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notesSlides/notesSlide2.xml" ContentType="application/vnd.openxmlformats-officedocument.presentationml.notesSlide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55" autoAdjust="0"/>
  </p:normalViewPr>
  <p:slideViewPr>
    <p:cSldViewPr snapToGrid="0">
      <p:cViewPr varScale="1">
        <p:scale>
          <a:sx n="73" d="100"/>
          <a:sy n="73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0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78 3504,'0'0'7209,"-4"12"-6945,-10 30 280,-3 0 0,-33 62 0,43-92-393,1-2 23,-1 1-1,0-2 0,0 1 1,-12 12-1,17-20-122,0-1 0,0 1 0,0 0 0,0-1 1,0 1-1,0-1 0,-1 0 0,1 0 0,0 0 0,-1 0 0,1 0 0,-1 0 0,1-1 0,-1 1 0,1-1 0,-1 1 0,0-1 1,1 0-1,-1 0 0,1-1 0,-1 1 0,0 0 0,1-1 0,-1 1 0,1-1 0,-3-1 0,0 0 3,1 0-1,0-1 1,0 1 0,0-1-1,0 0 1,1 0-1,-1 0 1,1-1 0,-1 1-1,1-1 1,0 0-1,1 1 1,-1-1 0,1-1-1,-1 1 1,1 0-1,0-1 1,-1-5-1,0-1 42,0-1 0,1 0 0,0 1-1,1-1 1,1 0 0,1-16-1,-1 22-57,2 1-1,-1-1 0,1 0 0,0 1 1,0-1-1,0 1 0,1-1 0,0 1 0,0 0 1,0 0-1,1 0 0,0 1 0,8-9 0,-6 7-3,0 0 0,0 1 0,1 0 0,0 0 0,0 0 0,1 1 0,-1 0 0,1 0 0,10-3-1,-9 5-17,-1 1 0,1 0-1,-1 0 1,0 1-1,1 0 1,-1 0 0,1 1-1,-1 0 1,1 0-1,13 5 1,7 4 50,46 22 0,-7-2 34,-50-24-52,0-1 0,1-1 0,-1-1 0,1 0 0,0-1 0,-1-1 0,1-1 0,0-1 0,0 0 0,-1-2 0,28-6 0,15-8 338,-2-2-1,61-30 1,-109 45-299,17-5 248,9-3 312,-36 11-616,1 0-1,-1 0 1,1 0 0,-1 0 0,1 0 0,-1 0-1,0 0 1,0 0 0,1 0 0,-1-1 0,0 1 0,0 0-1,0-1 1,0 1 0,-1-1 0,1 1 0,0-1 0,0-2-1,-1 3-28,0 1-1,0-1 1,0 0-1,0 0 0,0 0 1,0 1-1,0-1 1,0 0-1,0 0 1,-1 0-1,1 1 0,0-1 1,0 0-1,-1 0 1,0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5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5120,'0'0'1440,"15"-7"-1014,18-7-154,2 1-1,58-13 0,7 8 240,1 4 0,1 5 0,0 4-1,156 13 1,55 36-1092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6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9344,'0'0'8735,"11"-7"-8180,36-24-7,-42 28-431,1 0 0,0 0 0,0 0 0,-1 1 0,1 0-1,1 0 1,-1 1 0,0 0 0,0 0 0,12-1 0,-1 1 70,52-3 617,-1 3-1,0 2 0,0 4 0,72 14 0,-93-9 867,-40-7-334,-10-4-1819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1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466 108 4416,'0'0'3701,"-3"-11"-3249,-11-38 11,12 46-414,1 1 0,0-1 1,-1 1-1,1 0 1,-1 0-1,1 0 0,-1 0 1,0 0-1,0 0 0,0 0 1,0 0-1,0 1 0,-1-1 1,1 1-1,0 0 1,-1-1-1,-2 0 0,-2 0 96,0 0-1,-1 0 0,1 1 1,-9-1-1,8 1 7,-5 0 110,0 0-1,0 0 1,-1 2-1,1 0 1,0 0-1,-1 1 1,1 1-1,0 0 1,1 1-1,-1 0 1,-18 10-1,14-5 85,2 0 0,0 1 0,0 0 0,0 1 0,2 1-1,-1 0 1,-21 27 0,30-32-207,0 1 0,0-1-1,0 0 1,1 1 0,1 0 0,-1 0 0,1 0-1,1 1 1,0-1 0,-2 14 0,2-10 15,1 1 1,1 0-1,1-1 1,-1 1-1,2-1 1,5 24 0,-3-21-21,1 1-1,1-1 1,0-1 0,1 1 0,1-1 0,0 0 0,1 0 0,0-1 0,1-1 0,0 1-1,21 18 1,-22-24-39,1 0-1,-1-1 1,1 0 0,0 0-1,1-1 1,-1-1-1,1 0 1,0 0-1,21 4 1,-16-6 9,0 0 1,0-1-1,1-1 0,-1 0 1,0-1-1,22-5 0,-5-2 38,1-1 0,-1-2 0,-1-2 0,0 0-1,58-36 1,-82 45-114,100-67 234,-98 63-205,0 0 0,-1-1 0,0 0 0,0 0 0,-1-1 0,0 0 0,-1 0 0,7-12 0,-14 21-49,-1 1 0,1 0 1,0 0-1,0 0 0,0 0 0,-1 0 0,1 0 0,0 0 0,0-1 0,-1 1 0,1 0 0,0 0 0,0 0 0,0 0 0,-1 0 1,1 0-1,0 0 0,0 0 0,-1 0 0,1 0 0,0 0 0,0 1 0,0-1 0,-1 0 0,1 0 0,0 0 0,0 0 1,-1 0-1,1 0 0,0 0 0,0 1 0,0-1 0,0 0 0,-1 0 0,1 0 0,0 0 0,0 1 0,0-1 0,0 0 0,-1 0 1,-11 8 71,1 2-27,1-1 0,0 2 0,1-1 0,1 1 1,-1 0-1,-11 23 0,18-29-33,-1-1 1,1 0-1,1 1 0,-1-1 1,1 1-1,0-1 0,0 1 1,0 0-1,0-1 0,1 1 1,0 0-1,0 0 0,0-1 1,1 1-1,0 0 0,-1 0 1,2-1-1,-1 1 0,0-1 1,1 1-1,0-1 0,0 0 1,4 7-1,-2-6-1,0 0 0,0-1 0,0 0 0,0 0 0,0 0 0,1 0 0,0 0 0,0-1 0,0 0 0,0 0 0,0-1 0,1 1 0,-1-1 0,1 0 0,-1 0 0,1-1 0,0 0 0,0 0 0,7 0 0,-5-1-4,-1 0-1,1-1 1,-1 0-1,0 0 1,1 0 0,-1-1-1,0 0 1,0-1-1,0 0 1,0 0-1,-1 0 1,1-1 0,-1 0-1,0 0 1,7-7-1,-6 4-14,0 0 0,-1 0 0,0-1 0,-1 0 0,0 0 0,0 0 0,0-1 0,-1 1 0,-1-1-1,1 0 1,-1 0 0,-1-1 0,2-11 0,-2 12-11,-1-1 0,0 0 0,-1 0-1,0 1 1,0-1 0,-1 0 0,0 1 0,-1-1 0,0 1 0,-1-1-1,1 1 1,-2 0 0,-4-10 0,5 15 1,1 0 1,-1 1-1,0-1 1,-1 1-1,1-1 1,-1 1-1,1 0 0,-1 0 1,0 1-1,0-1 1,0 1-1,0 0 1,-1 0-1,1 0 1,0 1-1,-1-1 1,1 1-1,-1 0 0,0 1 1,1-1-1,-8 1 1,8-1 5,-1 1 1,1 1-1,0-1 0,0 0 1,0 1-1,-1 0 1,1 0-1,0 0 0,0 1 1,0-1-1,1 1 1,-1 0-1,0 0 0,1 0 1,-1 1-1,1-1 0,-1 1 1,1 0-1,0 0 1,0 0-1,1 0 0,-1 0 1,-4 7-1,6-7 5,0 0 1,1-1-1,-1 1 0,1 0 0,-1 0 0,1-1 0,0 1 1,0 0-1,0 0 0,0 0 0,0-1 0,1 1 1,-1 0-1,1 0 0,0-1 0,0 1 0,0 0 0,0-1 1,0 1-1,1-1 0,-1 1 0,1-1 0,3 4 1,0 1 0,1-1 1,0 0 0,0 0-1,0 0 1,1-1 0,8 6-1,-7-6 1,1-1 0,-1 0 0,1 0 1,-1-1-1,1-1 0,0 1 0,0-1 0,0-1 0,1 1 0,-1-2 0,0 1 0,0-1 0,1-1 0,-1 0 1,0 0-1,0 0 0,0-1 0,0-1 0,0 0 0,0 0 0,9-5 0,1-2 14,-1 0 0,0-1 0,-1-1 0,0 0 0,-1-1 0,-1-1 0,0-1 0,18-22 0,95-136 124,-104 121-30,-24 53-107,0-1 1,0 0-1,0 0 0,0 0 0,0 1 0,0-1 1,0 0-1,0 0 0,0 0 0,0 0 0,1 1 1,-1-1-1,0 0 0,0 0 0,0 0 1,0 0-1,0 1 0,0-1 0,0 0 0,1 0 1,-1 0-1,0 0 0,0 0 0,0 0 0,0 0 1,0 1-1,1-1 0,-1 0 0,0 0 0,0 0 1,0 0-1,1 0 0,-1 0 0,0 0 0,0 0 1,0 0-1,0 0 0,1 0 0,-1 0 0,0 0 1,0 0-1,0 0 0,1 0 0,-1 0 1,0 0-1,0 0 0,0 0 0,0-1 0,1 1 1,-1 0-1,0 0 0,0 0 0,0 0 0,0 0 1,0 0-1,1 0 0,-1-1 0,0 1 0,0 0 1,0 0-1,0 0 0,0 0 0,0-1 0,0 1 1,0 0-1,0 0 0,0 0 0,1-1 0,3 17 59,15 264 345,-19-270-387,1 72 150,-2-71-115,0 0 0,0 0 0,-1 0 0,-1-1 0,-4 14 0,6-23-41,1 0 1,0 1 0,-1-1-1,1 0 1,-1 0 0,0 0-1,1 0 1,-1 0 0,0 0 0,0 0-1,0 0 1,0 0 0,0 0-1,0 0 1,0-1 0,0 1 0,0 0-1,0-1 1,0 1 0,0-1-1,0 1 1,-3 0 0,2-1-3,0 0 0,0 0 0,0 0 0,0 0 1,0-1-1,0 1 0,0-1 0,0 1 0,0-1 0,1 0 0,-1 0 0,0 1 0,-2-3 1,-5-3 10,0 0 0,1-1 0,0 0 0,-8-10 0,15 17-21,-12-13 16,-35-40 42,44 47-53,-1 0 0,1 0 0,0-1 0,1 0 0,-1 0 0,1 0 0,-2-10 0,4 16-6,1 1-1,0-1 1,0 0-1,0 1 1,-1-1-1,1 0 0,0 0 1,0 1-1,0-1 1,0 0-1,0 1 0,0-1 1,1 0-1,-1 0 1,0 1-1,0-1 1,0 0-1,1 1 0,-1-1 1,0 0-1,1 1 1,-1-1-1,0 0 0,1 1 1,-1-1-1,1 1 1,-1-1-1,1 1 1,-1-1-1,1 1 0,-1-1 1,1 1-1,0 0 1,-1-1-1,1 1 0,0 0 1,-1 0-1,1-1 1,0 1-1,-1 0 1,1 0-1,0 0 0,1 0 1,2-1 1,1 1-1,-1 0 1,1 1 0,-1-1 0,1 1-1,4 1 1,21 6 50,-1 2 0,0 0 0,42 23 0,82 54 245,-130-73-274,-10-7-27,3 2 8,-11 1-3825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2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492 55 2104,'0'0'3850,"-1"-9"-3100,-6-27-46,7 35-664,0 1 1,0-1-1,0 1 1,0-1-1,-1 1 1,1 0-1,0-1 1,0 1-1,0-1 1,-1 1-1,1 0 0,0-1 1,-1 1-1,1 0 1,0-1-1,-1 1 1,1 0-1,0-1 1,-1 1-1,1 0 1,0 0-1,-1 0 1,1-1-1,-1 1 1,1 0-1,0 0 1,-1 0-1,1 0 1,-1 0-1,1 0 1,-1 0-1,1 0 0,-1 0 1,1 0-1,0 0 1,-1 0-1,1 0 1,-1 0-1,1 0 1,-1 0-1,0 1 1,-18 8 505,15-7-366,-14 8 191,1 2-1,0-1 0,1 2 0,0 0 0,-23 27 0,17-18-37,-86 93 1105,90-94-1128,2 2 0,0 0-1,-21 42 1,14-12 235,3 1 1,3 1-1,-21 110 0,35-149-430,1 0 0,0 1 0,1 0 0,1-1 0,1 1-1,0-1 1,1 1 0,1-1 0,1 0 0,0 0 0,1 0 0,0 0 0,2-1 0,0 0-1,0 0 1,1 0 0,15 18 0,-11-16 126,1-1-1,1-1 1,1 0-1,0 0 1,1-2-1,0 0 1,1-1-1,0 0 1,31 14-1,-42-23-126,0-1-1,1 0 1,-1-1-1,0 0 1,1 0-1,-1 0 0,1-1 1,-1 0-1,1 0 1,-1 0-1,1-1 1,-1 0-1,9-3 1,0 0-715,-1 0 1,0-2 0,0 0-1,15-9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2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32 11552,'0'0'3297,"-9"15"-2717,-50 92 285,51-91-665,2 0 1,0 0-1,0 0 0,2 1 0,0 0 0,-2 22 0,5-28-45,1-1-1,1 1 1,0-1-1,0 1 1,1-1 0,0 0-1,1 1 1,0-1-1,1-1 1,0 1-1,0 0 1,1-1-1,10 15 1,-10-18-62,-1-1 0,0 0 1,1 0-1,0-1 1,0 1-1,1-1 1,-1 0-1,1 0 0,0-1 1,0 0-1,0 0 1,0 0-1,0-1 0,1 0 1,-1 0-1,1 0 1,0-1-1,0 0 1,-1 0-1,1-1 0,0 0 1,7-1-1,-3 0 11,-1-1 0,0-1 0,0 0 0,0 0 1,0-1-1,0 0 0,-1 0 0,1-1 0,-1-1 0,0 1 0,-1-2 0,0 1 0,0-1 0,11-12 0,-4 2 114,0-1 0,-1 0 0,-1-1 0,-1-1 0,14-31 1,-61 173 743,33-109-934,0 0 0,1 0 0,1 25 0,0-35-16,0 0 0,1 0 0,-1-1 0,0 1-1,1 0 1,-1 0 0,1-1 0,0 1-1,0 0 1,0-1 0,0 1 0,1-1 0,-1 1-1,1-1 1,-1 0 0,1 0 0,0 1-1,0-1 1,0 0 0,0-1 0,0 1 0,1 0-1,-1 0 1,5 1 0,-2-1 12,1-1 1,-1 0-1,1 0 1,-1-1-1,1 0 1,0 0-1,-1 0 1,1 0-1,-1-1 1,1 0-1,-1 0 1,1-1-1,-1 0 1,0 1-1,1-2 1,-1 1-1,0-1 1,0 1-1,-1-1 1,1-1-1,6-5 1,0-1 35,0 0 0,0-2 0,-1 1 0,0-1 0,-1 0 0,13-25 0,-12 18 5,-1-1 1,-1 0-1,-1-1 1,-1 0-1,-1 0 1,0 0-1,-2 0 1,-1-1-1,0 0 1,-1 1-1,-2-1 1,0 0-1,-7-37 1,6 51-29,0 1 1,-1 0 0,0 0-1,0 0 1,0 0-1,-1 0 1,-4-6 0,7 11-39,-1 1 1,1-1 0,0 1-1,0-1 1,-1 1-1,1 0 1,-1 0 0,1-1-1,-1 1 1,1 0-1,-1 0 1,0 1 0,1-1-1,-1 0 1,0 1-1,0-1 1,0 1 0,0-1-1,1 1 1,-1 0-1,0-1 1,0 1 0,0 0-1,0 1 1,0-1 0,0 0-1,0 0 1,1 1-1,-1-1 1,0 1 0,0 0-1,-3 1 1,0 1-48,1 0-1,-1 1 1,1 0 0,0 0 0,0 0 0,0 0-1,0 0 1,1 1 0,-1 0 0,1-1 0,0 1-1,-2 7 1,-4 7-1504,-9 33-1,15-44 261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3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253 104 11856,'0'0'13295,"-2"-8"-13088,-4-28-38,6 34-138,0 0 0,0 0-1,0 0 1,0-1 0,0 1-1,1 0 1,-1 0 0,1 0-1,0 0 1,-1 0 0,1 1-1,0-1 1,0 0 0,0 0-1,3-3 1,2-5 132,-6 10-156,0-1 0,0 1 1,0 0-1,0 0 0,1-1 1,-1 1-1,0 0 0,0-1 1,0 1-1,0 0 1,0-1-1,0 1 0,0 0 1,0 0-1,-1-1 0,1 1 1,0 0-1,0-1 0,0 1 1,0 0-1,0-1 0,0 1 1,-1 0-1,1 0 1,0-1-1,0 1 0,0 0 1,-1 0-1,1 0 0,0-1 1,0 1-1,-1 0 0,-12-5 124,-14 5-66,9 4-53,0 1 0,1 0 1,0 2-1,0 0 0,0 1 0,-22 14 0,18-10 6,17-10-11,-1 1 1,1-1-1,0 1 0,0 0 1,0 0-1,0 1 0,1-1 1,0 1-1,-1 0 0,1 0 1,1 0-1,-5 6 0,7-8 1,-1 0 0,0 0 1,1 1-1,-1-1 0,1 0 0,0 0 0,-1 0 0,1 0 0,0 1 0,0-1 0,1 0 0,-1 0 0,0 0 0,1 1 0,-1-1 0,1 0 0,0 0 0,0 0 0,0 0 1,0 0-1,0 0 0,0 0 0,0-1 0,1 1 0,-1 0 0,0-1 0,1 1 0,0-1 0,-1 1 0,4 1 0,1 1 12,1 1 0,0-1 0,0-1 0,0 1 0,1-1 0,-1 0 0,1-1 0,0 0 0,0 0 0,0-1 0,0 0 0,15 0 0,5-1 45,-1-2-1,41-7 0,28-15 154,-26 6 231,-64 18-462,-11 3 105,-11 6-2731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4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1 7528,'0'0'5582,"-5"13"-4754,-67 219 1511,33-92-1215,-57 251 2122,91-367-2831,2 1 1,0 0-1,2 0 0,0 0 0,4 26 0,-2-48-347,-1-1 1,1 1-1,0-1 0,-1 1 0,1-1 1,0 0-1,1 1 0,-1-1 1,0 0-1,1 0 0,-1 0 1,1 0-1,0 0 0,-1 0 1,1 0-1,0-1 0,0 1 0,0-1 1,1 1-1,-1-1 0,0 0 1,5 2-1,3 0 49,0 0 1,1 0-1,-1-1 0,13 1 1,-13-2-45,7 1 58,1-2 1,-1 0 0,1 0 0,23-5 0,72-19 426,-36 7-124,-65 15-359,2 0 69,-1-1-1,1 0 1,-1 0 0,0-2 0,19-8 0,-18 6-55,-1 0 275,-12 7-522,-1 0-1,0-1 1,1 1 0,-1-1 0,0 1-1,0-1 1,0 1 0,1-1 0,-1 1-1,0-1 1,0 1 0,0-1 0,0 1-1,0-1 1,0 1 0,0-1 0,0 1-1,0-1 1,0 1 0,0-1-1,0 1 1,-1-1 0,1 1 0,0-1-1,0 1 1,-1-1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4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14568,'0'0'969,"19"-8"-433,25-10-192,0 1 0,1 3 1,1 2-1,48-7 0,79 5 489,28-2 90,-109 4-449,123-11 1324,-215 23-1798,7-1 165,0 1 0,0 0 0,1 0-1,-1 1 1,0 0 0,0 0 0,7 2 0,-13-3-154,-1 0 1,0 0-1,0 1 1,1-1 0,-1 0-1,0 0 1,0 0 0,1 0-1,-1 0 1,0 0-1,0 0 1,0 0 0,1 1-1,-1-1 1,0 0 0,0 0-1,0 0 1,1 0-1,-1 1 1,0-1 0,0 0-1,0 0 1,0 1-1,0-1 1,0 0 0,1 0-1,-1 0 1,0 1 0,0-1-1,0 0 1,0 0-1,0 1 1,0-1 0,0 0-1,0 0 1,0 1 0,0-1-1,0 0 1,0 0-1,0 1 1,0-1 0,0 0-1,-1 0 1,1 1-1,0-1 1,0 0 0,0 0-1,0 1 1,0-1 0,0 0-1,-1 0 1,1 0-1,0 0 1,0 1 0,0-1-1,-1 0 1,1 0 0,0 0-1,0 0 1,0 0-1,-1 1 1,1-1 0,0 0-1,0 0 1,-1 0-1,-14 8-2076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4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1 13168,'15'19'376,"31"45"172,46 82 0,-65-94-212,-2 2 0,-3 0 1,-1 1-1,-4 1 1,19 106-1,-25-87 136,-5 2-1,-4 123 1,-5-168-241,-1 1 1,-2-1 0,-1-1 0,-2 1-1,-21 50 1,-80 131 979,109-211-1200,-30 51 446,-2-2 0,-3-1 0,-73 79 0,81-99-237,-3-2 1,0-2-1,-2 0 0,0-2 1,-2-2-1,-59 29 0,70-42-249,0 0-1,-32 6 0,22-8-2773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8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46 6928,'0'0'9522,"-7"-5"-9071,5 4-426,-6-4 133,1 0 0,-1 1 1,0 0-1,0 0 1,0 1-1,0 0 0,-16-3 1,10 4 101,-21-2 508,32 4-682,0 0 0,0 1 0,0-1 0,0 0 1,1 1-1,-1 0 0,0 0 0,0 0 0,-4 2 0,-10 6 372,4-2-59,-19 14 0,29-19-311,0 0 0,0 1 0,1-1 0,-1 1-1,1 0 1,-1 0 0,1 0 0,0 0 0,0 0 0,1 0 0,-3 6 0,3-8-63,1 0 0,0-1 0,0 1 0,-1 0 0,1 0 0,0 0 0,0-1 1,0 1-1,0 0 0,0 0 0,0-1 0,0 1 0,0 0 0,1 0 0,-1 0 0,0-1 1,0 1-1,1 0 0,-1 0 0,0-1 0,1 1 0,-1 0 0,1-1 0,0 2 0,0-1 0,0 0 0,1 0 0,-1 0-1,1 0 1,-1 0 0,1-1 0,-1 1-1,1 0 1,-1-1 0,1 1-1,1-1 1,6 2 43,-1-2 1,0 1-1,14-1 0,-5-1 5,80 0 374,-71 1-335,-20 0-73,1 0-1,0 0 1,0 1-1,-1 0 1,1 0-1,0 1 0,7 2 1,0 2 61,-3-2 40,21 12-1,-29-14-112,0-1 0,-1 1-1,1 0 1,-1 0 0,1 0-1,-1 1 1,0-1 0,0 0 0,0 1-1,0 0 1,0-1 0,1 5 0,-2-5-8,0 1 0,-1-1 0,1 1 1,-1-1-1,1 1 0,-1-1 1,0 1-1,0-1 0,-1 1 0,1-1 1,0 1-1,-1-1 0,1 1 0,-1-1 1,0 1-1,0-1 0,0 0 1,0 1-1,0-1 0,-1 0 0,-1 3 1,0-1 27,-1 1 1,1-1-1,-1 0 0,0 0 1,-1-1-1,1 1 0,0-1 1,-9 5-1,4-4 44,0 0 0,0 0 0,0-1-1,-1 0 1,-14 2 0,-49 2 605,39-5-310,-29 2 327,50-1-665,9-1-338,9-3-512,-2 1 607,20-5-3866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9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11352,'0'0'1392,"0"7"-775,-8 180 3856,8-179-3921,-1 0 0,1-1-1,-2 1 1,-3 14 0,2-16 504,1-8-187,0-7-2262,2 8 178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9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12864,'0'0'1352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6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23415,'0'0'-232,"17"-5"-285,56-12 604,1 3-1,83-6 1,9 12 1198,-125 5-484,-7 0-619,-12 2-2963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9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7528,'0'0'720,"2"8"-327,10 43 457,15 76 1657,-23-77-1474,-3-28 370,4 23 0,-3-39-559,1-6 347,4-14-34,-7 14-1176,11-23 463,56-107 925,-64 123-1276,2 1-1,-1 0 0,1-1 0,0 1 0,0 1 1,12-10-1,-15 13-59,1 0 0,-1 0 1,1 0-1,0 1 0,-1-1 1,1 1-1,0 0 0,0 0 1,0 0-1,0 0 0,0 1 1,0-1-1,0 1 0,0 0 1,0-1-1,0 2 0,0-1 1,0 0-1,1 0 0,2 2 1,-1-1 19,-1 1 1,1 0 0,-1 0-1,0 0 1,0 0-1,0 1 1,0-1 0,0 1-1,-1 0 1,1 0 0,-1 1-1,4 4 1,-3-2 32,0-1 1,0 1 0,-1 0-1,0 0 1,0 1-1,-1-1 1,3 13-1,-2-5 171,-1 1 1,0-1-1,-1 1 0,-1 0 0,-1-1 0,0 1 0,-4 18 0,2-21 652,2-11-1169,3-5-2934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00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96 4616,'0'0'9690,"-7"2"-8996,2 0-575,0 0 1,1 0-1,-1 0 1,0 1-1,1 0 1,0 0 0,-1 0-1,1 0 1,0 0-1,1 1 1,-1 0-1,1 0 1,0 0 0,-1 0-1,-2 6 1,3-3 34,-1 0 0,1 0 1,0 1-1,1-1 0,0 1 1,0-1-1,1 1 0,0 0 1,0 0-1,1 0 0,0 9 1,0-12-36,1 1 0,0 0-1,0-1 1,1 1 0,-1-1 0,1 0 0,0 0 0,1 0 0,-1 0 0,1 0 0,0 0 0,0 0-1,1-1 1,-1 1 0,1-1 0,7 5 0,-9-7-56,0 0-1,0-1 1,1 1-1,-1-1 1,0 0-1,1 0 1,-1 0-1,1 0 1,0 0-1,-1-1 1,1 1-1,-1-1 1,1 0-1,0 0 1,0 1-1,-1-2 1,1 1-1,5-1 0,1-1 141,1-1 0,-1 0-1,16-9 1,-19 10-129,10-6 115,-1-1 0,0 0 0,0-1 0,-1-1 0,-1 0 0,0 0 0,0-2 0,-1 1 0,-1-2 0,15-20 0,-20 28 236,-3 11-235,-4 18-160,0-12 5,2-6-29,-1 0 1,0 0-1,1 1 1,0-1-1,1 0 1,-1 0-1,1 0 1,0-1-1,0 1 1,4 7-1,-5-11-2,0 1-1,1 0 1,-1 0-1,1-1 1,-1 1-1,1-1 1,0 1 0,0-1-1,0 0 1,0 0-1,-1 0 1,1 0-1,1 0 1,-1 0-1,0 0 1,0-1 0,0 1-1,0-1 1,0 1-1,1-1 1,-1 0-1,0 0 1,0 0-1,1 0 1,-1-1 0,0 1-1,0 0 1,3-2-1,3 0 11,0-1-1,1 0 0,-1-1 0,0 0 1,-1 0-1,1-1 0,-1 0 1,1 0-1,-2 0 0,1-1 0,6-7 1,-5 4 7,-1 1 1,0-1 0,-1-1-1,0 1 1,0-1 0,-1 0 0,0 0-1,3-13 1,-4 12 16,-2 0-1,0 0 1,0 0 0,1-16-1,-3 23-18,0 0 1,0 0-1,0 0 0,-1 0 0,1 1 0,-1-1 0,0 0 0,0 0 0,0 1 0,-1-1 0,1 0 0,-1 1 0,0 0 0,0-1 0,-5-5 0,6 8-11,-1-1-1,0 1 0,0-1 1,0 1-1,0 0 0,0 0 1,-1 0-1,1 0 0,0 0 1,0 1-1,-1-1 1,1 1-1,0-1 0,-1 1 1,1 0-1,0 0 0,-1 0 1,1 0-1,0 0 0,-1 0 1,1 1-1,0-1 0,-4 2 1,1 0-14,1 0 1,-1-1-1,1 2 0,0-1 1,0 0-1,0 1 0,0 0 1,0 0-1,1 0 0,-6 5 1,4-1-188,0 0 0,0 0 0,-7 14-1,5-3-3604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01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 9848,'0'0'3780,"-9"2"-2976,2 0-612,1 0-35,0-1 1,1 1-1,-1 0 1,1 0-1,0 1 0,0 0 1,0 0-1,-9 6 1,8-4 138,0 0 0,1 0-1,-1 0 1,1 1 0,0 0 0,0 0 0,1 0 0,0 0 0,-5 10-1,9-15-202,0 0-1,-1 1 0,1-1 1,0 0-1,0 1 0,0-1 1,0 0-1,0 1 0,0-1 1,1 0-1,-1 0 0,0 1 0,1-1 1,-1 0-1,1 1 0,-1-1 1,1 0-1,-1 0 0,1 0 1,0 0-1,0 0 0,0 0 1,-1 0-1,1 0 0,0 0 1,0 0-1,2 1 0,0 1 50,0-1 0,1 0 0,-1 0 0,0 0 0,1-1 0,-1 1 0,1-1 0,6 2 0,0-1 107,-1-1 0,1 0 1,0 0-1,0-1 0,0 0 0,0-1 0,17-4 1,-21 4-203,0-1 0,0 0 1,0 0-1,0-1 1,0 0-1,-1 0 0,0 0 1,1-1-1,-1 1 1,0-1-1,-1-1 0,1 1 1,5-8-1,4-5-3295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02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0 8136,'0'0'5060,"-2"11"-4296,-30 154 1603,-7 33 47,35-124-1113,4 96 0,1-166-1253,0 25 487,1 0 0,1 0-1,12 43 1,-14-69-457,-1 1 0,1-1 0,1 0 1,-1 0-1,0 0 0,1 0 0,-1 0 0,1 0 0,0 0 0,0 0 0,0-1 1,1 1-1,-1-1 0,0 0 0,1 1 0,0-1 0,-1 0 0,1-1 1,0 1-1,0 0 0,0-1 0,0 1 0,0-1 0,1 0 0,-1 0 1,0-1-1,4 2 0,10-1 134,0 0 0,-1 0-1,1-2 1,0 0 0,17-4 0,82-21 911,-96 22-911,-16 4-175,0-1 0,0 0 0,0 0 0,-1 0 0,1 0 1,7-3-1,-10 3-62,0 0 0,0 0 0,0 0 0,0 0 0,0 0 0,-1 0 0,1 0 0,0 0 0,0 0 0,-1 0 0,1 0 0,-1 0 0,1-1 0,-1 1 0,1 0 0,-1 0 0,0-1 0,1 1 0,-1 0 0,0 0 0,0-1 0,0 1 0,0 0 0,0-1 0,-1-1 0,-1-9-3706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02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11256,'0'0'2120,"83"5"-1272,-19 2 128,8-3 8,2-7-25,-16-1 1,-11-1-64,-7-2 16,0-1-208,-6 4 8,-5 7-304,-9-2 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8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5416,'0'0'6152,"-6"8"-5648,-8 13-269,-12 15 457,-23 42 1,35-48-388,1 1 1,2 0 0,-9 39-1,-13 99 638,27-121-533,1 0 0,3 96 1,5-111-202,1 0 1,1 0 0,2-1 0,1 1-1,14 35 1,-16-54-43,0 0 1,1-1-1,1 0 1,0 0-1,1 0 0,0-1 1,1 0-1,0-1 0,0 0 1,2-1-1,-1 0 1,1-1-1,1 0 0,15 8 1,-22-14-78,-1-1 0,1 0 1,0 0-1,0 0 1,0-1-1,0 0 0,1 0 1,-1 0-1,0-1 1,0 0-1,0 0 0,12-3 1,-3 0-756,1 0 1,-1-2-1,16-6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28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6016,'0'0'657,"11"1"50,4 2-384,0 0 0,0 1 0,0 1 1,27 11-1,-20-4 9,0 1 1,0 1-1,-2 1 1,0 1-1,0 0 1,-2 2-1,0 0 0,-1 1 1,-1 1-1,-1 0 1,0 1-1,-2 1 1,19 39-1,-21-32 28,-1 1 0,-1 0 0,-1 1 0,-2-1 0,-1 1 0,1 38 0,-5-29 159,-2-1 0,-2 0 1,-2 0-1,-14 62 1,6-55 7,-2-1 0,-1-1 0,-3 0 0,-1-1 0,-2-1 0,-2-1 0,-2-1 0,-60 70 0,38-62-264,31-33-3027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8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3504,'0'0'9228,"8"4"-9135,28 15 4,-35-19-86,0 1-1,0-1 0,0 1 0,0-1 0,0 0 1,0 1-1,0-1 0,0 0 0,0 0 1,0 1-1,1-1 0,-1 0 0,0 0 1,0 0-1,0-1 0,0 1 0,1 0 1,7 0 102,-6 0-64,0 1 0,0-1 0,1 0-1,-1 1 1,0-1 0,0-1 0,0 1 0,0 0 0,0-1 0,6-2 0,11 7 161,17-10 398,-28 6-568,0 0 0,0-1 1,0 0-1,0-1 1,0 0-1,0-1 0,0 0 1,-1 0-1,1 0 1,-1-1-1,0-1 0,10-6 1,-13 8-21,-1 1-1,1 0 1,-1 0 0,1 0 0,0 0 0,9-1 0,-3 5-29,-11-2 9,1 0 0,0 0 0,-1 1 0,1-1 0,0 0 0,-1 0 1,1 0-1,0 0 0,-1 0 0,1 0 0,0 0 0,0 0 0,-1 0 0,1 0 0,0 0 0,-1-1 0,1 1 0,1 0 0,1-1 0,-1 0 0,1 0 0,0 1 0,0-1 0,0 1 0,4 0 0,-5 0-1,0 0 1,0 0 0,1 0-1,-1-1 1,0 1 0,0 0-1,0-1 1,0 0 0,1 1-1,-1-1 1,0 0 0,0 0-1,0 0 1,0 0 0,2-3-1,-3 4-24,-2 0-37,0 0 0,1-1 0,-1 1 0,0 0 0,0 0 0,1-1 1,-1 1-1,0 0 0,1-1 0,-1 1 0,1 0 0,-1-1 0,0 1 0,0-2 0,0 1-1001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9:12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3912,'0'0'4837,"-7"14"-4746,-24 48 1,30-57-73,-1 0 0,1 1 1,0-1-1,0 0 0,1 1 0,-1-1 1,1 1-1,1-1 0,-1 1 1,1-1-1,0 0 0,0 1 0,0-1 1,4 9-1,2 15 93,-1 11 89,-1 74 1,-4-96-153,-1-13-33,1 0 0,-1-1 1,-1 1-1,1-1 0,0 1 0,-2 4 0,-6 55 246,6-41-138,1-12-53,0 0 1,-1 0 0,0 0 0,-4 11-1,6-18-43,-1-1 0,1 0 0,-1 0 0,1 0-1,0 1 1,1-1 0,-1 0 0,1 6 0,2 15 87,-8-1-41,2-15-36,3-8-34,-1 0 1,1 1 0,0-1 0,0 1 0,0-1-1,0 0 1,0 1 0,0-1 0,0 1-1,0-1 1,0 0 0,1 1 0,-1-1-1,0 1 1,0-1 0,0 0 0,0 1 0,0-1-1,1 0 1,-1 1 0,0-1 0,0 0-1,1 1 1,-1-1 0,0 0 0,1 1 0,-1-1-1,1 0 1,0 3-1583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9:13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4008,'0'0'7313,"11"6"-7236,36 14-2,-44-19-62,0 0 1,0 0-1,0 0 0,0 0 0,1-1 1,-1 1-1,0-1 0,1 0 0,-1 0 1,0 0-1,5-1 0,6 0 59,7-4 60,-20 4-118,0 1 0,1-1 1,-1 1-1,1-1 0,0 1 1,-1 0-1,1 0 0,-1-1 1,1 1-1,-1 0 0,1 1 1,0-1-1,-1 0 0,1 0 1,1 1-1,2 0 41,1 1 0,-1-2 1,1 1-1,-1 0 0,7-1 1,13 1-4,10 6 17,-2-1 93,-1-1 1,43 1-1,-51-4-61,-20-1-77,1-1 1,0 1 0,0-1 0,-1 0 0,1-1 0,4 0 0,-3 0 16,1 1 0,-1 0 0,0 0 0,0 0 0,10 2 0,18 1 515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0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4 7936,'0'0'6644,"-11"1"-6306,-21 2-146,-7-1 355,0 2 0,-48 11-1,70-10-342,-1 2-1,1 0 1,1 1 0,-30 18-1,36-20-94,-1 2-1,1 0 1,1 0-1,0 1 1,0 0-1,0 0 1,1 1-1,-7 11 1,14-19-82,0 0 1,-1 0-1,1 0 1,0 1-1,1-1 1,-1 0 0,0 0-1,0 1 1,1-1-1,0 1 1,-1-1-1,1 0 1,0 1-1,0-1 1,0 1-1,1-1 1,-1 1 0,0-1-1,1 0 1,1 4-1,0-2 7,0-1 0,0 1 1,0-1-1,1 0 0,-1 0 0,1 0 0,0 0 0,0-1 0,0 1 0,0-1 0,6 4 1,1 0 34,0-1 1,1-1 0,-1 1 0,1-1 0,0-1 0,0 0 0,22 2-1,-24-5 5,-1 0-1,1 0 0,0-1 0,0 0 0,0-1 1,0 0-1,-1 0 0,1-1 0,-1 0 0,0-1 1,0 1-1,0-2 0,10-6 0,5-5 323,-1-2 0,35-37-1,-51 50-313,6-6 103,0-1 0,-1-1 0,-1 1 0,0-1 0,15-26 0,2-9 235,-25 44-296,1-9 783,-3 19-687,-27 314 727,6-131-549,-9 264 610,23-280 577,6-199-2694,0 13-2731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9:15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4416,'0'0'5588,"12"-8"-5432,37-22-8,-44 28-104,0-1 1,0 1-1,0 0 1,0 1-1,1 0 1,-1-1-1,0 2 1,1-1-1,-1 0 1,0 1 0,1 0-1,-1 1 1,1-1-1,-1 1 1,0 0-1,0 0 1,1 0-1,8 5 1,-6-4 70,0 1 0,0-2 1,0 1-1,15 0 0,-21-2-86,-1 0 0,1 1-1,0-1 1,0 0 0,0 0-1,0 1 1,-1-1 0,1 1-1,0 0 1,0 0 0,-1-1 0,1 1-1,0 0 1,-1 0 0,1 1-1,-1-1 1,0 0 0,1 0-1,-1 1 1,0-1 0,0 1-1,1-1 1,-1 1 0,-1-1-1,1 1 1,0 0 0,0-1-1,0 1 1,-1 0 0,1 2 0,1 7 59,0-1 1,-1 1 0,0-1 0,0 16 0,-1 1-35,1-2 39,-1 1-1,-2 0 0,-5 31 0,2-24 52,0 38 1,5-64-122,1 0 0,0 1 0,0-1 0,1 0 1,-1 0-1,1 0 0,1-1 0,0 1 0,0 0 1,0-1-1,0 0 0,1 0 0,0 0 0,6 6 1,3 7-2,-11-14-17,1 0 0,0-1 0,0 1 0,1-1 0,0 0 1,-1 0-1,1-1 0,0 1 0,5 3 0,17 9 2,-19-11-6,1 0 0,-1 0 1,1-1-1,0 0 0,0-1 1,0 0-1,0 0 0,15 3 1,19 0 117,81 1 0,-120-7-214,-1-1-1,0 1 0,0-1 1,0 0-1,0 0 0,0 0 1,0 0-1,0 0 0,0 0 1,0 0-1,0-1 0,0 1 1,-1-1-1,1 1 0,1-3 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9:16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714 0 5224,'0'0'3290,"-11"7"-3047,-122 97 1538,110-84-1522,-13 11 140,1 1-1,-40 48 1,68-72-362,-89 103 478,12-18-107,58-62-219,-1 0-1,-33 27 0,43-43-24,-1 0 0,2 2-1,0 0 1,-15 22 0,31-39-157,0 0-1,0 1 1,-1-1 0,1 0-1,0 0 1,0 1 0,-1-1-1,1 0 1,0 0 0,0 1-1,0-1 1,0 0 0,0 1-1,-1-1 1,1 0 0,0 1-1,0-1 1,0 0 0,0 0-1,0 1 1,0-1 0,0 0-1,0 1 1,0-1 0,0 0-1,0 1 1,0-1 0,0 0-1,1 1 1,-1-1 0,0 0-1,0 1 1,0-1 0,0 0-1,0 0 1,1 1 0,-1-1-1,0 0 1,0 0 0,0 1-1,1-1 1,-1 0 0,0 0-1,0 0 1,1 1 0,-1-1-1,1 0 1,1 2-143,17 2-2115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49:17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52 4008,'0'0'3878,"-12"4"-3630,2 0-219,-7 1 328,1 1 0,0 1 0,-27 15-1,41-20-275,0 0 0,0-1 0,0 1-1,0 0 1,0 0 0,1 0 0,-1 0 0,0 1-1,1-1 1,0 0 0,-1 1 0,1-1-1,0 1 1,0-1 0,1 1 0,-1 0 0,0-1-1,1 1 1,-1 4 0,1 1 108,0-1 1,1 1-1,0-1 0,0 1 1,4 13-1,-1-6-22,-3-10-122,0-1-1,0 0 1,1 0 0,-1 0-1,1 1 1,0-1-1,0-1 1,0 1 0,0 0-1,1-1 1,0 1-1,3 3 1,10 10 182,-12-12-179,-1-1-1,1 0 1,0 0 0,0 0-1,1-1 1,-1 1 0,1-1-1,-1 0 1,1 0-1,0-1 1,10 4 0,-10-4-35,2 0 23,1 0 1,-1 0 0,1-1-1,9 2 1,-13-4-22,0 1 1,0 0-1,0-1 0,0 0 0,0 0 0,0 0 1,-1 0-1,1-1 0,0 1 0,6-5 1,15-8 24,14-8 46,36-27 0,-67 43-71,-1 0 1,1-1-1,-2 1 1,1-1-1,-1-1 1,0 1-1,9-17 1,-14 20-4,0 1 1,0 0 0,-1 0 0,0 0 0,0 0 0,0 0 0,0 0 0,0-1-1,0 1 1,-1 0 0,0 0 0,1 0 0,-1 0 0,0 0 0,-1 0-1,1 0 1,0 1 0,-1-1 0,-2-3 0,-1-2 17,-1 0 0,0 0 0,0 1 0,-1 0 0,-8-8 0,9 12-3,0-1-1,0 1 1,0 0 0,0 1 0,0-1 0,-13-2-1,-2-2 20,12 4-24,0 0 1,0 0-1,0 1 0,0 0 0,-1 0 0,1 1 0,0 0 1,-1 1-1,1 0 0,-20 2 0,-4 7 62,24-6-63,1 0-1,-1-1 1,0-1 0,0 1 0,0-1 0,-15-1 0,23 0-85,-1 0 0,0-1 0,1 1 0,-1 0 0,1-1 0,-1 0 0,0 1 0,1-1 0,0 0 0,-1 0 0,1 0 1,-1 0-1,1 0 0,0 0 0,0 0 0,0 0 0,0-1 0,0 1 0,0 0 0,0-1 0,0 1 0,0-1 0,0 1 1,1-1-1,-1 1 0,1-1 0,-1 0 0,1 1 0,0-1 0,-1 1 0,1-1 0,0-3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39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4008,'0'0'2125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3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75 189 1896,'0'0'5057,"-10"-4"-4753,-49-17 255,59 21-541,0 0 1,0 0-1,0 0 1,-1 0-1,1 0 1,0 0 0,0 0-1,0 0 1,0 0-1,-1 0 1,1 0-1,0 0 1,0 0-1,0 0 1,0 0-1,-1 0 1,1 0 0,0 0-1,0-1 1,0 1-1,0 0 1,-1 0-1,1 0 1,0 0-1,0 0 1,0 0-1,0 0 1,0-1 0,-1 1-1,1 0 1,0 0-1,0 0 1,0 0-1,0 0 1,0-1-1,0 1 1,0 0-1,0 0 1,0 0 0,0-1-1,0 1 1,0 0-1,0 0 1,0 0-1,0 0 1,0-1-1,0 1 1,0 0-1,0 0 1,0 0 0,0-1-1,0-3 496,0 3-472,0-1-1,1 1 0,-1 0 1,1-1-1,-1 1 0,1 0 1,0-1-1,-1 1 0,1 0 1,0 0-1,0-1 0,0 1 1,1-1-1,-1 2-16,21-26 255,2 1-1,30-26 1,-48 47-223,0 0 1,0 1-1,0 0 0,0-1 0,0 2 0,1-1 1,0 1-1,-1 0 0,1 0 0,0 1 1,0 0-1,0 0 0,0 1 0,0-1 1,10 2-1,-13 1-34,-1-1 0,1 1 1,-1 0-1,0-1 0,1 1 0,-1 1 0,0-1 0,-1 0 1,1 1-1,0 0 0,-1-1 0,1 1 0,-1 0 1,0 0-1,0 0 0,0 1 0,0-1 0,-1 0 0,3 6 1,2 8 40,-1 0 1,5 31-1,28 155 275,-34-177-265,1 0 0,0-1-1,2 0 1,2 0 0,0-1 0,1 0-1,1 0 1,21 32 0,-23-46-30,0 0 1,0-1-1,0 0 0,1 0 1,1-1-1,-1 0 0,1-1 1,1 0-1,-1-1 0,1-1 1,21 8-1,5 3 529,-38-16-592,0 0 1,0 0-1,0 0 0,0 0 0,0 0 0,0 0 0,0 0 1,1 0-1,-1 0 0,0 0 0,0 0 0,0 0 0,0 0 1,0 0-1,0 0 0,0 0 0,0 0 0,0 0 0,0 0 1,0 0-1,1 0 0,-1 0 0,0 0 0,0 0 0,0 0 1,0 0-1,0 0 0,0 0 0,0-1 0,0 1 1,0 0-1,0 0 0,0 0 0,0 0 0,0 0 0,0 0 1,0 0-1,1 0 0,-1 0 0,0 0 0,0 0 0,0 0 1,0 0-1,0-1 0,0 1 0,0 0 0,0 0 0,0 0 1,0 0-1,0 0 0,0 0 0,0 0 0,0 0 0,0 0 1,0 0-1,0 0 0,0-1 0,-1 1 0,1 0 0,0 0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4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529 0 6728,'0'0'3232,"-12"13"-2959,-6 4-168,1-1 36,0 1 1,-14 20-1,-189 242 1638,76-91-579,95-122-375,41-59-694,-3 3 316,11-10-507,0 0-1,-1 0 1,1 1-1,0-1 1,0 0-1,0 1 1,0-1-1,0 0 1,0 1-1,-1-1 1,1 0-1,0 1 0,0-1 1,0 1-1,0-1 1,0 0-1,0 1 1,1-1-1,-1 0 1,0 1-1,0-1 1,0 0-1,0 1 1,0-1-1,0 0 1,1 1-1,-1-1 0,0 0 1,0 0-1,0 1 1,1-1-1,-1 0 1,1 1-1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5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3808,'0'0'8829,"14"9"-8684,45 26-6,-55-33-123,-1-1-1,1 0 1,-1 0-1,1 0 1,0 0 0,-1 0-1,1-1 1,0 0 0,0 0-1,-1 0 1,1 0-1,0 0 1,5-2 0,6 0 48,19-3 119,42-12 1,-1 1 66,-72 16-216,-1-1 1,1 1 0,-1-1-1,1 1 1,-1-1-1,1 0 1,-1 0-1,0 0 1,0-1 0,1 1-1,-1 0 1,0-1-1,3-2 1,-5 4 80,-13 23 402,8-14-593,-4 4-169,1 1 0,0 0 0,1 1 0,1-1 0,0 1 0,-7 30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6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18 152 6928,'0'0'3316,"-4"-11"-3063,-10-36-6,14 45-227,0 0 0,1 0 1,-1 0-1,0-1 0,1 1 0,-1 0 1,1 0-1,0 0 0,0 0 1,0 0-1,0 0 0,0 0 0,0 0 1,0 1-1,1-1 0,-1 0 1,1 1-1,-1-1 0,1 1 0,0-1 1,-1 1-1,1 0 0,0 0 1,0 0-1,0 0 0,2-1 0,1-1 43,4-3 38,0 1-1,0 0 1,0 1-1,0 0 1,1 0-1,-1 1 0,1 0 1,16-2-1,-19 4-33,-5 0-46,-1 1 0,1-1 0,-1 1 0,1-1 1,0 1-1,-1 0 0,1 0 0,0 0 0,-1 0 0,1 0 0,-1 0 1,1 0-1,0 0 0,-1 1 0,1-1 0,0 1 0,-1-1 0,1 1 0,-1 0 1,1-1-1,-1 1 0,0 0 0,1 0 0,-1 0 0,0 0 0,1 0 0,-1 0 1,0 1-1,0-1 0,0 0 0,0 1 0,1 1 0,2 5 38,0 1 1,0 0-1,-1 0 0,0 0 0,-1 0 1,0 0-1,0 1 0,-1-1 0,-1 0 0,0 18 1,2 7 58,-1-10-27,-1-1 0,-1 0 1,-1 0-1,-5 25 0,-26 90 209,18-86-74,-10 74 1,20-96-114,3-17-45,0 1 0,1-1 0,0 0 0,1 1 0,0-1 0,5 26 0,-2-24-8,-3-11-33,1 1 1,0-1-1,0 0 0,0 0 1,0 0-1,1 0 0,-1 0 0,1 0 1,0 0-1,0 0 0,0-1 1,1 1-1,-1-1 0,1 0 1,0 0-1,5 5 0,0-2 20,0 0 0,1 0 0,0 0 0,0-1 0,0-1 0,1 1 0,-1-2 0,11 4 0,14 2 41,-27-7-49,0 1 1,0-1 0,0-1 0,0 1-1,0-1 1,1-1 0,-1 1 0,0-1 0,1 0-1,7-2 1,1-1 10,-12 3-114,-1-1-1,1 1 0,-1-1 0,1 0 1,-1 0-1,0-1 0,1 1 0,-1-1 1,0 1-1,0-1 0,4-3 1,3-3-2200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7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934 0 6824,'0'0'705,"-14"10"-580,-205 146 461,111-80-253,-96 71 286,43-34 100,80-59-150,57-37-332,-46 33 471,63-45-582,1 1 0,0 0 0,0 0-1,0 1 1,1 0 0,0 0 0,-6 9 0,11-15-110,0-1 0,0 1 1,0 0-1,0 0 1,0-1-1,-1 1 1,1 0-1,0-1 1,1 1-1,-1 0 0,0 0 1,0-1-1,0 1 1,0 0-1,1-1 1,-1 1-1,0 0 0,0-1 1,1 1-1,-1 0 1,1-1-1,-1 1 1,0-1-1,1 1 0,-1-1 1,1 1-1,0-1 1,-1 1-1,1-1 1,-1 1-1,1-1 0,0 0 1,-1 1-1,1-1 1,0 0-1,-1 0 1,1 1-1,0-1 0,-1 0 1,1 0-1,0 0 1,37 8-137,-34-7 134,35 4-1710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0:4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258 166 4120,'0'0'1488,"-11"8"-1084,-9 7-260,-55 41 836,64-47-715,0 1 1,1 0 0,0 1-1,-13 18 1,20-26-172,1 1 0,-1-1-1,1 1 1,0 0 0,0 0 0,1 0 0,-1 0 0,1 1 0,-1 4 0,2-8-63,0 1 0,1-1 0,-1 1 0,0-1 0,1 1 0,-1 0 0,1-1 0,-1 1 0,1-1 0,0 0 0,-1 1 0,1-1 0,0 0 0,0 1 0,0-1 1,0 0-1,0 0 0,1 0 0,-1 0 0,0 0 0,0 0 0,1 0 0,-1 0 0,1 0 0,-1-1 0,3 2 0,2 0 8,-1 0 0,1 0 0,-1-1 0,1 0-1,0 0 1,-1 0 0,1-1 0,0 0 0,0 0 0,-1-1 0,1 1-1,9-3 1,6-2 44,-1-1 0,21-8-1,-19 5-2,0-1 0,-1-1 0,-1-1 0,1 0 0,-2-2 0,19-15 1,-28 20-25,-1 0 1,1-1 0,-2 0 0,1 0 0,-1-1 0,-1 0 0,0 0 0,-1-1 0,0 0 0,0 0-1,-2-1 1,5-14 0,-9 25-39,0-1 0,0 1 0,0-1 0,0 1-1,-1-1 1,1 0 0,-1 1 0,1 0 0,-1-1 0,0 1-1,0-1 1,0 1 0,0 0 0,0-1 0,-1 1-1,1 0 1,-1 0 0,1 0 0,-1 0 0,0 1 0,-4-4-1,-2-2 28,0 0 0,-1 1 1,0 0-1,-10-5 0,9 6-2,0 1 1,-1 0 0,0 0 0,0 1 0,-1 0-1,1 1 1,0 1 0,-1 0 0,1 0 0,-1 1-1,1 0 1,-1 1 0,1 0 0,-15 4-1,5 1 45,0 1 0,0 0 0,1 2 0,0 0 0,0 1 0,-30 22 0,43-28-167,0 1 1,1 0 0,0 0 0,0 1-1,0 0 1,1 0 0,0 0 0,0 1-1,0-1 1,1 1 0,0 0 0,0 1-1,1-1 1,0 0 0,0 1 0,1 0-1,0 0 1,0 0 0,1 0 0,0 0 0,0 10-1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2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 8136,'0'0'10222,"11"-8"-9722,99-68 1304,-106 74-1650,0 0 0,0 0 0,0 0 0,1 1 0,-1-1 0,1 1 0,-1 0 0,1 1-1,-1-1 1,9 1 0,-12 0-123,0 0 0,0 1-1,0-1 1,0 1 0,0 0-1,0-1 1,0 1 0,0 0-1,0 0 1,-1-1-1,1 1 1,0 0 0,0 0-1,-1 0 1,1 0 0,-1 0-1,1 0 1,-1 0 0,1 0-1,0 2 1,6 23 261,-7-24-266,15 107 810,-1-5-179,-12-96-602,0 8 126,2 0 1,0 0-1,1 0 0,0-1 1,10 18-1,-13-29-143,0-1 0,1 1 0,-1-1 0,1 1 0,0-1-1,0 0 1,0 0 0,0-1 0,0 1 0,1 0 0,-1-1 0,1 0 0,0 0-1,-1 0 1,1 0 0,0-1 0,0 0 0,0 1 0,1-1 0,-1-1-1,0 1 1,0-1 0,0 1 0,1-1 0,4-1 0,-1 0 5,1 0 0,-1-1 0,0 0 1,0 0-1,0-1 0,-1 0 0,1 0 0,-1-1 1,1 0-1,6-5 0,11-9 149,30-29-1,-39 33-125,-8 6-18,0 0 0,0-1 1,-1 0-1,0-1 0,10-16 1,22-57 260,-29 58-127,2 1 1,23-39-1,-31 58-155,4-6 47,0 0 0,17-17 0,-22 24-56,1 2-1,-1-1 1,1 0 0,0 1 0,0-1 0,0 1 0,0 0 0,1 0 0,-1 1-1,0 0 1,9-2 0,12-1 94,-1 2 0,1 1-1,0 0 1,27 5 0,-6 2 397,-40 2-301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4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33 475 4008,'0'0'3321,"12"-11"-3202,64-75 223,-75 85-324,-1 0 0,1 0-1,0 0 1,0 0-1,-1 0 1,1 0-1,0 1 1,0-1-1,0 0 1,0 1 0,0-1-1,0 1 1,0-1-1,1 1 1,-1-1-1,0 1 1,0 0 0,0-1-1,0 1 1,1 0-1,-1 0 1,0 0-1,0 0 1,0 0-1,2 0 1,-1 1-3,-1 0 0,1 0 0,0 0 1,-1 0-1,1 0 0,-1 0 0,0 0 0,1 1 0,-1-1 0,0 0 0,0 1 1,0-1-1,0 1 0,2 2 0,1 6 14,0-1-1,0 0 1,-1 1 0,0 0 0,2 13-1,0 22 75,-1 1 0,-4 72 0,-18 97 321,10-144-265,2-26 56,-16 51-1,7-32 149,15-62-335,-1 0-1,1 0 0,-1 0 0,0 0 0,0 0 0,0-1 1,0 1-1,0 0 0,0 0 0,-3 2 0,-2 5 102,1 4 52,0-4 125,4-9-286,0-1-1,1 1 1,-1 0 0,0-1 0,0 1 0,0-1 0,1 1 0,-1-1 0,0 1-1,0-1 1,1 1 0,-1-1 0,0 0 0,1 1 0,-1-1 0,1 0-1,-1-1 1,-7-8 53,1 0 0,1 0-1,0-1 1,0 0 0,1 0 0,0-1-1,-5-21 1,-14-91 152,21 105-185,-4-43 66,3 0 1,2 0-1,4 0 1,2 0-1,16-84 1,-12 104-60,1 0 1,3 1 0,1 1 0,2 0 0,2 1 0,2 0 0,1 2-1,30-43 1,-44 71-33,1 2 0,0-1 0,0 1 0,0-1 0,1 2 0,0-1 0,1 1 0,-1 1 0,1 0 0,0 0 0,19-7 0,-22 10-9,0 0-1,0 1 1,0 0 0,0 0 0,0 1 0,0 0-1,1 0 1,-1 0 0,0 0 0,0 1 0,0 0-1,0 1 1,0-1 0,0 1 0,0 0 0,-1 1-1,1-1 1,-1 1 0,0 0 0,10 8 0,-5-3-1,0 1 1,-1 0-1,0 1 1,-1 0-1,0 0 1,0 1-1,-1 0 1,-1 1-1,0-1 1,0 1-1,6 20 1,-5-6 4,0-1 1,-2 1-1,-1 0 1,1 49-1,-5-59 8,-1 0 0,-1 0 0,-1 1 0,0-1 1,-1 0-1,-1-1 0,0 1 0,-1-1 0,-1 0 0,-16 26 0,19-35 13,0-1 0,-1 0 0,1 0 0,-1 0-1,-1 0 1,1-1 0,-1 0 0,1 0 0,-1 0 0,0-1 0,-1 0 0,1 0 0,-1-1 0,1 1 0,-1-1-1,0-1 1,1 1 0,-1-1 0,0-1 0,0 1 0,-8-1 0,-69 6 325,83-6-356,0 1 0,0-1 1,1 0-1,-1 0 0,0 1 0,1-1 0,-1 0 1,0 1-1,1-1 0,-1 1 0,0-1 1,1 1-1,-1-1 0,1 1 0,-1-1 0,1 1 1,-1-1-1,1 1 0,0 0 0,-1-1 1,1 1-1,0 0 0,-1-1 0,1 1 1,0 0-1,0 0 0,0-1 0,-1 1 0,1 0 1,0 0-1,0-1 0,0 1 0,0 0 1,0 0-1,1-1 0,-1 1 0,0 1 0,5 28-41,10 28 68,-11-39 3,0-1-1,1 0 1,1 0 0,1-1-1,18 34 1,-10-28 2,0 4 80,2-2-1,1 0 1,41 44 0,-35-46-12,15 16 124,-36-36-189,1-1 0,-1 1 0,1 0 0,0-1-1,0 0 1,0 0 0,0 0 0,0-1 0,6 2 0,-1 0 151,-9-3-173,0 0 1,0 0 0,0 0 0,0 0-1,0 0 1,0 0 0,0-1 0,0 1-1,0 0 1,0 0 0,0 0 0,0 0 0,0 0-1,0 0 1,0 0 0,0 0 0,0 0-1,0 0 1,0 0 0,0 0 0,0 0-1,0 0 1,0 0 0,0 0 0,0 0 0,0-1-1,0 1 1,0 0 0,0 0 0,0 0-1,0 0 1,0 0 0,1 0 0,-1 0-1,0 0 1,0 0 0,0 0 0,0 0-1,0 0 1,0 0 0,0 0 0,0 0 0,0 0-1,0 0 1,0 0 0,0 0 0,-3-12 69,2 9-171,1 0 1,-1 0 0,1 0-1,0 0 1,0 0 0,0 0-1,1 0 1,-1 0 0,1 0-1,0 0 1,0-3-1,1 0-1264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88 4720,'0'0'2450,"12"11"-2043,38 32-23,-12-14 335,-24-21-357,-13-7-317,1 0 0,-1 0 0,0 0-1,0 0 1,1-1 0,-1 1 0,0 0-1,1-1 1,-1 1 0,1-1 0,-1 0-1,1 1 1,-1-1 0,1 0 0,-1 0-1,1 0 1,-1 0 0,1 0 0,-1 0-1,1 0 1,-1-1 0,0 1 0,1-1-1,-1 1 1,1-1 0,-1 1 0,0-1-1,1 0 1,-1 1 0,0-1 0,0 0-1,1 0 1,-1 0 0,0 0 0,0 0-1,0 0 1,0-1 0,0 1 0,-1 0-1,1 0 1,0-1 0,0 1 0,-1 0-1,1-1 1,-1 1 0,1-1 0,-1 1-1,0-1 1,0 1 0,1 0 0,-1-1-1,0 1 1,0-1 0,-1-2 0,-1-3 28,0-1-1,-1 1 1,0 0 0,0 0 0,-1 0 0,0 0 0,0 1-1,0-1 1,-1 1 0,0 0 0,-11-10 0,8 9-21,0 0 1,-1 1-1,1 0 0,-1 1 1,0 0-1,-1 0 0,1 1 1,-16-5-1,16 8-33,0 0 1,0 0-1,-1 1 1,1 1-1,0-1 0,-1 1 1,1 1-1,0 0 1,0 0-1,0 1 1,1 0-1,-1 0 0,0 1 1,1 0-1,-9 6 1,9-4-11,0 1 1,0 0-1,1 0 0,0 0 1,0 1-1,0 0 1,1 0-1,1 1 1,-1 0-1,1 0 1,1 0-1,0 1 1,0-1-1,1 1 0,-3 10 1,4-8-8,0-1 1,0 1-1,1-1 1,0 1-1,1 0 0,1-1 1,0 1-1,0 0 1,1-1-1,1 0 1,0 1-1,0-1 0,7 14 1,-2-9 41,1 0 1,1 0-1,0-1 0,1 0 0,1-1 1,0-1-1,1 1 0,0-2 1,1 0-1,1 0 0,-1-2 1,2 0-1,0 0 0,0-1 1,0-1-1,29 9 0,-36-14 50,0 0 0,0 0 0,0-1 0,0 0 0,0-1 0,1 0-1,-1 0 1,1-1 0,-1 0 0,1-1 0,9-2 0,-1 1 90,-15 3-150,-1-1 1,0 0-1,1 0 0,-1-1 1,0 1-1,1 0 0,-1-1 1,0 0-1,1 1 1,-1-1-1,0 0 0,0 0 1,0 0-1,0 0 0,0-1 1,0 1-1,0 0 1,0-1-1,0 0 0,0 1 1,-1-1-1,3-3 1,8-12 83,-9 14-125,0-1 0,-1 1 1,1-1-1,-1 1 0,0-1 0,-1 0 0,3-5 1,6-23-2092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3504,'0'0'1681,"-13"4"-1377,2-2-224,0 0 96,0 1 0,1 0-1,-1 0 1,1 1-1,0 0 1,0 1 0,-9 6-1,5 1 248,0 1 0,-17 20-1,17-18 56,0 0-1,-20 15 0,14-12 34,14-13-290,0 1-1,-1-1 0,-12 8 1,16-12-166,0 0 0,0 0 0,1 0 0,-1 0 1,0 0-1,0 0 0,0-1 0,0 1 0,0-1 0,0 0 1,0 0-1,0 0 0,0-1 0,-6 0 0,2-2 33,-1 1 0,1-1-1,-1-1 1,1 1 0,0-1 0,0-1-1,-8-6 1,-1-2 148,-25-27 0,41 39-303,-1 1 1,1-1 0,-1 1 0,1-1-1,-1 0 1,1 1 0,-1-1 0,1 0-1,0 0 1,-1 1 0,1-1-1,0 0 1,0 0 0,-1 1 0,1-1-1,0 0 1,0 0 0,0 0 0,0 0-1,0 1 1,0-1 0,0-1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1295 6016,'0'0'3388,"12"-5"-3136,-1-1-188,-2 3-20,-1-1-1,0 0 1,0-1-1,-1 1 1,1-2-1,-1 1 1,0-1-1,7-7 1,-3 0 43,0 0 1,-1 0-1,0-1 1,-1 0 0,-1-1-1,8-16 1,-13 22-28,1 0 1,-2 0 0,1 0 0,-1-1-1,0 1 1,-1-1 0,0 0 0,-1 1-1,0-1 1,0 0 0,-1 1 0,-2-10-1,3 18-40,0 1-1,0-1 0,0 1 0,0 0 1,0-1-1,0 1 0,0 0 1,-1-1-1,1 1 0,0 0 1,0-1-1,0 1 0,0 0 0,-1-1 1,1 1-1,0 0 0,0-1 1,-1 1-1,1 0 0,0-1 0,0 1 1,-1 0-1,1 0 0,0 0 1,-1-1-1,1 1 0,0 0 0,-1 0 1,1 0-1,-1 0 0,1 0 1,0 0-1,-1-1 0,-11 9 196,-9 17-96,7 0-32,1 0 1,1 1 0,-10 32-1,-21 89 160,30-99-164,-13 62 175,5 1 1,-12 213 0,32-299-210,0-8 28,0 1 0,-5 24 0,7-30 28,0-11-7,-1-7 27,4-70-18,4 2 0,17-83 1,-7 57-32,-2-2-5,50-242 226,-46 273-229,4 1-1,2 2 1,3 0-1,46-76 1,-65 128-53,0 1 0,1 1 1,22-23-1,-26 30-6,0 1 1,0 0-1,1 0 0,0 1 0,0 0 0,0 0 0,1 1 1,-1 0-1,12-4 0,-17 8-8,1-1 0,0 1 0,0-1 0,0 1 0,0 0 0,-1 0 0,1 1 0,0-1 0,0 1 0,0 0 0,-1 0 0,1 0 0,0 0 0,-1 1 0,1-1 0,-1 1 0,1 0 1,-1 0-1,0 0 0,4 4 0,1 1 4,0 0-1,-1 1 1,0 0 0,0 0 0,-1 1 0,7 10 0,-2 2-1,0 1 0,-1 0 0,-1 0 0,-1 1 1,-2 0-1,7 33 0,-11-41 2,0 0 0,-1 0 0,0 0 0,-1 0 0,-1 1 0,0-1 0,-1 0 0,-1 0 0,-1 0 0,0-1 0,-8 20 0,8-26 1,-1 0-1,0 0 0,0 0 1,0-1-1,-1 0 1,-1 0-1,1 0 0,-1-1 1,0 0-1,-1 0 1,1-1-1,-1 0 1,0 0-1,0-1 0,-1 0 1,1 0-1,-1-1 1,0 0-1,0-1 0,0 0 1,0 0-1,-16 1 1,8-2 16,1-1-1,0 0 1,0-1 0,0-1 0,0-1 0,0 0 0,1-1 0,-1 0 0,1-1 0,0-1 0,0-1 0,-19-11-1,31 17-12,0-1-1,0 0 0,0 1 0,0-1 0,0-1 0,1 1 0,-1 0 0,1-1 0,-1 1 0,1-1 1,0 0-1,0 0 0,0 0 0,0 0 0,1 0 0,-2-4 0,3 5-8,1 1 1,0-1-1,0 1 0,-1 0 0,1-1 1,0 1-1,0 0 0,1 0 1,-1 0-1,0 0 0,0 0 0,0 0 1,1 0-1,-1 0 0,1 0 0,-1 1 1,1-1-1,2-1 0,-4 2-1,32-12-10,0 0 1,1 3-1,64-12 0,-41 10-31,-1 0-52,-1-3 0,-1-1 0,91-41 0,131-100-325,-228 131 381,-33 18 26,-1 0 0,17-12 0,-26 13 62,-13 11 9,-60 57 50,-24 26-27,83-77-67,1 1 0,0 0-1,0 1 1,1 0 0,1 0 0,-9 22 0,5-5 37,-8 32 0,17-53-40,0 0 1,0 0 0,1 0 0,1 0 0,-1 0 0,1 0 0,1 0 0,2 14-1,-3-22-8,1 1-1,-1-1 0,0 0 0,1 1 0,-1-1 0,1 0 0,0 1 0,-1-1 0,1 0 0,0 0 0,0 0 0,0 0 0,0 0 0,0 0 0,0 0 1,0 0-1,0 0 0,0 0 0,0 0 0,1-1 0,-1 1 0,2 0 0,0 0-3,-1-1 1,1 1-1,-1-1 1,1 0-1,0 0 1,-1 0-1,1 0 0,-1 0 1,1-1-1,-1 1 1,5-2-1,2-2-3,1 0 0,-1 0-1,-1-1 1,1 0 0,11-8 0,-6 1-5,-1-1 0,0 1 0,-1-2 0,-1 0 0,0 0 0,0-1 0,-2-1 0,0 0 1,-1 0-1,0 0 0,8-29 0,-5 9-7,-2 0 0,-2 0 0,-1-1 0,1-63-1,-8 26-31,-6 92-18,-1 63 3,4 116 1,9-139 12,-4-53 37,0 0 0,0-1 0,0 1 1,1-1-1,0 1 0,-1-1 0,2 0 0,-1 1 0,6 6 1,-7-10 6,-1 0 1,1-1-1,0 1 1,0 0-1,0-1 1,0 1 0,0-1-1,0 1 1,0-1-1,0 0 1,0 1-1,0-1 1,0 0 0,0 0-1,0 1 1,0-1-1,0 0 1,0 0-1,0 0 1,0 0 0,0-1-1,0 1 1,0 0-1,0 0 1,0-1 0,0 1-1,0 0 1,0-1-1,0 1 1,0-1-1,0 1 1,0-1 0,1-1-1,5-2-3,-1-1 0,1-1-1,7-8 1,-5 6-2,22-24-27,0-1 1,39-58-1,-32 41 12,-30 40 9,0 0-1,0 1 1,1 0-1,0 1 1,0 0 0,16-10-1,-24 17 15,0 1 1,1 0-1,-1-1 0,0 1 1,0 0-1,0 0 0,0 0 0,1 0 1,-1 0-1,0 0 0,0 0 0,0 0 1,1 0-1,-1 1 0,0-1 0,0 0 1,0 1-1,0-1 0,0 1 1,0-1-1,0 1 0,0 0 0,0-1 1,0 1-1,0 0 0,0 0 0,0 0 1,-1 0-1,1 0 0,0 0 0,0 1 1,3 2 4,-1 1 0,0-1 0,0 1 0,-1 0 0,4 7 1,-1 5 14,-1 1 1,0-1 0,2 35 0,-5-32 5,2 0 0,0 0-1,9 29 1,-9-41-10,0 0 0,1 0-1,0-1 1,0 1 0,1-1-1,0 0 1,0 0 0,0-1-1,9 8 1,-11-11-10,0 0-1,0-1 1,1 1 0,-1-1-1,1 0 1,0 0-1,-1 0 1,1-1 0,0 1-1,0-1 1,0 0-1,0 0 1,0 0-1,0-1 1,0 1 0,0-1-1,0 0 1,1 0-1,-1-1 1,0 1 0,4-2-1,3-1-2,-1-1-1,0 0 1,0-1 0,0 0-1,-1 0 1,0-1 0,0 0-1,0-1 1,-1 0-1,0 0 1,0-1 0,-1 0-1,11-14 1,4-10 5,-2-1-1,24-49 0,-44 81-5,31-63 11,-3-2 0,34-121 0,-50 137-17,-2 0 1,-2-1-1,-3 0 1,0-82-1,-10 33-1,4 97 9,0 0 0,1-1 0,-1 1 0,-1 0 0,1-1 0,0 1 0,-1 0 0,0 0 0,1 0 0,-4-3 0,4 5-1,0-1 1,0 1-1,0 0 0,0 0 1,0 0-1,-1 0 0,1 0 0,0 0 1,-1 0-1,1 0 0,0 1 0,-1-1 1,1 0-1,-1 1 0,1-1 0,-1 1 1,0 0-1,1-1 0,-1 1 1,-2 0-1,3 0 1,0 0 0,0 1 0,0-1 0,0 1 0,1-1 1,-1 1-1,0-1 0,0 1 0,1-1 0,-1 1 0,0 0 0,1-1 0,-1 1 1,1 0-1,-1-1 0,1 1 0,-1 0 0,1 0 0,-1 0 0,1-1 0,0 1 0,-1 1 1,-5 23 35,5-23-37,-3 27 25,1 0-1,1 0 0,3 42 1,14 90 41,40 150 121,-45-266-155,2 15 52,2-1 0,30 75 0,-23-66 38,-4-9 57,-11-48-74,-2-10-114,-3-3-9,0 1 0,0-1 0,-1 0 0,1 1 0,0-1 1,-1 0-1,0 1 0,1-1 0,-1 0 0,0-3 0,24-205-2675,-22 192-7569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4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7736,'0'0'492,"11"2"-335,34 12 4,-41-13-123,-1 1-1,1 0 1,-1 1-1,0-1 0,0 0 1,0 1-1,0 0 1,0-1-1,-1 1 1,1 0-1,-1 1 0,0-1 1,0 0-1,0 1 1,0-1-1,2 7 0,9 14 227,2-4 42,1-1-1,0-1 0,24 21 0,-31-32-155,0 0-1,1-1 0,0 0 1,0 0-1,0-1 1,1 0-1,-1-1 0,1 0 1,15 3-1,28 1 614,0-2 0,82-2 0,-114-5-538,-1 0 1,0-2-1,0 0 0,0-1 0,0-2 0,-1 0 0,24-10 1,-29 9-778,-1 0 0,22-15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2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0 145 4416,'0'0'4377,"7"-12"-4198,-4 5-152,2-3 29,0 0 0,1 0 0,1 0 0,-1 0 0,2 1 1,-1 1-1,13-12 0,-15 16-13,0-1 1,0 2-1,1-1 1,0 1-1,-1-1 1,1 2-1,1-1 1,-1 1-1,0 0 1,1 0-1,-1 0 0,1 1 1,-1 0-1,1 0 1,-1 1-1,1 0 1,10 1-1,-14 0-22,1 0 0,-1 1 0,0-1 0,1 0 0,-1 1-1,0 0 1,0 0 0,0 0 0,0 0 0,-1 1 0,1-1-1,0 1 1,-1-1 0,0 1 0,4 5 0,2 4 53,0 1-1,9 18 1,-5-1 43,-2 0 0,0 1 0,6 38 0,6 21 164,-4-24-59,-12-39-83,1 0 1,2-1 0,14 32-1,-15-42-17,0-1-1,1 0 1,19 23 0,-23-32-79,0-1 0,0 0 0,0-1 1,0 1-1,1-1 0,0 0 0,0 0 1,0-1-1,1 1 0,-1-2 0,14 5 1,4 4 85,-21-10-104,0 1 0,0-1 0,0 1-1,0-1 1,0 0 0,1 0 0,-1 0-1,0 0 1,7 0 0,-5-2 23,0 1 1,0 0 0,-1 1-1,1-1 1,0 1-1,-1 0 1,1 0-1,-1 0 1,1 0-1,-1 1 1,5 2 0,1-4 164,-10 0-247,0 0 0,0 0 0,0 0-1,0 0 1,0 0 0,0 0 0,0 0 0,1 0 0,-1 0 0,0 0 0,0 0 0,0 0 0,0 0-1,0 0 1,0 0 0,0-1 0,0 1 0,0 0 0,0 0 0,0 0 0,1 0 0,-1 0 0,0 0 0,0 0-1,0 0 1,0-1 0,0 1 0,0 0 0,0 0 0,0 0 0,0 0 0,0 0 0,0 0 0,0-1-1,0 1 1,0 0 0,0 0 0,0 0 0,0 0 0,0 0 0,0 0 0,0 0 0,-1 0 0,1-1 0,0 1-1,0 0 1,0 0 0,0 0 0,0 0 0,0 0 0,0 0 0,0 0 0,0 0 0,0 0 0,0 0-1,-1-1 1,1 1 0,0 0 0,0 0 0,0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3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444 1 6224,'0'0'864,"3"10"-470,0-3-310,-2-4-46,1 0 0,-1 1 0,0-1-1,0 0 1,0 1 0,-1-1-1,1 1 1,-1-1 0,0 1 0,0-1-1,0 1 1,0-1 0,0 0 0,-1 1-1,0-1 1,0 1 0,0-1 0,0 0-1,-3 6 1,-86 128 2004,61-97-1589,-65 77 613,1-1-236,88-108-783,-115 173 954,117-175-979,1 0 0,-1 0 1,1 0-1,0 0 0,1 1 1,-1-1-1,1 1 1,0 10-1,2-13-1763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3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2104,'0'0'688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4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3112,'0'0'10194,"12"6"-10003,0 0-136,-7-3-34,0 0 0,1-1 0,-1 1 0,0-1 1,1-1-1,-1 1 0,1-1 0,-1 0 1,1 0-1,0 0 0,0-1 0,-1 0 1,8 0-1,26-4 191,14-1 293,56-12 1,-108 17-489,-1-1 0,1 1 1,0 0-1,0 0 1,0-1-1,0 1 1,0 0-1,0 0 1,0 0-1,-1 0 1,1 0-1,0 1 0,0-1 1,0 0-1,0 0 1,0 0-1,0 1 1,-1-1-1,1 1 1,0-1-1,1 1 1,18 1 1029,-20 7-2885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5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5016,'0'0'5734,"16"-1"-5267,1 1-328,2-1 43,-1-1 1,0 0 0,26-6-1,-33 4 27,1 1-1,0 1 1,0 0 0,1 0-1,19 1 1,-28 2-158,-1-1 1,1 1 0,0 0-1,-1 0 1,1 0 0,-1 0-1,1 0 1,-1 1-1,0 0 1,0 0 0,0 0-1,0 0 1,0 0 0,0 0-1,0 1 1,0-1-1,-1 1 1,0 0 0,1 0-1,-1 0 1,0 0 0,-1 0-1,4 7 1,0 3 43,0 1 0,0 0 0,-1 0 1,-1 1-1,2 24 0,-1 78 251,-3-32-114,1-40-127,10 98 294,-9-120-288,1-1-1,2 0 1,0 0 0,12 27-1,-15-43-71,0 0 0,1 0-1,0 0 1,0 0 0,0-1-1,1 0 1,0 0 0,0 0-1,1 0 1,7 5-1,-4-4 40,0-1 0,0 0-1,0 0 1,1-1-1,0 0 1,12 3-1,-21-7-74,-1 0 0,1 0 0,-1-1 0,1 1-1,-1 0 1,1 0 0,-1 0 0,1 0-1,-1-1 1,0 1 0,1 0 0,-1-1 0,1 1-1,-1 0 1,0-1 0,1 1 0,-1 0-1,0-1 1,1 1 0,-1 0 0,0-1-1,1 1 1,-1-1 0,0 1 0,0-1 0,0 1-1,1-1 1,-1 1 0,0-1 0,0 1-1,0-2 1,5-24-154,-2-9-2148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3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8744,'0'0'11894,"11"-4"-11387,28-8 433,76-15 0,-27 19-4,1 4 0,0 4 0,94 12 0,-152-11-418,-22-1-181,1 0-1,-1 1 1,14 3 0,-1-1 522,-18-3-897,0 0-1,1 0 1,-1 1 0,0 0-1,8 3 1,0 1-3939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5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6224,'0'0'0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6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1 5016,'0'0'5286,"-1"11"-4988,-4 33-4,5-42-246,0 0 0,0 0-1,-1 0 1,1 0 0,-1-1-1,1 1 1,-1 0-1,0 0 1,0 0 0,0-1-1,0 1 1,0 0 0,0-1-1,0 1 1,-1-1-1,1 1 1,0-1 0,-1 0-1,1 1 1,-4 0 0,-5 8 107,-300 401 2235,303-400-2339,-64 102 439,59-90-309,0 0 0,1 1 0,-7 26 0,15-43-119,-2 5 718,4-11-769,1-1 0,0 0 0,0 0 0,0 0 0,0 1 0,0-1 0,0 0 0,0 0 0,0 0 0,0 1 1,0-1-1,0 0 0,1 0 0,-1 0 0,0 1 0,0-1 0,0 0 0,0 0 0,0 0 0,0 1 0,0-1 0,0 0 0,1 0 0,-1 0 1,0 0-1,0 1 0,0-1 0,0 0 0,1 0 0,-1 0 0,0 0 0,0 0 0,0 0 0,0 0 0,1 0 0,-1 1 0,0-1 0,0 0 0,1 0 1,-1 0-1,0 0 0,0 0 0,0 0 0,1 0 0,-1 0 0,0 0 0,0 0 0,3-2 18,-1 1-1,0 0 1,1-1 0,-1 1-1,0-1 1,0 1 0,0-1-1,0 0 1,-1 0 0,1 0-1,1-2 1,31-45 114,33-63-1,-22 35-50,77-155 170,-66 119-92,-45 93-125,-6 12-16,-1-1 1,0 1 0,4-12-1,-2 12 29,-6 7-58,0 1-1,0 0 1,0 0 0,0 0-1,0 0 1,-1 0-1,1 0 1,0 0-1,0 0 1,0 0-1,0 0 1,0 0 0,0 0-1,0 0 1,0 0-1,0 0 1,0 0-1,0-1 1,0 1-1,0 0 1,0 0 0,0 0-1,0 0 1,0 0-1,0 0 1,0 0-1,0 0 1,0 0-1,0-1 1,0 1 0,0 0-1,0 0 1,0 0-1,0 0 1,0 0-1,0 0 1,0 0-1,0 0 1,0 0 0,0 0-1,0-1 1,0 1-1,0 0 1,0 0-1,0 0 1,0 0-1,0 0 1,0 0 0,0 0-1,0 0 1,1 0-1,-1 0 1,0 0-1,0 0 1,0 0-1,0 0 1,0 0 0,0 0-1,-2 2-375,1 0-1,-1 1 0,1 0 1,-1-1-1,1 1 1,-2 5-1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2:56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266 116 6520,'0'0'1474,"-8"11"-1147,-3 3-210,2-2 24,0 1 0,0 1-1,-8 17 1,17-30-135,-10 17 252,2 1 0,-7 21 1,13-34-192,0 0 0,1 0 0,0 0 0,0 0 0,0 0 0,1 0 1,0 0-1,0 0 0,1 0 0,0-1 0,0 1 0,2 8 0,-1-9-8,0 0-1,0 0 0,0 0 0,1 0 0,-1 0 0,1-1 1,0 1-1,1-1 0,-1 1 0,1-1 0,0 0 1,5 3-1,-6-5-20,1 1 0,0-2 0,-1 1 0,1 0 0,0-1 0,0 1 1,0-1-1,1 0 0,-1-1 0,0 1 0,0-1 0,0 0 0,1 0 0,-1 0 1,0 0-1,0-1 0,6-1 0,-1 0 29,1-1-1,-1-1 1,1 0-1,-1 0 1,0-1-1,-1 0 1,15-10 0,-1-3 182,31-30 0,-43 37-144,0 0 0,-1-1 0,-1 0 0,1-1 0,-2 1 0,0-2 0,0 1 0,-2-1 0,1 0 0,-2 0 0,4-16 0,-7 23-39,0 0 0,0 0 0,-1 0 1,0 0-1,0 0 0,-1 0 0,0 0 0,0 0 0,0 0 0,-1 0 0,-3-7 0,3 9-22,-1 0 0,0 0 0,0 0 0,0 1 1,0-1-1,-1 1 0,0 0 0,0 0 0,0 0 0,0 1 0,-1-1 0,1 1 0,-1 0 0,0 1 0,-9-5 0,6 4-7,0 0 0,-1 1 0,0 0 0,1 1-1,-1-1 1,0 2 0,0-1 0,0 1 0,1 1 0,-1-1-1,0 1 1,0 1 0,-9 3 0,-6 2 6,1 1-1,0 1 1,-35 19 0,-129 96-2195,170-112-8165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4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3808,'0'0'7218,"-7"10"-7091,-20 36 0,26-44-113,0 1 0,0-1-1,0 1 1,1-1 0,-1 1 0,1-1 0,0 1 0,-1 0 0,1-1 0,0 1 0,1 5 0,0 7 80,-5 25 63,-4 40 146,4 128 1,5-170-177,-9 68-1,1 3 104,8-80-81,2 0 0,6 30 1,-4-32 3,-1 0-1,0 29 1,2-2 145,-7-50-243,0 1 0,0-1 0,0 0 0,0 0 0,-1 0 0,-3 6 0,3-7-182,-1 2 566,2-8-2522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46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4616,'0'0'6538,"12"-8"-6236,38-25-29,-42 30-197,0 0-1,0 1 1,0 0 0,0 0 0,0 1-1,0-1 1,0 2 0,1-1 0,-1 1-1,0 1 1,12 1 0,3 0 103,3-2 103,0 1-1,0 2 1,0 0-1,40 12 1,28 8 366,-85-20-567,1 0 1,1-1-1,14 1 0,6 1 201,-25-3-161,-6-1-115,0-1-1,1 1 1,-1 0 0,0 0-1,0 0 1,0 0 0,1 0 0,-1 0-1,0 0 1,0 0 0,1 0-1,-1 0 1,0 0 0,0 0-1,0 1 1,1-1 0,-1 0-1,0 0 1,0 0 0,0 0-1,1 0 1,-1 0 0,0 0-1,0 0 1,0 1 0,0-1-1,0 0 1,1 0 0,-1 0 0,0 0-1,0 1 1,0-1 0,0 0-1,0 0 1,0 0 0,0 1-1,1-1 1,-1 0 0,0 0-1,0 0 1,0 1 0,0-1-1,0 0 1,0 0 0,0 0-1,0 1 1,0-1 0,0 0 0,0 1 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48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 3912,'0'0'3582,"-10"11"-3356,-31 38-4,36-42-136,0-1 0,0 1 0,1 1 0,0-1 0,0 1 0,1 0 0,0 0 0,1 0 0,-1 0 0,2 0 0,-3 15 0,2-7 21,-1 7 89,1 1 0,2 0-1,0 0 1,1-1 0,9 43 0,-9-62-153,0 0 0,0 0 1,0 0-1,0-1 0,1 1 0,-1 0 1,1-1-1,0 0 0,0 1 1,1-1-1,-1 0 0,1 0 0,-1 0 1,1 0-1,0-1 0,6 5 1,-8-6-28,1-1 0,-1 0 1,0 0-1,0 1 0,0-1 0,0 0 1,0 0-1,1 0 0,-1-1 0,0 1 1,0 0-1,0 0 0,0 0 1,0-1-1,1 1 0,-1-1 0,0 1 1,0-1-1,0 1 0,0-1 1,0 0-1,-1 1 0,1-1 0,0 0 1,0 0-1,0 0 0,0-1 0,22-28 153,-21 27-137,13-23 147,-1 0 0,10-30 0,14-26 346,-32 69-357,4-6 168,-9 18-327,-1 1-1,1-1 0,0 1 1,-1-1-1,1 1 0,0-1 1,-1 1-1,1-1 0,0 1 0,-1 0 1,1 0-1,0-1 0,0 1 1,-1 0-1,1 0 0,0 0 1,0 0-1,0 0 0,-1 0 1,1 0-1,0 0 0,0 0 1,-1 0-1,3 1 0,-2 1-4,1 0 0,-1 0 0,0 1-1,0-1 1,0 1 0,0-1 0,0 1 0,0-1-1,0 1 1,-1-1 0,0 1 0,1 4 0,3 40 2,-2 0 0,-9 93 0,-28 93 5,16-125 26,-17 88 17,25-151-41,-2 1-1,-22 51 1,26-73-10,-8 19 1,15-40-4,1 0 1,-1 0-1,1 0 0,-1-1 0,0 1 1,0-1-1,0 1 0,-1-1 0,1 0 0,-5 4 1,0-2 12,1 0 0,-1-1 1,-1 0-1,1 0 0,-15 3 1,20-5-12,0-1 1,0 0-1,0 1 1,0-1-1,0 0 1,0 0 0,0 0-1,0-1 1,0 1-1,0 0 1,1-1 0,-1 1-1,0-1 1,0 0-1,0 0 1,0 0-1,1 0 1,-1 0 0,0 0-1,1 0 1,-1 0-1,1 0 1,-1-1 0,1 1-1,0-1 1,0 1-1,-1-1 1,1 0-1,0 1 1,-1-3 0,1 0-4,0 1 1,0-1 0,0 0 0,1 0 0,-1 0 0,1 0-1,0 0 1,0 0 0,0 0 0,0 0 0,1 1 0,0-1-1,1-4 1,2-7-1,0 1-1,8-15 1,1 2-17,1 1 0,2 0 1,1 1-1,0 1 0,2 0 1,1 2-1,1 0 0,0 1 0,29-21 1,3-2-19,48-37-46,40-24-26,-122 93 94,1 1 0,0 0 0,1 2 0,0 0 0,30-7 0,-32 9 30,-19 7-11,1 0-1,-1 0 1,0 0 0,1 0-1,-1 0 1,0 0-1,0 0 1,1 0 0,-1 0-1,0 0 1,1 0-1,-1 0 1,0 0-1,1 0 1,-1 0 0,0 0-1,1 0 1,-1 1-1,0-1 1,0 0 0,1 0-1,-1 0 1,0 0-1,1 1 1,-1-1-1,0 0 1,0 0 0,0 1-1,1-1 1,-1 0-1,0 0 1,0 1 0,0-1-1,0 0 1,1 1-1,-1-1 1,0 0 0,0 1-1,0-1 1,0 0-1,0 0 1,0 1-1,0-1 1,0 0 0,0 1-1,0-1 1,0 0-1,0 1 1,-3 17 177,-41 52 114,22-43-115,19-25-373,1 1-1,-1-1 0,1 1 0,0 0 0,0 0 1,0 0-1,0 0 0,0 0 0,-2 5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48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198 124 5520,'0'0'2718,"-10"11"-2562,-30 37-22,39-47-118,-1 1 0,1 0 0,-1 0 0,1 0 0,0 0 1,0 0-1,0 0 0,0 0 0,0 0 0,1 0 0,-1 0 0,1 0 0,-1 1 1,1-1-1,0 0 0,0 0 0,0 1 0,0-1 0,0 0 0,0 1 1,1-1-1,-1 0 0,1 0 0,-1 0 0,1 0 0,0 1 0,0-1 1,0 0-1,0 0 0,2 2 0,-1-2 4,0 0 1,0 0-1,0 0 0,0 0 0,1 0 1,-1 0-1,1 0 0,0-1 0,-1 1 1,1-1-1,0 0 0,0 0 1,0 0-1,0 0 0,0 0 0,0-1 1,5 1-1,1-1 22,0-1-1,0 0 0,0-1 1,0 0-1,0-1 1,-1 1-1,1-1 1,-1-1-1,1 0 1,-1 0-1,0-1 1,-1 0-1,1 0 1,-1-1-1,0 0 1,11-12-1,-2 1 116,-2-2 0,0 0 1,-1 0-1,-1-1 0,13-29 0,-24 47-135,0 1 0,0-1 0,0 1 0,-1-1 0,1 1 0,-1-1 1,1 0-1,-1 1 0,1-1 0,-1 1 0,0-1 0,0 0 0,0 1 0,0-1 0,0 0 0,0 1 0,-1-1 0,1 0 0,0 1 0,-1-1 1,1 0-1,-1 1 0,0-1 0,1 1 0,-1-1 0,0 1 0,0 0 0,0-1 0,0 1 0,0 0 0,0-1 0,-2 0 0,0 1 7,1-1 0,-1 1-1,0 0 1,1 0 0,-1 0-1,0 0 1,0 1 0,0-1-1,0 1 1,0 0 0,0-1 0,0 1-1,0 1 1,1-1 0,-1 0-1,0 1 1,0-1 0,-4 2-1,-21 8 68,2 1-1,-1 1 1,2 1-1,-1 1 0,2 2 1,-30 23-1,23-13-516,1 0 0,1 2-1,-46 58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7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9144,'0'0'16382,"9"-2"-16085,140-21 1154,-122 22-982,1 2 0,-1 1 0,39 7 0,-56-7-314,25 6 644,-32-8-617,0 1-1,0 0 1,0-1-1,0 0 0,0 1 1,5-2-1,0 1 61,-8 0-339,0 0-1,0 0 0,1 0 1,-1 0-1,0 0 0,0 0 1,0-1-1,1 1 0,-1 0 1,0 0-1,0 0 0,1 0 1,-1-1-1,0 1 0,0 0 1,0 0-1,0 0 0,0-1 1,1 1-1,-1 0 0,0 0 0,0-1 1,0 1-1,0 0 0,0 0 1,0-1-1,0 1 0,0 0 1,0-1-1,0 1 0,0 0 1,0 0-1,0-1 0,0 1 1,0 0-1,0 0 0,0-1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8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10848,'0'0'8647,"10"-6"-7848,-5 3-678,4-3 123,1 1-1,0 0 0,0 0 1,0 1-1,18-5 0,211-30 3159,-175 30-2628,-35 5-381,17-2 1022,55-2 1,-82 11-619,-14 1-4624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51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3112,'0'0'9950,"1"16"-9854,-1-2-74,1-1-1,0 1 0,0 0 0,1 0 0,1-1 0,0 0 1,6 14-1,-1-7 20,1 0 0,2 0 1,-1-1-1,2-1 0,1 0 1,0 0-1,1-1 0,1-1 1,0 0-1,21 15 0,-33-29-41,0 0 1,1 0-1,-1 0 0,0-1 0,0 0 1,1 1-1,-1-1 0,1 0 0,-1-1 1,1 1-1,-1-1 0,1 1 0,0-1 1,-1 0-1,1 0 0,-1-1 0,1 1 1,0-1-1,-1 0 0,1 0 0,-1 0 0,0 0 1,1 0-1,-1-1 0,0 0 0,0 0 1,0 1-1,4-4 0,3-3 8,0-1-1,0 0 0,-1-1 1,0 0-1,0 0 1,8-14-1,-6 9 32,-1-2-1,0 1 1,-1-1 0,-1 0-1,7-21 1,-14 34 33,0 0 0,0 0-1,0 0 1,0 0 0,-1 0 0,1-4 0,-1 8-65,-1 1 1,1-1 0,-1 0 0,1 1 0,0-1-1,0 0 1,-1 1 0,1-1 0,0 1 0,0-1 0,-1 1-1,1-1 1,0 0 0,0 1 0,0-1 0,0 1-1,0-1 1,0 1 0,0-1 0,0 1 0,0-1 0,0 1-1,0-1 1,0 0 0,0 1 0,0-1 0,0 1-1,0 0 1,1 19 24,8 426-57,-10-433 25,-9 108-5,7-106 26,0 0-1,-1 0 1,-1 0-1,0-1 1,-14 27 0,16-36-9,-1-1 0,1 1 0,-1-1 0,1 1 0,-1-1 0,-1-1 0,1 1 0,0 0 0,-1-1 0,-7 5 0,8-7 6,1 1 0,-1 0 0,0-1 0,1 1 0,-1-1 0,0 0 0,0 0 1,0-1-1,0 1 0,0-1 0,0 0 0,0 0 0,0 0 0,0-1 0,0 1 0,-6-3 1,7 2-9,1 0 0,0 0 0,0-1 1,0 1-1,-1-1 0,1 0 1,0 1-1,1-1 0,-1 0 1,0 0-1,1 0 0,-1-1 1,1 1-1,-1 0 0,1 0 0,0-1 1,0 1-1,0-1 0,0 1 1,0-5-1,0 3-1,0 0 0,0 0 0,1 0 0,-1 0 0,1 0 1,0-1-1,1 1 0,-1 0 0,1 0 0,-1 0 0,1 0 0,2-6 0,3-2-10,-1 0 1,1 1-1,1 0 0,0 0 0,1 1 1,0-1-1,0 2 0,1-1 0,0 1 0,1 1 1,0-1-1,0 2 0,1 0 0,0 0 1,0 0-1,1 2 0,0-1 0,15-4 1,-10 6-17,-1 0 1,1 0 0,-1 2 0,1 0 0,0 1-1,26 1 1,-31 2 8,-11-3 7,1 1 0,-1 0-1,1 0 1,-1 0-1,1 1 1,-1-1 0,1 0-1,-1 0 1,1 1 0,-1-1-1,1 1 1,-1-1-1,0 1 1,1 0 0,-1-1-1,0 1 1,0 0 0,0 0-1,1 0 1,-1 0-1,0 0 1,0 0 0,0 0-1,0 1 1,-1-1 0,1 0-1,0 0 1,0 1-1,-1-1 1,1 1 0,-1-1-1,1 0 1,0 3 0,10 15-2097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4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516 0 18663,'0'0'36,"-15"15"80,-95 96 251,53-56 17,-116 128 1515,149-156-934,-52 45 0,52-51-169,16-13-444,4-4-107,0-1 0,0 1 0,0-1 0,-8 5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52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5520,'0'0'7433,"13"-3"-7225,20-2 63,43-2 1,21-1 296,-80 7-452,0-1 1,19-4-1,-20 3 51,0 1 0,19-1 0,-29 2-67,-5 1-87,-1 0 0,1 0 0,-1-1 0,1 1 0,-1 0 0,0 0 0,1 0 0,-1 0 1,1 0-1,-1 0 0,1 0 0,-1 0 0,1 0 0,-1 0 0,0 0 0,1 0 0,-1 0 0,1 0 0,-1 0 1,1 0-1,-1 0 0,1 1 0,-1-1 0,0 0 0,1 0 0,-1 0 0,1 1 0,-1-1 0,0 0 1,1 1-1,-1-1 0,0 0 0,0 1 0,1-1 0,-1 0 0,1 2 0,-10-2-1921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54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 5520,'0'0'2360,"-6"15"-2039,-1 4-222,-2 4 140,0 1-1,-9 47 1,17-57-108,1 0 0,1 0 1,0 1-1,1-1 0,1 0 0,0 0 1,1-1-1,9 25 0,-3-8 40,-9-28-147,0 1 0,0-1 0,0 0 0,0 1 0,0-1 0,0 0 0,1 1 1,-1-1-1,1 0 0,-1 0 0,1 0 0,0-1 0,0 1 0,0 0 0,0-1 0,0 1 1,5 2-1,-4-3 9,1 0 1,-1 0 0,1 0 0,0-1-1,0 1 1,-1-1 0,1 0-1,0 0 1,0 0 0,0 0 0,6-2-1,8-3 63,-1-1 0,0 0-1,0-2 1,-1 0 0,0 0 0,0-2-1,-1 0 1,27-23 0,-36 28-19,0 0 0,0-1 1,-1 1-1,0-1 1,0-1-1,7-11 0,-10 15-24,0 0-1,-1 0 0,0 0 1,1 0-1,-1 0 0,0-1 1,-1 1-1,1 0 0,-1-1 1,1 1-1,-1-1 1,0 1-1,0-1 0,-1 1 1,1 0-1,-1-1 0,-1-3 1,-13-27 347,15 34-393,-1-1-1,1 1 1,0 0 0,0-1 0,0 1 0,-1 0 0,1-1 0,0 1-1,-1 0 1,1 0 0,0-1 0,0 1 0,-1 0 0,1 0-1,0-1 1,-1 1 0,1 0 0,-1 0 0,1 0 0,0 0 0,-1 0-1,1 0 1,0 0 0,-1 0 0,1 0 0,-1 0 0,1 0-1,0 0 1,-1 0 0,0 1 0,0-1-1,0 1 1,0 0 0,1 0-1,-1 0 1,0 0 0,1 0-1,-1 0 1,1 1 0,-1-1-1,1 0 1,0 0 0,-1 0-1,1 0 1,0 3 0,-8 27 29,3-15-25,2-1 0,-3 20 0,-18 180 6,-2 21-7,21-189-10,-13 61 0,13-86 0,-1 0 0,-1 0 0,-1-1 0,-20 37 0,25-53 11,0 0 1,0 0 0,-1-1 0,0 0 0,1 1 0,-1-1-1,-1-1 1,1 1 0,-7 4 0,10-8-8,0 1-1,-1 0 1,1 0 0,0-1 0,-1 1 0,1-1-1,-1 1 1,1-1 0,-1 0 0,1 0 0,-1 0-1,1 1 1,-1-1 0,1 0 0,-1-1 0,1 1-1,-1 0 1,1 0 0,-1-1 0,1 1 0,-1-1-1,1 1 1,0-1 0,-1 0 0,1 1 0,0-1-1,-1 0 1,1 0 0,0 0 0,0 0 0,0 0-1,0 0 1,0 0 0,0 0 0,0-1 0,0 1-1,-1-2 1,-1-3 11,0 0-1,0-1 1,1 1-1,0 0 1,0-1-1,1 1 1,-1-1-1,1 1 1,1-1-1,-1 0 1,1 0-1,0 1 1,1-1-1,1-7 1,0 4 2,0 0-1,0 0 1,1 0 0,1 1 0,-1-1 0,2 1 0,-1 0 0,11-16 0,-7 14 8,1 0 1,0 0-1,0 0 1,1 1 0,0 1-1,1 0 1,0 0 0,23-13-1,-25 17 9,0 1-1,0 1 1,0-1 0,0 2-1,16-4 1,-24 6-22,1 0 1,0-1-1,-1 1 1,1 1-1,0-1 0,-1 0 1,1 0-1,0 1 1,-1-1-1,1 0 1,-1 1-1,1 0 1,-1-1-1,1 1 0,-1 0 1,3 1-1,-3 0 2,0-1-1,0 1 1,1-1-1,-1 1 1,0 0-1,-1-1 1,1 1-1,0 0 1,0 0-1,-1 0 1,1-1-1,-1 1 1,0 0-1,1 0 1,-1 0-1,0 0 1,0 3-1,-2 12 35,2-14-323,-1 0-1,1 0 1,0 0 0,0 0-1,0 0 1,1 0 0,0 5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54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4912,'0'0'0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4:55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31 3408,'0'0'7120,"-8"11"-6688,-27 38-66,33-46-331,1-1-1,0 1 0,0 0 1,0 0-1,0-1 1,0 1-1,1 0 0,-1 0 1,1 0-1,0 0 1,0 0-1,0 0 0,0 0 1,1 0-1,-1-1 1,1 1-1,1 5 0,0-2 74,1 1-1,0-1 0,1 0 1,7 12-1,-7-13-59,1 0 0,-1 0 0,1 0-1,0-1 1,1 1 0,-1-1 0,1-1-1,-1 1 1,1-1 0,0 0 0,0 0-1,1 0 1,-1-1 0,0 0 0,1-1-1,0 1 1,-1-1 0,14 0 0,-11 0-10,-1-2 0,1 1 0,-1-1 0,0 0 0,1-1 0,-1 0 0,0 0 0,0 0 0,0-1 0,0-1 0,-1 1 0,1-1 0,-1-1 0,13-9 0,-17 11-12,0 0 1,0-1-1,0 1 1,0-1-1,-1 0 1,1 0 0,-1 0-1,0 0 1,0-1-1,-1 1 1,1 0-1,-1-1 1,0 1-1,0-1 1,0 1 0,-1-1-1,0 0 1,0-5-1,0 6 3,0 0-1,0-1 1,-1 1 0,0 0-1,0 0 1,0 0-1,-1 0 1,1 0 0,-1 0-1,0 0 1,0 0-1,0 0 1,0 1 0,-1-1-1,0 1 1,1 0-1,-1 0 1,0 0 0,-1 0-1,-3-2 1,-3-1 30,0 1 0,0 0 0,-1 0 0,0 1 0,0 1 0,-19-4 1,6 3 55,0 2 0,-31-1 1,44 4-76,-1 0 1,0 1-1,0 0 1,1 1-1,-1 0 1,-16 7-1,-2 3-7,-30 19-1,55-29-203,0 0-1,0 0 1,1 0 0,-1 1 0,1 0-1,0 0 1,0 0 0,1 0 0,-1 1 0,1-1-1,0 1 1,0 0 0,-5 10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43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532 1 4120,'0'0'2114,"-10"11"-1766,-80 82 672,53-56-416,23-23-262,0 0 1,-19 26-1,-47 62 543,56-74-501,1 1 1,1 1-1,-34 61 1,36-48 175,2 2 0,-18 61 1,17-37-75,7-31-112,-6 43 0,16-67-288,0 1 1,1 0-1,1-1 1,0 1 0,1-1-1,5 24 1,65 247 616,-64-262-676,2-1 0,0 1 0,1-1 0,2-1 0,17 26 0,-2-2-8,-6-6-13,-13-23-3,1 0 0,0-1 0,22 27 1,-5-15 14,0-1 1,1-2 0,2 0-1,38 24 1,-56-41-188,-9-5 88,0 0 1,1 0 0,-1 0-1,0-1 1,1 1 0,0-1-1,-1 0 1,1 1 0,-1-1-1,1 0 1,0-1-1,0 1 1,0 0 0,-1-1-1,1 0 1,0 0 0,0 0-1,0 0 1,0 0 0,0 0-1,0-1 1,3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46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1 4816,'0'0'5673,"-11"0"-5350,-35 2-14,42-2-254,0 1 1,1 0-1,-1 1 1,0-1-1,0 1 1,1-1-1,-1 1 1,1 0-1,-1 0 1,1 1-1,-5 3 1,-6 4 139,-1 1-2,1 1 0,0 0 0,0 1 0,1 0 0,1 1 0,-14 20 0,21-27-124,1 0 0,0 0 0,0 1 0,1-1 0,0 1 0,0 0 0,1 0 0,0 0 0,0 1 0,0 12 0,1-5-16,1 0-1,0 0 1,1 0 0,5 25 0,-1-23-29,-1 1 0,2-1 1,14 31-1,-17-42-21,1 0 0,0-1 0,0 1 0,0-1 0,1 1 0,0-1 0,1-1 0,-1 1 0,1-1 0,0 0 0,12 8 0,-8-8-3,0 0 1,1-1-1,-1-1 1,1 1-1,0-2 1,0 1-1,0-2 1,0 1-1,0-1 1,0-1-1,1 0 0,-1-1 1,0 0-1,0-1 1,0 0-1,0 0 1,13-6-1,1-1 1,-1-2 0,0 0 0,0-2 0,-2-1 0,1 0 0,22-21 0,-34 26 4,0 0 0,-1-1 0,0 0 0,15-20 0,-25 30-2,0 0 0,1-1 1,-1 1-1,0 0 0,0 0 0,0 0 0,0-1 1,0 1-1,0 0 0,0 0 0,0-1 0,1 1 1,-1 0-1,0 0 0,0 0 0,0-1 1,0 1-1,0 0 0,0 0 0,0-1 0,0 1 1,-1 0-1,1 0 0,0-1 0,0 1 0,0 0 1,0 0-1,0 0 0,0-1 0,0 1 1,0 0-1,-1 0 0,1 0 0,0 0 0,0-1 1,0 1-1,0 0 0,-1 0 0,1 0 0,0 0 1,-13-4 127,10 4-110,0 0 1,0 0-1,0 0 0,1 0 0,-1 0 1,0 1-1,-4 0 0,-3 5 31,5-4-31,0 1-1,0 0 1,0 1 0,0-1-1,-6 7 1,9-8-18,1-1-1,0 1 1,0-1 0,0 1-1,0 0 1,0 0 0,0-1-1,1 1 1,-1 0 0,0 0-1,1 0 1,0 0 0,-1 0-1,1 0 1,0 0 0,0 0-1,0 0 1,0 0 0,1 0-1,-1 0 1,1 2 0,0 2-11,1 0 0,0 0 1,0 0-1,0 0 0,1 0 1,0 0-1,0 0 0,0-1 0,1 0 1,0 1-1,0-1 0,0-1 0,1 1 1,0-1-1,-1 1 0,1-1 1,1-1-1,-1 1 0,1-1 0,-1 0 1,1 0-1,0-1 0,0 1 0,0-1 1,0-1-1,1 1 0,-1-1 1,0 0-1,1 0 0,-1-1 0,1 0 1,-1 0-1,1-1 0,-1 0 0,0 0 1,1 0-1,-1-1 0,9-3 1,-10 2 9,0 0 0,0 0 1,0-1-1,-1 0 1,0 0-1,1 0 1,-1 0-1,0-1 0,3-6 1,7-6 13,-11 14-9,-1 0 0,1 0 1,-1 0-1,0 0 0,0 0 1,0 0-1,-1-1 0,1 1 1,-1-1-1,0 1 0,1-1 1,-2 0-1,1 1 0,0-1 1,-1 0-1,0 0 0,0 1 1,0-1-1,0 0 0,-1 0 1,1 0-1,-1 1 0,0-1 1,-2-4-1,2 4 6,-2 0 0,1 0 0,0 0 0,-1 0 0,1 1-1,-1-1 1,0 1 0,-1 0 0,1 0 0,0 0 0,-1 0 0,0 0 0,1 1 0,-1-1-1,0 1 1,0 0 0,0 1 0,-1-1 0,-7-1 0,-9-1 63,-39-3 1,0 1 65,22 12-37,37-4-90,1 3-6,10 1-16,10-2-32,0 0 1,1-1-1,35 0 0,-33-2 8,-11 0 7,1-1 0,0-1 1,0 0-1,21-5 1,-26 4 8,-1 0-1,0-1 1,0 0 0,0 0 0,0 0 0,-1-1 0,1 0-1,-1 0 1,9-8 0,14-15-24,-9 10 46,-2-1 1,0-1-1,27-36 1,-26 25 35,16-24 189,-28 44-83,-7 9-130,0 0-1,1 0 1,-1 0 0,1 0 0,-1 0-1,1 1 1,-1-1 0,1 0-1,0 0 1,0 0 0,-1 0 0,1 1-1,0-1 1,0 0 0,0 1 0,0-1-1,-1 1 1,1-1 0,0 1-1,0-1 1,0 1 0,2-1 0,-2 25 187,6 108-78,-7-112-109,-2 0 0,0 0 0,-1 0 0,-9 32 0,9-44-12,1 1 0,-1 0 0,-1 0 1,0 0-1,-6 11 0,10-19 1,-1 1 1,0-1-1,0 0 1,0 0-1,0 1 1,0-1-1,0 0 0,0 0 1,0 0-1,0 0 1,0 0-1,-1-1 1,1 1-1,0 0 1,-1 0-1,1-1 0,-1 1 1,1-1-1,0 1 1,-1-1-1,1 0 1,-1 0-1,1 1 1,-1-1-1,1 0 0,-1 0 1,1-1-1,-1 1 1,1 0-1,-1 0 1,1-1-1,-1 1 1,1-1-1,-2 0 0,-3-2 26,0 1-1,0-2 0,0 1 1,1-1-1,-1 1 0,1-2 1,0 1-1,0 0 0,1-1 1,-1 0-1,1 0 0,-4-8 1,-2 0 22,3 3-1,7 9-57,0 0 1,1 1-1,-1-1 1,0 0 0,0 1-1,1-1 1,-1 0-1,1 1 1,-1-1 0,0 1-1,1-1 1,-1 1-1,1-1 1,-1 1 0,1-1-1,0 1 1,-1-1-1,1 1 1,-1 0 0,1-1-1,1 1 1,0-1-5,0 0 1,0 0 0,0 0-1,1 0 1,-1 1-1,0-1 1,0 1 0,0 0-1,1 0 1,-1 0-1,0 0 1,1 0 0,-1 0-1,0 0 1,0 1-1,1-1 1,1 2 0,42 18-52,-13-5 33,0-5-3,-4-1 114,-1 0 0,51 26 0,-73-32-17,-1-1 0,1 0 0,0 0 0,0-1 0,0 0 0,0 0 0,0 0 0,0-1 0,0 1 0,8-2 0,-10 1 40,-3 0 67,-1 0-172,0 0 0,1-1-1,-1 1 1,0 0 0,1 0-1,-1 0 1,0 0 0,1 0 0,-1 0-1,1 0 1,-1 0 0,0 0 0,1 0-1,-1 0 1,0 0 0,1 0-1,-1 0 1,0 0 0,1 0 0,-1 0-1,0 0 1,1 0 0,-1 1 0,0-1-1,1 0 1,-1 0 0,0 0-1,1 1 1,-1-1 0,0 0 0,0 0-1,1 1 1,-1-1 0,0 0 0,0 1-1,0-1 1,1 0 0,-1 0 0,0 1-1,0-1 1,0 0 0,0 1-1,0-1 1,0 1 0,0-1 0,0 3-22,-1-13-328,0 1-2097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47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63 3712,'0'0'5809,"-10"11"-5486,3-2-254,-19 19 494,-23 36-1,-19 43 794,64-98-1252,-1-1-1,1 1 1,1 0-1,-1 0 1,1 0-1,1 1 0,0-1 1,0 1-1,1-1 1,0 1-1,1-1 1,0 1-1,1 0 1,-1-1-1,2 1 0,3 13 1,-5-21-84,1 0 1,0 0-1,0-1 1,0 1 0,0 0-1,0 0 1,0-1-1,1 1 1,-1-1-1,0 1 1,1-1-1,-1 0 1,1 1-1,0-1 1,-1 0-1,1 0 1,0 0-1,0 0 1,0 0-1,-1-1 1,1 1 0,0-1-1,0 1 1,0-1-1,4 1 1,4-1 45,0 0 1,0 0-1,0-1 0,11-2 1,-4 0 7,-12 3-56,0-1 0,0 0 0,0 0 1,0-1-1,-1 1 0,1-1 0,0 0 0,-1-1 1,1 1-1,4-4 0,-2 0 21,0-1 1,0 1-1,-1-1 1,11-16-1,3-5 105,25-53-1,-39 61-7,-4 15-48,-2 6 15,1 4-102,-1 1 1,2-1 0,-1 0 0,0 0 0,1 1 0,0-1 0,3 6 0,3 6-3,-6-11 4,0 1-10,2 1-1,-1 0 1,1-1 0,9 14-1,-12-19 4,1 1-1,0-1 1,0 0 0,0-1-1,1 1 1,-1 0 0,0 0-1,1-1 1,-1 0 0,1 1-1,-1-1 1,1 0-1,0 0 1,-1 0 0,1-1-1,0 1 1,0-1 0,-1 1-1,7-1 1,-1 0 2,0-1 1,0 0-1,0-1 1,0 0-1,0 0 1,0-1-1,-1 1 1,1-2-1,-1 1 0,0-1 1,0 0-1,0-1 1,0 1-1,-1-1 1,1-1-1,-2 1 1,1-1-1,0 0 1,-1-1-1,8-12 0,2-5 39,-1-1-1,-2 0 0,-1 0 0,15-50 0,-22 64-4,-1 0 0,-1-1 0,2-19 0,-4 25-3,0 1-1,0 0 0,0-1 0,-1 1 0,0 0 1,0-1-1,0 1 0,0 0 0,-1 0 0,-4-8 0,2 10-8,0-1 0,0 1 0,-1 0 0,1 1 0,-1-1 0,0 1-1,0-1 1,-10-2 0,9 7-2256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48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5824,'0'0'6786,"-11"5"-6508,2-1-217,-2-1 20,1 2 0,0 0 0,0 0 1,1 0-1,-1 1 0,1 1 0,-10 9 0,-33 34 529,48-47-558,1 1 0,0-1 0,-1 1 1,1-1-1,1 1 0,-1 0 1,1 0-1,-1 0 0,1 1 0,1-1 1,-1 0-1,0 1 0,-1 7 1,3-9-26,-1 0 1,1-1 0,0 1 0,0-1 0,0 1-1,0 0 1,0-1 0,1 1 0,-1-1 0,1 1-1,0 0 1,-1-1 0,1 0 0,0 1 0,1-1-1,-1 1 1,0-1 0,1 0 0,-1 0 0,1 0-1,-1 0 1,1 0 0,0 0 0,0 0 0,0-1-1,3 2 1,14 8 131,1 0 0,0-2-1,1-1 1,0 0-1,35 6 1,-33-3 9,-20-9-127,-1 0 0,1-1-1,-1 0 1,1 0 0,-1 0 0,1 0-1,0 0 1,4 1 0,-1-8-2166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49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0 5720,'0'0'2265,"1"12"-1930,-3 142 1150,-34 86 365,12-106-1041,-8 142 729,30-253-1305,2 1 0,1 0 0,1-1 0,9 40 1,-10-59-177,1 0 0,-1 0 0,1-1 1,0 1-1,0 0 0,1-1 1,-1 1-1,1-1 0,-1 0 1,1 0-1,0 0 0,0 0 0,1 0 1,5 3-1,-1-1 2,-1-1 0,1 1 0,0-2 0,0 1 0,0-1 0,10 2-1,7-1 38,-1-2 0,1 0 0,0-1 0,-1-2-1,30-4 1,-23 2 80,1 2-1,41 2 1,-32 1 248,-41-2-416,1 0 0,-1 0 0,1 0 0,-1 0 0,1 0 0,-1 0 0,1 0 1,-1 0-1,0 0 0,1 0 0,-1 0 0,1-1 0,-1 1 0,1 0 0,-1 0 0,0-1 0,1 1 1,-1 0-1,0-1 0,1 1 0,-1 0 0,0-1 0,0 1 0,1 0 0,-1-1 0,0 1 0,0-1 0,1 1 1,1-5-2352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0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5920,'0'0'3125,"13"4"-2692,11 3-240,0-1 0,0-2-1,46 4 1,365-31 1519,-344 15-1243,-61 5-283,0 0 0,-1-2 0,1-1 0,-1-2 0,0-1 0,34-15 0,-25 6-1744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5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12160,'0'0'3672,"8"11"-3054,137 186 2210,15 18 177,-145-192-2516,-12-18-308,0 0 0,0 0 0,1-1-1,-1 1 1,1-1 0,6 5 0,-1 0 391,-2-5 635,-3-15-4591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2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4008,'0'0'6258,"3"11"-6022,9 29-32,-8-27 228,-1-3 324,2-10-269,2 0-518,-6 5 271,-1-5-216,0 0 0,0 0 0,0 0 0,0 1 0,0-1 0,0 0 0,0 0 0,0 1 1,0-1-1,0 0 0,0 0 0,0 1 0,0-1 0,0 0 0,0 0 0,0 1 0,0-1 0,0 0 0,0 0 0,0 0 0,0 1 0,0-1 0,0 0 0,1 0 0,-1 0 0,0 1 0,0-1 0,0 0 0,0 0 0,1 0 0,-1 0 0,0 1 0,0-1 0,0 0 1,1 0-1,-1 0 0,3 1 0,-1-1 0,1 0 1,-1 1-1,1 0 0,-1-1 1,1 1-1,-1 0 1,0 1-1,5 1 0,-4-1-6,0 0 0,1 0-1,0-1 1,-1 0-1,8 3 1,17-2 66,-1 0 1,1-2-1,49-5 1,19-1 125,-54 5-75,-26 0 23,1 0 1,0 2 0,0 0-1,33 7 1,-3 1 438,-41-10-419,-2 2-73,-3 0-178,0-1 0,-1 0 1,1 1-1,0-1 0,0 0 1,0 0-1,0 0 0,-1 0 0,1 0 1,0 0-1,0 0 0,0 0 1,0 0-1,0 0 0,-1 0 0,1 0 1,0-1-1,0 1 0,0 0 1,-1-1-1,1 1 0,0 0 0,0-1 1,-1 1-1,2-2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3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5720,'0'0'2661,"3"11"-2232,19 66 393,-15-51-308,5 40-1,-3-12-43,7 55 654,2 140 1,-18-249-1123,0 45 716,-8 60 1,6-86-388,-4 1-1326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4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3616,'0'0'9590,"1"12"-9350,2 23 293,-4 68 0,-5-61-57,-14 54 0,12-54-49,-6 76 1,10-72 0,3-41-382,1 0 0,0 0 0,0 0 0,0 0 0,1 0-1,0 0 1,0 0 0,0 0 0,0 0 0,1-1-1,0 1 1,0-1 0,0 1 0,0-1 0,6 8-1,-5-9-13,-1 0-1,1-1 0,0 1 0,0 0 1,0-1-1,1 0 0,-1 0 0,0 0 1,1 0-1,0 0 0,-1-1 1,1 0-1,0 1 0,0-2 0,0 1 1,-1 0-1,1-1 0,0 1 0,0-1 1,7-1-1,-2 1 15,-5 0-37,0 0 1,0 0-1,0-1 0,0 1 0,0-1 0,0 0 0,0 0 0,0 0 0,0-1 0,0 1 0,0-1 0,-1 0 0,1 0 0,5-5 0,1-1-2350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5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5920,'0'0'4354,"-6"11"-3839,-34 58 1064,39-68-1699,-4 8 1608,11-10 270,-1-1-1506,-4 1-162,0 1 1,0 0-1,0-1 0,0 1 0,0-1 0,-1 1 0,1-1 0,0 1 0,0-1 0,-1 1 0,1-1 0,0 0 0,-1 0 0,1 1 1,0-1-1,-1 0 0,1 0 0,-1 0 0,0 1 0,1-1 0,-1 0 0,1-1 0,-1 1-86,0 0 0,0 1 0,1-1 0,-1 1 0,0-1 0,1 1 0,-1-1 0,0 1 0,1-1 1,-1 1-1,0 0 0,1-1 0,-1 1 0,1-1 0,-1 1 0,1 0 0,-1-1 0,1 1 0,-1 0 0,1 0 0,-1-1 0,1 1 0,0 0 0,-1 0 0,1 0 0,-1 0 0,1 0 0,-1 0 0,1 0 0,0 0 0,7-1-2373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6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0 5120,'0'0'4970,"-12"1"-4723,7 0-218,-5-1 28,0 1 1,1 1-1,-1-1 0,0 2 1,1-1-1,0 1 1,-17 8-1,5 0 114,2 1 1,-1 1-1,2 0 0,-1 1 1,2 1-1,0 1 0,-19 24 1,34-38-143,0 0 1,0 0-1,1 0 1,-1 1-1,0-1 1,1 1-1,0-1 1,0 1-1,0-1 1,0 1-1,0 0 1,0-1 0,1 1-1,-1 0 1,1-1-1,0 1 1,0 0-1,0 0 1,0 0-1,0-1 1,1 4-1,1-2 9,0 0 0,0 0 0,0-1-1,0 1 1,1-1 0,0 0 0,-1 1 0,1-1-1,0 0 1,0-1 0,1 1 0,-1-1-1,6 4 1,43 27 212,-19-13 110,42 34 0,-72-51-334,-1 1 0,1-1 1,-1 1-1,1 0 0,-1-1 1,-1 1-1,1 0 0,0 0 1,-1 0-1,0 1 0,0-1 1,0 0-1,0 0 0,-1 1 1,0-1-1,0 0 1,0 9-1,-1 2 46,-1 1 0,-1-1 0,-6 25 0,5-28-7,-1 0-1,0-1 0,-1 0 1,0 0-1,0 0 0,-12 14 1,0-3 303,-37 33 1,44-45-130,0-2-1,0 0 1,-1 0 0,-14 6-1,25-13-216,1-1 0,-1 1-1,0-1 1,0 1-1,0-1 1,0 1 0,1-1-1,-1 0 1,0 0-1,0 1 1,0-1-1,0 0 1,0 0 0,0 0-1,0 0 1,0 0-1,0 0 1,0 0-1,0 0 1,0 0 0,1-1-1,-1 1 1,0 0-1,0-1 1,0 1 0,0 0-1,0-1 1,1 1-1,-1-1 1,0 1-1,0-1 1,1 0 0,-1 1-1,0-1 1,1 0-1,-1 0 1,0 1-1,1-1 1,-1 0 0,1 0-1,-1-1 1,1-13-2476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7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9240,'0'0'1416,"-5"13"-1103,-28 102 304,31-109-556,0 0 0,1 0 0,-1 1 0,1-1 1,0 0-1,0 1 0,1-1 0,0 1 0,0 0 0,2 9 0,-2-16-60,0-1 0,0 1 0,0 0-1,0 0 1,0 0 0,0 0 0,0 0 0,0 0-1,0 0 1,0 0 0,1 0 0,-1 0 0,0-1-1,0 1 1,0 0 0,0 0 0,0 0 0,0 0-1,0 0 1,0 0 0,0 0 0,0 0 0,1 0-1,-1 0 1,0 0 0,0 0 0,0 0 0,0 0-1,0 0 1,0 0 0,0 0 0,0 0 0,1 0-1,-1 0 1,0 0 0,0 0 0,0 0 0,0 0-1,0 0 1,0 0 0,0 0 0,0 0 0,1 0-1,-1 0 1,0 0 0,0 1 0,0-1-1,0 0 1,0 0 0,0 0 0,0 0 0,0 0-1,0 0 1,0 0 0,0 0 0,0 0 0,0 0-1,0 1 1,0-1 0,0 0 0,0 0 0,0 0-1,0 0 1,0 0 0,3-2-1707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7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7232,'0'0'0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8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5224,'0'0'-127,"1"11"-278,17 171 3513,-18-181-3049,0 0 1,0 0-1,0 0 1,1 0 0,-1 0-1,0-1 1,0 1-1,0 0 1,1 0-1,-1 0 1,0-1-1,1 1 1,-1 0 0,0 0-1,1-1 1,-1 1-1,1 0 1,-1-1-1,2 2 1,-2-2-18,1 0-1,-1 0 1,1 0 0,-1 0 0,1 0 0,-1 0-1,1 0 1,-1 0 0,0 0 0,1 0-1,-1-1 1,1 1 0,-1 0 0,1 0-1,-1 0 1,0-1 0,1 1 0,-1 0-1,1 0 1,-1-1 0,0 1 0,1 0-1,-1-1 1,1 0 0,19-29 700,2-11-416,-10 16-155,0 2 0,2-1 1,1 2-1,0 0 0,20-20 0,-35 41-159,1 0-1,-1 1 1,1-1-1,-1 1 0,1-1 1,-1 1-1,1-1 1,0 1-1,-1 0 1,1-1-1,0 1 0,-1 0 1,1-1-1,0 1 1,-1 0-1,1 0 0,0 0 1,-1 0-1,1 0 1,0 0-1,0 0 1,-1 0-1,1 0 0,0 0 1,-1 0-1,1 0 1,1 0-1,-1 1 10,0 0-1,0 0 0,0 0 1,0 0-1,0-1 1,0 2-1,0-1 1,0 0-1,0 0 0,0 0 1,-1 0-1,1 0 1,0 2-1,3 5 50,-1 1-1,-1-1 1,3 14-1,3 17 239,-3-1 0,-1 1-1,-2 1 1,-4 57 0,2-75-1896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96 8240,'0'0'2254,"-6"11"-1964,2-2-223,-2 2 39,0 0 0,1 0-1,1 0 1,0 0-1,0 1 1,-2 14-1,2 15 221,2-15 9,-11 48 0,10-65-224,1 1 0,0-1 1,1 1-1,0 0 0,1-1 0,0 1 0,0 0 0,1-1 0,0 1 0,0 0 0,5 12 1,-6-21-96,1 0 1,0-1 0,-1 1 0,1 0 0,0 0 0,-1 0-1,1 0 1,0-1 0,0 1 0,0 0 0,0-1 0,-1 1-1,1-1 1,0 1 0,0-1 0,0 1 0,0-1 0,0 0-1,0 1 1,1-1 0,-1 0 0,0 0 0,0 0 0,0 0-1,2 0 1,-1 0 4,1 0 1,0-1-1,0 1 0,-1 0 0,1-1 0,0 0 0,-1 0 1,1 0-1,3-1 0,12-10 66,-1-1 1,0-1-1,-1 0 1,0-1-1,15-20 1,36-32 258,-66 66-341,0 0 0,0 0 0,0 1 1,0-1-1,0 0 0,0 0 0,0 1 1,1-1-1,-1 1 0,0-1 1,1 1-1,-1 0 0,0-1 0,1 1 1,-1 0-1,0 0 0,1 0 0,-1 0 1,0 0-1,1 0 0,-1 0 1,0 0-1,1 1 0,-1-1 0,0 0 1,1 1-1,-1-1 0,0 1 0,0 0 1,3 1-1,1 2-37,0 1-1,1-1 1,-2 1-1,1 0 1,4 7-1,13 12-57,-18-21 69,0 0 0,1 0 1,0-1-1,-1 1 0,1-1 0,0 0 0,0-1 0,0 1 1,0-1-1,0 0 0,0 0 0,1 0 0,9-1 0,-7 0 2,0-1 1,0 0-1,0-1 0,0 0 0,0 0 0,0-1 1,0 1-1,9-7 0,-4 2 17,-1 0 0,0-1 0,-1-1 0,1 0 1,-1 0-1,-1-1 0,0-1 0,-1 0 0,16-22 0,-17 19 51,0-1 0,-1 0 0,0-1 0,-1 0 0,-1 1 0,-1-2 0,0 1 0,-1 0 0,-1-1 0,-1 0 0,0 1 1,-2-22-1,1 32-192,0-10 527,0 15-455,0 1 1,0 0-1,0-1 1,0 1-1,0 0 1,0-1-1,0 1 1,0 0-1,0-1 1,-1 1-1,1 0 1,0-1-1,0 1 1,0 0-1,0-1 1,-1 1-1,1 0 1,0 0-1,0-1 1,0 1-1,-1 0 1,1 0-1,0-1 1,-1 1-1,1 0 1,0 0 0,0 0-1,-1-1 1,1 1-1,-1 0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59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0 6632,'0'0'3297,"-12"10"-2941,-91 67 685,94-70-868,-1 2-1,2-1 0,-1 1 1,1 0-1,-7 11 0,11-14-73,1-1 0,0 1 0,0-1 0,0 1 0,1 0-1,-1 0 1,2 0 0,-1 1 0,1-1 0,-1 0-1,1 10 1,1-15-74,1 1 1,-1-1-1,1 1 0,0-1 0,-1 0 1,1 1-1,0-1 0,0 0 0,0 1 0,0-1 1,0 0-1,0 0 0,0 0 0,0 0 1,1 0-1,2 1 0,22 13 198,-13-11-168,0-1 1,-1-1-1,1 0 0,0-1 0,0 0 0,0-1 1,0-1-1,0 0 0,0-1 0,0 0 0,0-1 1,0 0-1,-1-1 0,18-8 0,-10 4-1955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6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10 10248,'0'0'6407,"4"14"-5821,0-5-470,1 7 99,-1 0 0,0 0 0,0 0 1,1 28-1,-10 156 1632,1 23 187,29-37 734,-23-177-2529,-2 18 1381,3-36-930,0-5-637,-1 0 0,-1 0 0,0-1 0,-2-22 0,1 6-34,0-7-39,-6-189-171,3 184 27,-2 1 0,-2 0-1,-17-56 1,17 73 28,-9-25-341,15 47 431,0 0 0,-1 0 0,1 1 0,-1-1 0,0 0 0,1 1 0,-1 0 0,-1-1 0,1 1 0,0 0 0,0 0 0,-1 0 0,-4-2 0,6 3 54,1 1 1,-1 0 0,0 0-1,1 0 1,-1-1-1,1 1 1,-1 0-1,1-1 1,-1 1 0,1 0-1,-1-1 1,1 1-1,-1 0 1,1-1-1,-1 1 1,1-1 0,0 1-1,-1-1 1,1 1-1,0-1 1,-1 0-1,1 1 1,0-1 0,0 1-1,0-1 1,0 0-1,-1 1 1,1-2-1,1 1 19,-1 0 0,1 1-1,-1-1 1,1 0-1,-1 0 1,1 0 0,0 1-1,-1-1 1,1 0-1,0 1 1,0-1 0,0 1-1,-1-1 1,1 1-1,0-1 1,1 1 0,42-15 423,-42 15-477,16-4 79,1 1 1,0 1-1,0 1 1,-1 0-1,29 4 1,-10 1 73,69 18 0,-81-14-15,42 17 0,-59-21-72,0-1-1,-1 2 1,1-1 0,-1 1 0,0 0 0,0 1 0,0-1-1,-1 1 1,6 7 0,-10-10-21,-1-1-1,0 0 1,0 0-1,0 0 1,0 1-1,0-1 1,-1 1-1,1-1 0,-1 0 1,1 1-1,-1-1 1,0 1-1,0-1 1,0 1-1,0-1 1,0 1-1,-1-1 1,1 1-1,-1-1 1,0 0-1,0 1 1,1-1-1,-2 0 1,1 1-1,0-1 1,0 0-1,-3 3 1,-5 7 32,0-1 0,0-1 0,-20 17 1,14-13-2,-3 3 17,0-1-1,-1-1 1,-1-1-1,0 0 0,-1-2 1,0 0-1,-1-2 1,0 0-1,-40 12 1,55-21-34,-1 2 48,-1-1 0,1-1 1,-13 2-1,21-3-35,4 3-25,1 0 0,0 0-1,0 0 1,0-1-1,7 2 1,66 22-62,-53-19 30,0 1 1,0 2-1,0 0 0,39 24 1,-49-24 6,0 1 1,0 0 0,-1 1-1,-1 1 1,20 23-1,-29-30 9,1 0-1,-1 1 0,-1-1 0,1 1 0,-1-1 0,0 1 0,0 0 0,-1 0 0,0 1 1,-1-1-1,1 0 0,-1 1 0,-1-1 0,1 1 0,-1-1 0,-2 13 0,2-15 9,-1-1 0,0 1-1,0-1 1,0 1-1,-1-1 1,0 0-1,0 0 1,0 0-1,0 0 1,0 0 0,-1 0-1,0 0 1,0-1-1,0 1 1,0-1-1,0 0 1,-1 0-1,1 0 1,-1-1 0,0 1-1,0-1 1,0 0-1,-7 3 1,-11 5 25,-1-2 0,0 0 0,0-1 1,-1-2-1,0 0 0,0-2 0,0 0 1,0-2-1,-1 0 0,1-2 0,0-1 0,-33-6 1,47 6-45,0 0 0,1-1 0,-17-7 0,23 9-384,0-1 1,-1 1 0,1-1 0,0 0 0,0 0 0,0 0 0,0-1 0,0 1-1,1 0 1,-1-1 0,1 0 0,-4-5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00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1 5120,'0'0'5841,"-1"13"-5701,-29 195 360,23-179-440,-93 403 1013,91-397-896,-5 43 0,12-64-87,1 1 1,1-1-1,0 1 0,1-1 1,6 29-1,-6-40-62,0 0 0,0-1 0,0 1-1,1 0 1,-1 0 0,1 0 0,0-1-1,-1 1 1,1-1 0,0 1 0,1-1 0,-1 0-1,0 0 1,1 0 0,-1 0 0,1 0-1,0-1 1,-1 1 0,1-1 0,0 0-1,6 2 1,4 1 82,1-1-1,0 0 1,22 1 0,-15-2-22,4 0 83,-1-1 1,33-3-1,3 0 668,-60-4-2948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00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5016,'0'0'1074,"17"1"-787,78 3 725,124-10 0,-61-18 848,-138 19-2692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01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4216,'0'0'2448,"5"11"-2240,4 11-124,11 25 282,17 63 0,19 103 506,-43-175-698,1 1 1,21 37-1,4 13 85,-17-31-115,-3 1-1,-3 1 1,-2 1-1,-3 0 1,-2 0-1,-3 1 1,-3 78-1,-6-25 51,-22 411 815,16-413-713,-10 76 225,14-158-410,-1 0 0,-2-1 0,-1 0 0,-14 29 0,-14 18-584,-64 98 1,94-164-8184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25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1704,'0'0'8438,"-10"3"-8246,-33 12-8,42-14-165,0 0-1,-1 0 1,1 0 0,0 0-1,-1 0 1,1 0-1,0 0 1,0 1-1,0-1 1,0 1-1,0-1 1,1 0-1,-1 1 1,0-1-1,1 1 1,-1 0 0,1-1-1,-1 1 1,1 0-1,0-1 1,-1 1-1,1 0 1,0-1-1,0 1 1,0 0-1,1-1 1,-1 1 0,0 0-1,2 2 1,-2 6 283,1 10-177,0 0-1,1 1 1,1-1-1,9 35 1,-8-37-71,-1-1 1,0 1-1,-2 0 1,0 27-1,0 9 104,0-40-98,0-12-40,-1 0 0,0 1 0,1-1 0,-1 1 1,0-1-1,-1 0 0,1 1 0,0-1 0,-1 0 0,-1 4 1,2-4 19,-1 1 0,0-1 0,0 0 0,1 0 0,0 1 1,-1-1-1,1 0 0,0 1 0,0-1 0,0 1 0,0-1 0,1 0 1,-1 1-1,1-1 0,-1 0 0,2 3 0,-6 7 526,2-17-2068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2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4720,'0'0'2386,"12"-3"-2191,3 0-105,-7 2 30,1-1 1,-1-1-1,1 1 1,10-7-1,4 6 498,-20 3-549,-1 0-1,0 0 0,0 0 1,1 0-1,-1-1 0,0 1 1,0-1-1,1 0 1,-1 1-1,0-1 0,2-1 1,3-1 50,0 0 0,0 0 0,0 1 0,1 0 0,-1 1 1,0 0-1,1 0 0,-1 0 0,11 1 0,20-3 220,-32 2-248,1 0 0,0 0 0,0 1 0,-1 0 0,1 0-1,0 1 1,0-1 0,0 2 0,-1-1 0,1 1 0,-1 0 0,1 0-1,7 4 1,-10-4 11,-4-1-83,1-1-1,-1 1 1,1-1-1,0 1 1,0-1-1,-1 1 1,1-1-1,0 0 1,0 1-1,-1-1 1,1 0-1,0 0 1,0 1-1,0-1 1,-1 0-1,1 0 0,0 0 1,0 0-1,0 0 1,0 0-1,-1 0 1,1-1-1,0 1 1,0 0-1,0 0 1,-1 0-1,1-1 1,0 1-1,0-1 1,-1 1-1,1 0 1,1-2-1,25-19-1543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27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3408,'0'0'7486,"10"1"-7251,179 3 1248,-146-1-1111,-32-1-270,0-1 0,0-1 1,18 0-1,28-3 173,7-1 135,-52 1-230,-11 3-146,-1 0 0,1-1 0,0 1 1,0 0-1,0 0 0,0-1 0,0 1 1,0 0-1,0 0 0,0 0 0,0 0 1,-1 1-1,1-1 0,0 0 0,0 0 1,0 0-1,0 1 0,0-1 0,0 0 1,-1 1-1,1-1 0,0 1 0,1 0 1,3 0-1814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29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77 3912,'0'0'1756,"-4"10"-1422,-28 60 433,28-61-173,6-6 29,11-14 552,18-27-226,-27 33-838,1-1 1,0 1-1,1 0 0,-1 0 0,1 0 0,0 1 0,11-7 0,19-15 372,-35 25-463,0 1 0,-1-1 0,1 0 0,0 0-1,1 0 1,-1 1 0,0-1 0,0 0 0,0 1 0,0-1-1,0 1 1,1-1 0,-1 1 0,0 0 0,0 0-1,1-1 1,-1 1 0,0 0 0,0 0 0,1 0 0,-1 0-1,0 0 1,0 1 0,1-1 0,-1 0 0,0 1-1,0-1 1,1 1 0,-1-1 0,0 1 0,0-1 0,0 1-1,0 0 1,0-1 0,0 1 0,0 0 0,0 0-1,0 0 1,0 0 0,0 0 0,-1 0 0,1 0 0,0 0-1,-1 0 1,2 2 0,1 4 33,1 0-1,-1 0 1,0 1-1,-1-1 1,1 0 0,0 10-1,2 19 130,-1 37-1,-4-49-89,1 0 0,1-1 0,2 1 0,10 41 0,-10-56-48,1-1 1,-1 1-1,1-1 1,1 0-1,-1-1 1,1 1-1,1-1 1,0 0-1,0-1 1,0 0-1,0 0 1,1 0-1,15 7 1,-20-11-24,1-1 1,-1 0-1,1 0 0,0 0 1,-1 0-1,1-1 1,0 0-1,0 0 1,-1 0-1,1 0 1,0 0-1,0-1 1,-1 1-1,1-1 1,0 0-1,-1 0 1,1-1-1,-1 1 1,7-4-1,2-2 80,1 0-1,-1-1 1,20-18 0,-19 15-17,0-2 1,-2 0 0,1 0 0,-2-1 0,1 0 0,-2-1 0,0 0 0,-1-1 0,10-28 0,-11 24 48,-1-1 0,-1 1 0,-1-1 0,0-1 0,-2 1 0,-1 0 0,-2-36 0,1 54-100,0 0 0,-1-1 0,1 1 0,0 0 0,0 0 0,0 0 0,0-1 0,1 1 0,-1 0 0,1 0 0,0 0 0,0 0 0,2-4 0,0-5 87,-3 12-118,0-1-1,-1 1 0,1 0 1,0-1-1,0 1 1,0 0-1,0-1 1,0 1-1,0 0 0,0-1 1,1 1-1,-1 0 1,0-1-1,0 1 0,0 0 1,0 0-1,0-1 1,0 1-1,1 0 1,-1-1-1,0 1 0,0 0 1,0 0-1,1-1 1,-1 1-1,0 0 1,0 0-1,1 0 0,-1-1 1,0 1-1,0 0 1,1 0-1,-1 0 1,0 0-1,1 0 0,-1 0 1,0-1-1,1 1 1,-1 0-1,0 0 1,1 0-1,-1 0 0,0 0 1,1 0-1,-1 0 1,0 0-1,1 0 1,-1 1-1,0-1 0,0 0 1,1 0-1,-1 0 1,0 0-1,1 0 1,-1 0-1,0 1 0,0-1 1,1 0-1,-1 0 1,0 1-1,1-1 0,4 2 14,-1-1-1,1 1 0,0 1 1,-1-1-1,0 0 0,1 1 0,-1 0 1,0 0-1,0 1 0,0-1 1,-1 1-1,0-1 0,1 1 0,-1 0 1,0 1-1,-1-1 0,1 0 1,-1 1-1,0-1 0,2 6 0,-3-9-32,-1 0-1,1-1 0,-1 1 1,1-1-1,-1 1 0,1-1 1,0 1-1,-1-1 0,1 1 1,0-1-1,-1 0 0,1 1 1,0-1-1,-1 0 0,1 0 1,0 1-1,0-1 0,0 0 1,-1 0-1,1 0 0,0 0 1,0 0-1,-1 0 0,1 0 1,0 0-1,1-1 0,2 1-1830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30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5224,'0'0'5080,"3"11"-4730,-2-7-339,11 33 529,-3 0 0,9 60 0,-22 104 1431,-2-143 362,6-58-1771,0-9-2567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30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5920,'0'0'7765,"11"8"-7545,-3-3-176,-5-2-23,1 0 0,-1 0-1,1 0 1,0-1 0,0 0 0,1 1 0,-1-2 0,0 1-1,0 0 1,1-1 0,-1 0 0,1 0 0,0 0 0,-1 0 0,1-1-1,0 0 1,-1 0 0,6-1 0,31-3 310,0 2-1,0 1 1,51 7 0,-45 6 719,-42-11-955,-5 0-74,1-1 1,0 0-1,-1 0 0,1 0 1,0 1-1,-1-1 0,1 0 1,0 0-1,-1 0 1,1 0-1,0 0 0,-1 0 1,1-1-1,0 1 0,-1 0 1,1 0-1,-1 0 1,1-1-1,0 1 0,-1 0 1,1-1-1,-1 1 0,1 0 1,-1-1-1,1 1 0,-1-1 1,1 1-1,-1-1 1,1 1-1,-1-1 0,1 1 1,-1-1-1,0 1 0,1-1 1,-1 0-1,23-33-880,-20 28-423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32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3504,'0'0'7102,"0"10"-6846,2 31-8,-1-41-235,-1 1-1,0 0 1,1-1-1,-1 1 1,0-1-1,1 1 1,-1 0-1,1-1 1,-1 1-1,1-1 0,-1 1 1,1-1-1,-1 1 1,1-1-1,-1 0 1,1 1-1,0-1 1,-1 1-1,1-1 1,0 0-1,-1 0 1,1 0-1,0 1 0,-1-1 1,1 0-1,0 0 1,0 0-1,1 0 1,21-2 257,-20 2-206,35-6 427,36-11-1,-45 10-243,0 0 0,51-3 0,-47 7 25,-1-2 1,0 0 0,42-15 0,-14 4 44,-18 6-84,70-14 553,-100 22-700,1 1 0,-1 1-1,0 0 1,1 0 0,-1 2-1,0-1 1,14 4 0,-7-1 28,1-1 0,0 0 0,0-2 0,0-1 0,0 0 0,22-4 0,-5 6 52,-31-1-133,1 0 0,-1-1-1,1 0 1,11-1 0,-11 1-6,0-1 0,0 1 0,13 2 0,-14-1-5,1 0 0,-1-1 0,1 0 0,-1 0 0,0-1 0,8-1 0,-2 1 13,1 0 0,-1 1-1,1 1 1,-1 0 0,1 0-1,19 6 1,-23-6 5,76 14 265,-62-11-216,-18-3-66,1 0 1,-1 0-1,1 0 1,0-1-1,-1 0 1,7 0-1,-11-1-22,1 1 0,-1 0-1,1-1 1,-1 1 0,0-1 0,1 0-1,-1 1 1,0-1 0,1 0 0,-1 0 0,0 0-1,0 0 1,0 0 0,0 0 0,0 0 0,0 0-1,0 0 1,0 0 0,0-1 0,-1 1 0,1 0-1,0-1 1,-1 1 0,1 0 0,-1-1 0,1 1-1,-1-4 1,4-9-2396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47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11152,'0'0'10209,"0"10"-9625,3 31-26,-2-40-528,-1 0 1,0 0-1,0-1 0,1 1 0,-1 0 0,0-1 0,1 1 0,-1 0 0,1-1 0,-1 1 1,0 0-1,1-1 0,0 1 0,-1-1 0,1 1 0,-1-1 0,1 1 0,0-1 0,-1 1 1,1-1-1,0 0 0,-1 1 0,1-1 0,0 0 0,0 0 0,-1 0 0,1 1 0,0-1 1,0 0-1,-1 0 0,2 0 0,25-3 464,-20 1-334,340-2 2406,-241 6-1947,-28 3 399,77 14-1,-140-16-794,13-1 476,-23-2-379,1 0-1,-1 0 1,0 1 0,0 0 0,6 1 0,-8-1-152,5 0 114,-8-1-280,0 0 0,0 0 0,0 0 0,0 1 0,0-1 0,0 0 0,0 0 0,0 0 0,0 0-1,1 0 1,-1 0 0,0 0 0,0 0 0,0 0 0,0 0 0,0 0 0,0 0 0,0 0 0,0 0 0,0 1 0,0-1-1,0 0 1,0 0 0,0 0 0,0 0 0,0 0 0,0 0 0,0 0 0,0 0 0,0 0 0,0 1 0,0-1 0,0 0 0,0 0-1,0 0 1,0 0 0,0 0 0,0 0 0,0 0 0,0 0 0,0 0 0,0 0 0,0 1 0,0-1 0,0 0 0,0 0 0,0 0-1,0 0 1,0 0 0,-1 0 0,1 0 0,0 0 0,0 0 0,0 0 0,0 0 0,0 0 0,0 0 0,0 0 0,0 0 0,0 0-1,0 0 1,-1 0 0,1 0 0,0 0 0,0 0 0,-4 0 717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33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1 2400,'0'0'3220,"-2"11"-2888,0 4-186,2-8-5,-1-1 0,0 1-1,-1-1 1,1 0 0,-1 0 0,-5 11 0,1-6 449,0 0 0,0-1 1,-10 13-1,-14 22 501,-65 153 1061,92-188-2028,0-1-1,1 1 1,0 0 0,0 0 0,1 0 0,1 0 0,-1 0 0,1 0 0,3 19 0,-1-4 166,-1-23-261,-1 1 0,0-1 0,1 1 0,-1-1 0,1 1 0,0-1 0,0 0 0,0 1 0,0-1 0,0 0 0,1 0 0,-1 0 0,1 0 0,-1 0 0,1 0 0,0 0 0,-1-1 0,1 1 0,0 0 0,0-1 0,0 1 0,0-1 0,1 0 0,-1 0 0,0 0 0,1 0 0,2 0 0,0 1 16,-1-1 1,1 0 0,0-1 0,0 1-1,0-1 1,0 0 0,0 0 0,0-1-1,0 1 1,0-1 0,0 0 0,9-3 0,-2-2 10,0-1 0,0 0 0,-1-1 0,1 0 0,-2-1 0,1 0 0,-1 0 0,-1-1 0,0-1 0,0 0 1,-1 0-1,0 0 0,9-19 0,-6 15 87,-9 13-88,0 0 0,0 0 0,-1 0 0,1 0 0,-1 0 0,0 0 0,0-1 0,2-3 0,8 21 289,3 1-342,26 25 0,-18-19-11,-18-19 2,-1 1 1,0-1-1,1 0 0,0 0 0,0 0 1,0 0-1,0-1 0,0 1 0,0-1 1,1 0-1,-1-1 0,1 1 1,-1-1-1,1 0 0,0 0 0,0 0 1,-1 0-1,1-1 0,0 0 0,0 0 1,0 0-1,-1-1 0,1 0 0,0 0 1,0 0-1,-1 0 0,1-1 0,-1 1 1,1-1-1,-1-1 0,0 1 0,0 0 1,0-1-1,0 0 0,3-3 0,4-3 16,0-1 0,-1 0-1,-1 0 1,0-1-1,0 0 1,-1-1-1,13-22 1,-17 24 19,0 0 1,-1 1 0,0-1 0,-1-1 0,0 1 0,0 0 0,-1 0 0,0-1 0,-1 1-1,0 0 1,-2-14 0,-2-20 112,4 29-70,-1 1 1,-1 0 0,0-1 0,-8-23 0,8 34-206,-3-7 603,5 10-522,0 1 0,0 0-1,0 0 1,0 0 0,0 0 0,0 0 0,0-1-1,0 1 1,0 0 0,0 0 0,0 0-1,0 0 1,0-1 0,0 1 0,0 0-1,0 0 1,0 0 0,0-1 0,0 1 0,0 0-1,0 0 1,0 0 0,0 0 0,0 0-1,0-1 1,0 1 0,0 0 0,1 0-1,-1 0 1,0 0 0,0 0 0,0 0 0,0-1-1,0 1 1,0 0 0,1 0 0,-1 0-1,0 0 1,0 0 0,0 0 0,0 0-1,1 0 1,-1 0 0,0 0 0,0 0 0,0 0-1,0 0 1,1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5:34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0 4616,'0'0'6342,"-12"3"-6067,-39 11 0,47-12-217,0 0 0,0 0 1,0 0-1,0 0 0,0 1 1,1-1-1,-1 1 0,1 0 0,0 0 1,0 1-1,0-1 0,0 0 1,1 1-1,-1 0 0,1 0 1,0 0-1,0 0 0,0 0 1,1 0-1,-1 0 0,1 0 1,0 1-1,0-1 0,1 0 0,-1 1 1,1-1-1,0 1 0,0-1 1,0 1-1,1-1 0,0 0 1,-1 1-1,4 7 0,-2-8-28,0 0 1,1 0-1,-1 0 0,1 0 0,0 0 0,0-1 1,0 1-1,0-1 0,1 0 0,-1 0 0,1 0 1,0-1-1,0 1 0,0-1 0,0 0 0,0 0 1,0 0-1,1-1 0,-1 0 0,1 1 0,-1-1 0,6 0 1,11 2 88,1-1 0,-1-1 1,27-2-1,-44 1-87,4 0-83,0-1-1,0 0 1,-1 0-1,1-1 1,0 0-1,-1 0 1,0-1-1,1 0 1,-1-1-1,0 1 1,0-1-1,-1 0 1,1-1 0,-1 0-1,0 0 1,0 0-1,7-10 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30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5720,'0'0'5312,"12"3"-5162,-5-1-123,-1 0 16,0 0-1,1 0 1,0 0-1,-1-1 1,1 0-1,0-1 1,-1 1-1,1-1 1,0-1 0,0 1-1,8-3 1,97-25 1207,-36 25-731,21-10-168,-80 11-316,-1 2 0,0 0 0,1 0 0,23 5 1,32 1 130,-62-6-134,0 2-1,-1-1 1,1 1-1,10 4 1,-10-3 77,0 0 0,0-1 0,0-1 0,12 2 0,-6-3-1262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31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5224,'0'0'5953,"11"0"-5737,68 0 527,-68-3-424,-10 3-296,0-1-1,-1 1 0,1 0 1,0-1-1,0 1 0,-1 0 1,1 0-1,0-1 0,0 1 1,0 0-1,-1 0 1,1 0-1,0 0 0,0 0 1,0 0-1,0 0 0,-1 0 1,1 0-1,0 1 0,0-1 1,0 0-1,-1 0 1,1 1-1,1 0 0,1 0 33,0 0 0,0 0 0,-1 0 0,1-1 0,0 1 0,0-1 0,0 1-1,0-1 1,0 0 0,0 0 0,4-1 0,15 2 96,0 3-21,1-1 0,0-1 1,29-1-1,0-5 208,0-3 0,66-17 1,-97 19-223,-1 2 0,1 0 1,26 1-1,-27 3-31,30 4 0,-28-1-32,-17-4-133,0 0 0,0-1 0,0 1 1,0-1-1,0 0 0,0 0 0,0-1 1,0 1-1,0-1 0,-1 0 1,1 0-1,-1-1 0,1 1 0,-1-1 1,0 0-1,0 0 0,0-1 1,0 1-1,-1-1 0,1 0 0,-1 0 1,0 0-1,3-5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1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6328,'0'0'14183,"10"5"-13629,-1 1-415,1-1 0,0 0 0,0-1 0,0 0 0,0-1 0,1 0 0,16 3 0,87-2 1030,-13-1-190,-76-1-714,2 1 202,0-1 1,0-2-1,1 0 1,35-6-1,-29 0 482,-33 1-772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1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11856,'0'0'1856,"56"-15"-1176,-1 2-64,12-2 0,9-1-104,-1 4 7,-2 7 193,-12 1 8,-5 8-72,-11 1 0,-9 5-104,-4 1-8,-3 0-248,-10-5 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45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3712,'0'0'6713,"-3"10"-6505,-7 17 48,-8 44 1,15-57-159,1 0 0,0 1 1,1-1-1,1 1 1,0-1-1,2 15 0,3-12 24,-1 0-1,2 0 1,15 30-1,-2-3 7,-16-38-111,-1 0 1,1 1 0,1-2-1,-1 1 1,1 0 0,0-1-1,0 1 1,1-1 0,-1 0-1,1-1 1,0 1 0,6 3-1,-8-6-8,0-1 0,-1 1 1,1-1-1,0 0 0,0 0 0,0 0 0,0 0 0,0 0 0,0-1 0,0 1 0,1-1 0,-1 0 0,0 0 0,0 0 1,0 0-1,0-1 0,0 1 0,0-1 0,0 0 0,0 0 0,0 0 0,0 0 0,0 0 0,0-1 0,0 1 0,-1-1 1,5-3-1,3-3 6,-1-1 1,1 0 0,-2 0 0,13-18-1,28-46 93,-45 66-97,55-98 187,-52 89-75,-1 0 0,0 0 0,-1 0 0,6-34 0,-9 41-33,-1 8-67,-1 0-1,0 1 0,1-1 1,-1 0-1,0 1 0,0-1 1,0 0-1,1 1 1,-1-1-1,0 0 0,0 1 1,0-1-1,0 0 0,0 1 1,-1-1-1,1 0 0,0 0 1,0 1-1,0-1 0,-1 0 1,1 1-1,0-1 0,0 1 1,-1-1-1,1 0 1,-1 1-1,0-2 0,1 18 322,-10 281 126,6-209-344,-3 1 0,-31 142 0,-24-20 119,58-199-219,2-8-2,1 0 0,-1 0-1,0 0 1,0 0 0,0 0 0,-1-1 0,-3 5 0,5-7-16,1 0 1,-1-1-1,1 1 1,-1-1-1,1 1 1,-1-1-1,0 1 1,1-1-1,-1 0 1,1 1-1,-1-1 1,0 0-1,1 1 1,-1-1-1,0 0 1,0 0-1,1 0 1,-1 0-1,0 0 1,1 0-1,-1 0 0,0 0 1,0 0-1,1 0 1,-1 0-1,0 0 1,0 0-1,1 0 1,-1-1-1,0 1 1,1 0-1,-1-1 1,0 1-1,1 0 1,-1-1-1,1 1 1,-1-1-1,1 1 1,-1-1-1,1 1 1,-1-1-1,1 1 1,-1-1-1,1 1 1,-1-1-1,1 0 1,0 1-1,-1-2 0,-6-10 50,0 1-1,0-1 0,2-1 0,-1 1 0,2-1 1,-1 0-1,-2-15 0,6 20-47,0 1-1,1-1 1,0 1 0,0-1-1,0 1 1,1-1 0,0 1-1,1 0 1,-1-1 0,2 1-1,-1 0 1,1 0 0,0 0-1,6-11 1,-4 10-13,1 0-1,0 0 1,0 0-1,0 1 1,1 0-1,0 0 1,1 1 0,-1 0-1,1 0 1,0 0-1,1 1 1,-1 1-1,1 0 1,0 0-1,0 0 1,15-3-1,-15 5 0,0 0 0,0 0 0,1 1-1,-1 1 1,0-1 0,0 1-1,0 1 1,17 2 0,-21-1 20,1-1 1,-1 1-1,0 0 1,1 0-1,-1 0 0,0 1 1,-1 0-1,1 0 1,0 0-1,-1 0 0,0 1 1,1 0-1,-1 0 1,-1 0-1,7 8 0,-5 1-6,3 9 320,-8-22-381,0 0 1,0 1 0,1-1 0,-1 0 0,0 0 0,0 1 0,0-1-1,0 0 1,0 1 0,0-1 0,0 0 0,0 0 0,1 1 0,-1-1-1,0 0 1,0 0 0,0 0 0,0 1 0,1-1 0,-1 0 0,0 0-1,0 0 1,1 0 0,-1 1 0,0-1 0,0 0 0,1 0 0,-1 0-1,0 0 1,0 0 0,1 0 0,-1 0 0,0 0 0,1 0 0,-1 0-1,0 0 1,0 0 0,1 0 0,-1 0 0,0 0 0,1 0 0,-1 0-1,0 0 1,1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4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4416,'0'0'11164,"9"-1"-11000,1-1-88,0 0 0,0-1 1,0 0-1,-1 0 1,16-8-1,18-8 482,8-5-95,-46 22-430,0 0-1,0 0 0,0 1 0,0-1 0,0 1 0,0 1 0,0-1 1,0 1-1,8 0 0,-6-1 33,0 1 1,0-1-1,0 0 0,9-2 0,-13 2-22,-1 1-1,1-1 0,0 1 0,0 0 0,0 0 0,-1 0 0,1 0 0,0 1 0,0-1 0,2 2 0,16 0 663,-19-1-660,0 1 0,-1-1-1,1 0 1,0 0-1,-1 1 1,1-1 0,-1 0-1,0 1 1,0 0-1,1-1 1,-1 1 0,1 3-1,3 1-21,22 22-2636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47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5120,'0'0'5494,"0"11"-5158,-3 25 36,3 1-1,6 60 1,-1-68-193,0 1 1,2-1-1,20 51 0,-25-77-151,-1 1 0,1-1 0,0 1 0,0-1 0,1 0 0,-1 1 0,1-1 0,0 0 0,-1-1 0,1 1 0,1 0 0,-1-1 0,0 0 0,1 0 0,-1 0 0,1 0 0,-1 0 0,7 1 0,-6-2-12,1 0 0,0 0-1,0-1 1,0 0 0,-1 0 0,1 0 0,0-1 0,0 1 0,0-1-1,-1 0 1,1-1 0,0 1 0,-1-1 0,9-4 0,-5 2 0,-1-1 0,1-1 1,-1 1-1,1-1 1,-2 0-1,1-1 1,-1 1-1,10-15 1,2-6 41,17-33 0,-13 21-1,58-104 550,-71 117-77,-5 18 313,-1 27-516,-1 27-220,-2 0 1,-9 64 0,6-70-65,-18 119 109,-46 176 1,26-143-43,-29 76 98,54-225-151,14-39-43,1-1 0,-1 0-1,0 0 1,0 0 0,0 0-1,-1 0 1,1 0 0,-1 0-1,1-1 1,-4 3 0,5-5-10,0 0 1,1 0-1,-1 0 1,0 0-1,1 0 1,-1 0-1,0 0 1,1 0-1,-1 0 1,0-1-1,1 1 1,-1 0-1,1 0 1,-1-1-1,1 1 1,-1 0-1,0-1 1,1 1-1,-1-1 1,1 1-1,0-1 1,-1 1-1,1-1 1,-1 1-1,1-1 1,0 1-1,-1-1 1,1 0-1,0 1 1,0-1-1,-1 1 0,1-2 1,-10-19 29,5 4-13,1 0 0,0 0 0,1 0 0,1 0 0,1-1 0,1 1-1,0 0 1,1-1 0,4-21 0,-3 24-4,2 0 1,0 0 0,0 0-1,2 1 1,-1-1-1,2 1 1,0 1-1,1-1 1,0 1-1,18-21 1,-20 28-25,0 1 1,1-1-1,-1 1 1,1 1-1,0-1 1,1 1-1,-1 1 0,1-1 1,-1 1-1,1 0 1,0 1-1,0 0 1,1 0-1,-1 1 1,0 0-1,0 0 1,1 1-1,-1 0 0,14 2 1,-7 0 16,0 1 1,-1 0-1,1 1 1,-1 0-1,0 1 1,0 1-1,0 0 0,-1 1 1,0 0-1,13 10 1,-20-12 56,-4-4-13,0 1 1,0-1-1,0 1 0,0-1 0,0 1 1,0 0-1,2 3 0,-7-2 182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6:48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88 8936,'0'0'1401,"-8"10"-1168,3-4-200,-2 3 60,-1 0 0,1 1 1,0 0-1,1 0 0,0 1 0,1 0 1,-7 20-1,10-20 36,0 0-1,0 0 1,1 0-1,1 0 1,0 1-1,0-1 1,1 0-1,1 0 1,0 0 0,4 15-1,-5-22-95,0-1 0,1 1 0,0 0 0,-1-1 0,1 1 0,0-1 1,1 1-1,-1-1 0,0 0 0,1 0 0,0 0 0,0 0 0,0-1 0,0 1 0,0-1 0,0 1 0,1-1 0,-1 0 0,1-1 0,0 1 0,-1 0 1,1-1-1,0 0 0,0 0 0,0 0 0,0-1 0,0 1 0,0-1 0,0 0 0,0 0 0,0 0 0,6-2 0,-1 1 20,-1-1 1,1 0-1,0-1 0,0 1 0,-1-2 0,0 1 1,1-2-1,-2 1 0,1-1 0,0 0 1,-1 0-1,12-12 0,-10 8 15,0-1 1,0-1-1,-1 0 0,0 0 1,-1-1-1,-1 1 1,11-26-1,-17 35-61,7-14 108,-1-1 1,-1-1-1,4-20 0,-8 34-83,0 0 0,-1-1 0,1 1 0,-1 0 0,0-1 0,-1 1 0,1 0 0,-1-1 0,0 1 0,0 0 0,0 0 0,0 0 0,-1 0 0,0 0 0,0 0 0,0 0 0,0 1 0,0-1 0,-4-4 0,0 2 11,0 1 0,0-1 0,0 1-1,-1 0 1,0 1 0,0 0 0,0 0 0,0 0 0,-1 1 0,1 0 0,-1 0-1,0 1 1,0 0 0,0 1 0,0-1 0,0 1 0,0 1 0,0 0 0,0 0 0,0 1-1,-1-1 1,1 2 0,0-1 0,0 1 0,1 1 0,-1-1 0,0 1 0,1 0 0,-14 9-1,9-5-11,1 1 0,0 1 0,0 0-1,0 0 1,1 1 0,1 0-1,0 1 1,0 0 0,1 1-1,0-1 1,1 1 0,1 1-1,0 0 1,0 0 0,1 0-1,-4 18 1,6-16-520,0 1-1,1-1 1,0 1 0,2 27-1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15.2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546 74 14600,'0'0'917,"-15"6"-664,-16 6-55,2 2-1,0 1 0,-53 37 0,52-27-48,1 1 0,2 1-1,1 2 1,0 0-1,3 2 1,-35 57-1,57-87-143,-28 50 283,1 0-1,-29 78 0,52-113-205,-1 0-1,2 0 1,0 0 0,2 1-1,-1-1 1,2 1-1,0-1 1,1 1 0,1 0-1,0-1 1,1 1 0,1-1-1,7 24 1,-9-36-49,1-1 1,0 1-1,-1 0 0,2 0 1,-1-1-1,0 1 1,1-1-1,-1 0 1,7 6-1,-8-7-23,0-1 1,1 0-1,-1-1 1,0 1-1,1 0 0,-1 0 1,1-1-1,-1 1 1,1-1-1,0 1 0,-1-1 1,1 1-1,-1-1 1,1 0-1,0 0 0,-1 0 1,1 0-1,0 0 1,-1 0-1,1-1 0,-1 1 1,1 0-1,0-1 1,-1 1-1,1-1 0,-1 0 1,1 1-1,1-2 1,6-5 23,1 1-1,-2-1 1,1-1 0,-1 1 0,13-17 0,35-51 101,-25 31-84,-10 17-7,-2-1-1,0-1 1,-2-1 0,-2 0-1,0-1 1,-2 0 0,13-49-1,-17 44 162,-2-2-1,-1 1 0,2-69 1,-17 120-79,8-9-124,-21 72 2,-12 79 0,31-132 0,0 1 0,1-1 0,2 1 0,0 0 0,2-1 0,1 1 0,10 41 0,-11-59 3,1 7 11,2-1-1,6 17 1,-8-25-11,0 0-1,0 0 1,1 0 0,-1-1 0,1 1 0,0-1-1,0 0 1,7 6 0,-4-5 10,0 0 0,0 0 0,0-1-1,0 0 1,1 0 0,0-1 0,-1 0 0,12 3 0,-13-5-4,0 0 1,-1 0-1,1-1 1,0 0-1,0 0 0,0-1 1,0 0-1,0 0 1,-1 0-1,1 0 1,0-1-1,10-4 1,8-7 30,0 0 1,0-1-1,-1-1 1,-1-2-1,34-31 1,90-110 194,-71 73-119,-56 64-94,-1-1 1,0-1-1,-2 0 0,0-1 0,-2-1 0,-1-1 0,-1 0 0,-1 0 0,8-29 1,7-60 85,-24 101-86,0-1-1,-1 0 1,-1 0-1,0 0 0,-4-27 1,4 40-17,0 0 1,-1 0-1,1 0 0,-1 0 1,1 0-1,-1 1 0,0-1 1,0 0-1,0 0 0,0 0 1,0 1-1,0-1 0,0 1 1,-1-1-1,1 1 0,-1-1 1,1 1-1,-1-1 0,1 1 1,-1 0-1,0 0 0,0 0 1,1 0-1,-4-1 0,2 2 2,0-1 0,-1 1 0,1 0 0,-1 0 0,1 0 0,0 0 0,-1 1 0,1-1 0,0 1 0,-1 0 0,1 0-1,0 0 1,0 0 0,-4 2 0,0 2-2,-1-1 0,1 1 0,0 0-1,0 1 1,1 0 0,-1 0 0,1 0 0,0 1-1,-5 9 1,-1 0-13,1 1-1,-16 37 1,9-6-55,3 0 1,2 1-1,-9 69 0,18-85 84,1-1-1,1 1 0,2 0 0,1 0 0,2 0 1,1-1-1,1 1 0,2-1 0,1-1 1,19 47-1,-26-75-11,0 0 0,0-1 0,1 1 0,-1 0 1,1 0-1,0-1 0,-1 0 0,1 1 0,0-1 0,0 0 0,1 0 0,-1 0 1,0 0-1,1 0 0,-1 0 0,1-1 0,0 1 0,-1-1 0,1 0 1,0 1-1,0-1 0,0-1 0,0 1 0,3 0 0,0-1 10,-1 0 1,0 0-1,1 0 0,-1-1 0,0 0 0,0 0 1,0-1-1,0 1 0,0-1 0,0 0 1,0-1-1,-1 1 0,7-5 0,25-16 128,-2-2 0,0-1 0,-2-2 0,34-37 0,-61 59-111,-2 3-10,-1 0 0,1 0 0,0 0 0,-1 0 0,1 0 0,1 1-1,-1-1 1,5-2 0,-16 52 140,8-36-167,0 0 1,0 0 0,1-1-1,5 21 1,-5-25-3,1-1 0,-1 1 0,2-1 0,-1 0 0,0 0 0,1 0 0,0 0 0,0 0 0,1 0 0,-1-1 0,5 5 0,-5-7-1,0 0 0,0 0 0,0-1 0,0 1 0,0-1 0,1 0 0,-1 0 0,0 0 0,1 0 0,-1 0 0,0-1 0,1 0 0,-1 1 0,1-1 0,-1 0 0,5-1 0,8-1 0,-1-1 0,18-5 0,-2-2 17,-1-2 0,-1-1 0,0-2 0,37-25-1,24-11 19,43-26 45,-132 76-78,0 1 1,0-1-1,-1 1 1,1-1-1,0 1 1,0-1-1,0 1 1,0-1-1,-1 0 1,1 0-1,0 1 1,-1-1-1,1 0 1,0 0-1,-1 0 1,1 0-1,0-1 1,-6 0 23,-7 8-5,-4 5-12,1 0 1,1 1 0,0 1-1,0 0 1,1 0-1,-11 17 1,18-22-20,1 0 0,0 0 1,0 0-1,1 0 1,0 1-1,1 0 0,-1 0 1,2 0-1,-1 0 1,2 1-1,-1-1 0,1 0 1,0 1-1,1 9 1,0-16-2,1-1 0,-1 1 1,1 0-1,-1-1 0,1 1 1,0-1-1,0 1 0,0-1 1,2 4-1,-3-6 8,0 1 0,1-1 0,-1 1 0,1-1 0,-1 1 0,0-1 0,1 0 0,-1 1 0,1-1 0,-1 0 0,1 1 0,0-1 0,-1 0 0,1 0 0,-1 1 0,1-1 0,-1 0 0,1 0 0,0 0 0,-1 0 0,1 0 0,-1 0 0,1 0 0,0 0 0,-1 0 0,1 0 0,-1 0 0,1 0 0,0-1 0,-1 1 0,1 0 0,-1 0 0,1 0 0,-1-1 0,1 1 0,-1 0 0,1-1 0,-1 1 0,1-1 0,-1 1 0,1 0 0,-1-1 0,0 1 0,1-1 0,-1 1 0,1-2 0,6-6 6,0-1 1,-1-1 0,1 1 0,-2-1 0,0 0 0,0 0 0,-1-1 0,0 0 0,3-13 0,-1 5 35,1 5-3,-7 14-36,1 0 1,-1 0 0,0 0-1,0 0 1,0 0 0,0 0-1,0 0 1,1 0-1,-1 0 1,0 0 0,0 0-1,0 0 1,0 0 0,0 0-1,0 0 1,1 0-1,-1 0 1,0 0 0,0 0-1,0 0 1,0 0-1,0 0 1,0 0 0,1 0-1,-1 0 1,0 0 0,0 1-1,0-1 1,0 0-1,0 0 1,0 0 0,0 0-1,0 0 1,0 0 0,1 0-1,-1 1 1,0-1-1,0 0 1,0 0 0,0 0-1,0 0 1,0 0 0,0 1-1,0-1 1,0 0-1,0 0 1,0 0 0,2 33 16,-5 64-31,-27 171-1,23-232-3,-2 0-1,-1-1 0,-1 0 1,-3-1-1,0 0 1,-2-1-1,-2 0 0,-22 31 1,39-64 18,-6 10 26,0 0 0,-1 0 1,-1-1-1,-9 8 0,16-15-15,-1 0-1,1 0 1,0 0 0,-1-1 0,1 0 0,-1 1-1,1-1 1,-1 0 0,0 0 0,0 0-1,1 0 1,-1-1 0,0 1 0,0-1-1,0 0 1,0 0 0,0 0 0,1 0-1,-1 0 1,0-1 0,0 1 0,0-1-1,-4-1 1,6 1-6,0 1 0,-1-1 1,1 0-1,0 0 0,0 1 0,0-1 0,0 0 0,0 0 0,0-1 0,0 1 0,0 0 0,0 0 0,0 0 1,1 0-1,-1-1 0,0 1 0,1 0 0,-1-1 0,1 1 0,0-1 0,-1 1 0,1 0 0,0-1 1,0 1-1,0-1 0,0 1 0,0-1 0,0 1 0,0 0 0,1-1 0,-1-1 0,2-5 5,0 1 0,0-1 0,1 1-1,5-11 1,26-44-26,50-69 0,-76 119 14,133-174-45,-115 148 39,2 1 1,1 1 0,2 2-1,1 1 1,2 2-1,65-47 1,-93 74 10,-1 1-1,0 0 1,1 0-1,0 1 1,-1 0 0,1 0-1,0 0 1,0 1 0,1 0-1,-1 0 1,10 0 0,-13 1 2,0 0 0,1 0 0,-1 1 0,0-1 0,0 1 0,0 0 0,0 0 0,1 0 0,-1 0 0,-1 1 0,1-1 0,0 1 1,0 0-1,0 0 0,-1 0 0,1 0 0,-1 0 0,0 0 0,0 1 0,0-1 0,0 1 0,0 0 0,2 4 0,2 5 32,-2 0-1,0 0 1,5 22-1,5 17 209,-14-50-242,1-1 1,-1 0-1,0 0 1,0 0 0,0 1-1,0-1 1,0 0-1,0 0 1,1 0-1,-1 1 1,0-1-1,0 0 1,0 0-1,0 0 1,1 0-1,-1 0 1,0 1-1,0-1 1,0 0 0,1 0-1,-1 0 1,0 0-1,0 0 1,0 0-1,1 0 1,-1 0-1,0 0 1,0 0-1,1 0 1,-1 0-1,0 0 1,0 0-1,1 0 1,-1 0 0,0 0-1,0 0 1,0 0-1,1 0 1,-1 0-1,0 0 1,0-1-1,0 1 1,1 0-1,-1 0 1,0 0-1,0 0 1,0 0 0,1-1-1,-1 1 1,0 0-1,0 0 1,0 0-1,0-1 1,0 1-1,0 0 1,0 0-1,1 0 1,-1-1-1,0 1 1,0 0-1,0-1 1,11-18 81,-8 14-54,11-19 38,0 1 0,1 0 0,1 1 1,2 1-1,0 0 0,25-21 1,-42 41-64,1-1-1,-1 1 1,0 0 0,1 0 0,-1 0-1,1 0 1,0 0 0,-1 1 0,1-1-1,0 0 1,-1 1 0,1-1 0,0 1-1,0 0 1,-1-1 0,1 1 0,0 0 0,0 0-1,0 0 1,-1 0 0,1 1 0,0-1-1,0 0 1,-1 1 0,1-1 0,0 1-1,-1 0 1,1-1 0,0 1 0,-1 0-1,1 0 1,-1 0 0,1 0 0,-1 0-1,0 1 1,1-1 0,-1 0 0,0 1 0,0-1-1,0 1 1,1 1 0,5 9 36,0-1 1,-1 1 0,0 1-1,6 19 1,-4-9 31,4 0 13,0 0 0,1-2 0,1 1 1,2-2-1,19 22 0,-29-37-292,6 8 228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4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0 773 2000,'0'0'6242,"4"-12"-5987,-1 3-191,-2 5-41,1 0 0,-1 0 0,1 0 0,-1 0 0,1 1 1,0-1-1,0 0 0,1 1 0,-1 0 0,1-1 0,0 1 1,0 0-1,0 0 0,0 1 0,0-1 0,4-2 0,9-6 122,-1-1-1,-1 0 0,22-25 0,-5 5 27,5-6 76,-1-3 0,39-60 0,-47 63-106,-18 25-78,-1-1 0,0 1 0,-1-1-1,-1-1 1,0 1 0,-1-1 0,-1 0 0,0 0 0,-1 0 0,2-22 0,-5 28-14,1 1 1,-1-1-1,0 1 1,-1-1-1,0 1 0,-1-1 1,1 1-1,-2-1 0,1 1 1,-1 0-1,0 0 1,-1 0-1,0 1 0,0-1 1,0 1-1,-1 0 0,0 0 1,-1 0-1,0 1 1,-7-7-1,5 5 30,7 7-47,0 0 1,0 0-1,0 1 1,0-1-1,0 0 0,0 0 1,0 1-1,0-1 0,0 0 1,0 1-1,0-1 0,-3 0 1,4 1-26,-1 1-1,0-1 1,0 1 0,1-1-1,-1 1 1,0-1 0,1 1 0,-1-1-1,1 1 1,-1 0 0,0-1-1,1 1 1,-1 0 0,1-1 0,0 1-1,-1 0 1,1 0 0,0-1 0,-1 1-1,1 0 1,0 0 0,0 0-1,0 0 1,0-1 0,-1 1 0,2 1-1,-17 47 104,11-36-92,0 1 0,1-1 0,-4 28 0,-6 284 190,16-194-95,-2 102 175,-4-129-107,-8 108 285,10-194-394,-1 1 0,-1-1 0,-1 0 0,-1 0 0,0 0 0,-1-1 0,-10 18 0,14-30-40,-1 0 1,1 0-1,-1-1 1,-1 1-1,1-1 0,0 0 1,-1 0-1,0 0 1,0-1-1,0 0 1,0 0-1,-1 0 1,1-1-1,-1 1 1,0-1-1,1-1 1,-1 1-1,-10 1 1,13-3-18,-1 0 1,1 0-1,0 0 1,0-1-1,0 1 1,0-1-1,0 1 1,0-1-1,1 0 0,-1 0 1,0-1-1,0 1 1,1 0-1,-1-1 1,0 0-1,-2-2 1,3 3-10,0-1 1,1 1-1,-1-1 1,0 0-1,1 1 1,-1-1-1,1 0 1,-1 0 0,1 0-1,0 0 1,0 0-1,0 0 1,0 0-1,1-1 1,-1 1-1,0 0 1,1 0-1,-1-1 1,1 1 0,0 0-1,0-1 1,0-3-1,3-7-3,1 0 0,0 0-1,0 1 1,1-1 0,1 1 0,0 0-1,1 0 1,0 1 0,0-1 0,2 2-1,-1-1 1,1 1 0,1 1 0,13-11 0,117-95-125,-135 111 117,0 0-1,1 1 0,-1-1 1,1 2-1,0-1 0,0 0 1,0 1-1,0 0 1,0 1-1,0-1 0,1 1 1,-1 1-1,0-1 0,12 1 1,-8 1-2,0 0 1,-1 1-1,1 1 0,-1-1 1,0 1-1,0 1 0,0 0 1,0 0-1,8 6 1,114 63 124,-19-15 17,-90-43-128,-18-12-5,1 0 0,-1 0 0,1 0 0,9 3 0,-8-3 1,1-1 0,0 0 0,0 0 0,0 0 0,0-1-1,10 0 1,-14-1 3,0 0 1,0-1-1,0 1 0,0-1 0,0 0 0,0 0 0,-1 0 0,1 0 1,0 0-1,0-1 0,-1 1 0,1-1 0,-1 0 0,1 0 0,-1 0 1,0 0-1,3-3 0,4-7 14,-1 0 0,0 0 0,-1-1 0,0 0 0,6-18 0,6-9 35,-8 15 2,-1 0 1,8-32 0,-10 29 32,18-40 0,-20 55-59,-4 8-8,0 0 0,1 0 0,0 0 0,0 0 0,0 0 0,6-6 0,-8 10-17,4 11 2,-10-4 2,0 1-1,0-1 0,-1 0 0,0 0 0,0-1 0,-1 0 0,0 0 0,0 0 0,-14 7 0,3-2 4,5 0 19,0 0 0,1 0 0,0 1 0,-12 15 0,-2 1 15,21-22-36,0 1 0,1 0-1,0 0 1,0 0 0,0 0 0,0 0 0,1 1-1,0 0 1,1 0 0,0 0 0,0 0 0,0 0-1,-1 9 1,3-10-10,-1 0-1,1 0 1,0 0-1,1 0 1,-1 0-1,1 0 1,0 0-1,1 0 1,-1-1-1,1 1 1,0 0-1,1-1 1,-1 1 0,1-1-1,0 0 1,5 6-1,3 6-11,-10-15 7,0 0 0,0-1 1,0 1-1,0 0 0,0 0 1,0-1-1,0 1 1,1-1-1,-1 1 0,1-1 1,-1 1-1,1-1 0,-1 0 1,1 0-1,0 0 0,0 0 1,0 0-1,-1 0 0,1 0 1,0 0-1,0-1 0,0 1 1,0-1-1,3 1 0,-3-1 5,0 0-1,0 0 0,0 0 0,0-1 1,0 1-1,0 0 0,0-1 0,0 1 1,0-1-1,0 0 0,0 0 0,0 0 1,-1 0-1,4-2 0,-3 1 3,0 0 0,1-1 0,-1 0 0,-1 1 0,1-1 0,0 0 0,-1 0 0,3-5 0,4-12 10,0-1-1,-2 0 0,0 0 1,-1-1-1,-1 1 1,-1-1-1,-1 0 1,-1-24-1,-9 2 39,9 47-50,0 1 0,0 0 1,0-1-1,1 0 0,0 1 1,0-1-1,0 0 0,3 5 0,6 9 2,0 3-25,0-1 0,2 0 0,21 25 0,-25-34 9,0-1 1,1 0-1,0-1 0,0 0 0,1-1 0,0 0 1,21 10-1,-29-15 12,1 0-1,-1-1 1,1 1 0,0-1 0,0 0-1,0 0 1,0 0 0,0-1 0,0 1-1,0-1 1,0 0 0,0 0 0,0 0-1,0-1 1,0 1 0,0-1 0,0 0-1,0 0 1,0-1 0,-1 1 0,1-1-1,0 1 1,-1-1 0,1-1 0,-1 1 0,0 0-1,0-1 1,5-4 0,2-5 16,-1 1 1,0-2 0,-1 1 0,0-1-1,-1 0 1,-1-1 0,0 0-1,6-21 1,10-22 35,4-28 47,-7 18-35,-16 60-66,0-1 1,1 1-1,0 0 0,1 0 0,-1 0 1,1 1-1,1-1 0,-1 1 0,1 0 0,0 1 1,0-1-1,8-3 0,-13 7 0,2 0-6,0 1 0,0-1 0,-1 0 0,1 1-1,0-1 1,0 1 0,5-1 0,-7 2 4,1-1 1,-1 1 0,1 1 0,0-1-1,-1 0 1,1 0 0,-1 1 0,1-1-1,-1 0 1,1 1 0,-1 0 0,0-1-1,1 1 1,-1 0 0,0 0 0,1-1 0,-1 1-1,0 0 1,2 2 0,3 3-1,-1 0-1,1 1 1,-1-1 0,-1 1 0,1 0 0,-1 0-1,0 1 1,-1-1 0,0 1 0,0 0 0,3 12-1,0 10 6,5 55-1,-10-68-1,2 18 6,-2-20 1,0 1 0,0 0-1,2-1 1,0 0-1,0 1 1,2-1 0,0-1-1,9 20 1,-12-30 2,1 1 0,-1-1 0,1 0 0,0 0 0,1 0 0,-1 0 0,1-1 0,0 1-1,0-1 1,0 0 0,0 0 0,0 0 0,0-1 0,1 0 0,0 1 0,-1-2 0,1 1 0,0 0 0,0-1 0,0 0 0,0 0 0,0-1 0,0 1 0,0-1 0,0 0 0,0 0 0,0-1 0,0 1 0,0-1 0,0-1 0,0 1 0,0 0 0,0-1 0,-1 0-1,1 0 1,-1-1 0,1 1 0,-1-1 0,0 0 0,0 0 0,0 0 0,0-1 0,-1 0 0,5-5 0,22-32 40,26-46 1,-10 15 42,-37 57-64,-6 10-13,0 0 0,0 1 0,0 0 1,0-1-1,5-3 0,-7 7-6,1 0-1,-1 0 1,1 0-1,0 0 1,-1 0 0,1 0-1,0 0 1,-1 1-1,1-1 1,0 1-1,0-1 1,0 1-1,0 0 1,0-1 0,0 1-1,-1 0 1,1 0-1,3 1 1,-3 0-5,-1 0 1,1 1-1,-1-1 1,0 1-1,0-1 1,0 1-1,1 0 1,-1-1-1,-1 1 1,1 0-1,0 0 0,0-1 1,-1 1-1,1 0 1,0 3-1,2 5 4,10 22 0,-2 0 1,-2 1-1,0 0 0,-3 1 0,4 35 0,-12-23 12,1-38-4,1 1 0,0-1 0,0 1-1,3 16 1,-3-15 34,0-8 25,3-8-21,1-1-49,8-18 47,12-35 1,-2 2 16,-10 29-27,-2 5 1,0 1-1,2 0 1,18-28 0,-29 49-40,0 1 1,-1 0 0,1 0-1,0 0 1,0 0 0,-1 1 0,1-1-1,0 0 1,0 0 0,0 0-1,0 1 1,0-1 0,0 0-1,0 1 1,0-1 0,0 1-1,1 0 1,-1-1 0,0 1-1,0 0 1,0-1 0,1 1-1,-1 0 1,0 0 0,0 0-1,0 0 1,1 0 0,-1 1-1,2-1 1,0 2 1,-1-1 0,1 1 0,-1-1 0,1 1 0,-1 0 0,0 0 0,0 0 0,0 0 0,0 0 0,0 1 0,2 3 0,3 5-3,-1 0 0,-1 1 0,1-1 0,-2 1 0,4 13 0,13 31 0,-19-49 0,-1-5 0,0 0 0,0 0 0,0 0 0,0 0 0,0-1 0,0 1 0,0 0 0,1 0 0,1 1-1,-2-3 2,-1 1-1,1-1 0,0 0 0,-1 0 0,1 0 0,0 0 0,0 0 1,-1 0-1,1 0 0,0 0 0,-1 0 0,1 0 0,0-1 0,-1 1 1,1 0-1,0 0 0,-1-1 0,1 1 0,0 0 0,-1-1 0,1 1 1,-1-1-1,1 1 0,0-1 0,-1 1 0,1-1 0,-1 1 0,0-1 1,1 1-1,-1-1 0,1 1 0,-1-1 0,0 0 0,1 0 0,19-29 38,0 1 0,-3-2 0,0-1 0,-2 0 0,15-45 0,-30 77-36,0-1-1,0 1 0,0-1 0,0 1 0,0-1 0,0 1 1,1-1-1,-1 1 0,0-1 0,0 1 0,0-1 0,1 1 0,-1-1 1,0 1-1,1-1 0,-1 1 0,0 0 0,1-1 0,-1 1 1,1 0-1,-1-1 0,0 1 0,1 0 0,-1 0 0,1-1 0,-1 1 1,1 0-1,-1 0 0,1 0 0,0-1 0,0 2 0,0-1 0,0 1 0,0-1-1,-1 1 1,1-1 0,0 1 0,0 0-1,-1-1 1,1 1 0,0 0 0,-1-1-1,1 1 1,-1 0 0,1 0 0,0 1-1,14 37 0,-9-11 0,4 42 0,-8-50 0,1 1 0,1-1 0,0 0 0,1 0 0,10 21 0,-11-34 0,0-1 0,1 1 0,0-1 0,0-1 0,1 1 0,-1-1 0,1 0 0,10 6 0,5 7 0,-18-16 0,1 1 0,-1-1 0,1 0 0,0 1 0,0-2 0,0 1 0,0 0 0,0-1 0,0 0 0,0 0 0,0 0 0,1 0 0,-1-1 0,0 0 0,1 1 0,-1-2 0,0 1 0,0 0 0,1-1 0,-1 0 0,0 0 0,8-3 0,5-3 0,0-1 0,0 0 0,30-21 0,-38 22 0,-4 4 0,0-1 0,-1 0 0,1 0 0,-1-1 0,0 1 0,-1-1 0,1 0 0,4-8 0,7-9 0,-7-1-1,-8 23 3,0 0 0,0 0 0,0-1-1,1 1 1,-1 0 0,0-1 0,0 1-1,0-1 1,0 1 0,0 0-1,0-1 1,0 1 0,0 0 0,0-1-1,0 1 1,0 0 0,0-1 0,0 1-1,0-1 1,0 1 0,0 0-1,0-1 1,0 1 0,-1 0 0,1-1-1,0 1 1,0 0 0,0 0-1,-1-1 1,1 1 0,0 0 0,0-1-1,-1 1 1,1 0 0,0 0 0,-1 0-1,1-1 1,0 1 0,-1 0-1,1 0 1,0 0 0,-1 0 0,1 0-1,0-1 1,-1 1 0,1 0 0,0 0-1,-1 0 1,1 0 0,0 0-1,-1 0 1,1 0 0,-1 0 0,1 0-1,0 0 1,-1 1 0,-1 0 8,0 0 0,0 0 0,1 0 0,-1 1 0,1-1 0,-1 1 0,1-1 0,-1 1-1,1-1 1,0 1 0,0 0 0,-1 0 0,1 0 0,1 0 0,-2 2 0,-10 32 4,11-27-14,0 0 1,1 0-1,0 0 0,0 0 1,1 0-1,0 0 0,1 0 0,-1 0 1,7 14-1,-4-10-12,1-1-1,1 0 1,0 0 0,0-1 0,17 22-1,-19-29 7,0 0 0,0-1 0,1 1-1,0-1 1,0 0 0,-1 0-1,2 0 1,-1-1 0,0 0-1,1 0 1,-1 0 0,1 0 0,-1-1-1,1 0 1,0 0 0,-1-1-1,7 0 1,-10 0 6,0-1 1,0 0-1,1 0 0,-1 0 0,0 0 1,0 0-1,-1 0 0,1-1 0,0 1 1,0-1-1,0 1 0,-1-1 1,1 0-1,-1 1 0,0-1 0,1 0 1,-1 0-1,2-4 0,1-1 5,-1-1 0,1 0 0,4-17 0,-3 7 2,-1-1 0,-1 0-1,0 0 1,-2 0 0,0-27-1,-2 39 4,1-1-1,-1 1 0,-1 0 0,1 0 1,-1 1-1,0-1 0,-1 0 0,0 1 1,0-1-1,0 1 0,-1 0 1,0 0-1,0 0 0,0 1 0,-1-1 1,0 1-1,0 0 0,-7-5 0,-2-3 73,13 11-72,-1 1 0,0-1 0,1 0 0,-1 1 0,0 0-1,0-1 1,1 1 0,-1 0 0,0 0 0,0 0 0,-3-1-1,-1-3 65,16 10-96,-3 0 7,0-1 0,0 0-1,1-1 1,0 1 0,-1-1-1,17 3 1,-2 1-15,-11-4 13,0 1 0,0-2 0,1 1-1,-1-1 1,19 0 0,-26-2 10,0 0 0,1-1-1,-1 1 1,0-1 0,1 0 0,-1 0-1,0 0 1,0-1 0,0 1 0,0-1-1,0 0 1,0 0 0,0-1 0,-1 1-1,1-1 1,-1 1 0,6-7 0,0-2 13,-1 0 1,0-1-1,-1 0 1,0 0-1,-1-1 0,0 0 1,-1 0-1,0 0 1,-1-1-1,-1 1 1,3-27-1,-9-11 290,19 52-152,31 31-93,-29-22-33,0 1 0,0 1 0,27 26 0,-38-31-1,1 1-1,-2 0 1,1 1 0,-1-1 0,0 1 0,-1 1 0,0-1 0,-1 1 0,6 16 0,3 25 158,10 80 0,-15-80 39,-8-47-196,1 0 1,0 0-1,-1 0 1,2 0-1,-1-1 1,0 1-1,1 0 1,-1-1-1,1 1 1,0-1-1,0 0 1,1 1-1,-1-1 0,1 0 1,-1 0-1,1-1 1,0 1-1,0-1 1,0 1-1,1-1 1,-1 0-1,0 0 1,1 0-1,-1 0 0,1-1 1,0 0-1,0 0 1,-1 0-1,1 0 1,0 0-1,0-1 1,0 1-1,0-1 1,0 0-1,0 0 0,0-1 1,0 1-1,0-1 1,-1 0-1,1 0 1,0 0-1,0-1 1,-1 1-1,1-1 1,-1 0-1,1 0 0,-1 0 1,0 0-1,0-1 1,4-3-1,12-11 29,-1-2-1,0 0 1,19-30 0,31-55-3183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1220 3312,'0'0'4656,"1"-13"-4295,1-23 15,-1 1 0,-7-52 0,-37-151 2227,41 227-2486,1-1 1,0 0 0,1 1 0,1-1-1,0 0 1,0 1 0,1-1 0,1 1-1,0-1 1,0 1 0,1 0-1,1 0 1,0 1 0,0-1 0,8-10-1,-7 13-60,0 0 0,0 0 1,0 1-1,1 0 0,1 0 0,-1 0 0,1 1 0,0 0 0,0 1 0,1 0 0,0 0 0,0 1 0,0 0 0,0 0 0,0 1 0,1 0 0,16-2 0,-21 5-34,-1 0 0,0 0 0,1 0 0,-1 0-1,0 1 1,1 0 0,-1 0 0,0 0 0,0 0 0,1 0-1,-1 1 1,0 0 0,-1 0 0,1 0 0,0 1 0,0-1-1,-1 1 1,0-1 0,1 1 0,-1 1 0,0-1 0,0 0-1,-1 1 1,5 6 0,-1 0 3,-1 0 0,0 0 1,0 0-1,-1 1 0,-1 0 0,0 0 0,0 0 1,1 14-1,-2 11 54,-2-1 0,-1 1 0,-12 69 1,10-82-35,-3 62 296,6-77-301,0-1-1,1 0 0,0 0 1,1 0-1,-1 0 1,1 0-1,0 0 1,6 10-1,0 5 16,-4-15-37,0 1-1,0-1 0,1 0 1,-1 0-1,2 0 1,-1-1-1,1 0 1,0 0-1,0 0 1,1-1-1,-1 0 0,1 0 1,1 0-1,-1-1 1,0 0-1,1-1 1,10 4-1,-12-6-12,0 0 0,0-1 0,1 1 0,-1-1 1,0 0-1,0-1 0,1 1 0,-1-1 0,0 0 0,0-1 0,0 0 0,0 0 0,0 0 0,0-1 0,8-4 1,-3 1 0,-1-1 0,0 0 0,0-1 0,-1 0 1,0-1-1,14-16 0,-6 4 15,60-80 96,-64 82-80,-2 0 1,0 0-1,13-36 0,-19 40-2,1 0 0,0 0-1,1 1 1,0 0 0,1 0-1,1 1 1,12-16 0,-19 28-34,0-1-1,0 1 1,-1-1 0,1 1-1,0 0 1,0-1 0,0 1 0,1 0-1,-1 0 1,0 1 0,0-1 0,1 0-1,-1 1 1,0-1 0,1 1-1,4 0 1,-3 0 3,1 1 0,-1 0 0,1-1 0,-1 2 0,0-1-1,1 0 1,-1 1 0,5 3 0,4 2 7,0 2-1,0-1 1,-1 2-1,11 11 0,-5 0-11,2 3 0,-78-50 242,47 20-209,0 0 0,-1 0 0,0 1 0,-15-4 1,23 8-19,0 0 1,0 0 0,0 1-1,0-1 1,0 1 0,0 0-1,0 0 1,-1 0 0,1 1-1,0 0 1,0-1 0,0 1-1,0 1 1,0-1 0,1 0-1,-1 1 1,-7 4 0,4 0-7,0 0-1,0 0 1,0 0 0,0 1 0,1 1-1,0-1 1,1 1 0,0 0 0,0 0 0,1 0-1,0 0 1,0 1 0,1 0 0,-4 13-1,4-8-12,0 0 0,1 0 0,1 0-1,0 1 1,1-1 0,1 0 0,0 0 0,1 0-1,4 15 1,-3-14-8,1 0-1,1-1 1,7 16 0,-9-24-1,0 0 0,1 0 1,0 0-1,0-1 0,1 0 1,-1 0-1,1 0 0,0 0 1,9 6-1,-10-8 3,0 0-1,1 0 0,0-1 1,-1 1-1,1-1 1,0 0-1,0-1 1,1 1-1,-1-1 0,8 1 1,-10-1 5,-1-1 0,1 0 1,0-1-1,0 1 0,-1 0 0,1-1 1,0 0-1,-1 0 0,1 1 0,0-1 1,-1-1-1,1 1 0,-1 0 0,0-1 1,1 1-1,-1-1 0,0 0 0,0 0 1,0 1-1,0-1 0,0-1 0,2-3 1,2-2-2,-1-1 1,0-1 0,-1 1 0,0-1-1,-1 0 1,0 1 0,0-2-1,1-14 1,5-90 27,-8 70-4,-3-19-2,-1 16 81,3 47-72,13 35 18,-8-17-41,0-1 0,2 0 0,0 0-1,1-1 1,1 0 0,0 0 0,1-1 0,0 0-1,1 0 1,1-2 0,0 1 0,1-1 0,27 19-1,-34-27-1,-1-1-1,1 0 1,0-1-1,0 1 0,0-1 1,0 0-1,0-1 1,1 1-1,-1-1 0,0-1 1,1 1-1,-1-1 1,1 0-1,-1-1 0,0 1 1,1-1-1,-1 0 1,0-1-1,7-2 0,7-4-2,1-1 0,-1-2-1,-1 1 1,21-17-1,10-5 3,-12 9 12,0-1 1,-2-2 0,43-40-1,-58 48 21,46-32-1,-66 49-31,7-4 7,-1-2 0,0 1 1,9-11-1,-2 3 37,-26 20 39,1 1 0,-15 13-1,10-6-54,1 1 0,0 1 0,2 0 0,0 1 0,1 0-1,0 1 1,2 1 0,0 0 0,1 0 0,1 0 0,0 1-1,2 1 1,0-1 0,2 1 0,-4 36 0,8-46-23,1 0 0,0 0 0,0 1 0,1-1 0,1 0 1,0 0-1,0-1 0,1 1 0,0-1 0,1 0 0,0 0 0,8 10 1,-10-15-9,1 0 0,-1-1 0,1 1 1,1-1-1,-1 0 0,1 0 0,-1 0 1,1-1-1,0 0 0,10 5 0,-11-6-2,0-1 0,1 0 0,-1 0 0,0 0-1,1 0 1,-1-1 0,1 1 0,-1-1 0,1 0-1,-1-1 1,1 1 0,-1-1 0,0 0-1,1 0 1,7-3 0,-4 1 2,0-1 0,0-1-1,0 1 1,-1-1 0,1 0-1,-1-1 1,-1 0 0,1 0 0,-1 0-1,0-1 1,0 0 0,-1 0 0,0-1-1,0 1 1,-1-1 0,1 0 0,-2 0-1,1-1 1,-2 1 0,4-15-1,1-9 4,-2-1 0,-1 0-1,-1 0 1,-4-44-1,-2 15 1,-2 1 0,-16-70 0,-42-116 0,44 170-9,-14-120 0,24 130-27,7 51 21,-1-1 0,-1 1 1,0 0-1,-7-16 0,10 32 11,1-1 0,0 0-1,0 1 1,-1-1 0,1 0-1,-1 1 1,1-1 0,0 1-1,-1-1 1,1 0 0,-1 1-1,1-1 1,-1 1 0,0-1-1,1 1 1,-1 0 0,0-1-1,1 1 1,-1 0 0,0-1-1,0 1 1,1 0 0,-1 0 0,1 0 0,-1 0 0,1 1 0,-1-1 0,1 0 0,-1 0 0,1 0 0,-1 1 0,1-1 0,0 0 0,-1 1 0,1-1 0,-1 0 0,1 1 0,0-1 0,-1 0 0,1 1 0,0-1 0,0 1 0,-1 0 0,-1 2-11,1 0 1,-1 1-1,1-1 0,-1 1 0,1-1 1,-1 8-1,-1 30-39,2 1 0,1 0 1,10 68-1,-2-36-2,-4-23 15,2 0-1,22 82 1,-10-64 16,-11-41 18,1 1 0,1-2 0,17 36 0,-1-1-44,-19-46 52,0 0-1,2-1 1,9 18 0,32 53 73,-35-58-46,2 0 0,29 39-1,-39-61-25,1 0 0,-1 0 0,1-1 0,1 0 0,-1-1 0,1 1 0,-1-2 1,1 1-1,0-1 0,15 4 0,6 3 0,-23-8 2,0 0 1,0 0-1,0 0 0,1-1 0,-1 0 0,0-1 0,1 1 0,-1-1 0,1 0 0,-1-1 0,0 0 0,12-2 0,-9 0 9,0 0 1,0-1-1,-1 0 0,1 0 0,-1-1 1,0 0-1,0-1 0,7-6 0,-1-1 13,0-1-1,-1-1 1,0 0-1,-2-1 1,1 0-1,-2 0 1,17-36-1,-21 35 25,0 1 0,-1-1 0,0 0 0,3-27 0,-7 33-14,0 0-1,0-1 1,-2 1-1,1-1 1,-1 1-1,-1 0 0,-5-22 1,6 32-33,1 0 1,0 0-1,0 0 1,0 0 0,-1 0-1,1 0 1,0 0-1,-1 0 1,1 1-1,-1-1 1,1 0 0,-1 0-1,0 0 1,1 1-1,-1-1 1,0 0-1,1 1 1,-1-1 0,0 0-1,0 1 1,1-1-1,-1 1 1,0-1 0,-2 0-1,2 2 1,0-1 0,1 0 0,-1 1-1,0-1 1,0 0 0,0 1 0,0-1 0,0 1 0,0-1-1,1 1 1,-1 0 0,0-1 0,0 1 0,1 0 0,-1-1-1,0 1 1,1 0 0,-1 0 0,0 1 0,-3 4-4,1 1 0,-1 0 1,1 0-1,1 0 0,-3 9 1,0 5 4,0 0 0,2 0 0,1 1 1,0-1-1,2 1 0,0-1 0,1 1 0,2-1 1,6 31-1,2-9-10,20 60-45,-27-91 55,1-1 0,0 0 1,1 0-1,1 0 1,-1-1-1,14 15 0,-18-23-3,1 0 0,-1 0 0,1 0-1,0-1 1,0 1 0,0-1 0,0 1-1,0-1 1,0 0 0,0 0 0,0-1-1,0 1 1,1-1 0,-1 1 0,0-1-1,5-1 1,-4 1 4,0 0-1,0 0 0,0-1 1,0 1-1,0-1 1,0 0-1,-1 0 0,1-1 1,0 1-1,-1-1 1,1 0-1,-1 0 0,5-3 1,5-7 3,0 0 1,0-2 0,-1 1-1,-1-1 1,-1-1-1,0 0 1,0-1 0,-2 0-1,0 0 1,-1-1 0,0 1-1,-1-2 1,6-34-1,0-16 15,5-36 68,-23 34 34,8 64-75,-2 6-48,1 0-1,-1 0 0,0 0 1,0-1-1,0 1 1,0 0-1,1 0 1,-1 0-1,0-1 1,0 1-1,0 0 1,0 0-1,0-1 1,0 1-1,0 0 1,1 0-1,-1-1 0,0 1 1,0 0-1,0 0 1,0-1-1,0 1 1,0 0-1,0 0 1,0-1-1,0 1 1,-1 0-1,1 0 1,0-1-1,0 1 1,0 0-1,0 0 0,0-1 1,0 1-1,0 0 1,-1 0-1,1 0 1,0-1-1,0 1 1,0 0-1,0 0 1,-1 0-1,1-1 1,0 1-1,0 0 1,-1 0-1,1 0 0,0 0 1,-1 0-1,0 24 154,1 7-141,0 0 0,2 0 0,1 0 0,14 57 0,-11-64-12,12 28 0,3 7 0,-21-57-5,1 0 0,-1 0-1,1-1 1,0 1-1,0 0 1,0 0 0,0 0-1,0-1 1,1 1 0,-1 0-1,0-1 1,1 1-1,-1-1 1,1 0 0,0 1-1,-1-1 1,1 0-1,0 0 1,0 0 0,0 0-1,0 0 1,0-1-1,0 1 1,0 0 0,0-1-1,0 0 1,0 1 0,0-1-1,0 0 1,0 0-1,0 0 1,0 0 0,0-1-1,0 1 1,0 0-1,3-2 1,0 1-6,0-1 0,1 1 0,-1-1 1,0-1-1,0 1 0,0-1 0,0 0 0,-1 0 0,1 0 0,-1 0 0,0-1 1,7-7-1,-2-3-2,0 0 1,-1-1-1,-1 0 1,8-20-1,14-29-14,-14 37 15,-4 8 8,0 0-1,-2-1 0,0-1 0,9-31 0,-18 50 2,0 1 0,0 1 0,0-1 0,0 1 0,0-1 0,0 1 0,0-1 0,0 1 0,0-1 0,1 1 0,-1 0 0,0-1 0,0 1 0,0-1 0,1 1 0,-1-1 0,0 1 0,0 0 0,1-1 0,-1 1 0,0-1 0,1 1 0,-1 0 0,0-1 0,1 1 0,-1 0 0,1 0 0,-1-1 0,0 1 0,1 0 0,-1 0 0,1 0 0,0-1 0,0 2 0,-1-1 0,1 0 0,-1 1 0,1-1 0,-1 1 0,1-1 0,-1 1 0,1-1 0,-1 1 0,1-1 0,-1 1 0,0-1 0,1 1 0,-1-1 0,0 1 0,1 0 0,-1-1 0,0 1 0,0 0 0,0-1 0,0 1 0,1-1 0,-1 1 0,0 0 0,0-1 0,0 1 0,0 0 0,-1 0 0,5 33 0,-3-20 0,6 27 0,1-1 0,2 0 0,30 76 0,-38-113-2,-1 1 0,0-1 0,1 0 0,-1-1 0,1 1 0,0 0 0,0 0 0,0-1 0,0 1 0,0-1 0,1 0 0,-1 0 0,1 0 0,-1 0 0,1 0 0,0 0 0,0-1 0,0 1 0,0-1 0,0 0 0,0 0 0,0 0 0,0 0 0,1 0 0,-1-1 0,0 0 0,1 1 0,-1-1 0,0 0 0,0-1 0,1 1 0,-1-1 0,4 0 0,0-1 2,0-1 0,0 0 0,0 0 0,0 0 0,0-1 0,-1 0 0,0 0 0,1-1 0,-2 0-1,1 0 1,0 0 0,-1-1 0,7-8 0,13-26 21,25-50-1,-41 72-16,3-9 14,-1-1 0,-2 0 0,0-1 0,6-45 0,-2 9 28,-8 41-19,-5 20-25,0 0 1,1 0 0,0 0 0,0 0 0,0 0-1,0 0 1,0 0 0,1 0 0,0 1 0,0-1-1,0 1 1,5-7 0,13 35-38,2 16-2,-2 0-1,-1 1 0,-3 2 0,14 53 0,-27-85 28,0 0 0,-1 0 0,-1 0 0,0 0 1,0 1-1,-2-1 0,1 0 0,-5 21 0,4-27 8,-1 1-1,1-1 1,-2 0-1,1 0 1,-1 0-1,1 0 1,-2-1-1,1 1 1,-1-1-1,0 0 1,0 1-1,0-2 1,0 1 0,-1 0-1,0-1 1,0 0-1,-10 6 1,5-4 33,-1-1 0,1-1 0,-1 1 1,0-2-1,-1 1 0,1-1 0,0-1 0,-1 0 1,1-1-1,-1 0 0,-12-1 0,23 4-60,2-5 13,-1 0-11,29-12-91,95-18 116,-32 9 5,-79 19 6,1 0-1,0 1 1,-1 1 0,1 0-1,0 1 1,20 3-1,-7 0-10,-1 2 0,34 10-1,-50-11 24,1 0 0,0 1 0,-1 0 0,16 12 0,23 10 124,-3-1 272,-45-26-413,-1 0-1,0 0 1,1 0 0,-1 0 0,1 0-1,-1 0 1,0 0 0,1 0 0,-1 0-1,1 0 1,-1 0 0,0 0-1,1 0 1,-1-1 0,0 1 0,1 0-1,-1 0 1,1 0 0,-1-1 0,0 1-1,0 0 1,1 0 0,-1-1-1,0 1 1,1 0 0,-1-1 0,0 1-1,0 0 1,0-1 0,1 1-1,-1-1 1,0 1 0,0 0 0,0-1-1,0 1 1,0 0 0,0-1 0,0 1-1,0-1 1,0 1 0,0 0-1,0-1 1,2-20-1621,-2 19 517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5224,'0'0'5733,"-11"2"-5400,-34 5 9,42-6-273,-1 0 0,1 1 0,0-1 0,0 0 1,0 1-1,0 0 0,0 0 0,0 0 0,0 0 1,-4 5-1,-8 6 1164,13-12-1031,1-1 0,-1 1 0,0 0 0,0-1 1,0 1-1,1-1 0,-1 1 0,0-1 0,0 0 0,-2 0 0,-2 0 422,12 0-370,2-13-2243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3208,'0'0'2797,"4"-11"-2698,1-5-58,-3 9 4,0 0 0,0 0 0,1 0 1,0 0-1,7-10 0,-7 13 464,0 0 1,0 0-1,0 0 0,0 0 1,5-3-1,-2 1-475,-3 4 218,-1 0-1,1 1 0,0 0 1,0 0-1,0 0 0,0 0 0,0 0 1,1 1-1,-1-1 0,0 1 1,0 0-1,0 0 0,0 0 0,0 0 1,1 1-1,3 0 0,-5 0-218,-1 0 0,0 0 0,0 0 0,0 0 0,0 0 0,0 0 0,-1 0 0,1 0 1,0 0-1,0 1 0,0 1 0,9 11 317,-5-11-278,-4-1-37,1-1-1,0 1 0,0-1 1,-1 1-1,1-1 0,0 0 1,0 0-1,0 0 0,0 0 1,1 0-1,-1-1 0,0 1 1,0-1-1,0 1 0,1-1 1,-1 0-1,4 0 1,-5 0-26,0 0 1,-1 0 0,1 0-1,0 0 1,0 0-1,-1 0 1,1 0 0,0 1-1,-1-1 1,1 0 0,0 0-1,-1 0 1,1 1 0,0-1-1,-1 0 1,1 1 0,1 0-1,11 3 106,37 1 277,28 3 4,-64-8-334,0 0 0,0 2 1,-1-1-1,1 2 1,26 7-1,-35-9-45,0 0 0,-1 0 0,1 0 0,0-1 0,0 0 0,0 0 0,-1 0 0,1 0 0,9-3 0,-9 2-1,-1 0-1,1 0 1,0 1-1,0 0 1,0 0-1,0 0 1,0 0-1,8 3 0,14 4 69,29 3-1,11 4-26,-47-10-34,1-1-1,-1-1 0,0-1 0,1-1 0,22-2 0,13 0 61,25 7 87,-29-10-60,56-13 1,-31 9-2,32-9 78,-85 13-156,0 0-1,-1 2 1,1 0 0,48 2-1,-32 13 44,-26-9-40,0-1 0,-1 2 0,25 8 1,-16-4-15,12 1 9,-24-7-9,-1 1 0,1 0 0,-1 0-1,17 8 1,-21-9-13,-1 0-1,1 0 1,0-1-1,0 1 1,0-1-1,7 0 1,11 4 3,47 9-9,-23-8-1,4-9 15,-33 1-1,36 1 0,-10 10 12,-35-6-11,0-1 1,0 0 0,18 1-1,15 5-2,-32-8-13,18 0 0,29 4 0,-47-3 0,0 1 0,0 0 0,0 1 0,-1 0 0,1 1 0,12 6 0,50 24 0,-49-24 0,-1 0 0,0 1 0,-1 1 0,30 23 0,-39-24 0,2-1 0,-1-1 0,1 0 0,0 0 0,1-1 0,27 9 0,-15-7 0,-19-7 0,0 0 0,0-1 0,0 1 0,0-2 0,0 1 0,1-1 0,-1 0 0,0-1 0,15-1 0,6-1 17,-21 2-8,-1-1 0,1 0 0,-1 0 0,1 0 0,-1-1 0,0 0 0,1-1 0,8-3 0,25-18-26,0 0 1,-1-3-1,-1-1 1,67-65-1,-104 91 8,0 0 1,0 0-1,1 1 1,-1-1-1,1 1 0,-1 0 1,4-1-1,-3 1 4,-1 0 0,1-1 0,-1 1 0,1 0 0,-1-1 0,0 1 0,3-3 0,-2 3 11,-1 0-1,0 0 1,1 0 0,-1 0 0,1 0 0,-1 1-1,1 0 1,-1-1 0,1 1 0,4 0 0,28 1 11,-30 0-15,1 0 1,-1 1-1,0-1 0,1 1 0,6 3 0,-12-5-2,0 0-1,0 1 0,1-1 0,-1 0 0,0 0 0,0 0 0,1 0 0,-1 0 1,0 0-1,0 1 0,0-1 0,1 0 0,-1 0 0,0 0 0,0 0 0,1 0 1,-1 0-1,0 0 0,0 0 0,1 0 0,-1 0 0,0 0 0,0 0 1,1 0-1,-1 0 0,0-1 0,0 1 0,1 0 0,-1 0 0,0 0 0,0 0 1,0 0-1,1 0 0,-1-1 0,0 1 0,0 0 0,0 0 0,0 0 0,1 0 1,-1-1-1,0 1 0,0 0 0,0 0 0,0-1 0,0 1 0,0 0 0,1-1 1,0 0-13,11-19-2369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9:4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3408,'0'0'5998,"-11"4"-5874,-31 11 6,42-15-117,-1 1-1,0-1 1,0 1 0,1-1 0,-1 0 0,0 1 0,1 0 0,-1-1 0,0 1-1,1-1 1,-1 1 0,1 0 0,-1-1 0,1 1 0,-1 0 0,1-1-1,0 1 1,-1 0 0,1 0 0,0-1 0,-1 1 0,1 0 0,0 0 0,0 0-1,0-1 1,0 1 0,0 0 0,0 0 0,0 0 0,0 0 0,0-1-1,0 1 1,0 0 0,1 0 0,-1 1 0,1 2 17,1 36 257,14 81-1,7-37 47,-14-59-203,6 40-1,-4-13 58,3-20 12,-2 2 82,-11-31-226,-1 1-1,1-1 1,-1 1 0,1-1-1,-1 1 1,0-1 0,0 1 0,-2 6-1,1 4-49,1-13-4,0 1-1,0-1 0,0 0 1,0 1-1,0-1 1,0 0-1,1 1 0,-1-1 1,0 0-1,1 0 1,-1 1-1,1-1 0,-1 0 1,1 0-1,-1 0 1,2 2-1,-1-3 0,-1 0 1,1 1-1,0-1 0,0 1 1,-1-1-1,1 0 0,0 0 1,0 0-1,0 1 0,0-1 1,-1 0-1,1 0 0,0 0 1,0 0-1,1-1 0,10 2 2,-1-1-2,1 0 0,0 0 0,-1-1 0,1 0 0,-1-1 0,0-1 0,1 0 0,-1 0 0,0-1 0,10-6 0,45-12 0,-22 11 20,-22 4 8,0 2 0,0 0 0,1 2 0,31-2 0,-17 7 30,-24-1-23,1-1-1,0 0 1,-1-1 0,18-3 0,-29 3-27,0 1 0,1-1 0,-1 1 0,0 0 0,1 0 0,-1 0 0,1 0 0,-1 0 0,0 0 0,1 1 0,-1-1 0,0 1 0,1 0 0,-1 0 0,0-1 0,0 1 0,1 1 0,-1-1 0,0 0 0,0 0 0,0 1 0,-1-1 0,3 3 0,2 3 13,-1 0 1,-1 0 0,1 1-1,-1-1 1,4 12-1,0-3-13,14 29-1633,-17-35-6655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66 377 4120,'0'0'6793,"-10"1"-6578,-30 7 1,40-8-202,-1 1 1,0-1-1,0 0 1,0 1-1,0-1 1,0 1 0,0 0-1,1-1 1,-1 1-1,0 0 1,1-1-1,-1 1 1,0 0 0,1 0-1,-1 0 1,1 0-1,-1-1 1,1 1-1,-1 0 1,1 0 0,0 0-1,0 0 1,-1 0-1,1 0 1,0 0-1,0 0 1,0 0 0,0 0-1,0 0 1,0 0-1,0 0 1,0 0-1,1 0 1,-1 0-1,0 0 1,1 1 0,0 4 39,8 50 230,2 0 0,3-1 0,21 55-1,-14-46-29,-10-26 75,3 0-1,0 0 0,25 42 1,-39-79-305,0-1 0,1 0 1,-1 1-1,0-1 0,0 0 1,0 1-1,0-1 0,0 0 0,1 1 1,-1-1-1,0 0 0,0 0 1,0 1-1,1-1 0,-1 0 1,0 0-1,0 1 0,1-1 1,-1 0-1,0 0 0,1 0 1,-1 1-1,0-1 0,1 0 1,-1 0-1,0 0 0,1 0 1,-1 0-1,0 0 0,1 0 1,0 0-1,1-11 297,-3-25-171,0 33-111,-18-169 503,-7-76 63,25 206-506,2 0-1,2 1 1,9-45-1,35-119 240,-46 202-329,0-5 25,2 1 0,-1-1 1,1 0-1,7-13 0,-8 19-30,-1 0 0,0 0 0,1 1 0,-1-1 0,1 1 0,-1-1 0,1 1 0,0 0-1,0-1 1,-1 1 0,1 0 0,0 0 0,0 0 0,0 1 0,0-1 0,0 0 0,0 1 0,1-1 0,-1 1 0,0 0 0,0 0 0,3 0 0,14 1-2,-1 1 0,0 0 1,0 2-1,0 0 0,-1 2 0,1-1 0,24 13 0,-35-15-2,26 8 0,-25-8 0,0-1 0,1 1 0,-1 1 0,10 5 0,51 36 127,-69-45-119,1 1 0,0 0 0,0-1 0,-1 1 0,1 0 0,-1 0 0,1 0 0,-1 0 0,1 0 0,-1 0 0,0 0 0,1 0 0,-1 1 0,4 5 81,8-10-167,-1-3-2274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3208,'0'0'6342,"7"-10"-6115,23-33-6,-28 42-203,0-1-1,0 0 0,0 1 1,0 0-1,0-1 1,0 1-1,0 0 0,0 0 1,0 0-1,1 0 1,-1 1-1,0-1 0,1 1 1,-1-1-1,0 1 0,1 0 1,-1 0-1,1 0 1,-1 0-1,4 1 0,3-1 41,35 1 158,-23 1-47,40-4 1,-1-7 66,-37 5-77,0 0 0,0 2 1,0 1-1,39 2 0,-51 0-50,0-1 0,21-1 0,1-1 173,-22 3-145,0 1-1,0 1 1,0-1 0,-1 2-1,1 0 1,-1 0 0,13 7-1,-20-9-87,-1 0-1,0-1 1,1 1-1,-1 0 1,0 0-1,0 1 1,0-1-1,2 5 1,5 3-1880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13 200 3912,'0'0'4320,"-2"-11"-4151,-2 0-117,3 5-20,-1 1 1,1 0-1,0 0 0,0-1 0,1 1 0,-1-8 0,6-26 967,-5 38-670,0-1-254,0 0-1,1 0 1,0 0-1,-1 1 0,1-1 1,0 0-1,0 0 1,0 1-1,0-1 0,0 0 1,1 1-1,-1-1 1,0 1-1,1 0 1,-1-1-1,1 1 0,0 0 1,-1 0-1,1 0 1,0 0-1,2-1 0,5-2 11,0 0 0,1 1 0,10-2-1,-1 0 36,101-21 578,-106 25-588,-1 1 1,20 2-1,20-1 115,-12-7-63,20-1 224,-2 13 780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8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4616,'0'0'5954,"15"-5"-5791,233-47 776,-206 47-421,50 0 1,-84 5-367,-1 1 0,0 0 0,1 1 0,-1 0 0,7 2 0,-10 0 51,-4-4-231,0 0 0,0 0 0,0 0 0,0 0 0,0 0 0,1 0 0,-1 0 0,0 1-1,0-1 1,0 0 0,0 0 0,0 0 0,0 0 0,0 0 0,0 0 0,1 0 0,-1 0 0,0 0 0,0 0 0,0 0 0,0 0 0,0 0 0,0 0 0,1 0 0,-1 0 0,0 0 0,0 0 0,0 0 0,0 0 0,0 0 0,0 0 0,1 0 0,-1 0 0,0 0 0,0 0 0,0 0 0,0 0 0,0 0 0,0 0 0,0 0 0,1 0 0,-1 0 0,0-1 0,0 1 0,0 0 0,0 0 0,0 0 0,0 0 0,0 0-1,0 0 1,0 0 0,0 0 0,0-1 0,0 1 0,0 0 0,1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76 410 4616,'0'0'1408,"-10"-1"-1055,-33-4 23,42 5-318,0 0 1,0 0-1,0 0 0,0 0 1,0-1-1,0 1 0,0 0 1,0-1-1,1 1 0,-1 0 0,0-1 1,0 0-1,0 1 0,0-1 1,0 1-1,1-1 0,-1 0 0,0 0 1,1 1-1,-1-1 0,0 0 1,1 0-1,-1 0 0,1 0 1,-1 0-1,1 1 0,0-1 0,-1 0 1,1 0-1,0 0 0,0 0 1,0 0-1,-1 0 0,1-2 1,1-1 24,-1 0 0,1 0 0,0 0 1,0 0-1,0 0 0,2-5 0,0 1 109,0 0-85,0 0 1,1 0 0,-1 0 0,1 1-1,1 0 1,0-1 0,0 2-1,0-1 1,8-7 0,10-9 379,27-19 0,-48 40-453,8-5 125,0 1 0,0 1 0,0 0 1,1 0-1,0 1 0,12-4 0,-17 6-93,-3 1-41,0 0 0,0 1 1,0-1-1,0 1 0,0-1 0,1 1 0,-1 0 1,0 0-1,0 1 0,0-1 0,0 0 0,0 1 1,0 0-1,0 0 0,0 0 0,0 0 1,0 0-1,0 1 0,0-1 0,-1 1 0,1 0 1,-1 0-1,1 0 0,-1 0 0,4 4 0,3 5 49,0 1-1,-1 0 1,0 0 0,8 19-1,-5-10-41,21 45 59,8 14-33,-24-54-51,-5-7 33,0-2 0,1 0 0,22 26 0,-32-41-31,0 0 1,0 0 0,0-1 0,1 1 0,-1-1-1,0 0 1,1 1 0,-1-1 0,0 0 0,1 0 0,-1-1-1,1 1 1,0-1 0,-1 1 0,1-1 0,-1 0-1,1 1 1,0-1 0,-1-1 0,1 1 0,3-1 0,-1 0 7,-1 0 1,1-1 0,-1 0-1,0 1 1,0-2 0,0 1-1,0 0 1,0-1 0,0 0-1,0 1 1,3-5 0,2-3 6,0-1 0,-1 1 0,-1-1 0,1-1 1,-2 1-1,0-1 0,7-18 0,24-94 153,-24 74-90,9-45 167,7-20-9,-29 112-231,1 0 1,0 0 0,0 0 0,1 0 0,-1 0 0,0 1 0,1-1 0,0 0 0,2-3 0,-3 6-14,0-1 1,0 1-1,0 0 1,0-1-1,0 1 1,1 0 0,-1-1-1,0 1 1,0 0-1,0 0 1,0 0-1,0 0 1,0 0 0,0 0-1,0 1 1,0-1-1,1 0 1,-1 1-1,0-1 1,0 0 0,0 1-1,0-1 1,0 1-1,-1-1 1,1 1-1,0 0 1,0-1 0,1 3-1,3 0 0,0 0 1,0 0-1,0 1 0,-1 0 0,1 0 1,-1 0-1,0 0 0,0 1 0,-1 0 1,1 0-1,-1 0 0,0 0 0,4 10 1,-6-13 188,-1-2-231,1 0 0,-1 0 0,0 0 0,0 0 0,0 0 0,0 0 0,1 1 0,-1-1 0,0 0 0,0 0 0,0 0 0,0 0 0,0 0 0,1 0 0,-1 1 0,0-1 0,0 0 0,0 0 0,0 0 1,0 0-1,0 1 0,0-1 0,0 0 0,0 0 0,0 0 0,0 1 0,0-1 0,0 0 0,0 0 0,0 0 0,0 1 0,0-1 0,0 0 0,0 0 0,0 0 0,0 0 0,0 1 0,0-1 0,0 0 0,0 0 0,0 0 0,0 0 0,0 1 0,0-1 0,-1 0 0,1 0 0,0 0 0,0 0 0,0 0 0,0 1 0,0-1 0,-1 0 0,1 0 1,0 0-1,0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8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1093 5320,'0'0'4738,"4"-12"-4375,8-17-95,0 1-1,2 0 1,1 1 0,22-31 0,12-4 721,2 2 1,97-88 0,-89 100-201,-54 44-663,0 1 1,1-1-1,0 1 1,0 0 0,0 0-1,0 1 1,0 0-1,0 0 1,9-2-1,-13 4-97,-1 0-1,1 0 0,0 0 0,0 1 0,-1-1 0,1 0 0,0 1 0,-1-1 0,1 1 0,-1 0 1,1-1-1,0 1 0,-1 0 0,1 0 0,-1 0 0,0 0 0,1 0 0,-1 0 0,0 0 0,0 1 1,0-1-1,0 0 0,0 1 0,0-1 0,0 1 0,0-1 0,0 1 0,-1-1 0,1 1 1,0 0-1,0 2 0,0 3 29,1 0 0,-1 1 0,0-1 0,0 0 0,-1 15 0,-2 5 121,0-1-1,-2 0 1,-1 0 0,0 0 0,-17 43-1,16-46 59,4-13-9,2-10-219,0 0 0,0 0 1,0 0-1,0 0 1,0 0-1,0 0 0,0 0 1,0 0-1,0-1 1,0 1-1,0 0 0,1 0 1,-1 0-1,0 0 1,0 0-1,0 0 0,0 0 1,0 0-1,0 0 0,0 0 1,0 0-1,0 0 1,0 0-1,0-1 0,0 1 1,0 0-1,0 0 1,0 0-1,0 0 0,0 0 1,0 0-1,1 0 1,-1 0-1,0 0 0,0 0 1,0 0-1,0 0 1,0 0-1,0 0 0,0 0 1,0 0-1,0 0 1,0 0-1,0 0 0,1 0 1,-1 0-1,0 0 1,0 0-1,0 0 0,0 0 1,0 0-1,0 0 1,0 0-1,0 0 0,0 0 1,0 0-1,0 0 0,0 1 1,0-1-1,1 0 1,-1 0-1,8-11 73,0 1 1,1 0-1,1 0 0,12-10 1,2-2-18,212-180 405,-234 201-462,29-20 54,-29 20-51,0 0 0,0 0 1,0 0-1,-1 0 0,1 1 1,0-1-1,0 1 0,0-1 1,0 1-1,0 0 0,0-1 1,0 1-1,0 0 0,4 1 1,-6-1-6,1 0 0,0 1 0,-1-1 0,1 1 0,0-1 0,-1 0 1,1 1-1,-1-1 0,1 1 0,-1 0 0,1-1 0,-1 1 0,1-1 0,-1 1 0,1 0 1,-1-1-1,0 1 0,0 0 0,1-1 0,-1 1 0,0 0 0,0 0 0,0-1 0,1 1 1,-1 0-1,0 0 0,0 0 0,-1 0 0,-2 27 68,2-21-52,-6 24 122,-1 0 0,-21 52-1,36-86 175,6-11-267,37-40 32,2 2 0,78-61-1,-129 112-80,0 0-1,0 0 0,1 0 1,-1 1-1,0-1 0,1 0 1,-1 1-1,1-1 0,-1 1 1,1-1-1,-1 1 0,1-1 1,-1 1-1,1 0 0,-1 0 0,3 0 1,-3 0-1,0 1 1,0-1-1,-1 0 0,1 1 1,0-1-1,0 1 1,0-1-1,0 1 0,0-1 1,0 1-1,-1 0 0,1-1 1,0 1-1,-1 0 1,1 0-1,0-1 0,-1 1 1,1 1-1,2 5 2,-1-1 0,1 0 0,-2 0-1,1 1 1,1 12 0,-2-13-2,5 58 16,-6-50-9,1 0 0,0-1 0,1 1 1,0-1-1,2 1 0,-1-1 0,10 22 1,-9-26 7,1-1 1,0 0 0,0 0 0,1 0 0,9 10-1,-12-16-10,-1 1-1,1-1 0,0 0 1,0 0-1,-1-1 0,1 1 1,0-1-1,1 1 0,-1-1 1,0 0-1,0 0 0,0 0 1,1-1-1,-1 1 0,0-1 1,1 0-1,-1 0 0,1 0 1,3-1-1,7-1-2,0-1 0,0-1 0,-1-1 0,1 0 0,-1 0 0,0-1 0,-1-1 0,1 0 0,-1-1 0,-1 0 0,0-1 0,0 0 0,0-1 0,-1 0 0,-1-1 1,0 0-1,0 0 0,7-15 0,-11 17 7,-1 0 0,-1 0 1,1-1-1,2-17 0,-5 24-2,0-1 0,-1 0-1,1 1 1,-1-1 0,0 0-1,0 1 1,0-1 0,-1 0-1,1 1 1,-1-1 0,0 0-1,0 1 1,0-1 0,0 1-1,-1-1 1,-1-3 0,1 6-4,1 0 0,0 0 0,-1 0 0,1 0 0,0 0 0,-1 0 0,0 0 0,1 1 0,-1-1 0,1 0 0,-1 1 0,0-1 0,1 1 0,-1 0 0,0 0 1,1-1-1,-1 1 0,0 0 0,1 0 0,-1 1 0,0-1 0,1 0 0,-1 1 0,0-1 0,1 0 0,-1 1 0,0 0 0,1-1 0,-1 1 0,1 0 0,-2 1 0,-4 2 8,1 0-1,0 0 0,0 0 0,0 1 0,-9 9 0,10-9-6,1 1 1,0 0-1,0-1 0,0 2 0,1-1 0,0 0 0,0 1 0,0-1 0,1 1 0,0 0 1,0 0-1,1-1 0,0 1 0,0 0 0,1 1 0,-1-1 0,2 0 0,-1 0 0,1 0 1,0 0-1,0 0 0,1 0 0,0-1 0,0 1 0,1 0 0,0-1 0,0 1 0,0-1 1,1 0-1,0 0 0,0-1 0,0 1 0,1-1 0,0 0 0,6 5 0,-2-3-3,0 0 1,0-2-1,0 1 0,1-1 0,0 0 0,0-1 0,0 0 1,1-1-1,-1 0 0,1-1 0,0 0 0,0 0 0,19-1 1,-7-2-7,-1-1 1,0 0 0,1-2-1,-1-1 1,36-13 0,32-16 41,116-62-1,-108 53-13,13-7 66,-102 44-75,-8 5-9,0 0 0,1 0 0,-1 1 0,1-1 0,-1 0 0,1 0 0,0 1 1,-1-1-1,1 1 0,0-1 0,2 1 0,0-1 34,-2 1 14,-5 3-8,-3 2-26,-59 44 59,-29 26-44,81-63-37,0 2 1,0-1-1,1 1 1,-10 17-1,17-22-7,0 0-1,0 0 0,0 0 0,2 0 1,-1 1-1,1 0 0,0 0 0,-2 17 1,5-26 7,0 1-1,0-1 1,-1 0 0,1 1 0,0-1 0,0 0 0,1 1 0,-1-1 0,0 1 0,0-1 0,0 0-1,1 1 1,-1-1 0,1 0 0,-1 0 0,1 1 0,0-1 0,-1 0 0,1 0 0,1 2 0,-1-2 0,1-1 1,-1 1 0,0-1 0,0 1 0,0-1 0,0 0 0,0 1 0,0-1 0,1 0 0,-1 0 0,0 0 0,0 0 0,0 0 0,1 0 0,-1 0 0,0 0 0,0 0 0,2-1-1,4-1 3,1-1 0,-1 0 0,0 0 0,-1-1 0,1 1-1,6-6 1,20-16 18,0-2-1,-2-1 1,-1-2-1,-2 0 1,0-2-1,32-51 0,-25 27 5,-3-2-1,-2 0 1,31-88-1,-35 71 23,21-101 0,-37 137-30,-6 29-7,-2 1 0,1-1 0,-1-1 0,-1 1 0,0 0 0,0-11 0,-1 20-7,0 1 0,0 0 0,0-1 0,0 1-1,0 0 1,0-1 0,0 1 0,0 0 0,0-1 0,0 1 0,0-1 0,0 1 0,0 0 0,0-1-1,0 1 1,0 0 0,-1-1 0,1 1 0,0 0 0,0-1 0,0 1 0,-1 0 0,1 0-1,0-1 1,0 1 0,-1 0 0,1-1 0,0 1 0,0 0 0,-1 0 0,1 0 0,0-1 0,-1 1-1,0 0 1,-9 9-23,-7 22-5,3 4-1,0 1-1,3 0 0,1 1 1,2 1-1,-6 61 1,10-51-6,3 0 0,3 0 1,1-1-1,10 55 1,-10-90 31,0 1 0,0-1 0,1 0 0,0 0 0,1-1 0,1 1 0,0-1 0,13 18 0,-17-25 7,2 0 0,-1 0-1,0 0 1,1-1 0,0 0 0,0 0 0,0 0 0,0 0 0,0 0-1,0-1 1,1 0 0,-1 0 0,1 0 0,0 0 0,0-1-1,0 0 1,-1 0 0,1 0 0,0 0 0,0-1 0,0 0-1,0 0 1,0 0 0,10-3 0,7-4 15,0-1 1,0-1-1,-1-1 0,-1 0 1,38-27-1,-41 26-12,150-116 117,-127 93-71,-37 32-48,15-11 25,-18 13-30,0 0 1,0 0-1,0 0 0,0 0 1,0 0-1,0 0 0,1 0 0,-1 0 1,0 0-1,0 0 0,0 0 0,0 0 1,0 0-1,0 0 0,0 0 1,0 0-1,0 0 0,0 0 0,0 0 1,1 0-1,-1 0 0,0 0 0,0 0 1,0 0-1,0 0 0,0 0 1,0 1-1,0-1 0,0 0 0,0 0 1,0 0-1,0 0 0,0 0 1,0 0-1,0 0 0,0 0 0,1 0 1,-1 0-1,0 0 0,0 0 0,0 0 1,0 0-1,0 1 0,0-1 1,0 0-1,0 0 0,0 0 0,0 0 1,0 0-1,0 0 0,0 0 0,0 0 1,0 0-1,0 0 0,0 1 1,0-1-1,0 0 0,-5 13 20,-4 3-6,2 0 0,0 0 0,1 1 0,1 0 0,1 0 1,-5 32-1,8-45-12,1 1 1,0 0 0,0-1-1,0 1 1,1 0-1,-1-1 1,1 1 0,0 0-1,0-1 1,1 1-1,-1-1 1,1 0 0,0 1-1,0-1 1,1 0-1,-1 0 1,1 0 0,0-1-1,0 1 1,0-1 0,1 1-1,-1-1 1,1 0-1,-1 0 1,1-1 0,0 1-1,0-1 1,1 0-1,-1 0 1,8 3 0,-2-3 1,-1 1 1,1-2 0,0 1 0,-1-1 0,1-1 0,0 0 0,0 0-1,-1-1 1,1 0 0,0-1 0,15-5 0,10-4 18,57-28 1,-88 37-21,180-99 122,-147 80-9,-44 26-81,-19 14 106,-40 39-1,60-51-104,-1 0 0,1 0 1,1 0-1,-1 1 0,1 0 0,0 0 0,1 0 0,0 0 0,0 1 0,1 0 0,-3 12 0,6-21-31,0 1 0,0 0 0,0 0 0,-1-1 0,1 1 0,0 0 0,0 0-1,0-1 1,0 1 0,1 0 0,-1 0 0,0-1 0,0 1 0,0 0 0,1-1 0,-1 1-1,0 0 1,1-1 0,-1 1 0,0 0 0,1-1 0,-1 1 0,1 0 0,-1-1 0,1 1 0,-1-1-1,1 1 1,0-1 0,-1 0 0,1 1 0,-1-1 0,1 1 0,0-1 0,0 0 0,-1 0 0,1 1-1,0-1 1,-1 0 0,1 0 0,0 0 0,0 0 0,-1 0 0,1 0 0,0 0 0,0 0-1,1 0 1,2 0 13,1-1 0,-1 0-1,1 0 1,0 0-1,-1 0 1,7-3 0,17-10 50,-1-1 1,-1-1-1,33-26 1,70-67 142,-76 63-120,-34 28 89,33-37 0,-47 53-79,-4 9-48,-4 12 1,3-18-48,-2 13 19,0-1-1,1 1 1,0 0-1,1 0 0,1 0 1,3 20-1,-2-27-18,0-1 0,0 1-1,0-1 1,1 0-1,0 1 1,0-1 0,0 0-1,1-1 1,0 1 0,0-1-1,1 1 1,0-1 0,0-1-1,0 1 1,7 4 0,-5-4 4,-1-1 0,2 0 0,-1 0 0,0-1 0,1 0 1,-1 0-1,1-1 0,0 0 0,0-1 0,0 1 1,0-1-1,0-1 0,14 0 0,-10-1-1600,0 0 0,17-5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1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319 928 8840,'0'0'4073,"-11"-9"-3461,-34-26-40,43 34-528,-1-1 0,1 1 0,0 0 1,0 0-1,-1 1 0,1-1 0,0 0 0,-1 1 1,1-1-1,-1 1 0,1 0 0,-1 0 0,1 0 0,0 0 1,-1 0-1,1 1 0,-1-1 0,1 1 0,-1-1 1,-2 2-1,-3 1 92,-9 1 130,0 2-1,1 0 1,0 1-1,0 0 1,-20 14 0,29-17-158,0 1 0,1 0 1,-1 0-1,1 1 0,0 0 1,0 0-1,1 0 0,0 1 1,0 0-1,0 0 0,1 0 1,0 1-1,-3 8 0,6-11-48,0 0-1,0 1 0,1-1 1,0 0-1,0 0 0,0 0 1,1 0-1,0 1 0,0-1 1,0 0-1,0 0 0,4 7 0,0 2 68,2 1 0,14 23 0,-18-32-95,1 0 1,0-1-1,0 1 0,0-1 0,1 0 0,0-1 0,0 1 0,0-1 0,0 1 0,1-2 0,0 1 0,-1-1 0,1 1 1,1-2-1,-1 1 0,0-1 0,1 0 0,-1 0 0,1 0 0,0-1 0,-1 0 0,1-1 0,0 1 0,0-1 0,-1-1 0,1 1 1,0-1-1,-1 0 0,1-1 0,0 0 0,-1 0 0,9-3 0,16-11 79,0 0 0,-2-2-1,33-25 1,31-19 186,-76 52-220,-10 7-23,0 0 1,-1-1-1,0 0 0,0 0 1,0-1-1,0 0 1,6-6-1,-12 8 44,-5 4-35,-6 4 8,0 3-27,1 1 0,0-1 1,1 2-1,0-1 0,0 1 0,1 1 1,0 0-1,-7 13 0,13-20-30,0 0 1,0 0-1,0 0 1,1 0-1,0 0 0,0 1 1,0-1-1,0 0 1,1 1-1,-1-1 1,1 0-1,0 1 0,0-1 1,1 0-1,0 1 1,-1-1-1,1 0 0,1 0 1,-1 1-1,0-1 1,1 0-1,0 0 0,0 0 1,0-1-1,1 1 1,-1-1-1,1 1 1,4 4-1,-1-3 0,0 0-1,1 0 1,-1 0 0,1-1-1,0 0 1,0 0-1,0-1 1,1 0 0,-1 0-1,1-1 1,13 3 0,-11-3 2,-1 0 1,1-2 0,0 1 0,0-1 0,-1 0 0,1-1-1,0 0 1,-1-1 0,14-4 0,-15 3 5,-1-1-1,0 0 1,-1-1-1,1 0 1,-1 0-1,0 0 1,0 0-1,0-1 1,-1 0 0,0-1-1,0 1 1,-1-1-1,1 0 1,-1 0-1,-1 0 1,0 0-1,0-1 1,0 0 0,-1 1-1,0-1 1,0 0-1,-1 0 1,1-15-1,-3 19 2,0-1-1,0 0 1,-1 1-1,0-1 1,1 1 0,-1 0-1,-1-1 1,1 1-1,-1 0 1,1 0-1,-1 0 1,0 1-1,-1-1 1,1 1 0,-1 0-1,1 0 1,-1 0-1,0 0 1,0 0-1,0 1 1,0 0-1,-1 0 1,-4-2-1,-12-4 79,0 1 0,-1 1-1,-32-4 1,53 10-99,-46-10 362,70 4-343,32-5 0,-12 3 3,-17 3-11,115-32-16,45-21-15,-172 52 36,8-1 27,-22 7 87,6 10 527,-16 44-613,5-35-15,2 1-1,-3 37 1,12-8-31,-5-44 18,1-1-1,-1 0 1,1 0-1,0 0 1,4 6 0,18 26 12,-20-28-18,0-1 0,1-1 1,0 1-1,0-1 0,11 11 0,-14-15-9,0-1-1,1 1 1,-1-1-1,0 0 0,1 0 1,-1 1-1,1-2 1,-1 1-1,1 0 0,0 0 1,-1-1-1,1 0 0,0 1 1,-1-1-1,1 0 1,0 0-1,-1-1 0,1 1 1,0 0-1,-1-1 0,1 0 1,3-1-1,3-1 14,-1 0-1,0-1 1,0 1-1,0-2 1,0 1 0,-1-1-1,0 0 1,0-1-1,0 0 1,-1 0-1,0 0 1,0-1-1,0 0 1,7-11 0,-12 14-5,0 1 1,0-1-1,-1 1 1,1-1-1,-1 1 1,0-1-1,0 0 0,0 1 1,0-1-1,-1 1 1,0-1-1,1 1 1,-1-1-1,0 1 1,-3-6-1,-2-6 49,-17-26 1,15 29 4,-1 0 0,-1 0 0,1 1 0,-2 1 0,1 0 0,-2 0 0,-17-12-1,29 22-64,0 0 0,0 0-1,0 1 1,0-1 0,0 0-1,0 0 1,-1 0 0,1 0-1,0 0 1,0 1 0,0-1-1,0 0 1,0 0 0,0 0-1,0 0 1,0 0 0,0 0-1,0 1 1,0-1 0,0 0-1,0 0 1,-1 0 0,1 0-1,0 0 1,0 0 0,0 0-1,0 0 1,0 0 0,0 1-1,-1-1 1,1 0 0,0 0-1,0 0 1,0 0 0,0 0-1,0 0 1,-1 0 0,1 0-1,0 0 1,0 0 0,0 0-1,0 0 1,0 0 0,-1 0-1,1 0 1,0 0 0,0 0-1,0 0 1,0-1 0,0 1-1,-1 0 1,1 0 0,0 0-1,0 0 1,0 0 0,0 0-1,0 0 1,0 0 0,0 0-1,0-1 1,-1 1 0,1 0-1,0 0 1,0 0 0,0 0-1,0 0 1,0-1 0,5 13-41,2-5 28,0 0 1,0 0 0,1-1 0,0 0-1,0 0 1,0-1 0,1 0 0,-1 0-1,1-1 1,0 0 0,1-1 0,14 4-1,-4-2-9,0-1-1,1-1 1,-1 0-1,1-2 0,22-1 1,-12-1 9,0-3 0,37-8 1,-54 9 83,-1-1 0,0 0 0,0-1 0,-1 0 0,1-1 0,-1-1 0,18-12 0,-29 18-5,1 0 0,-1 0-1,1-1 1,-1 1-1,1-1 1,-1 1 0,0-1-1,0 0 1,0 1-1,0-1 1,0 0-1,0 0 1,-1 1 0,1-1-1,0 0 1,-1 0-1,1 0 1,-1 0-1,0 0 1,0 0 0,0 0-1,0 0 1,0 0-1,-1-3 1,1-5 345,2 10-388,-1 0 1,1-1-1,0 1 0,-1 0 0,1 0 0,-1 1 1,1-1-1,0 0 0,-1 0 0,1 1 0,-1-1 1,2 1-1,6 1 20,-6-2-40,0 0-1,1 0 1,-1 1-1,0-1 1,1 1-1,-1 0 1,0 0-1,0 0 1,0 0-1,0 0 1,0 1-1,0 0 0,0-1 1,0 1-1,-1 0 1,1 0-1,0 1 1,-1-1-1,0 0 1,0 1-1,0-1 1,0 1-1,0 0 1,0 0-1,0 0 0,-1 0 1,0 0-1,0 0 1,1 0-1,0 5 1,0 5 5,0 0 0,0 1 1,-1-1-1,-1 0 0,0 0 1,-2 17-1,1-23-8,0 1 0,1-1 1,0 1-1,0-1 0,3 11 0,-3-17 0,0 1 0,1 0 0,-1-1-1,1 1 1,-1 0 0,1-1 0,0 1 0,0-1 0,0 1-1,0-1 1,0 1 0,0-1 0,0 0 0,0 0 0,1 1-1,-1-1 1,0 0 0,1 0 0,-1 0 0,1 0-1,-1-1 1,1 1 0,-1 0 0,1-1 0,0 1 0,-1-1-1,1 1 1,3-1 0,12 0-13,0-1 0,0-1 0,0 0 0,0-2 0,0 0 0,27-10-1,-24 8 7,126-54-44,-78 30-2,-52 23 54,-1 0-1,0-1 0,16-11 1,-41 26 12,1 1 0,0 1 0,0 0 1,1 0-1,0 0 0,-10 17 0,14-20-16,1 0 0,-1 0 0,2 0 0,-1 1 0,1-1-1,0 1 1,0 0 0,1-1 0,-1 1 0,2 0 0,-1 0 0,1 0-1,0 0 1,1 10 0,0-11-2,10 42-70,-10-44 61,0 0-1,0-1 1,0 1-1,1 0 1,0-1-1,0 1 0,0-1 1,0 0-1,5 6 1,-6-8 8,0 0 1,0-1-1,0 1 1,1 0-1,-1-1 0,0 1 1,0-1-1,1 1 1,-1-1-1,0 0 1,1 1-1,-1-1 1,0 0-1,1 0 0,-1 0 1,0 0-1,1 0 1,-1 0-1,0 0 1,1-1-1,-1 1 1,0 0-1,0-1 1,1 1-1,-1-1 0,0 0 1,0 1-1,0-1 1,0 0-1,1 1 1,-1-1-1,0 0 1,0 0-1,1-1 0,5-6-27,0 1-1,0-1 0,8-13 0,-7 11-19,13-20-42,-2 0 0,-1 0 1,-2-2-1,0 0 0,-3-1 0,0-1 0,-2 0 0,7-40 1,0-31-144,8-147 1,-23 197 112,-4-59-1,1 112 116,0 0-1,0 0 0,0 0 0,0 0 1,-1 0-1,1 0 0,-1 0 0,1 1 1,-1-1-1,0 0 0,0 0 0,0 0 1,0 1-1,-2-4 0,3 5 8,0 0 0,-1 0-1,1 0 1,0 0 0,0-1 0,-1 1-1,1 0 1,0 0 0,-1 0 0,1 0-1,0 0 1,0 0 0,-1 0 0,1 0-1,0 0 1,-1 0 0,1 0 0,0 0-1,0 0 1,-1 0 0,1 0 0,0 0-1,-1 0 1,1 1 0,0-1 0,0 0-1,-1 0 1,1 0 0,0 0 0,0 1-1,-1-1 1,-9 17-54,-3 18 8,2 0 1,1 0 0,2 1-1,2 0 1,-4 70-1,9-55 9,3 1 0,2 0-1,16 83 1,-17-121 41,1-1-1,0 0 1,1-1 0,0 1 0,1-1 0,0 0 0,1 0-1,1-1 1,13 17 0,-18-24 11,0-1 1,0 0-1,0 0 1,0 0-1,1 0 1,-1-1-1,1 1 1,0-1-1,0 0 1,0 0-1,0 0 1,0 0-1,0-1 1,0 0-1,0 0 1,1 0-1,-1 0 1,0-1-1,1 1 1,-1-1-1,1 0 1,-1-1-1,0 1 1,1-1-1,-1 0 0,0 0 1,1 0-1,-1 0 1,0-1-1,0 0 1,0 0-1,5-3 1,18-13 114,-1-1 0,33-32 0,-22 18 60,-29 24-137,-8 8-41,1 0 0,-1 0 0,0 1 0,1-1 0,-1 0 1,1 0-1,-1 1 0,1-1 0,0 1 0,-1-1 0,1 0 0,0 1 0,-1-1 0,1 1 0,0-1 0,-1 1 0,1 0 0,0-1 0,0 1 0,0 0 0,0-1 0,-1 1 1,1 0-1,0 0 0,0 0 0,0 0 0,1 0 0,-1 22 117,0 3-89,2 0-1,0 0 1,2 0-1,1-1 1,1 1-1,0-2 1,2 1-1,13 23 0,-20-42-18,1-1 0,-1 1 0,1-1 0,0 0 0,6 7 0,-8-10-11,0 0-1,0 0 1,1 0-1,-1 0 1,0 0-1,0 0 1,1 0-1,-1 0 1,0-1 0,1 1-1,-1 0 1,1-1-1,-1 1 1,1-1-1,-1 0 1,1 1-1,-1-1 1,1 0-1,-1 0 1,1 0-1,-1 0 1,1 0-1,-1-1 1,3 1-1,7-6 45,0 0-1,0-1 1,0 0 0,0 0-1,-1-1 1,-1-1 0,17-17-1,3-2 82,93-83 670,-121 109-793,1 1 0,-1 0 1,1 0-1,-1 0 0,1-1 1,0 1-1,-1 1 0,1-1 1,0 0-1,0 0 0,0 1 1,-1-1-1,1 1 0,0-1 1,0 1-1,0 0 0,0 0 1,0 0-1,0 0 0,0 0 1,0 0-1,2 1 0,-2 0-4,-1-1-1,1 1 1,-1 0-1,0 0 1,1 0-1,-1 0 1,0 0-1,0 1 1,1-1-1,-1 0 1,0 1-1,0-1 1,0 0 0,-1 1-1,1-1 1,0 1-1,-1-1 1,1 1-1,0 0 1,-1-1-1,0 1 1,1 0-1,-1-1 1,0 1-1,0 3 1,-2 50 118,0-42-33,2 1-1,-1 0 1,2-1-1,2 17 0,-3-30-86,0 0 0,0 1 0,0-1 0,0 0 1,0 0-1,0 0 0,0 0 0,0 1 0,0-1 0,0 0 0,1 0 0,-1 0 0,0 0 0,0 0 0,0 0 0,0 1 0,0-1 0,1 0 0,-1 0 0,0 0 0,0 0 0,0 0 0,0 0 0,1 0 0,-1 0 0,0 0 0,0 0 0,0 0 0,0 0 0,1 0 0,-1 0 0,0 0 0,0 0 0,0 0 0,1 0 0,-1 0 0,0 0 0,0 0 0,0 0 0,0 0 1,1 0-2,11-7 75,9-10 38,5-11-11,2 1-1,33-25 1,-60 51-103,0 0 0,1 0 0,-1 0 1,0 1-1,0-1 0,1 0 0,-1 0 1,0 1-1,1-1 0,-1 1 0,1 0 0,-1-1 1,1 1-1,-1 0 0,1 0 0,-1 0 1,1 0-1,-1 0 0,3 0 0,-2 1 3,-1-1-1,0 1 1,0 0-1,0 0 0,0-1 1,0 1-1,0 0 1,0 0-1,0 0 1,0 0-1,0 0 0,0 0 1,0 0-1,-1 1 1,1-1-1,-1 0 1,2 3-1,1 6 26,-1 0-1,1 1 1,-2 0-1,2 16 1,-2-9-1,0-12-19,0-1 0,0 1 0,0-1 0,1 1-1,0-1 1,0 0 0,0 0 0,4 7 0,-5-11-7,0 1 1,1 0-1,-1-1 1,0 1-1,1-1 0,-1 0 1,1 1-1,0-1 0,-1 0 1,1 0-1,0 0 0,0 0 1,-1 0-1,1 0 1,0-1-1,0 1 0,0-1 1,0 1-1,0-1 0,0 0 1,0 1-1,1-1 1,-1 0-1,0-1 0,0 1 1,2-1-1,28-6-17,-1-2 1,0-2-1,-1-1 0,38-20 1,36-16 3,-41 20 1,103-62-1,-199 125 124,19-22-84,2 1 0,-1 1 0,2 0 0,0 1 0,1 0 1,1 1-1,0 0 0,1 0 0,1 1 0,-7 27 0,13-42-28,1 0-1,-1-1 1,1 1 0,0 0 0,0 0-1,0-1 1,0 1 0,1 0 0,-1-1-1,1 1 1,-1 0 0,1-1-1,0 1 1,2 4 0,-2-6-2,0 0 1,-1 0-1,1-1 0,-1 1 1,1 0-1,0 0 0,0 0 1,0-1-1,-1 1 0,1 0 1,0-1-1,0 1 0,0-1 1,0 1-1,0-1 0,0 0 0,0 1 1,0-1-1,0 0 0,0 0 1,0 1-1,0-1 0,0 0 1,1 0-1,-1 0 0,0 0 1,0-1-1,0 1 0,0 0 1,0 0-1,0-1 0,0 1 1,0 0-1,0-1 0,0 1 1,0-1-1,0 1 0,0-1 1,1-1-1,13-10-4,-1-1 0,0 0 0,-1-1 0,0 0 1,13-22-1,15-27 7,-29 42-40,20-26 0,-30 49 11,0 1-1,-1-1 1,0 1-1,1 0 1,-1 0 0,0 0-1,0-1 1,-1 1-1,1 0 1,0 5-1,5 15-68,-3-16 76,-1 0 0,1 0 1,1 0-1,-1-1 1,1 1-1,0-1 0,7 7 1,-10-11 14,1-1 0,-1 1 1,1-1-1,0 0 0,0 1 0,0-1 1,-1 0-1,1 0 0,0 0 1,0-1-1,1 1 0,-1 0 0,0-1 1,0 1-1,0-1 0,0 0 0,0 0 1,1 0-1,-1 0 0,0 0 1,0 0-1,0 0 0,0-1 0,1 1 1,-1-1-1,0 0 0,0 0 0,0 1 1,2-3-1,22-10-9,-1-2-1,-1 0 1,-1-1-1,0-2 1,-1 0 0,-1-2-1,-1 0 1,35-45-1,-27 25-1,-2-1-1,-1-1 0,-3-1 0,26-70 1,-4-5-161,-6-2 0,31-164 0,-57 227 48,-5 28-42,4-41 0,-13 55 30,-6 21 39,-8 26 13,-12 42-27,-31 130 0,3 84 170,51-251 7,2 0 0,1 1 1,2-1-1,1 1 0,2-1 1,1 0-1,3 0 0,1 0 1,19 56-1,-23-84-10,0 0 0,1 0-1,-1 0 1,2 0 0,-1-1 0,1 0 0,9 9-1,-13-14-25,2 0-1,-1 0 1,0 0-1,1 0 1,-1-1-1,1 0 1,0 1-1,-1-1 1,1 0-1,0-1 1,0 1-1,1-1 1,-1 0 0,0 0-1,0 0 1,1 0-1,-1-1 1,9 0-1,8-3 24,1-2-1,-1 0 1,0-2-1,0 0 1,-1-1-1,0-1 1,0-1-1,-1-1 1,0-1 0,-1 0-1,24-23 1,-36 30-25,0-1-1,-1 0 1,0-1 0,0 1 0,-1-1 0,5-9 0,-7 13-18,-1 0 0,0 1 0,1-1 0,-1 0 0,0 0 0,-1 0 0,1 0 0,0 0 0,-1 0 0,0 0 0,0 0 0,0 0 0,0 0 0,0 0 0,0 0 0,-1 0 0,0 0 0,1 0 0,-3-4 0,2 6-5,1 0 1,-1 1 0,0-1-1,1 0 1,-1 0-1,0 0 1,0 0 0,0 1-1,0-1 1,0 1-1,0-1 1,0 0 0,0 1-1,0 0 1,0-1 0,0 1-1,0 0 1,-1-1-1,1 1 1,0 0 0,0 0-1,0 0 1,0 0-1,-1 0 1,1 0 0,0 0-1,0 0 1,0 1-1,0-1 1,0 0 0,0 1-1,0-1 1,-1 1 0,1-1-1,0 1 1,0-1-1,1 1 1,-1 0 0,-1 1-1,-5 2 0,1 1-1,0 0 0,0 0 1,-6 8-1,7-7-12,0 0 0,0 1 1,1 0-1,0 0 0,1 0 0,-1 1 0,1-1 0,1 1 1,-1 0-1,2 0 0,-1 0 0,1 0 0,0 0 0,0 0 1,1 0-1,0 0 0,1 0 0,-1 0 0,2 0 0,2 10 1,-3-13 4,0 0 0,1 1 0,0-1 0,0 0 0,1 0 0,-1 0 0,1 0 1,0 0-1,1-1 0,-1 1 0,1-1 0,0 0 0,0 0 0,0 0 1,0-1-1,1 0 0,-1 1 0,1-1 0,0-1 0,0 1 0,0-1 1,0 0-1,1 0 0,-1 0 0,1-1 0,-1 0 0,1 0 0,-1 0 1,10-1-1,-5 0 6,0-1 1,0-1-1,0 0 1,0 0-1,0-1 1,-1 0-1,1-1 1,-1 0-1,0-1 1,16-10-1,3-4 92,47-43 1,63-76 446,-111 109-392,-19 20-113,17-17 26,-24 25-57,1-1 1,-1 1-1,1 0 1,-1 0-1,1 0 1,0 0-1,-1 0 1,1 0-1,0 0 1,0 0-1,0 1 1,-1-1 0,3 0-1,-3 2-1,-1-1 0,1 0 0,-1 0 0,0 1 0,1-1 0,-1 0 0,0 1 0,1-1 0,-1 0 0,0 1 0,1-1 0,-1 1 0,0-1 0,0 0 0,1 1 0,-1-1 0,0 1 0,0-1 0,0 1 0,0-1 0,0 1 0,0-1 0,1 1 0,-1-1 0,0 1 0,0-1 0,-1 1 0,1 16 0,-3 16 0,-14 56 0,14-77 0,-1-1 0,0 0 0,0 0 0,-1 0 0,0 0 0,-1-1 0,0 0 0,-12 14 0,15-21 0,0 0 0,-1 0 0,1-1 0,0 1 0,-7 3 0,9-6 0,1 0 0,-1 1 0,1-1 0,-1 0 0,1 1 0,-1-1 0,1 0 0,-1 1 0,0-1 0,1 0 0,-1 0 0,0 0 0,1 0 0,-1 0 0,1 1 0,-1-1 0,0 0 0,1 0 0,-1-1 0,0 1 0,1 0 0,-1 0 0,0 0 0,1 0 0,-1 0 0,1-1 0,-1 1 0,1 0 0,-1-1 0,0 1 0,1 0 0,-1-1 0,1 1 0,-1-1 0,1 1 0,0-1 0,-1 1 0,1-1 0,-1 1 0,1-1 0,0 1 0,-1-1 0,1 1 0,0-1 0,-1-1 0,1 1 0,0-1 0,0 1 0,0-1 0,0 1 0,0-1 0,1 1 0,-1-1 0,0 1 0,1-1 0,-1 1 0,1-1 0,-1 1 0,1 0 0,0-1 0,0 1 0,0 0 0,-1-1 0,1 1 0,0 0 0,1 0 0,-1 0 0,0 0 0,0 0 0,0 0 0,1 0 0,-1 0 0,0 1 0,2-2 0,7-3 0,-1 1 0,20-7 0,-20 8 0,135-40 0,-55 18 0,-80 22 358,-10 1-180,-12 1-5739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4312,'0'0'6312,"-10"7"-6090,-33 24-3,32-23 1,10-8-8,1 0-122,-1 0 0,0 0-1,1 0 1,-1 0 0,1 0 0,-1 0-1,0 0 1,1 1 0,-1-1 0,1 0 0,-1 1-1,1-1 1,-1 0 0,1 1 0,-1-1-1,1 0 1,-1 1 0,5 237 1469,-3-228-1400,1 1 0,0-1 0,0 0 0,1 0 0,5 12 0,-7-9-1839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5120,'0'0'7954,"11"-2"-7780,201-21 1026,-190 21-948,-14 1-68,0 0 1,-1 1-1,1 0 0,-1 0 0,1 1 0,10 2 0,-9-5-1329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3912,'0'0'5584,"10"-4"-5339,0 0-193,71-25 603,-60 23-481,0 1 0,1 1 0,-1 1 0,1 1 0,0 1 0,27 2 0,70 6 428,63 7 147,-157-11-656,-1-1 1,1-2 0,0 0-1,25-4 1,99-22 316,-56 8-221,-22 11 53,-66 7-217,0-1-1,1 1 1,-1 0-1,0 0 0,7 2 1,-8-1-2,1-1 0,-1 0-1,1 0 1,-1 0 0,1 0 0,6-2 0,-4 2 33,-1-1-1,1 1 1,-1 0 0,1 0-1,-1 0 1,1 1 0,-1 0-1,1 1 1,-1-1 0,0 1-1,0 0 1,0 1 0,0-1-1,0 1 1,0 1 0,8 5 0,-14-9-92,0 0 1,0 0-1,0 0 1,0 1 0,0-1-1,0 0 1,1 0-1,-1 0 1,0 0 0,0 0-1,0 0 1,0 0 0,0 0-1,1 0 1,-1 0-1,0 0 1,0 0 0,0 0-1,0 0 1,0 0 0,1 0-1,-1 0 1,0 0-1,0 0 1,0 0 0,0 0-1,0 0 1,1 0 0,-1 0-1,0 0 1,0 0-1,0-1 1,0 1 0,0 0-1,0 0 1,1 0-1,-1 0 1,0 0 0,0 0-1,0 0 1,0-1 0,0 1-1,0 0 1,0 0-1,0 0 1,0 0 0,0 0-1,0 0 1,0-1 0,0 1-1,0 0 1,0 0-1,1 0 1,-1 0 0,-1-1-1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88 129 2400,'0'0'7198,"-5"13"-6907,-40 93 480,36-84-437,1 1 0,-9 39 1,16-53-257,0 0-1,0 1 1,1-1 0,0 1 0,0-1 0,1 1 0,1-1-1,-1 0 1,7 18 0,-4-14 10,1 0 0,0-1 0,0 1 0,2-1 1,7 12-1,-11-20-65,0-1 1,1 1 0,-1-1-1,1 0 1,-1 0-1,1 0 1,0 0 0,0 0-1,0-1 1,0 0-1,1 0 1,-1 0 0,1 0-1,-1-1 1,1 0-1,0 0 1,-1 0 0,7 0-1,-4 0 0,0-1 0,0-1 0,0 1 0,-1-1 0,1 0 0,0-1 1,-1 0-1,1 0 0,-1 0 0,1-1 0,-1 0 0,10-6 0,-8 4 4,-1-1 1,1 1 0,-1-2 0,0 1 0,-1-1-1,0 0 1,0 0 0,8-13 0,-3 2 58,-1-1 1,14-34 0,-21 47-52,-1-1-1,-1 1 0,1-1 0,-1 0 1,0 1-1,-1-1 0,1 0 1,-1 0-1,-1 0 0,1 1 1,-1-1-1,-3-10 0,-3 3 149,7 14-179,0 0 0,0 0 1,0 0-1,0 0 0,0 0 0,-1-1 0,1 1 0,0 0 0,0 0 0,0 0 0,-1 0 0,1 0 0,0 0 0,0 0 0,-1 0 0,1 0 0,0 0 0,0 0 0,0 0 0,-1 0 0,1 0 0,0 0 0,0 0 0,-1 0 0,1 0 0,0 0 0,0 0 0,0 0 0,-1 0 0,1 0 1,0 0-1,0 0 0,0 0 0,-1 1 0,1-1 0,0 0 0,0 0 0,0 0 0,0 0 0,-1 0 0,1 1 0,0-1 0,0 0 0,0 0 0,0 0 0,0 1 0,0-1 0,0 0 0,0 0 0,-1 0 0,1 1 0,0-1 0,0 0 0,0 0 0,0 1 0,0-1 0,0 0 0,0 1 1,0 1 6,0 1 1,0-1 0,1 1-1,-1 0 1,0-1 0,1 1-1,-1-1 1,1 1 0,0-1-1,2 5 1,1 3 8,1 6-11,1 1 1,1-1 0,1 0 0,0-1-1,1 0 1,1 0 0,0-1 0,1 0 0,1-1-1,0 0 1,17 14 0,-26-25-14,0 0 0,1 0 0,-1 0 0,1 0 0,0 0 1,-1-1-1,1 0 0,0 0 0,0 0 0,0 0 0,0 0 0,0-1 0,0 0 1,0 0-1,0 0 0,0 0 0,-1-1 0,1 1 0,0-1 0,0 0 0,0 0 1,0 0-1,-1-1 0,7-3 0,1 0 7,-1 0 0,0-1 0,0 0 0,0-1 1,-1 0-1,0-1 0,9-10 0,-11 11 19,-1-1 0,0 0 0,-1 0 0,0 0 0,0-1 0,-1 1 0,0-1 0,0-1 0,-1 1 0,0 0 0,-1-1 0,0 0 0,0 1 0,0-16 0,-2 3 38,-2 1 1,0 0-1,-1 0 1,-1 0 0,-11-32-1,9 32-1,-1 1 0,0 1 1,-16-29-1,20 43-49,0 0 0,0 0 1,0 1-1,-1-1 0,1 1 0,-1 0 1,0 0-1,0 0 0,-1 1 1,1-1-1,-1 1 0,1 0 0,-1 0 1,0 1-1,0-1 0,-1 1 1,1 0-1,-10-2 0,5 5-2224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90 3312,'0'0'5313,"-7"-10"-5068,3 5-189,-8-11 237,0 1 0,-21-20 0,31 34-247,0 0 0,1 0 0,-1 0 0,0 0-1,0 1 1,0-1 0,0 0 0,0 1 0,0 0 0,1-1 0,-1 1 0,0 0 0,0 0-1,-1 0 1,1 0 0,0 0 0,1 0 0,-1 1 0,0-1 0,0 1 0,0-1-1,0 1 1,0 0 0,0 0 0,0-1 0,1 1 0,-1 1 0,-1 0 0,-1 1 26,0-1 1,0 1 0,1 0 0,-1 0 0,1 0-1,0 0 1,0 1 0,0-1 0,0 1-1,1 0 1,-3 4 0,2 0 4,0 0 0,1 0 0,0 0 1,0 0-1,1 0 0,0 0 0,0 16 0,1-19-56,1-1 0,0 1 0,-1-1-1,1 0 1,1 1 0,-1-1 0,1 0-1,0 0 1,0 0 0,0 0 0,0 0 0,0 0-1,1-1 1,0 1 0,0-1 0,5 5 0,9 5 62,0-2 0,1 0 0,1-1 0,0 0 0,0-2 0,24 8 0,32 14 256,-66-23-282,12 6 96,-21-13-150,1 0 0,-1 0-1,1 1 1,-1-1 0,1 0-1,-1 0 1,1 0 0,-1 0-1,1 1 1,-1-1 0,1 0-1,-1 0 1,1 0 0,-1 0-1,1 0 1,-1 0 0,1 0-1,-1-1 1,1 1 0,-1 0-1,1 0 1,-1 0 0,1 0-1,-1-1 1,0 1 0,1 0-1,-1 0 1,1-1 0,-1 1-1,0 0 1,1-1 0,-1 1-1,0-1 1,1 1 0,-1 0-1,1-1 1,2-15-1770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3504,'0'0'8368,"13"-3"-8246,34-6 45,1 2 0,59 1-1,-52 3-19,-34 1-70,-1 1 1,24 3-1,-27-1 2,0-1 0,17-2-1,-22 1 16,0 1-1,0-1 1,1 2-1,-1 0 1,16 3-1,-19-2 94,0-1-1,0-1 1,1 1 0,-1-1-1,9-2 1,12 1 951,-30-3-3230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5120,'0'0'9489,"14"-2"-9337,1 0-111,1-1 11,0 1 0,-1 1 0,25 0 0,24-1 140,-43 1-75,0 0 0,29 3 0,2-2 147,-42-1-164,1 0-1,-1 1 1,16 2 0,10 1 185,-29-3-173,0 0 1,0 0-1,1 1 1,12 4-1,-19-5-91,-1 0 0,1 0 0,-1 0 0,0 0 0,1 1 0,-1-1 0,1 0-1,-1 0 1,1 0 0,-1 0 0,0 0 0,1 0 0,-1 0 0,1 0 0,-1 0-1,1 0 1,-1-1 0,1 1 0,-1 0 0,0 0 0,1 0 0,-1 0 0,1-1-1,-1 1 1,1-1 0,0-3-2221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3504,'0'0'4472,"-2"10"-4176,0-3-290,0 0 108,1 1-1,-1 0 0,1 0 0,0 0 0,1 0 1,0 0-1,0 0 0,1 0 0,3 15 0,52 153 1294,-49-159-1201,0 0 1,10 18-1,8 18 334,-23-49-466,-1 0 0,1 0 0,0 0 0,0-1 1,0 1-1,0-1 0,1 1 0,-1-1 0,1 0 0,5 5 1,-1-2 441,-5-5-225,-2-7-83,0-1-103,2-10-22,0 1 1,0-1 0,2 1 0,8-25 0,0 2 25,-7 17-41,1 1 1,1-1 0,1 2 0,0-1 0,2 1 0,0 0-1,18-24 1,-27 43-61,0 0-1,0 0 0,0 0 0,1 0 1,-1 0-1,0 0 0,1 1 1,-1-1-1,0 0 0,1 1 1,-1-1-1,1 1 0,-1-1 1,1 1-1,-1 0 0,1 0 1,-1 0-1,1 0 0,0 0 1,-1 0-1,1 0 0,-1 0 1,1 1-1,-1-1 0,1 0 0,-1 1 1,1-1-1,-1 1 0,0 0 1,1-1-1,-1 1 0,0 0 1,2 1-1,7 5 13,-1 0 1,0 0-1,11 12 0,-11-11-2,-2 0 1,1 1 0,-1 0 0,-1 0 0,0 0-1,0 1 1,-1 0 0,0 0 0,5 15 0,15 30 127,-25-54-131,1-1 0,-1 1 0,0-1 0,1 1 0,-1-1 0,1 1 0,-1 0 0,1-1 0,-1 0 0,1 1 0,-1-1 0,1 1 0,0-1 0,-1 0 0,1 1 0,0-1 0,-1 0 0,1 1 0,0-1 0,-1 0 0,1 0 0,0 0 0,-1 0 0,1 0 0,0 0 0,0 0 0,-1 0 0,1 0 0,0 0 0,-1 0 0,1 0 0,0-1 0,0 1 0,-1 0 0,1 0 0,-1-1 0,1 1 0,0 0 0,-1-1 0,1 1 0,-1-1 0,1 1 0,-1-1-1,1 1 1,-1-1 0,2 0 0,23-30 139,-22 26-145,38-51 84,27-40 51,-54 76-86,0 0-1,1 0 1,1 1 0,34-30-1,-50 48-54,1 1 0,0-1-1,0 1 1,0-1 0,0 0-1,-1 1 1,1 0 0,0-1-1,0 1 1,0 0 0,0-1-1,0 1 1,0 0 0,0 0-1,0 0 1,0 0 0,0 0 0,0 0-1,0 0 1,0 0 0,0 0-1,0 0 1,1 1 0,0 0 4,0 0 0,0 0 0,0 0 0,-1 0 0,1 0 0,0 1 0,-1-1 1,1 0-1,-1 1 0,3 2 0,0 3 12,0-1 1,0 0 0,-1 1-1,0 0 1,4 11-1,11 45 120,10 69-1,7 58 361,-33-179-658,4 12 583,-5-22-485,-1-1 0,0 1 0,0-1 0,0 0 0,1 1 0,-1-1 0,0 0 0,1 0 0,-1 1 0,0-1 0,1 0 0,-1 0 0,0 1 0,1-1 0,-1 0 0,0 0 0,1 0 1,-1 0-1,1 1 0,-1-1 0,0 0 0,1 0 0,-1 0 0,1 0 0,-1 0 0,1 0 0,-1 0 0,0 0 0,1 0 0,-1 0 0,1-1 0,-1 1 0,0 0 0,1 0 0,-1 0 0,0 0 0,1-1 0,-1 1 0,1 0 0,-1 0 0,1-1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5416,'0'0'6440,"6"-12"-6024,6-13-33,1 2 1,22-31-1,-26 41-137,2 1 0,-1 1-1,2 0 1,-1 0 0,2 2-1,-1-1 1,26-14 0,-36 23-204,0 0 0,0 0 1,0 1-1,1-1 1,-1 0-1,0 1 0,0-1 1,1 1-1,-1 0 1,0 0-1,0-1 0,1 2 1,-1-1-1,0 0 1,0 0-1,1 1 0,-1-1 1,0 1-1,0 0 1,0 0-1,0 0 0,0 0 1,0 0-1,0 0 1,0 0-1,0 1 0,0-1 1,0 0-1,-1 1 1,1 0-1,-1-1 0,3 5 1,3 4 38,0 2-1,0-1 1,-2 1 0,8 20 0,-4-11-3,21 59 95,-21-53-99,1-1-1,1 1 0,26 42 0,-29-58-42,1-1-1,0-1 0,0 0 1,1 0-1,0-1 0,11 7 0,-16-12-16,0 0 0,0-1-1,-1 0 1,1 0-1,1 0 1,-1-1 0,0 1-1,0-1 1,1-1-1,-1 1 1,0-1-1,1 0 1,-1 0 0,1 0-1,-1-1 1,0 0-1,1 0 1,-1 0 0,0-1-1,0 1 1,0-1-1,0-1 1,0 1-1,0-1 1,-1 1 0,1-1-1,-1-1 1,0 1-1,0-1 1,0 1 0,4-6-1,12-17 45,-1 0 0,30-56 0,19-67 100,-57 116-86,13-55 0,1-6 108,-24 93-174,-1 0 0,1-1 0,0 1 0,0 0 0,-1 0 0,1 0 0,0 0-1,0 0 1,0 1 0,0-1 0,0 0 0,0 0 0,0 1 0,1-1 0,-1 0 0,0 1 0,0-1 0,0 1 0,1 0-1,-1-1 1,0 1 0,0 0 0,1 0 0,-1 0 0,0 0 0,1 0 0,-1 0 0,2 0 0,3 1-2,1-1 0,-1 1 0,1 1 0,8 2 0,10 6 16,0 2-1,41 24 1,-63-33 7,0 0 1,0 0 0,0 0-1,-1 0 1,1 0 0,-1 1-1,0-1 1,0 1 0,0-1-1,0 1 1,-1 0 0,1 0-1,-1 0 1,0 0-1,0 0 1,0 0 0,-1 0-1,0 6 1,0-10-87,0 0-1,0 0 1,0 0 0,0 0 0,0 0-1,0 1 1,0-1 0,0 0-1,0 0 1,0 0 0,0 0-1,1 0 1,-1 0 0,0 1 0,0-1-1,0 0 1,0 0 0,0 0-1,0 0 1,0 0 0,0 0-1,0 0 1,0 1 0,0-1 0,0 0-1,1 0 1,-1 0 0,0 0-1,0 0 1,0 0 0,0 0-1,0 0 1,0 0 0,1 0 0,-1 0-1,0 0 1,0 0 0,0 0-1,0 0 1,0 0 0,0 0-1,1 0 1,-1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5320,'0'0'6806,"-3"14"-6502,-3 17-13,1 0 0,0 41-1,12 56 808,1-1 254,-4-66-482,-3-51-694,-2 2 244,1-7-227,0-5-236,0 0 0,0 0 1,0 0-1,0 0 0,0 0 0,0 1 1,0-1-1,0 0 0,0 0 0,0 0 1,0 0-1,0 1 0,0-1 1,0 0-1,0 0 0,0 0 0,0 0 1,0 0-1,0 1 0,0-1 0,-1 0 1,1 0-1,0 0 0,0 0 0,0 0 1,0 0-1,0 1 0,0-1 0,0 0 1,0 0-1,-1 0 0,1 0 0,0 0 1,0 0-1,0 0 0,0 0 0,0 0 1,-1 0-1,1 1 0,0-1 0,0 0 1,0 0-1,0 0 0,-1 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1.7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 12664,'0'0'1528,"11"-1"-980,71-8 126,119 2 1,95 17 466,-234-6-714,68 11 1386,-130-15-1810,0 0 1,0 0-1,0 0 1,0 0-1,0 0 0,0 0 1,1 0-1,-1 0 1,0 0-1,0 0 0,0 0 1,0 0-1,0 0 0,1 0 1,-1 0-1,0 0 1,0 0-1,0 0 0,0 0 1,0 0-1,0 0 1,1 0-1,-1 0 0,0 0 1,0 0-1,0 0 1,0 0-1,0 0 0,0 0 1,1 0-1,-1 0 0,0 1 1,0-1-1,0 0 1,0 0-1,0 0 0,0 0 1,0 0-1,0 0 1,0 1-1,0-1 0,0 0 1,0 0-1,0 0 0,0 0 1,0 0-1,0 0 1,1 1-1,-1-1 0,-1 0 1,1 0-1,0 0 1,0 0-1,0 0 0,0 1 1,0-1-1,0 0 0,0 0 1,0 0-1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9:59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9344,'0'0'2946,"14"3"-2627,5 0-203,-5 0-3,0-1 0,0-1 0,0 0 0,20-2 0,35-3 463,167-1 1286,75 10 93,-310-5-2026,27-2 523,-26 2-587,-1 0 0,0 0 0,1 0 0,-1-1 0,0 1 0,1 0 0,-1-1 0,0 1 0,0-1 0,1 1 0,-1-1 0,0 0 0,0 0 0,0 1 0,0-1 0,1-1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3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399 184 2704,'0'0'4745,"-11"4"-4612,-31 13-14,42-17-106,0 0 0,-1 0 0,1 1 0,-1-1 0,1 0 0,-1 0 0,1 1 0,0-1 0,-1 0 0,1 1 0,0-1 0,-1 0 0,1 1 0,0-1 0,-1 0 0,1 1 0,0-1 0,0 1 0,0-1 0,-1 1 0,1-1 0,0 1 0,0 0 0,1-8 119,-1 5-81,0 0 0,0 0 0,0 0-1,0 1 1,-1-1 0,1 0 0,-1 0 0,1 0 0,-1 1-1,0-1 1,1 0 0,-1 1 0,0-1 0,0 1 0,-2-3-1,-1-1 414,4 4-410,-1 0 0,0 0 0,1 0 0,-1 0 1,0 0-1,0 0 0,0 0 0,0 0 0,0 0 0,0 0 1,-2-1-1,-2 1 63,-1 0 0,1 1 0,-1-1 0,1 1 0,-1 0-1,1 0 1,-1 1 0,1 0 0,0 0 0,-1 0 0,1 1 0,0-1 0,-7 4 0,-22 5 518,27-8-530,0 1 1,0 0-1,0 0 0,1 0 1,-1 1-1,1 0 1,-8 7-1,-20 10 278,25-16-274,1 1-1,0 0 1,0 0 0,1 0-1,-1 1 1,-5 8-1,-15 12 244,27-26-333,0 1 0,-1 0 0,1-1 0,0 1 0,0 0-1,0 0 1,0 0 0,0-1 0,0 1 0,0 0 0,1 0 0,-1 0-1,1 0 1,0 1 0,-1-1 0,1 0 0,0 0 0,0 0 0,1 3-1,0 5 31,0-1-1,7 19 0,-7-22-34,2 2-1,0 1-1,1-1 1,0 0-1,0 0 1,0-1-1,7 9 1,-8-13-10,-1 1 0,1-1 1,0 0-1,0 0 1,0 0-1,1 0 1,-1 0-1,1-1 0,-1 0 1,1 1-1,0-1 1,0-1-1,0 1 0,7 2 1,10-2-18,0-1 0,0 0 0,0-1 0,-1-2 0,25-3 0,-38 3 14,1 0 0,-1 0-1,0-1 1,0 0 0,1 0 0,-2-1 0,1 0 0,0 0 0,-1 0-1,0-1 1,0 0 0,0 0 0,7-10 0,6-6 138,-2-2 0,18-32 0,-29 46-62,-5 7-30,0 0 0,-1-1 0,1 1 0,-1 0 0,1-1 0,-1 1 0,0-1 0,0 1 0,0-1-1,0 1 1,0-1 0,-1-4 0,-8-30 422,8 36-464,-1-7 50,-2-4 13,1 0 0,0 0 0,1 0 0,0-1 0,0-13 0,-6-117 464,8 141-517,-1 1 1,1-1 0,0 0-1,0 0 1,-1 0-1,1 0 1,-1 0-1,0 1 1,-1-4 0,-4 2 114,1 13-60,1 15-35,0 0 0,2 0 0,1 0 0,3 37 0,-1-4-7,1-31-62,6 40 0,0-7 10,10 106 164,-11-84 140,-1-21 71,-6-48-252,-1-13-93,1 1 0,0 0 1,0-1-1,0 1 0,0 0 0,0 0 0,0-1 0,0 1 1,0 0-1,0-1 0,0 1 0,0 0 0,0-1 0,0 1 0,1 0 1,-1 1-1,9 35 260,-5-24-166,-4-13-98,0 0 1,0 1 0,0-1-1,0 0 1,0 0-1,0 0 1,1 0 0,-1 0-1,0 0 1,0 0-1,0 0 1,0 0 0,0 1-1,0-1 1,1 0-1,-1 0 1,0 0 0,0 0-1,0 0 1,0 0-1,0 0 1,1 0 0,-1 0-1,0 0 1,0 0-1,0 0 1,0 0 0,0 0-1,1 0 1,-1 0-1,0 0 1,0 0 0,0 0-1,0 0 1,0-1-1,0 1 1,1 0-1,-1 0 1,0 0 0,0 0-1,0 0 1,0 0 0,2-3-3,0 1 1,-1-1 0,1 1-1,-1-1 1,0 0 0,0 0 0,2-5-1,6-27-2473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3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1400,'0'0'5745,"0"15"-5452,2 65 83,1 81 416,-3 144 619,-1-221-978,0-48-47,4 49 0,-1-55-289,4 23 438,-5-49-665,0 0 0,0-1 0,0 1 0,1 0 0,0-1 0,-1 1 1,1-1-1,1 0 0,-1 1 0,5 5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1 896,'0'0'0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0 600,'0'0'5240,"-1"11"-4842,-4 106 564,-15 156 1022,13-222-1663,-8 43 1083,-4 139 0,19-227-1339,0 4 110,0 0 0,3 19 0,-3-27-152,1-1 0,-1 1 0,0-1 1,1 1-1,-1 0 0,1-1 0,-1 1 0,1-1 0,0 0 0,-1 1 1,1-1-1,0 1 0,0-1 0,0 0 0,0 0 0,0 0 1,1 0-1,-1 0 0,0 0 0,0 0 0,1 0 0,-1 0 0,1 0 1,-1-1-1,3 2 0,-3-2-54,0 0 0,0 0-1,0 0 1,0-1 0,1 1 0,-1 0 0,0-1 0,0 1 0,0 0-1,0-1 1,0 1 0,0-1 0,0 0 0,0 1 0,0-1-1,0 0 1,0 1 0,1-3 0,0 2-858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2704,'0'0'6325,"-3"10"-6112,0 2-142,1-9-48,1 1 0,0 0 1,0 0-1,0-1 0,1 1 1,-1 0-1,1 0 1,0 0-1,0 0 0,0 0 1,1 0-1,-1 0 0,3 7 1,-1-4 18,81 369 1036,-82-364-1049,3 17 92,0-1-1,2 1 1,13 36 0,-16-55 149,-11-7 1606,7-3-1750,-6-32 406,-34-333 406,40 333-885,1 0-1,2 0 0,1 0 1,1 0-1,10-36 0,-13 63-46,2-8-21,1 0-1,0 1 1,1-1-1,1 1 0,9-16 1,-14 27 14,0 0-1,0 0 1,0 1-1,0-1 1,0 1 0,0-1-1,0 1 1,0-1 0,0 1-1,0-1 1,0 1-1,0 0 1,0 0 0,0-1-1,0 1 1,0 0 0,0 0-1,0 0 1,0 0-1,0 0 1,1 1 0,-1-1-1,0 0 1,0 0 0,0 1-1,0-1 1,0 1 0,0-1-1,1 1 1,2 1-7,0 0-1,0 0 1,0 0 0,-1 0 0,1 0-1,4 5 1,44 58-92,-47-60 92,0 1-1,-1 0 1,1 0 0,-1 0-1,-1 1 1,1-1 0,-1 1-1,4 13 1,-5-15 15,-1-1 1,-1 1 0,1-1-1,0 1 1,-1-1-1,0 1 1,0 0-1,-1-1 1,1 1-1,-1-1 1,0 1-1,0-1 1,0 1-1,-1-1 1,-2 5 0,0 1 80,-1-1 0,0 1 0,-1-1 0,0 0 0,0 0 0,-1-1 0,0 0 0,-1 0 1,0-1-1,-15 12 0,12-12 156,1 0 0,-1-1 1,-17 7-1,18-9 9,9-4 129,22-15-45,-15 8-297,1 0-1,0 1 1,0-1 0,0 1-1,1 1 1,-1 0 0,1 0-1,1 0 1,-1 1-1,13-5 1,-18 8-24,1 0-1,-1 0 1,1 1-1,0-1 1,-1 1-1,1 0 1,0 0 0,-1 0-1,1 0 1,0 0-1,-1 1 1,1 0-1,-1 0 1,1 0-1,-1 0 1,1 0 0,5 4-1,28 10 78,-31-14-78,-1 1 0,1 0 0,-1 0-1,0 1 1,0-1 0,8 6 0,6 6 35,-15-12-40,0 1 0,0-1 0,0 1 0,0 0 0,-1 0-1,1 1 1,-1-1 0,0 1 0,0 0 0,0 0 0,-1 0 0,1 0 0,2 6-1,3 10 14,3 6 51,-1 0 0,-2 0 0,0 1 1,5 42-1,-12-66-55,-1 0 1,0 0-1,0-1 1,-1 1-1,1 0 1,0 0-1,-1-1 1,0 1-1,0 0 1,0-1-1,0 1 0,0-1 1,0 1-1,0-1 1,-1 0-1,-3 5 1,2-4 4,0 0 0,-1 1 0,0-1 0,0 0-1,0-1 1,0 1 0,-1-1 0,-7 4 0,-6 0 67,1-1 0,-1-1-1,-34 4 1,51-8-84,-27 4 106,-118 8 566,145-11-672,1-1 1,-1 0-1,1 0 1,0 0-1,-1 0 1,1 0-1,-1 0 1,1 0-1,0 0 1,-1 0-1,1 0 1,-1 0-1,1 0 1,0 0-1,-1 0 1,1 0-1,-1 0 1,1 0-1,0 0 1,-1-1-1,1 1 1,0 0-1,-1 0 1,1 0-1,0-1 1,-1 1-1,1 0 1,0-1-1,-1 1 1,1 0-1,0 0 0,0-1 1,-1 1-1,1-1 1,0 1-1,0 0 1,0-1-1,0 1 1,-1 0-1,1-1 1,0 1-1,0-1 1,0 1-1,0-1 1,8-12-2984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4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2608,'0'0'3952,"4"12"-3860,0-4-65,3 8 175,0 1 0,-2 0-1,0 0 1,4 21 0,-9-21 143,0-1 0,-2 1 0,-3 18 0,1-15-730,-1 7-204,7-26 502,-2-1 103,1 0 0,-1-1 0,0 1 1,0 0-1,1 0 0,-1 0 0,0 0 0,0 0 1,1 0-1,-1 0 0,0 0 0,0 0 0,1 0 1,-1 0-1,0 1 0,0-1 0,1 0 0,-1 0 1,0 0-1,0 0 0,1 0 0,-1 0 0,0 1 1,0-1-1,0 0 0,1 0 0,-1 0 0,0 1 0,0-1 1,0 0-1,0 0 0,0 0 0,1 1 0,-1-1 1,0 0-1,0 0 0,0 1 0,0-1 0,0 15 251,-1 0-1,-4 24 0,5-39-250,0 0-1,0 0 1,0 0-1,0 0 1,0 0 0,0 1-1,0-1 1,0 0-1,-1 0 1,1 0-1,0 0 1,0 0 0,0 1-1,0-1 1,0 0-1,0 0 1,0 0 0,0 0-1,0 1 1,0-1-1,0 0 1,1 0 0,-1 0-1,0 0 1,0 1-1,0-1 1,0 0-1,0 0 1,0 0 0,0 0-1,0 0 1,0 0-1,0 1 1,1-1 0,-1 0-1,0 0 1,0 0-1,0 0 1,0 0-1,0 0 1,0 0 0,1 0-1,-1 0 1,0 0-1,0 1 1,0-1 0,0 0-1,1 0 1,2 4 777,-9-57-251,5 35-488,2-9 14,-1 22-58,0 0-1,0 0 0,0 0 0,0 1 1,-1-1-1,1 0 0,-3-5 0,2 6 4,0 0-1,1-1 1,-1 1-1,1-1 1,0 1-1,0-1 1,0 1-1,1-6 1,-1-11 47,0 20-53,0 23 1,1 10-40,0 19-26,-1-20 31,0-26 29,0-1 0,0 1 0,0 0 0,0-1 0,-1 1 0,1-1 0,-1 1 0,0-1 0,-1 1 0,1-1 0,-1 0 0,-2 5 0,4-9 1,0 1-1,0-1 1,0 0-1,0 0 1,0 0 0,0 0-1,-1 1 1,1-1-1,0 0 1,0 0-1,0 0 1,0 0 0,0 0-1,0 0 1,0 1-1,0-1 1,-1 0 0,1 0-1,0 0 1,0 0-1,0 0 1,0 0 0,0 0-1,-1 0 1,1 0-1,0 0 1,0 1 0,0-1-1,0 0 1,-1 0-1,1 0 1,0 0-1,0 0 1,0 0 0,0 0-1,-1 0 1,1 0-1,0-1 1,0 1 0,0 0-1,0 0 1,-1 0-1,1 0 1,0 0 0,0 0-1,0 0 1,0 0-1,0 0 1,-1 0-1,-3-12 37,1-17-27,3 8-751,4-32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4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3616,'0'0'1245,"-4"11"-1179,0 1-50,-3 9 86,1 0 0,-4 28 0,7-13 125,3 44 0,1-16 22,-1 89 611,0-141-770,0-1 1,1 1-1,0-1 0,1 1 1,1-1-1,3 12 1,29 60 721,-16-41-499,-12-23-90,-1 0-1,-1 0 1,-1 0-1,4 36 0,-7 1 433,-1-56-538,-1-18 94,-41 78-136,32-50 953,14-45-2271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8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4216,'0'0'3152,"-10"4"-2924,-33 12 18,39-15-137,0 1-1,0-1 0,0 0 0,-1-1 1,1 1-1,0-1 0,-6 1 0,-10 1 521,18-1-544,0 0 0,0-1 0,-1 0 1,1 1-1,0-1 0,-1 0 0,1 0 0,-4-1 0,-14 2 348,-9 5 16,25-5-407,0-1-1,0 1 1,0 0-1,0 0 1,0 0-1,0 0 1,1 1 0,-1-1-1,0 1 1,-6 4-1,-12 10 165,19-15-170,1 1-1,-1-1 0,0 1 1,0 0-1,1 0 0,0 0 1,-1 0-1,1 0 0,0 0 1,0 1-1,0-1 0,0 1 1,0-1-1,1 1 0,-1 0 1,1 0-1,0 0 0,-1 0 1,2 0-1,-2 4 0,1 11 10,1 0 1,0 1-1,2-1 0,0 0 0,1-1 0,1 1 0,6 18 1,-8-32-44,-1-1 0,1 1 1,0 0-1,0-1 1,1 0-1,-1 1 1,1-1-1,-1 0 1,1 0-1,0 0 0,0-1 1,1 1-1,-1-1 1,0 1-1,1-1 1,3 2-1,20 13 54,-21-12-53,1-1 1,0 0-1,0-1 1,0 1 0,0-1-1,0-1 1,1 0-1,-1 0 1,1 0-1,11 1 1,-13-4 3,-1 1 1,1-1-1,-1 0 1,0-1-1,1 1 1,-1-1-1,0 0 1,0 0-1,0-1 1,0 1-1,-1-1 1,1 0-1,-1-1 1,1 1-1,-1-1 1,0 1-1,-1-1 1,1-1-1,-1 1 1,1 0-1,-1-1 1,0 0-1,4-9 1,-2 1 31,1 1 0,-1-1 0,-1-1 0,-1 1 0,1 0 0,-2-1 0,0 0 1,0-19-1,-9-16 191,7 45-215,-1 0-1,0 0 0,0 0 1,-1 0-1,1 1 0,-1-1 1,1 0-1,-1 1 1,0-1-1,-1 1 0,1-1 1,-1 1-1,1 0 0,-1 0 1,0 0-1,0 1 1,0-1-1,-1 1 0,1-1 1,-1 1-1,1 0 0,-1 0 1,1 1-1,-1-1 1,0 1-1,0 0 0,0 0 1,0 0-1,0 0 0,0 1 1,-6-1-1,-4 1-3,0-1 0,0 2 1,0 0-1,0 0 0,0 2 0,0 0 0,1 0 0,-22 9 0,24-7 7,0 0 0,0 2 0,1-1 0,-1 1 0,2 1 0,-12 10 0,7-8-7,12-9-13,1-1 0,0 1 0,-1 0 0,1 0 1,0 0-1,0 0 0,-1 0 0,1 0 0,0 0 0,0 0 1,0 0-1,0 0 0,0 1 0,1-1 0,-1 0 0,0 1 0,1-1 1,-1 1-1,1-1 0,-1 1 0,0 1 0,1-3 2,0 3-5,-1 0 1,0 1 0,1-1 0,0 0-1,0 0 1,0 0 0,0 1-1,0-1 1,1 0 0,-1 0 0,1 0-1,0 1 1,0-1 0,0 0-1,1 0 1,1 3 0,9 15-3,-10-15 4,1 0-1,0 0 1,0 0-1,0-1 1,1 0-1,0 1 1,0-1-1,1-1 1,-1 1-1,1-1 1,0 1-1,0-1 1,1-1-1,-1 1 1,11 4-1,91 34-86,-104-41 90,0-1 0,0 0 0,0 0 0,0 0 0,0 0 0,0 0 0,-1-1 0,1 1 0,0-1 0,0 0 0,0 0 0,-1 0 0,1 0 0,0-1 0,-1 1 0,1-1 0,-1 1 0,4-4 0,6-4 0,0 0 0,12-14 0,-18 17 7,0-1 1,0 0-1,-1 0 1,1-1 0,-2 1-1,1-1 1,-1-1 0,0 1-1,-1 0 1,4-16 0,-7 22 6,0-1 0,0 0 0,0 0 0,-1 0 0,1 0 1,-1 0-1,0 0 0,1 0 0,-1 1 0,-1-1 0,1 0 1,0 1-1,-1-1 0,-1-2 0,-29-36 123,24 32-120,-2-4 46,0 2 0,0-1 0,-18-13-1,24 22-46,-1 0-1,1 0 1,-1 1-1,0-1 0,0 1 1,0 0-1,0 0 1,0 1-1,0 0 0,-1-1 1,1 2-1,0-1 0,-8 1 1,5 0-5,1 0 0,-1 1 0,1 1 1,-1-1-1,1 1 0,0 0 0,0 1 0,-1 0 0,2 0 1,-1 0-1,-11 8 0,0 3 11,0 0 1,-25 27-1,34-33-27,1 1 0,0 0 0,1 0 0,0 1 0,0 0 0,1 0 0,-9 19 0,15-26 10,-1 0-1,1-1 0,-1 1 1,1 0-1,0 0 0,0 0 1,0 0-1,0 0 0,1-1 1,-1 1-1,1 0 0,1 4 1,16 34 75,-3-10-9,-15-28-62,1 0 1,0-1-1,0 1 0,1 0 0,-1-1 1,1 1-1,-1-1 0,1 0 0,0 1 1,0-1-1,0 0 0,0 0 1,0 0-1,0 0 0,0-1 0,6 4 1,6 6 34,-13-10-42,0 0-1,0 0 1,0 0-1,1 0 1,-1 0-1,0-1 0,0 1 1,1 0-1,-1-1 1,0 1-1,1-1 1,-1 1-1,0-1 1,1 0-1,-1 1 1,1-1-1,-1 0 0,1 0 1,-1 0-1,0 0 1,1 0-1,-1-1 1,1 1-1,-1 0 1,0-1-1,2 0 1,14-2 14,-13 2-11,1 1 0,0-1-1,0-1 1,-1 1-1,1-1 1,-1 0 0,1 0-1,-1 0 1,0 0-1,0-1 1,5-3 0,20-12 80,-24 15-72,0 1 1,0-1-1,-1 0 0,1-1 1,-1 1-1,8-8 0,97-112-1961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9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194 174 3504,'0'0'3885,"-11"-11"-3865,-29-33 0,37 41-12,1 1 0,0-1-1,0 0 1,0 0 0,1 0-1,-1 0 1,1 0 0,-1 0-1,1-1 1,0 1 0,0 0 0,0-1-1,0-3 1,0-2 107,1 9-101,-1-1 1,1 1-1,0-1 0,-1 1 1,1-1-1,-1 1 1,1 0-1,0-1 1,-1 1-1,1 0 0,-1-1 1,1 1-1,-1 0 1,1 0-1,-1-1 0,1 1 1,-1 0-1,0 0 1,1 0-1,-1 0 1,1 0-1,-1 0 0,1 0 1,-1 0-1,1 0 1,-2 0-1,-17 2 507,15-2-99,4 1-406,-1-1 1,1 1 0,0 0-1,0-1 1,0 1 0,-1-1 0,1 1-1,0 0 1,0-1 0,0 1-1,0 0 1,0-1 0,0 1-1,0-1 1,0 1 0,1 0-1,-1-1 1,0 1 0,0 0-1,0-1 1,1 1 0,-1-1-1,0 1 1,1-1 0,-1 1 0,0-1-1,1 1 1,-1-1 0,2 2-1,13 16 253,-15-17-264,0-1 0,1 1 0,-1-1 1,0 0-1,0 1 0,1-1 0,-1 0 0,0 1 0,1-1 0,-1 0 0,1 0 1,-1 0-1,0 1 0,1-1 0,-1 0 0,1 0 0,-1 0 0,1 0 0,-1 0 1,0 1-1,1-1 0,-1 0 0,1 0 0,-1 0 0,1 0 0,-1 0 0,1-1 1,9-10 100,-9 8-93,1 1 8,0-1 0,-1 0 0,1 0 0,-1 1 0,0-1 0,0 0 0,0 0 0,-1 0 0,1-1 0,-1 1 1,1 0-1,-1 0 0,0-5 0,-1 6-5,1 0 0,0 1 1,0-1-1,-1 1 0,1-1 1,-1 1-1,0-1 0,1 1 1,-1 0-1,0-1 0,0 1 1,0 0-1,0-1 0,0 1 1,0 0-1,0 0 0,0 0 0,0 0 1,0 0-1,-1 0 0,1 0 1,0 1-1,-1-1 0,1 0 1,-1 1-1,1-1 0,-4 0 1,0-1 42,0 1 1,0 0 0,0 0-1,-1 0 1,1 0-1,0 1 1,-1 0 0,1 0-1,0 0 1,-1 1 0,1 0-1,0 0 1,0 0-1,0 1 1,0 0 0,0 0-1,-8 4 1,12-6-111,1 0 0,0 1 0,-1-1 0,1 0 0,0 1 0,-1-1 0,1 0 0,0 0 0,0 1 0,-1-1 0,1 1 0,0-1-1,0 0 1,0 1 0,-1-1 0,1 0 0,0 1 0,0-1 0,0 1 0,0-1 0,0 0 0,0 1 0,0-1 0,0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1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12256,'0'0'1400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9:0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 5016,'0'0'9865,"2"-12"-9788,8-36-2,-10 45-51,0 0 1,1 0-1,-1-1 1,0 1-1,0 0 0,-1-1 1,1 1-1,-2-4 1,2 7-22,0-1 1,0 1-1,0 0 0,0-1 1,0 1-1,0-1 1,0 1-1,-1-1 1,1 1-1,0 0 1,0-1-1,0 1 1,-1-1-1,1 1 1,0 0-1,-1-1 1,1 1-1,0 0 1,-1-1-1,1 1 1,0 0-1,-1 0 1,1-1-1,0 1 1,-1 0-1,1 0 1,-1 0-1,1 0 0,0-1 1,-1 1-1,1 0 1,-1 0-1,1 0 1,-1 0-1,1 0 1,-1 0-1,1 0 1,0 0-1,-1 0 1,1 0-1,-1 0 1,0 1-1,-1 2-1903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19:4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133 238 3000,'0'0'3968,"0"11"-3808,7 197 769,28 24-103,-8-71-425,36 256 233,-45-314-523,21 139 141,-32-185-156,-4 0 0,-4 72 0,-7 27 122,-13 138 195,10-131-202,4-40-62,6-82-64,1 0 1,2-1 0,14 72-1,5-27 94,-6-38-124,-11-37-40,0 1 0,4 19 0,-6-24-6,1 0 1,0 0-1,0 0 0,1 0 0,-1 0 1,1-1-1,0 0 0,1 0 1,0 0-1,8 8 0,-4-5 6,-3-4-11,-1-1 0,1 0 0,0 0 0,0 0 0,0-1 0,1 0 0,-1 0-1,1 0 1,-1-1 0,1 0 0,10 0 0,-8-2-3,-1 0 0,1 0 0,-1-1 0,0 0 0,0-1 0,1 1 0,-2-2 0,1 1 1,13-9-1,-7 5 0,1 0 1,-1 1 0,1 0-1,0 1 1,1 1 0,-1 0-1,22-1 1,71-15-8,21-3-52,-101 20 35,-12 1 11,-1 1-1,1 0 0,27 3 1,184 14-3,-197-15 14,19 3 7,-27-2 18,-1-1 0,38-2 0,-29-1-2,48 3-1,-19 1-8,14 3-11,-53-3-2,0 0 0,0-1 0,30-3 0,-25 0 7,-1 2 0,1 1 1,-1 0-1,31 7 0,-1 0 43,179 10-59,-131-17 36,-70 0-21,0-1 1,0-1-1,46-8 1,46-1 7,44 12 56,-137 0-28,0 1-1,35 8 0,-9-6 51,-25-4-50,-19 0-24,0-2 0,0 1 0,19-5 0,27-1 64,-24 4-56,0-1-1,49-12 0,-51 4-20,-28 8-4,0 1-1,0 0 1,0 1 0,1-1-1,-1 1 1,11-1 0,27-3 28,-37 3-22,1 1 0,-1 0 0,0 1 0,0-1 0,1 1-1,-1 0 1,0 1 0,0-1 0,0 1 0,8 2 0,-7-1-2,0 0 0,0-1 1,0 0-1,0 0 0,0-1 0,7 0 0,-6 0 18,-1 0 0,1 0 0,-1 1 0,1 0-1,10 3 1,3 2 48,38 6 0,-36-9-77,37 12 0,-50-13 1,1 0 0,0 0 0,-1-1 0,1 0 0,20-1 0,-22-1 0,0 1 0,0 0-1,0 0 1,0 1 0,0 0-1,0 1 1,0 0 0,-1 1-1,1-1 1,9 6 0,-5-2 1,1 0 1,-1-1 0,1 0-1,0-1 1,0 0 0,1-1-1,15 1 1,103-2-63,-73-3 32,85 10 67,-78-8-6,72-3-2,-72-4-20,65-16 0,-99 17-9,1 1 1,33 1 0,10 0-11,-63 1 5,3 0 9,0 1 0,0 0 1,0 1-1,0 0 0,0 2 0,0 0 1,30 8-1,42 12 10,6 1 1,-74-16 3,0-1-1,24 4 0,-21-5 18,31 10 0,-3 0-5,-27-9-8,-3 0-31,1-1-1,-1-1 0,1-1 1,0 0-1,-1-2 1,24-2-1,-19-1 24,-1 1 0,34 4 0,-31-1 13,40-3 1,42-3-10,-68 4-8,50-6 0,75-11 96,-126 14-117,-27 1 22,-1 0 0,1 2-1,0 0 1,16 2 0,-13-1-3,1 0 0,31-3 1,10 0 9,-38 2 3,0 0 0,-1-1 0,42-9 0,-36 4-3,1 1 1,0 2 0,0 0 0,0 2 0,51 4 0,-1-1 42,-24-2-18,-13 2 36,59 9 1,-93-9-54,1 1-1,0 0 1,0 0 0,-1 0 0,0 1 0,0 0 0,0 0 0,0 1 0,0 0 0,6 7 0,-5-6 2,3 4 6,1-1-1,1 0 1,-1-1 0,1-1-1,0 1 1,17 5 0,-1 0 23,7 3-5,-17-13-31,1-1-1,-1 0 1,1-2-1,0 0 1,33-5-1,-7 1-56,42-6 93,-80 9-46,-1 1 0,1 0 0,0 1 0,0 0 0,8 2 0,29 2 2,23-1-6,-40-2-1,45-2 0,-32-1-2,0 2 0,0 1 0,42 9 0,-15-2 0,-18 0 0,-40-6 0,0-1 0,0 0 0,0-1 0,0 0 0,0-1 0,0 0 0,0 0 0,11-2 0,13-3 2,1 2 0,0 1 0,-1 2 0,49 5 0,32 1 13,-16 2 32,-67-4-34,51-1-1,235-28-75,-266 17 86,-1 3 0,1 2 0,68 6 0,41-5 67,-120 0-74,-3-1 0,59-13 0,-57 8-9,44-3 0,-32 5-3,51-11 0,20-4 51,-114 20-50,12-1 7,-1 0 1,0 1 0,1 1-1,23 3 1,15 4 12,-36-5 2,0 0 0,-1 2 0,30 9 0,1-4 96,-53-9-120,1 1 1,0-1-1,-1 0 1,1 0-1,0 0 1,-1 0-1,1 0 0,0-1 1,-1 1-1,1 0 1,0 0-1,-1 0 1,1-1-1,-1 1 1,1 0-1,0-1 0,-1 1 1,1 0-1,-1-1 1,1 1-1,-1-1 1,1 1-1,-1-1 1,1 1-1,-1-1 0,1 0 1,0 0 0,0 0 0,0-1 1,0 1-1,-1-1 0,1 1 0,0-1 1,-1 1-1,1-1 0,0 1 0,-1-1 1,1-1-1,-1-56 9,-2 0 0,-16-94-1,4 48 19,1-6-1,-9-104 40,-36-250 102,49 402-137,3-1 0,3 1-1,3-1 1,8-73 0,6 58-2,-8 53-35,-2 0 0,2-30 1,-1-25-32,-2 40-57,-4-73-1,-2 74 47,3 25 34,-1 0 1,0-1-1,-2 1 0,0 0 1,0 0-1,-1 0 0,-10-21 1,10 26-24,0 1-1,1-1 1,-3-14 0,-8-24-154,12 40 152,0 1 0,0 0 0,1-1 0,0 1 0,0-15 0,-2-15-92,-1 19 72,2 6-33,0 0 0,0 0 0,1 0-1,1 0 1,0-1 0,2-13 0,-1 16 13,-1 0-1,0 0 1,0-1 0,-3-12 0,1-16-91,2 24 102,0-2-43,0 0 0,-1 0-1,-4-19 1,-4-56-385,8 83 451,-1 0 0,0 0 0,0 0 1,-1 0-1,0 1 0,0-1 0,-1 1 0,0 0 0,-1 0 0,-7-11 1,4 10-1,7 7 23,0 1-1,0-1 0,0 1 1,0-1-1,0 1 1,-1 0-1,1-1 1,-1 1-1,1 0 1,-1 0-1,1 0 1,-1 0-1,1 0 0,-1 0 1,-2 0-1,-2-1-32,0 1 0,1-1 0,-1 0 0,1-1 0,0 1 0,-1-1 0,-7-6 0,7 6 43,0 0-1,0 0 0,-1 1 0,1 0 1,0 1-1,-1-1 0,1 1 1,-1 1-1,1-1 0,-1 1 1,-8 0-1,-30-2-21,-11-7 62,7 3 65,0-3 0,-78-24-1,62 13 6,35 12-9,-40-18-1,7 4 1,46 17-42,0-1-1,-29-13 0,45 18-50,-12-6 32,0 0-1,-1 0 1,0 1 0,-22-6 0,16 6 4,1-1 0,-25-11 1,27 9-6,-1 2 1,-36-11 0,-125-11 97,131 23-103,-1 2 1,-59 3-1,76 1-25,-21 2 4,-64 12 1,18-2-2,73-8-30,-45 12 1,2 0-12,-56 9-22,-65 10-50,146-30 103,0-2 1,-46-2 0,73-1 5,-30 3 0,32-1 0,1-1 0,-23-1 0,11-1 0,1 1 0,-44 6 0,-21 1 0,58-7 2,-246 11 85,241-9-76,-73-5 0,73 1-5,0 1-1,-41 5 1,-235 13-6,172-11 30,22 5 17,25-1 5,-22 2 169,-146 36-1,212-38-146,6-2-3,-1-2 0,-1-1 1,-54-3-1,64-2 13,1-3 1,-1-1 0,1-1-1,-54-16 1,29 8-13,43 11-32,-30-10 0,19 5-8,-2 1 0,1 1 1,0 2-1,-45 0 1,0-1-9,-17 3 1,-6-1-14,29-4-25,-99-14-130,145 17 121,-1 1 0,1 1 0,-30 2 0,-32-1-40,33-4 72,3 1-33,0-2 0,-90-21 0,125 22 21,3 0-2,0 1 1,0 0 0,0 1 0,-1 0 0,0 1-1,1 0 1,-16 1 0,-168 7-4,75-7-19,35 8-50,58-4 60,0-2-1,0 0 0,-28-3 0,-260-16 15,180 12 10,3 4-2,0 5-1,1 6 0,-192 40 1,113-20-5,25-5 0,-197 19 0,322-38 0,-116 27 0,128-21 0,0-3 0,-1-1 0,-92 2 0,103-14 0,0-1 0,-63-17 0,-1 0 0,-184-17-223,222 28 187,47 8 18,1 0 0,-27-2 1,-127 9-21,0 1 76,45-3-21,86-1-13,30-1-4,-1 1 1,0-2 0,-16-1 0,-20-10-24,32 8 8,0 0 1,0 1-1,-1 1 0,-13-2 1,31-5-76,2-20-1648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5720,'0'0'7061,"15"-9"-6801,-8 5-220,7-6 60,1 0 1,0 2 0,1 0 0,0 1 0,0 0-1,23-5 1,-32 10-51,-1 1 0,0 0-1,1 0 1,-1 1 0,1-1-1,-1 2 1,1-1 0,-1 1-1,0 0 1,1 0 0,-1 1-1,0-1 1,0 1 0,0 1-1,0-1 1,0 1 0,0 0-1,-1 1 1,0-1 0,1 1-1,-1 0 1,0 0 0,-1 1-1,1-1 1,-1 1 0,0 0-1,0 1 1,-1-1 0,1 0-1,-1 1 1,2 6 0,7 15 103,-2 0 0,0 1 0,9 53-1,-11-45 48,20 55 0,-24-79-139,1-1 0,1 1 0,0-2 0,1 1 0,0-1 0,0 1 0,1-2 0,15 15-1,-16-17-19,1-1 0,0 0 0,0-1-1,0 0 1,1 0 0,0 0 0,0-1-1,0-1 1,0 0 0,1 0 0,9 2-1,-5-3 38,1-1 0,-1 0 0,0-1-1,1-1 1,-1 0 0,29-6 0,-38 6-59,0-1 1,0 0 0,0-1 0,0 1-1,0-1 1,-1 0 0,1 0-1,6-6 1,7-7-2440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0 8136,'0'0'880,"-11"13"-644,-229 244 870,152-164-688,12-14 308,-4-4 0,-116 85 0,141-127-219,40-25 91,-27 20 1,42-28-583,-1 0 0,1 0-1,0 0 1,0 0 0,0 0-1,0 0 1,-1 1 0,1-1-1,0 0 1,0 0 0,0 0-1,0 0 1,0 1 0,-1-1 0,1 0-1,0 0 1,0 0 0,0 1-1,0-1 1,0 0 0,0 0-1,0 0 1,0 1 0,0-1-1,0 0 1,0 0 0,0 1-1,0-1 1,0 0 0,0 0 0,0 0-1,0 1 1,0-1 0,0 0-1,0 0 1,0 0 0,1 1-1,-1-1 1,0 0 0,0 0-1,0 0 1,0 1 0,0-1-1,1 0 1,-1 0 0,0 0 0,0 0-1,0 0 1,0 0 0,1 1-1,-1-1 1,0 0 0,0 0-1,0 0 1,1 0 0,-1 0-1,0 0 1,0 0 0,0 0-1,1 0 1,-1 0 0,0 0 0,1 0-1,27 5 606,25-3-2565,-53-2 1873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7232,'0'0'5466,"14"-5"-5034,33-10-5,1 2 1,0 3-1,0 1 0,78-3 0,-105 12-265,24-1 556,56 8 1,-99-7-666,0 0 0,0 0 0,-1 0 0,1 1 1,0-1-1,0 0 0,-1 1 0,1 0 0,0-1 0,-1 1 1,1 0-1,0 0 0,-1 0 0,1 0 0,-1 0 0,1 0 1,-1 0-1,0 0 0,1 1 0,-1-1 0,1 3 0,-1-2 6,-1 1-1,1-1 1,-1 1 0,0-1-1,0 1 1,0-1-1,0 1 1,-1-1-1,1 1 1,0-1 0,-1 1-1,0-1 1,0 0-1,-1 4 1,-11 32-2197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9648,'0'0'1402,"7"-12"-1046,0-2-250,-3 6-49,0 0 0,1 1 0,0 0-1,0 0 1,0 0 0,1 0 0,0 1 0,8-7 0,1-1 143,2 1 0,-1 1 1,2 0-1,0 1 0,0 1 0,1 0 1,0 2-1,0 0 0,1 1 1,0 1-1,1 1 0,38-5 1,-53 9-127,0 1 0,0 0 0,-1 0 0,1 0 0,0 1 0,-1 0 1,1 0-1,0 0 0,-1 0 0,0 1 0,1 0 0,-1 1 0,0-1 1,0 1-1,0 0 0,0 0 0,0 0 0,-1 1 0,0 0 0,1-1 1,-1 2-1,-1-1 0,1 0 0,0 1 0,-1 0 0,0-1 0,2 7 0,43 107 577,-29-66-189,36 68 0,-46-104-367,0 0 0,1-1 1,1 0-1,1-1 0,0 0 1,1-1-1,0 0 0,19 13 0,-27-22-66,-1-1 0,1 1 1,0-1-1,1 0 0,-1-1 0,1 1 0,-1-1 0,1 0 0,-1-1 0,7 2 0,19-4-2679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0 8744,'0'0'1513,"-11"12"-1254,-157 140 490,-139 126 632,-19 14 1087,286-257-1932,-11 8 575,50-43-1091,1 0 1,-1 0-1,1 0 0,0 0 1,-1 0-1,1 0 1,0 0-1,-1 0 0,1 1 1,0-1-1,-1 0 1,1 0-1,0 1 1,-1-1-1,1 0 0,0 0 1,0 1-1,-1-1 1,1 0-1,0 1 0,0-1 1,0 0-1,-1 1 1,1-1-1,0 0 0,0 1 1,0-1-1,0 0 1,0 1-1,0-1 0,0 1 1,0-1-1,0 0 1,0 1-1,0-1 0,0 0 1,0 1-1,0-1 1,0 1-1,0-1 1,0 0-1,0 1 0,0-1 1,1 0-1,-1 1 1,0-1-1,1 1 0,14 6-803,-11-6-521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7328,'0'0'2446,"-2"10"-1815,-1 9-428,0-3 263,1 0 0,1 0 0,0 25 0,1-37-347,0 1 0,1-1 0,0 0 1,0 1-1,0-1 0,0 0 0,0 0 1,1 1-1,0-1 0,0 0 1,0-1-1,0 1 0,1 0 0,0-1 1,-1 1-1,1-1 0,0 0 0,1 0 1,3 3-1,-1-3-20,-1 0 0,1 0 0,0-1 1,0 0-1,0 0 0,0 0 0,0-1 0,0 0 0,0 0 1,1 0-1,-1-1 0,0 0 0,0-1 0,1 1 1,-1-1-1,0 0 0,0-1 0,0 1 0,0-1 0,10-5 1,-2 1 86,1-1 1,-2 0 0,1-2-1,-1 1 1,0-2-1,-1 0 1,12-12 0,-22 21-155,0-1 1,0 0-1,-1 1 1,1-1 0,-1 0-1,0 0 1,1 0-1,-1 0 1,0 0-1,0-1 1,0 1 0,-1 0-1,1 0 1,0-1-1,-1 1 1,0 0-1,1-1 1,-1 1 0,0-1-1,0 1 1,0 0-1,-1-1 1,1 1-1,-1-3 1,0 2-5,-1 1 1,1-1-1,0 1 0,-1 0 1,1 0-1,-1 0 1,0 0-1,1 0 0,-1 0 1,0 0-1,0 0 1,0 1-1,-1-1 0,1 1 1,0 0-1,-1 0 0,1-1 1,-1 2-1,1-1 1,-1 0-1,-4-1 0,-4 1 44,-1-1-1,0 1 0,1 1 0,-1 0 0,0 1 0,1 0 1,-1 1-1,-19 5 0,-8 5 143,-42 20-1,63-25-153,0 1 7,1 1 1,1 0-1,0 1 0,-22 17 0,-3 7-2855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6328,'0'0'8161,"-4"11"-7680,-3 8-312,1 2 0,1-1 0,0 1 0,2-1 0,1 1 0,-1 33 1,3-42-94,0 0 0,1 1 0,1-1 0,0 0 1,0 0-1,1 0 0,1 0 0,0 0 1,0 0-1,2-1 0,-1 0 0,1 0 1,11 14-1,-13-21-39,0 0 0,0 0 0,0 0 0,0-1-1,0 0 1,1 0 0,0 0 0,0 0 0,0-1 0,0 0 0,0 0 0,8 2 0,-4-2 17,0 0 1,1-1-1,-1-1 0,0 1 1,1-1-1,17-3 0,-12 0 24,1 0 1,-1-1-1,0-1 0,-1 0 0,1-1 0,-1-1 0,0 0 1,21-15-1,-19 9 60,0-1-1,-1 0 1,-1-1 0,0-1 0,15-23 0,-4 1 696,28-57-1,-44 80-327,-9 15-496,0 0-1,0 0 1,0 0-1,0 0 1,0 0-1,1 0 1,-1 0 0,0 0-1,0 0 1,0 0-1,0 0 1,0 0-1,0 0 1,0 0-1,0 0 1,0 0 0,1 0-1,-1 0 1,0 0-1,0 0 1,0 0-1,0 0 1,0 0 0,0 0-1,0 0 1,0 0-1,0 0 1,0 0-1,1 0 1,-1 0 0,0 0-1,0 1 1,0-1-1,0 0 1,0 0-1,0 0 1,0 0 0,0 0-1,0 0 1,0 0-1,0 0 1,0 0-1,0 1 1,0-1 0,0 0-1,0 0 1,0 0-1,0 0 1,0 0-1,0 0 1,0 0 0,0 0-1,0 0 1,0 1-1,0-1 1,0 0-1,0 0 1,0 0 0,0 0-1,0 0 1,0 0-1,0 0 1,0 0-1,-1 0 1,1 1 0,-5 34 491,4-33-540,-32 204 421,-24 104 23,36-228-310,-31 107 105,42-161-141,-1 0 0,-1-1 0,-1 0 0,-24 35 1,35-60-48,1 1 1,-1-1 0,0 0-1,0 1 1,0-1 0,0 0-1,0 0 1,0-1 0,0 1-1,-1 0 1,-4 2-1,5-4-6,0 1-1,1-1 1,-1 0-1,0 0 0,0 0 1,1 0-1,-1 0 1,0 0-1,0-1 1,1 1-1,-1 0 0,0-1 1,1 1-1,-1-1 1,0 0-1,1 0 0,-1 0 1,1 1-1,-1-1 1,-2-3-1,-4-2 14,1-1 0,-1-1 1,1 1-1,1-1 0,-1-1 0,1 1 0,1-1 1,-8-15-1,-1-7 74,-14-44 1,26 71-84,1-1 1,-1 1-1,1-1 1,1 1-1,-1-1 0,1 0 1,-1 0-1,1 1 1,1-1-1,-1 0 0,1 1 1,-1-1-1,2 0 1,-1 1-1,0-1 1,1 1-1,2-6 0,-1 5 3,1 0-1,0 0 1,0 0-1,0 0 1,0 1-1,1-1 1,0 1-1,0 0 0,0 1 1,0-1-1,0 1 1,9-4-1,15-6 29,1 1 1,1 1-1,0 2 0,34-6 0,-5 5 128,77-2 0,-129 11-139,0 0-1,0 0 0,0-1 0,0 0 1,12-6-1,1-1-3482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13672,'0'0'3599,"16"-3"-2913,252-48 1579,-151 38-1188,-22 3 153,-92 10-1177,0-1 1,1 1-1,-1 0 1,0 0-1,1 0 0,-1 0 1,0 1-1,4 0 1,6 5-2878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3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0 596 9440,'0'0'2889,"10"-4"-2208,13-6 141,38-24-1,-48 26-508,0-1 0,0 0 0,-2-1-1,1 0 1,11-14 0,-4-4 150,0 0 0,-2-1-1,15-38 1,6-9 266,-13 31 133,25-67 0,-44 98-526,0 1 0,1 0 0,15-20 0,-15 22 24,1 2 147,-4 10-83,2 22 30,-5-15-447,5 57 313,-3 1 0,-7 105 0,1-136-124,-10 46 1,10-65-94,-2 1 0,0-1 1,-1 0-1,-13 28 0,18-42-66,0 0-1,0 0 0,0 0 1,0 0-1,-1 0 0,1-1 1,-1 1-1,1 0 0,-1-1 1,0 1-1,1-1 0,-1 1 1,0-1-1,0 0 0,0 0 1,0 0-1,0 0 0,0 0 1,-1 0-1,1-1 0,0 1 1,0-1-1,-1 1 0,1-1 0,0 0 1,0 0-1,-1 0 0,-3 0 1,4-1 3,0 0-1,-1 0 1,1 0 0,0 0 0,0-1-1,0 1 1,0-1 0,0 1 0,0-1 0,0 0-1,1 1 1,-1-1 0,0 0 0,1 0 0,0 0-1,-1 0 1,1-1 0,0 1 0,0 0-1,0 0 1,0-1 0,1 1 0,-1-1 0,1 1-1,-1-4 1,1 3-19,0 0-1,0 0 1,1 0-1,-1 0 1,1 0 0,-1 0-1,1 1 1,0-1-1,0 0 1,0 0-1,1 1 1,-1-1-1,1 1 1,-1-1 0,1 1-1,0-1 1,0 1-1,0 0 1,0 0-1,0 0 1,1 0 0,2-2-1,7-4-4,0 0 0,1 1 0,14-7 0,57-21-16,170-45 0,-144 49-80,-71 22 32,-33 9 17,0-1 1,1-1 0,-1 1-1,0-1 1,0 0-1,0-1 1,6-2-1,-38 33 61,12-12-16,-19 26-1,30-37-9,-1 0-1,1 0 1,1 1-1,-1-1 1,1 1-1,0-1 1,0 1-1,1 0 1,-2 12-1,3-16-2,0 0-1,0 0 0,0-1 0,1 1 0,-1 0 1,1 0-1,-1 0 0,1 0 0,0-1 0,0 1 1,-1 0-1,1-1 0,0 1 0,1-1 0,-1 1 0,0-1 1,0 1-1,1-1 0,-1 0 0,1 1 0,-1-1 1,1 0-1,-1 0 0,1 0 0,0 0 0,-1-1 0,1 1 1,0 0-1,0-1 0,-1 1 0,1-1 0,0 0 1,0 1-1,0-1 0,0 0 0,2 0 0,-2 0-2,1 0 1,0 0-1,0 0 0,-1 0 0,1 0 0,0 0 0,-1-1 0,1 1 1,0-1-1,-1 0 0,1 0 0,-1 0 0,1 0 0,-1 0 1,1-1-1,-1 1 0,0-1 0,0 1 0,1-1 0,-1 0 0,-1 0 1,1 0-1,0 0 0,0 0 0,1-3 0,-2 2 8,0-1 0,0 0-1,0 1 1,0-1 0,-1 0 0,0 1 0,0-1-1,0 0 1,0 1 0,0-1 0,-1 0-1,1 1 1,-1-1 0,0 0 0,0 1-1,-1-1 1,1 1 0,-1 0 0,1-1-1,-5-4 1,-4-6 27,0 2-1,0 0 0,-19-17 0,15 15-1,12 12-26,-1-1 0,1 0 0,0-1-1,0 1 1,0 0 0,-1-5 0,2 8-5,1-1 1,-1 1-1,1-1 0,0 0 1,0 1-1,-1-1 1,1 0-1,0 1 1,0-1-1,0 0 0,-1 1 1,1-1-1,0 0 1,0 0-1,0 1 1,0-1-1,0 0 1,0 1-1,1-1 0,-1 0 1,0 1-1,0-1 1,0 0-1,1 1 1,-1-1-1,0 0 0,1 1 1,-1-1-1,1 1 1,-1-1-1,0 0 1,1 1-1,-1-1 1,1 1-1,0 0 0,0-2 1,11-1-21,1-1 1,-1 1 0,1 1-1,24-1 1,55 3-43,-42 1-113,-23-5-527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9536,'0'0'2633,"-5"12"-2012,-4 11-368,0-1-1,2 1 1,1 0-1,0 1 1,2-1-1,1 1 1,-1 40-1,5-49-72,1 0 0,0 0 0,1 0 0,1-1 0,10 28 0,-12-37-112,0-1 0,1 0 0,-1 1 0,1-1-1,0-1 1,0 1 0,0 0 0,0-1-1,1 1 1,4 3 0,-6-6-26,1 1 0,-1-1 1,1 0-1,0 0 0,-1 0 0,1 0 0,0 0 1,0-1-1,-1 1 0,1-1 0,0 1 1,0-1-1,0 0 0,0 0 0,0-1 0,0 1 1,-1-1-1,6 0 0,0-2 49,0 0-1,-1-1 1,1 1 0,0-1-1,-1-1 1,0 1-1,0-1 1,12-12 0,4-6 184,21-27-1,-16 17-28,-11 14-96,79-93 936,-87 104-642,-5 16-126,-8 24-16,4-28-289,-74 312 642,35-169-450,-36 130 198,44-167-206,-12 20 88,37-114-200,-1 0 0,-1-1-1,-1 0 1,0 0 0,-21 24-1,29-37-63,-1 0-1,0 0 0,0 0 0,0 0 1,0-1-1,0 1 0,-1-1 0,1 0 0,0 1 1,-1-1-1,1 0 0,-1 0 0,1-1 1,-1 1-1,1 0 0,-1-1 0,0 0 1,1 0-1,-4 0 0,2 0 5,1-1 0,0 1 0,-1-1 0,1 0-1,0 0 1,0-1 0,0 1 0,0-1 0,0 1-1,0-1 1,0 0 0,1 0 0,-1 0 0,-4-6 0,1 1 16,0 0-1,1-1 1,0 1 0,0-2 0,1 1 0,0 0 0,0-1 0,1 1 0,0-1 0,1 0 0,0 0 0,0 0 0,1-1-1,0 1 1,1 0 0,0-1 0,0 1 0,1 0 0,0 0 0,0 0 0,1-1 0,1 1 0,0 1 0,0-1 0,0 0-1,1 1 1,0 0 0,7-10 0,-1 4-2,0 0-1,1 1 0,1 0 1,0 0-1,1 1 1,0 1-1,1 0 1,0 1-1,1 1 0,19-10 1,-28 16-24,16-8 79,0 1 1,0 1 0,1 1-1,36-7 1,-50 13-162,0 1-1,0 1 1,0 0 0,0 0-1,0 1 1,0 0 0,0 0-1,0 1 1,16 5 0,-8-2-3424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31 12664,'0'0'681,"-1"7"-156,1 5-451,0 0 0,0 0 0,1-1 0,0 1 0,1 0 0,1-1-1,-1 1 1,2-1 0,0 0 0,0 0 0,1 0 0,0-1 0,1 0 0,0 0 0,1 0 0,0-1-1,1 0 1,11 11 0,-13-15 11,0 0 0,1 0 1,0-1-1,0 0 0,1 0 0,-1-1 0,1 0 0,-1-1 0,1 1 0,10 0 1,-15-2-29,0-1 1,0 1-1,0-1 1,0 0 0,0 0-1,0 0 1,0-1 0,0 1-1,0-1 1,0 1-1,0-1 1,0 0 0,0 0-1,-1 0 1,1-1 0,0 1-1,-1-1 1,1 0-1,-1 1 1,1-1 0,-1 0-1,0 0 1,0-1 0,0 1-1,0 0 1,0-1 0,0 1-1,-1-1 1,3-4-1,-2 0 36,1 0-1,-1 0 0,0-1 1,-1 1-1,0-1 0,0 1 1,-1-1-1,0 1 0,0-1 1,-1 1-1,0-1 0,0 1 1,0-1-1,-1 1 0,0 0 1,-1-1-1,0 1 0,0 1 1,0-1-1,-1 0 0,0 1 0,0 0 1,-1 0-1,0 0 0,0 0 1,0 1-1,-1 0 0,1 0 1,-1 0-1,0 1 0,-1 0 1,-9-5-1,-2 2 44,0 0 1,0 2-1,-1 0 1,1 1-1,-1 1 1,0 1-1,-1 1 0,1 0 1,-31 4-1,34-1-92,0 0 0,0 1 0,1 1 0,-1 0 0,1 1 0,0 1 0,0 0 0,1 1 0,0 1 0,0 0 0,-22 18 0,9-1-2932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5920,'0'0'12481,"10"0"-12161,144-5 568,-61 0-440,106 9 0,-8 20 509,-167-18-385,-24-6-479,-12 12-251,2-4-2850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9440,'0'0'6224,"14"1"-5639,172 0 1036,120-31 751,-225 21-1692,-67 8-462,0 0 0,0 1 0,17 3 0,-2 1-2786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5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377 662 3912,'0'0'5809,"-1"-10"-5460,-3-33-2,4 41-311,-1 1-1,1-1 1,-1 1 0,0-1-1,1 1 1,-1-1 0,0 1-1,0 0 1,0-1 0,0 1-1,0 0 1,0 0 0,0 0-1,-1 0 1,1 0-1,0 0 1,0 0 0,-1 0-1,1 0 1,-1 0 0,1 1-1,-1-1 1,1 1 0,-1-1-1,1 1 1,-1 0 0,0-1-1,1 1 1,-1 0 0,1 0-1,-4 0 1,-4-1 195,1-1-79,1 0 0,-1 1 0,0 0 0,1 0-1,-1 1 1,0-1 0,0 2 0,0-1 0,1 1 0,-1 0 0,0 1 0,-13 4 0,8 0 97,1 0 0,-1 1 0,2 0 1,-1 1-1,1 0 0,0 1 1,1 0-1,-17 19 0,15-13 39,0 0 0,0 1 0,2 0 0,0 0 0,-13 33 0,21-43-233,0 0 0,0 1 0,1-1 0,0 0 0,1 1 0,0 0 0,-1-1 0,2 1 0,-1-1 0,1 1-1,0-1 1,1 0 0,-1 1 0,1-1 0,0 0 0,1 0 0,0 0 0,0 0 0,0 0 0,0-1 0,1 1 0,0-1-1,0 0 1,1 0 0,-1-1 0,7 6 0,-2-2 12,-3-3-19,-1-1 1,1 1 0,0-1 0,0 0-1,1 0 1,-1-1 0,1 0 0,13 5-1,4-4 52,0-2 0,0 0-1,0-1 1,0-2 0,0 0-1,0-1 1,43-11 0,-42 6-20,0-1 1,-1 0 0,0-2 0,0-1-1,-1-1 1,-1-1 0,0-1 0,21-18-1,-24 15 48,-1-1 0,0-1 0,-2 0 0,22-33 0,-30 40-102,-6 9-2,0-1 0,0 0 0,-1 0 0,1 0 0,-1 0 0,0-1 0,-1 1 0,1 0 0,0 0 0,-1 0 0,-1-9 0,1 11 14,0 3-28,-7 13 3,6-12-12,-3 9-4,0 0 1,1 1-1,0 0 0,1-1 0,0 1 0,1 0 0,0 0 0,1 1 0,0-1 1,4 22-1,-2-24 1,0 0 0,0 0 0,1-1 0,1 1 0,-1-1 1,2 0-1,-1 0 0,1 0 0,0 0 0,1-1 0,0 0 1,1 0-1,9 9 0,-12-14 12,0-1 0,-1 0 0,1 0 0,0 0 0,0-1 0,0 1 0,0-1 1,0 0-1,0 0 0,0 0 0,0-1 0,0 1 0,0-1 0,1 0 0,-1 0 0,0-1 0,0 1 0,6-2 0,0 0 28,-1-1 1,0 1-1,1-2 0,-1 1 0,-1-1 0,17-10 1,-11 5 14,-2-1 1,1-1 0,-1 0 0,-1-1 0,0 0 0,-1-1-1,0 0 1,-1 0 0,0-1 0,-1 0 0,-1 0 0,0-1-1,-1 0 1,-1-1 0,6-24 0,-8 21 23,-3 15-48,0 0 0,1 0 0,0 0 0,0 0 0,0 0 0,0 1 0,3-5 0,21-3 101,-22 11-126,0 0 0,0 0 1,0 0-1,0 0 0,0 1 0,0-1 1,0 1-1,0 0 0,3 1 1,15 3 34,-18-5-35,1 1-1,-1 0 0,1 0 1,-1 0-1,0 0 1,1 1-1,-1-1 0,0 1 1,0 0-1,0 0 1,0 0-1,-1 0 0,1 0 1,0 1-1,-1-1 1,0 1-1,1 0 0,-1 0 1,0 0-1,0 0 1,-1 0-1,1 0 0,1 5 1,3 7 18,-2 0 0,1-1 0,3 31 0,-8-38-19,1 0 1,0 0-1,1-1 1,-1 1-1,1 0 1,0-1-1,1 1 1,0-1 0,0 0-1,0 1 1,1-1-1,0-1 1,0 1-1,9 9 1,-2-6-2,-3-1-23,2-1-1,16 11 1,-22-16 16,1 0 0,-1 0 0,1 0-1,0-1 1,-1 1 0,1-1 0,0 0 0,0-1 0,9 1 0,-2-2 17,0 0 1,0 0 0,0-2 0,0 1-1,0-1 1,-1-1 0,1 0 0,-1-1-1,0 0 1,0-1 0,14-10 0,9-8 36,-2-2 0,30-30 0,-15 13-1,-31 28-35,-1 1-2,1 1-1,1 0 0,24-14 0,-31 20-9,-8 6 1,-1 0-1,1 0 1,-1 0-1,1 0 1,-1 0 0,1 1-1,0-1 1,-1 0 0,1 1-1,0-1 1,0 1 0,-1 0-1,1 0 1,2 0 0,12-2 40,-14 2-38,1-1 1,0 1-1,-1 0 1,1 0-1,0 0 0,0 0 1,-1 1-1,1-1 1,2 1-1,-1 0 6,-1 0 0,1-1-1,-1 1 1,0-1 0,1 0-1,4 0 1,2 0 69,-10 0-38,-15-2 55,4 2-86,-1 0-1,1 0 1,0 1 0,-1 1-1,1 0 1,0 1 0,0 0-1,0 0 1,0 1 0,1 1-1,-1 0 1,1 0-1,0 1 1,1 0 0,-1 1-1,1 0 1,-14 15 0,21-21-10,0 1 0,1 0 0,-1 1 0,1-1 0,-1 0 0,1 0 0,0 1 1,0-1-1,0 1 0,0-1 0,1 1 0,-1-1 0,0 1 0,1 0 0,0-1 1,0 1-1,0-1 0,0 1 0,0 0 0,0-1 0,1 1 0,-1-1 0,1 1 1,0 0-1,-1-1 0,1 1 0,0-1 0,1 0 0,-1 1 0,0-1 0,1 0 1,-1 0-1,1 0 0,2 3 0,5 4 0,0 0 1,1 0-1,0-1 0,0 0 1,20 10-1,-16-11 11,1 0 0,0-1-1,0-1 1,0-1 0,1 0-1,-1-1 1,1 0 0,0-2-1,0 1 1,0-2 0,0 0-1,0-1 1,0-1 0,26-6-1,-30 4 3,1 0-1,-1-1 1,-1-1-1,1 0 1,-1 0-1,0-1 1,0-1-1,10-8 1,5-8 74,41-45 1,-42 32-26,-19 28-24,0 0 1,0 1-1,8-9 0,-10 16-13,-4 8-15,-3 12-9,2-16 3,0 9-3,0 0-1,0-1 1,1 1 0,0 0 0,1-1 0,3 14 0,-2-17-1,0 0 0,0 0 1,0 0-1,1 0 0,1 0 1,-1-1-1,1 1 0,0-1 1,8 10-1,-10-16 2,0 1-1,-1 0 0,1-1 1,0 0-1,0 1 1,0-1-1,0 0 0,0 0 1,0 0-1,1 0 1,-1 0-1,0-1 1,0 1-1,1 0 0,-1-1 1,1 0-1,-1 0 1,0 0-1,1 0 0,-1 0 1,0 0-1,1 0 1,-1-1-1,0 1 0,1-1 1,-1 0-1,0 0 1,3-1-1,7-4 14,0 0-1,0 0 1,19-16-1,-17 12-7,-3 2 17,0-1 0,18-20 1,1-1 36,-29 29-54,1 0 0,-1 0 1,1 0-1,-1 0 0,0 0 0,1 0 0,-1 0 0,1 0 0,0 1 0,-1-1 0,3 0 0,-3 1-4,-1 0-1,1 0 1,-1 0-1,1 0 0,-1 0 1,1 1-1,0-1 0,-1 0 1,1 0-1,-1 0 0,1 0 1,-1 1-1,1-1 1,-1 0-1,1 1 0,-1-1 1,0 0-1,1 1 0,-1-1 1,1 1-1,-1-1 0,0 0 1,1 1-1,-1-1 1,0 1-1,1-1 0,-1 1 1,0-1-1,0 1 0,0-1 1,0 1-1,1-1 0,-1 1 1,0 0-1,8 36-32,-7-28 27,1-1 0,0 1 0,0-1 1,0 0-1,1 0 0,0 0 0,1 0 0,0 0 1,0-1-1,1 1 0,10 12 0,-13-18 3,0 1-1,0-1 0,1 1 0,-1 0 1,1-1-1,0 1 0,0-1 1,0 0-1,0 0 0,0 0 1,0 0-1,0 0 0,1-1 0,-1 0 1,1 0-1,-1 0 0,1 0 1,-1 0-1,1 0 0,4-1 1,4-2 10,0 0 0,-1-1 1,0 0-1,0-1 0,0 0 1,0-1-1,0 0 0,-1-1 1,0 0-1,0 0 0,-1-1 1,1 0-1,-2-1 0,13-13 1,-3 1 10,-2-1 1,0 0 0,-1-1-1,-1-1 1,16-33 0,-6-1-3,-2-2-1,-3 0 1,12-62 0,17-188 10,-45 288-26,2-41-18,-5 56 7,0 1-1,0-1 0,-1 0 0,1 1 0,-1-1 1,-1 1-1,1 0 0,-4-9 0,5 14 8,0-1-1,-1 1 0,1 0 1,0 0-1,0 0 1,0-1-1,-1 1 0,1 0 1,0 0-1,0 0 1,-1 0-1,1-1 1,0 1-1,0 0 0,-1 0 1,1 0-1,0 0 1,0 0-1,-1 0 0,1 0 1,0 0-1,-1 0 1,1 0-1,0 0 0,0 0 1,-1 0-1,1 0 1,0 0-1,-1 0 0,1 0 1,0 0-1,0 0 1,-1 0-1,1 1 1,0-1-1,0 0 0,-1 0 1,1 0-1,0 0 1,0 1-1,-1-1 0,1 0 1,0 0-1,-12 12-41,10-11 35,-5 8-9,0 1-1,0-1 1,1 1 0,0 0-1,1 1 1,-6 15 0,-21 72-48,26-75 43,-9 44-7,2 0 0,4 1 0,2 0 1,4 115-1,4-154 35,2 0 0,9 49-1,-9-65 6,0-1-1,1 1 0,1-1 1,0 0-1,1 0 0,0 0 1,0-1-1,11 13 1,-14-20-2,1 0 0,-1-1 1,1 1-1,0-1 0,0 0 1,1 0-1,-1 0 0,1-1 1,-1 0-1,1 0 0,0 0 1,0 0-1,0 0 0,0-1 1,0 0-1,0 0 0,0-1 1,1 0-1,-1 1 0,0-1 1,0-1-1,0 1 0,10-3 1,8-3 29,-1 0-1,0-2 1,-1 0 0,21-12 0,-39 19-33,30-17 70,0-1 0,-2-1 1,0-2-1,-1-1 1,50-50-1,-79 72-70,0 0-1,0-1 1,0 1 0,0 0-1,0 0 1,1 0 0,-1 0-1,0 0 1,1 0 0,-1 0-1,1 1 1,-1-1-1,1 0 1,0 1 0,-1-1-1,1 1 1,-1 0 0,1 0-1,0-1 1,-1 1 0,4 0-1,-3 1 2,0 0-1,0 0 1,-1 0 0,1 0-1,0 1 1,-1-1-1,1 0 1,-1 1-1,1-1 1,-1 1 0,0 0-1,0-1 1,1 1-1,-1 0 1,0 0 0,1 3-1,4 7 16,11 20 2,-16-31-20,-1 1 1,1-1-1,-1 1 1,1-1-1,-1 0 1,0 1-1,0-1 1,1 1-1,-1-1 0,0 1 1,0-1-1,0 1 1,-1-1-1,1 1 1,0-1-1,-1 0 1,1 1-1,0-1 0,-2 2 1,2-3-3,0 1-1,0-1 1,0 0 0,-1 0 0,1 0 0,0 0-1,0 0 1,0 0 0,-1 0 0,1 0 0,0 1-1,0-1 1,0 0 0,-1 0 0,1 0-1,0 0 1,0 0 0,-1 0 0,1 0 0,0 0-1,0 0 1,0 0 0,-1 0 0,1-1 0,0 1-1,0 0 1,-1 0 0,1 0 0,0 0-1,0 0 1,0 0 0,-1 0 0,1-1 0,0 1-1,0 0 1,0 0 0,0 0 0,0 0 0,-1-1-1,1 1 1,0 0 0,-11-13 43,4 4-17,-5-2 0,-1 0 0,0 1 0,0 1 0,-1 0 0,-19-9 0,29 16-29,1 0 1,-1 1-1,0-1 0,1 1 1,-1 0-1,0 0 1,0 1-1,0-1 0,0 1 1,0 0-1,0 0 0,0 0 1,0 0-1,0 1 0,0 0 1,1-1-1,-1 1 0,0 1 1,0-1-1,1 1 0,-1-1 1,0 1-1,1 0 0,0 0 1,0 1-1,-1-1 0,1 1 1,-3 3-1,2-2-5,0 0 0,1 0 0,0 1 0,0-1 0,0 1 0,1-1 0,-1 1 0,1 0 0,0 0 0,1 0 0,-1 0 0,1 0 0,0 0 0,0 1 0,1-1 0,-1 0 0,1 0 0,0 1 0,1-1 1,-1 0-1,1 1 0,0-1 0,1 0 0,-1 0 0,1 0 0,0 0 0,0 0 0,0 0 0,1-1 0,0 1 0,0-1 0,0 0 0,0 0 0,1 0 0,-1 0 0,1 0 0,0-1 0,6 5 0,-9-8 5,7 7-19,1-1 1,1 0 0,15 8 0,-22-12 18,1-1 1,-1 0-1,0 0 0,0 0 1,1-1-1,-1 1 1,0-1-1,1 0 0,-1 0 1,1 0-1,-1 0 1,0 0-1,1-1 1,-1 0-1,0 1 0,6-3 1,-3 0 7,-1 0 1,1 0-1,-1 0 1,1 0-1,-1-1 1,0 0-1,0 0 1,-1 0-1,1-1 1,-1 0-1,0 1 1,4-8-1,-1 1 20,-1-2-1,0 1 0,0-1 1,5-20-1,-6 18-2,8-20 69,-13 34-89,0 0 1,1 0-1,-1 0 0,0 0 1,0 0-1,0-1 0,0 1 0,1 0 1,-1 0-1,-1 0 0,1 0 0,0 0 1,0 0-1,0 0 0,-1 0 0,1 0 1,0 0-1,-1 0 0,1 0 1,-1 0-1,1 0 0,-1 0 0,1 0 1,-1 0-1,-1 0 0,1 2 3,0 0-1,0 0 0,0 0 1,0 0-1,0 0 1,0 1-1,0-1 1,0 0-1,1 1 0,-1-1 1,1 0-1,-1 1 1,0-1-1,1 4 1,-2-1 3,0 1-11,1 0 1,-1 1-1,1-1 1,0 1-1,1 0 0,-1-1 1,1 1-1,0 0 1,1-1-1,0 1 1,-1-1-1,2 1 0,-1-1 1,0 1-1,1-1 1,0 0-1,1 1 1,-1-1-1,5 7 0,-2-3-1,1-1 0,0 1-1,0-1 1,1 0 0,0-1-1,0 1 1,1-1 0,0-1-1,17 11 1,-21-15 6,0 0 0,0-1 0,0 0 0,0 0 0,1 0-1,-1-1 1,0 1 0,1-1 0,-1 0 0,0 0 0,1 0 0,-1-1-1,0 0 1,0 0 0,1 0 0,-1 0 0,7-3 0,1-1 13,0-1-1,-1 0 1,1-1 0,15-12-1,-8 3 21,-1-1-1,-1-1 0,19-24 0,12-13 106,37-48 277,-85 103-417,0-1 0,1 1 1,-1 0-1,0-1 0,1 1 1,-1 0-1,0-1 0,1 1 0,-1 0 1,1 0-1,-1-1 0,0 1 1,1 0-1,-1 0 0,1-1 0,-1 1 1,1 0-1,-1 0 0,1 0 1,-1 0-1,1 0 0,-1 0 0,1 0 1,-1 0-1,1 0 0,-1 0 1,1 0-1,-1 0 0,0 0 0,1 0 1,-1 1-1,1-1 0,-1 0 1,1 0-1,-1 0 0,0 1 0,1-1 1,-1 0-1,1 1 0,-1-1 1,0 0-1,1 1 0,-1-1 1,0 0-1,1 1 0,-1-1 0,0 1 1,0-1-1,0 0 0,1 1 1,-1-1-1,0 1 0,0-1 0,0 1 1,0-1-1,0 1 0,9 38 45,-7-24-32,2 0 14,1-1 1,0 1-1,0-2 1,2 1-1,0 0 1,0-1-1,1-1 1,1 1-1,0-1 1,1-1-1,14 15 1,-16-19 38,1 1 1,-1-1-1,1-1 1,1 0-1,-1 0 0,1-1 1,0 0-1,0-1 1,1 0-1,-1 0 1,1-1-1,0-1 0,0 0 1,0 0-1,0-1 1,12 0-1,-13-2-6,0 0 1,0 0-1,0-1 1,-1 0-1,1-1 1,-1 0-1,1 0 1,-1-1-1,0 0 0,0-1 1,-1 0-1,16-11 1,-17 10-892,0-1 0,0 1 0,-1-1 0,8-12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12256,'0'0'3776,"69"-34"-3440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1254 5416,'0'0'7314,"3"-14"-6939,0-4-236,-3 10-63,2 0 1,-1 0 0,1 0-1,1 0 1,-1 0 0,1 0-1,7-13 1,8-14 429,2 0-1,1 2 1,26-33 0,46-35 1199,-84 92-1479,-7 6-115,1 1-1,-1-1 1,1 1-1,0-1 1,0 1-1,0 0 1,3-2-1,1 0 154,-7 3-248,1 1 0,-1 0 0,0-1 0,0 1 1,1 0-1,-1 0 0,0-1 0,1 1 0,-1 0 0,0 0 1,1-1-1,-1 1 0,0 0 0,1 0 0,-1 0 1,1 0-1,-1 0 0,0 0 0,1-1 0,-1 1 0,1 0 1,-1 0-1,0 0 0,1 0 0,-1 0 0,1 0 1,-1 1-1,0-1 0,1 0 0,-1 0 0,1 0 1,-1 0-1,0 0 0,1 1 0,-1-1 0,0 0 0,1 0 1,-1 1-1,0-1 0,1 0 0,-1 0 0,0 1 1,0-1-1,1 0 0,-1 1 0,0-1 0,0 0 0,1 1 1,-1-1-1,0 0 0,0 1 0,0-1 0,0 1 1,0-1-1,0 0 0,0 1 0,0-1 0,0 1 1,0-1-1,0 0 0,0 1 0,3 16 133,-1 0-1,-1-1 1,0 1 0,-1 0-1,-1-1 1,-6 34 0,2-18 54,3-10-61,2-15-59,0 1 0,-1-1 1,0 1-1,-1-1 1,1 1-1,-1-1 0,-1 0 1,-3 8-1,43-77 171,3 1-1,3 2 1,50-54 0,31-31 152,-124 142-394,1 1-1,0 0 0,0 0 0,-1 0 0,1 0 1,0 0-1,0 0 0,0 0 0,0 0 1,0 1-1,0-1 0,1 0 0,-1 1 1,0-1-1,0 1 0,0-1 0,1 1 0,-1-1 1,2 1-1,-2 0-1,0 0-1,0 0 1,0 1 0,0-1 0,-1 0-1,1 1 1,0-1 0,0 1 0,-1-1-1,1 1 1,0-1 0,-1 1 0,1 0-1,0-1 1,-1 1 0,1 0 0,-1-1-1,1 1 1,-1 0 0,0 0 0,1 1-1,2 4 25,-1 1 0,0 0-1,0 0 1,-1 0 0,1 13 0,0 18 55,-3 1-1,-1 0 1,-2-1 0,-1 1 0,-3-1 0,-13 42 0,3 4 310,20-88-362,0-1-1,0 1 1,0 0 0,1 0-1,0 0 1,4-5 0,4-5 3,45-65 154,83-87-1,-136 162-189,36-33 61,-38 36-60,0-1 0,0 1 0,0 0 0,1 0 1,-1 0-1,1 0 0,-1 1 0,1-1 0,-1 0 0,1 0 0,-1 1 0,1-1 1,0 1-1,-1 0 0,1-1 0,0 1 0,-1 0 0,1 0 0,0 0 1,-1 0-1,1 0 0,0 0 0,-1 1 0,4 0 0,-4 0-1,0 0-1,1 1 0,-1-1 1,0 0-1,0 1 0,0-1 1,0 1-1,0 0 0,0-1 1,0 1-1,-1 0 0,1-1 1,-1 1-1,1 0 0,-1 0 1,1 2-1,1 34 33,-1-26-25,1 40-16,4 59 61,-4-98-39,0 0 1,1 0 0,1 0 0,0 0-1,0-1 1,7 14 0,-9-24-14,-1 0 0,1 0 0,-1 0 0,1 0 0,0 0 0,0 0 0,0 0 0,0 0 0,0-1 0,0 1 0,1-1 0,-1 0 0,0 1 0,1-1 0,-1 0 0,1 0 0,-1-1 0,1 1 0,0-1 0,-1 1 0,1-1 0,0 0 0,-1 0 1,1 0-1,0 0 0,-1 0 0,1 0 0,0-1 0,-1 0 0,4-1 0,5-1 2,-1 0 1,0-1-1,0 0 1,-1-1-1,1 0 1,10-8 0,25-19 22,-1-3 1,-2-1 0,48-53-1,-86 85-30,18-20 42,-17 22-17,-11 17-14,-2-1-10,0 1 1,1 1-1,1-1 1,1 1-1,0 0 1,1 1-1,-2 16 1,5-27-1,0 0 0,1-1 0,-1 1 0,2 0 0,-1 0 0,1-1 1,-1 1-1,1 0 0,1-1 0,-1 1 0,1-1 0,0 1 0,1-1 0,-1 0 0,1 0 0,0 0 0,0 0 1,0 0-1,1-1 0,0 0 0,0 1 0,0-1 0,0-1 0,8 6 0,-9-7 5,-1 0 0,1-1 0,0 1 1,-1-1-1,1 0 0,0 1 0,0-2 0,0 1 0,0 0 0,0 0 0,0-1 0,0 0 0,0 1 0,0-1 1,0 0-1,0-1 0,0 1 0,0 0 0,0-1 0,0 0 0,0 0 0,0 0 0,0 0 0,0 0 0,-1 0 1,1-1-1,0 0 0,-1 1 0,1-1 0,-1 0 0,0 0 0,1 0 0,-1 0 0,0-1 0,0 1 0,2-4 1,-1 1 5,0 0 1,0-1 0,0 1-1,0-1 1,-1 1 0,0-1-1,0 0 1,-1 0 0,1 0-1,-1 0 1,-1 0 0,1-1-1,-1 1 1,0 0 0,0 0-1,-1 0 1,-2-10 0,-1 5 3,0 1 0,-1 0 0,0 0 1,-1 1-1,0-1 0,-1 1 0,1 0 0,-2 1 1,-12-12-1,-11 1-98,29 18 66,7 4 7,2 1 11,3 0-9,0 0 1,0 0-1,0-1 1,0-1-1,0 0 1,1 0-1,-1-1 1,1 0-1,-1 0 1,1-2 0,-1 1-1,1-1 1,16-4-1,-15 2 5,0-1 0,0 0-1,0 0 1,-1-1 0,0-1-1,0 0 1,0 0 0,0-1-1,-1-1 1,0 0 0,10-10 0,27-33 26,-2-2 0,-2-2 1,-3-2-1,64-122 1,-89 146-1,-1-1 1,-2 0-1,11-54 1,8-107 159,-29 180-137,-1 0-1,0 0 0,-1 0 0,-2-18 1,-2 32 44,-2 6-31,-5 10 20,-4 13-29,2 1-1,1 1 1,-16 58 0,-9 99 35,27-112-8,3-1 1,4 2-1,2-1 1,4 0 0,20 117-1,-21-184-51,0 0 0,0 0 0,1-1-1,0 1 1,0-1 0,8 15 0,-10-20-14,1 0 1,-1 0-1,0-1 1,1 1-1,-1 0 1,1 0-1,0-1 1,0 1-1,0-1 1,0 1-1,0-1 1,0 0-1,0 0 1,0 0-1,0 0 1,0 0-1,1 0 1,-1 0-1,0-1 1,0 0-1,1 1 1,-1-1-1,1 0 1,-1 0-1,0 0 1,1 0-1,3-1 1,3-2 25,0 0 0,-1 0 0,1-1 0,-1 0 0,0 0 0,0-1 0,11-9 0,48-47 231,-36 32-94,-30 28-166,0-1 1,1 1-1,-1 0 1,1-1-1,-1 1 1,1 0-1,-1 0 1,1 0-1,-1 1 1,1-1-1,0 0 1,-1 1-1,1-1 0,0 1 1,0-1-1,0 1 1,0 0-1,-1-1 1,1 1-1,0 0 1,0 1-1,0-1 1,0 0-1,-1 0 1,1 1-1,0-1 1,0 1-1,-1-1 1,1 1-1,0 0 1,1 1-1,1 1-2,0 0-1,-1 0 1,0 0 0,0 1-1,0-1 1,0 1-1,-1 0 1,1 0 0,-1 0-1,0 0 1,2 6-1,1 2-2,1 1 0,0-1-1,0 0 1,2-1-1,15 22 1,-20-31-4,-1 1 1,1 0-1,-1-1 1,1 1-1,0-1 1,0 0-1,0 0 1,0 0-1,0-1 1,1 1-1,-1-1 1,0 1-1,1-1 1,-1 0-1,1 0 1,0-1-1,-1 1 1,1-1-1,-1 0 1,1 0-1,0 0 1,-1 0-1,1-1 1,0 1-1,-1-1 1,7-2-1,6-4 0,-1-1 0,0-1 0,-1 0 0,1 0 0,-2-2 0,0 0 0,16-16 0,27-22 0,-44 42-5,-11 7 4,-1 0 1,0 0 0,0 0 0,0 0-1,0 0 1,1 0 0,-1 0-1,0 0 1,0 0 0,0 0-1,0 0 1,1 0 0,-1 0-1,0 0 1,0 0 0,0 0-1,0 1 1,0-1 0,1 0-1,-1 0 1,0 0 0,0 0-1,0 0 1,0 0 0,0 0-1,0 1 1,0-1 0,1 0-1,-1 0 1,0 0 0,0 0 0,0 1-1,0-1 1,0 0 0,0 0-1,0 0 1,0 0 0,0 1-1,-4 23-25,0-8 23,3-7 7,0 0-1,0 0 0,1 0 0,0 0 0,0 0 0,1 0 0,3 14 0,-2-19-2,-1 1 0,0-1 0,1 0 0,0 0 0,0 0-1,0 0 1,1-1 0,-1 1 0,1-1 0,0 1 0,0-1-1,0 0 1,1 0 0,-1 0 0,0 0 0,1-1 0,6 4-1,-5-3 1,1 0-1,-1-1 1,1 1-1,0-1 1,0-1-1,0 1 1,0-1-1,0 0 1,1 0-1,9 0 0,-12-2 2,0 0-1,0 1 1,0-1-1,0 0 1,-1-1-1,1 1 1,0-1-1,-1 0 1,1 0-1,-1 0 1,1 0-1,-1 0 1,0-1-1,0 1 1,0-1-1,-1 0 1,5-5-1,-4 5 6,-1-1 0,1 1-1,-1 0 1,0-1 0,0 1-1,0-1 1,-1 1 0,1-1-1,-1 0 1,0 0 0,0 0-1,0 0 1,-1 0 0,1 0-1,-1 0 1,0-6 0,-1 5 0,-1-1 0,1 1 0,-1 0 0,1 0 1,-2 0-1,1 1 0,0-1 0,-1 0 0,0 1 0,0 0 1,0 0-1,-5-5 0,4 5-3,0 1-1,0-1 1,0 1-1,-1 0 1,0 0 0,1 0-1,-1 0 1,0 1-1,0 0 1,-7-2 0,-1 0 1,0 1 1,-26-3-1,23 2-39,12 0-10,11 0 13,46-14 9,33-11 65,113-24 0,-195 52-36,1 0 0,0 1 0,0-1 0,0 1 0,0 0 0,0 0 0,1 1 0,-1-1 0,-1 1 0,1 0 0,7 3 0,-10-3-4,0 0 0,0 0 0,1 1 0,-1-1 0,0 1 0,0 0 0,0-1 0,-1 1 0,1 0 0,0 0 0,-1 0 0,1 1 0,-1-1 0,1 0 0,-1 0 0,0 1 0,0-1 0,0 1 0,-1-1 0,1 1 0,-1-1 0,1 6 0,0 6 39,-1 0 1,-1 0-1,0-1 1,-1 1-1,-7 26 1,5-23 67,4-17-104,0 0-1,-1 1 0,1-1 0,0 0 0,0 1 1,0-1-1,0 0 0,0 1 0,0-1 0,0 0 0,0 1 1,0-1-1,0 0 0,0 1 0,0-1 0,0 0 1,0 1-1,0-1 0,0 0 0,0 0 0,0 1 1,0-1-1,1 0 0,-1 1 0,0-1 0,0 0 0,0 0 1,0 1-1,1-1 0,7-3 88,12-16-8,-19 17-75,147-145 332,-140 139-321,1 1 1,-1 0-1,1 0 0,1 1 1,12-7-1,-19 11-15,0 0-1,1 1 1,-1-1 0,1 1-1,0 0 1,-1 0-1,1 0 1,0 0 0,-1 1-1,1 0 1,0 0-1,0 0 1,0 0-1,-1 0 1,1 1 0,0-1-1,0 1 1,5 2-1,9 7 27,-2 1 0,1 1 0,-1 0 0,-1 1-1,0 1 1,-1 0 0,14 19 0,5 3 92,-20-22-125,0 2-1,12 18 1,-25-33-61,1 0 1,-1 0-1,1 0 1,-1 1-1,1-1 1,-1 0-1,0 0 0,0 0 1,0 0-1,0 1 1,0-1-1,0 2 0,-1 3-4453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14368,'0'0'928,"68"6"-1032,-40-8 16,-8-2-48,-3 2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5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9440,'0'0'664,"91"-34"-400,10 1 0,44-7 272,44 6 0,41 0 152,-55 9 8,-78 7-16,-14 8 8,7 8 16,-1 4-8,-22 12-208,-39-6-1,-4 2-247,-2-4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211 976 15944,'0'0'57,"-11"8"-2,-19 16-9,-39 38 1,54-47 57,1 0 1,1 1-1,0 0 1,2 1-1,-13 22 0,22-35-53,1-1-1,-1 1 0,1 0 0,0 0 0,0 0 1,0 0-1,0 0 0,1 0 0,-1 0 0,1 0 0,0 0 1,1 0-1,-1 0 0,1 0 0,1 7 0,-1-8-6,0 0 0,1 0-1,-1-1 1,1 1 0,0 0-1,0 0 1,0-1 0,0 1-1,0-1 1,1 0 0,-1 1-1,1-1 1,-1 0 0,1-1-1,0 1 1,-1 0-1,1-1 1,0 0 0,6 2-1,-2 0 41,1-1-1,0 0 0,0-1 0,1 0 0,-1 0 1,0-1-1,0 0 0,0-1 0,1 0 0,-1 0 0,0 0 1,0-1-1,0 0 0,-1-1 0,1 0 0,0 0 1,-1 0-1,0-1 0,0 0 0,12-10 0,-9 6 17,0 0 0,-1 0-1,-1-1 1,0 0 0,0-1-1,0 0 1,-2 0 0,1-1 0,-1 0-1,-1 0 1,1 0 0,-2-1-1,4-12 1,-6 16-14,0-1 1,0 1-1,-1 0 1,0 0-1,-1-1 1,0 1-1,0-1 1,0 1-1,-1 0 1,-1-1-1,1 1 1,-4-9-1,4 16-71,1 0 0,-1 0-1,1 0 1,-1 1 0,0-1 0,1 0 0,-1 1-1,0-1 1,0 0 0,1 1 0,-1-1 0,0 1-1,0-1 1,0 1 0,0-1 0,0 1 0,0 0-1,0 0 1,0-1 0,1 1 0,-1 0 0,0 0-1,0 0 1,0 0 0,0 0 0,0 0 0,0 0-1,0 0 1,0 0 0,0 1 0,0-1 0,0 0-1,0 1 1,0-1 0,0 0 0,-1 2 0,-1-1 8,0 1 0,0-1 0,1 1 0,-1-1 0,0 1 0,1 0 0,-1 0 0,1 1 0,0-1 0,-2 3 0,0 1-4,2 1 0,-1-1 0,1 0 0,0 1 0,0-1 0,1 1 0,0 0-1,0 0 1,0-1 0,1 1 0,0 0 0,0 0 0,1 0 0,0 0 0,0-1 0,1 1 0,3 9-1,-1-3 12,1-1 0,0 1 0,1-1 0,1-1 0,0 1 0,0-1 0,1-1 0,10 11 0,-16-18-19,1 0 1,0-1-1,0 1 1,0-1-1,0 0 1,1 0 0,-1 0-1,0 0 1,1-1-1,0 1 1,-1-1-1,1 0 1,0 0-1,-1 0 1,1-1 0,0 0-1,0 1 1,0-1-1,0 0 1,-1-1-1,1 1 1,0-1 0,0 1-1,-1-1 1,1 0-1,5-3 1,7-3 34,0-1 1,0 0-1,-1-1 1,20-17-1,-30 23-34,19-16 29,0-1 1,-1-1 0,-2-1 0,0 0 0,-1-2-1,-1-1 1,21-35 0,-19 21 22,-2 0-1,-1-2 1,-2 0-1,17-66 1,-17 34 112,13-145 0,-21-68 262,-8 262-383,1 10 2,-1 0 0,-1 0 0,0 1 1,0-1-1,-1 0 0,-1 1 0,-8-22 0,11 35-51,0-1 0,0 1 0,0-1 1,0 1-1,0-1 0,0 1 0,0 0 0,0-1 0,-1 1 0,1 0 0,0-1 0,0 1 0,0-1 0,-1 1 0,1 0 1,0 0-1,0-1 0,-1 1 0,1 0 0,0-1 0,-1 1 0,1 0 0,0 0 0,-1-1 0,1 1 0,-1 0 0,1 0 1,0 0-1,-1 0 0,1 0 0,-1 0 0,1 0 0,0-1 0,-1 1 0,1 0 0,-1 1 0,-10 14 113,-4 14-49,2 1-1,2 1 0,0 0 1,-7 41-1,-15 131 88,22-100-72,2 112 1,10-159-49,3 1 1,2-1 0,21 88-1,-22-123-7,2 0-1,0 0 0,1-1 0,0 1 0,2-2 0,1 1 1,23 31-1,-34-50-25,1 0 1,-1-1-1,1 1 1,0 0 0,-1-1-1,1 1 1,0 0-1,0-1 1,-1 1-1,1-1 1,0 1-1,0-1 1,0 1 0,0-1-1,0 1 1,0-1-1,-1 0 1,1 0-1,0 1 1,0-1-1,0 0 1,0 0 0,0 0-1,0 0 1,0 0-1,0 0 1,0-1-1,0 1 1,0 0 0,0 0-1,0-1 1,0 1-1,0-1 1,0 1-1,0 0 1,-1-1-1,1 0 1,0 1 0,0-1-1,-1 1 1,1-1-1,0 0 1,-1 0-1,2-1 1,2-3 14,-1 0 1,1 0-1,-1 0 1,0-1-1,-1 1 1,3-8-1,2-6 23,-2 0 0,-1-1 1,0 0-1,-1 0 0,-2 0 0,0-24 0,-15-121 309,14 165-350,0 0 1,0 0 0,0-1 0,0 1 0,0 0-1,0-1 1,0 1 0,0 0 0,0 0 0,1-1 0,-1 1 0,0 0 0,0 0 0,0-1 0,0 1 0,0 0 0,1 0 0,-1-1 0,0 1 0,0 0 0,0 0 0,1 0 0,-1-1-1,0 1 1,0 0 0,0 0 0,1 0 0,-1 0 0,0 0 0,0-1 0,1 1 0,-1 0 0,0 0 0,1 0 0,-1 0 0,0 0 0,0 0 0,1 0 0,-1 0 0,0 0 0,1 0-1,-1 0 1,0 0 0,0 0 0,1 0 0,-1 1 0,0-1 0,0 0 0,1 0 0,20 7-3,-16-6 9,28 10-4,1-2-1,0-2 1,51 6-1,111-3-44,-68-5-42,-6-3-44,-122-2 127,0 0 0,1 0 0,-1 0 1,0 0-1,0 1 0,0-1 0,0 0 0,0 0 0,0 0 0,1 0 0,-1 0 0,0 0 1,0 0-1,0 0 0,0 1 0,0-1 0,0 0 0,0 0 0,0 0 0,0 0 0,0 0 1,0 0-1,1 1 0,-1-1 0,0 0 0,0 0 0,0 0 0,0 0 0,0 0 0,0 1 1,0-1-1,0 0 0,0 0 0,-1 0 0,1 0 0,0 0 0,0 1 0,0-1 0,0 0 1,0 0-1,0 0 0,0 0 0,0 0 0,0 0 0,0 1 0,0-1 0,0 0 0,-1 0 1,1 0-1,0 0 0,0 0 0,0 0 0,0 0 0,0 0 0,0 0 0,-1 1 0,1-1 1,0 0-1,0 0 0,0 0 0,0 0 0,0 0 0,-1 0 0,-9 10 23,8-9-24,-75 62 39,-28 25-11,92-75-24,1 0 0,0 1-1,1 0 1,1 0 0,-15 28 0,23-39-1,1 0 1,0-1 0,-1 1-1,1 0 1,0 0-1,1 0 1,-1 1 0,1-1-1,-1 0 1,1 0 0,0 0-1,0 0 1,0 1-1,0-1 1,1 0 0,0 0-1,-1 0 1,3 5-1,-1-4 3,0-1-1,0 1 0,0-1 0,1 0 1,-1 0-1,1 0 0,0 0 1,0 0-1,0-1 0,0 1 0,0-1 1,1 0-1,3 2 0,0 0 9,0-1 1,0 0-1,1-1 0,-1 0 1,0 0-1,1 0 0,-1-1 1,1 0-1,-1-1 0,1 0 1,0 0-1,-1 0 0,1-1 1,-1 0-1,9-3 0,-7 1 17,-1-1-1,1 0 0,-1-1 0,0 0 0,0 0 0,-1-1 0,1 0 0,-1 0 0,0-1 0,-1 1 0,0-1 0,0-1 1,0 0-1,-1 1 0,0-1 0,-1-1 0,0 1 0,0-1 0,-1 0 0,0 0 0,0 0 0,-1 0 0,0 0 0,-1 0 1,0-1-1,0-11 0,-1 19-18,-1 0 0,1 1 1,0-1-1,-1 1 0,1-1 1,-1 1-1,1-1 0,-1 1 1,0-1-1,0 1 0,1-1 1,-1 1-1,0 0 0,0-1 1,0 1-1,-1 0 0,1 0 1,0 0-1,-2-1 0,0 0 3,0 0 0,-1 0 0,1 1 0,0 0 0,-1 0 0,1 0 0,-1 0 0,-5-1 0,2 1-3,1 1 0,0 0 0,-1 0 1,1 0-1,0 1 0,-1 0 0,1 0 0,0 1 1,-12 4-1,18-6-10,-1 0-1,1 0 1,0 0 0,0 0 0,-1 0-1,1 0 1,0 0 0,0 0 0,-1 0-1,1 0 1,0 1 0,0-1 0,-1 0 0,1 0-1,0 0 1,0 0 0,0 1 0,0-1-1,-1 0 1,1 0 0,0 0 0,0 1 0,0-1-1,0 0 1,0 0 0,-1 1 0,1-1-1,0 0 1,0 0 0,0 1 0,0-1 0,0 0-1,0 0 1,0 1 0,0-1 0,0 0-1,0 0 1,0 1 0,0-1 0,0 0 0,0 0-1,0 1 1,1-1 0,-1 0 0,0 0-1,0 0 1,0 1 0,0-1 0,0 0 0,0 0-1,1 1 1,-1-1 0,0 0 0,0 0-1,0 0 1,1 0 0,-1 1 0,0-1-1,0 0 1,0 0 0,1 0 0,-1 0 0,0 0-1,0 0 1,1 0 0,17 8-12,-16-8 11,15 5-16,0 0 0,0-2 0,1 0 1,-1-1-1,31 0 0,4-6 53,-1-2 0,0-3 0,59-18 0,-98 23-32,-5 2 17,0 0-1,-1 0 1,1 0-1,8 0 1,-14 2-19,-1 0 0,1 0 0,0 0 0,-1 0 0,1 0 0,0 0 0,0 0 0,-1 0-1,1 0 1,0 0 0,-1 1 0,1-1 0,0 0 0,-1 0 0,1 1 0,0-1 0,-1 0 0,1 1 0,-1-1 0,1 1 0,0-1 0,-1 1-1,1-1 1,-1 1 0,1-1 0,-1 1 0,0-1 0,1 1 0,-1 0 0,0-1 0,1 1 0,-1-1 0,0 1 0,0 0 0,1 0 0,-1-1-1,0 1 1,0 0 0,0-1 0,0 1 0,0 0 0,0-1 0,0 1 0,0 0 0,0 0 0,-1 0 0,-22 167 465,23-167-463,0-1 0,0 1 0,-1 0 0,1-1 0,0 1 0,0-1 0,0 1 0,0-1-1,0 1 1,1 0 0,-1-1 0,0 1 0,0-1 0,0 1 0,0-1 0,1 1 0,-1-1 0,0 1 0,0-1 0,1 1 0,-1-1 0,0 1 0,1-1 0,-1 1 0,1-1 0,-1 0 0,1 1 0,0-1 1,0 1-1,0-1 1,0 0 0,0 0-1,0 0 1,0 0-1,0 0 1,0 0 0,0 0-1,0 0 1,-1-1-1,1 1 1,0 0 0,0-1-1,1 1 1,35-22 78,-32 18-75,210-154 101,-213 157-111,-1 0 0,1 0 0,0 0 1,-1 0-1,1 0 0,0 0 0,-1 0 1,1 1-1,0-1 0,0 0 0,0 1 1,-1 0-1,1-1 0,0 1 0,0 0 1,0 0-1,0 0 0,0 0 0,2 1 0,-3 0 3,1 0 0,0 0 0,0 0 0,-1 1 0,1-1 0,-1 0 0,1 1 0,-1-1 0,1 1 0,-1-1 0,0 1-1,0 0 1,0 0 0,0-1 0,0 1 0,1 3 0,9 22 6,-2-7-15,18 33 0,-24-47 10,1-1-1,0 0 0,0 0 1,0 0-1,1 0 0,0 0 1,0-1-1,0 0 0,0 0 1,7 3-1,-8-5 4,0-1 0,1 1 0,-1-1 0,0-1 0,0 1 0,1 0 0,-1-1 0,0 0 0,1 0 0,-1 0 0,0-1 0,1 0 0,-1 1 0,0-1 0,0-1 0,0 1 0,0-1 0,0 1 0,0-1 0,0 0 0,0-1 0,4-3-1,6-3 22,-1-2-1,0 1 0,0-2 0,14-17 0,-2-1 31,-2-1 0,-1-2 0,32-63 0,38-114 216,-4-45-142,-70 194-131,-19 59 0,-3 9 0,-6 12 0,4 0 0,0 1 0,2-1 0,0 1 0,1 0 0,0 31 0,9 103 0,-2-119 0,2 0 0,1-1 0,18 50 0,47 92 0,-55-136 0,-12-30 174,0 0-1,0 0 1,1-1-1,9 12 1,-10-15-1422,0 0 0,1-1 0,10 9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5.9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1382 9440,'0'0'1742,"12"-7"-1118,36-22 222,57-45 0,-48 26-339,-3-1 0,-1-4-1,-3-1 1,77-110 0,102-223 1796,-223 375-2004,-1-1-1,0 1 0,5-20 1,-31 60 394,-20 44-421,4 0 0,-30 86 0,47-102-90,2 1 1,3 1-1,-12 96 0,26-146-151,-1 4 41,1 1 0,0-1 0,0 1 1,2-1-1,-1 1 0,5 19 0,-5-30-55,1 0-1,-1-1 0,1 1 0,0-1 0,0 0 1,-1 1-1,1-1 0,0 1 0,0-1 1,0 0-1,0 0 0,1 0 0,-1 1 1,0-1-1,0 0 0,1 0 0,-1-1 1,0 1-1,1 0 0,-1 0 0,1-1 1,-1 1-1,1-1 0,0 1 0,-1-1 0,1 0 1,-1 0-1,1 1 0,0-1 0,-1 0 1,1 0-1,-1-1 0,1 1 0,0 0 1,-1 0-1,3-1 0,4-2 30,1 1-1,-1-1 1,0 0 0,0-1-1,11-6 1,0-2 8,-1-1 0,0-1 1,-1-1-1,-1 0 0,26-31 1,64-98 170,185-339 333,-286 474-547,32-64 164,-3-1 0,-3-2 0,30-115 0,-57 175-109,-2 11 16,0-1 0,-1 1-1,1-1 1,0-11 0,-14 41 262,-92 291 241,33-93-266,57-181-255,-77 238 438,51-161-225,-2 3 166,36-85 557,18-48-839,1 0-1,-1 0 1,-1-1-1,0-1 1,15-26 0,-14 22-42,0 0 0,1 1 0,17-17 0,-26 30-90,31-26 226,-33 28-219,1 0 0,-1 0 0,1 1-1,0-1 1,0 1 0,0-1 0,0 1 0,0 0 0,0 0 0,0 0 0,5 0 0,-6 1-22,-1 1 0,1-1 1,0 1-1,-1-1 0,1 1 1,-1 0-1,0-1 1,1 1-1,-1 0 0,0 0 1,1 0-1,-1 0 0,0 0 1,0 0-1,0 0 0,0 0 1,0 1-1,0-1 0,0 0 1,0 1-1,0-1 0,-1 1 1,1-1-1,0 3 0,12 37 147,-13-39-154,5 24 74,-4-17-58,1 0 1,0 0-1,0 0 0,1 0 0,0-1 1,0 1-1,7 11 0,-8-17-21,1-1 0,-1 1 1,0-1-1,1 0 0,0 0 0,-1 0 0,1-1 0,0 1 1,0 0-1,0-1 0,0 0 0,0 0 0,0 0 1,1 0-1,-1 0 0,0-1 0,0 0 0,1 1 0,-1-1 1,0 0-1,1 0 0,3-1 0,9-1-1,1-1 1,-1-1-1,16-5 1,-21 6 1,9-4-3,-1 0 1,1-1-1,-1-2 1,-1 0-1,26-18 1,-12 4 51,56-54-1,-85 75 50,-5 5-32,-12 12 4,-20 21-13,22-20-56,-51 70 25,57-75-36,0 1-1,0-1 0,1 1 1,0 1-1,1-1 1,-4 17-1,8-28 6,0 0 1,-1 1-1,1-1 0,0 0 1,0 1-1,0-1 0,0 0 1,0 1-1,0-1 0,0 0 1,0 1-1,0-1 0,0 0 1,0 1-1,0-1 1,0 1-1,0-1 0,0 0 1,1 1-1,-1-1 0,0 0 1,0 0-1,0 1 0,0-1 1,1 0-1,-1 1 0,0-1 1,0 0-1,0 0 0,1 1 1,-1-1-1,0 0 0,1 0 1,-1 0-1,0 1 0,1-1 1,-1 0-1,0 0 0,0 0 1,1 0-1,-1 0 0,1 0 1,-1 0-1,0 1 0,1-1 1,-1 0-1,0 0 1,1 0-1,-1 0 0,0-1 1,1 1-1,-1 0 0,0 0 1,1 0-1,-1 0 0,0 0 1,1 0-1,-1 0 0,1-1 1,22-10-36,-6-1 33,-1-1 0,0 0 0,-1-1-1,25-29 1,19-19-12,-58 61 14,-1 0 0,1 1 0,0-1 0,-1 0 0,1 0 0,0 1 0,0-1 0,0 0 0,0 1 0,0-1 1,0 1-1,0-1 0,0 1 0,0-1 0,0 1 0,0 0 0,0-1 0,0 1 0,0 0 0,0 0 0,0 0 0,0 0 0,0 0 1,0 0-1,0 0 0,0 0 0,1 1 0,-1-1 0,0 0 0,0 0 0,0 1 0,0-1 0,0 1 0,0-1 0,0 1 0,-1 0 1,3 1-1,0 2-17,1 1 1,-1-1-1,-1 1 1,1 0-1,-1 0 1,3 8-1,12 19-74,-14-29 88,1 0 0,-1 0 0,1 0 0,0 0 0,0-1 0,0 0 0,0 0 0,0 0 0,1 0 0,-1-1 0,1 1 0,-1-1 0,1 0 0,0-1 0,-1 1 0,1-1 0,0 0 0,-1 0 0,6-1 0,0 1-2,-1-2 1,1 1 0,-1-1-1,0-1 1,0 0 0,0 0-1,0-1 1,14-7-1,-5-2 23,0-1 0,0 0-1,-1-1 1,-1-1 0,-1-1 0,0 0-1,23-36 1,71-145 196,-70 110 92,36-126 1,-68 197-273,3-18-28,-12 32-4,-4 8 0,-6 12 0,3-1 0,1 1 0,1-1 0,0 1 0,1 1 0,-5 27 0,-9 95 0,18-103 0,0-1 0,3 1 0,5 43 0,-2-55 0,0-1 0,2 1 0,1-1 0,1 0 0,17 36 0,-22-55 3,1 1 0,0-1 0,1 0 1,-1 0-1,1 0 0,0-1 0,6 5 0,-10-8-5,1 0 0,-1 0 1,1 0-1,-1 0 0,1 0 0,0-1 1,-1 1-1,1 0 0,0-1 0,0 1 0,-1-1 1,1 0-1,2 1 0,-3-2-1,0 1-1,0 0 1,0 0-1,0-1 1,0 1-1,-1-1 1,1 1-1,0-1 1,0 1 0,-1-1-1,1 1 1,0-1-1,-1 1 1,1-1-1,0 0 1,-1 1-1,1-1 1,-1 0-1,1 0 1,-1 0 0,0 1-1,1-1 1,-1 0-1,0 0 1,1 0-1,-1 0 1,0 1-1,0-3 1,1-8-4418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16783,'0'0'1248,"61"-16"-544,-5 4-8,21 4 8,4-2 0,3 4-216,-5 2 8,-5-2-168,-9 0 8,-15 4-208,3 2 8,-9 0-144,-12 0 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1110 7328,'0'0'1714,"11"3"-1020,-5-1-561,-2-1-56,0 1 0,1-1 1,-1 0-1,1 0 0,-1 0 1,1 0-1,-1-1 1,1 0-1,-1 0 0,1 0 1,-1-1-1,1 1 0,-1-1 1,1 0-1,-1 0 0,5-3 1,4-3 156,1-2-1,-1 0 1,-1 0 0,0-1 0,0 0 0,18-23 0,-3 0 262,29-47 1,0-13 659,67-143 0,-97 174-447,-2-1-1,-3-1 0,21-103 0,-36 133-152,1-41-1,-6 64-319,-1 0 0,-1 0 0,0 0 0,0 1 0,-1-1 0,-1 0 0,-7-20 0,10 30-210,0 1 0,0-1 0,0 1 1,0-1-1,0 0 0,0 1 0,-1-1 0,1 1 0,0-1 0,0 0 1,-1 1-1,1-1 0,0 1 0,-1-1 0,1 1 0,-1-1 0,1 1 1,-1 0-1,1-1 0,-1 1 0,1-1 0,-1 1 0,1 0 0,-1-1 1,1 1-1,-1 0 0,0 0 0,1 0 0,-1-1 0,1 1 0,-1 0 1,0 0-1,1 0 0,-1 0 0,0 0 0,1 0 0,-2 0 0,0 2 25,0-1-1,0 1 0,0 0 0,0 0 1,0 0-1,1 0 0,-1 0 0,1 0 1,-3 5-1,-32 61 297,3 1 0,-40 125 0,39-98-185,-69 207 198,43-121-163,-125 394 968,180-562-1040,7-15 7,8-22 5,-8 20-143,23-47 96,2 1 1,56-74-1,5 19 5,-35 43-37,157-172 119,-84 88 38,-59 64 121,-65 79-303,0 0 0,0 0 0,0 0 0,1 1 0,-1-1 0,0 0 1,1 1-1,-1 0 0,1-1 0,4 0 0,5-4 316,-9 14-139,-2 5-163,0 0 1,-1-1-1,0 1 0,-1 0 1,0-1-1,-6 24 1,0 3 24,0 6 4,2-11-8,-2 40-1,6-65-44,1 0-1,1 0 1,0 0-1,0 0 1,1-1-1,0 1 0,0 0 1,1-1-1,5 13 1,-7-19-16,0 0-1,1 0 1,-1 0 0,0-1 0,1 1-1,-1-1 1,1 1 0,-1-1 0,1 1-1,0-1 1,-1 0 0,1 0 0,0 0-1,0 0 1,0 0 0,0 0 0,0 0-1,0-1 1,0 1 0,0-1 0,0 1-1,1-1 1,-1 0 0,0 0 0,0 0-1,0 0 1,0 0 0,0-1 0,1 1-1,-1 0 1,0-1 0,3-1 0,6-2 15,0-1 0,0 0 0,-1 0 0,18-13 0,21-18 54,-2-3 1,63-67-1,-66 61 19,1 3-1,78-56 0,-119 95-79,0 1 0,-1 0 0,1 0 0,1 1 0,-1-1 1,5 0-1,-8 1-9,0 1 1,1 0 0,-1 0 0,0-1 0,0 1-1,0 0 1,1 0 0,-1 0 0,0 0 0,0 0-1,1 1 1,-1-1 0,0 0 0,0 0 0,0 1-1,0-1 1,1 1 0,-1-1 0,0 1 0,0 0-1,0-1 1,0 1 0,0 0 0,0 0 0,-1-1-1,1 1 1,1 1 0,1 5 13,0 0 0,0-1 0,-1 1 0,0 0 0,0 1 0,1 9 0,3 51 74,-4-43-52,1 6 45,1 1 1,10 33-1,-10-49-33,2 0 0,-1-1 0,2 0 0,0 0-1,15 25 1,48 71 518,-68-108-531,-1-1 1,1 0-1,0 1 0,0-1 0,0 0 0,0 0 0,1-1 0,2 3 0,-4-3-47,0-1-1,-1 1 1,1-1-1,0 0 1,0 1-1,0-1 1,-1 0-1,1 0 1,0 0-1,0 1 1,0-1-1,0 0 1,-1 0-1,1 0 1,0 0-1,0 0 1,0-1-1,0 1 1,-1 0-1,1 0 1,0 0-1,0-1 1,-1 1-1,1 0 1,0-1-1,0 1 1,-1-1-1,1 1 1,0-1-1,-1 1 1,1-1-1,0 0 1,-1 1-1,1-1 1,0 0-1,5-11-534,-1 1-1,0-1 0,0 0 0,-1-1 0,3-15 1,-2 9-3035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0 14568,'0'0'1585,"-13"12"-1252,-183 181 596,-269 253 2534,448-432-3040,1 0 1,-2-2-1,-19 12 0,34-25 159,4-4-272,5-5-130,4-1-187,1 0 0,20-15 1,3-3-178,5-9-2934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10848,'0'0'784,"4"10"-416,-2-3-277,-1-3-52,0-1 0,0 1 0,0-1 0,0 0-1,1 1 1,0-1 0,-1 0 0,1 0 0,0 0 0,0 0 0,1 0 0,-1 0 0,1-1 0,-1 1 0,1-1 0,0 1-1,0-1 1,4 2 0,2-1 100,-1 0 0,1 0 0,0-1 1,0-1-1,0 0 0,0 0 0,1 0 0,-1-1 0,0 0 0,0-1 0,0 0 0,0-1 0,0 0 0,0 0 0,0-1 0,13-6 0,-10 4 87,-1-1 0,-1 0-1,1 0 1,-1-1-1,0-1 1,-1 1 0,1-2-1,-2 1 1,1-1 0,-1-1-1,-1 1 1,8-12-1,-13 17-80,0 0-1,-1 0 0,1 0 0,-1-1 0,1 1 0,-1 0 0,-1-1 0,1 1 0,0-1 0,-1 1 1,0-1-1,-1-5 0,1 9-119,0 1 0,0 0 0,0-1 0,0 1 0,0-1 0,0 1-1,0-1 1,-1 1 0,1 0 0,0-1 0,0 1 0,0 0 0,-1-1 0,1 1 0,0 0 0,0-1 0,-1 1 0,1 0 0,0-1 0,-1 1 0,1 0 0,0 0 0,-1-1 0,1 1 0,-1 0 0,1 0 0,0 0 0,-1 0 0,1 0 0,-1-1 0,1 1 0,0 0 0,-1 0 0,1 0-1,-1 0 1,1 0 0,0 0 0,-1 0 0,1 0 0,-1 1 0,-18 6 477,4 2-318,1 0 1,0 1-1,1 0 1,0 1-1,-13 14 0,4 0 148,-33 45-1,49-61-256,1-1 0,0 1 0,0 0 0,1 0 0,0 0 0,1 1 0,0 0 0,-4 18 0,7-25-50,0 0 1,-1 0-1,1 0 0,0 0 1,1 0-1,-1 0 0,0 0 1,1 0-1,0 0 0,0 0 1,0 0-1,0 0 0,0-1 1,0 1-1,1 0 0,-1-1 1,1 1-1,0-1 0,0 0 1,0 1-1,0-1 0,0 0 1,1 0-1,-1 0 0,0 0 1,1-1-1,-1 1 0,1-1 1,0 0-1,0 1 0,-1-1 1,1 0-1,4 0 0,9 3 43,-1-1-1,1-1 1,0 0 0,0-1-1,0-1 1,0-1-1,0 0 1,27-6-1,-3-2 109,-1-1 0,46-20 0,-29 7 189,-2-3 0,-1-3-1,97-69 1,-135 85-200,-10 7-27,-9 7 93,-14 9-184,1 1-1,1 2 1,0-1-1,1 2 1,-26 27-1,35-34-34,-12 12 73,-26 34-1,41-48-66,-1 0 0,1 0 0,0 0 0,0 0 0,1 1 0,-1-1 0,1 1 0,1-1 0,-1 1-1,1 0 1,0 0 0,0 0 0,0 8 0,1-11-10,1-1 0,-1 0 0,1 1 0,-1-1 0,1 0 0,0 1 0,0-1 0,0 0 0,0 0 1,0 0-1,0 1 0,1-2 0,-1 1 0,1 0 0,-1 0 0,1 0 0,0-1 0,2 3 0,0-2 2,-1 0 0,1 0 0,0 0 0,0 0 1,0-1-1,0 0 0,0 1 0,0-2 0,8 2 0,-2-1 3,0-1 0,0 0 0,1-1-1,-1 0 1,0-1 0,0 0 0,0 0 0,10-4-1,-4-2 0,-1 0 0,0 0 0,-1-2 0,1 0 0,-2 0 0,0-1 0,0-1 0,-1 0 0,0-1 0,-1 0 0,-1-1 0,15-25 0,1-7 21,-2-2-1,32-89 1,-26 50 36,23-109 0,-43 147 18,-2-1 1,-3 0 0,-1-90 0,-5 135-74,1-4 15,0 0 0,-1 0 0,-4-14 0,5 22-24,0 1 0,0-1 0,0 0 0,0 0 0,0 0 0,-1 0 0,1 1 0,0-1 0,0 0 0,-1 0 0,1 1 0,-1-1 0,1 0 0,-1 1 0,1-1 0,-1 0 1,1 1-1,-1-1 0,0 1 0,1-1 0,-1 1 0,0-1 0,1 1 0,-1-1 0,0 1 0,1 0 0,-1-1 0,0 1 0,0 0 0,0 0 0,1-1 0,-1 1 0,0 0 1,0 0-1,0 0 0,0 0 0,1 0 0,-1 0 0,0 0 0,0 1 0,0-1 0,0 0 0,1 0 0,-1 1 0,0-1 0,0 0 0,1 1 0,-2 0 0,-5 3 16,1 1 0,0 0 0,1 0 0,-1 1 0,1-1 0,0 1 0,0 0 0,-6 11 0,-28 58 85,39-74-103,-14 32 52,2 1-1,1 0 1,1 1 0,-9 66 0,14-48 30,2 0-1,5 90 1,4-99-6,2 0 1,1-1-1,3-1 0,1 1 1,2-2-1,33 64 1,-44-96-224,0-1 1,0 1 0,1-1 0,0-1 0,1 1-1,8 9 1,-18-30-4615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15176,'0'0'0,"-69"28"432,17-14 8,-5 6 31,27-12 17,24-4-104,8-4 16,8 2-320,8 4 0,14 4-96,23-8 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583 600 6928,'0'0'2201,"-10"0"-1442,-2 1-591,1 0 0,-1 1 1,1 0-1,-1 1 0,1 0 0,0 1 1,0 0-1,0 1 0,1 0 1,-1 1-1,1 0 0,1 0 0,-10 9 1,-3 3 131,2 1 1,0 2 0,1 0-1,1 0 1,-23 38 0,33-45-133,0 0 0,1 0 0,0 1 0,1 0 0,0 0 0,2 0 0,0 1 0,0-1 0,2 1 0,0 0 0,0 22 0,2-33-91,0 0 0,0 0 1,1 0-1,0 0 1,0 0-1,0-1 1,1 1-1,-1 0 0,1 0 1,0-1-1,6 9 1,-6-10-22,1-1 0,-1 1 1,1-1-1,0 0 0,-1 0 0,1 0 1,0 0-1,0-1 0,1 1 1,-1-1-1,0 1 0,0-1 1,1 0-1,-1 0 0,1-1 1,-1 1-1,7-1 0,-1 1 28,-1-2-1,1 1 0,-1-1 1,1 0-1,-1-1 1,0 0-1,1-1 0,-1 1 1,0-1-1,0-1 1,-1 0-1,1 0 0,-1 0 1,0-1-1,0 0 1,0 0-1,-1-1 1,10-11-1,-1 0 137,0-1 1,-2 0-1,0-2 0,-1 1 0,17-39 1,-22 42 17,0 0 1,-1 0 0,-1-1 0,-1 0 0,0 0-1,-1 0 1,-1 0 0,0 0 0,-2-1-1,0 1 1,-3-21 0,3 38-228,0 0 1,0 0-1,0 0 1,0 0-1,0 0 1,0 0-1,0 1 1,0-1-1,0 0 0,0 0 1,0 0-1,0 0 1,0 0-1,0 0 1,0 0-1,0 0 1,0 1-1,0-1 1,-1 0-1,1 0 0,0 0 1,0 0-1,0 0 1,0 0-1,0 0 1,0 0-1,0 0 1,0 0-1,0 0 0,-1 0 1,1 0-1,0 0 1,0 0-1,0 0 1,0 0-1,0 0 1,0 0-1,0 0 1,-1 0-1,1 0 0,0 0 1,0 0-1,0 0 1,0 0-1,0 0 1,0 0-1,0 0 1,-1 0-1,1 0 0,0 0 1,0 0-1,0 0 1,0 0-1,0-1 1,0 1-1,0 0 1,0 0-1,0 0 1,0 0-1,0 0 0,-7 14 232,-10 42-1,2 1 1,3 0-1,-6 64 0,6-36-81,-69 385 297,67-405-368,-32 92 0,35-128-55,-1 0-1,-2-1 0,0-1 1,-2 0-1,-24 31 1,37-54-25,0-1 0,0 0 0,0 0 1,0 0-1,0 0 0,0 0 0,-1-1 0,1 1 1,-1-1-1,0 0 0,0 0 0,-5 2 0,6-4 1,0 1-1,0-1 1,0 0-1,0 1 1,1-1-1,-1 0 1,0-1-1,0 1 1,0-1-1,0 1 1,0-1-1,0 0 1,0 0-1,1 0 1,-1 0-1,0-1 1,1 1-1,-4-3 1,-4-4 30,1 0-1,-1 0 1,2-1 0,-1 0 0,2 0 0,-1-1-1,1 0 1,-10-20 0,8 13 4,1 0 0,0-1 0,2 0 0,-9-36 0,10 26-10,1-1 0,2 0 0,0 0-1,2-1 1,7-49 0,-6 66-29,1 1-1,1 0 1,0-1 0,1 1-1,0 0 1,1 1-1,0-1 1,1 1-1,0 0 1,1 1 0,0-1-1,1 1 1,0 0-1,0 1 1,19-16-1,-3 9-12,1 0 0,0 2 0,29-12 0,83-28-7,-71 30 14,159-56 125,-200 70-89,-1-1 1,0-2-1,-1 0 0,0-1 1,33-27-1,94-99 490,-81 62-206,-24 25 23,-35 39-154,3-2 419,-13 15-499,2 0-11,0-1 0,0 1 0,0-1 0,0 1 0,0 0 0,0 0 0,0 0 0,3-1 0,8-3 13,0-1 1,-1-1 0,15-9-1,-23 13-42,11-6 221,-12 10-193,-4 10-85,-6 12 2,2 0 1,-4 35-1,4-23-7,2-5-26,0 1 1,3-1-1,0 1 1,2 0-1,1-1 1,1 0-1,11 36 1,-15-63 14,1-1 1,0 0-1,0 0 0,-1 1 1,1-1-1,0 0 1,1 0-1,-1 0 1,0 0-1,1 0 1,-1-1-1,1 1 0,-1 0 1,1-1-1,0 1 1,0-1-1,0 1 1,2 0-1,-1-1 5,0 0 0,-1 0 0,1 0 0,0-1 0,0 1 0,-1-1 0,1 0 1,0 0-1,0 0 0,0 0 0,-1-1 0,1 1 0,0-1 0,0 0 0,4-1 0,1-1 13,0-1-1,0 0 1,-1 0 0,1-1-1,-1 0 1,0 0 0,0-1 0,7-8-1,49-58 115,-45 49-86,20-27 111,38-70-1,-48 73-61,0 13 20,-40 99-111,7-38 0,1 1 0,1 0 0,1 29 0,2-44 0,1 0 0,1-1 0,0 1 0,0-1 0,1 1 0,1-1 0,0 0 0,1 0 0,7 12 0,-11-21 0,0-1 0,1 0 0,-1 1 0,1-1 0,-1 0 0,1 0 0,0 0 0,0-1 0,0 1 0,0 0 0,0-1 0,1 1 0,-1-1 0,0 1 0,1-1 0,-1 0 0,1 0 0,3 1 0,-2-2 0,0 0 0,0 1 0,0-1 0,0-1 0,0 1 0,0 0 0,0-1 0,0 0 0,0 0 0,0 0 0,4-3 0,8-3 0,-1-2 0,0 0 0,0-1 0,18-16 0,-32 26 0,35-32 0,-2-1 0,-1-1 0,-2-2 0,50-76 0,-53 77 0,-27 48 0,-4 13 0,2-22 0,0 5 0,-7 85 0,8-83 0,0-1 0,1 1 0,0 0 0,1-1 0,0 0 0,7 19 0,-8-27 0,0 0 0,0-1 0,0 1 0,0-1 0,0 1 0,0-1 0,0 1 0,0-1 0,1 0 0,-1 0 0,0 1 0,1-1 0,-1 0 0,1 0 0,0-1 0,-1 1 0,1 0 0,-1 0 0,1-1 0,0 1 0,0-1 0,-1 1 0,1-1 0,0 0 0,0 0 0,0 0 0,0 0 0,-1 0 0,1 0 0,2-1 0,6 0 0,-1-1 0,1-1 0,-1 0 0,12-5 0,-16 6 0,47-21 0,-1-3 0,94-65 0,25-13 0,28-3 0,-197 106 0,0 1 0,0-1 0,0 0 0,0 1 0,0-1 0,0 0 0,0 0 0,0 0 0,0 0 0,-1 0 0,1 0 0,1-2 0,-5 2 0,-8 6 0,-21 15 0,1 2 0,1 1 0,-52 52 0,73-66 0,1 0 0,0 0 0,1 0 0,-7 12 0,11-16 0,0 0 0,1 0 0,0 0 0,0 0 0,0 0 0,0 1 0,1-1 0,0 1 0,0-1 0,0 1 0,1 6 0,0-9 0,0 0 0,1-1 0,0 1 0,-1 0 0,1-1 0,0 1 0,0-1 0,1 1 0,-1-1 0,0 1 0,1-1 0,0 0 0,-1 0 0,1 0 0,0 0 0,0 0 0,0 0 0,0 0 0,0-1 0,1 1 0,-1-1 0,1 1 0,2 0 0,-2 0 0,1-1 0,-1 0 0,1 0 0,-1 0 0,1 0 0,0 0 0,0-1 0,0 1 0,-1-1 0,1 0 0,0 0 0,0-1 0,0 1 0,-1-1 0,1 0 0,5-2 0,4-3 0,-1 0 0,0-1 0,0-1 0,-1 0 0,0-1 0,0 0 0,-1 0 0,0-1 0,-1-1 0,12-16 0,-1-2 0,-2-1 0,29-63 0,-22 31 1,-2 0-1,-4-2 1,12-65-1,12-200-10,-43 325-12,1 0 1,-1 0-1,-1 0 0,1 0 1,0-1-1,-1 1 0,-1-6 1,1 10 17,1 0 0,0-1 1,0 1-1,0 0 0,0 0 0,0 0 1,0 0-1,0 0 0,0-1 1,0 1-1,-1 0 0,1 0 1,0 0-1,0 0 0,0 0 0,0 0 1,0-1-1,-1 1 0,1 0 1,0 0-1,0 0 0,0 0 0,0 0 1,-1 0-1,1 0 0,0 0 1,0 0-1,0 0 0,-1 0 1,1 0-1,0 0 0,0 0 0,0 0 1,0 0-1,-1 0 0,1 0 1,0 0-1,0 0 0,0 0 0,0 0 1,-1 1-1,1-1 0,-10 8-73,-6 13-3,16-20 73,-14 19-43,2 2 0,1 0 0,0 0 1,2 1-1,-8 28 0,4-4-7,-10 81-1,20-91 72,2-1 0,0 1 0,3 0 0,1 0 0,2 0 0,1-1 0,2 0-1,2 0 1,1-1 0,1 0 0,28 51 0,-36-76 23,1-1 0,0-1 0,1 1 0,0-1-1,0 0 1,14 13 0,-17-19-20,0 1-1,0-1 0,1 0 1,-1 0-1,1-1 1,-1 1-1,1-1 0,0 1 1,-1-1-1,1 0 1,0-1-1,0 1 0,0-1 1,-1 0-1,1 1 1,0-2-1,0 1 0,0 0 1,0-1-1,4-1 1,5-1-8,-1-1 1,1-1 0,-1 0-1,-1 0 1,1-1-1,-1-1 1,0 0 0,16-14-1,5-7 20,37-43-1,-34 34-22,-27 27-6,1-1 0,8-15 0,-11 17 0,0-1 0,1 1 0,0 0 0,11-11 0,-8 13 0,-5 10 0,-7 16 0,0-5 0,2-6 0,-1 23 0,3 46 0,-1-69 0,0 1 0,0-1 0,1 0 0,1 1 0,-1-1 0,1 0 0,0-1 0,1 1 0,0 0 0,7 10 0,-9-16 0,1 0 0,-1 0 0,0 0 0,0-1 0,1 1 0,-1-1 0,1 1 0,0-1 0,-1 0 0,1 0 0,0 0 0,-1-1 0,1 1 0,0-1 0,0 1 0,0-1 0,0 0 0,-1 0 0,1 0 0,0 0 0,0-1 0,0 1 0,0-1 0,-1 0 0,5-1 0,5-2 0,-1 0 0,1-1 0,-1 0 0,16-10 0,4-7 0,47-42 0,-54 43 0,1 0 0,1 1 0,35-19 0,-59 38 0,-1 0 0,1 0 0,0 0 0,0 1 0,0-1 0,0 0 0,1 1 0,-1-1 0,0 1 0,2 0 0,-3 0 0,0 0 0,0 0 0,-1 0 0,1 0 0,0 1 0,0-1 0,-1 0 0,1 1 0,0-1 0,0 0 0,-1 1 0,1-1 0,0 1 0,-1-1 0,1 1 0,0-1 0,-1 1 0,1-1 0,0 2 0,0 0 0,0 1 0,0 0 0,0 0 0,0 0 0,0 0 0,0 0 0,-1 0 0,0 0 0,1 0 0,-1 0 0,0 1 0,-1 4 0,-3 22 0,-1-1 0,-16 50 0,18-68 0,2-10 0,1-1 0,0 1 0,0 0 0,-1-1 0,1 1 0,0 0 0,0-1 0,0 1 0,0 0 0,0 0 0,0-1 0,0 1 0,0 0 0,0 0 0,0-1 0,0 1 0,0 0 0,0-1 0,1 1 0,-1 0 0,0-1 0,1 1 0,-1 0 0,0-1 0,1 2 0,0-2 0,0 1 0,0-1 0,0 0 0,0 0 0,-1 0 0,1 0 0,0 1 0,0-1 0,0 0 0,0 0 0,0-1 0,-1 1 0,1 0 0,0 0 0,0 0 0,0 0 0,0-1 0,0 1 0,7-4 0,0 1 0,-1-1 0,10-7 0,25-18 0,-10 6 0,2 2 0,66-33 0,-96 52 0,-1 1 0,1-1 0,0 1 0,0 0 0,0 0 0,-1 0 0,1 1 0,0-1 0,0 1 0,0 0 0,0 0 0,6 1 0,-8 0 0,0 0 0,0 0 0,0 0 0,0 0 0,0 0 0,-1 1 0,1-1 0,0 1 0,0-1 0,-1 1 0,1-1 0,-1 1 0,0 0 0,1 0 0,-1 0 0,0 0 0,0 0 0,0 0 0,0 0 0,0 0 0,-1 0 0,1 0 0,0 3 0,5 35 0,-5-31 0,0 0 0,1 1 0,0-1 0,0 0 0,4 9 0,-5-16 0,0 0 0,1 0 0,-1 1 0,0-1 0,1 0 0,-1 0 0,1 0 0,0-1 0,0 1 0,0 0 0,0-1 0,0 1 0,0-1 0,0 0 0,0 1 0,1-1 0,-1 0 0,0 0 0,1-1 0,-1 1 0,1 0 0,-1-1 0,4 1 0,9 0 0,0-1 0,0-1 0,0 0 0,0-1 0,-1-1 0,1 0 0,0-1 0,-1 0 0,0-1 0,14-7 0,-1-1 0,-1-2 0,0 0 0,-1-1 0,24-21 0,-32 23 0,-1 0 0,0-2 0,17-20 0,-31 31 0,-10 8 0,-10 10 0,3 0 0,2 1 0,0 1 0,0 0 0,2 0 0,-17 29 0,23-36 0,1 1 0,0 0 0,0 0 0,0 0 0,2 1 0,-1-1 0,1 1 0,0-1 0,1 1 0,0 0 0,1 0 0,0 0 0,2 14 0,-2-22 0,0 0 0,1 0 0,-1 0 0,1 0 0,-1 0 0,1 0 0,0 0 0,-1 0 0,1 0 0,0 0 0,1 0 0,-1 0 0,0-1 0,0 1 0,1 0 0,-1-1 0,1 1 0,-1-1 0,1 0 0,0 1 0,-1-1 0,1 0 0,0 0 0,0 0 0,3 1 0,-3-2 0,1 0 0,-1 0 0,1 0 0,-1 0 0,1 0 0,0-1 0,-1 1 0,1-1 0,-1 0 0,1 0 0,-1 0 0,0 0 0,1 0 0,-1 0 0,0 0 0,0-1 0,0 1 0,0-1 0,0 0 0,3-2 0,18-22 0,-1 0 0,-1-1 0,-2-1 0,0-1 0,24-55 0,-33 69 0,-7 17 0,-4 12 0,-4 13 0,-1 0 0,-17 45 0,9-28 0,-160 462 0,46-206 0,99-245 0,-2-1 0,-2-2 0,-48 57 0,72-99 0,0 0 0,0 0 0,-1-1 0,0-1 0,-1 0 0,0 0 0,0-1 0,0-1 0,-1 1 0,-15 4 0,22-9 0,-1 0 0,0-1 0,0 1 0,0-1 0,1-1 0,-1 1 0,0-1 0,0 0 0,0 0 0,0-1 0,0 1 0,0-1 0,0-1 0,0 1 0,1-1 0,-1 0 0,1 0 0,-1-1 0,1 0 0,0 0 0,0 0 0,0 0 0,0-1 0,-6-6 0,0-3 0,0 1 0,1-1 0,1-1 0,0 0 0,1-1 0,0 1 0,1-1 0,1-1 0,1 1 0,0-1 0,-3-17 0,1-4 0,2-1 0,1 1 0,2-69 0,3 82-35,0 1-1,9-36 1,-9 52 23,1 0 0,0 0 0,0 0 1,1 0-1,0 1 0,0 0 0,0-1 0,1 1 0,0 0 0,0 1 1,1-1-1,0 1 0,6-6 0,4 0-79,0 1 0,1 0 1,0 2-1,29-12 0,74-20-765,-109 37 725,22-10-979,-21 8-2901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14872,'0'0'2271,"-68"22"-2647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39 11656,'0'0'592,"-80"-8"-96,62 4 8,20 2 208,4-2-8,4 1-80,14-1 0,24-4-120,13 2-1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312 799 4912,'0'0'5761,"-4"-11"-5148,2 5-461,2 3-104,0 0-1,-1 1 1,0-1-1,1 1 1,-1-1-1,0 1 1,0-1-1,0 1 1,-1 0 0,1 0-1,-1-1 1,1 1-1,-1 0 1,0 0-1,1 0 1,-1 1-1,0-1 1,0 0-1,0 1 1,-1-1 0,1 1-1,0 0 1,-1 0-1,1 0 1,-5-2-1,-3 3 157,0-1-1,0 1 1,-1 1-1,1 0 1,0 0-1,0 1 1,0 1 0,0-1-1,1 2 1,-1-1-1,1 1 1,-1 1-1,1 0 1,1 0-1,-1 0 1,1 1-1,0 1 1,0-1-1,1 1 1,-1 1 0,2-1-1,-1 1 1,1 0-1,0 1 1,1-1-1,0 1 1,0 0-1,1 1 1,0-1-1,1 1 1,-3 12-1,2-4-3,1 0 0,1 1 0,1 0 0,1-1 0,0 1-1,1 0 1,1-1 0,1 1 0,0-1 0,2 0 0,10 28-1,-11-36-130,-1-1-1,2 0 0,0-1 0,0 1 0,0-1 1,1 0-1,0 0 0,1-1 0,0 1 0,0-1 0,0-1 1,1 0-1,0 0 0,0 0 0,1-1 0,-1 0 1,1-1-1,0 0 0,1 0 0,-1-1 0,1 0 1,-1-1-1,16 2 0,-2-2 27,-1-2 0,1-1 0,-1 0 0,0-2 0,1-1 0,-1 0 0,0-2 0,-1 0 0,41-19 0,-26 8 49,-1-2 1,0-1-1,-2-2 0,54-45 1,-64 47-24,-2-1 1,0-1-1,25-34 0,-38 45-52,-1-1-1,1 0 1,-2 0-1,0-1 1,0 1-1,-1-2 1,0 1-1,-2 0 1,4-21 0,-6 31-38,-1-1 1,0 0 0,1 0 0,-2 1-1,1-1 1,0 0 0,-1 0 0,0 1-1,-1-7 1,1 9-20,0 0 0,1-1 0,-1 1 0,0 0 1,0 0-1,0 0 0,0 0 0,0 0 0,0 0 0,0 0 0,0 0 0,0 0 0,-1 0 0,1 1 0,0-1 0,0 0 1,-1 1-1,1-1 0,-1 1 0,1 0 0,0-1 0,-1 1 0,1 0 0,-1 0 0,1 0 0,0 0 0,-4 0 1,-2 1 10,0 0 0,0 1 0,1-1 0,-1 1 0,0 1 0,1-1 0,-1 1 0,1 0 0,-10 7 0,-2 3 50,-32 27 1,38-28-42,0 0 1,1 1 0,0 0-1,1 1 1,0 0 0,1 0-1,1 1 1,0 0 0,1 1-1,1 0 1,-7 27-1,11-34-13,0 0-1,0 0 0,1 0 0,1 0 0,-1 1 0,2-1 0,-1 0 0,1 0 1,0 0-1,1 0 0,0 0 0,1 0 0,0 0 0,0 0 0,1-1 0,0 1 1,0-1-1,1 0 0,0-1 0,1 1 0,-1-1 0,2 0 0,7 8 0,-9-11 3,1 0 0,0 0 0,-1 0 0,1-1 0,0 0 0,1 0 0,-1 0-1,0-1 1,1 0 0,0 0 0,-1-1 0,1 0 0,0 0 0,0 0-1,0-1 1,-1 0 0,1 0 0,0-1 0,0 0 0,0 0 0,10-4 0,6-2 55,0-2 0,0 0 1,-1-2-1,36-22 1,139-107 368,-134 91-122,129-75-1,-169 111-227,-17 9-22,1 0 0,0 0 1,1 1-1,-1 0 0,0 0 0,1 0 0,11-1 0,-18 3-62,-1 1 0,1 0 0,-1 0 0,1 0-1,-1 0 1,1 0 0,-1 1 0,1-1 0,-1 0-1,0 0 1,1 0 0,-1 0 0,1 0 0,-1 1-1,1-1 1,-1 0 0,1 0 0,-1 1-1,0-1 1,1 0 0,-1 1 0,0-1 0,1 0-1,-1 1 1,0-1 0,1 0 0,-1 1 0,0-1-1,0 1 1,0-1 0,1 1 0,-1-1 0,0 0-1,0 1 1,0-1 0,0 1 0,0-1 0,0 1-1,0-1 1,0 1 0,0-1 0,0 1 0,0-1-1,0 1 1,-6 26 202,5-23-184,-85 246 1083,83-230-997,3-20-111,0 0 0,0 1-1,0-1 1,0 0 0,0 1-1,0-1 1,1 0 0,-1 0-1,0 1 1,0-1 0,0 0 0,0 0-1,0 0 1,1 1 0,-1-1-1,0 0 1,0 0 0,1 0-1,-1 1 1,0-1 0,0 0-1,0 0 1,1 0 0,-1 0-1,0 0 1,1 0 0,-1 1 0,0-1-1,0 0 1,1 0 0,-1 0-1,0 0 1,1 0 0,2-1 9,-1 0 0,1 0-1,0 0 1,0 0 0,-1-1 0,1 1 0,-1-1 0,0 1 0,1-1 0,3-3 0,71-65-13,49-39 0,-103 92 0,0 0 0,2 2 0,44-22 0,-64 35 0,-1 0 0,1 0 0,-1 1 0,1-1 0,0 1 0,0 0 0,5 0 0,-9 1 0,0 0 0,0 0 0,0 0 0,0 1 0,0-1 0,0 0 0,0 1 0,0-1 0,0 1 0,0-1 0,0 1 0,0-1 0,0 1 0,0 0 0,-1-1 0,1 1 0,0 0 0,0 0 0,-1 0 0,1 0 0,0-1 0,-1 1 0,1 0 0,-1 0 0,0 0 0,1 0 0,-1 0 0,0 0 0,1 0 0,-1 0 0,0 1 0,0-1 0,0 0 0,0 0 0,0 2 0,1 24 0,-2 32 0,-1-40 0,2 0 0,0 0 0,1 0 0,7 36 0,-7-52 0,0 1 0,0-1 0,1 0 0,-1 0 0,1-1 0,-1 1 0,1 0 0,0 0 0,0-1 0,0 1 0,1-1 0,-1 0 0,1 0 0,-1 0 0,1 0 0,0 0 0,-1 0 0,1-1 0,0 1 0,0-1 0,0 0 0,0 0 0,1 0 0,-1 0 0,0 0 0,0-1 0,1 0 0,-1 1 0,0-1 0,6-1 0,2 0 0,0 0 0,0 0 0,0-1 0,0-1 0,0 0 0,0 0 0,-1-1 0,10-6 0,6-5 0,-1-2 0,-1-2 0,-1 0 0,41-43 0,-28 27 0,6-6 0,-2-2 0,-2-1 0,-2-2 0,-2-1 0,-2-2 0,50-105 0,102-285 0,-181 433 0,8-18 0,-1 0 0,-1-1 0,9-46 0,-19 66 0,-5 9 0,-8 12 0,-12 22 0,1 2 0,3 1 0,1 1 0,2 0 0,1 2 0,3 0 0,2 1 0,1 0 0,3 1 0,-5 57 0,12-76 0,1 0 0,2 0 0,1 0 0,1 0 0,1-1 0,1 1 0,2-1 0,0 0 0,2-1 0,1 1 0,1-2 0,1 0 0,1 0 0,1-1 0,20 26 0,-29-44 0,0 1 0,0-1 0,0 0 0,1 0 0,-1 0 0,1-1 0,1 0 0,-1 0 0,0 0 0,1-1 0,0 0 0,0-1 0,0 1 0,0-1 0,7 1 0,-4-2 0,-1-1 0,1 0 0,-1 0 0,1-1 0,-1 0 0,1 0 0,-1-1 0,0-1 0,0 0 0,0 0 0,11-5 0,-3-1 0,0-1 0,0 0 0,-1-2 0,0 1 0,-1-2 0,0 0 0,-1-1 0,-1 0 0,0-1 0,-1-1 0,-1 0 0,0 0 0,-1-1 0,-1-1 0,14-34 0,-22 49 0,0-1 0,0 1 0,-1-1 0,1 0 0,-1 0 0,1 1 0,-1-1 0,0 0 0,-1 0 0,1 1 0,-1-1 0,-1-5 0,2 8 0,-1-1 0,1 1 0,-1 0 0,0 0 0,0 0 0,1 0 0,-1 0 0,0 0 0,0 0 0,0 0 0,0 0 0,0 0 0,0 0 0,0 0 0,0 1 0,-1-1 0,1 1 0,0-1 0,0 1 0,0-1 0,-1 1 0,1-1 0,0 1 0,-1 0 0,1 0 0,0 0 0,-1 0 0,1 0 0,0 0 0,-1 0 0,1 0 0,0 0 0,-1 1 0,1-1 0,0 1 0,0-1 0,-2 1 0,-6 3 0,0 0 0,1 1 0,-1-1 0,1 1 0,0 1 0,1 0 0,-1 0 0,1 0 0,0 1 0,1 0 0,0 1 0,0-1 0,0 1 0,1 0 0,-5 11 0,6-12 0,1-1 0,0 1 0,0-1 0,1 1 0,0 0 0,0 0 0,0 0 0,1 1 0,0-1 0,1 0 0,-1 0 0,2 0 0,-1 1 0,1-1 0,0 0 0,0 0 0,1 0 0,0 0 0,0 0 0,5 11 0,-5-15 0,0 1 0,1-1 0,-1 0 0,0-1 0,1 1 0,0 0 0,0-1 0,-1 1 0,2-1 0,-1 0 0,0 0 0,0 0 0,1 0 0,4 1 0,-2-1 0,1 0 0,0-1 0,0 0 0,-1 0 0,1 0 0,0-1 0,9 0 0,7-3 0,-1-1 0,1 0 0,37-14 0,175-59 0,-216 71 0,0 0 0,1 1 0,0 1 0,25-2 0,-39 6 0,1 0 0,-1 0 0,0 0 0,0 1 0,1 0 0,-1 0 0,0 1 0,0-1 0,0 1 0,0 1 0,-1-1 0,1 1 0,0 0 0,-1 0 0,0 1 0,0-1 0,0 1 0,5 5 0,4 7 0,-1 1 0,19 33 0,-20-32 0,-1 0 0,28 31 0,-27-37 0,0 0 0,1-1 0,0-1 0,1 0 0,0-1 0,0 0 0,21 9 0,-27-15 0,1 0 0,0 0 0,0 0 0,0-1 0,1-1 0,-1 0 0,0 0 0,1 0 0,-1-1 0,1-1 0,-1 0 0,0 0 0,0-1 0,17-4 0,-19 3 67,-1 0 1,1 0-1,-1-1 0,0 1 0,0-1 1,0-1-1,0 1 0,0-1 0,-1 0 1,0 0-1,0-1 0,-1 1 0,1-1 1,5-11-1,-6 9-572,1 0 1,-1-1 0,-1 0-1,0 0 1,0 0-1,-1 0 1,0 0-1,0-1 1,0-15-1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14872,'0'0'120,"97"-22"0,32-2 152,64-5 0,71 5 320,-26 10-1,-56 14 25,-35-6 8,-18-10 40,-16-2 0,-29-4-160,-9 14 0,-15 10-176,-34 4-8,-9 4-208,-5-10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6.2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82 16384,'0'0'1223,"11"-3"-839,53-12 304,105-11-1,80 7 295,-115 10-272,-13 4 207,-104 2-477,-14 1-818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6520,'0'0'6710,"-6"12"-6334,-23 36 113,-39 50 0,24-38-70,3 3 0,-38 76 1,55-88-129,1 1 1,3 1-1,-19 82 0,32-102-132,1 0 0,2 0 0,2 1 0,1 0 0,1-1 0,2 1 0,1 0 0,2-1 0,1 0 0,2 0 0,1-1 0,1 0 0,2 0 0,2-1 0,32 56 0,-12-34 372,2-3 1,52 59-1,-72-94-172,-1-2 1,2 0 0,0 0 0,0-2 0,1 0-1,25 11 1,-42-21-342,-1-1 0,0 0-1,1 1 1,-1-1-1,0 0 1,1 0 0,-1 1-1,0-1 1,1 0 0,-1 0-1,1 0 1,-1 1-1,1-1 1,-1 0 0,0 0-1,1 0 1,-1 0 0,1 0-1,-1 0 1,1 0 0,-1 0-1,1 0 1,-1 0-1,1 0 1,-1 0 0,0 0-1,1-1 1,-1 1 0,1 0-1,-1 0 1,1 0 0,-1-1-1,0 1 1,1 0-1,-1 0 1,0-1 0,1 1-1,-1 0 1,0-1 0,1 1-1,-1 0 1,0-1-1,0 1 1,1-1 0,-1 1-1,0 0 1,0-1 0,0 1-1,0-1 1,1 1 0,-1-1-1,0 1 1,0-1-1,0 1 1,0 0 0,0-1-1,0 0 1,-4-26-1851,3 25 523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10656,'0'0'1824,"12"-2"-1208,50-5 260,69 0 0,-106 7-571,1 1-1,0 1 1,-1 1-1,0 2 1,50 15-1,-68-18-197,0 2-1,0-1 0,0 1 1,-1 0-1,1 0 0,-1 1 0,0 0 1,0 0-1,-1 0 0,1 1 0,-1 0 1,0 0-1,-1 0 0,6 10 1,0 4 295,-1 1 0,-1 1 1,9 31-1,-2-3 462,-6-17-208,-6-18-145,1-1 0,6 16-1,-9-27-407,1 0 1,-1 0-1,0-1 0,1 1 0,0 0 0,0-1 0,-1 1 1,1-1-1,1 0 0,-1 0 0,0 0 0,1 0 0,-1 0 1,1 0-1,4 2 0,-1-5-630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1 10544,'0'0'1501,"-15"16"-992,-193 186 999,33-55-361,-135 110 1111,304-252-2187,-33 27 883,-2-2 0,-70 40 1,230-120 670,-77 32-4270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9440,'0'0'280,"-3"11"152,-14 41 129,-14 51 810,28-92-1091,1 1 1,0-1-1,1 1 0,0-1 0,1 1 1,0 0-1,2 11 0,-1-21-195,-1 1 1,1-1-1,-1 0 0,1 0 0,0 0 0,0 0 1,0 0-1,0 0 0,0 0 0,0 0 0,1 0 1,-1 0-1,1-1 0,-1 1 0,1-1 0,0 1 1,-1-1-1,1 1 0,0-1 0,0 0 0,0 0 1,0 0-1,0 0 0,0 0 0,0-1 0,0 1 0,1 0 1,-1-1-1,0 0 0,0 0 0,1 1 0,-1-1 1,0 0-1,0-1 0,0 1 0,1 0 0,1-1 1,1 0-3,-1 0 0,1 0 0,-1 0 0,0-1 0,0 0 0,0 1 0,0-2 0,0 1 0,0 0 0,0-1 0,-1 1 0,1-1 0,-1 0 0,0 0 0,0-1 0,0 1 0,0-1 0,2-4 0,-3 4-41,0 1 1,0-1 0,-1 0-1,0-1 1,0 1-1,0 0 1,0 0 0,-1 0-1,1 0 1,-1-1-1,0 1 1,0 0 0,-1 0-1,1-1 1,-1 1-1,0 0 1,-2-6 0,0 4 4,0 0 1,0 1 0,0-1-1,-1 1 1,0 0 0,1 0 0,-2 0-1,1 0 1,-1 1 0,1 0-1,-7-4 1,5 3 5,-1 0 0,-1 1 0,1 0 0,0 0 0,-1 1 0,0 0 0,0 0 0,0 0 0,0 1 0,0 1 0,0-1 0,0 1 0,-1 1 0,1 0 0,0 0 0,-1 0 0,1 1 0,-13 3 0,5 3 229,15-6-380,1-1 1,0 0-1,-1 1 1,1-1-1,0 0 1,-1 1-1,1-1 0,0 0 1,0 1-1,-1-1 1,1 0-1,0 1 1,0-1-1,0 1 1,0-1-1,0 1 0,-1-1 1,1 0-1,0 1 1,0-1-1,0 1 1,0-1-1,0 1 1,0-1-1,0 1 1,1-1-1,-1 0 0,0 1 1,0-1-1,0 1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7832,'0'0'898,"8"10"-396,6 7-223,-1 0 0,-1 2 1,-1-1-1,0 2 0,14 34 1,-20-37-78,-1 0 0,0 0 0,-2 0 0,1 0 0,-2 0 0,-1 1 0,0-1 0,-1 0 0,0 0 0,-2 1 0,-6 22 0,3-20 19,-1 0 0,-1-1 1,-1 0-1,0 0 0,-2-1 0,0-1 0,-1 1 0,0-2 0,-19 19 1,7-11 155,-1 0 0,-1-2 0,-1-1 1,-1-1-1,-33 17 0,57-35-307,0 1 0,0-2-1,0 1 1,0 0 0,-1-1-1,1 0 1,0 0 0,-1 0-1,-4 0 1,6-1-191,1 0 1,0 0-1,0 0 0,0-1 1,-1 1-1,1-1 0,0 0 0,0 1 1,0-1-1,0 0 0,0 0 1,0 0-1,0-1 0,0 1 1,0 0-1,1-1 0,-3-1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9744,'0'0'3017,"4"11"-2324,11 36 136,12 67 0,8 32 379,-29-124-885,2-1-1,1 0 1,0 0-1,18 28 1,-24-45-209,0 0-1,-1 0 1,1-1 0,1 1 0,-1-1 0,8 7-1,-11-10-85,1 1 0,1 0-1,-1-1 1,0 1-1,0-1 1,0 1-1,0-1 1,0 0-1,0 0 1,0 1-1,1-1 1,-1 0-1,0 0 1,0 0-1,0 0 1,1 0 0,-1 0-1,0-1 1,0 1-1,0 0 1,0-1-1,0 1 1,1-1-1,-1 1 1,0-1-1,0 1 1,0-1-1,0 0 1,0 1-1,0-1 1,-1 0 0,2-1-1,6-6 129,0-1 1,-1 0-1,0-1 0,-1 0 1,9-19-1,23-58 422,-31 68-442,64-209 1317,-47 139-674,-22 82-623,2-9 114,-2 13 44,0 10 249,1 19-437,-1 1 1,-2 0 0,-2 27 0,-1-5-25,-45 666 870,45-694-941,-23 147 236,21-143-181,-2-1 0,0 0 1,-2 0-1,-18 36 0,26-58-68,0 1 0,0-1 0,0 0 0,0 0 0,-1 0 0,1 0 0,-1 0 0,0 0-1,0 0 1,1-1 0,-1 1 0,0-1 0,0 1 0,-1-1 0,1 0 0,0 0 0,0 1 0,-1-2 0,1 1 0,0 0 0,-5 1-1,4-3 0,0 1 0,0-1 0,0 1 0,1-1 0,-1 0 0,0 0-1,1 0 1,-1 0 0,0 0 0,1-1 0,0 1 0,-1-1 0,1 1 0,0-1-1,0 0 1,0 0 0,0 0 0,-3-4 0,-5-6 25,1 0 1,1-1 0,0-1-1,1 1 1,0-1 0,1 0-1,-6-21 1,5 9 34,0-1 1,2 0-1,-2-38 0,7 60-72,0 0-1,0 0 1,0 0-1,1 0 1,0 0-1,0 0 1,0 0-1,1 0 0,-1 0 1,1 1-1,0-1 1,1 1-1,3-6 1,-2 4-6,1 0 0,0 0-1,0 0 1,1 1 0,0 0 0,0 0 0,0 0 0,7-3 0,-1 1-12,0 1-1,0 1 1,1 0-1,-1 0 0,1 1 1,0 1-1,0 0 1,1 1-1,22-1 1,-29 3-11,-1 1 1,1-1-1,-1 1 1,1 0-1,-1 1 1,1-1-1,-1 1 1,0 1-1,10 4 1,-7-1-118,0 0-1,0 0 1,-1 1 0,0 0-1,8 9 1,3 3-3537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141 331 13672,'0'0'856,"-11"11"-522,-5 6-160,1-3 81,2 0 0,-15 20 0,26-31-143,0 0 1,1 1 0,-1 0-1,0-1 1,1 1-1,0 0 1,-1 4 0,4 7 487,-2-15-576,0 1 0,1-1 0,-1 0 1,1 1-1,-1-1 0,0 0 0,1 0 0,-1 1 0,1-1 0,-1 0 0,1 0 0,-1 0 0,1 0 0,-1 0 0,0 1 0,1-1 0,-1 0 0,1 0 0,-1 0 0,1 0 0,-1 0 0,1-1 0,-1 1 0,1 0 0,-1 0 0,1 0 0,-1 0 0,1 0 0,0-1 0,12-4 155,0 0-1,-1-1 1,1 0-1,-1-1 1,0 0-1,-1-1 0,1-1 1,-2 0-1,1 0 1,-1-1-1,-1 0 0,16-21 1,-20 23-123,0 0 0,0-1 0,-1 1 0,0-1 0,-1 0 0,0 0 0,0 0 0,-1 0 0,0 0 0,0-1 0,-1 1 0,-1-1 0,1 1 0,-2-1 0,1 1 0,-1-1 0,-1 1 0,1 0 0,-6-16 0,2 14 19,1 1 0,-2-1-1,0 1 1,0 0 0,0 0-1,-1 0 1,-1 1 0,0 0-1,0 1 1,-18-15 0,22 20-46,0-1 0,-1 1 1,1 1-1,-1-1 0,1 0 1,-1 1-1,0 0 0,0 0 1,0 1-1,0-1 0,0 1 1,0 0-1,0 1 0,-1-1 1,1 1-1,0 0 0,0 0 1,-1 0-1,1 1 0,0 0 1,0 0-1,0 0 0,0 1 1,0 0-1,0 0 0,-9 5 1,13-6-73,-1 0 0,0 0 0,1 1 0,-1-1 0,1 1 0,-1 0 0,1-1 0,0 1 0,-2 2 0,0 3-2706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6016,'0'0'1464,"6"13"-956,177 393 1649,-135-284-1576,47 190-1,-57-121 449,-9 2 0,8 367 0,-36-489-574,-3 1 0,-14 85 0,11-126-283,-1-1 1,-2 0-1,-1-1 0,-2 1 0,-1-2 0,-1 0 0,-27 44 0,17-38 81,-3-1 0,-34 36 0,47-55-574,-1-1 0,0 0 0,-1-1 0,-1-1-1,0 0 1,-26 13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1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76 4816,'0'0'4177,"-5"-10"-3568,-19-32 75,22 40-581,0 0-1,0 0 1,-1 0-1,1 0 0,0 1 1,-1-1-1,1 1 0,-1-1 1,1 1-1,-1 0 1,0 0-1,1 0 0,-1 0 1,0 0-1,0 1 1,0-1-1,0 1 0,0 0 1,1 0-1,-1 0 1,0 0-1,0 1 0,-4 0 1,-2 0 241,6-1-167,-1 1 0,0 0 0,0 0 0,0 0 0,1 0 0,-1 1 0,-3 1 0,5-2-219,1-1 1,0 1 0,0 0 0,-1-1 0,1 1 0,0 0 0,0 0 0,0 0 0,0 0 0,0 0 0,0 0 0,0 0 0,0 0-1,0 1 1,1-1 0,-1 0 0,0 0 0,1 1 0,-1-1 0,0 3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260 241 4120,'0'0'6290,"-4"-11"-6044,0-1-159,2 5-4,-1 0-1,0 0 0,0 1 0,-6-11 0,8 16-35,1 0-1,-1 0 0,0 0 0,0 0 0,0 0 1,0 1-1,0-1 0,0 0 0,0 0 1,0 1-1,-1-1 0,1 0 0,0 1 0,0-1 1,0 1-1,-1 0 0,1-1 0,0 1 1,-1 0-1,1 0 0,0 0 0,-1 0 1,1 0-1,0 0 0,-1 0 0,1 0 0,0 0 1,0 1-1,-1-1 0,1 1 0,0-1 1,0 1-1,-1-1 0,-1 2 0,-4 2 24,-1 1 0,1-1 0,-13 12 0,5-2 50,0 0 1,1 1 0,1 0 0,0 1 0,-14 23 0,20-27-34,0 1 0,1 0 0,0 0 0,1 1 0,0-1 0,1 1 0,1 0 0,-3 19 0,6-23-27,0-1 0,1 0 0,0 0 0,1 0 1,-1 0-1,2-1 0,-1 1 0,1 0 0,1-1 1,-1 0-1,2 0 0,9 15 0,-11-19-30,0 0 0,1 0 0,-1 0 0,1-1 0,0 0 0,0 1 0,0-1 0,1-1 0,-1 1 0,1-1 0,0 1 0,-1-1 0,8 1 0,-4 0 9,1-1 1,0 0 0,0-1-1,0 0 1,0 0 0,16-2 0,-6-1 30,0-1 0,0 0 0,-1-2 0,1 0 1,-1-1-1,0-1 0,27-15 0,-20 7 39,0-1-1,-1-1 1,-1-1-1,26-26 0,-22 23 37,-21 16-71,0 0-1,0 0 0,0 0 1,-1-1-1,6-6 1,-11 12-66,-1 0 0,1 1 1,0-1-1,0 0 0,-1 0 1,1 0-1,0 0 0,0 0 1,-1 0-1,1 0 0,0 0 0,0 0 1,0 0-1,-1 0 0,1 0 1,0 0-1,0 0 0,-1 0 1,1 0-1,0 0 0,0 0 1,-1 0-1,1 0 0,0 0 0,0 0 1,-1 0-1,1-1 0,0 1 1,0 0-1,0 0 0,-1 0 1,1 0-1,0-1 0,0 1 1,0 0-1,0 0 0,-1 0 1,1-1-1,0 1 0,0 0 0,0 0 1,0 0-1,0-1 0,0 1 1,0 0-1,0 0 0,0-1 1,0 1-1,0 0 0,0 0 1,0-1-1,-4 9 10,1-1 1,0 1-1,0 0 1,1 0-1,0 0 1,1 0-1,0 0 1,-1 13-1,2-16-15,1 0-1,-1 0 1,0-1-1,1 1 1,0 0-1,1 0 0,-1-1 1,1 1-1,-1-1 1,1 1-1,1-1 1,-1 0-1,0 0 0,1 0 1,0 0-1,4 4 1,-2-3-1,0 0 0,0 0 1,0 0-1,1-1 0,0 0 1,0 0-1,0 0 0,1-1 1,-1 0-1,1 0 0,0 0 1,0-1-1,0 0 0,0 0 1,0-1-1,0 0 0,0 0 1,0-1-1,1 0 0,-1 0 1,0-1-1,0 0 0,0 0 0,0-1 1,0 1-1,8-4 0,1-1 12,-1-1-1,0 0 0,0-1 0,-1 0 0,0-2 0,0 1 0,-1-2 0,0 0 0,-1 0 0,0-1 0,-1 0 0,17-26 0,-17 23 16,-2 0-1,0 0 0,0-1 1,-2-1-1,0 0 1,-1 0-1,0 0 0,-2 0 1,0-1-1,-1 0 1,2-30-1,-5 35 5,-1-1 0,-1 1 0,0 0 1,-1-1-1,0 1 0,-1 0 0,0 1 0,-1-1 0,0 1 0,-12-20 0,14 27-20,-1 0 0,1 0-1,-1 1 1,0-1-1,0 1 1,0 0-1,0 0 1,-1 0 0,0 0-1,1 1 1,-1 0-1,-1 0 1,1 0-1,0 1 1,-1 0 0,1 0-1,-1 0 1,0 1-1,0 0 1,1 0 0,-1 0-1,0 0 1,0 1-1,0 0 1,0 1-1,-9 1 1,8 0-14,1 0 1,0 0-1,0 1 0,0 0 0,1 0 1,-1 0-1,0 1 0,1-1 0,0 2 1,0-1-1,0 0 0,1 1 1,0 0-1,-1 0 0,2 0 0,-1 1 1,0-1-1,1 1 0,-3 6 0,0 3-26,0-1 0,0 1 0,2 0-1,0 0 1,0 0 0,-1 25 0,4 12-2503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26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11448,'0'0'3216,"64"0"-2480,-8 4 0,23 4-65,14 2 17,20-4-104,-3 0 8,-1-4-144,-6-2 0,-4-2-192,-13-2 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71 4720,'0'0'4498,"2"-11"-3923,4-31-3,-6 42-534,0-1 0,0 0 0,0 1 0,0-1 0,0 1 0,0-1 0,0 0 0,-1 1 0,1-1 0,0 0 0,0 1 0,0-1 0,-1 0 0,1 1 0,0-1 0,-1 1 0,1-1 0,0 1 0,-1-1 0,1 1 0,-1-1 0,1 1 0,-1-1 0,1 1 0,-1-1-1,1 1 1,-1 0 0,1-1 0,-1 1 0,1 0 0,-1 0 0,-1-1 0,-17 0 716,17 2-629,-6-1 25,1 1 0,-1 0 0,0 0 0,1 1 0,-1 0 0,1 0 0,0 0 0,0 1 0,0 1 1,0-1-1,0 1 0,1 0 0,-1 1 0,1-1 0,0 1 0,1 0 0,-1 1 0,1 0 0,0-1 0,0 2 0,-7 11 0,10-14-92,1 1 0,-1-1-1,1 0 1,0 1 0,0-1 0,0 1-1,1-1 1,0 1 0,0 0 0,0-1-1,0 1 1,1-1 0,-1 1-1,1-1 1,0 1 0,1-1 0,-1 0-1,1 1 1,0-1 0,0 0 0,0 0-1,0 0 1,1-1 0,-1 1-1,1 0 1,0-1 0,1 0 0,-1 1-1,5 2 1,1-1-6,0-1 0,1-1 0,-1 0 0,1 0 0,-1-1 0,1 0 0,0 0 0,13-1 0,6 0 123,46-5-1,-54 1-85,0-1-1,-1-2 1,0 0-1,29-13 1,-21 8 24,-25 10-96,0 0-1,1 0 0,-1 0 1,1 0-1,-1 0 0,1 1 1,-1-1-1,1 1 0,-1 0 1,1 0-1,6 1 0,-10-1-15,0 0 0,0 0 0,1 0 0,-1 1 0,0-1 1,0 0-1,0 0 0,1 0 0,-1 0 0,0 0 0,0 0 0,0 0 0,0 0 0,0 1 0,1-1 0,-1 0 0,0 0 0,0 0 0,0 0 0,0 0 0,0 1 0,0-1 0,1 0 0,-1 0 0,0 0 0,0 1 0,0-1 0,0 0 0,0 0 0,0 0 0,0 1 0,0-1 0,0 0 0,0 0 0,0 0 0,0 0 0,0 1 0,0-1 0,0 0 0,0 0 0,0 0 0,0 1 0,-1-1 0,1 0 0,0 0 0,0 0 0,0 0 0,0 1 0,0-1 0,0 0 0,0 0 0,-1 0 0,1 0 0,0 0 0,0 1 0,0-1 0,0 0 0,-1 0 0,1 0 0,0 0 0,0 0 0,0 0 0,-1 0 0,-11 8-4,-4-2-2400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51 139 6224,'0'0'3206,"3"-11"-2578,2-2-505,3-7 970,-1-1 1,6-24-1,-6 17 1988,-7 29-3039,1 1 1,0 0-1,-1 0 0,0 0 1,1 0-1,-1-1 0,0 1 0,0 0 1,0 0-1,0 0 0,0 0 0,0 0 1,-1 0-1,1 0 0,-1-1 0,1 1 1,-1 0-1,-1 2 0,-3 11 44,-38 247 608,18-84-300,17-126-164,2 1 0,2 89 0,10-42 186,-6-97-390,0 1 0,1-1 0,-1 1-1,1-1 1,0 1 0,0-1 0,1 0 0,-1 1 0,1-1 0,0 0 0,-1 0 0,1 0 0,0 0 0,1 0 0,-1 0 0,3 2 0,0-2-1,-1 1 0,1-1 0,0 0 0,0 0 0,0-1 0,0 1 0,1-1 0,-1-1 0,7 3 0,8-1 15,0 0 0,1-1 0,-1-1-1,28-3 1,1 0 9,110-8 114,-155 9-137,0 1-1,0-1 0,0-1 0,0 1 1,-1 0-1,7-4 0,-9 5-26,-1-1 0,1 1 1,0 0-1,-1-1 0,1 1 0,0-1 0,-1 1 1,1-1-1,0 1 0,-1-1 0,1 1 0,-1-1 0,1 0 1,-1 1-1,1-1 0,-1 0 0,1 1 0,-1-1 1,0 0-1,1 1 0,-1-1 0,0 0 0,0 0 0,0 0 1,0 1-1,1-1 0,-1 0 0,0 0 0,0 0 1,0 1-1,-1-1 0,1 0 0,0 0 0,0 0 0,0 1 1,-1-1-1,1 0 0,0 0 0,-1 0 0,-20 4-725,7-5-2049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8240,'0'0'-118,"14"1"370,45 1 626,98-9 0,150-58 1383,-71 12-272,-215 49-1537,1 1 0,0 0 0,0 2 0,34 3-1,-55-2-430,0 0-1,-1 0 0,1 0 0,-1 0 1,1 1-1,0-1 0,-1 0 0,1 0 0,-1 1 1,1-1-1,-1 0 0,1 1 0,-1-1 0,1 1 1,-1-1-1,1 0 0,-1 1 0,0-1 0,1 1 1,-1-1-1,1 1 0,-1 0 0,0-1 0,0 1 1,1-1-1,-1 1 0,0-1 0,0 1 0,0 0 1,0-1-1,0 1 0,0 0 0,-3 24 243,-2-11-909,-2 1 0,-15 25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6128,'0'0'3888,"13"1"-3576,129 9 632,-104-9-542,45 9 1,-46-5-102,44 1 1,81-16 352,-31 0-298,285-20 375,-281 18-559,79-9 61,111-8 77,57-6 11,-235 20-233,405-62 399,-536 75-455,41-7 400,88-25 1,-127 30-172,-13 4-121,-11 2-45,-10 4-2270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388 223 6632,'0'0'2424,"-12"3"-1968,-85 22 528,81-20-760,1 0 1,1 1-1,-1 1 0,1 0 0,-18 13 0,15-7 24,-5 2 152,1 2 1,1 0-1,1 1 0,-30 36 0,45-48-333,1-1-1,0 1 1,0 0 0,1 0-1,0 0 1,0 1 0,0-1-1,1 0 1,0 1-1,0-1 1,0 1 0,1-1-1,0 1 1,1-1-1,-1 1 1,1-1 0,0 1-1,1-1 1,-1 0 0,1 0-1,1 0 1,-1 0-1,5 8 1,-2-5-18,0-1 0,0 1 0,1-1 0,0 0 0,0 0 0,1 0 0,0-1 0,1 0 0,-1-1 1,1 0-1,1 0 0,-1 0 0,1-1 0,13 6 0,-2-5 32,1 0 0,0-1 0,0-1 0,0-1 0,37 1 0,-26-4 22,0-2-1,0 0 0,37-10 1,-45 8-56,-1-2 1,0-1-1,0-1 1,-1-1-1,0-1 1,0-1-1,-1-1 1,-1 0-1,0-2 1,0 0-1,-2-2 1,0 0-1,0 0 1,-2-2-1,17-22 1,-27 31-21,-1 0 1,0-1 0,-1 0-1,0 0 1,0 0 0,-1 0-1,-1 0 1,1-1 0,-2 1-1,1-1 1,-2 0 0,1 1-1,-1-1 1,-1 0-1,-2-11 1,1 7 22,-1 1 0,0-1 0,-1 1 0,-1 0 0,0 0 0,-1 0 0,-1 1 0,0 0 0,-1 0 0,-12-15 0,4 8 21,-1 1 1,-1 0 0,0 2 0,-29-21-1,38 32-54,0 0 1,0 1-1,0 0 0,-1 0 0,1 1 1,-1 1-1,0-1 0,0 2 0,0-1 1,-1 1-1,1 1 0,0 0 0,-18 1 1,13 2-5,-1 0 0,1 2 1,0-1-1,0 2 0,0 0 1,1 1-1,0 1 0,0 0 1,-23 16-1,17-9-27,0 2 0,1 0-1,1 0 1,1 2 0,-24 29 0,31-31 16,0 0 0,1 0 0,0 0 0,1 1 0,1 1 0,-8 30 0,9-21-732,0 0 0,2 0 0,0 37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5920,'0'0'3169,"9"15"-2760,-1-1-293,3 5 66,-1-1-1,-1 1 1,10 31 0,19 124 1357,-9-35-306,-22-106-845,-4-20-79,-1-1 0,2 0 0,7 18 0,-9-26 168,-2-4-448,0 0 1,0 0 0,0 0-1,0 0 1,0 0-1,0 0 1,0 0 0,1 0-1,-1 0 1,0-1-1,0 1 1,0 0 0,0 0-1,0 0 1,0 0-1,0 0 1,1 0-1,-1 0 1,0 0 0,0 0-1,0 0 1,0 0-1,0 0 1,0 0 0,0 0-1,1 0 1,-1 0-1,0 0 1,0 0 0,0 0-1,0 0 1,0 0-1,0 0 1,0 0 0,1 0-1,-1 1 1,0-1-1,0 0 1,0 0 0,0 0-1,0 0 1,0 0-1,6-15-17,2-4-2049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9040,'0'0'1104,"7"17"-852,88 273 881,-28-22 800,-64-251-1450,0 0 0,-1-1 0,0 29 0,-2-42-364,-1 1 1059,-7-14-572,-43-52-2702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7024,'0'0'-55,"14"-9"63,94-67 559,-79 57 287,1 2-1,64-27 1,-89 43-688,0-1 0,0 0 0,0 1 0,0 0 0,1 1 0,-1-1 0,0 1 0,0 0 0,11 1 0,-7 1 123,0 0 0,0 1 0,-1 0-1,16 7 1,-10-3-46,0-1-1,1 0 1,0-2 0,1 1-1,-1-2 1,1 0 0,22 1-1,-26-4-128,1 0-1,-1-1 0,0-1 1,1 0-1,-1-1 0,0 0 1,0 0-1,-1-1 0,21-11 1,-5 0 261,30-24 1,-20 13 36,-35 24-372,1 0-1,-1 0 0,0 0 0,0 0 0,0 0 0,0-1 0,0 1 0,-1 0 0,2-4 0,10-11 474,-12 16-528,0 1-1,-1-1 0,1 1 1,0-1-1,0 1 0,0 0 0,0 0 1,0-1-1,-1 1 0,1 0 1,0 0-1,0 0 0,0 0 0,0 0 1,0 0-1,0 0 0,0 0 1,0 0-1,-1 1 0,1-1 1,0 0-1,0 1 0,0-1 0,0 0 1,0 1-1,-1-1 0,1 1 1,1 0-1,1 1-1291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0 10248,'0'0'854,"-5"16"-594,3-8-220,-4 13 66,0 0 1,-2 0-1,0 0 1,-14 23-1,-126 155 1308,96-134-897,-256 273 2342,266-295-2454,-95 116 1296,133-153-1574,1-2 16,1 0 1,-2-1-1,1 1 0,0-1 0,-5 5 1,7-8 101,19-7-129,55-18-310,-41 13-2488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9040,'0'0'465,"12"-8"-121,-3 0-246,3-1 52,1 1 0,-1 0 0,1 0 0,20-8 0,5-1 294,-12 5 106,51-16 1,-70 26-441,0 0 0,0 0 0,0 1 0,1 0 0,-1 1 0,1 0 0,-1 0 0,0 0 0,1 1 0,-1 0 0,0 1 0,10 2 0,-16-3-76,1 0 0,0 0 0,-1 0 0,1 0 1,-1 0-1,1 0 0,-1 0 0,1 1 0,-1-1 1,0 1-1,0-1 0,0 1 0,0-1 0,0 1 1,0 0-1,0-1 0,-1 1 0,1 0 0,0 0 1,-1 0-1,1-1 0,-1 1 0,0 0 0,0 0 1,0 0-1,0 0 0,0 2 0,-1 5 55,0 0-1,0-1 1,0 1-1,-6 14 1,0-5-11,0-1 1,-1 0 0,-1 0 0,0-1 0,-2 0 0,-13 17-1,-83 83 613,60-69-255,43-42-357,-19 20 233,22-24-273,0 0 0,0 1 1,0-1-1,0 0 0,1 1 0,-1-1 0,0 0 1,1 1-1,-1-1 0,1 1 0,-1-1 0,1 1 1,0-1-1,-1 1 0,1-1 0,0 3 0,0-3-11,1 0 0,-1-1-1,0 1 1,1-1 0,-1 1-1,0 0 1,1-1-1,-1 1 1,1-1 0,-1 1-1,0-1 1,1 1-1,0-1 1,-1 1 0,1-1-1,-1 1 1,1-1-1,0 0 1,-1 1 0,1-1-1,-1 0 1,1 0-1,0 1 1,0-1 0,0 0-1,21 0 158,-19 0-152,29-2 129,4 1 51,0-3-1,61-13 0,-87 15-176,68-16 251,-70 16-244,1 1 0,0 1 0,0 0 0,-1 0 0,1 0 0,17 4 0,-24-3-29,0 0-1,0-1 0,0 1 1,-1 0-1,1 0 1,0 0-1,-1 0 1,1 1-1,-1-1 1,1 0-1,-1 1 0,0-1 1,1 1-1,-1-1 1,0 1-1,0-1 1,0 1-1,0 0 1,1 2-1,0 2-573,0-1 1,-1 1-1,0-1 0,2 12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4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0 103 9440,'0'0'8907,"14"-8"-8631,-4 3-213,-3 0-15,0 1 1,1 0-1,0 0 0,0 1 0,0 0 1,0 0-1,0 1 0,0 0 0,1 1 1,12-1-1,279-16 1830,-242 16-1162,105-16 0,-141 15-486,33 0-1,-36 3-27,1-1 0,24-5 1,-34 3-154,2 0 570,-12 4-607,0-1 0,0 0 0,1 1 0,-1-1 0,0 0 0,0 1 0,0-1 0,0 0 0,0 1 0,0-1 0,0 0 0,0 1 0,0-1 0,0 0-1,0 1 1,0-1 0,0 0 0,0 1 0,0-1 0,-1 0 0,1 1 0,0-1 0,0 0 0,0 1 0,0-1 0,-1 0 0,1 1 0,0-1 0,0 0 0,-1 0 0,1 1 0,0-1-1,0 0 1,-1 0 0,1 0 0,-1 1 0,-16 18 51,-2 0-1,0 0 0,-1-2 1,0-1-1,-37 23 1,34-24-10,-272 197 571,148-118-336,45-32-9,97-58-253,-1-1 0,1 1 1,-1 1-1,1-1 0,0 1 0,1-1 1,-1 1-1,1 1 0,-7 10 1,4-6 117,4-4 102,17-3-62,48-6-10,76-14 0,-19 2 7,-22 5 2,83-6 151,-142 15-196,-1 1-1,67 9 1,-89-6-83,-9-3-13,0 1 1,-1 0-1,1 0 0,0 1 1,5 2-1,-12-6-436,1 1 345,-1 1-1,1-1 0,0 0 1,-1 1-1,1-1 0,0 1 1,-1-1-1,1 0 0,-1 1 1,1-1-1,-1 1 0,1 0 1,-1-1-1,0 1 0,1-1 1,-1 1-1,0-1 0,-8-1-3779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5320,'0'0'6344,"-3"14"-5916,1 5-283,-2 1 76,2-1 0,0 32 0,5 73 1764,34 237 0,-28-315 114,-5-112-1864,-3 40-2709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8640,'0'0'1946,"2"14"-1564,2 39 182,-3 68-1,-12 71 960,7-116-793,3-62-567,-14 141 2012,15-121-431,0-32-1153,-2-19-2682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7328,'0'0'3089,"12"7"-2754,1 2-219,-8-6-52,0 1-1,0-1 1,0 0-1,1 0 1,0-1-1,-1 1 1,1-1-1,10 2 1,-9-3 64,-1-1 0,1 0 0,-1 0 0,1 0-1,-1 0 1,1-1 0,-1 0 0,1-1 0,-1 0 0,0 0 0,10-4 0,6-4 184,35-21 1,49-46 431,-84 58-451,1 2 0,0 0 1,1 2-1,1 0 0,31-12 1,-50 25-199,-1 1 0,1-1 1,0 1-1,-1 1 0,1-1 1,0 1-1,0 0 1,-1 1-1,1-1 0,0 1 1,-1 0-1,1 0 1,-1 1-1,1 0 0,-1 0 1,6 3-1,8 5 223,0 0 0,31 24 0,-45-30-255,0-1 21,0 0-1,1 0 1,-1-1-1,1 1 1,-1-1 0,1-1-1,0 1 1,0-1-1,0 0 1,0 0 0,0 0-1,0-1 1,0 0-1,0 0 1,0-1 0,7-1-1,-2 0 52,0-1-1,0 0 0,0-1 1,0 0-1,0-1 0,-1 0 1,14-9-1,4-1 75,-23 13-169,-1-1 0,1 1 0,-1-1-1,1 0 1,-1 0 0,0 0 0,6-6 0,-9 8-259,2-2 663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5016,'0'0'4865,"-1"-10"-4296,-5-32-51,6 41-458,-1-1 1,1 1-1,1-1 1,-1 1-1,0-1 1,0 1-1,0-1 0,1 1 1,-1-1-1,1 1 1,-1 0-1,1-1 1,0 1-1,-1 0 1,1-1-1,0 1 1,0 0-1,0 0 1,0 0-1,0 0 1,0 0-1,0 0 1,0 0-1,0 0 1,1 0-1,-1 0 0,0 1 1,1-1-1,-1 1 1,0-1-1,1 1 1,-1-1-1,1 1 1,1-1-1,6-2 161,22-11 431,57-19 0,-73 30-453,-1 0 0,0 0 0,0 1 0,1 1 0,-1 1 0,29 2 0,-39-2-127,0 0-1,0 1 0,-1-1 1,1 1-1,0 0 0,0 0 1,-1 1-1,5 1 0,-7-2-38,0 0 0,1 0-1,-1 1 1,0-1 0,0 0-1,-1 0 1,1 1 0,0-1 0,0 1-1,-1-1 1,1 0 0,0 1-1,-1-1 1,0 1 0,1 0-1,-1-1 1,0 1 0,0-1-1,0 1 1,0 0 0,0-1-1,0 1 1,0 1 0,-1 6 43,0-1 1,-1 1-1,1-1 0,-2 1 1,1-1-1,-1 1 1,0-1-1,-1 0 0,0-1 1,-8 13-1,3-7 23,-1-1 0,0-1 0,-1 1-1,0-2 1,-14 11 0,20-18-29,1 1 1,-1 0-1,1 0 1,0 1-1,-6 7 0,9-10-54,0-1 0,0 0 0,1 0 0,-1 1 1,0-1-1,1 0 0,0 1 0,-1-1 0,1 1 0,0-1 0,0 0 0,-1 1 0,1-1 0,0 1 0,0-1 0,1 0 0,-1 1 0,0-1 0,0 1 0,1-1 1,-1 0-1,1 1 0,-1-1 0,1 0 0,0 1 0,-1-1 0,1 0 0,0 0 0,1 2 0,9 8 29,1 0 0,0 0 1,0-1-1,26 15 0,-25-16 0,1-1-1,-2 2 1,1 0 0,19 21-1,-25-24-10,-1 0 0,0 1 0,-1 0-1,0 0 1,0 0 0,4 12 0,-8-18-23,0 1 1,-1 0-1,1 0 0,-1 0 1,0 0-1,0 0 1,0 0-1,0 0 1,0 0-1,-1 0 0,1 0 1,-1 0-1,0-1 1,0 1-1,0 0 1,0 0-1,-1-1 0,1 1 1,-1-1-1,1 1 1,-1-1-1,0 1 1,-4 3-1,-3 2 22,1 0 1,-2 0-1,1-1 0,-1 0 0,0-1 1,-13 6-1,-67 28 214,78-36-198,1 0 18,1-1-1,-1 0 1,1 0 0,-1-2-1,0 1 1,1-1-1,-1-1 1,0 0-1,0 0 1,0-1-1,-14-3 1,25 4-65,0 0 1,-1 0-1,1 0 0,0 0 1,-1 0-1,1 0 0,0 0 1,0 0-1,-1 0 0,1 0 1,0-1-1,-1 1 0,1 0 1,0 0-1,0 0 0,-1 0 1,1 0-1,0-1 1,0 1-1,0 0 0,-1 0 1,1 0-1,0-1 0,0 1 1,0 0-1,-1 0 0,1 0 1,0-1-1,0 1 0,0 0 1,0-1-1,0 1 0,0 0 1,0 0-1,0-1 0,-1 1 1,1-1-1,8-9-72,17-8-146,44-15-3035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8840,'0'0'1248,"4"14"-579,-2-6-564,4 10 167,-1 1 1,-2 0-1,0 0 0,1 26 1,-6-5 617,-9 57 1,-2 6 874,16-20 1586,13-108-2558,15-28-3372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10952,'0'0'421,"-3"11"-180,-3 13-87,-52 216 1416,53-208-1211,1-1-1,2 2 1,1-1 0,1 0 0,9 61-1,12 17 1217,-20-108-1506,-1-1 1,0 1 0,1-1-1,-1 1 1,1-1-1,0 1 1,-1-1 0,1 0-1,0 1 1,0-1-1,0 0 1,0 0 0,0 0-1,2 2 1,5 8 1030,-1-25-244,-2-47-3195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7136,'0'0'1550,"14"-11"-1004,9-8-300,56-45 662,-66 55-623,1 0 0,0 1 1,30-13-1,-39 19-176,1 0 0,0 0 0,-1 0 0,1 1 0,0 0 0,0 0 1,0 1-1,0 0 0,0 0 0,0 0 0,0 0 0,0 1 0,0 0 0,8 3 1,38 18 795,-34-13-446,0-2-1,0 0 1,33 8-1,-44-14-359,0 0 0,0-1 0,-1 1 0,1-1 0,0-1 0,0 1 0,0-1 0,-1 0 0,1-1 0,-1 0 0,1 0 0,-1 0 0,1-1 0,10-6-1,-3-1 97,-1 0 0,0-2 0,-1 1 0,0-1 0,-1-1 0,0 0 0,-1-1-1,8-15 1,24-28 1033,-37 49-728,-8 9 36,-14 22-324,-5 19-2923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8536,'0'0'3033,"17"-8"-2446,-11 5-547,243-113 1341,-154 89-579,193-30 1,-155 35-227,-87 14-97,1 1-1,0 3 1,0 2-1,0 2 0,0 2 1,76 13-1,-121-15-423,-1 0 0,0 0-1,0 0 1,0 1-1,0-1 1,0 0 0,0 1-1,1-1 1,-1 1-1,0-1 1,0 1 0,0-1-1,0 1 1,-1 0-1,1 0 1,0-1 0,0 1-1,0 0 1,0 0-1,-1 0 1,2 1 0,-2-1-23,0 0 0,0 0 0,0 0 0,0 0 0,0 0 0,0 0 1,0 0-1,0 0 0,0 0 0,-1 0 0,1 0 0,0 0 0,-1 0 1,1 0-1,-1-1 0,1 1 0,-1 0 0,1 0 0,-2 1 0,-4 5 19,0 0 0,-1 0 0,0-1 0,-9 6-1,10-7-80,-43 40-2882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9944,'0'0'385,"14"-10"-264,33-17 185,1 2 0,53-19 0,-70 33-72,1 1 1,61-11 0,-81 20-121,0 0 0,0 0 0,1 2 0,20 2 0,-27-2-32,0 0 0,0 1 0,1 0 0,-1 0 1,-1 0-1,1 1 0,0 0 0,-1 0 0,1 0 0,4 5 0,-7-6-36,-1 1 0,0-1 0,0 0 0,0 1 0,0-1 1,-1 1-1,1-1 0,-1 1 0,0 0 0,1 0 0,-1-1 0,0 1 0,-1 0 0,1 0 1,0 0-1,-1 0 0,0 0 0,0 1 0,0-1 0,0 0 0,0 0 0,0 0 1,-1 0-1,0 0 0,1 0 0,-1 0 0,0-1 0,-2 4 0,-2 6 70,-1 0-1,0-1 1,0 0-1,-1 0 1,-12 13 0,-20 19 408,-79 68 1,88-88-75,-1-1 0,-65 33 0,37-22 320,54-30-635,3-2-68,1 1 0,-1-1 0,1 0 0,-1 0 0,0 0 0,0 0 0,1-1 0,-1 1 0,0 0 0,0-1 0,0 1 0,0-1 1,0 0-1,0 0 0,-3 1 0,43-18 1198,41-10-887,2 4 0,145-24 1,-203 44-263,0 0 0,29 2 0,-45 1-84,0 0 0,0 1-1,0 0 1,-1 0 0,1 1-1,0 0 1,-1 0-1,1 0 1,-1 1 0,0 0-1,0 1 1,7 4 0,-2 5-199,-7-5-2720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6520,'0'0'4553,"4"-10"-3957,1-1-447,-3 5-78,0 1 1,1-1-1,-1 0 0,1 1 0,1-1 0,-1 1 1,1 0-1,0 0 0,8-7 0,5-1 109,1 1-1,0 1 0,1 1 1,0 1-1,0 0 0,1 1 1,0 1-1,1 2 0,27-6 1,-43 10-111,0 0 1,0 1-1,0-1 0,1 1 1,-1 0-1,0 0 1,0 1-1,0-1 1,0 1-1,0 1 1,0-1-1,8 4 1,-10-3-29,0 0 0,0 0 0,0 0 1,0 1-1,0-1 0,-1 1 0,1 0 1,-1-1-1,0 1 0,0 0 0,0 1 1,0-1-1,-1 0 0,1 1 0,-1-1 0,0 0 1,0 1-1,1 6 0,3 21 155,-1 0 0,-1 31 0,-2-31 58,1 0 0,8 39-1,-6-58-122,0 0-1,0 0 0,1-1 1,1 1-1,0-1 0,0 0 1,1-1-1,1 0 0,0 0 1,0 0-1,16 14 0,-18-21-42,0 1-1,0-1 0,0-1 0,0 1 1,14 3-1,-10-3 28,5 3 14,9 3-2710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4.5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12056,'0'0'1616,"12"2"-1079,57 7 452,100 0 1,84-17 1796,-208 6-2203,21-2 699,-26-2-3412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9648,'0'0'1801,"-15"8"-1550,-48 25 323,-65 45 1,-110 78 1281,-34 22 320,226-140-1553,43-36-572,0 1 1,1 0 0,-1 0-1,1 0 1,-1 0 0,1 0-1,0 0 1,1 1 0,-1-1-1,0 1 1,1-1 0,-2 7-1,3-8-116,1 0 0,-1 0-1,0 0 1,1-1 0,-1 1-1,1 0 1,-1 0 0,1-1 0,0 1-1,0 0 1,0-1 0,0 1-1,0-1 1,0 1 0,0-1-1,0 1 1,1-1 0,-1 0-1,0 0 1,1 0 0,-1 0-1,1 0 1,0 0 0,2 1-1,-3-1-191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8536,'0'0'3230,"12"-4"-2808,25-8 65,0 1 0,65-9 0,-14 13 257,90-11 1000,-168 16-1655,-6 1 6,0 0 0,0 0 0,0 0-1,0 1 1,0 0 0,6 0 0,-9 0-80,-1 1 0,1-1 0,0 0 0,0 0 0,-1 1 0,1-1 0,0 0 0,-1 1-1,1-1 1,0 1 0,-1-1 0,1 1 0,-1-1 0,1 1 0,-1 0 0,1-1 0,-1 1 0,1-1 0,-1 1 0,0 0 0,1 0 0,-1-1 0,0 1-1,1 0 1,-1-1 0,0 1 0,0 0 0,0 0 0,0 0 0,0-1 0,0 1 0,0 0 0,0 0 0,0-1 0,0 1 0,0 0 0,0 0 0,-1-1-1,1 2 1,-4 15-2122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16 165 5624,'0'0'7154,"-2"-10"-6891,-1 1-154,0 0 47,1 1 1,0-1-1,1 0 1,-1 0-1,1-12 1,2 19-63,-1 0 0,0 0 1,1 0-1,0 1 0,-1-1 1,1 0-1,0 0 0,0 0 0,0 1 1,0-1-1,0 0 0,3-2 1,21-20 517,-16 15-425,-7 7-141,1 0 1,0-1-1,0 1 0,1 0 0,-1 1 0,0-1 0,1 1 1,-1-1-1,1 1 0,-1 0 0,1 0 0,-1 0 1,1 1-1,0-1 0,0 1 0,-1 0 0,1 0 0,0 0 1,-1 1-1,1-1 0,5 3 0,14-3 43,-18 0-56,0 0 0,-1 0-1,1 0 1,-1 0 0,8 3-1,-9-2-18,1 0 0,-1 0-1,1 1 1,-1-1-1,0 1 1,0 0 0,0 0-1,0 0 1,0 0-1,0 1 1,-1-1-1,1 1 1,-1 0 0,4 4-1,-3-2 2,0 1-1,0 0 0,0 0 0,-1 0 1,1 1-1,-1-1 0,1 10 0,0 3 22,-2 0 1,0 0-1,-1 0 0,-3 29 0,-15 48 193,13-76-164,1-1 0,0 1 1,2 0-1,0 0 0,1 1 0,3 34 0,-1-52-49,-1 1-1,1 0 0,0-1 0,0 1 1,1-1-1,-1 1 0,1-1 1,-1 0-1,1 0 0,0 0 0,0 0 1,1 0-1,-1 0 0,1 0 0,-1 0 1,1-1-1,0 0 0,0 1 0,0-1 1,0 0-1,0 0 0,1-1 0,3 2 1,2 0 13,0 0 0,1-1 0,-1 0 1,1-1-1,0 0 0,-1 0 0,17-2 0,3 0 61,-15 1-15,0 0 0,0-1 0,-1 0 0,1-1 0,18-6 0,-29 7-261,10-4 748,-10 2-1066,-9 2-1804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0 9040,'0'0'2390,"-12"9"-2164,-185 122 548,29-22 134,132-87-543,-2-1-1,0-2 0,-62 20 1,12-4 265,29-9 369,-64 40 1,112-56-184,11-10-878,0 0-1,0 0 1,0 0-1,-1 1 1,1-1-1,0 0 0,0 0 1,0 1-1,0-1 1,0 0-1,0 0 1,0 1-1,0-1 0,0 0 1,0 1-1,0-1 1,0 0-1,0 0 1,0 1-1,0-1 1,0 0-1,0 0 0,0 1 1,0-1-1,0 0 1,0 0-1,0 1 1,0-1-1,1 0 0,-1 0 1,0 1-1,0-1 1,0 0-1,1 1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4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125 105 6224,'0'0'5956,"-5"11"-5562,1-2-288,0 1 0,1-1 1,0 1-1,1-1 0,0 1 0,-1 19 0,3-25-65,-1 0 1,2 0-1,-1 0 1,0 0-1,1-1 1,-1 1-1,1 0 0,0 0 1,0-1-1,1 1 1,-1 0-1,1-1 1,0 0-1,0 1 0,0-1 1,0 0-1,0 0 1,1 0-1,0 0 1,-1 0-1,1-1 0,0 1 1,0-1-1,0 0 1,5 3-1,-1-2 15,0-1 0,0 0-1,0 0 1,1-1 0,-1 0-1,0 0 1,0 0 0,1-1 0,-1 0-1,0-1 1,1 0 0,-1 0-1,0 0 1,0-1 0,0 0 0,10-4-1,-3 0 80,0 0 1,0-1-1,-1 0 0,0-1 0,0-1 0,23-20 0,-33 27-94,-1-1 0,1 0 0,0 0 0,-1-1 0,1 1 0,-1-1 0,0 1 0,0-1 0,-1 0 0,1 1 0,-1-1 0,0 0 0,1-5 0,-1 7-18,-1-1 1,0 0 0,0 0 0,0 1-1,0-1 1,-1 0 0,1 0 0,-1 1-1,0-1 1,0 0 0,1 1 0,-2-1-1,1 1 1,0-1 0,0 1 0,-1 0-1,0-1 1,1 1 0,-1 0 0,-4-4-1,-7-6 42,-1 1 0,-1 0-1,1 0 1,-2 2-1,0 0 1,0 0 0,0 2-1,-25-8 1,33 12-38,-1 0 1,0 1-1,0 0 1,0 1 0,-1 0-1,1 1 1,0-1-1,0 2 1,0-1 0,0 2-1,-1-1 1,1 1-1,0 0 1,1 1-1,-1 0 1,0 0 0,1 1-1,-12 7 1,12-5-225,1 1 0,0 0 0,0 0 0,1 0 0,0 1-1,0 0 1,-5 9 0,9-13-546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7:4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6016,'0'0'3657,"12"7"-3282,36 24-9,-41-27-237,1-1-1,-1 0 1,1 0-1,0-1 0,-1 0 1,1 0-1,0-1 1,0 0-1,0 0 0,0-1 1,0 0-1,12-1 1,-6 0 68,40-3 648,65-14 1,8-2 96,-42 13-383,65-8 257,107-5 70,-131 13-603,-66 0-53,97-25 0,32-4 101,-131 29-236,0 2 0,110 6 0,103 18 99,-34-4-129,-208-12-54,-1-1 1,1-1 0,55-7-1,7-1 42,-65 6-30,0-1-1,49-10 0,3-8 20,209-60 111,-102 25-92,-79 27-47,-76 21 31,0 0-1,0-2 1,39-18-1,-58 21-2,0 1 0,0 0 0,0 0 0,1 2 0,0-1 0,0 2 0,22-4 0,-34 7-38,0-1-1,1 0 0,-1 0 0,0 1 1,0-1-1,1 0 0,-1 0 1,0 1-1,0-1 0,0 0 0,0 0 1,0 1-1,1-1 0,-1 0 0,0 1 1,0-1-1,0 0 0,0 1 1,0-1-1,0 0 0,0 1 0,0-1 1,0 0-1,0 1 0,0-1 0,0 0 1,0 1-1,0-1 0,0 0 0,-1 0 1,1 1-1,0-1 0,0 0 1,0 1-1,0-1 0,-1 0 0,1 0 1,0 1-1,0-1 0,0 0 0,-1 0 1,1 1-1,-1-1 0,-9 17 21,-9 6-2497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112 194 5016,'0'0'8122,"-3"-11"-7876,-11-34 3,13 41-108,-1 0 1,1-1-1,0 0 1,1 1-1,-1-1 1,1 1-1,0-1 0,0 0 1,0 1-1,1-1 1,1-6-1,0 8 83,-1-1 777,-8 3-187,6 1-784,0 1 0,0 0 0,0 0 0,0 0 0,0 0 0,0 0 0,0 0 0,0 0 0,0 1 1,1-1-1,-1 0 0,0 0 0,1 1 0,-1-1 0,0 3 0,0-2 9,-5 13 23,1-1 1,1 2-1,0-1 1,0 0-1,2 1 0,0-1 1,1 1-1,0-1 1,1 1-1,1 0 1,3 18-1,-1-14-2,-1-4 16,7 29 1,-9-42-64,1 0 0,0 0 0,0 0 0,0 0 0,1-1 0,-1 1 0,1 0 0,-1-1 0,1 1 0,0-1 0,0 0 0,0 1 0,0-1 1,0 0-1,1 0 0,3 2 0,-4-3 0,0 0 0,1-1 0,-1 1 0,0-1 0,1 1 0,-1-1 0,0 0 1,1 0-1,-1 0 0,0 0 0,1 0 0,-1-1 0,0 1 0,1-1 0,-1 1 0,0-1 1,1 0-1,-1 0 0,0 0 0,0 0 0,0 0 0,0 0 0,0-1 0,2-1 0,6-5 31,-1-1 0,-1 1 0,12-15 0,-16 18-26,24-33 114,-2-1 0,-2-1 0,-1-1 0,21-55 1,4-6 438,-48 103-567,0-1 0,0 0 0,0 0 0,0 0 1,0 0-1,0 0 0,0 0 0,0 0 0,0 0 0,1 1 0,-1-1 0,0 0 0,0 0 1,0 0-1,0 0 0,0 0 0,0 0 0,0 0 0,0 0 0,1 0 0,-1 0 0,0 0 1,0 0-1,0 0 0,0 0 0,0 0 0,0 0 0,1 0 0,-1 0 0,0 0 0,0 0 1,0 0-1,0 0 0,0 0 0,0 0 0,0 0 0,1 0 0,-1 0 0,0 0 0,0 0 1,0 0-1,0-1 0,0 1 0,0 0 0,0 0 0,0 0 0,0 0 0,1 0 0,-1 0 1,0 0-1,0 0 0,0 0 0,0-1 0,0 1 0,0 0 0,0 0 0,0 16 58,-10 255 13,-2 9-119,7-222 35,-3-1 0,-29 103 0,31-141 15,-1-1 0,-1 0 0,-13 24 1,19-38 4,-1 1 1,0 0-1,0-1 1,0 0 0,0 1-1,-1-1 1,0-1-1,0 1 1,0 0 0,0-1-1,-1 0 1,1 0-1,-1 0 1,1-1 0,-1 1-1,0-1 1,-6 2-1,7-4 2,0 0 0,1 0 0,-1 0-1,0-1 1,0 1 0,1-1-1,-1 0 1,1 0 0,-1 0 0,1-1-1,-1 1 1,1-1 0,0 0 0,0 0-1,-1 0 1,1 0 0,1-1 0,-6-4-1,-5-6 43,0-1-1,-16-24 1,17 21-10,-34-31 106,29 31-79,16 16-63,0 0 0,0 0 1,0 0-1,0 0 1,1 0-1,-1 0 1,0 0-1,1 0 0,-1 0 1,1 0-1,-1-1 1,1 1-1,0 0 0,-1 0 1,1-1-1,0 1 1,0 0-1,0 0 0,0-1 1,0 1-1,0 0 1,0-1-1,0 1 0,0 0 1,1 0-1,-1-1 1,1 1-1,-1 0 0,1 0 1,-1 0-1,1 0 1,0 0-1,-1 0 1,1-1-1,1 0 0,3-3 19,0-1 0,1 1 0,-1 1 1,12-9-1,-8 7-15,4-3-6,1 1 1,-1 0-1,2 1 1,-1 1-1,1 0 1,0 1 0,0 0-1,1 1 1,-1 1-1,28-2 1,-15 3 40,1 2 0,-1 1 0,1 1-1,-1 1 1,32 8 0,-58-11-39,-1 0-1,1 1 1,-1-1-1,1 1 1,-1-1-1,1 1 1,-1-1-1,0 1 1,1 0-1,-1 0 1,0-1-1,1 1 1,-1 0-1,0 0 1,0 0-1,0 1 0,2 0 1,-3 0 1,1 0-1,-1 0 1,1 0-1,-1 0 1,1 0-1,-1 0 1,0 0 0,0 0-1,0 0 1,-1 0-1,1 0 1,-1 3 0,-6 59 413,6-26-4032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10848,'0'0'3249,"14"-8"-2925,-1 1-233,-2-1 11,1 2-1,0 0 0,0 0 1,1 1-1,25-7 1,-20 8 132,1 1 0,0 1 0,0 1 0,-1 0 0,25 3 0,-27-2 134,-1 0 0,26-4-1,-31 2-119,0 1 0,0 0 1,0 0-1,0 1 0,0 1 0,1 0 0,16 3 0,-26-4-214,0 1 1,0-1-1,0 1 1,0-1-1,0 1 1,-1 0-1,1-1 1,0 1-1,0 0 1,0-1 0,0 1-1,-1 0 1,1 0-1,0 0 1,-1 0-1,1 0 1,-1 0-1,1 0 1,-1 0-1,1 0 1,-1 0-1,0 0 1,1 0-1,-1 0 1,0 0-1,0 0 1,0 0-1,0 0 1,0 0 0,0 0-1,0 0 1,0 1-1,-1 0 1,0 5-254,-1-1 0,1 1 0,-1-1 0,-4 7 0,4-6-1254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9040,'0'0'3345,"-10"19"-2960,1-4-292,0 1 8,1 0 0,1 1 0,0 0 0,1 0 0,0 0 0,-3 24 0,6-27 105,1 1 1,1-1-1,1 0 0,0 0 0,1 1 1,0-1-1,1 0 0,7 27 0,-9-41-176,1 1 1,-1 0-1,0 0 0,1 0 1,-1-1-1,1 1 0,0 0 1,-1-1-1,1 1 0,-1 0 0,1-1 1,0 1-1,-1-1 0,1 1 1,0-1-1,0 1 0,-1-1 0,1 0 1,0 1-1,0-1 0,0 0 1,0 0-1,1 1 0,0-1 15,1 0 0,-1 0-1,1 0 1,-1 0 0,1-1 0,-1 1-1,1-1 1,2-1 0,5-1 69,-1-2 0,18-9 1,-27 13-111,19-11 121,-1-1 0,-1-1 0,-1 0 0,0-2 0,23-27 0,60-95 810,-87 119-730,-6 11 101,-3 8-11,-4 15 23,0-10-333,-20 141 335,-73 259 0,76-348-220,-42 85 0,54-130-78,0-1 0,-1 1 0,0-2 1,-1 1-1,0-1 0,-1 0 0,0-1 0,-1 0 1,0-1-1,0 0 0,-22 13 0,28-19-10,0-1 0,-1 1 0,1-1 0,0 0 0,0-1 0,-1 1 0,1-1-1,0 0 1,0 0 0,-1 0 0,1-1 0,0 1 0,-1-1 0,1 0 0,0 0 0,0-1-1,0 1 1,0-1 0,0 0 0,-5-3 0,-2-2 44,0 1 1,0-2-1,1 0 1,1 0-1,-17-17 0,24 23-39,0 0 1,1 0-1,-1 0 0,0 0 0,1 0 0,-1 0 0,1-1 0,0 1 0,0-1 0,0 1 0,0-1 0,0 1 0,1-1 1,-1 1-1,1-1 0,-1 0 0,1 1 0,0-1 0,0 0 0,0 1 0,1-1 0,-1 0 0,0 1 0,1-1 0,0 1 1,0-1-1,0 1 0,0-1 0,0 1 0,0 0 0,3-4 0,2-2 14,1 0 0,1 0 0,-1 1 0,1 0 0,0 1 0,15-10 0,2 2-18,1 1 0,0 1 0,1 2 0,0 0 0,1 2 0,33-6 0,-35 9-8,23-6 7,-48 11-12,0 0-1,-1 0 0,1 0 0,0 0 1,-1 0-1,1 0 0,0 0 1,-1 0-1,1 0 0,0 1 0,-1-1 1,1 0-1,0 0 0,-1 1 1,1-1-1,-1 0 0,1 1 0,0-1 1,-1 0-1,1 1 0,-1-1 1,1 1-1,-1-1 0,1 1 0,-1-1 1,0 1-1,1 0 0,-1-1 0,0 1 1,1-1-1,-1 1 0,0 0 1,0-1-1,1 1 0,-1 0 0,0-1 1,0 1-1,0 0 0,0 1 1,5 38-97,-4-24 16,3 9-2837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100 342 10152,'0'0'3701,"10"-3"-3312,-3 1-309,-3 0-37,-1 1-1,1 0 1,0 0 0,0 0-1,0 0 1,1 1 0,-1-1-1,0 1 1,0 0 0,0 1-1,0-1 1,0 1 0,0 0 0,8 2-1,-9-2 14,1 0 1,0 0-1,0 0 0,-1-1 0,1 1 0,0-1 1,0 0-1,0 0 0,0-1 0,-1 1 1,1-1-1,0 1 0,5-3 0,-3 1 14,1-1 0,-1 0 0,0 0 1,0-1-1,0 0 0,0 0 0,4-5 0,1-1 37,-1 0-1,0-1 1,-1-1-1,0 1 1,-1-1-1,11-21 0,-14 24-30,-1-1 0,0 0 0,0 0 0,-1-1 0,2-11 0,-4 18-35,-1 1 0,0-1 0,1 0 0,-1 0 0,0 1 0,-1-1 0,1 0 0,-1 1 1,0-1-1,0 0 0,0 1 0,0-1 0,0 1 0,-1-1 0,0 1 0,1 0 0,-1 0 0,-4-5 0,0 2 26,0 1 0,0 0-1,0 0 1,0 0-1,-1 1 1,0 0-1,0 0 1,0 1-1,0 0 1,-1 0-1,1 0 1,-12-1-1,9 2 34,0 0-1,0 1 0,-1 1 1,1 0-1,0 0 1,0 1-1,-1 0 0,1 1 1,-11 3-1,14-2-26,0 0 1,0 0-1,0 1 1,0 0-1,1 0 0,0 1 1,0 0-1,0 0 0,0 0 1,1 1-1,0 0 1,0 0-1,1 0 0,-5 8 1,-6 11 29,2 1-1,-14 32 1,9-12-2776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5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1 334 9744,'0'0'4401,"11"-5"-3854,10-5-232,-1-1 1,0 0 0,-1-2 0,0 0 0,-1-1-1,17-16 1,-3-5 785,48-67 1,-74 92-819,1 0 1,1 1-1,-1 0 1,1 0-1,1 1 1,0 0 0,0 1-1,19-12 1,-27 18-268,-1 1 1,1 0 0,-1 0 0,1 0 0,-1 0 0,1 0-1,-1 0 1,1 0 0,-1 0 0,1 0 0,-1 0-1,1 1 1,-1-1 0,1 0 0,-1 0 0,1 0-1,-1 1 1,0-1 0,1 0 0,-1 0 0,1 1-1,-1-1 1,0 0 0,1 1 0,-1-1 0,0 1 0,1-1-1,-1 0 1,0 1 0,1-1 0,-1 1 0,0-1-1,0 1 1,0 0 0,9 20 256,-7-17-190,38 122 752,-7-20-222,-32-102-579,1 0 0,0 0 0,1 0 1,-1-1-1,1 1 0,-1-1 1,1 0-1,0 1 0,0-1 0,7 4 1,6 4-3088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4912,'0'0'6145,"12"-3"-5812,25-6 161,70-6-1,187-12 622,60-4-401,-79 8-346,203-6 144,-230 23-71,373-56 0,-111-30 286,-334 50-502,87-16 389,-250 57-558,-7-1-7,-1 1 0,1 1 0,0-1 1,0 1-1,0 0 0,10 2 0,-15-2-69,-1 0 1,0 0-1,0 0 1,1 1-1,-1-1 0,0 0 1,1 0-1,-1 0 0,0 1 1,0-1-1,1 0 0,-1 0 1,0 1-1,0-1 0,0 0 1,0 1-1,1-1 0,-1 0 1,0 0-1,0 1 0,0-1 1,0 0-1,0 1 0,0-1 1,0 0-1,0 1 0,0-1 1,0 0-1,0 1 0,0-1 1,0 0-1,0 1 0,0-1 1,0 0-1,0 1 1,0-1-1,-1 0 0,1 1 1,0-1-1,0 0 0,0 0 1,0 1-1,-1-1 0,1 0 1,0 1-1,0-1 0,-1 0 1,1 0-1,0 0 0,0 1 1,-1-1-1,1 0 0,0 0 1,-1 0-1,1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3312,'0'0'5832,"3"11"-5572,4 17-20,-2 0 0,-1 0 1,1 33-1,16 329 1146,0-34-397,-14 170 81,7-170-384,-4-128-261,3 26 56,4 158 291,-5 87 158,0-7-88,-10-324-600,-10 263 407,-31-3-163,-20 259 197,63-83-216,0-534-403,3 66 91,3 139 264,-4-84-79,-6-170-328,0 0 0,-6 29 0,5-23-1042,27-33 940,17-10 96,-27 9-2,0 1 1,0 1-1,25-4 0,-27 6-3,0 0-1,15-6 0,14-4 0,122-14-33,-138 25 35,128-7 15,-53 1-8,-5 0-4,-47 7-4,4-2-19,-1 4 0,87 10 0,-58 3-18,141 4 0,-67-9 26,-32 0 9,-39-6 1,235 2 0,-20-5 1,-43 1-6,175-6-36,326-11 46,-357 6-51,161-11 28,88-1-47,22-2-6,-476 8 102,49-5 5,-141 11 5,109-17 125,-143 17-75,89-3 1,-42 5-45,69-3 233,-127 18-191,-23-2-36,-16-1 178,-19-4-356,0 0 1,-1 0-1,1 0 0,-1 1 0,1-1 0,0 0 0,-1 0 0,1 1 1,-1-1-1,1 0 0,-1 1 0,1-1 0,-1 1 0,1-1 0,-1 1 1,1-1-1,-1 1 0,0-1 0,1 1 0,-1-1 0,0 1 1,1-1-1,-1 1 0,0-1 0,1 2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84 5520,'0'0'5161,"-12"5"-4781,-63 31 735,73-35-1058,0-1 0,0 1 0,1 0 0,-1 0 0,0 0 0,1 1 0,-1-1 0,1 0 0,-1 1 0,1-1 0,0 0 0,0 1 0,-1 0 0,1-1 0,0 1 0,1 0 0,-1-1 1,0 1-1,0 0 0,1 0 0,-1 0 0,1 0 0,-1 0 0,1 0 0,0 0 0,0 0 0,0 0 0,0 0 0,0-1 0,0 1 0,1 0 0,-1 0 0,1 0 0,0 2 0,1 2 31,0-1-1,0 0 1,1 1 0,-1-1-1,1 0 1,1 0-1,-1 0 1,1-1-1,0 1 1,5 4 0,52 55 720,-56-59-739,1-1 1,0 0 0,0 0 0,0-1 0,0 0 0,1 0 0,0 0 0,-1-1 0,1 0 0,0 0 0,0-1 0,0 0 0,0 0-1,0-1 1,10 0 0,-8 0-9,0-1-1,0 0 1,0 0-1,0-1 0,-1 0 1,1-1-1,-1 0 1,1 0-1,-1-1 1,0 0-1,13-9 0,-16 9-24,0-1 0,0 1-1,0-1 1,0 0-1,-1 0 1,0 0-1,0-1 1,-1 1-1,1-1 1,-1 0 0,0 0-1,-1 0 1,0-1-1,0 1 1,0-1-1,0 1 1,-1-1-1,0 1 1,-1-1-1,0 0 1,0-8 0,-1 7-10,0 0 0,0 1 0,-1-1 0,0 0 0,-1 1 0,1-1 0,-1 1 0,-1 0 1,1 0-1,-1 0 0,-1 1 0,1-1 0,-1 1 0,0 0 0,-1 0 0,1 1 0,-12-9 0,8 8 7,0 1-1,0 1 0,0-1 0,-1 1 0,1 1 1,-1 0-1,0 0 0,0 1 0,0 0 0,0 1 1,-1 0-1,1 1 0,-14 1 0,21 0-25,1 0 0,-1 0 0,1 0 0,-1 0 0,1 0 0,0 1 0,-1-1 0,1 1 0,0-1 0,0 1 0,0 0 0,1 0 0,-1 0 0,0 0 0,-2 4 0,2-2-14,-1 0 0,1 0 1,-1 1-1,1-1 0,1 1 0,-1 0 0,-1 6 0,2-5-19,0 0 0,1 0-1,0 0 1,0 0-1,0 0 1,1 0-1,0 0 1,2 9-1,7 6-2533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6928,'0'0'12586,"5"10"-12477,16 29 2,-19-36-86,-1 0 0,0 1 0,0-1 1,0 0-1,-1 0 0,1 1 0,-1-1 0,0 1 0,1-1 0,-2 0 1,1 1-1,0-1 0,-1 1 0,1-1 0,-1 0 0,-2 6 0,-2 8 117,5-11-105,-1-1 0,0 1 1,-1-1-1,1 0 0,-1 1 0,0-1 0,0 0 0,-1 0 0,1 0 0,-1-1 0,0 1 0,-1-1 0,1 1 0,-1-1 0,0 0 0,0 0 0,0-1 0,0 1 0,0-1 0,-1 0 0,0 0 0,0 0 0,0-1 0,0 0 0,0 0 0,0 0 0,0 0 1,-1-1-1,1 0 0,-1 0 0,-10 0 0,-33 5 246,-4 0-4190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97 101 6928,'0'0'862,"-11"7"-406,-32 21 32,42-28-421,0 1 0,0-1-1,0 1 1,-1 0-1,1-1 1,1 1 0,-1 0-1,0 0 1,0 0-1,0-1 1,0 1 0,0 0-1,1 0 1,-1 0-1,0 0 1,1 1 0,-1-1-1,1 0 1,-1 0 0,1 0-1,0 0 1,-1 0-1,1 1 1,0-1 0,0 0-1,0 0 1,0 0-1,0 1 1,0-1 0,0 0-1,0 0 1,0 1-1,1-1 1,0 2 0,1 0 88,1 1 0,-1-1 0,1 0 0,0-1 1,0 1-1,0 0 0,0-1 0,3 3 0,6 4 280,-9-6-329,0 0 0,0-1 1,1 1-1,-1-1 0,1 1 1,0-1-1,-1-1 0,1 1 0,0 0 1,0-1-1,0 0 0,0 0 0,1 0 1,-1 0-1,0-1 0,0 1 0,0-1 1,1 0-1,-1 0 0,0-1 0,0 1 1,1-1-1,-1 0 0,5-2 0,-4 1-9,0 1-1,0-1 0,-1-1 1,1 1-1,0-1 0,-1 1 1,0-1-1,1-1 0,-1 1 0,0 0 1,-1-1-1,1 0 0,-1 0 1,1 0-1,-1-1 0,0 1 1,-1-1-1,1 1 0,2-7 0,-5 8-48,1 0 0,-1 1 0,0-1-1,1 0 1,-1 0 0,0 0-1,-1 1 1,1-1 0,0 0-1,-1 0 1,0 1 0,1-1-1,-1 0 1,0 1 0,0-1-1,-1 1 1,1-1 0,0 1-1,-1 0 1,0-1 0,1 1-1,-1 0 1,0 0 0,-4-3-1,-4-3 103,0 0 0,0 0-1,-1 1 1,-12-6-1,9 5 46,-1 0 0,0 1 1,0 1-1,-1 1 0,0 0 0,-20-4 0,34 9-187,0 0 1,0 0 0,1 0 0,-1 0 0,0 0-1,0 0 1,0 0 0,1 1 0,-1-1 0,0 1-1,0-1 1,1 1 0,-1 0 0,-1 0-1,-4 9-2694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5720,'0'0'5470,"-7"10"-4987,3-3-423,-27 39 863,-39 82-1,52-82-504,1 1 0,3 1 0,2 0 0,2 1 0,-4 55 0,11-65-81,1 1 0,3-1 1,1 1-1,2-1 1,2 0-1,20 75 0,-18-93-115,0 0-1,2 0 0,1-1 0,0 0 0,1-1 1,1-1-1,1 1 0,28 26 0,-40-43-169,0 0 0,0 0 0,0-1 1,0 1-1,1-1 0,-1 1 0,1-1 0,-1 0 0,1 0 0,0 0 0,-1-1 0,1 1 1,0 0-1,-1-1 0,1 0 0,0 0 0,0 1 0,0-2 0,-1 1 0,1 0 0,4-1 1,3-2-615,-1 1 0,0-1 1,1-1-1,8-4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5824,'0'0'3569,"10"12"-2957,2 3-461,128 161 1381,-100-121-1166,-2-1 190,46 81 0,-74-116-402,-2 0 0,1 1 0,-2 0-1,-1 0 1,-1 0 0,0 1 0,-1 0-1,1 34 1,-5-33 20,-1-1 1,0 1-1,-2-1 0,0 1 1,-12 36-1,11-45-48,-1-1 0,-1 0 0,0 1 0,0-2 0,-1 1 0,-1-1 0,0 0 0,0-1 0,-1 0 0,-14 13 0,2-4 309,11-10-233,1 0 1,-1-1 0,0 0-1,-1-1 1,0 0 0,-14 6-1,23-12-364,0-1-1,0 1 0,0-1 0,0 0 1,-1 0-1,1 0 0,0 0 0,0 0 1,0 0-1,-1-1 0,1 1 0,0-1 1,-3 0-1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4616,'0'0'8265,"11"-8"-7770,85-52 541,-82 53-812,0 0-1,0 1 1,1 1-1,-1 0 1,1 0-1,21-2 1,-26 6-72,2-1 106,-1 1 0,1 0 1,0 1-1,-1 0 0,1 1 0,15 3 1,-24-3-187,-1 0-1,1 1 1,-1-1 0,0 1 0,0-1-1,1 1 1,-1 0 0,0 0 0,0 0-1,-1 0 1,1 0 0,2 3 0,18 34 372,-15-27-287,44 95 698,-34-70-598,-4-12-31,1-1 0,2 0 0,20 24 0,-28-39-103,1 0-1,0 0 0,1-1 1,0 0-1,0-1 0,1-1 1,13 7-1,-13-8-121,0-1 0,0 0 0,1-1 0,-1-1 0,1 0 0,13 1 0,9-1-2972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0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 10448,'0'0'569,"-12"7"-312,-33 19 18,-304 195 2248,279-168-1873,-113 79 2033,172-125-2379,0 1 1,1 0-1,-17 16 0,24-21-234,0 0-1,0 0 0,1 1 0,-1-1 0,1 1 0,0-1 0,0 1 1,1 0-1,-1 0 0,1 0 0,-1 0 0,1 0 0,0 0 0,1 0 1,-1 6-1,1 4-2363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6824,'0'0'6792,"-2"15"-6436,-2 10-231,-19 176 1054,22-190-1038,1 0 0,0 0 1,0 0-1,1 0 0,1 0 1,3 12-1,-5-22-118,0 0-1,0-1 1,1 1 0,-1 0 0,0 0 0,0-1-1,1 1 1,-1 0 0,0-1 0,1 1-1,-1 0 1,1-1 0,-1 1 0,1 0 0,-1-1-1,1 1 1,-1-1 0,1 1 0,-1-1-1,1 1 1,0-1 0,-1 0 0,1 1 0,0-1-1,-1 0 1,1 1 0,0-1 0,1 0-1,-1 0 5,1 0 0,-1 0 0,1-1 0,0 1 0,-1-1 0,1 1 0,-1-1 0,1 1 0,-1-1 0,0 0 0,1 0 0,-1 0 0,2-1 0,5-5 42,0 0-1,0-1 1,7-9-1,-13 14-52,20-26 165,-1 0 1,-1-2 0,29-64-1,-49 94-183,13-20 345,-13 21-338,0 0-1,0 0 1,0 0-1,0-1 1,0 1 0,0 0-1,0 0 1,0 0-1,0 0 1,0 0 0,1 0-1,-1 0 1,0 0-1,0 0 1,0 0 0,0 0-1,0 0 1,0 0-1,0 0 1,0-1-1,1 1 1,-1 0 0,0 0-1,0 0 1,0 0-1,0 0 1,0 0 0,0 0-1,0 0 1,1 0-1,-1 1 1,0-1 0,0 0-1,0 0 1,0 0-1,0 0 1,0 0 0,0 0-1,0 0 1,1 0-1,-1 0 1,0 0 0,0 0-1,0 0 1,0 0-1,0 0 1,0 0 0,0 1-1,0-1 1,0 0-1,0 0 1,0 0 0,2 16 84,-3 127 15,-23 156 0,18-261-76,-2-1 0,-1 0 0,-2 0 1,-2-1-1,-17 35 0,29-67-12,-1-1 1,1 0-1,-1 0 1,0 0-1,0-1 0,0 1 1,0 0-1,0-1 1,-1 1-1,1-1 0,-1 0 1,0 0-1,1 0 1,-1 0-1,0 0 0,0-1 1,0 1-1,0-1 1,-1 0-1,-5 2 0,5-3 18,-1 0-1,1 0 1,-1 0-1,1-1 1,-1 0-1,1 0 1,0 0-1,-1 0 1,1-1-1,0 1 1,0-1-1,0 0 1,0-1-1,-7-4 1,1 0 68,0 0 1,1-1-1,-10-10 1,16 15-51,-1-1 0,1 0 0,0 0 1,1 0-1,-1 0 0,1-1 0,-1 1 0,1-1 0,1 1 1,-3-8-1,3 6 30,0 5-55,1-1 0,0 1 0,-1 0 0,1 0 0,0 0 0,0 0-1,0-1 1,0 1 0,0 0 0,0 0 0,0 0 0,0-1 0,1-1 0,0 2-15,0 0 0,0 0-1,0 0 1,1 0 0,-1 0 0,0 1-1,1-1 1,-1 0 0,0 1 0,1-1-1,-1 1 1,1-1 0,1 0 0,15-4 9,-1 0 1,1 2-1,0 0 1,0 1 0,0 0-1,1 2 1,20 1-1,-29 0-24,-1 0-1,0 0 1,1 1-1,-1 0 0,0 1 1,0 0-1,-1 0 1,1 1-1,-1 0 1,1 0-1,-1 1 0,-1 0 1,1 1-1,-1 0 1,0 0-1,7 8 1,-4 1-472,-1 0-1,0 1 1,-1 0 0,-1 1 0,8 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8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22 11952,'0'0'952,"-60"-20"-680,56 18-168,4 4 8,4 2-40,8 4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5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1 8840,'0'0'4818,"-2"13"-4222,-30 366 1246,30-363-1784,-3 507 1939,8-379-1283,9 29 363,-3-68 78,-8-74-101,4-43-3578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50 5016,'0'0'6210,"-10"1"-5656,-32 3-77,40-4-409,0 0 0,0 0 0,0 1 0,1-1 0,-1 1 0,0-1 0,0 1 1,1-1-1,-1 1 0,0 0 0,1 0 0,-1 0 0,1 0 0,-1 0 0,1 0 0,-1 1 0,1-1 0,0 0 0,-1 1 0,1-1 0,0 1 1,0-1-1,0 1 0,0-1 0,1 1 0,-1 0 0,-1 3 0,-1 3 319,2-8-376,1 1 0,0-1 0,0 0-1,0 0 1,0 1 0,0-1 0,0 0-1,0 0 1,0 1 0,0-1 0,0 0-1,0 0 1,0 1 0,1-1 0,-1 0-1,0 0 1,0 1 0,0-1 0,0 0-1,0 0 1,0 1 0,1-1 0,-1 0-1,0 0 1,0 0 0,0 0 0,0 1 0,1-1-1,-1 0 1,0 0 0,0 0 0,0 0-1,1 0 1,-1 1 0,0-1 0,0 0-1,1 0 1,-1 0 0,0 0 0,0 0-1,1 0 1,-1 0 0,0 0 0,0 0-1,1 0 1,-1 0 0,0 0 0,0 0-1,1 0 1,-1 0 0,0-1 0,15 0 180,0-4-96,-1-1 1,0-1-1,-1 0 0,1-1 1,-2 0-1,13-11 1,7-3 225,-32 22-310,0 0-1,-1 0 1,1 0 0,-1 0-1,1 0 1,-1 0-1,1 0 1,-1 0 0,1 0-1,-1 0 1,1 0-1,-1 0 1,1 0 0,-1 0-1,1 0 1,-1-1-1,1 1 1,-1 0 0,1 0-1,0 0 1,-1-1-1,1 1 1,-1 0 0,1-1-1,0 1 1,-1 0-1,1-1 1,0 1 0,-1 0-1,1-1 1,0 1-1,0-1 1,-1 1 0,1-1-1,0 1 1,0 0-1,0-1 1,0 1 0,0-1-1,-1 1 1,1-1-1,0 1 1,0-1 0,0 1-1,0-1 1,0 1-1,1-1 1,-1 1 0,0-1-1,0 1 1,0-1-1,0 1 1,0-1 0,1 1-1,-1 0 1,0-1-1,0 1 1,1-1 0,-1 1-1,1-1 1,-17 10 107,0 0 1,1 0-1,1 2 1,0 0 0,0 0-1,1 2 1,0-1-1,1 2 1,1-1-1,-19 31 1,29-43-89,-1 1 1,1-1-1,1 1 1,-1 0-1,0 0 0,0-1 1,0 1-1,1 0 1,-1 0-1,1 0 1,0 0-1,-1 0 1,1 0-1,0-1 1,0 1-1,0 0 0,0 0 1,1 0-1,-1 0 1,1 0-1,-1 0 1,1 0-1,-1-1 1,1 1-1,0 0 1,0 0-1,0-1 0,0 1 1,0 0-1,0-1 1,0 1-1,1-1 1,-1 0-1,0 1 1,1-1-1,0 0 1,-1 0-1,1 0 0,2 1 1,-1 0 2,0-1 1,0 1-1,0-1 0,0 0 1,0 0-1,0 0 0,0 0 1,1-1-1,-1 1 0,0-1 1,1 0-1,-1 0 0,0 0 1,0 0-1,1-1 1,-1 0-1,0 1 0,0-1 1,1 0-1,-1 0 0,0-1 1,4-1-1,-3-1 11,1 0 1,-1 0-1,0-1 0,0 1 0,0-1 1,-1 0-1,0 0 0,0 0 1,0 0-1,4-12 0,-6 15-26,0 0 0,0 0-1,0-1 1,0 1 0,-1 0 0,1 0-1,-1-1 1,0 1 0,1-1 0,-1 1 0,0 0-1,-1-1 1,1 1 0,0 0 0,-1-1-1,1 1 1,-1 0 0,0-1 0,1 1-1,-1 0 1,0 0 0,-1 0 0,1 0-1,0 0 1,0 0 0,-1 0 0,1 0-1,-1 0 1,-3-2 0,4 3-4,-1 1 0,0-1 0,0 1 0,1-1 0,-1 1 0,0 0 0,0 0 0,0-1-1,1 1 1,-1 1 0,0-1 0,0 0 0,0 0 0,1 1 0,-1-1 0,0 1 0,0-1 0,1 1 0,-1 0 0,0-1 0,1 1 0,-3 2 0,-34 24 128,36-25-133,-6 4 33,1 1 0,-1 0 0,-10 14 0,16-19-28,1 1 0,-1-1-1,1 0 1,-1 0-1,1 1 1,0-1-1,0 1 1,0-1 0,1 1-1,-1-1 1,0 1-1,1 0 1,0-1-1,0 1 1,-1 0-1,2-1 1,-1 1 0,0 0-1,0-1 1,2 5-1,0-2 3,-1-1 1,1 0-1,1 0 0,-1 0 0,0 0 0,1 0 0,0-1 0,0 1 1,0-1-1,0 1 0,1-1 0,-1 0 0,7 3 0,-9-5-7,1 0-1,0 0 0,0 0 1,0 0-1,0-1 0,0 1 1,0-1-1,0 1 0,0-1 1,0 0-1,0 0 0,0 0 1,0 0-1,0 0 0,0 0 1,0-1-1,0 1 1,0-1-1,0 1 0,0-1 1,0 0-1,0 0 0,0 0 1,0 0-1,0 0 0,-1 0 1,1 0-1,-1 0 0,1-1 1,-1 1-1,1-1 0,1-3 1,1 1 3,-1-1 1,0 0 0,0-1 0,0 1 0,-1-1-1,0 1 1,0-1 0,0 0 0,-1 1-1,0-1 1,0 0 0,-1 0 0,1 0 0,-1 0-1,0 0 1,-1 0 0,0 0 0,-1-7-1,1 9 1,1 1-1,-1 0 1,0-1-1,0 1 0,-1 0 1,1 0-1,-1 0 1,1 0-1,-1 0 0,0 0 1,0 0-1,0 1 0,-1-1 1,1 1-1,-1-1 1,1 1-1,-1 0 0,0 0 1,0 0-1,0 1 1,0-1-1,0 1 0,0-1 1,0 1-1,0 0 0,-1 0 1,1 0-1,0 1 1,-1-1-1,1 1 0,0 0 1,-1 0-1,-3 0 1,-1 2 12,-1 0 1,1 0-1,0 1 1,0 0 0,0 0-1,0 1 1,0 0 0,1 0-1,0 1 1,0 0-1,0 0 1,1 1 0,-10 10-1,14-13-26,0 1 0,0-1 0,0 1 0,1 0-1,0-1 1,0 1 0,0 0 0,0 0 0,0 0-1,1 0 1,0 0 0,0 0 0,0 0 0,0 0-1,0 0 1,1 0 0,0 0 0,0 0 0,0 0-1,0-1 1,1 1 0,-1 0 0,1-1 0,0 1-1,0-1 1,0 1 0,5 3 0,-5-5-3,0-1 1,0 0-1,1 1 0,-1-1 1,1 0-1,-1-1 1,1 1-1,0 0 0,-1-1 1,1 1-1,0-1 1,-1 0-1,1 0 0,0 0 1,-1 0-1,5-1 0,1 0 0,-1-1-1,1 0 0,0 0 0,8-3 1,-9 1 10,1-1 0,-1 1-1,-1-1 1,1-1 0,-1 1 0,1-1 0,-2 0 0,1 0 0,-1-1 0,0 0 0,0 0 0,-1 0 0,1 0 0,-2-1 0,1 0 0,2-9 0,-6 16-2,0 1-1,1 0 1,-1-1 0,0 1 0,0-1 0,0 1-1,0-1 1,0 1 0,0 0 0,0-1-1,0 1 1,0-1 0,0 1 0,0-1-1,0 1 1,0-1 0,0 1 0,0 0-1,-1-1 1,1 1 0,0-1 0,0 1-1,0 0 1,-1-1 0,1 1 0,0-1 0,0 1-1,-1 0 1,1-1 0,0 1 0,-1 0-1,1 0 1,0-1 0,-1 1 0,1 0-1,-1 0 1,1-1 0,0 1 0,-1 0-1,1 0 1,-1 0 0,1 0 0,-1 0-1,1 0 1,-1 0 0,0 0 2,-1 0 1,1 0-1,0 0 1,0 0-1,0 1 1,0-1-1,-1 0 1,1 1-1,0-1 1,0 1-1,0-1 1,0 1-1,0 0 0,0-1 1,0 1-1,0 0 1,-1 1-1,-1 2-10,1 0 0,-1 0 0,1 0-1,0 0 1,0 0 0,1 0 0,-1 0-1,1 1 1,0-1 0,0 1 0,0-1-1,1 1 1,-1-1 0,1 8 0,5 18-3095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36 4816,'0'0'7528,"-9"-1"-7088,-3 0-294,5 1-12,0-1 0,0 0 0,-1 0 0,-8-3 0,-109-21 3395,119 24-3415,-1 1 1,1 0-1,0 0 0,0 1 1,0 0-1,0 0 0,0 0 1,0 1-1,0 0 0,-8 4 1,-24 5 355,7-5 7,-40 14 1,61-16-406,0 0 0,1 0 1,0 1-1,0 0 1,0 0-1,1 1 1,0 1-1,-9 7 0,-3 5 51,13-13-64,0 0 1,1 1 0,-9 10 0,-4 6 61,15-20-97,1 1-1,0 0 1,0 0 0,0 0 0,0 0-1,0 0 1,1 0 0,0 1 0,-3 7-1,-7 18 87,9-25-93,1 1 0,-1-1 0,1 0 0,1 1 0,-3 8 0,-7 31 52,8-36-47,1 0-1,0 0 1,0 0-1,0 0 1,1 0 0,1 15-1,0-22-15,0 14 41,2 0 0,0 0 0,0 0 0,2-1 0,6 21 0,-6-30-27,-1 0 1,1-1-1,0 1 0,1-1 0,0 0 0,5 5 0,12 13 17,-17-18-33,0 0 0,1 0 0,0 0 0,0-1 0,0 0 0,0 0 1,9 4-1,52 20 75,-45-20-55,-9-3 8,1-1 0,0-1 1,0 0-1,0-1 0,0 0 1,0-1-1,0 0 1,19-3-1,-10 0-2,0-2-1,-1-1 1,0 0 0,30-12 0,9-4-16,-33 13-50,47-21 0,-33 8 13,43-23 24,-53 26 30,-20 12-19,-1 0-1,1-1 0,-1-1 0,10-9 1,-13 10 8,0-1 0,-1-1 1,0 0-1,0 0 0,-1 0 1,0 0-1,-1-1 0,0 0 1,0 0-1,-1-1 0,0 1 1,-1-1-1,3-15 0,-5 18-8,-1 0-1,1 0 0,-1 0 1,-1 0-1,1 0 0,-1-1 1,-1 1-1,0 0 1,0 1-1,0-1 0,-1 0 1,0 1-1,-1-1 0,0 1 1,0 0-1,0 0 0,-1 0 1,0 1-1,-7-8 1,-4-3 15,-1 1 0,-31-24 0,40 35-14,1 0-1,-1 0 1,0 1-1,-1 0 1,1 0-1,-1 1 1,0 0-1,1 1 1,-18-3-1,-20 1 54,1 2 0,-1 2 0,-51 6 0,53 3-39,31-6-27,0-1-1,-25 3 1,37-5-3,1 0 1,-1 0-1,1 0 1,-1 0-1,1 0 1,0 0-1,-1 0 1,1 0-1,-1 0 1,1 0-1,-1 1 1,1-1-1,0 0 1,-1 0-1,1 1 1,-1-1-1,1 0 1,0 0 0,-1 1-1,1-1 1,0 1-1,-1-1 1,1 0-1,0 1 1,-1 0-1,-4 4-3515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5016,'0'0'14933,"11"-3"-14699,72-24 129,120-33 476,-175 55-589,0 2 0,42 0 0,-69 3-246,-1 0-1,1 0 1,-1 0-1,1 0 1,-1 0-1,0 1 1,1-1-1,-1 0 1,1 0-1,-1 0 1,1 0-1,-1 1 1,0-1-1,1 0 1,-1 0-1,0 1 1,1-1-1,-1 0 1,0 1-1,1-1 1,-1 0-1,0 1 1,0-1-1,1 1 1,-1-1-1,0 0 1,0 1-1,0-1 0,0 1 1,1-1-1,-1 1 1,0-1-1,0 0 1,0 1-1,0-1 1,0 1-1,0-1 1,0 1-1,0-1 1,0 1-1,-1-1 1,1 1-1,-7 21 45,-27 28 26,-1-1-1,-3-1 1,-2-3 0,-68 62 0,68-65 67,28-29-63,0 0 1,-24 19-1,12-7 136,12-10-16,11-14-2,2-1-191,0 0 1,0 0-1,0 0 1,0 0-1,0 1 1,-1-1-1,1 0 1,0 1-1,0-1 1,0 0-1,0 1 1,-1-1-1,1 1 1,0 0-1,0 0 1,0 0-4,0-1 1,0 1 0,-1 0-1,1-1 1,0 1 0,0-1-1,0 0 1,0 1 0,0-1-1,0 1 1,0-1 0,0 0-1,0 0 1,0 0 0,0 1-1,0-1 1,0 0 0,0 0-1,0 0 1,0-1 0,0 1 0,0 0-1,0 0 1,1-1 0,223-47 170,-160 33-132,-50 10-30,0 1 0,0 1 0,0 0 0,21-1 0,-2 0 6,-34 4-18,1 1-1,-1-1 1,0 0-1,0 0 1,0 0 0,1 1-1,-1-1 1,0 0-1,0 0 1,0 1-1,0-1 1,0 0-1,0 0 1,0 1 0,0-1-1,0 0 1,1 1-1,-1-1 1,0 0-1,0 0 1,0 1-1,0-1 1,-1 0-1,1 1 1,0-1 0,0 0-1,0 0 1,0 1-1,0-1 1,0 0-1,0 0 1,0 1-1,-1-1 1,1 0 0,0 0-1,0 0 1,0 1-1,-1-1 1,1 0-1,0 0 1,0 0-1,0 1 1,-1-1 0,1 0-1,-1 0 1,-7 11-162,-13 5-215,10-9-2639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8432,'0'0'2129,"13"-3"-1474,179-31 1513,-82 13-1032,-65 12-486,1 1-1,53-2 1,-90 10-529,-1 0 0,0 0 0,1 1 1,-1 0-1,13 4 0,-19-5-196,0 1 0,0 0-1,0 0 1,1 0 0,-1 0 0,0 0 0,0 0-1,-1 1 1,1-1 0,0 1 0,0-1-1,-1 1 1,1-1 0,-1 1 0,1 0 0,-1 0-1,0 0 1,0 0 0,0 0 0,0 0 0,0 0-1,1 5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10848,'0'0'568,"32"-107"-256,-14 54 0,0 23 112,-6 18 8,-8 8-136,-2 4 240,-2 14-296,0 12-88,-2 25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87 4912,'0'0'3488,"-1"-10"-2700,-4-33-47,5 41-586,0 0 0,-1 0 0,1 0-1,-1 0 1,1 0 0,-1 1 0,1-1 0,-1 0 0,0 0 0,0 1-1,0-1 1,0 1 0,0-1 0,-3-2 0,4 3-79,-1 1-1,0-1 1,0 1 0,0 0 0,0-1-1,0 1 1,1-1 0,-1 1 0,0 0-1,0 0 1,0 0 0,0-1 0,0 1-1,0 0 1,0 0 0,0 0 0,0 1 0,0-1-1,0 0 1,-1 0 0,-1 2 58,-1-1 0,1 1 0,0-1 1,0 1-1,0 0 0,0 0 0,1 0 0,-1 0 0,0 1 1,1-1-1,-4 6 0,0 0-5,-15 19 161,1 1 0,1 0-1,2 2 1,0 0 0,-15 44 0,21-45-153,4-11 183,-9 38 0,15-52-263,0 0 0,0 0 0,1 0-1,-1 0 1,1 0 0,0 0 0,1 0 0,-1 1 0,1-1-1,-1 0 1,1 0 0,0 0 0,1-1 0,-1 1 0,3 5-1,-2-7-37,-1 0 0,1 0 0,0 0-1,0 0 1,0 0 0,0-1 0,0 1-1,0-1 1,1 1 0,-1-1 0,0 0-1,1 0 1,-1 0 0,1 0 0,-1 0-1,1 0 1,0-1 0,-1 1 0,1-1-1,0 0 1,5 0 0,3-1 28,1 0-1,-1-1 1,19-5 0,-21 5-7,54-6 170,-47 7-93,-1-1 0,28-7-1,-37 7-55,-1 0-1,1 0 1,-1-1-1,0 0 1,0 0-1,0 0 1,-1-1-1,1 0 1,-1 1-1,8-10 1,-10 4-4,-3 6-2760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82 137 8336,'0'0'2544,"-11"9"-2204,-35 30-18,44-37-296,0-1 0,0 1 0,0 0 1,0 0-1,1 0 0,-1 0 0,1 0 0,-1 1 0,1-1 0,0 0 0,0 1 0,0-1 0,0 0 0,0 1 0,0-1 0,1 1 0,-1 0 0,1-1 0,0 1 0,0-1 0,0 1 1,0 0-1,0-1 0,1 1 0,-1 0 0,1-1 0,-1 1 0,1-1 0,0 1 0,0-1 0,0 0 0,0 1 0,1-1 0,-1 0 0,1 0 0,1 3 0,6 4 81,-1-1-1,1 0 1,0 0-1,1-1 1,19 12-1,-29-19-101,7 4 72,0 0-1,1 0 1,-1-1 0,1 0-1,0-1 1,-1 1 0,1-1-1,0-1 1,1 0-1,-1 0 1,16 0 0,-18-2-22,0 0 1,0 0 0,0 0-1,0 0 1,0-1 0,0 0-1,-1 0 1,1-1 0,-1 1-1,0-1 1,1 0 0,-1-1-1,0 1 1,-1-1 0,1 0-1,-1 0 1,4-6 0,-2 3 16,0-1 1,-1 0 0,0-1-1,0 1 1,-1-1 0,0 0-1,-1 0 1,0 0 0,3-16-1,-5 18-12,0 1 0,0-1-1,-1 1 1,0-1-1,0 0 1,-1 1-1,1-1 1,-2 0-1,1 1 1,-1-1 0,0 1-1,0 0 1,0-1-1,-1 1 1,-3-5-1,-1 0 83,0 0-1,-1 1 0,0 0 0,0 1 0,-14-13 0,18 19-70,0 0 0,-1 0 1,1 0-1,-1 1 1,0-1-1,1 1 0,-1 0 1,0 1-1,0-1 1,0 1-1,-1 0 0,1 0 1,0 1-1,0-1 1,-1 1-1,-5 1 0,9-1-47,-1 0-1,1 1 1,0-1-1,-1 1 1,1 0-1,0 0 1,-1 0-1,1 0 1,0 0-1,0 0 0,0 1 1,0-1-1,0 1 1,0-1-1,1 1 1,-1 0-1,0 0 1,1 0-1,-1-1 1,1 1-1,0 1 1,0-1-1,0 0 0,-2 4 1,2-2-18,-1 1 0,1 0 1,0-1-1,0 1 0,1 0 0,-1 0 1,1 0-1,0 0 0,0 0 0,1-1 1,0 7-1,4 4-30,0 0 0,0 0 0,2 0 0,0 0 0,0-1 0,1-1 0,11 14 0,16 14-2630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9648,'0'0'16,"12"-5"-38,37-19 164,-47 23-116,0 0 1,0 0 0,0 0-1,0 0 1,0 1 0,0-1-1,0 1 1,0-1 0,0 1-1,0 0 1,0 0 0,0 0-1,0 0 1,0 0-1,0 0 1,0 0 0,0 1-1,0-1 1,0 1 0,0 0-1,0-1 1,0 1 0,0 0-1,0 0 1,-1 0 0,1 1-1,0-1 1,-1 0 0,1 1-1,-1-1 1,1 1 0,-1-1-1,3 4 1,0 2 82,0 1 1,-1 0-1,1 0 1,-1 0-1,-1 1 1,2 9-1,-2-11-61,4 17 346,-1 1 0,-2-1 0,2 34 0,-5-58-342,-1 1 1,1 0 0,0-1 0,0 1 0,0 0 0,0 0 0,0-1 0,0 1 0,1 0 0,-1-1-1,0 1 1,0 0 0,0-1 0,1 1 0,-1 0 0,0-1 0,1 1 0,-1-1 0,1 2-1,0-3-1,0 1-1,-1 0 1,1 0 0,0 0-1,-1-1 1,1 1-1,0 0 1,-1-1-1,1 1 1,0-1-1,-1 1 1,1-1-1,-1 1 1,1-1-1,-1 1 1,1-1-1,-1 1 1,1-1-1,-1 0 1,0 1-1,1-2 1,17-24 238,14-27 0,14-23 61,65-61 698,-111 137-1021,0-1 0,1 1 0,-1-1 1,1 1-1,-1-1 0,1 1 0,-1-1 0,1 1 1,-1 0-1,1-1 0,-1 1 0,1 0 0,0 0 1,-1-1-1,1 1 0,0 0 0,-1 0 0,1 0 1,-1 0-1,1 0 0,0 0 0,-1 0 0,1 0 1,0 0-1,-1 0 0,1 0 0,0 0 0,0 1 0,1 0 7,-1 0 0,1 0 0,-1 0 0,1 0-1,-1 0 1,0 0 0,0 1 0,1-1-1,-1 0 1,1 4 0,5 5 42,-2 2 0,8 17 0,-10-20 4,15 38 298,22 91 1,-38-123-333,-1 0 0,0 0-1,0 0 1,-2 1 0,0-1 0,-5 24 0,-4 9-2551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1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90 136 4912,'0'0'6350,"-1"-11"-6011,-1-32 5,2 42-283,0 0-1,1 0 1,-1 0 0,0 0-1,0 0 1,-1 0 0,1 0-1,0 0 1,0 0 0,0 0-1,-1 0 1,1 0 0,0 0-1,-1 0 1,1 1 0,-1-1-1,1 0 1,-1 0 0,0 0-1,1 0 1,-1 1 0,0-1-1,0 0 1,1 1 0,-1-1-1,0 0 1,0 1 0,0-1-1,0 1 1,0-1 0,0 1-1,1 0 1,-1-1 0,0 1-1,0 0 1,0 0 0,0 0 0,-1-1-1,1 1 1,0 0 0,0 0-1,0 1 1,0-1 0,0 0-1,0 0 1,0 0 0,-1 1-1,-2 1 45,1-1-1,-1 1 1,1-1 0,0 1-1,-1 0 1,1 1 0,0-1-1,0 0 1,-4 6 0,5-5-28,0 0 1,0 0 0,0 0 0,0 0 0,1 1 0,0-1 0,-1 0 0,1 1 0,1-1 0,-1 1 0,0-1 0,1 1 0,0 0 0,0 3 0,0-5-50,0 0 0,0-1 0,0 1 0,1-1 0,-1 1 0,1 0 1,-1-1-1,1 1 0,0-1 0,-1 1 0,1-1 0,0 1 0,0-1 0,0 0 0,0 1 0,0-1 0,0 0 0,0 0 0,1 0 1,-1 0-1,0 0 0,1 0 0,-1 0 0,1 0 0,-1-1 0,1 1 0,-1 0 0,1-1 0,-1 1 0,3-1 0,2 1 20,-1 0 0,0-1-1,1 1 1,-1-1 0,0-1-1,1 1 1,-1-1 0,0 0-1,0 0 1,1 0-1,-1-1 1,0 0 0,0 0-1,0 0 1,-1-1 0,1 0-1,7-5 1,-6 3 16,0-1 1,0 0-1,-1 0 0,0 0 1,0-1-1,0 0 0,-1 1 1,0-2-1,0 1 0,5-15 1,-9 20-31,1 0 0,0-1 0,-1 1 0,0-1 0,1 1 0,-1 0 0,0-1 0,0 1 0,-1-1 1,1 1-1,0 0 0,-1-1 0,1 1 0,-1 0 0,0-1 0,0 1 0,-2-4 0,3 5-17,-1 0 0,0 0 0,0 0 1,0 0-1,0 0 0,0 0 0,0 0 0,0 0 0,0 0 0,0 1 0,0-1 0,0 0 0,0 1 0,0-1 1,-1 1-1,1-1 0,0 1 0,-1 0 0,1-1 0,0 1 0,-1 0 0,1 0 0,0 0 0,-1 0 0,1 0 0,0 0 1,0 0-1,-1 1 0,1-1 0,0 0 0,-1 1 0,-1 0 0,-7 3 34,1 0 1,-1 1-1,1 0 0,1 1 0,-1-1 1,1 2-1,-1-1 0,2 1 0,-14 15 1,19-19-32,-1 0 1,1 1 0,0 0 0,0-1 0,0 1-1,0 0 1,1 0 0,-1 0 0,1 0-1,0 0 1,0 0 0,1 1 0,-1-1-1,1 0 1,0 0 0,0 1 0,0-1-1,1 0 1,-1 0 0,1 0 0,0 1 0,0-1-1,1 0 1,-1 0 0,1-1 0,4 8-1,-4-7 14,0-1 0,0 0-1,1 0 1,-1 0 0,1 0-1,-1 0 1,1-1-1,0 1 1,0-1 0,1 0-1,-1 0 1,0 0 0,1 0-1,-1 0 1,1-1 0,5 2-1,-7-2-10,1-1 0,-1 0 1,0 0-1,0 0 0,0 0 0,0 0 0,1 0 0,-1 0 0,0-1 1,0 1-1,0-1 0,0 0 0,0 1 0,0-1 0,0 0 0,0 0 1,0 0-1,0 0 0,0-1 0,-1 1 0,1 0 0,0-1 0,-1 0 1,1 1-1,-1-1 0,0 0 0,0 1 0,1-1 0,-1 0 0,1-3 1,1-3 39,0 1 1,0-1 0,-1 1 0,0-1 0,-1 0 0,1 0-1,-2 0 1,1 0 0,-1 0 0,0 0 0,-1 0-1,0 0 1,0 0 0,-3-11 0,3 18-42,1 0 0,-1-1-1,0 1 1,0 0 0,1 0 0,-1-1 0,0 1-1,0 0 1,0 0 0,0 0 0,0 0 0,-1 0-1,1 1 1,0-1 0,0 0 0,-1 0 0,1 1 0,0-1-1,-1 1 1,1-1 0,0 1 0,-1-1 0,1 1-1,-1 0 1,1 0 0,-1 0 0,1 0 0,0 0-1,-1 0 1,1 0 0,-1 0 0,1 1 0,-3 0-1,-1 0 32,-1 0 0,1 0 0,0 1 1,0-1-1,0 1 0,1 1 0,-1-1 0,-6 5 0,10-7-30,0 1 1,0 0-1,0-1 1,0 1 0,0-1-1,0 1 1,0-1-1,0 1 1,0-1-1,0 0 1,-1 0 0,1 1-1,-2-1 1,4-3 170,13-1-152,127-39-480,-99 27-2561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1:5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7432,'0'0'0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6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0 11552,'0'0'1730,"3"18"-1086,7 69 277,-1 108 0,-68 571 2221,52-707-2850,-7 335 2788,15-375-2390,-1-18-743,0-1 1,0 0-1,0 1 1,0-1-1,0 0 1,0 0-1,0 1 1,0-1-1,0 0 1,0 0 0,0 1-1,0-1 1,1 0-1,-1 0 1,0 1-1,0-1 1,0 0-1,0 0 1,0 0-1,1 1 1,-1-1-1,0 0 1,0 0-1,0 0 1,1 1-1,-1-1 1,0 0-1,0 0 1,0 0-1,1 0 1,-1 0-1,0 0 1,0 1-1,1-1 1,-1 0-1,0 0 1,0 0-1,1 0 1,-1 0-1,0 0 1,1 0-1,-1 0 1,0 0-1,0 0 1,1 0-1,-1-1 1,0 1-1,0 0 1,1 0 0,-1 0-1,0 0 1,1 0-1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4816,'0'0'8165,"11"-3"-7570,54-12 460,2 3 1,112-6-1,-178 18-1051,156-3 1509,-141 4-1248,0 1 0,0 0 1,0 1-1,-1 1 0,1 0 0,-1 1 0,27 13 1,-39-17-194,0 1 0,0 0 0,0-1 0,-1 1 0,1 0 0,-1 0 0,4 4 0,-5-5-60,-1 0-1,0-1 0,1 1 1,-1 0-1,0 0 0,1 0 1,-1 0-1,0 0 1,0-1-1,0 1 0,1 0 1,-1 0-1,0 0 0,0 0 1,-1 0-1,1 0 0,0 0 1,0 0-1,0 0 0,-1-1 1,1 1-1,0 0 1,-1 0-1,1 0 0,0 0 1,-1-1-1,1 1 0,-1 0 1,-1 1-1,-7 10-49,-4 6-3069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8640,'0'0'2369,"18"0"-1780,56-1 76,160 2 3029,-157 12-1659,-38-6-3665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6632,'0'0'6497,"7"17"-5965,1-2-396,-1 0 5,0 0 0,-1 0 0,-1 0 0,0 1-1,4 24 1,32 125 1399,-13-62-369,-25-91-851,1-1 1,0 0-1,0 1 1,1-1-1,1-1 1,0 1-1,0-1 1,1 0-1,0 0 1,11 10-1,-17-20-247,0 1 0,0 0 0,0-1 0,0 1 1,0 0-1,1-1 0,-1 1 0,0-1 0,0 0 0,1 1 0,-1-1 0,2 0 0,13 6 378,-3 1-158,-11-7-274,-1 1 1,0-1 0,1 1 0,-1 0-1,0-1 1,1 1 0,-1 0 0,0 0-1,0 0 1,0 0 0,2 1 0,4 5 182,-4-10-5,-4-17-74,1 18-139,-23-270 158,19 148-77,5 105-46,1 1 1,1-1-1,0 1 1,9-28-1,-10 41-6,-1 0-1,1 1 1,0-1-1,1 0 1,-1 1-1,1-1 1,5-6-1,-6 10-5,0-1 0,0 1-1,-1-1 1,1 1 0,0 0-1,1-1 1,-1 1 0,0 1-1,0-1 1,0 0 0,1 0-1,-1 1 1,0-1 0,1 1-1,-1 0 1,0 0 0,1 0-1,3 0 1,5 1 15,0 1 1,0-1-1,-1 2 1,1 0-1,-1 0 1,0 1-1,1 0 1,-2 1-1,1 0 1,0 1-1,-1 0 1,0 0-1,-1 1 1,10 9-1,-10-9 53,0 0-1,1 0 0,0-1 0,0 0 1,0-1-1,19 9 0,-27-14-102,-1 0 1,0 0-1,1 0 0,-1 0 0,0 1 0,0-1 0,0 0 1,1 0-1,-1 0 0,0 0 0,0 0 0,0 1 0,1-1 1,-1 0-1,0 0 0,0 1 0,0-1 0,0 0 1,1 0-1,-1 0 0,0 1 0,0-1 0,0 0 0,0 1 1,0-1-1,0 0 0,0 0 0,0 1 0,0-1 0,0 0 1,0 0-1,0 1 0,0-1 0,0 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7736,'0'0'7220,"-1"12"-6730,-6 168 1679,6-155-1501,1 1 0,6 44-1,1-25 908,-7-44-1550,0-1 1,0 1-1,1-1 1,-1 1-1,0-1 1,0 1-1,1-1 1,-1 1-1,0-1 1,1 0-1,-1 1 1,0-1-1,1 1 1,-1-1-1,1 0 1,-1 1 0,1-1-1,-1 0 1,1 0-1,-1 1 1,0-1-1,1 0 1,0 0-1,-1 0 1,1 0-1,-1 0 1,1 0-1,-1 0 1,1 0-1,-1 0 1,2 0-1,20 0 266,-19 0-257,66-6 289,79-2 314,-129 6-520,26 0 299,-43 2-402,-1 0-1,1 0 1,-1 0-1,1 1 1,-1-1-1,1 0 1,-1 1 0,1-1-1,-1 1 1,0-1-1,1 1 1,-1 0-1,0-1 1,0 1 0,1 0-1,-1 0 1,0 0-1,0 0 1,0 0-1,0 0 1,0 0-1,0 0 1,1 3 0,-2-1-3046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37 6328,'0'0'8024,"-14"9"-7356,0 0-496,1 0 0,0 0 0,1 1 0,0 1 0,0 0 1,1 1-1,-14 19 0,11-8 269,0 1 0,-16 38-1,26-52-259,0 0 0,1 0 1,0 0-1,1 1 0,0 0 0,0-1 0,1 1 0,1 0 0,1 14 0,-1-23-134,0 0-1,1 0 1,-1 0-1,1 0 1,0 0-1,0 0 1,0 0-1,0-1 1,0 1-1,0 0 1,0-1-1,0 1 1,1 0-1,-1-1 1,1 1-1,-1-1 1,1 0-1,0 0 1,-1 1-1,1-1 1,0 0-1,0 0 1,0-1-1,0 1 1,0 0-1,0-1 1,0 1-1,0-1 1,3 1-1,0 0 21,0-1 0,1 0-1,-1 0 1,1 0 0,-1-1 0,0 1-1,1-1 1,-1 0 0,10-4 0,19-12 220,0-1 0,32-24 0,-7 5 108,-59 37-386,1-1 0,0 1 1,-1 0-1,1-1 0,-1 1 1,1 0-1,0 0 1,-1-1-1,1 1 0,0 0 1,-1 0-1,1 0 0,0 0 1,-1 0-1,1 0 1,0 0-1,-1 0 0,1 0 1,0 0-1,-1 0 0,1 0 1,0 1-1,-1-1 0,1 0 1,1 1-1,-1 0 2,0 0 0,0 0 0,0 0 0,0 0-1,0 1 1,0-1 0,-1 0 0,1 0 0,0 1 0,-1-1-1,2 3 1,0 6 17,1 0-1,-1 0 0,0 11 0,-1-11 9,1 5-12,0 1 24,0 0-1,1 0 1,1 0 0,11 29 0,-13-41-37,0 1 0,1-1 0,0 0 0,0 0 0,0 0 0,0 0 0,0 0 0,1-1 0,0 1 0,0-1 0,0 0 0,0 0 0,0 0 0,0-1 0,1 1 0,0-1 0,-1 0 0,1-1 0,0 1 0,7 1 0,-3-2 12,0 0 0,1-1 0,-1 0 1,0 0-1,0 0 0,0-2 1,0 1-1,1-1 0,-2 0 0,1-1 1,0 0-1,0 0 0,-1-1 1,0 0-1,0-1 0,0 1 0,0-2 1,11-9-1,-6 4 36,-1-1 0,0 0 1,-1 0-1,0-2 0,-1 1 0,0-1 1,-1-1-1,-1 0 0,9-19 0,-11 15 12,1 0-1,-2 0 0,-1 0 0,0-1 1,-1 0-1,0-27 0,-3 34-13,-1-1-1,0 0 1,0 0-1,-1 1 0,-1-1 1,0 1-1,-1 0 0,-1 0 1,-12-25-1,15 34-30,-1 1 0,0-1-1,0 0 1,0 1 0,0 0-1,-1 0 1,-4-4 0,7 6-27,0 1 1,0-1 0,1 0-1,-1 1 1,0-1-1,0 1 1,0-1 0,0 1-1,0 0 1,1-1-1,-1 1 1,0 0 0,0-1-1,0 1 1,0 0-1,0 0 1,0 0 0,0 0-1,0 0 1,0 0-1,0 0 1,0 0 0,0 1-1,0-1 1,0 0-1,0 1 1,0-1 0,0 0-1,0 1 1,0-1 0,1 1-1,-1-1 1,0 1-1,0 0 1,0-1 0,1 1-1,-1 0 1,0 0-1,1-1 1,-1 2 0,-3 8-101,0-1 1,1 1-1,0 0 1,1 0-1,0 0 1,-1 19-1,2-15-41,-2 30-3322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12760,'0'0'1834,"-11"5"-1715,9-3-112,-6 1 26,0 1 0,0 1 0,1-1-1,-1 1 1,1 1 0,1-1 0,-1 1 0,-9 11 0,2 0 263,-20 34 1,30-44-154,0-1 1,1 1-1,0 0 0,1 0 1,-1 0-1,1 0 0,0 0 1,1 1-1,-1 11 0,2-18-93,0 1 1,0-1-1,0 1 0,0-1 1,1 1-1,-1-1 0,0 0 1,1 1-1,-1-1 0,1 1 1,0-1-1,-1 0 0,1 1 1,0-1-1,0 0 0,0 0 1,0 0-1,0 0 0,0 1 1,2 0-1,-1-1 21,1 1-1,-1-1 1,1 1 0,0-1 0,0 0-1,0 0 1,0-1 0,0 1 0,5 0-1,5 0 113,0-1 1,0-1-1,21-3 0,-30 4-151,36-8 238,-1-1-1,58-22 0,-29 5-2995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9040,'0'0'5417,"0"16"-4806,0 9-330,-1 0 0,-2 0 0,-7 37 0,-7 13 751,-11 109 1,24-133-480,2 0-1,3 0 1,7 60-1,-6-102-460,0 0-1,0-1 0,1 1 1,0 0-1,0-1 1,1 1-1,0-1 0,0 0 1,1-1-1,0 1 0,1-1 1,-1 0-1,2 0 0,-1 0 1,0-1-1,1 0 0,1 0 1,-1-1-1,1 0 1,-1 0-1,1-1 0,13 5 1,-2-2 88,1-1 1,0-1 0,0-1 0,0-1 0,0 0 0,1-2-1,36-1 1,-46-1-373,32-3 866,-15-3-4374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12456,'0'0'1384,"10"-6"-858,43-24 192,2 4-1,59-21 0,128-35 812,-83 41-410,-131 36-797,0 1 1,-1 2 0,54 2 0,-73 0-241,-1 1 0,0 1 1,1-1-1,-1 1 1,0 1-1,9 3 0,5 6-2556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14 4416,'0'0'5465,"-12"-2"-5161,8 1-295,-58-9 514,55 10-382,-1-1 0,0 1 1,1 1-1,-1-1 1,1 1-1,-1 1 0,-12 3 1,3 2 181,1 0 1,0 2-1,1 0 1,0 0 0,0 2-1,-20 17 1,32-24-228,-1 0 0,1 1 0,0-1-1,0 0 1,0 1 0,1 0 0,-1 0 0,1 0 0,1 0 0,-1 0 0,1 0-1,-1 0 1,2 1 0,-1-1 0,0 0 0,1 8 0,0-10-66,0 0 1,0 0-1,1-1 1,-1 1-1,1 0 1,-1 0-1,1 0 0,0-1 1,0 1-1,0 0 1,0-1-1,1 1 1,-1-1-1,1 1 1,0-1-1,-1 0 0,1 0 1,0 0-1,0 0 1,0 0-1,1 0 1,-1 0-1,0-1 0,1 1 1,-1-1-1,1 1 1,-1-1-1,1 0 1,0 0-1,0 0 1,-1-1-1,5 1 0,74-3 312,30 17 63,-106-14-385,0 1-1,-1-1 1,1 1 0,-1 0-1,0 1 1,1-1-1,-1 1 1,0-1-1,5 6 1,0 0 46,0 1 1,11 15-1,-18-21-50,0 0 0,-1 1 1,1-1-1,-1 0 0,0 1 0,0-1 1,0 1-1,0-1 0,-1 1 1,0-1-1,1 1 0,-1-1 0,0 1 1,-1 0-1,1-1 0,-1 1 1,0-1-1,-1 6 0,-2 4 36,0 0 1,-2 0-1,-8 17 0,11-24-24,-1-1-1,1 0 1,-1 0-1,0 0 1,0 0-1,-1-1 1,1 0 0,-1 0-1,0 0 1,0 0-1,0-1 1,-1 0-1,1 0 1,-1 0-1,-6 1 1,-10 3 110,0-1 0,-43 5 0,41-7 2,-40 11 0,48-12-131,13-3-33,0 1 0,0-1 0,0 1 0,-1 0 1,1 0-1,0 0 0,1 0 0,-1 1 0,0-1 1,-5 4-1,8-4-52,0-1 1,-1 0-1,1 0 1,0 0-1,0 1 1,0-1-1,0 0 1,0 0-1,0 1 0,0-1 1,0 0-1,0 0 1,0 1-1,0-1 1,0 0-1,0 0 1,0 0-1,0 1 1,0-1-1,0 0 1,0 0-1,0 1 1,0-1-1,1 0 0,-1 0 1,0 0-1,0 1 1,0-1-1,0 0 1,0 0-1,1 0 1,-1 0-1,0 1 1,0-1-1,0 0 1,1 0-1,-1 0 1,0 0-1,0 0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9240,'0'0'1278,"1"15"-944,12 259 2566,-13-260-2915,-1 48 1098,0-57-1216,1 1 0,-1-1 0,0 1 0,-1-1 0,1 0 0,-1 0-1,0 0 1,-4 8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7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36 9344,'0'0'5641,"4"15"-5098,6 27-111,-2 1 0,-1 0-1,0 45 1,7 331 2915,-20-257-318,5-150-1827,-3-14-513,-2-24-362,-9-157-360,-15-129-1044,23 278 503,-22-63 0,11 44-10,17 50 585,0 0-1,0 0 1,0 0-1,1 0 1,-1 0 0,1 0-1,0-1 1,0 1-1,0 0 1,0 0-1,1 0 1,-1 0-1,1 0 1,0-1-1,-1 1 1,1 0-1,1 1 1,-1-1 0,0 0-1,1 0 1,0 0-1,-1 1 1,1-1-1,0 1 1,0-1-1,1 1 1,-1 0-1,0 0 1,1 0 0,-1 0-1,4-2 1,11-5 109,0 0 0,1 1 0,-1 1 0,1 1 1,1 0-1,-1 1 0,1 1 0,0 1 0,0 1 1,0 0-1,0 2 0,0 0 0,0 1 0,1 0 1,-1 2-1,36 10 0,-46-10-51,0 1 0,-1-1 0,0 2 0,0-1 0,0 1 0,-1 0 0,0 1 1,0 0-1,0 0 0,0 0 0,-1 1 0,0 0 0,-1 0 0,1 1 0,-1 0 0,-1 0 0,0 0 0,0 0 0,0 1 1,-1-1-1,0 1 0,-1 0 0,0 0 0,0 0 0,-1 0 0,0 0 0,-1 0 0,0 0 0,0 0 0,-1 0 0,-2 10 1,-1-5 7,0-1 0,-1 0 0,-1-1 0,0 1 0,0-1 0,-2 0 0,1-1 0,-1 0 1,-1 0-1,0 0 0,-1-1 0,0-1 0,0 0 0,-13 9 0,2-4 102,-1 0 0,0-2 0,-1-1 0,0-1 0,-1 0 0,-44 10 0,55-15 194,23-5-66,14 2-304,9 6-42,0 1 0,0 2 0,53 25 0,-72-30 29,0 1 1,-1 0 0,-1 0 0,1 1 0,-1 1 0,-1 0 0,1 1 0,-2 0 0,1 1 0,-2 0 0,1 0 0,-1 1 0,-1 1-1,9 17 1,-16-28 24,0 0 0,0 1 0,0-1 0,0 1 0,0-1 0,-1 1 0,1 0 0,-1-1 0,0 1 0,0-1 0,0 1 0,0 0 0,0-1 0,0 1 0,-1-1 0,1 1 0,-1 0 0,0-1 0,0 1 0,0-1 0,0 0 0,0 1 0,-1-1 0,1 0 0,-1 0 0,1 0 0,-4 3 0,-3 2 12,0 0 0,0-1 0,-1 0 1,0-1-1,-16 8 0,6-5 14,0 0-1,-1-1 1,0-1 0,-31 5 0,-89 6 155,60-9-70,54-5-165,0 0-1,-1-2 1,1-1 0,-49-6-1,75 6 29,-1 0-1,1-1 1,-1 1-1,1 0 1,0-1-1,-1 1 1,1-1-1,0 1 1,-1-1-1,1 1 0,0-1 1,0 1-1,-1-1 1,1 1-1,0-1 1,0 1-1,0-1 1,0 1-1,0-1 1,0 1-1,0-1 0,0 1 1,0-1-1,0 1 1,0-1-1,0 1 1,0-1-1,0 1 1,1-1-1,-1 1 1,0-1-1,4-14-3855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8432,'0'0'584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0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5520,'0'0'580,"2"16"-79,-1-6-385,7 100 1109,6 100 3338,-14-209-4508,0 2 104,0-1 0,1 1 0,-1 0 1,1 0-1,-1 0 0,1-1 0,0 1 1,0 0-1,0-1 0,2 4 1,-2-6-113,-1-1-1,1 1 1,0 0 0,-1-1 0,1 1 0,-1-1 0,1 1 0,-1-1 0,1 1 0,-1-1 0,0 0 0,1 1 0,-1-1 0,1 0 0,-1 1 0,0-1 0,1-1 0,0-1 73,23-46 525,27-79 1,-38 89-397,2 0 1,1 1-1,3 0 1,32-50-1,-49 86-212,0-1-1,0 1 0,0-1 1,0 1-1,0 0 0,0 0 1,0 0-1,1 0 0,-1 0 1,1 0-1,0 1 0,-1-1 1,1 1-1,3-1 0,-4 1-14,0 1 0,0 0 0,0 0 0,0 0 0,0 1 0,0-1 0,0 0 0,0 1 0,0-1 0,0 1 0,-1 0 0,1-1 0,0 1 0,0 0 0,-1 0 0,1 0 0,0 0 0,-1 1 0,1-1 0,-1 0 0,0 1-1,1-1 1,0 3 0,7 8 79,-1 1 1,-1-1-1,0 2 0,-1-1 0,0 1 0,6 24 0,-1-5 95,4 18 159,-13-42-286,-1-1 0,2 0 0,-1 1 1,1-1-1,0-1 0,1 1 0,0 0 1,0-1-1,1 0 0,-1 0 0,7 7 1,0-4-2605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8536,'0'0'6918,"-2"16"-6362,-9 62 107,-12 125 1298,22-162-1512,-1-17 95,1-1-1,2 1 1,0-1-1,9 45 1,-8-62-381,2 8-2457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7432,'0'0'5314,"14"-7"-4534,9-4-401,1 1 0,0 1-1,40-9 1,55-12 767,-65 16-412,0 1-1,1 3 0,79-5 1,-11 11 1426,-121 4-2111,-1 0 1,0 0 0,1 0 0,-1 0 0,0 0 0,1 0-1,-1 1 1,0-1 0,1 0 0,-1 1 0,0-1-1,0 1 1,1 0 0,-1-1 0,0 1 0,0 0-1,0 0 1,0-1 0,0 1 0,0 0 0,0 0-1,0 0 1,0 0 0,0 0 0,-1 1 0,1-1-1,0 0 1,-1 0 0,1 0 0,0 3 0,-1-2-379,1 1 1,-1-1-1,0 1 0,0-1 1,0 1-1,0-1 1,0 1-1,-1 3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9440,'0'0'6101,"14"-3"-5468,537-82 3739,-536 83-4220,39-1 388,-50 3-481,-1 1-1,1-1 1,-1 1-1,1 0 1,-1 0 0,1 0-1,-1 0 1,0 0-1,1 1 1,-1 0-1,0-1 1,5 5-1,2 3-2616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12984,'0'0'192,"0"12"-199,15 315 2151,7-190 461,-22-135-2537,0-1 1,0 0-1,0 0 1,0 1-1,0-1 0,1 0 1,-1 0-1,0 1 0,1-1 1,-1 0-1,1 0 0,-1 0 1,2 3-1,-1-5-39,-1 1 1,0 0-1,1 0 1,-1 0-1,0 0 0,1 0 1,-1 0-1,0-1 0,1 1 1,-1 0-1,0 0 1,1 0-1,-1-1 0,0 1 1,0 0-1,1 0 1,-1-1-1,0 1 0,0 0 1,0-1-1,1 1 0,-1 0 1,0-1-1,0 1 1,0 0-1,0-1 0,0 1 1,0 0-1,1-1 1,10-42 560,-2-33-144,-4-1-1,-5-112 0,-1 168-364,-2-13 122,2 0 1,2-1-1,6-53 1,-6 85-184,1-1-1,-1 0 1,0 1-1,1-1 1,0 1-1,0 0 1,0 0 0,0-1-1,0 1 1,1 1-1,-1-1 1,1 0-1,0 0 1,0 1 0,0 0-1,0 0 1,0 0-1,1 0 1,-1 0-1,0 0 1,1 1 0,0 0-1,-1-1 1,1 2-1,0-1 1,6-1-1,2 1 14,0 0-1,0 0 1,0 1-1,0 0 1,1 1-1,-1 1 1,14 3-1,-3 0 30,-7-2-2,1 1-1,-1 0 0,0 1 1,0 1-1,-1 1 0,1 0 1,23 15-1,-24-13-30,-14-9-11,0 1 1,1-1-1,-1 1 0,0 0 1,0 0-1,1-1 1,-1 1-1,0 0 0,0 0 1,0 0-1,1 2 1,-2-3-183,1 1-1,-1 0 1,0-1 0,0 1 0,0 0 0,1-1 0,-1 1-1,0 0 1,0-1 0,0 1 0,0 0 0,0-1 0,-1 1 0,1 0-1,0-1 1,0 1 0,-1 1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10448,'0'0'5588,"7"10"-5073,-6-9-500,4 5 69,-1 0-1,1 1 0,-1-1 1,-1 1-1,1 0 0,-1 1 1,0-1-1,-1 0 0,0 1 1,0 0-1,1 10 0,-8 169 1627,-1-48 356,5-138-2018,1 0 0,0 0-1,0 0 1,0 0 0,0 0 0,0 0 0,0 0-1,0 0 1,0 0 0,0 0 0,1 0 0,-1 0 0,0-1-1,1 1 1,-1 0 0,0 0 0,1 0 0,-1 0-1,1-1 1,0 1 0,-1 0 0,1 0 0,0 0-1,1-1 26,-1 0 0,1 0 0,-1 1 0,1-2 0,-1 1-1,1 0 1,-1 0 0,1 0 0,-1-1 0,1 1 0,-1-1 0,2 0-1,7-2-63,127-28 979,-68 17-531,-62 13-402,-1 1 1,1-1-1,-1 1 1,1 0-1,-1 1 1,1 0-1,8 2 1,27 2 227,-31-3-103,-3 0-526,-3-5-2718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11656,'0'0'2336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266 112 8744,'0'0'5752,"-18"19"-5266,7-7-393,-117 136 914,126-145-969,-64 92 841,60-85-715,0 0 0,1 0 0,1 0 0,-1 1 0,2 0-1,-1 0 1,-2 20 0,5-28-116,1-1 0,0 1-1,0 0 1,-1-1 0,2 1 0,-1-1-1,0 1 1,0-1 0,1 1 0,-1-1-1,1 1 1,0-1 0,0 1 0,0-1-1,0 0 1,0 1 0,0-1 0,1 0-1,-1 0 1,1 0 0,0 0 0,-1 0-1,1 0 1,0-1 0,0 1 0,0-1-1,0 1 1,1-1 0,-1 0 0,0 1-1,0-1 1,1 0 0,-1-1 0,1 1-1,-1 0 1,4 0 0,5 0 91,1 0 0,-1-1 0,0 0 1,1-1-1,-1 0 0,21-5 0,3-3 202,-1-2 0,0-2-1,63-31 1,-82 36-190,-6 3 15,0 0 1,0 1 0,0 0-1,1 1 1,-1 0 0,12-2-1,-20 5-141,-1 0 0,1 0-1,0 0 1,0 0 0,-1 0-1,1 0 1,0 0 0,-1 1-1,1-1 1,0 0 0,-1 1-1,1-1 1,0 0 0,-1 1-1,1-1 1,-1 1 0,1-1-1,0 1 1,-1-1 0,1 1-1,-1-1 1,0 1 0,1-1-1,-1 1 1,1 0 0,-1-1-1,0 1 1,0 0 0,1-1-1,-1 1 1,0 1 0,6 29 242,-2-10-142,-2-16-106,-1 0 1,2 0 0,-1 0 0,1 0 0,-1 0-1,1 0 1,0-1 0,1 0 0,-1 1-1,1-1 1,0-1 0,0 1 0,0 0 0,1-1-1,-1 0 1,1 0 0,0 0 0,0-1 0,0 1-1,0-1 1,0-1 0,0 1 0,1-1-1,-1 1 1,0-1 0,1-1 0,-1 1 0,1-1-1,7-1 1,-5 1 8,1-1 0,-1-1 0,0 1 0,1-1 0,-1-1 1,0 0-1,0 0 0,0 0 0,-1-1 0,1 0 0,-1-1 0,0 0 0,0 0 0,0 0 0,-1-1 0,0 0 0,0 0 0,8-11 0,-5 2 21,-1 1 0,0-2 0,-1 1 0,-1-1 0,0 0 0,-2-1 0,1 1 0,-2-1 0,3-33 0,-5 19 28,0 1 0,-3 0 0,0-1 0,-12-49 0,12 70-42,-1 0 0,0 0 1,-1 1-1,0-1 0,-1 1 1,0 0-1,0 1 0,-9-12 1,13 18-39,-1-1 1,0 1-1,0 0 1,0 0-1,0 0 0,0 0 1,0 1-1,0-1 1,0 1-1,-1-1 1,1 1-1,-1 0 1,1-1-1,-1 1 1,1 1-1,-1-1 1,0 0-1,1 1 1,-1-1-1,0 1 1,0 0-1,1 0 1,-1 0-1,0 0 0,0 0 1,0 1-1,1-1 1,-1 1-1,0 0 1,1-1-1,-1 1 1,1 1-1,-1-1 1,-2 2-1,-2 2-233,1 1-1,0 0 1,0 0-1,0 1 1,1 0 0,0 0-1,0 0 1,1 0-1,-5 11 1,4-8-1873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 5120,'0'0'7318,"-11"-1"-6622,-3 0-447,1 1-1,-1 1 1,1 1-1,0 0 1,-25 6-1,31-6-92,1 0 0,0 0-1,0 0 1,1 1-1,-1-1 1,0 1 0,1 1-1,0-1 1,0 1-1,0 0 1,0 0 0,0 0-1,1 1 1,0 0-1,0 0 1,0 0 0,-4 7-1,7-10-105,1-1 1,-1 1-1,1 0 0,0-1 0,0 1 0,-1 0 1,1-1-1,0 1 0,0 0 0,0-1 0,1 1 1,-1-1-1,0 1 0,1 0 0,-1-1 1,1 1-1,-1-1 0,1 1 0,0-1 0,0 1 1,-1-1-1,1 1 0,0-1 0,0 0 0,0 0 1,1 1-1,-1-1 0,0 0 0,0 0 0,3 1 1,3 3 93,-1-1 0,1 0 1,1 0-1,-1 0 0,10 2 1,16 4 327,0-1 0,68 9 0,74-4 429,-142-12-817,-7-2-2847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38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67 11352,'0'0'7974,"14"-5"-7303,39-12 295,103-18 1,-68 28 214,105 5-1,-183 2-1086,12 0 246,0 1 0,0 1 0,0 0 0,0 2 0,-1 1 0,0 1 0,35 13 0,-42-14-88,3 1 1287,-17-5-1627,0-1 1,0 0-1,0 0 1,1 1-1,-1-1 1,0 0-1,0 1 1,0-1-1,0 0 1,0 1-1,1-1 1,-1 0-1,0 1 1,0-1-1,0 0 1,0 1-1,0-1 1,0 0-1,0 1 1,0-1-1,0 0 1,0 1 0,0-1-1,0 0 1,-1 1-1,1-1 1,0 0-1,0 1 1,0-1-1,0 0 1,-1 1-1,1-1 1,0 0-1,0 0 1,0 1-1,-1-1 1,1 0-1,0 0 1,-1 1-1,1-1 1,0 0-1,-1 0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6328,'0'0'9825,"-1"15"-9224,-2 8-385,-1 0 0,0 0-1,-2 0 1,-9 22 0,-19 44 770,-24 101-1,48-147-624,1 1-1,2 0 1,3 1 0,0 68-1,5-106-300,-1 0-1,1-1 1,0 1-1,0 0 1,1 0-1,0-1 1,0 1-1,1-1 0,-1 0 1,1 0-1,1 0 1,-1 0-1,1 0 1,6 6-1,-4-6 5,1 0 0,0 0 0,0-1 0,0 0 0,1 0 0,-1-1-1,1 0 1,0 0 0,0-1 0,13 4 0,17 3 217,0-2-1,1-2 1,-1-1 0,69 0 0,-27-8 223,101-16 1,-109-1-18,-69 17-274,-9-2-145,-14-3-36,-53-12 90,40 12-3588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0:2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17583,'0'0'2738,"18"-2"-1770,229-9 1168,228-4-547,-168 3-753,-288 11-729,0 0 0,0 2 0,1 0 0,-1 1 0,27 7 1,-30 1-1313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5224,'0'0'7985,"-10"2"-7658,2-1-300,-11 2 210,1 0 0,0 1 0,0 0 0,0 2 0,0 0 0,-18 10 0,-102 77 1026,117-76-1100,1 0 0,0 2 0,1 0 1,-18 25-1,24-27-35,1 0 0,1 1 1,0 1-1,-13 31 0,20-36-61,0-1-1,0 1 0,1 0 1,1 0-1,0 0 0,1 0 0,1 27 1,1-31-24,0 1 1,1 0 0,1 0 0,-1-1-1,2 1 1,-1-1 0,2 0-1,-1 0 1,1 0 0,1-1-1,-1 1 1,14 14 0,-15-19-27,0-1 1,0 0 0,0-1-1,0 1 1,1-1 0,-1 1-1,1-2 1,0 1-1,0 0 1,0-1 0,0 0-1,1 0 1,-1 0 0,0-1-1,1 0 1,-1 0-1,1 0 1,0-1 0,-1 0-1,1 0 1,-1 0 0,1-1-1,0 1 1,-1-1-1,0-1 1,10-2 0,6-5 36,-1 0 0,-1-1 0,0-1 1,33-25-1,63-63 172,-86 70-90,43-57-1,-50 58-37,-21 27-85,1-1 4,-1 1-1,1-1 0,-1 0 0,1 1 0,-1-1 0,0 0 0,0 0 1,1 0-1,-1 0 0,-1 0 0,1 0 0,0 0 0,-1-1 0,1 1 1,-1 0-1,1 0 0,-1 0 0,0-1 0,0 1 0,0-4 0,-1 6-13,1 0-1,0 0 0,0-1 0,0 1 1,0 0-1,0 0 0,0 0 0,-1 0 1,1 0-1,0-1 0,0 1 0,0 0 0,0 0 1,-1 0-1,1 0 0,0 0 0,0 0 1,0 0-1,-1 0 0,1-1 0,0 1 1,0 0-1,0 0 0,-1 0 0,1 0 1,0 0-1,0 0 0,0 0 0,-1 0 1,1 0-1,0 1 0,0-1 0,0 0 1,-1 0-1,1 0 0,0 0 0,0 0 0,0 0 1,-1 0-1,1 0 0,0 0 0,0 1 1,0-1-1,0 0 0,0 0 0,-1 0 1,1 0-1,0 1 0,0-1 0,0 0 1,0 0-1,0 0 0,0 1 0,0-1 1,0 0-1,-1 0 0,1 0 0,0 1 1,0-1-1,0 0 0,0 0 0,0 1 0,-8 14 41,7-14-39,-2 5 22,0 1 0,0 0 1,0 1-1,1-1 0,0 0 0,0 1 0,-1 12 0,3-15-12,0-1 0,1 1 1,-1 0-1,1 0 1,0-1-1,0 1 0,1 0 1,-1-1-1,1 1 0,0-1 1,0 0-1,1 1 0,3 4 1,-3-6-7,2 5 11,0 0-1,1-1 1,0 0-1,0 0 0,11 8 1,-16-13-14,1-1 0,1 0-1,-1 1 1,0-1 0,0 0 0,0 0 0,1-1 0,-1 1-1,0 0 1,1-1 0,-1 1 0,0-1 0,1 0 0,-1 0 0,1 0-1,-1 0 1,0 0 0,1-1 0,-1 1 0,1-1 0,-1 1 0,0-1-1,0 0 1,1 0 0,3-2 0,-1 0 17,1-1 1,-1 1-1,0-1 0,-1 0 0,1 0 1,-1-1-1,0 1 0,0-1 1,6-9-1,-9 12-9,0 1 0,0-1 0,0 1 0,0-1 0,0 0 0,-1 0 0,1 1 0,-1-1 0,1 0 0,-1 0-1,1 1 1,-1-1 0,0 0 0,0 0 0,0 0 0,0 0 0,-1 0 0,1 1 0,0-1 0,-1 0 0,1 0 0,-1 1 0,0-1 0,1 0 0,-1 1 0,0-1 0,0 0 0,0 1 0,0-1 0,0 1 0,-1 0 0,1-1 0,0 1 0,-1 0 0,1 0 0,-3-2 0,-1 1 11,0 0-1,0 0 1,0 1 0,-1 0 0,1 0 0,0 0 0,-9 0 0,-6 1 30,20 0-50,0 0 0,0 0 0,0 0 0,0 0 0,0 0 0,0 0 0,0 0 0,0 0 0,0 1 0,0-1 0,0 0 0,0 0 0,0 0 0,0 0 0,0 0 0,0 0 0,0 0 0,17 2 31,0-1 0,-1-1 0,1-1 0,0 0-1,-1-1 1,1-1 0,-1 0 0,0-1 0,0-1 0,0-1 0,15-7 0,-9 4 55,0-1 0,0-1 0,-1-1 1,-1-1-1,0-1 0,21-17 1,107-116 1022,-147 146-1098,0 0-1,0 0 1,0 1 0,0-1 0,0 0 0,0 1-1,1-1 1,-1 0 0,0 1 0,0-1 0,1 1-1,-1 0 1,0-1 0,1 1 0,-1 0-1,0 0 1,1 0 0,-1 0 0,0 0 0,1 0-1,-1 1 1,2-1 0,0 1-1,-1 0 0,1 0 0,-1 1-1,1-1 1,-1 1 0,1-1 0,-1 1 0,0 0 0,0 0 0,3 2 0,1 4 12,1 0 1,-1 0-1,-1 1 1,10 18-1,-6-5 7,0 1 0,-2 0 1,-1 1-1,-1 0 0,5 44 0,-10-59-20,1 0-1,-1 0 1,-1-1 0,0 1 0,-2 8 0,3-15-6,0 0 0,-1-1 0,1 1 1,0 0-1,-1-1 0,1 1 1,-1-1-1,0 1 0,0-1 0,1 1 1,-1-1-1,0 0 0,0 1 1,0-1-1,-1 0 0,1 0 1,0 1-1,0-1 0,-1 0 0,1 0 1,0-1-1,-1 1 0,1 0 1,-1 0-1,1-1 0,-1 1 0,0-1 1,1 1-1,-1-1 0,1 0 1,-1 1-1,-3-1 0,3 0 5,-3 0 13,-1-1 1,1 1 0,-1-1 0,1 0-1,0 0 1,0 0 0,-1-1 0,1 0-1,0 0 1,-8-5 0,-26-12 130,-6-2-5,25 14-62,18 7-82,0-1 1,0 1 0,0-1 0,-1 0 0,1 1 0,0-1-1,0 0 1,0 0 0,0-1 0,0 1 0,1 0-1,-3-2 1,7 12-13,6 6-46,2-4 65,1 0-1,0-1 0,1 0 1,0-1-1,1 0 0,0-1 1,0-1-1,0 0 0,1-1 1,0-1-1,1 0 0,-1-1 1,1 0-1,0-1 0,-1-1 1,1-1-1,0 0 0,21-2 1,11-6-204,0-1 1,70-21 0,-71 16-2815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2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0 4008,'0'0'11288,"-10"1"-11216,-85 2 240,79-3-177,8 0-44,-1 0-1,1 0 1,-1 1-1,1-1 1,0 2-1,-16 4 1,-28 8 512,43-13-480,-1 1 1,1 1-1,0-1 1,0 2-1,0-1 1,0 1-1,-14 9 0,-4 8 185,14-11-98,0 0 0,-24 14 0,29-19-106,0 0-1,0 1 1,1 1 0,0-1 0,0 1 0,1 0 0,0 1 0,-9 13-1,-2 10 354,-20 53 0,35-76-368,0 1 0,0-1-1,0 17 1,-2 7 100,2-17-110,1-1-1,1 1 1,1 0 0,0-1 0,1 1 0,0-1 0,7 23 0,-3-11 52,-4-19-97,0 0 0,1 0 0,0 0 1,0-1-1,1 1 0,0-1 0,0 0 0,0 0 0,1 0 0,0-1 0,0 0 0,0 0 0,1 0 0,-1 0 0,1-1 0,0 0 0,1 0 0,-1 0 0,1-1 0,-1 0 0,1-1 0,0 1 0,0-1 1,0-1-1,10 2 0,11 1 35,0-2 1,0-1 0,49-4 0,82-23 52,-143 22-105,-1-1 0,0 0 0,0-1 0,0-1 0,26-17 0,63-53 140,-94 68-128,-4 4-8,0 0 0,0 0-1,-1-1 1,0 0 0,0 0 0,-1 0 0,1-1 0,-1 1-1,-1-1 1,1 0 0,-1 0 0,0 0 0,-1-1-1,0 1 1,0-1 0,-1 1 0,0-1 0,0 0 0,0 0-1,-1 1 1,-1-1 0,1 0 0,-1 1 0,0-1 0,-1 0-1,0 1 1,0-1 0,-1 1 0,1 0 0,-2 0-1,1 0 1,-1 0 0,-6-8 0,-8-10 42,-1 2 0,-1 0 1,-1 1-1,-37-30 0,49 46-49,1 1-1,-1 0 1,-1 0-1,1 0 1,-19-5-1,-51-11 66,66 19-54,-1 0-1,0 1 1,1 0-1,-1 1 1,0 1 0,-19 2-1,25-1-44,-1 0 1,1 0-1,-1 0 0,1 1 0,0 0 0,0 1 1,1 0-1,-1 0 0,1 1 0,-1 0 0,-6 6 1,11-8-27,0 0 0,1 0 0,0 0 0,-1 0 1,1 1-1,1-1 0,-1 1 0,0-1 0,1 1 1,-2 5-1,0 9-3192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81 4512,'0'0'6222,"-11"6"-5714,-72 34 1164,38-22 12,32-14-1136,0 1 1,0 1 0,-19 10 0,11-2-179,1 0 0,0 1-1,1 1 1,-26 27 0,-87 121 978,129-159-1305,0 0 0,0 0 1,0 0-1,0 0 0,1 0 0,0 1 0,0 0 0,1-1 0,0 1 1,0 0-1,0-1 0,0 1 0,1 0 0,0 0 0,1 6 1,0-3 6,1-1-1,0 1 1,1-1 0,-1 0 0,2 0 0,-1 0 0,1-1 0,0 1 0,8 10 0,-2-5 30,1 0 0,0-1 0,0-1-1,2 1 1,-1-2 0,1 0 0,1 0 0,0-1-1,0-1 1,20 9 0,-19-12-8,1 0 0,-1-1 0,1 0 0,0-1 1,0-1-1,0 0 0,0-2 0,0 0 0,0 0 0,0-1 0,18-5 0,-15 2-6,0-1-1,0-1 0,-1-1 1,0 0-1,-1-1 0,1-1 1,-2-1-1,30-22 0,-20 11 65,-2 0-1,40-44 0,-54 52-87,0-1-1,0 1 1,-1-2 0,-1 1 0,-1-1-1,0-1 1,6-19 0,-7 16 36,-1 0 0,0-1 0,-2 1 0,0-1 0,-2 1 0,0-1 0,-3-38 0,0 50-52,0 1 0,0-1 1,-1 1-1,1 0 0,-2 0 1,1 0-1,-1 0 0,0 1 1,0-1-1,-1 1 0,0 0 1,0 0-1,0 1 0,-1 0 1,0 0-1,0 0 0,0 0 1,-12-6-1,-7-2 41,-1 0 0,0 2 1,-48-14-1,28 13 22,-48-5 1,-31-8-786,108 21 251,10 4-2929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15 11264,'-11'6'170,"-55"26"99,-64 32 838,120-59-905,1 1-1,1 0 0,-1 1 0,1 0 1,0 1-1,1 0 0,0 0 0,0 0 1,1 1-1,0 0 0,0 0 0,-7 17 1,7-11 75,0 0 1,1 1 0,1 0 0,1 0-1,0 0 1,1 0 0,-1 28 0,3-21-46,1 0 1,1 1-1,1-1 1,1 0-1,1 0 1,8 23 0,-9-35-173,0-1 0,1 0 0,0 0 0,1 0 0,0-1 0,1 1 0,0-1 0,0-1 0,1 0 0,0 0 0,0 0 0,1-1 0,-1 0 0,19 10 0,-10-8-2,1-1 1,1-1 0,-1 0 0,1-2-1,0 0 1,0-1 0,1 0 0,-1-2-1,1 0 1,0-2 0,0 0 0,-1-1-1,1-1 1,-1-1 0,1 0-1,-1-2 1,0 0 0,0-1 0,31-15-1,-19 5 133,0 0 0,-1-2 0,0-2 0,46-40 0,-56 42-34,-1-1-1,-1-1 1,-1 0 0,0-2 0,-2 1 0,23-45-1,-34 57-107,-1-1 1,0 1-1,0 0 0,-1-1 0,0 1 0,-1-1 0,0 0 1,-1 0-1,0 1 0,0-1 0,-1 0 0,0 0 0,-1 1 1,0-1-1,-4-10 0,1 6 27,0 0 0,-1 1 1,0 0-1,-1 0 0,0 1 0,-1 0 1,-1 0-1,0 1 0,-18-18 1,11 14 76,0 0 1,-1 2 0,-20-13 0,30 22-95,-1 0 0,0 0 0,-1 1 0,1 0 0,0 1 0,-1-1 0,0 2 0,1-1 0,-1 1 0,-13 0 0,12 1-40,0 0 1,1 1-1,-1-1 1,1 2-1,-1 0 1,1 0-1,-1 0 1,1 1-1,0 1 1,0-1-1,1 2 1,-1-1-1,1 1 1,0 0-1,0 1 1,-12 10 0,14-9-113,0-1 1,1 1-1,-1 0 1,-4 9 0,1 0-3009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61 6728,'0'0'7137,"-12"-10"-6696,-39-29-19,48 37-382,1 1 0,-1-1 0,0 1 0,0 0 0,1 0 0,-1 0 0,0 0 0,0 1 0,0-1 0,0 1 0,0-1 0,0 1 0,0 0 0,0 0 0,0 1 0,-5 0 0,-4 0 106,-3 1 28,0 0 0,0 1 0,0 0 0,0 1 0,-17 7 0,-70 37 686,93-44-789,-28 16 227,1 1-1,1 1 1,-48 41 0,60-43-85,1 1 0,1 1-1,1 1 1,1 1 0,-25 40 0,36-51-60,1 1-1,0 0 1,1 1 0,1-1 0,0 1 0,1 0-1,1 1 1,0-1 0,1 1 0,0-1 0,2 31-1,1-34-64,1 0 0,0 0-1,1 0 1,0 0 0,1-1-1,0 1 1,1-1 0,0 0-1,1-1 1,0 1-1,0-1 1,1 0 0,1 0-1,0-1 1,16 16 0,-12-15-7,1 0 1,0-1 0,0 0 0,0-1 0,1-1-1,0 0 1,1-1 0,0 0 0,0-1 0,29 6-1,-24-9-3,0 0-1,0-1 0,0-1 0,0-1 0,0 0 1,0-2-1,0 0 0,22-7 0,7-6 159,-1-3-1,66-34 1,-89 40-117,-1-2 1,0 0-1,-1-2 0,-1 0 1,-1-1-1,-1-2 1,0 0-1,-1-1 0,-1-1 1,25-41-1,-37 53-76,-1 0 1,-1-1-1,0 1 0,0-1 1,-1 0-1,0 0 0,-1 0 1,0-1-1,-1 1 0,-1 0 1,1-1-1,-2 1 0,1-1 0,-2 1 1,1 0-1,-2 0 0,-5-18 1,1 9 35,-1-1 1,-1 2 0,-1-1-1,-1 1 1,0 0-1,-2 1 1,0 1 0,-20-21-1,18 24 34,-1 0-1,0 2 1,-1 0 0,-1 1-1,-31-15 1,43 23-103,1 1-1,0 0 1,-1 0-1,0 1 1,0 0-1,1 0 1,-1 0-1,0 0 1,0 1-1,0 0 1,0 1-1,1-1 1,-1 1 0,0 0-1,0 0 1,1 1-1,-1 0 1,0 0-1,1 0 1,0 0-1,-1 1 1,1 0-1,0 0 1,1 1-1,-7 4 1,8-4-357,-1-1-1,1 1 1,0 0 0,0 0-1,0 0 1,1 0 0,0 0-1,-1 0 1,1 1 0,1-1 0,-3 7-1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6016,'0'0'8238,"4"12"-7710,61 225 2368,-24-106-883,-24-83-1263,7 6 389,-16-39-604,-8-15-355,7-14 476,7-317 267,-12 180-628,6 38-70,-8 108-214,1 1 1,0 0-1,-1 0 0,1-1 1,1 1-1,-1 0 1,1 0-1,0 0 0,0 0 1,0 1-1,4-7 0,-4 8-8,0 0-1,0 0 0,0 0 0,0 1 0,0-1 0,0 1 0,1-1 1,-1 1-1,1 0 0,-1 0 0,1 0 0,-1 0 0,1 0 1,0 0-1,-1 1 0,1-1 0,0 1 0,5 0 0,-1 0 4,0 1 0,0 0 1,0 0-1,0 0 0,0 1 0,0 0 0,-1 1 0,1-1 0,7 6 0,7 4 15,27 22 0,-32-22 18,0-1 1,34 18 0,-26-15-7,-19-6-3517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9144,'0'0'3824,"0"13"-3246,-12 250 3065,-16-55-703,27-200-2872,1-6 90,0 0 1,-1 0-1,1 0 0,0 0 1,0-1-1,0 1 0,0 0 1,0 0-1,1 3 0,0-5-120,-1 1-1,1-1 1,-1 0-1,1 1 0,-1-1 1,1 0-1,-1 1 1,1-1-1,0 0 0,-1 1 1,1-1-1,-1 0 1,1 0-1,0 0 1,-1 0-1,1 0 0,0 0 1,-1 0-1,1 0 1,-1 0-1,1 0 1,0 0-1,-1 0 0,1 0 1,0 0-1,-1 0 1,1-1-1,-1 1 1,1 0-1,0 0 0,-1-1 1,1 0-1,14-2 83,0 0 0,1 0 0,-1 2 0,1 0 0,19 1-1,17-1 80,-4-2 30,1 3 1,-1 2 0,75 12-1,-86-5-612,-25-4-2576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7328,'0'0'9871,"10"-3"-9448,1 0-305,0 1 0,0 0-1,0 0 1,0 1 0,1 1-1,15 1 1,52 3 766,151-11 1,-98 0-149,68 2 1738,-197 6-2410,-1-1 0,1 1 0,-1-1 0,1 1 0,-1 0 1,0 0-1,1 0 0,-1 0 0,0 1 0,0-1 0,0 0 0,0 1 1,0 0-1,0-1 0,0 1 0,-1 0 0,1 0 0,0 0 0,1 2 1,6 7-3195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3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10952,'0'0'13518,"9"5"-13229,31 18-9,-38-23-238,-1 1-1,0-1 1,0 1 0,1 0-1,-1-1 1,1 0-1,-1 1 1,0-1 0,1 0-1,-1 0 1,1 0-1,-1 0 1,0 0 0,1 0-1,-1 0 1,1 0-1,0-1 1,5 0 616,0 36-545,-4-24-3171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12864,'0'0'2076,"5"16"-1696,0 1-274,26 94 588,-20-57-199,0 7 914,22 65 0,-30-107-332,-4-36 170,-7-108-452,2 66-318,3 0 0,9-115 0,-5 170-452,-1 1 1,1 0-1,-1 0 0,1 0 0,0 0 0,0 0 1,1 0-1,-1 0 0,1 1 0,-1-1 0,1 0 1,0 1-1,0-1 0,0 1 0,0-1 0,0 1 1,1 0-1,-1 0 0,1 0 0,-1 0 0,1 1 0,0-1 1,-1 1-1,1-1 0,0 1 0,0 0 0,0 0 1,0 1-1,1-1 0,-1 0 0,0 1 0,0 0 1,0 0-1,5 0 0,11 1 74,0 1-1,-1 1 1,1 0 0,29 11-1,-24-8 41,-8-2-52,12 3 446,41 16 0,-60-20-280,-1 2 73,-3 10-458,0 4-3371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13264,'0'0'3858,"7"11"-3477,-1-2-280,0-1-9,-1 0-1,0 0 1,-1 0-1,0 0 1,0 1 0,-1 0-1,3 11 1,-1-1 344,0 0 0,-2 0 0,0 1 0,-1-1 0,-1 1 0,-1-1 0,-1 1 0,-1-1 0,-7 37 0,9-56-387,0 0 0,0 0 0,0 1 0,0-1 0,0 0 0,0 0 0,0 0 0,0 0 0,0 1 0,0-1 0,0 0 1,0 0-1,0 0 0,0 1 0,0-1 0,0 0 0,0 0 0,0 0 0,0 1 0,0-1 0,0 0 0,1 0 0,-1 0 0,0 0 0,0 0 1,0 1-1,0-1 0,0 0 0,1 0 0,-1 0 0,0 0 0,0 0 0,0 0 0,0 0 0,1 0 0,-1 1 0,0-1 0,0 0 0,0 0 1,1 0-1,13-1 621,18-7-639,-27 6 160,54-15 133,1 2 0,0 3 0,0 2 1,63-1-1,-103 11-244,-1-1-4,-1 1 0,1 0 0,25 5 0,-39-4-103,0 0 0,0 1-1,0-1 1,0 1 0,-1 0 0,1 0 0,0 1 0,-1-1 0,0 1-1,1 0 1,-1 0 0,0 1 0,-1-1 0,1 1 0,-1 0 0,6 7 0,3 12-3584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6328,'0'0'7854,"4"14"-7342,14 63 86,29 118 1417,-43-175-1521,-1-1-1,0 1 0,-1 38 1,4-32 418,-6-26-714,-2-7 388,-2-5-487,2 0 1,0-1 0,0 1 0,1-1-1,1-20 1,-1 14-9,3-40 292,14-94 0,-10 102-224,-3 33-88,-1 0-1,2 1 0,0-1 1,2 1-1,-1 0 1,2 0-1,0 1 0,12-19 1,-14 29-40,0 0 1,1 0 0,-1 1-1,1 0 1,0 0 0,1 0-1,-1 1 1,1 0 0,0 0-1,0 1 1,0 0 0,0 0 0,1 0-1,-1 1 1,1 0 0,14-1-1,-15 4 7,-1 0 0,1 1-1,0 0 1,-1 0 0,1 0-1,-1 1 1,0 0 0,0 0-1,10 8 1,9 3 165,-15-9-81,0 0-1,0 1 1,-1 0 0,10 9-1,-7-7 86,-11-7-185,0-1 0,-1 1 0,1-1 0,0 1 0,0-1 0,0 1 0,-1-1 0,1 1 0,0 0 0,-1-1 0,1 1 1,-1 0-1,1 0 0,-1 0 0,1-1 0,-1 1 0,1 0 0,-1 0 0,0 0 0,1 0 0,-1 2 0,5 8-2723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3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9744,'0'0'4704,"3"14"-3960,0-1-564,1 3 127,-1 1-1,-1 0 1,1 31-1,-3 217 3623,0-264-3867,-1 0-1,1 1 0,0-1 0,0 1 0,0-1 1,0 0-1,0 1 0,0-1 0,1 0 0,-1 1 1,0-1-1,1 0 0,-1 1 0,1-1 0,-1 0 0,1 0 1,0 0-1,-1 1 0,1-1 0,0 0 0,0 0 1,0 0-1,0 0 0,0 0 0,0 0 0,0-1 1,0 1-1,0 0 0,1 0 0,-1-1 0,0 1 1,0-1-1,3 1 0,1 0 99,1-1 1,-1-1-1,0 1 0,0-1 1,1 0-1,-1 0 0,7-2 1,2-1-187,41-10 372,-15 3-133,0 2-1,43-4 1,-78 12-214,0 1 1,0 1 0,1-1 0,-1 1 0,0 0 0,0 0 0,6 3 0,5 2-3197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6128,'0'0'8862,"11"-8"-8242,-1-1-444,-7 6-117,0 0 0,1 0-1,-1 0 1,1 0-1,0 0 1,0 1-1,0-1 1,1 1 0,-1 0-1,0 1 1,1-1-1,0 1 1,-1 0 0,1 0-1,-1 0 1,1 1-1,5-1 1,364 10 4749,-247 5-2775,-121-14-1897,0 1 1,0 1-1,-1-1 1,1 1-1,0 0 1,-1 0-1,1 1 1,9 6-1,6 5-2064,-15-10 492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4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12456,'0'0'1444,"5"10"-928,13 37 92,-1 1 0,10 55 1,-18-70-380,14 77 578,-14-65 32,19 62 0,-20-72 598,-8-32-871,-1-4-72,-4-18-27,-10-64 184,3-2-1,5 1 0,4-131 1,3 205-545,0 0 0,1 1 0,1-1 0,0 0 0,0 1 1,6-16-1,-6 20-64,0 1-1,0 0 1,1 0 0,-1 0 0,1 0 0,0 0 0,0 1 0,1-1 0,-1 1 0,1 0-1,-1 0 1,1 0 0,0 1 0,0-1 0,7-2 0,-1 0 18,0 1 1,0 1-1,1 0 0,-1 0 1,1 1-1,0 0 1,16 0-1,-8 3 73,0 0-1,1 1 1,23 6-1,-32-6-118,0 0 203,1 1-1,0 0 1,19 9 0,-27-11-188,-1 1 1,0 0 0,0 0 0,1 0 0,-1 1 0,-1-1 0,1 1 0,0-1 0,-1 1 0,1 0 0,-1 0 0,0 0 0,0 0 0,0 1 0,0-1 0,2 6-1,12 34-178,2 7-3852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2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10848,'0'0'5346,"6"16"-4685,-2-5-525,1 1 15,-1 1 1,0-1-1,-1 1 0,0-1 1,-1 1-1,-1 0 1,1 19-1,-6 49 2288,-16 101 1,18-174-2091,-2 19 955,4-27-1262,0 1 0,0 0 0,0-1 1,0 1-1,0-1 0,0 1 0,0 0 0,1-1 0,-1 1 0,0-1 0,0 1 1,0-1-1,1 1 0,-1-1 0,0 1 0,1-1 0,-1 1 0,1-1 1,-1 1-1,0-1 0,1 0 0,-1 1 0,1-1 0,-1 1 0,1-1 1,-1 0-1,1 0 0,-1 1 0,1-1 0,0 0 0,-1 0 0,1 0 0,-1 0 1,1 0-1,-1 1 0,1-1 0,1 0 0,61 2 789,19 1-445,-10-8-87,-27 2 33,0 1 0,66 6 0,-95-3-228,-13-1-110,0 0 1,-1 0 0,1 0 0,0 0 0,-1 1 0,1-1 0,0 1 0,-1-1 0,1 1 0,0 0 0,-1 0 0,0 0 0,1 0 0,-1 1 0,1-1 0,-1 1 0,0-1 0,0 1 0,0 0 0,3 3-1,-4-3-307,5 6 587,0-5-4338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3:0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4120,'0'0'10017,"-4"11"-9885,-12 32-7,16-43-95,0 0-1,-1 1 0,1-1 1,0 0-1,0 1 0,-1-1 1,1 0-1,0 1 1,0-1-1,0 0 0,0 1 1,0-1-1,0 1 0,0-1 1,-1 0-1,1 1 0,0-1 1,0 0-1,0 1 1,0-1-1,1 1 0,-1-1 1,0 0-1,0 1 0,0-1 1,0 0-1,0 1 1,0-1-1,1 0 0,-1 1 1,0-1-1,0 0 0,0 1 1,1-1-1,-1 0 0,0 1 1,0-1-1,1 0 1,-1 0-1,0 1 0,1-1 1,-1 0-1,0 0 0,1 0 1,-1 0-1,0 1 1,1-1-1,-1 0 0,1 0 1,-1 0-1,0 0 0,1 0 1,0 0-1,4 2 120,-5-1-105,1 0-1,0 0 1,0 0 0,0 0-1,0 0 1,0 0 0,0 0-1,0-1 1,0 1 0,0 0 0,0 0-1,0-1 1,1 1 0,-1-1-1,0 1 1,0-1 0,1 0-1,-1 1 1,0-1 0,1 0 0,-1 0-1,0 0 1,1 0 0,-1 0-1,0 0 1,2-1 0,1 1 10,8 0 230,-8 0-229,-1-1 0,0 1 1,0 0-1,1 1 0,-1-1 0,0 0 1,0 1-1,0 0 0,5 1 0,-2 0 15,-1 0 0,1-1 0,0 0 0,0 0 0,0 0 0,9 0 0,9 9 111,-15-10-148,-2-1 37,1 1 1,-1 1-1,0-1 1,0 1 0,11 3-1,37 2 478,28 10-188,-74-14-316,-6-2-28,0 1 0,0 0 0,0-1 0,0 1 1,0 1-1,0-1 0,0 0 0,-1 1 0,1-1 0,0 1 0,-1 0 0,5 3 0,-1 0 6,1-1 0,0 1 1,0-1-1,14 5 0,17 10 86,-32-16-110,0 0-1,0 0 1,0-1-1,0 0 0,9 1 1,7 3-2,11 4 15,-16-6-1,28 13 0,-19-6 1,1 0 0,38 9 0,-29-12 53,1-2-1,48 3 1,-57-6-51,32 8-1,-33-6-10,35 4 0,-53-8 13,0 1-1,0 0 0,0 1 0,0 0 0,10 6 1,11 3 15,-11-6-7,37 12 143,71 35 0,-94-35-62,42 32 0,6 4-33,27 17 117,-50-31-7,-53-36-160,6 2 12,-1 1 0,0 0-1,-1 1 1,0 0 0,0 0 0,13 17 0,0 2-6,-14-18-3,0 2 0,0-1 1,12 23-1,-9-11 48,19 27 1,-17-30-36,19 41-1,-25-46-9,1-1 0,1 0 0,-1 0-1,13 12 1,-8-9 28,18 30 0,-10-9 53,1-1-1,54 66 1,-66-89-82,-1 0 1,13 21-1,-15-21-43,2 0 0,16 21 0,0-6 46,27 42-1,2 21 43,9 8 32,-29-19-61,-33-76-50,0 0-1,0 1 0,0-1 1,-1 0-1,1 0 1,-1 0-1,0 0 0,0 0 1,-2 6-1,1 10-22,-17-29-90,11 3 89,0 0 0,0-1 0,1 0 0,-1 0 0,-8-15 0,-14-15-176,19 26 185,0 0 1,-10-19-1,13 20 39,0 0 0,0 0 0,-1 1 0,-14-13 0,-103-74 145,91 78-145,26 14-11,0-1-1,0 0 0,-11-7 0,2 5-4,16 7 0,-1-1 0,1 1 0,0 0 0,0 0 0,0-1 0,-1 1 0,1-1 0,0 1 0,0-1 0,0 1 0,0-1 0,0 0 0,0 1 0,0-1 0,0 0 0,0 0 0,0 0 0,-1-1 0,1 0-2,0 1-1,0 0 1,0 0-1,0 0 1,0-1-1,-1 1 1,1 1-1,-1-1 1,1 0-1,-1 0 0,1 0 1,-1 1-1,1-1 1,-1 1-1,1-1 1,-1 1-1,0-1 1,-2 1-1,4 0 109,3 9-50,2-1-29,0 0 0,0 0 1,13 12-1,12 19 53,-14-15 1,29 37 0,-16-24 40,-10-12 35,31 33 1,-33-41-18,-1 1-1,20 31 1,-32-45-114,0 0 1,1 0-1,0 0 0,-1 0 1,1-1-1,0 1 0,1-1 1,-1 0-1,8 2 1,16 11 124,-29-16-148,1 0 1,-1 1-1,0-1 0,1 0 1,-1 1-1,0-1 0,1 0 1,-1 1-1,0-1 0,1 0 1,-1 0-1,1 0 0,-1 1 1,1-1-1,-1 0 0,0 0 0,1 0 1,-1 0-1,1 0 0,-1 0 1,1 0-1,-1 0 0,1 0 1,-1 0-1,1 0 0,-1 0 1,1 0-1,-1 0 0,0 0 1,1 0-1,-1 0 0,1-1 1,-1 1-1,1 0 0,-1 0 1,0-1-1,1 1 0,-1 0 1,0-1-1,1 1 0,-1 0 1,0-1-1,1 1 0,-1 0 1,0-1-1,0 1 0,1-1 1,-1 1-1,0 0 0,0-1 1,0 1-1,0-1 0,1 1 1,-1-1-1,0 1 0,0-1 1,0 1-1,0-1 0,0 1 1,0 0-1,-1-2 0,-2-32 18,3 30-7,-3-21 1,1 0-1,1 0 0,2 0 1,0-1-1,2 1 0,1 0 1,0 1-1,13-38 0,-10 47 7,0 1 0,0 0-1,1 0 1,1 1 0,0 0-1,1 1 1,22-22 0,-17 21 46,2 0 0,0 1 0,0 1 0,35-17 0,-48 26-278,3-1 668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0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0 299 2400,'0'0'2651,"10"0"-2493,149-12 1049,-50 5-209,-68 6-550,48-7 0,193-40 1114,-257 45-1261,1 0 1,0 2 0,45 4-1,-54 0-81,1-2 0,-1 0-1,26-2 1,158-6 512,-2 1-333,-97-2-239,113-14 248,-153 15-169,94-1 0,-56 11-57,71-3 40,-117-3-67,1 3 0,63 9-1,-89-8-108,0-1-1,0-1 0,0-1 1,0-2-1,-1-1 0,36-11 1,-12 5 57,1 2 0,63-2 0,-92 9-28,-19 1-27,1 0 0,-1 1 0,0-1 1,1 1-1,-1 1 0,1-1 1,-1 1-1,6 1 0,18-2 94,-27 1-129,0-1 1,-1 0 0,1 0-1,0 0 1,-1 0 0,1 0 0,0 0-1,-1 0 1,1 0 0,3-2 0,10 0 116,-15 2-124,1 0 1,-1 0 0,0 0-1,1 0 1,-1 0-1,0 0 1,0 0-1,1 0 1,-1 0-1,0 0 1,1 0 0,-1 0-1,0 0 1,1 0-1,-1 0 1,0 0-1,0 0 1,1 0 0,-1 0-1,0 0 1,1 0-1,-1-1 1,0 1-1,0 0 1,0 0-1,1 0 1,-1-1 0,0 1-1,0 0 1,1 0-1,-1 0 1,0-1-1,0 1 1,0 0 0,0 0-1,0-1 1,1 1-1,-1 0 1,0-1-1,0 1 1,0 0-1,0 0 1,0-1 0,0 1-1,0 0 1,0-1-1,0 1 1,0 0-1,0 0 1,0-1 0,0 1-1,0 0 1,0-1-1,0 1 1,-1 0-1,1 0 1,0-1-1,0 1 1,-1-1 0,1 0 1,-1 0-1,0 1 1,1-1-1,-1 0 1,0 1-1,0-1 1,1 0-1,-1 1 1,0-1-1,0 1 1,0-1-1,0 1 1,0 0-1,0-1 0,0 1 1,0 0-1,0 0 1,0 0-1,-1 0 1,1-1-3,0 1-1,-1 0 1,1-1 0,-1 1-1,1-1 1,0 0 0,-1 1 0,1-1-1,0 0 1,-1 0 0,1 0 0,0 0-1,0 0 1,-2-2 0,-17-21 21,7 8-10,9 12-6,-1 1 1,1-1-1,-1 1 0,0-1 0,0 1 0,0 1 0,0-1 1,-1 1-1,1 0 0,0 0 0,-1 0 0,0 1 1,1 0-1,-11-1 0,14 2-5,-1 0 0,0 0 0,0 0-1,0 1 1,0-1 0,0 1 0,0 0 0,1-1-1,-1 1 1,0 1 0,0-1 0,1 0 0,-1 1 0,1-1-1,-1 1 1,1 0 0,0-1 0,0 1 0,0 1 0,0-1-1,0 0 1,0 0 0,0 1 0,1-1 0,-1 1 0,1-1-1,0 1 1,0 0 0,0-1 0,-1 6 0,1-5-1,0 0 0,0 0 0,1 0 0,0 0 0,-1 0 0,1 0 0,0 0 0,1 0 0,-1 0 0,1 0-1,-1 0 1,1 0 0,0 0 0,0 0 0,0 0 0,0 0 0,0-1 0,1 1 0,0 0 0,-1-1 0,1 1 0,0-1 0,0 0 0,0 1 0,0-1 0,1 0 0,-1 0 0,1-1 0,-1 1 0,1 0 0,3 1 0,-1 0 4,0-1 0,0 0 0,1 0 0,-1-1 0,0 1 0,1-1 0,-1 0 0,1 0 0,0-1 0,-1 0 0,1 0 0,-1 0 0,1-1 0,0 1 0,-1-1-1,8-3 1,-8 2 16,0 0 0,0 0-1,0-1 1,0 1 0,0-1-1,0 0 1,-1-1-1,1 1 1,-1-1 0,0 0-1,0 0 1,-1 0 0,1-1-1,-1 0 1,0 1 0,0-1-1,3-6 1,-5 10-13,-1-1 0,1 1 1,-1 0-1,1-1 0,-1 1 0,1 0 1,-1-1-1,0 1 0,1 0 0,-1-1 1,0 1-1,0-1 0,0 1 0,0 0 1,-1-1-1,1 1 0,0-1 1,0 1-1,-1 0 0,1-1 0,-1 1 1,1 0-1,-1 0 0,0-1 0,1 1 1,-1 0-1,0 0 0,0 0 0,0 0 1,0 0-1,0 0 0,-1-1 0,0 1 2,-1-1-1,1 1 0,0 0 1,0 0-1,-1 0 0,1 1 1,-1-1-1,1 0 0,-1 1 1,1 0-1,-1 0 0,1-1 1,-1 1-1,1 1 0,-1-1 0,1 0 1,-4 1-1,-2 1 16,-1 0-1,1 1 1,0 0-1,0 0 1,0 1-1,1 0 1,-1 0-1,1 1 1,0 0-1,0 0 1,0 0-1,1 1 1,0 0-1,0 0 1,1 1-1,-1 0 1,1 0-1,-5 11 1,9-16-13,0 0 1,1 0 0,-1 0 0,1 0-1,0 0 1,0 0 0,-1 0-1,1 0 1,1 0 0,-1 0-1,0 0 1,0 0 0,1 0 0,-1 0-1,1 0 1,0 0 0,-1 0-1,1 0 1,0 0 0,0 0 0,0-1-1,1 1 1,-1 0 0,0-1-1,1 1 1,1 1 0,-1-1 7,0 0 0,0 0 0,0 0 0,1 0 0,-1-1 0,1 1 0,-1-1 0,1 0 0,-1 1 0,1-1 0,0 0 0,-1-1 0,1 1 0,0 0 0,0-1 0,0 1 0,0-1 0,3 0 0,2-1 42,0-1 0,0 0-1,0 0 1,0 0 0,0-1 0,-1 0-1,12-7 1,-17 9-47,0 0 1,0-1-1,-1 1 0,1 0 0,0-1 0,-1 1 0,0-1 0,1 0 1,-1 1-1,0-1 0,1 0 0,-1 0 0,0 0 0,0 0 0,-1 0 1,1 0-1,0 0 0,-1 0 0,1 0 0,-1 0 0,0 0 0,1 0 1,-1 0-1,0 0 0,0-1 0,-1 1 0,1 0 0,0 0 0,-1 0 1,1 0-1,-1 0 0,0 0 0,1 0 0,-2-2 0,0 2-1,1 0-1,-1 0 0,0 0 0,1 0 0,-1 0 1,0 0-1,0 0 0,0 1 0,0-1 1,-1 1-1,1-1 0,0 1 0,0 0 0,-1 0 1,1 0-1,-1 0 0,1 1 0,-1-1 1,0 1-1,1-1 0,-1 1 0,1 0 1,-1 0-1,0 0 0,-3 1 0,-4-1 16,0 1 0,1 1 0,-1 0 0,0 0 0,-11 5 0,16-6-9,1 1 0,0-1 0,0 1 0,1 0 0,-1 0 0,0 0 0,0 1 0,1-1 0,0 1 0,-1 0 0,1 0 0,0 0 0,0 0 0,1 0 0,-1 1 0,1 0 0,0-1 0,-1 1 0,2 0 0,-1 0 0,0 0 0,1 0 0,0 0 0,0 0 0,0 1 0,0-1 0,1 0 0,-1 1 0,1-1 0,1 0 0,-1 1 0,0-1 0,2 7 0,-1-9 3,-1 1-1,1 0 0,-1-1 0,1 1 1,0 0-1,0-1 0,0 1 1,1-1-1,-1 0 0,0 1 1,1-1-1,0 0 0,-1 0 0,1 0 1,0 0-1,0 0 0,0 0 1,0-1-1,0 1 0,5 1 1,-3-1 3,1 0 0,0-1 0,0 1 0,1-1 0,-1-1 0,0 1 0,0-1 0,0 0 0,10-1 0,-11 1-12,0 0 1,0 0 0,0-1 0,0 1 0,-1-1-1,1 0 1,0 0 0,0 0 0,-1-1 0,1 1-1,-1-1 1,1 0 0,-1 0 0,0 0-1,1 0 1,-1-1 0,0 1 0,-1-1 0,1 0-1,0 0 1,-1 0 0,0 0 0,1-1 0,-1 1-1,0 0 1,-1-1 0,1 1 0,-1-1 0,0 0-1,1 0 1,-2 1 0,1-1 0,0 0-1,-1-6 1,1 5 8,0 0 0,-1 0 0,0 0-1,0 0 1,-1 0 0,1 0 0,-1 0 0,0 0-1,0 0 1,-3-7 0,2 9-9,1 1 0,-1 0-1,1-1 1,-1 1 0,0 0 0,0 0 0,0 0 0,0 0-1,0 0 1,-1 0 0,1 1 0,-1-1 0,1 1 0,-1-1 0,1 1-1,-1 0 1,0 0 0,1 0 0,-1 0 0,-4 0 0,1 1 1,0-1 0,0 1 1,1 0-1,-1 1 1,0-1-1,0 1 1,1 0-1,-1 1 1,0-1-1,1 1 0,-1 0 1,1 1-1,0-1 1,0 1-1,-6 4 1,5-3-9,0 1 1,0-1 0,0 1 0,1 0-1,0 1 1,0-1 0,0 1 0,1 0-1,-1 0 1,2 1 0,-6 9 0,9-14-10,-1 0 0,1 0 0,-1 0 1,1 1-1,0-1 0,0 0 0,0 0 1,1 0-1,-1 0 0,0 1 1,1-1-1,-1 0 0,1 0 0,0 0 1,-1 0-1,1 0 0,0 0 0,0 0 1,1 0-1,-1-1 0,0 1 1,1 0-1,-1-1 0,1 1 0,-1-1 1,1 1-1,0-1 0,-1 0 0,1 1 1,0-1-1,0 0 0,0 0 1,0-1-1,0 1 0,0 0 0,0-1 1,0 1-1,1-1 0,-1 1 1,0-1-1,0 0 0,0 0 0,4-1 1,-1 1-10,0-1 0,0 0 0,0-1 1,0 1-1,0-1 0,0 0 0,0 0 1,-1-1-1,1 1 0,-1-1 1,0 0-1,0 0 0,0-1 0,5-4 1,-9 7-1,1 1 0,-1 0 1,0 0-1,0-1 0,1 1 1,-1 0-1,0-1 0,0 1 1,0 0-1,0-1 0,1 1 1,-1-1-1,0 1 0,0 0 1,0-1-1,0 1 0,0-1 1,0 1-1,0 0 1,0-1-1,0 1 0,0-1 1,0 1-1,0 0 0,0-1 1,-1 1-1,1 0 0,0-1 1,0 1-1,0 0 0,-1-1 1,1 1-1,0 0 0,-1-1 1,-13-4-78,-11 4-3230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1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5624,'0'0'5920,"7"10"-5490,6 11-126,-1 0-1,0 0 0,10 29 1,5 33 605,43 109 1641,-69-188-2452,6 12 273,-4-14-73,-2-9 114,4-131 249,-7 87-519,-1 18 64,2-1 0,1 0 0,1 0 0,3 0 0,7-36 0,-10 66-183,1 1 1,-1-1 0,1 1 0,0 0 0,0-1-1,1 1 1,-1 0 0,0 0 0,1 0-1,0 1 1,0-1 0,0 1 0,6-5-1,1 1 6,1 0 0,0 0 0,12-4 0,-17 8-10,-1 2 1,1-1 0,-1 0 0,0 1 0,1 0-1,-1 1 1,1-1 0,-1 1 0,0 0-1,1 0 1,-1 0 0,0 1 0,0 0 0,8 4-1,5 0 58,-2 1 41,-1 0 0,21 13 0,-1-1 329,-34-18-426,0 0-1,0 0 1,0 1-1,-1-1 0,1 0 1,0 1-1,0-1 1,-1 1-1,1-1 0,0 3 1,2 4-2948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3.8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51 11448,'0'0'14351,"10"-9"-14076,31-26-7,-30 29 397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1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6824,'0'0'6322,"3"13"-5772,3 19 206,3 47 1,-3-38 332,0 8 671,-2-30-1129,-4-17-574,1 0 0,0 0 0,-1 0 0,1 1 0,-1-1 0,0 0 0,1 0 0,-1 0 1,0 1-1,-1-1 0,1 0 0,0 0 0,-1 1 0,1-1 0,-1 0 0,1 0 1,-3 3-1,0 2 141,6-1 176,-2-7-364,0 0-1,0 0 1,0 0 0,-1 0 0,1 0 0,0 1 0,0-1 0,1 0 0,-1 1-1,0-1 1,0 0 0,0 1 0,0-1 0,1 1 0,-1 0 0,0-1 0,0 1-1,1 0 1,-1 0 0,2 0 0,2-1 12,54-22 49,-36 13-41,34-9-1,-51 17-32,0 1 1,0 0-1,1 0 0,-1 0 0,0 1 1,0 0-1,1 0 0,-1 1 1,0-1-1,10 4 0,-12-3-17,-1 0 0,0 1 0,0-1-1,0 1 1,0 0 0,-1-1 0,5 5 0,1 2-2606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3:1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2623 0 3312,'0'0'7009,"4"10"-6792,-1-2-213,1 3 187,1 0 0,-2 0 0,1 0 0,-2 1 0,3 21 0,0 25 859,-16 35 261,-14 49-27,20-119-1127,-13 73 656,-9 38-214,20-111-433,-13 30 0,9-28-97,-3 7 66,-8 22 92,10-16 7,-2-1-1,-33 62 1,33-76-117,-1-1 1,-25 28-1,19-23-84,-19 19 82,-2-2-1,-1-1 0,-75 54 1,70-56 6,37-29-68,-2-1 1,0 0-1,0-1 0,-1-1 1,0 0-1,-20 9 0,20-12 0,2 0 1,-1 1-1,1 0 0,-20 16 0,-1 0 77,-1-2 1,-62 30 0,-8 6 53,29-14 5,25-15-67,-93 43 272,116-60-342,2-1 74,-39 12-1,49-17-78,0 1 1,0 0 0,-16 10-1,11-5 35,-105 43 451,37-19-452,55-23-41,1 2 0,-37 20 0,54-26-12,-1-1 1,0 0-1,0-2 0,-1 0 0,-23 5 0,-17 4 31,27-7 20,-34 5 0,4-1-55,-2 3 20,-80 30 1,55-20 332,80-22-338,0 0 1,0-1-1,0 0 0,-7 0 0,4 4 142,6-4 108,9-5-133,63-34 353,-34 19-312,-17 11-77,-1-2 1,1 0 0,-2-1-1,21-18 1,-13 15 35,-19 12-139,-1 1 0,0-1 0,1 0 0,-1 0 0,0 0 0,3-3 0,-1-1 17,-2 3-19,-1 1 1,0 0-1,1-1 0,-1 1 0,1 0 0,0 0 1,-1 1-1,1-1 0,5-2 0,-7 4-10,0 0 0,-1-1 1,1 1-1,-1 0 0,1-1 0,0 1 0,-1-1 0,1 1 0,-1-1 1,1 1-1,-1-1 0,0 0 0,1 1 0,-1-1 0,0 1 0,1-1 1,-1 0-1,0 1 0,1-1 0,-1 0 0,0 1 0,0-1 0,0 0 1,0 1-1,0-1 0,0 0 0,0-1 0,0 1 38,-14 14 5,-26 14-75,-67 32 1,76-43 11,-72 32-36,34-24 69,68-24-19,0 1 1,0-1 0,0 0 0,0 1 0,1-1-1,-1 1 1,0-1 0,0 1 0,1-1 0,-1 1-1,0 0 1,1-1 0,-1 1 0,1 0 0,-1 0-1,1-1 1,-1 1 0,1 0 0,-1 0 0,1 0-1,0-1 1,-1 1 0,1 0 0,0 0 0,0 0-1,0 0 1,0 0 0,0 0 0,0 0-1,0-1 1,0 1 0,0 0 0,0 0 0,0 0-1,0 0 1,1 0 0,-1 0 0,0-1 0,1 1-1,-1 0 1,1 0 0,-1 0 0,1-1 0,-1 1-1,1 0 1,-1-1 0,2 2 0,1 2-1,0 0 0,0 0 0,1-1 0,0 1 0,-1-1 0,1 0 0,6 4 0,89 38 81,-67-32-28,43 25 0,-61-29-2,0-1-1,1-1 1,-1 0-1,2 0 1,21 5 0,-24-12-640,-9-1-2910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3:1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2088 1466 3712,'0'0'5801,"-11"-5"-5450,-80-41 1057,32 17-75,15 7-132,-67-23-1,-8 3-109,-125-55 1311,209 81-2014,-15-6 42,-53-23 460,-28-10-120,84 34-626,-58-15 59,82 30-157,1-1 0,1 0 1,-1-2-1,1 0 1,1-2-1,-25-16 1,1 0 123,35 22-111,0 0-1,0 0 1,1 0 0,0-1 0,1-1 0,-1 1 0,-9-12 0,-20-24 103,27 32-129,1 0 0,0-1 0,-13-19 1,18 22-4,-1-1 1,-1 1 0,0 1-1,-7-9 1,-31-39 213,21 22-176,-23-42 0,43 68-67,-36-75-1,24 53 0,5 13 0,-11-33 0,7-2 0,11 39 0,0 0 0,0 0 0,-1 1 0,0 0 0,-1 0 0,-10-17 0,-49-56 11,58 68-16,6 15 7,0 0 0,0 0 1,0 1-1,0-1 0,0 0 0,0 1 1,0-1-1,-1 0 0,1 0 0,0 1 0,-1-1 1,1 1-1,0-1 0,-1 0 0,1 1 0,-1-1 1,1 1-1,-1-1 0,1 1 0,-1-1 0,1 1 1,-1-1-1,1 1 0,-1-1 0,0 1 0,1 0 1,-1-1-1,0 1 0,0 0 0,0-1 2,0 0 1,0 1-1,0-1 0,0 0 0,0 0 0,0 0 0,1 0 0,-1 0 0,0 1 0,1-1 1,-1-1-1,0 1 0,1 0 0,-1 0 0,1 0 0,0 0 0,-1-2 0,-4-8 66,4 11 114,-13 4-56,2 7-92,1 0-1,0 1 0,1 0 0,0 1 1,-12 21-1,6-5 135,-19 49 0,23-57-45,10-19-107,1 0 0,-1 0 0,1 1 0,-1-1 1,1 0-1,0 1 0,0-1 0,0 1 0,1-1 1,-1 1-1,0 3 0,0-1 96,-1-7 3,1-14 29,17-72 131,-12 60-197,0 0 1,14-41 0,-17 65-75,1 0 0,-1 0 0,1 0 0,0 1 0,0-1 0,0 0 0,1 1 0,-1 0 0,1-1 0,0 1 0,0 0 0,0 1 0,0-1 0,0 0 0,7-3 0,-7 5-4,0 0-1,1 0 1,-1 0 0,0 0 0,1 0 0,-1 1 0,1-1-1,-1 1 1,1 0 0,-1 0 0,1 0 0,-1 1 0,1-1-1,-1 1 1,1 0 0,-1 0 0,0 0 0,6 3 0,99 59 167,-106-62-283,24 8-84,-10-11-3945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14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 4416,'0'0'11057,"-5"11"-10870,-14 33-15,19-44-163,0 1 1,-1-1 0,1 1 0,0-1-1,0 1 1,-1-1 0,1 1 0,0-1 0,0 1-1,0-1 1,0 1 0,0 0 0,0-1 0,0 1-1,0-1 1,0 1 0,0 0 0,0-1 0,0 1-1,0-1 1,0 1 0,1-1 0,-1 1 0,0 0-1,0-1 1,1 1 0,-1-1 0,0 1 0,1-1-1,-1 0 1,0 1 0,1-1 0,-1 1 0,1-1-1,-1 0 1,1 1 0,-1-1 0,1 0 0,-1 1-1,1-1 1,-1 0 0,1 0 0,-1 1 0,1-1-1,0 0 1,-1 0 0,2 0 0,20-2 371,-22 2-381,5-2 73,0 0 0,-1 0 0,1 0-1,0-1 1,-1 1 0,1-1-1,-1-1 1,6-4 0,-9 7-52,0 0 1,0 0-1,1 1 1,-1-1-1,0-1 1,0 1-1,0 0 1,-1 0-1,1 0 1,0 0 0,0-1-1,-1 1 1,1 0-1,0-1 1,-1 1-1,0 0 1,1-1-1,-1 1 1,0-1-1,1 1 1,-1-1-1,0 1 1,0-1 0,0 1-1,-1 0 1,1-1-1,0 1 1,0-1-1,-1 1 1,1-1-1,-1 1 1,1 0-1,-1-1 1,-1-1-1,1 2-9,0 1 0,0-1 0,-1 0 0,1 0 0,0 0 0,-1 1 0,1-1 0,-1 1-1,1-1 1,0 1 0,-1 0 0,1-1 0,-1 1 0,1 0 0,-1 0 0,1 0 0,-1 0-1,0 0 1,1 0 0,-1 1 0,1-1 0,-3 1 0,-39 13 111,31-9-58,4-2-32,1 0 0,0 0 0,0 1 0,1 0 0,-1 0 0,1 0 0,-10 10 0,13-12-3,1 0 0,0 0 0,0 1 0,0-1 1,0 1-1,0-1 0,1 1 0,-1 0 0,1 0 1,0-1-1,0 1 0,0 0 0,0 0 0,0 0 1,1 0-1,-1 0 0,1 0 0,0 1 1,0-1-1,0 0 0,0 0 0,1 5 0,0-6-2,0 0-1,0 0 1,0 0-1,1 0 1,-1 0-1,0 0 1,1 0-1,-1 0 0,1 0 1,0-1-1,-1 1 1,1-1-1,0 1 1,0-1-1,0 0 1,0 0-1,3 1 1,0 1 11,0-1-1,1 0 1,-1 0 0,1-1 0,9 2 0,-7-2 28,1-1-1,0 0 0,0-1 0,0 1 0,0-2 0,0 1 1,0-1-1,0-1 0,-1 0 0,1 0 0,-1 0 0,0-1 1,0-1-1,0 1 0,10-9 0,-18 12-56,1 1 0,-1-1 0,0 1 1,1-1-1,-1 0 0,0 1 0,0-1 0,1 0 0,-1 1 0,0-1 1,0 0-1,0 1 0,0-1 0,0 0 0,0 1 0,0-1 0,0 0 1,0 0-1,-1 1 0,1-1 0,0 0 0,0 1 0,0-1 0,-1 1 0,1-1 1,0 0-1,-1 1 0,1-1 0,-1 1 0,1-1 0,-1 1 0,1-1 1,-1 1-1,1-1 0,-1 1 0,1-1 0,-1 1 0,1 0 0,-1-1 1,0 1-1,1 0 0,-1 0 0,0-1 0,1 1 0,-1 0 0,0 0 1,0 0-1,-10 2 22,1 0 1,-1 1 0,1 0 0,0 0-1,0 1 1,-18 10 0,17-8-20,1-1 1,-1 2-1,1-1 1,-15 14-1,21-16-5,1 0 0,-1 0 0,1 0 0,-1 0-1,1 1 1,1-1 0,-1 1 0,0 0 0,1 0 0,0 0 0,1 0 0,-1 0-1,-1 7 1,3-10 1,0 0-1,0 0 1,0 0-1,0 0 1,0 0 0,0 0-1,0 0 1,1 0-1,-1 0 1,1 0-1,0 0 1,-1 0-1,1 0 1,0 0-1,0 0 1,0 0 0,0 0-1,1-1 1,-1 1-1,0-1 1,1 1-1,-1-1 1,1 1-1,0-1 1,-1 0-1,1 0 1,0 1 0,0-1-1,-1 0 1,1-1-1,0 1 1,3 1-1,0-1 12,0 0-1,-1 1 1,1-1-1,0-1 1,0 1-1,0-1 1,0 0-1,0 0 1,0 0-1,-1-1 1,1 0-1,0 0 0,5-2 1,0-1 34,1-1 1,-1 0-1,0-1 1,0 0-1,12-11 1,-18 14-33,-1 1 0,0-1 0,0 0 0,0 0 1,0-1-1,0 1 0,-1 0 0,0-1 1,1 0-1,-1 0 0,0 1 0,-1-1 0,1 0 1,-1 0-1,0-1 0,0 1 0,1-6 1,-2 8-11,-1 0 0,1 1 0,0-1 0,-1 0 0,1 0 0,-1 0 0,1 1 0,-1-1 0,0 0 0,0 1 1,1-1-1,-1 1 0,-1-1 0,1 1 0,0-1 0,0 1 0,0 0 0,-1-1 0,1 1 0,-1 0 0,1 0 1,-1 0-1,1 0 0,-1 0 0,0 0 0,1 1 0,-1-1 0,0 1 0,0-1 0,0 1 0,-1-1 0,-8-1 15,1 1-1,0 0 0,0 1 0,-12 0 0,20 0-23,-10 1 18,0 0 1,0 1-1,0 0 0,0 1 1,0 0-1,0 1 1,0 1-1,1-1 1,-13 9-1,23-12-18,0-1 0,0 1 0,1 0 0,-1-1 0,0 1 0,1 0 0,-1-1 0,0 1 0,1 0 0,-1 0 0,1 0 0,0 0-1,-1 0 1,1 0 0,0-1 0,-1 1 0,1 0 0,0 0 0,0 0 0,0 0 0,0 0 0,0 0 0,0 0 0,0 0 0,0 0 0,0 0 0,0 0 0,1 0 0,-1 0-1,0 0 1,1 0 0,-1 0 0,1-1 0,0 2 0,3 5 3,-1-1-1,2 0 1,8 10-1,-11-13-4,47 52-108,-29-33-2877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9:1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17855,'0'0'1594,"12"5"-1357,39 15-33,-50-19-184,0-1 0,1 1 1,-1 0-1,1-1 0,-1 0 0,1 1 0,-1-1 0,1 0 1,-1 0-1,1 0 0,-1 1 0,1-2 0,-1 1 0,1 0 1,-1 0-1,1 0 0,-1-1 0,1 1 0,-1-1 0,1 1 1,-1-1-1,0 0 0,1 1 0,-1-1 0,0 0 0,0 0 1,1 0-1,-1 0 0,0 0 0,0 0 0,0 0 0,0 0 1,0-1-1,-1 1 0,1 0 0,0-1 0,0 1 0,0-3 1,0 1 23,0 0 0,-1 0 0,1 0 1,-1 0-1,0-1 0,1 1 1,-2 0-1,1 0 0,0 0 1,-1 0-1,1-1 0,-1 1 0,-2-6 1,3 9-33,0-1 1,-1 1 0,1-1-1,0 1 1,-1 0 0,1-1-1,0 1 1,-1-1 0,1 1-1,-1 0 1,1-1-1,-1 1 1,1 0 0,0 0-1,-1-1 1,1 1 0,-1 0-1,1 0 1,-1 0 0,1 0-1,-1 0 1,0 0 0,1-1-1,-1 1 1,1 0-1,-1 0 1,1 1 0,-1-1-1,1 0 1,-1 0 0,1 0-1,-1 0 1,1 0 0,-1 1-1,1-1 1,-1 0 0,1 0-1,-1 1 1,1-1 0,0 0-1,-1 1 1,1-1-1,-1 1 1,-20 18 178,17-15-116,-2 3-13,0 0 0,1 0 0,0 0 0,0 0 0,0 1 0,1 0 0,0 0 0,-3 10 0,6-15-36,0-1 0,0 1 0,0-1 0,1 1 1,-1-1-1,1 1 0,-1 0 0,1-1 0,0 1 0,0-1 0,0 1 0,1 0 0,-1-1 0,1 1 0,-1 0 0,1-1 0,0 1 0,0-1 0,0 1 1,0-1-1,0 0 0,1 1 0,-1-1 0,1 0 0,-1 0 0,1 0 0,0 0 0,0 0 0,0 0 0,0-1 0,3 3 0,-3-3-5,-1 0 0,1-1 0,0 1 0,-1 0-1,1-1 1,0 1 0,-1-1 0,1 1 0,0-1 0,0 0 0,-1 0-1,1 0 1,0 0 0,0 0 0,0 0 0,-1-1 0,1 1-1,3-1 1,-2-1 0,0 1-1,0-1 1,0 1-1,0-1 1,-1 0 0,1 0-1,0-1 1,-1 1-1,3-4 1,1-1 11,0-1 0,-1 0 0,0 0 0,-1 0 0,1 0 0,2-11 0,-3 7 28,0 0 0,-1 0 0,0-1 1,-1 1-1,-1-1 0,0 0 0,0 0 1,-1 1-1,-1-1 0,-4-20 0,5 32-50,0 0 0,0 1 1,0-1-1,0 0 0,0 0 0,0 0 0,-1 0 0,1 0 0,0 0 0,-1 0 0,1 0 0,-1 1 0,1-1 1,-1 0-1,1 0 0,-1 1 0,1-1 0,-1 0 0,0 1 0,0-1 0,1 0 0,-1 1 0,0-1 0,0 1 1,1-1-1,-1 1 0,0 0 0,0-1 0,0 1 0,0 0 0,0 0 0,0-1 0,0 1 0,0 0 1,0 0-1,0 0 0,1 0 0,-1 0 0,0 0 0,0 1 0,0-1 0,0 0 0,0 0 0,0 1 0,0-1 1,0 0-1,-1 1 0,-1 1 13,-1 0 0,1 1 0,-1-1 0,1 0 0,0 1 0,0 0 0,0 0 0,0 0 0,-4 6 0,3-4-27,1 1 1,0 0-1,0-1 1,1 1-1,-1 1 1,1-1-1,1 0 0,-1 0 1,1 1-1,0-1 1,1 1-1,-1-1 1,2 11-1,0-7 59,1 0 1,0 0-1,1-1 1,0 1-1,0 0 0,1-1 1,9 16-1,5 2-522,1-1 1,1 0-1,1-2 0,25 23 0,-29-30-889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3:1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2067 4512,'0'0'4328,"-2"-11"-4002,2 11-325,-17-183 2200,19 154-1630,7-46 1,-1 14 47,-3 29-222,0-1 0,3 1 0,0 0-1,24-57 1,-27 80-343,1 0 0,-1 0 1,2 0-1,-1 1 0,1 0 0,0 0 0,1 0 0,16-12 0,22-22 79,29-34 62,-55 58-155,19-19 46,103-101 76,-9-11 70,-112 123-179,13-16 11,1 3 1,44-38-1,-32 32 44,-33 30-63,1 1 1,29-20-1,137-77 94,-132 81-130,-25 15 1,0 1 1,36-15-1,-28 14 32,-1-1-1,0-2 0,42-31 1,-24 15 17,0-3 26,14-8 33,-25 21-47,65-35 106,-72 43-127,46-21 72,-69 34-104,1-1 0,1 2 1,-1-1-1,0 1 0,1 1 1,14-1-1,-7 0 101,-1 0 0,0-2-1,1 1 1,-1-2 0,21-8-1,-11 4-37,-1 0 9,-14 4-22,1 1 1,17-3-1,-1-1 173,-27 8 41,-23 2 44,3 3-271,-1-1 0,0-2 0,1 0 0,-1-1 0,0 0 0,0-2 0,-27-4 0,-39 0 193,-67-7 384,102 6-85,50 6-500,-10 0 494,20 2-530,-1 1 0,0 0 0,0 0 0,15 8-1,11 6 39,87 18 28,-25-9 34,-80-21-47,20 6 47,-35-11-99,1 1 0,-1-1 0,1 1 0,-1 0 1,1 0-1,-1-1 0,0 1 0,1 0 0,-1 1 0,0-1 0,0 0 0,0 0 1,0 0-1,0 1 0,0-1 0,1 3 0,-2-1 1,0 0-1,-1 1 1,0-1 0,0 0-1,0 0 1,0 0-1,0 1 1,0-1 0,-1 0-1,0-1 1,1 1 0,-5 4-1,4-3 4,-15 20 45,-1-2 0,0 0 1,-32 28-1,25-26 16,-33 41 1,52-57 32,1 1 1,0-1-1,0 1 1,-5 14-1,0 13-3751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3:55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76 4120,'0'0'12105,"10"-1"-11884,-7 1-226,10-2 247,0 0 0,0-1 0,0 0-1,24-10 1,-23 8-74,-1 0 0,0 2 0,1-1 0,0 2-1,17-2 1,1-1 49,1 1-58,43 1 1,-42 2-64,37-5 0,-48 2 73,1 2 0,-1 1 0,0 0 0,31 5 0,-36-8 86,-8 2-31,-19 16-315,-2-3-2558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56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494 131 5120,'0'0'4641,"4"-8"-3920,11-24-19,-15 31-649,0 0 0,1 0 1,-1 0-1,0 0 0,0 1 1,0-1-1,0 0 0,0 0 1,0 0-1,0 0 0,-1 0 1,1 1-1,0-1 0,0 0 0,-1 0 1,1 0-1,0 1 0,-1-1 1,1 0-1,-1 1 0,1-1 1,-1 0-1,1 1 0,-1-1 1,1 0-1,-1 1 0,0-1 1,1 1-1,-1-1 0,0 1 1,0-1-1,1 1 0,-3-1 1,0-1 115,-8-6 77,-1 0 0,0 1 0,0 0 0,0 1-1,-1 1 1,0 0 0,0 1 0,0 0 0,-1 1 0,1 0-1,-1 1 1,1 1 0,-22 0 0,24 1-114,-1 1 1,1 0-1,0 0 0,-1 1 1,1 1-1,0 0 0,0 0 1,1 1-1,-1 0 1,1 1-1,0 0 0,0 1 1,0 0-1,1 1 0,0 0 1,-14 14-1,13-10 84,0 1-1,1 0 1,1 0-1,0 1 1,0 0-1,-10 28 1,15-30-83,-1-1 0,2 1 0,0 0 0,0 1 1,1-1-1,0 0 0,1 0 0,0 1 0,3 19 0,-1-25-74,-1 0 0,1-1 1,0 1-1,0-1 0,0 0 0,1 0 1,-1 0-1,1 0 0,1 0 0,-1 0 1,1-1-1,0 0 0,0 1 0,0-1 1,0-1-1,6 5 0,-4-4 11,0 0 0,0-1 0,1 0 0,-1 0 0,1 0 0,0-1 0,-1 0 0,1 0 0,0-1 0,0 0 0,0 0 0,13 0 0,-15-1-24,30-3 209,-33 3-222,1 0 1,-1-1-1,1 1 0,-1-1 0,0 0 0,1 0 0,-1 0 0,0 0 1,0 0-1,0 0 0,3-2 0,-5 2-24,1 1 0,-1-1 1,1 1-1,-1-1 0,0 1 0,0-1 0,1 1 1,-1-1-1,0 1 0,0-1 0,0 0 1,1 1-1,-1-1 0,0 1 0,0-1 0,0 0 1,0 1-1,0-1 0,0 1 0,0-1 1,-1 0-1,1 1 0,0-1 0,0 1 0,0-1 1,-1 0-1,1 1 0,0-1 0,0 1 0,-1-1 1,1 1-1,-1-1 0,1 1 0,0-1 1,-1 1-1,1 0 0,-1-1 0,1 1 0,-1 0 1,1-1-1,-1 1 0,1 0 0,-1-1 1,0 1-1,1 0 0,-1 0 0,1 0 0,-1 0 1,1-1-1,-1 1 0,0 0 0,1 0 0,-1 0 1,0 0-1,1 0 0,-1 1 0,0-1 1,-9 3 14,1 1 1,-1 0 0,1 1-1,0 0 1,1 0 0,-1 1-1,1 0 1,0 0 0,-9 10-1,2-1 26,2 1-1,0 0 1,0 0-1,2 1 1,0 1 0,1 0-1,1 1 1,0-1-1,2 2 1,0-1-1,-7 37 1,12-46-5,1 0 1,0 1-1,1-1 1,0 0 0,1 0-1,0 0 1,1 0-1,0 0 1,0-1-1,1 1 1,1 0-1,5 11 1,-6-15-16,0-1 1,0 1-1,1-1 0,0-1 1,0 1-1,0 0 0,0-1 1,1 0-1,-1 0 0,1 0 1,0 0-1,1-1 1,-1 0-1,0 0 0,1-1 1,0 1-1,0-1 0,0 0 1,-1-1-1,2 1 0,6 0 1,2-1 26,-1 0-1,1-1 1,-1 0 0,1-1 0,-1-1-1,0 0 1,0-1 0,0 0 0,0-1 0,0-1-1,18-9 1,69-50 598,-33 25 445,-64 37-964,-4 2-124,1-1 1,-1 1-1,0-1 1,1 1-1,-1 0 1,1-1-1,-1 1 1,1 0-1,-1-1 1,1 1-1,-1 0 1,1 0-1,0 0 0,-1-1 1,1 1-1,-1 0 1,1 0-1,-1 0 1,1 0-1,0 0 1,-1 0-1,1 0 1,-1 0-1,1 0 1,-1 0-1,1 1 1,0-1-1,-1 0 1,1 0-1,-1 0 1,1 1-1,0-1 1,-1 1 4,7-4 186,-7 3-196,0 0 1,0 0 0,1 0 0,-1 0-1,0 0 1,0 0 0,0 0 0,0 0-1,1 0 1,-1 0 0,0 0-1,0 0 1,0 0 0,1 0 0,-1 1-1,0-1 1,0 0 0,0 0 0,0 0-1,0 0 1,1 0 0,-1 0-1,0 1 1,0-1 0,0 0 0,0 0-1,0 0 1,0 0 0,0 1 0,0-1-1,1 0 1,-1 0 0,0 0-1,0 1 1,0-1 0,0 0 0,0 0-1,0 1 1,0 1-2269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4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9536,'0'0'176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56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5016,'0'0'5460,"2"12"-4711,5 39 11,-7-50-672,0 0 0,0 0 0,0 0 0,0 0 0,0 0 0,0 0 0,0 0 1,1 0-1,-1 0 0,0 0 0,1 0 0,-1 0 0,1 0 0,-1-1 0,1 1 0,-1 0 0,1 0 0,0 0 0,-1 0 0,1-1 0,0 1 1,0 0-1,-1-1 0,1 1 0,0-1 0,0 1 0,0-1 0,0 1 0,0-1 0,0 1 0,0-1 0,0 0 0,0 0 0,0 1 0,0-1 1,0 0-1,1 0 0,2-1-57,0 0 1,-1 0-1,1 0 1,-1 0-1,1-1 1,-1 1-1,5-4 1,0 1-1300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4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10152,'0'0'6642,"1"13"-6087,-7 140 904,-1-14-186,13 314 4333,-7-448-5141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12.7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0 957 3616,'0'0'8201,"3"-11"-7926,3-12-37,0 1 0,2 0 0,0 0 0,16-29 0,-18 43-145,69-102 725,-62 93-642,1 1-1,1 0 1,0 1 0,21-15 0,34-22 606,-68 53-742,-1 0 0,1 0-1,-1 0 1,1 0 0,-1 0 0,1 0-1,-1 1 1,0-1 0,0 0 0,0 1-1,1-1 1,-1 1 0,0-1 0,-1 1-1,2 2 1,1 6 36,-2 0-1,1 0 0,-1 0 1,-1 0-1,-1 20 1,-12 52 343,5-36-108,2 8 470,6-53-774,0-1-1,0 0 1,0 0-1,0 0 1,0 0-1,0 0 1,0 1-1,1-1 1,-1 0-1,0 0 1,0 0-1,0 0 0,0 0 1,0 0-1,0 0 1,1 0-1,-1 0 1,0 0-1,0 0 1,0 1-1,0-1 1,1 0-1,-1 0 1,0 0-1,0 0 1,0 0-1,0 0 1,1 0-1,-1 0 1,0 0-1,0-1 1,0 1-1,0 0 1,1 0-1,-1 0 1,0 0-1,0 0 1,0 0-1,0 0 1,0 0-1,1 0 1,-1 0-1,0-1 1,0 1-1,0 0 1,0 0-1,0 0 1,0 0-1,0 0 1,0 0-1,1-1 1,-1 1-1,0 0 1,0 0-1,0 0 1,0 0-1,0-1 1,9-8 143,54-85 143,-45 64-215,1 2 0,40-46-1,-45 59-50,-10 9-5,1 1 1,0-1 0,1 1-1,-1 1 1,1-1 0,0 1 0,0 0-1,11-6 1,-16 10-19,0 0 0,0-1 0,0 1 1,0 0-1,0 0 0,-1 0 0,1-1 0,0 1 0,0 0 0,0 1 0,0-1 0,0 0 0,0 0 1,0 0-1,0 0 0,0 1 0,-1-1 0,1 0 0,0 1 0,0-1 0,0 1 0,-1-1 1,1 1-1,0-1 0,0 1 0,-1 0 0,1-1 0,0 1 0,-1 0 0,1-1 0,-1 1 1,1 0-1,-1 0 0,1-1 0,-1 1 0,0 0 0,1 0 0,-1 0 0,0 0 0,0 0 1,0 0-1,1 1 0,1 8 0,0 0-1,-1 0 1,0 12 0,0-10 11,3 107 88,-4-95-82,0 20 77,-1-38-61,1-6-19,7-6 6,-3 2-20,0 0 0,-1 0 0,0 0 0,1-1 0,-1 1 0,-1-1 0,4-6 0,8-12 20,90-113 56,-90 116-76,-10 14-3,1 0 0,0 0 0,0 0 0,6-5 0,-2 0-1,-8 10-1,0 0-1,-1 0 0,1-1 1,0 1-1,0 0 0,0 0 1,0 0-1,1 0 0,-1 0 0,0 0 1,0 0-1,1 1 0,-1-1 1,3-1-1,-3 2-26,-1 2 35,0 0 3,0 0 0,1 0-1,-1 0 1,1-1 0,-1 1 0,1 0-1,0-1 1,1 4 0,-1-3-7,0-1 1,0 1 0,0 0-1,0 0 1,0-1-1,-1 1 1,1 0 0,-1 0-1,1 4 1,-3 82 53,-14 26 51,17-88-78,-1-22-36,1 0-1,-1 1 1,0-1-1,0 0 0,-2 7 1,2-9 6,-1-1 1,1 1-1,0 0 0,-1-1 1,1 1-1,0 0 1,0-1-1,0 1 0,1 0 1,-1-1-1,0 1 1,0-1-1,1 1 0,-1 0 1,1-1-1,0 1 1,-1-1-1,1 1 0,2 2 1,8 10 27,-11-13-26,1 0 1,-1 0 0,1 0 0,0 0 0,0 0 0,0 0-1,-1 0 1,1 0 0,0 0 0,0-1 0,0 1 0,0 0-1,0-1 1,1 1 0,-1 0 0,0-1 0,0 1 0,0-1-1,0 0 1,1 1 0,-1-1 0,0 0 0,0 0 0,1 0-1,-1 0 1,0 0 0,1 0 0,-1 0 0,0 0 0,0 0 0,2-1-1,4-1 11,-1 0-1,1 0 0,-1 0 1,0-1-1,0 0 0,0 0 1,0 0-1,-1-1 0,1 0 1,-1 0-1,0-1 1,0 1-1,8-11 0,4-7 39,29-46 0,-40 59-30,49-99 129,-19 29-92,-34 68-75,-3 16-55,0-3 68,1 0 0,0 0 1,-1 1-1,0-1 0,0 0 0,0 0 1,0 0-1,-2 4 0,-4 8 1,0 10 4,2 1 1,0-1-1,2 1 1,0 0-1,2 28 1,0-44 16,2 1-1,-1-1 1,1 1 0,1-1-1,0 1 1,0-1-1,1 0 1,5 12 0,-7-20-13,0 0 1,0 0 0,0 0 0,0-1-1,0 1 1,0 0 0,0 0 0,1-1-1,-1 1 1,0 0 0,1-1-1,-1 1 1,0-1 0,1 0 0,-1 1-1,0-1 1,1 0 0,-1 0 0,1 0-1,-1 0 1,1 0 0,2-1 0,1 1 2,-1-1 0,1 0 1,0 0-1,0 0 1,7-4-1,11-7 15,-1-1 1,0-2-1,0 0 0,-1-1 0,-1-1 0,-1-1 0,-1-1 1,0-1-1,-1 0 0,16-26 0,-21 25 57,15-33 0,-10 18 145,-11 17 1,-7 17-122,-4 13 2,-1 5-114,2 0 0,0 0-1,0 0 1,2 1 0,0 0-1,1-1 1,1 1 0,0 0 0,1-1-1,1 1 1,0-1 0,7 22-1,-9-36 10,0 0-1,1 0 1,-1-1-1,1 1 1,-1 0-1,1 0 1,0 0-1,0 0 1,0-1-1,0 1 1,0 0-1,0-1 1,0 1-1,0-1 1,1 1-1,-1-1 0,1 0 1,-1 0-1,1 1 1,-1-1-1,1 0 1,0 0-1,0-1 1,-1 1-1,1 0 1,0 0-1,0-1 1,0 1-1,0-1 1,0 0-1,-1 0 1,1 1-1,0-1 1,0 0-1,0-1 1,0 1-1,0 0 1,0 0-1,0-1 1,0 1-1,0-1 0,-1 0 1,1 1-1,0-1 1,0 0-1,-1 0 1,1 0-1,0-1 1,1-1-1,15-9 23,13-7 50,53-48 1,-75 61-65,-1 0 0,1 0 0,0 1 1,0 0-1,1 1 0,-1 0 0,1 0 0,0 1 1,0 0-1,0 1 0,16-2 0,-24 4-10,0 0-1,1 0 0,-1 0 0,1 0 1,-1 0-1,1 1 0,-1-1 0,4 2 1,15 2-130,-21-4 93,-11 4-74,-74 55 98,71-51 31,1 1 0,1 1 0,0 0 0,0 0 0,1 1 1,-17 21-1,26-29-17,0-1 1,1 0-1,-1 1 0,1-1 1,0 1-1,0 0 1,0-1-1,0 1 1,0 0-1,1 0 1,-1-1-1,1 1 1,-1 0-1,1 0 0,0 0 1,0 0-1,1-1 1,-1 1-1,1 0 1,-1 0-1,1 0 1,0-1-1,0 1 1,0 0-1,0-1 0,0 1 1,1-1-1,-1 1 1,1-1-1,0 0 1,0 0-1,0 0 1,0 0-1,3 3 1,1 1 5,1-1 0,0 1 1,0-1-1,1-1 1,-1 1-1,1-1 0,0-1 1,0 1-1,17 3 1,-17-6 0,-1 0 1,1 0-1,0-1 1,0 0-1,0 0 1,0-1-1,-1 0 0,12-3 1,7-4 26,28-12 0,-25 9-7,13-5 3,-1-3-1,-1-1 1,-1-1-1,0-3 1,-2-1-1,-1-2 1,-1-1-1,-2-2 0,35-39 1,-49 46-34,-1-1-1,-1-1 1,-2-1 0,0-1-1,-2 0 1,-1 0-1,-1-1 1,-2-1 0,0 0-1,8-57 1,-12 47-113,-1-1 1,-2 0-1,-6-71 0,4 109 81,0-1 0,-1 1 0,1-1-1,0 1 1,-1 0 0,0-1-1,1 1 1,-3-4 0,-3 6-169,-4 10 147,1 5 44,0 0 1,0 0 0,2 1-1,0 0 1,0 0-1,2 1 1,-5 21-1,2-9 2,-14 50 0,3 1 1,-11 113-1,21-136 73,-17 66 0,3-21 25,17-75 23,2-9 188,1 0 1,-3 36 0,6-52-265,-1 1 0,0-1 1,0 0-1,0 0 1,0 1-1,-1-1 1,1 0-1,-1 0 0,1 0 1,-3 1-1,-14 25 36,8-19-34,4-7 116,9-14-80,3 1-63,0-1 1,1 1 0,0 1-1,0-1 1,1 1-1,10-9 1,0 1-3,0 2 1,28-20 0,-37 30-6,11-8 3,37-21 1,-50 32-4,-1 1 0,1-1-1,-1 1 1,1 0-1,0 0 1,0 1 0,0 0-1,0 0 1,0 0 0,12 2-1,-17-1 0,-1 1 0,1 0 0,0-1-1,0 1 1,-1 0 0,1 0 0,-1 0 0,1 0-1,-1 1 1,1-1 0,-1 0 0,1 1 0,-1-1-1,0 1 1,0-1 0,0 1 0,0-1-1,0 1 1,0 0 0,-1 0 0,2 1 0,1 4 3,-1 0 0,0 0 0,0 1 0,1 7 0,0 9 37,-2-12 6,0 1-1,1-1 1,0 0-1,1 0 0,0 0 1,1 0-1,0-1 1,1 1-1,7 11 1,-10-20-24,1 0 1,0 0 0,0 0-1,1-1 1,-1 1 0,0-1 0,1 0-1,-1 0 1,1 0 0,0-1 0,0 1-1,0-1 1,0 0 0,0 0-1,0 0 1,0-1 0,4 1 0,7 0 38,0-1 1,-1 0 0,21-3 0,-20 0-3,1-1 0,-1 0 0,0-1 0,0 0 0,0-1 0,-1-1 1,22-13-1,-10 2 52,1-1 1,39-39 0,-65 57-253,19-20 433,-20 20-397,0 1 0,1-1 0,-1 1 0,0-1 0,1 1 0,-1-1 0,0 0 0,0 1 0,1-1 0,-1 1 0,0-1 0,0 0 0,0 1 0,0-1 0,0 1 0,0-1 0,0 0 0,0 1 0,0-1 0,0 1 0,0-1 0,0 0 0,0 1 0,-1-1 0,1 1 0,0-1 0,0 1 0,-1-1 0,1 0 0,0 1 0,-1-1 0,1 1 0,0 0 0,-1-1 0,1 1 0,-1-1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4912,'0'0'10649,"-4"10"-10374,-64 173 906,-1 47 283,68-227-1422,0 2 0,0-1-1,0 0 1,0 0 0,1 0 0,0 0 0,0 0 0,0 0 0,0 0-1,1 1 1,-1-1 0,1 0 0,0 0 0,1 0 0,-1 0 0,0 0 0,1-1-1,0 1 1,0 0 0,0-1 0,1 1 0,-1-1 0,1 0 0,0 0 0,-1 0-1,2 0 1,-1 0 0,0-1 0,0 1 0,1-1 0,-1 0 0,1 0 0,0 0-1,0-1 1,-1 1 0,1-1 0,0 0 0,0 0 0,1 0 0,-1 0 0,4-1-1,10 0 51,0-1 0,-1-1 0,1 0 0,-1-2 0,21-6 0,-12 4 24,57-9 346,-75 12-602,7 1 574,-8 8-3631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0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8840,'0'0'2128,"12"-2"-1744,25-1-125,150-23 1959,-131 13-1474,127-28 2380,-93 29-1014,-75 12-1080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7936,'0'0'5025,"13"1"-4420,26-1 216,-1-1 0,53-9 0,-17-3 604,28-6 1072,-84 15-2035,17-5 384,-25 6-350,-8 3-1085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10448,'0'0'1264,"13"-2"-1020,169-43 1522,-180 44-1746,25-9 870,2 2 0,-1 0 0,1 2 1,50-4-1,-46 7 949,0 1-3978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4216,'0'0'4276,"-11"-2"-3722,-35-3-12,42 5-448,1 0 0,-1 0 1,1 1-1,-1-1 1,1 1-1,0 0 0,-1 0 1,1 1-1,0-1 1,0 1-1,0-1 0,0 1 1,0 0-1,0 0 1,1 0-1,-5 4 0,-7 5 332,0 0 4,0 0 0,1 1 0,0 0 0,1 1 0,-18 25 0,22-24-108,1 0 0,1 0-1,0 1 1,1-1 0,0 1-1,-3 22 1,5-18 127,0 1 1,-1 33-1,4-48-348,1 0-1,-1 0 1,1-1 0,0 1-1,0 0 1,0 0 0,1 0-1,0-1 1,0 1-1,0-1 1,0 0 0,1 1-1,3 4 1,-4-7-46,0 1 0,1 0-1,-1-1 1,1 0 0,0 1 0,-1-1 0,1 0 0,0-1-1,0 1 1,1 0 0,-1-1 0,0 0 0,0 0-1,1 0 1,-1 0 0,1 0 0,-1 0 0,0-1 0,5 0-1,10 1 61,1-2-1,-1 0 0,0-1 1,1-1-1,-1-1 0,0-1 0,0 0 1,-1-1-1,0-1 0,0 0 0,0-2 1,-1 0-1,27-19 0,-22 10-14,-1 0 0,22-26 0,-35 36-61,-1-1-1,0 1 0,0-2 0,0 1 0,-1 0 0,-1-1 0,1 0 0,3-16 0,-7 21-14,0 1 0,-1-1 1,0 0-1,0 1 0,0-1 0,0 1 0,-1-1 1,0 1-1,0-1 0,0 1 0,0-1 0,-1 1 1,1 0-1,-1 0 0,0 0 0,-1 0 1,1 0-1,-1 0 0,0 0 0,1 1 0,-2 0 1,-2-4-1,-1 1 22,-1-1 0,1 2 1,-1-1-1,0 1 0,0 0 1,0 1-1,-1 0 0,0 0 1,-16-4-1,5 3 52,1 1 0,-41-3 0,52 7-108,0 0-1,0 0 0,0 1 1,1 0-1,-1 1 0,0 0 1,0 0-1,1 0 1,-1 1-1,-10 6 0,-9 5-290,17-9-2812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2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53 3912,'0'0'2738,"-10"7"-2487,-32 21-38,39-26-162,0 1-1,0-1 0,0 0 1,1 1-1,-1 0 0,1-1 0,-1 1 1,1 0-1,0 0 0,0 1 1,-1 3-1,-9 11 422,11-16-417,1-1 0,-1 0 0,0 1 0,1-1 0,-1 1 0,1-1 0,0 0 1,-1 1-1,1-1 0,0 1 0,0-1 0,0 1 0,0-1 0,0 1 0,0 2 0,0-3-25,0-1 0,0 1 0,1-1 1,-1 1-1,0-1 0,0 1 0,0-1 1,0 1-1,0-1 0,1 1 0,-1-1 1,0 1-1,0-1 0,1 1 0,-1-1 1,0 1-1,1-1 0,-1 1 0,1-1 1,-1 0-1,0 1 0,1-1 1,-1 0-1,1 1 0,-1-1 0,1 0 1,-1 0-1,1 1 0,-1-1 0,1 0 1,0 0-1,-1 0 0,1 0 0,-1 0 1,1 0-1,-1 0 0,1 0 0,-1 0 1,1 0-1,0 0 0,-1 0 0,2 0 1,-2-1-6,1 0 1,0 1-1,0-1 1,0 0-1,-1 0 1,1 1-1,0-1 1,-1 0-1,1 0 1,0 0-1,-1 0 1,1 0-1,-1 0 1,0 0-1,1 0 1,-1 0 0,0 0-1,1 0 1,-1 0-1,0 0 1,0 0-1,0-1 1,0 1-1,0 0 1,0 0-1,-1-2 1,-6-29 386,6 31-393,1 0 1,-1-1-1,0 1 1,1 0-1,-1 0 0,0 0 1,0 0-1,0 0 1,0 1-1,0-1 0,0 0 1,0 0-1,0 1 1,0-1-1,0 0 1,0 1-1,0-1 0,0 1 1,-1-1-1,1 1 1,0 0-1,0 0 0,-1-1 1,1 1-1,0 0 1,0 0-1,-1 0 0,1 0 1,0 1-1,-1-1 1,1 0-1,0 0 0,-2 2 1,-6 0 75,1 2 0,-1-1 0,-14 9 0,13-6 18,-1 0 70,1 0 0,0 1 0,-14 13 0,20-17-67,0 1 1,0-1-1,1 1 0,0 0 1,0 0-1,0 0 0,0 1 1,0-1-1,1 1 0,0-1 1,-3 8-1,5-12-84,0 1-1,0-1 1,-1 1-1,1 0 1,0-1 0,0 1-1,0 0 1,0-1-1,-1 1 1,1-1-1,0 1 1,0 0 0,0-1-1,1 1 1,-1 0-1,0-1 1,0 1-1,0 0 1,0-1-1,1 1 1,-1-1 0,0 1-1,0 0 1,1-1-1,-1 1 1,0-1-1,1 1 1,-1-1 0,1 1-1,-1-1 1,1 1-1,-1-1 1,1 0-1,-1 1 1,1-1-1,-1 0 1,1 1 0,0-1-1,-1 0 1,1 0-1,-1 1 1,1-1-1,0 0 1,-1 0 0,1 0-1,1 0 1,0 0 14,0 0 1,0-1-1,1 1 1,-1-1 0,0 0-1,0 1 1,0-1 0,0 0-1,0 0 1,0 0-1,0-1 1,0 1 0,2-3-1,3-4 59,0-1 0,-1 0 0,-1 0-1,1 0 1,-1-1 0,-1 0 0,5-16 0,-5 13 296,-5 14-73,1 0-316,0 0 1,0 0-1,1 1 1,-1-1-1,0 0 1,0 0 0,1 0-1,-1 0 1,1 0-1,-1 0 1,0 0 0,1 0-1,0 0 1,-1 0-1,1 0 1,0 0 0,-1 0-1,3 1 1,-2-1 3,1 0 0,-1 1 0,1-1 0,-1 0 0,1 0 0,0 0 0,-1 0 0,1 0 0,0-1 0,0 1 0,-1 0 0,1-1 0,0 1 0,0-1 0,0 0 0,0 0 0,0 0 0,0 0 0,0 0 0,0 0 0,0 0 0,-1 0 0,3-1 0,-1-1-3,0 1 1,0-1-1,-1 1 0,1-1 1,-1 0-1,1 0 0,-1 0 1,0 0-1,0-1 0,0 1 1,0-1-1,0 1 0,0-1 0,1-2 1,-2 3-1,1 0 0,-1 0 0,0-1 0,0 1 0,0 0 0,0 0 0,-1-1 0,1 1 1,-1 0-1,1-1 0,-1 1 0,0 0 0,0-1 0,0 1 0,0 0 0,0-1 0,0 1 0,-1-1 0,1 1 0,-1 0 1,0 0-1,0-1 0,1 1 0,-1 0 0,-1 0 0,0-3 0,1 5-7,0 0 0,0 0 0,0 0 0,1-1 0,-1 1 0,0 0 0,0 0 0,0 0 1,1 1-1,-1-1 0,0 0 0,0 0 0,0 0 0,1 1 0,-1-1 0,0 0 0,1 1 0,-1-1 0,0 0 0,0 1 0,1-1 0,-1 1 0,1-1 0,-1 1 0,0 0 0,1-1 0,-1 1 1,0 0-1,-16 19 105,17-20-110,-3 2 12,1 1 0,1-1-1,-1 1 1,0 0 0,1 0 0,-1 0 0,1 0-1,0 0 1,0 0 0,0 0 0,0 0 0,1 0-1,-1 0 1,1 0 0,0 1 0,0-1 0,0 0-1,0 0 1,1 4 0,-1-6-10,0-1 1,0 0-1,0 1 1,0-1-1,0 0 0,1 1 1,-1-1-1,0 1 0,0-1 1,0 0-1,0 1 1,1-1-1,-1 0 0,0 1 1,0-1-1,1 0 0,-1 0 1,0 1-1,0-1 1,1 0-1,-1 0 0,0 1 1,1-1-1,-1 0 0,0 0 1,1 0-1,-1 0 1,0 1-1,1-1 0,-1 0 1,1 0-1,-1 0 0,0 0 1,1 0-1,-1 0 1,1 0-1,-1 0 0,0 0 1,1 0-1,-1 0 0,0 0 1,1-1-1,-1 1 1,1 0-1,-1 0 0,0 0 1,1 0-1,-1-1 0,0 1 1,1 0-1,-1 0 1,0 0-1,0-1 0,1 1 1,-1 0-1,0-1 0,0 1 1,1 0-1,-1-1 1,0 1-1,0 0 0,0-1 1,15-20 156,-13 17-139,-1-1 0,0 0 0,0 1-1,0-1 1,-1 0 0,1 0 0,-1 1-1,0-1 1,0 0 0,-1 0 0,0 1-1,1-1 1,-2 0 0,1 1-1,0-1 1,-1 1 0,-3-6 0,5 9-15,-1 1 0,1-1-1,-1 1 1,1 0 0,-1-1 0,1 1 0,-1 0 0,1-1 0,-1 1 0,0 0 0,1 0 0,-1 0 0,1-1 0,-1 1-1,0 0 1,1 0 0,-1 0 0,0 0 0,1 0 0,-1 0 0,1 0 0,-1 0 0,0 1 0,1-1 0,-1 0 0,0 0-1,1 0 1,-1 1 0,1-1 0,-1 0 0,1 1 0,-1-1 0,1 0 0,-1 1 0,1-1 0,-1 1 0,1-1 0,-1 1-1,1-1 1,0 1 0,-1 0 0,-1 1-4,0 0 0,1 0 0,-1-1 0,1 1 0,0 1 0,-1-1 0,1 0 0,0 0 0,-1 5 0,2-2 1,-1 1 1,2-1 0,-1 1 0,0-1 0,3 9 0,-3-12-3,1 0 0,-1-1 1,0 1-1,1 0 1,0 0-1,-1-1 1,1 1-1,0 0 1,0-1-1,0 1 0,0-1 1,0 0-1,0 1 1,1-1-1,-1 0 1,0 1-1,1-1 1,-1 0-1,1 0 1,2 1-1,-3-2 1,0 0 0,0 1 0,0-1 0,0 0 1,0 0-1,0-1 0,0 1 0,0 0 0,1 0 0,-1 0 0,0-1 0,0 1 0,0-1 1,0 1-1,-1 0 0,1-1 0,0 0 0,0 1 0,0-1 0,0 0 0,0 1 1,-1-1-1,1 0 0,0 0 0,-1 0 0,1 1 0,0-1 0,-1 0 0,1 0 0,-1 0 1,1 0-1,-1 0 0,0 0 0,0 0 0,1 0 0,-1-2 0,2-3 7,-1 0 1,1 0-1,-1 0 0,0-12 0,-1 14-1,0 1 0,0-1 0,0 1 0,-1-1 0,0 1 0,0-1 0,0 1 1,0-1-1,0 1 0,-2-4 0,2 7-7,1-1 0,0 0 0,-1 1 0,1-1 0,-1 1 0,1-1 0,-1 1 0,1-1 0,-1 1 0,0-1 0,1 1 0,-1 0 0,0-1 0,1 1 0,-1 0 0,0 0 0,1-1 0,-1 1 0,0 0 0,1 0 0,-2 0 0,0 0 0,1 0 0,-1 1 0,1-1 0,-1 1 0,1-1 0,0 1 0,-1-1 0,1 1 0,0 0 0,-1 0-1,1 0 1,0 0 0,0 0 0,-2 1 0,-1 2 1,1 0 0,-1 1-1,1 0 1,0-1-1,0 1 1,1 0-1,-1 0 1,1 0 0,0 1-1,1-1 1,-1 0-1,1 1 1,0-1 0,0 1-1,1 8 1,-1-8-5,1-1 1,0 1-1,1-1 1,-1 1 0,1-1-1,0 0 1,1 1-1,-1-1 1,1 0-1,0 0 1,0 0 0,1 0-1,-1 0 1,1-1-1,0 1 1,5 5-1,-8-10 6,0 0-1,1 1 0,-1-1 0,0 0 0,1 1 1,-1-1-1,1 0 0,-1 1 0,0-1 0,1 0 0,-1 0 1,1 0-1,-1 0 0,1 1 0,-1-1 0,1 0 1,-1 0-1,0 0 0,1 0 0,-1 0 0,1 0 1,-1 0-1,1 0 0,-1 0 0,1 0 0,-1 0 1,1-1-1,-1 1 0,1 0 0,0 0 0,11-14 58,-10 9-42,1-1-1,-1 1 0,0 0 1,1-9-1,-1 2 18,-1-1 0,0 1-1,-2-23 1,1 31-25,0 1 0,-1-1-1,0 1 1,1-1 0,-1 1-1,0-1 1,0 1 0,-1 0-1,1-1 1,-1 1 0,0 0-1,0 0 1,0 0 0,0 0-1,0 0 1,-1 1 0,-3-5-1,4 7-7,0-1-1,1 0 1,-1 1 0,0-1-1,1 1 1,-1 0-1,0-1 1,0 1-1,0 0 1,1 0-1,-1 0 1,0 0-1,0 1 1,1-1 0,-1 0-1,0 1 1,1-1-1,-1 1 1,0-1-1,1 1 1,-1 0-1,0 0 1,1 0-1,0 0 1,-1 0 0,1 0-1,-1 0 1,1 0-1,0 1 1,-1 1-1,-2 0-8,0 1 0,1 0-1,0 0 1,0 0 0,0 1-1,1-1 1,0 0 0,-1 1-1,-1 7 1,3-7-4,0 0 0,0 0 0,0 0 0,1 1 0,0-1 0,0 0-1,1 0 1,-1 1 0,1-1 0,2 8 0,-2-11 5,0 0 1,-1 0-1,1-1 0,0 1 1,0 0-1,0-1 0,0 1 1,1-1-1,-1 1 0,0-1 0,1 1 1,-1-1-1,1 0 0,-1 0 1,1 0-1,0 0 0,-1 0 0,1 0 1,0 0-1,0 0 0,0-1 1,-1 1-1,1-1 0,0 1 1,0-1-1,0 0 0,0 0 0,0 1 1,0-2-1,4 1 0,-3-1 5,1 0 0,-1 0-1,0 0 1,1-1-1,-1 1 1,0-1-1,0 0 1,0 0 0,0 0-1,0 0 1,-1 0-1,1-1 1,-1 1 0,4-5-1,-2 2 5,0 0-1,0 0 0,-1 0 0,0-1 1,0 1-1,0-1 0,3-8 1,-6 10-2,1 1 0,0-1 0,-1 1 0,1-1 0,-1 0 1,0 1-1,-1-1 0,1 1 0,0-1 0,-1 0 0,0 1 0,0-1 1,0 1-1,0 0 0,-3-5 0,4 7 0,-1 0 1,0 0-1,1 0 0,-1 0 1,0 0-1,0 0 0,0 0 1,0 0-1,0 0 0,0 1 1,0-1-1,0 0 0,0 1 1,-1-1-1,1 1 0,0-1 1,-3 0-1,2 1 0,0 0 0,0 0-1,1 0 1,-1 1 0,0-1 0,0 0 0,0 1 0,0-1 0,0 1-1,0 0 1,1-1 0,-1 1 0,0 0 0,1 0 0,-3 2 0,0 0 5,1 0-1,0 0 1,-1 0 0,1 1 0,1-1 0,-1 1 0,0 0 0,1 0-1,0 0 1,0 0 0,0 0 0,0 1 0,1-1 0,0 0 0,0 1 0,0-1-1,0 1 1,1-1 0,-1 7 0,1-7-2,0 0 1,0 0-1,0 0 1,1 0-1,-1 1 1,1-1-1,0 0 1,0 0-1,1 0 1,-1 0-1,1-1 1,0 1-1,0 0 1,0-1-1,0 1 1,1-1-1,0 1 1,-1-1-1,1 0 1,0 0-1,5 3 1,-6-5 2,-1 0-1,1 0 1,0 0 0,0 0 0,-1-1 0,1 1 0,0-1 0,0 1 0,0-1 0,0 0 0,0 1 0,0-1-1,0 0 1,0 0 0,0-1 0,-1 1 0,1 0 0,0-1 0,0 1 0,0-1 0,0 1 0,0-1 0,-1 0 0,1 0-1,0 0 1,-1 0 0,1 0 0,0 0 0,-1 0 0,0-1 0,1 1 0,-1 0 0,0-1 0,2-2-1,1 0 12,-1-1-1,0 1 0,0-1 1,-1 0-1,1 0 0,-1-1 1,0 1-1,-1 0 0,1-1 0,-1 1 1,1-7-1,-2 4-1,0-1 0,0 0 1,-1 0-1,-1 0 0,1 0 0,-1 0 1,-1 1-1,1-1 0,-2 1 0,1 0 1,-1 0-1,0 0 0,-1 0 0,0 1 1,-7-9-1,12 15-14,-1 0-1,1 0 1,-1 0 0,0 1 0,0-1-1,1 0 1,-1 0 0,0 1-1,0-1 1,0 1 0,0-1-1,0 1 1,0-1 0,0 1 0,0 0-1,0-1 1,0 1 0,0 0-1,0 0 1,0 0 0,0-1 0,0 1-1,0 0 1,0 1 0,0-1-1,0 0 1,0 0 0,0 0-1,-1 1 1,1-1 0,0 0 0,1 1-1,-1-1 1,0 1 0,0-1-1,0 1 1,0 0 0,0-1 0,0 1-1,1 0 1,-1-1 0,-1 2-1,0 1 2,-1 0-1,1 0 0,-1 0 1,1 0-1,0 0 0,0 1 0,0-1 1,1 1-1,-1-1 0,-1 7 1,2-4-6,-7 48-20,8-50 21,-1 0 0,1 0-1,1 0 1,-1 0 0,1 0-1,-1 0 1,1 1 0,0-1 0,1-1-1,2 9 1,-3-12 2,-1 1 0,0-1 0,0 1 0,1-1-1,-1 1 1,0 0 0,1-1 0,-1 1 0,1-1 0,-1 1 0,1-1 0,-1 0 0,1 1 0,-1-1-1,1 0 1,-1 1 0,1-1 0,-1 0 0,1 1 0,0-1 0,-1 0 0,1 0 0,-1 0-1,1 1 1,0-1 0,-1 0 0,1 0 0,0 0 0,-1 0 0,1 0 0,1-1 0,-1 1 3,1-1-1,-1 0 1,1 0 0,-1 0 0,0 0 0,1 0 0,-1 0 0,0 0 0,0-1 0,1 1 0,1-3 0,0-1 6,0 0 1,0-1-1,0 1 1,0-1-1,-1 1 1,2-10 0,-3 14-8,-1 0 0,0 0 1,0 0-1,0 0 0,0 0 0,1 0 1,-2 0-1,1 0 0,0 0 1,0 0-1,0-1 0,0 1 1,-1 0-1,1 0 0,0 0 0,-1 0 1,1 0-1,-1 0 0,1 0 1,-1 1-1,0-1 0,1 0 1,-1 0-1,0 0 0,0 0 0,0 1 1,1-1-1,-1 0 0,0 1 1,0-1-1,0 1 0,0-1 1,-2 0-1,2 1-2,-1 0-1,1 0 1,-1-1 0,1 1-1,-1 0 1,1 1 0,0-1 0,-1 0-1,1 0 1,-1 1 0,1-1-1,-1 1 1,1-1 0,0 1 0,-1-1-1,1 1 1,0 0 0,0 0-1,-1 0 1,1-1 0,0 1-1,0 1 1,0-1 0,0 0 0,-1 2-1,-2 3-4,0 0 0,0 1 0,1 0 0,0-1 0,0 1 0,-2 11 0,4-15 7,0 0 1,0 0-1,1 0 0,-1 0 1,1 1-1,0-1 0,0 0 1,0 0-1,0 0 0,1 0 1,-1 0-1,1 0 0,0 0 1,0 1-1,0-2 0,0 1 1,3 6-1,-3-8 4,1 1-1,-1 0 1,1-1-1,-1 1 1,1-1 0,0 1-1,0-1 1,0 0 0,-1 0-1,1 0 1,0 0 0,1 0-1,-1 0 1,0-1-1,0 1 1,0-1 0,0 1-1,4-1 1,-3 0 5,1 0-1,-1 0 1,1-1-1,-1 0 1,1 1 0,-1-1-1,0 0 1,1-1 0,-1 1-1,0-1 1,5-2 0,34-24-58,-40 20-1902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95 6016,'0'0'13638,"10"-5"-13429,62-34 178,-69 38-345,-1-1-1,1 0 1,0 0-1,-1 0 1,1 0-1,-1 0 1,3-4-1,-5 6-20,1 0-1,-1-1 1,1 1-1,-1-1 0,0 1 1,1-1-1,-1 1 1,0-1-1,1 1 1,-1-1-1,0 1 0,0-1 1,1 1-1,-1-1 1,0 1-1,0-1 1,0 0-1,0 1 0,0-1 1,0 1-1,0-1 1,0 1-1,0-1 1,0 0-1,0 1 0,0-1 1,0 1-1,0-1 1,-1 1-1,1-1 1,0 0-1,0 1 0,-1-1 1,1 1-1,0 0 1,-1-1-1,1 1 1,-1-1-1,1 1 0,0-1 1,-1 1-1,1 0 1,-1-1-1,1 1 1,-2-1-1,-1 1 19,0 1 0,0-1 1,1 1-1,-1 0 0,0 0 0,0-1 1,0 2-1,1-1 0,-1 0 0,0 1 1,-4 3-1,4-4 2,-3 3 12,1 0-1,-1 0 1,1 0-1,0 1 1,0-1-1,0 1 1,-4 7-1,7-10-19,0 0 0,1 1-1,-1-1 1,1 1-1,0-1 1,-1 1 0,1-1-1,0 1 1,1 0-1,-1-1 1,0 1-1,1 0 1,-1 0 0,1 0-1,0-1 1,0 1-1,0 0 1,1 0-1,0 4 1,-1-6-19,1-1-1,-1 0 1,0 1 0,1-1-1,-1 0 1,1 1 0,-1-1-1,0 0 1,1 0 0,-1 1-1,1-1 1,-1 0-1,1 0 1,-1 0 0,1 0-1,-1 1 1,1-1 0,0 0-1,-1 0 1,1 0 0,-1 0-1,1 0 1,-1 0 0,1-1-1,-1 1 1,1 0 0,-1 0-1,1 0 1,-1 0 0,1-1-1,-1 1 1,1 0 0,17-8 164,-7 3-99,-2-1 1,1 0-1,-1-1 0,0 0 0,0 0 0,-1-1 0,13-13 1,-16 17 415,-8-8-230,3 11-261,0-1 0,-1 0 0,1 1 0,0-1-1,-1 1 1,1-1 0,-1 1 0,1-1 0,-1 1 0,0 0 0,1-1 0,-1 1 0,0 0 0,0-1 0,0 1 0,0 0 0,0 0 0,0 0 0,-1 0 0,1 0 0,0 0 0,0 0 0,-1 0 0,1 1 0,-1-1 0,1 0 0,-1 1 0,1-1 0,-1 1 0,-1-1 0,-1 1 2,0 0 1,0 0-1,0 0 0,-1 0 0,1 1 0,0 0 1,0 0-1,0 0 0,0 0 0,-5 3 1,3-1-1,0 1 0,0 0 0,0 1 0,0-1 0,1 1 0,0 0 0,0 0 1,1 1-1,-1-1 0,1 1 0,0 0 0,-6 12 0,8-13-21,2-5 14,-1 0 1,1 0 0,0 1 0,0-1 0,0 0 0,0 0 0,0 0 0,0 0 0,0 1-1,0-1 1,0 0 0,0 0 0,0 0 0,0 1 0,0-1 0,0 0 0,0 0 0,0 0 0,0 1-1,0-1 1,0 0 0,0 0 0,0 0 0,0 0 0,0 1 0,0-1 0,0 0 0,0 0-1,0 0 1,1 0 0,-1 1 0,0-1 0,0 0 0,0 0 0,0 0 0,0 0 0,1 0-1,-1 0 1,0 1 0,0-1 0,0 0 0,0 0 0,1 0 0,-1 0 0,0 0 0,0 0 0,0 0-1,1 0 1,-1 0 0,0 0 0,0 0 0,0 0 0,1 0 0,-1 0 0,0 0 0,0 0-1,1 0 1,-1 0 2,0-1 0,1 1 0,-1 0 0,1 0 1,-1 0-1,0-1 0,1 1 0,-1 0 0,0-1 0,0 1 0,1 0 0,-1-1 0,0 1 0,0 0 0,1-1 0,-1 1 0,0-1 0,0 1 0,0 0 0,0-1 0,0 1 0,1-1 0,-1 1 0,0 0 0,0-1 0,0 1 0,0-1 0,0 1 0,0-1 0,-1 1 0,1 0 1,0-1-1,0 1 0,0-1 0,0 1 0,0 0 0,-1-1 0,1 1 0,0-1 0,-1 0 0,1 0 5,-1 0 1,1 0-1,-1-1 1,1 1-1,-1 0 1,0 0-1,1 0 1,-1-1-1,0 1 0,0 0 1,0 0-1,0 0 1,0 0-1,0 1 1,0-1-1,-1 0 1,1 0-1,0 1 1,0-1-1,-1 1 1,1-1-1,0 1 0,-1-1 1,1 1-1,0 0 1,-1 0-1,-1-1 1,1 2-6,1-1 0,-1 0-1,1 1 1,-1-1 0,1 1 0,-1-1 0,1 1 0,-1 0 0,1 0 0,-1 0 0,1 0 0,0 0 0,-1 0 0,1 0-1,0 0 1,0 0 0,0 1 0,0-1 0,0 0 0,0 1 0,0-1 0,1 0 0,-1 1 0,0-1 0,0 3 0,-2 5 20,1 1 0,0-1 1,1 1-1,-1-1 1,2 1-1,0 16 1,8 48-3594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6424,'0'0'6273,"3"11"-5873,7 39 187,5 81 0,-7 65 926,-8-196-1511,10 153 1739,-10-129-1134,0-21-516,0 0 0,0 0 0,0-1 1,0 1-1,0 0 0,0 0 0,1-1 1,0 1-1,-1 0 0,1-1 0,2 6 1,-4-4 147,0 4 195,0-14-31,1-110 107,-45-324 444,42 420-821,-1-37 0,4 50-103,0 0 0,1 0 1,0 1-1,0-1 0,0 0 1,1 1-1,0-1 0,0 1 1,4-8-1,-3 10-18,0 0-1,1 0 1,-1 0 0,1 0 0,0 1-1,0 0 1,0 0 0,0 0 0,1 0-1,-1 1 1,1 0 0,0 0 0,-1 0-1,1 0 1,0 1 0,0-1 0,0 1-1,0 1 1,1-1 0,5 1 0,8-1-1,0 1 1,0 1 0,0 1 0,21 4-1,-21-1-14,-1 0 0,1 1-1,-1 1 1,-1 1 0,1 0-1,-1 1 1,-1 1 0,1 1-1,15 14 1,-29-23 1,-1 0 0,1 0 0,-1 1 0,0-1 0,0 1 0,0-1 0,0 1 0,0 0 0,0 0 0,-1 0 0,1 0 0,-1 0 0,0 0 0,0 0 0,0 1 0,0 5 0,-1-5 1,0 1 0,-1-1 0,1 0 0,-1 0 0,0 0 0,0 0 0,0 0-1,-1 0 1,0 0 0,1 0 0,-1 0 0,-1-1 0,-3 7 0,-7 6 0,0-1 1,-1 0 0,0-1-1,-22 16 1,-72 47 32,98-70-25,1-2 3,0 0 1,-19 8-1,2-1 78,25-12-82,1 0 1,0 0-1,-1 1 1,1-1-1,-1 0 1,1 0-1,0 0 0,-1 0 1,1 1-1,0-1 1,-1 0-1,1 0 1,0 0-1,0 1 1,-1-1-1,1 0 1,0 1-1,0-1 1,-1 0-1,1 1 1,0-1-1,0 0 1,0 1-1,-1-1 1,1 0-1,0 1 1,0-1-1,0 1 1,0-1-1,0 0 0,0 1 1,0-1-1,0 1 1,0-1-1,0 0 1,0 1-1,0-1 1,0 1-1,0-1 1,0 0-1,1 1 1,-1-1-1,0 0 1,0 1-1,0-1 1,1 0-1,-1 1 1,19 14 99,-12-10-127,22 16 22,-1 1 0,-2 1 1,0 2-1,45 55 0,-69-78-1,-1 1 0,1-1 0,0 1 0,-1 0 0,0 0 0,1 0 0,-1 0 0,0-1 0,0 2 0,-1-1 0,1 0 0,-1 0 0,1 0 0,-1 0 0,0 0 0,0 0 0,-1 0 0,1 0 0,-1 1 0,1-1 0,-1 0 0,0 0 0,0 0 0,0 0 0,-1-1 0,1 1 0,0 0 0,-1 0 0,0-1 0,-3 5 0,-6 4 0,0 1 0,-1-2 0,0 0 0,-24 17 0,16-14 0,7-4 98,-2 0 0,1-1 0,-1-1-1,-1 0 1,1-1 0,-1 0 0,0-2-1,-23 5 1,36-9-78,0 1 0,0-1-1,0 1 1,0 0 0,0 0 0,0 0-1,0 0 1,0 1 0,1-1-1,-1 1 1,-3 3 0,-3 8-3169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8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7 6224,'0'0'8080,"-10"-1"-7716,-32-4-16,40 5-289,-1 0 1,1 0-1,-1 0 1,1 0-1,-1 0 1,1 1-1,-1 0 1,1-1-1,-1 1 1,1 0-1,0 0 1,-1 0-1,1 0 1,-2 2-1,-13 5 432,8-5-204,-1 1 0,0 1 0,1 0 0,0 0 0,0 1 0,1 0 0,-1 0 0,-14 15 0,9-4 163,-17 27 0,20-28-168,0 0 0,-21 22-1,25-29-183,0 1 0,1 0 0,0 1 0,0-1 0,-6 20 0,12-30-95,-2 6 37,0 0 0,1 1 1,0-1-1,-1 10 0,-3 14 91,3-15-91,0 0-1,2 0 1,-1 0-1,2 0 1,0 0 0,1 0-1,4 18 1,-2-7 0,-1-15-23,0 0 1,1 0-1,0 0 0,1-1 0,0 1 0,8 11 0,-6-12 0,1 0-1,1 0 1,0 0-1,0-1 1,11 7-1,-8-6-9,-1 0-1,18 21 1,-25-26-1,-1-2 0,1 1 0,0 0 0,0-1 0,0 1 0,1-1 0,-1 0 0,1-1 0,0 1 0,0-1 0,6 2 0,3 0 33,-1 0 0,28 3 0,-28-6-30,-1-2 1,1 1-1,-1-2 0,1 1 0,11-5 0,10 0 12,-19 4-12,-10 2-5,-1-1 0,1 1 0,0-1 0,-1 0 1,1 0-1,-1-1 0,0 1 0,1-1 1,-1 0-1,5-3 0,2-3 21,-1 2 1,0 0 0,-1-2 0,1 1 0,-1-1 1,0 0-1,10-14 0,-14 16-2,1 0-1,-1 1 1,13-10 0,-13 11-14,0 1 1,-1-1-1,0 0 0,1-1 1,-1 1-1,0-1 0,-1 0 1,5-6-1,16-40 154,21-63 0,-43 106-152,0 0 1,-1 0-1,1-1 1,-1 1-1,-1 0 1,0-1-1,0 1 1,0 0-1,-1 0 1,-1-1-1,1 1 1,-1 0-1,0 0 1,-1 0-1,0 0 1,-1 1-1,1-1 1,-8-10-1,2 5 17,-1-1 0,0 1 0,-1 1-1,-1 0 1,0 0 0,-1 2 0,1-1 0,-2 1-1,0 1 1,0 1 0,0 0 0,-1 1 0,-1 0-1,1 1 1,-1 1 0,0 0 0,0 1-1,0 1 1,0 1 0,-1 0 0,-24 1 0,28 1 1,-18-1 56,-1 1 0,1 2 1,0 1-1,0 1 0,-34 10 1,64-14-83,0 1 1,0-1-1,0 0 1,0 0-1,0 1 1,0-1-1,0 1 1,0-1-1,1 1 1,-1-1-1,0 1 1,0 0-1,0 0 1,0-1-1,1 1 1,-1 0-1,0 0 1,1 0-1,-2 1 1,2 0-342,0-1 1,0 1 0,-1 0-1,1 0 1,1-1-1,-1 1 1,0 0-1,0 0 1,1-1-1,0 4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5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1 151 11552,'0'0'5533,"4"-12"-5105,-2 4-346,-1 4-44,0 0 1,0 0-1,1 0 0,0 0 0,-1 0 0,1 0 0,1 0 0,-1 1 0,0-1 0,1 1 1,0-1-1,0 1 0,0 0 0,0 0 0,0 1 0,0-1 0,1 0 0,6-3 0,21-6 178,1 1-1,0 1 1,0 2-1,1 1 1,-1 1-1,2 2 1,-1 1-1,0 2 1,0 1-1,1 2 1,-1 1-1,61 15 1,-79-15-74,-1 1 0,0 1 1,0 1-1,0 0 0,0 0 0,13 10 1,-24-14-110,-1 0 1,1 0 0,-1 0 0,1 0-1,-1 0 1,0 0 0,0 0-1,0 1 1,0-1 0,-1 1 0,1 0-1,-1-1 1,1 1 0,-1 0 0,0 0-1,0 0 1,0 0 0,0 0-1,-1 0 1,1 0 0,-1 0 0,0 0-1,0 0 1,0 0 0,0 0 0,0 0-1,-1 0 1,1 1 0,-1-1-1,0 0 1,0-1 0,0 1 0,0 0-1,-1 0 1,1 0 0,-3 2 0,-11 17 116,-1-2 1,-1 1-1,-1-2 1,-1 0-1,-1-2 0,-27 20 1,-138 86 1126,174-118-1114,2 0 235,8-5-388,1 1 0,0-1 0,0 0 0,0 1 0,0-1-1,0 0 1,0 1 0,0-1 0,0 0 0,0 1 0,0-1 0,0 1-1,1-1 1,-1 0 0,0 1 0,0-1 0,0 0 0,0 1 0,0-1-1,1 0 1,-1 1 0,0-1 0,0 0 0,1 0 0,-1 1 0,0-1-1,0 0 1,1 0 0,-1 1 0,1-1 0,22 21 209,43 30 1,-39-32-153,31 30 0,-36-28-9,-1 1 0,-1 0 1,-1 2-1,32 50 0,-50-71-51,0-1 0,0 0 0,0 1 0,0-1 0,0 1 0,0-1 0,-1 1 0,0-1 0,1 1 0,-1-1 0,0 1 0,0-1 0,0 1 0,0 0 0,-1-1 0,1 1 0,-1-1 0,-1 4 0,1-2 4,-1 0-1,-1 0 1,1-1 0,0 1-1,-1-1 1,0 1-1,0-1 1,0 0 0,0 0-1,-4 3 1,-6 3 26,0-1 0,-1 0 0,0-1 1,-28 11-1,14-9 17,1-1 1,-1-1-1,-1-2 1,1-1-1,-32 1 1,-144-10-17,186 5-126,-4 0-152,9-3-3688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64 3808,'0'0'3392,"-11"2"-3046,-7 2-42,0 0 0,0 2 0,1 0-1,-20 10 1,33-14-85,0 1 0,-1-1 0,1 1 0,0 0 0,-6 7-1,9-9-144,-1 1 0,1-1 0,0 0 0,0 1 0,0-1 0,1 1 0,-1 0 0,0-1 0,1 1 0,-1 0 0,1-1 0,-1 1 0,1 0 0,0 0 0,0-1 0,0 1 0,0 0 0,0 0 0,0 2 0,1-1-8,1 0-1,-1-1 0,1 1 1,-1-1-1,1 1 1,0-1-1,0 0 0,0 0 1,0 0-1,0 0 1,0 0-1,1 0 0,-1 0 1,1-1-1,-1 1 1,1-1-1,0 0 0,0 0 1,-1 0-1,1 0 0,0 0 1,5 0-1,-4-2-30,-1 0 0,1 0-1,-1 0 1,1 0-1,-1-1 1,0 1 0,0-1-1,0 0 1,0 0 0,0 0-1,3-3 1,-5 5-28,-1-1 1,1 0 0,-1 1-1,1-1 1,0 0-1,-1 0 1,1 0-1,-1 1 1,0-1 0,1 0-1,-1 0 1,0 0-1,1 0 1,-1 0 0,0 0-1,0 0 1,0 0-1,0 0 1,0 0-1,0 0 1,0 0 0,0 1-1,0-1 1,0 0-1,-1 0 1,1 0 0,0 0-1,-1 0 1,1 0-1,0 0 1,-1 1-1,1-1 1,-1 0 0,0 0-1,1 0 1,-1 1-1,0-1 1,1 0 0,-1 1-1,0-1 1,1 1-1,-1-1 1,0 1-1,0-1 1,0 1 0,-1-1-1,0-1 17,0 1 0,-1-1 1,1 1-1,-1-1 0,0 1 0,1 0 0,-1 0 0,0 0 0,-4-1 0,5 3-10,0-1 0,1 0 0,-1 0 0,0 1 0,0-1-1,1 1 1,-1-1 0,0 1 0,0 0 0,1 0 0,-1 0 0,1 0 0,-1 0-1,1 0 1,-1 0 0,1 0 0,-2 2 0,-7 7 88,0 0 1,0 1 0,-12 18-1,19-24-50,0 0-1,0 0 0,0 0 0,1 1 1,0-1-1,0 1 0,0 0 0,0-1 0,1 1 1,0 0-1,0 8 0,1-12-32,0-1-1,0 1 1,0-1-1,0 1 1,0-1 0,0 1-1,0-1 1,1 1-1,-1-1 1,0 1-1,1-1 1,0 0 0,-1 1-1,1-1 1,0 0-1,-1 1 1,1-1-1,0 0 1,0 0 0,0 1-1,0-1 1,0 0-1,0 0 1,1 0 0,-1-1-1,0 1 1,0 0-1,1 0 1,-1-1-1,1 1 1,-1-1 0,0 1-1,1-1 1,-1 1-1,1-1 1,-1 0-1,1 0 1,-1 0 0,1 0-1,1 0 1,2 0 13,-1-1 1,1 0 0,-1 0 0,1 0 0,-1 0 0,0-1-1,0 0 1,0 0 0,0 0 0,0 0 0,0-1-1,6-4 1,-3 1 0,1-1 0,-1 0 0,-1-1-1,1 1 1,-1-1 0,-1 0 0,1-1 0,-1 1-1,-1-1 1,0 0 0,0 0 0,0-1 0,-2 1-1,4-16 1,-6 23-26,1 0-1,-1 0 1,0 1 0,0-1-1,0 0 1,0 1-1,0-1 1,-1 0 0,1 0-1,0 1 1,-1-1 0,1 1-1,-1-1 1,0 0-1,0 1 1,1-1 0,-1 1-1,0-1 1,0 1 0,0 0-1,-1-1 1,1 1-1,0 0 1,0 0 0,-1 0-1,1 0 1,-1 0-1,1 0 1,-1 0 0,1 0-1,-1 1 1,1-1 0,-1 1-1,0-1 1,-2 0-1,1 1 4,0-1-1,0 1 1,0 0 0,0 0-1,0 0 1,0 1-1,1-1 1,-1 1-1,0-1 1,0 1-1,0 0 1,0 0-1,1 0 1,-1 1 0,1-1-1,-1 1 1,1-1-1,-1 1 1,1 0-1,-3 2 1,1 1 15,1-1 0,-1 0 0,1 1 0,0 0 0,0 0 0,1 0 0,-1 0 0,1 0 0,1 0 0,-1 1 0,1-1 1,-1 1-1,1 9 0,0-11-7,1 0 0,1-1 0,-1 1 0,1 0 1,-1-1-1,1 1 0,0-1 0,0 1 0,1-1 0,-1 1 1,1-1-1,-1 0 0,1 1 0,0-1 0,1 0 0,-1 0 1,0-1-1,1 1 0,-1 0 0,1-1 0,5 5 0,-5-5-8,0-1-1,0 1 1,0 0-1,1-1 1,-1 1-1,0-1 1,0 0-1,1 0 1,-1-1-1,1 1 1,-1-1-1,0 1 1,1-1-1,-1 0 1,1 0-1,-1-1 1,1 1-1,-1-1 1,4 0-1,-2-1-2,-1 0-1,1 0 0,-1 0 1,0 0-1,0-1 1,0 1-1,0-1 0,0 0 1,0-1-1,-1 1 1,0 0-1,6-8 0,-6 7-5,-1 0 0,1 0 0,-1-1 0,0 1 0,0-1 0,0 1 0,0-1 0,-1 0 0,0 1 0,0-1 0,0 0 0,-1-8 0,0 10-2,0-1 0,0 1 0,-1-1 0,0 1 0,1 0 0,-1-1 0,-1 1 0,1 0 0,0-1 0,-1 1-1,0 0 1,1 0 0,-1 0 0,0 0 0,-1 1 0,1-1 0,0 1 0,-6-5 0,4 4-4,1 0 0,-1 0 1,0 0-1,-1 0 0,1 1 0,0-1 1,-1 1-1,1 0 0,-1 1 1,0-1-1,0 1 0,1 0 0,-1 0 1,0 1-1,0-1 0,0 1 1,0 0-1,0 0 0,0 1 0,0-1 1,0 1-1,1 0 0,-1 1 1,0-1-1,0 1 0,1 0 0,-9 5 1,-6 4 40,14-9-13,0 1-1,0 0 1,0 0 0,0 0 0,1 1 0,-6 4 0,9-7-15,0 1 0,0-1 0,0 1 0,0-1 0,1 1 0,-1 0 0,0-1 1,1 1-1,-1-1 0,1 1 0,-1 0 0,1 0 0,0-1 0,0 1 0,0 0 0,0 0 0,0-1 1,0 1-1,0 0 0,1 0 0,-1-1 0,0 1 0,1 0 0,0-1 0,0 3 0,0-1 5,1-1 0,-1 1-1,1-1 1,-1 1-1,1-1 1,0 0 0,0 1-1,0-1 1,0 0 0,0 0-1,0 0 1,1-1-1,-1 1 1,1 0 0,-1-1-1,1 0 1,-1 0-1,1 1 1,0-1 0,0-1-1,0 1 1,0 0 0,-1-1-1,1 0 1,0 1-1,0-1 1,0 0 0,0 0-1,5-2 1,-3 2-1,1-1 0,-1 0 1,1-1-1,-1 1 0,0-1 0,0 0 1,0-1-1,0 1 0,0-1 1,0 0-1,-1 0 0,1 0 0,-1-1 1,5-5-1,-7 8-12,-1-1-1,0 1 1,1-1 0,-1 0-1,0 0 1,0 1 0,0-1-1,0 0 1,-1 0 0,1 0 0,0 0-1,-1 0 1,1 0 0,-1 0-1,0 0 1,0 0 0,0 0-1,0 0 1,0 0 0,0 0-1,0 0 1,-1 0 0,1 0-1,-1 0 1,-1-4 0,0 2-9,-1 1 1,1-1 0,-1 1 0,0-1-1,0 1 1,0 0 0,0 0-1,-1 0 1,1 0 0,-1 1-1,-4-3 1,2 2-2,0 0 0,-1 0 0,0 1-1,1 0 1,-1 0 0,0 0 0,0 1 0,0 0 0,-11 0-1,14 1 19,1 0-1,-1 0 0,0 0 0,0 1 1,1-1-1,-1 1 0,0 0 1,1 0-1,-1 0 0,1 1 1,-1-1-1,1 1 0,0 0 0,0 0 1,-1 0-1,1 0 0,1 0 1,-1 1-1,-4 4 0,6-5 0,-1-1 0,1 0 0,0 1 0,1-1 0,-1 1 0,0 0 1,0-1-1,1 1 0,-1 0 0,1-1 0,-1 1 0,1 0 0,0 0 0,-1-1 0,1 1 0,0 0 0,0 0 0,1-1 0,-1 1 0,0 0 0,0 0 1,1-1-1,-1 1 0,1 0 0,0-1 0,-1 1 0,3 3 0,-2-4 1,1 1 1,-1-1-1,1 0 1,-1 1-1,1-1 1,0 0 0,-1 0-1,1 0 1,0 0-1,0-1 1,0 1-1,0 0 1,0-1-1,0 1 1,0-1-1,0 1 1,0-1-1,0 0 1,0 0-1,0 0 1,0 0-1,0-1 1,0 1-1,2-1 1,6-1 5,0-1 0,0-1 0,0 0 0,-1 0 1,1 0-1,11-9 0,-17 11-12,-1 0-1,0-1 1,0 1-1,0-1 1,0 1 0,0-1-1,-1 0 1,1 0 0,-1 0-1,1 0 1,-1-1-1,0 1 1,-1 0 0,1-1-1,-1 0 1,1 1 0,-1-1-1,0 0 1,0 0-1,0-4 1,-1 5-5,0 0 1,-1 0-1,1 1 0,-1-1 0,1 0 1,-1 1-1,0-1 0,0 1 0,0-1 1,0 1-1,-1-1 0,1 1 1,-1 0-1,1-1 0,-1 1 0,0 0 1,0 0-1,0 0 0,0 1 0,0-1 1,0 0-1,-1 1 0,-3-3 1,2 2-7,1 1 1,-1-1 0,0 1 0,-1 0-1,1 0 1,0 0 0,0 0 0,0 1-1,0-1 1,-1 1 0,1 0-1,0 1 1,0-1 0,-8 2 0,7 0 11,0-1 1,0 1-1,0 0 1,0 1-1,0 0 0,0-1 1,0 1-1,1 1 1,-1-1-1,1 1 1,-7 7-1,10-9 0,-1-1 0,1 1 0,0 0 1,-1 0-1,1 1 0,0-1 0,0 0 0,1 0 0,-1 0 0,0 1 0,1-1 0,-1 0 0,1 1 0,0-1 1,0 1-1,0-1 0,0 0 0,0 1 0,0-1 0,1 0 0,-1 1 0,1-1 0,-1 0 0,1 1 1,0-1-1,0 0 0,0 0 0,0 0 0,1 0 0,1 2 0,-1 0 4,1 0-1,0-1 1,1 0-1,-1 1 1,1-1 0,-1-1-1,1 1 1,0 0-1,0-1 1,0 0-1,0 0 1,0 0 0,1 0-1,-1-1 1,0 1-1,1-1 1,-1-1-1,1 1 1,0 0 0,-1-1-1,1 0 1,0 0-1,-1-1 1,6 0 0,-3 0 1,0-1 0,0 1 0,0-2 0,0 1 1,-1-1-1,1 0 0,-1 0 0,0 0 1,0-1-1,0 0 0,0 0 0,-1-1 1,1 0-1,8-10 0,-14 14-7,1 0 0,0 0 0,0 0 0,-1 0 0,1 0 0,-1 0 0,1 0 0,-1 0 0,1 0 0,-1 0 0,0 0 0,1-1 0,-1 1 1,0 0-1,0 0 0,0 0 0,0-1 0,0 1 0,0 0 0,0 0 0,0 0 0,-1 0 0,1-1 0,0 1 0,-1 0 0,1 0 0,-1 0 0,1 0 0,-1 0 0,1 0 0,-1 0 0,0 0 0,0 0 0,1 0 0,-1 0 0,0 0 0,0 1 0,0-1 0,0 0 0,0 1 0,0-1 0,-2 0 0,0-1 0,1 0 0,-1 1-1,0 0 1,-1 0-1,1 0 1,0 0 0,0 0-1,0 0 1,-1 1-1,1 0 1,0 0 0,0 0-1,-1 0 1,-5 1-1,2 1 15,-1 2-1,1-1 0,0 1 1,0 0-1,0 0 0,0 1 1,1 0-1,0 0 0,0 0 0,0 1 1,1 0-1,-1 0 0,2 0 1,-6 9-1,8-12-3,0 0 0,0 1 1,0-1-1,0 1 0,0-1 0,1 1 1,0 0-1,0 0 0,0 0 0,0-1 0,1 1 1,-1 0-1,1 0 0,0 0 0,0 0 1,0 0-1,1 0 0,-1 0 0,1 0 1,0 0-1,0 0 0,1-1 0,-1 1 0,1 0 1,0-1-1,0 1 0,0-1 0,0 0 1,0 1-1,5 3 0,0-1 8,1 0 0,0-1-1,0 0 1,1 0 0,-1-1 0,1 0-1,0 0 1,0-1 0,1 0 0,-1-1-1,0 0 1,1 0 0,0-1 0,-1-1-1,11 1 1,-15-2-16,1 0-1,-1 0 1,0-1 0,0 1 0,0-1-1,0 0 1,0-1 0,0 1 0,-1-1-1,1 0 1,-1 0 0,0 0 0,1-1-1,-1 1 1,-1-1 0,1 0-1,-1 0 1,1 0 0,-1-1 0,0 1-1,-1-1 1,1 0 0,-1 0 0,0 0-1,0 0 1,-1 0 0,1 0-1,-1 0 1,0-1 0,-1 1 0,1 0-1,-1-1 1,0 1 0,0-1 0,-1 1-1,1 0 1,-1 0 0,-1-1 0,1 1-1,-1 0 1,-2-5 0,1 2-13,-1 1 0,0 0 0,-1 0 0,1 1 1,-1-1-1,-1 1 0,1 0 0,-1 0 0,-7-5 1,10 9 4,1 1 0,-1-1 0,0 0 0,0 1 1,0-1-1,0 1 0,0 0 0,0 0 0,0 0 1,0 1-1,0-1 0,0 1 0,-1-1 1,1 1-1,0 0 0,0 0 0,-1 1 0,1-1 1,0 1-1,0-1 0,0 1 0,0 0 0,0 0 1,0 1-1,-6 2 0,6-2 3,0 0 1,0 0-1,0 0 1,1 1-1,-1-1 0,0 1 1,1 0-1,0-1 1,0 1-1,0 0 0,0 1 1,0-1-1,0 0 1,1 0-1,0 1 0,-1-1 1,1 1-1,1-1 1,-1 1-1,0-1 0,1 6 1,-1-5-2,1 1 1,1-1 0,-1 0-1,1 1 1,0-1-1,0 1 1,0-1 0,0 0-1,1 0 1,0 0-1,0 0 1,0 0 0,0 0-1,0 0 1,1 0-1,5 6 1,-5-8 2,0 1 0,0 0 0,0-1 0,0 1 1,0-1-1,1 0 0,-1 0 0,1 0 0,-1 0 0,1-1 0,0 1 0,0-1 0,-1 0 0,7 0 1,-7-1-5,-1 0 1,1 0 0,0 0 0,-1-1 0,1 1 0,0-1-1,-1 0 1,1 0 0,0 0 0,-1 0 0,1 0 0,-1-1-1,0 1 1,1-1 0,-1 0 0,0 1 0,0-1 0,0 0-1,0 0 1,-1 0 0,4-4 0,-3 2 1,0 1 0,-1 0 0,1 0 0,0-1 0,-1 1 0,0-1 0,0 1 0,0-1 1,0 1-1,-1-1 0,1 0 0,-1 1 0,0-1 0,0 0 0,0 0 0,-1 1 0,1-1 0,-1 0 0,0 1 0,0-1 0,-1-3 0,0 4-4,1 0-1,0 0 1,-1 0 0,1 0-1,-1 1 1,0-1-1,0 1 1,0-1 0,0 1-1,0 0 1,-1-1 0,1 1-1,-1 0 1,0 1-1,1-1 1,-1 0 0,0 1-1,0 0 1,0-1-1,0 1 1,0 0 0,0 1-1,0-1 1,-5 0-1,1 1-1,0 0-1,0 0 0,-1 1 1,1 0-1,0 0 0,0 1 0,0 0 1,0 0-1,-11 6 0,16-7 14,0 0 0,0 0 0,0 0-1,1 0 1,-1 0 0,0 0 0,1 1-1,-1-1 1,1 1 0,-1-1 0,1 1 0,0 0-1,-1-1 1,1 1 0,0 0 0,0 0-1,0 0 1,1 0 0,-1 0 0,0 0-1,1 0 1,-1 0 0,1 0 0,0 0-1,0 0 1,-1 0 0,1 0 0,1 0 0,-1 0-1,0 1 1,0-1 0,1 0 0,-1 0-1,1 0 1,0 0 0,1 3 0,0-2 1,-1-1 0,1 1 0,-1-1 1,1 0-1,0 1 0,-1-1 0,1 0 0,1 0 1,-1 0-1,0 0 0,0-1 0,1 1 1,-1-1-1,1 1 0,-1-1 0,1 0 1,-1 0-1,1 0 0,0 0 0,0 0 0,0-1 1,-1 1-1,1-1 0,0 0 0,0 0 1,0 0-1,0 0 0,0 0 0,3-1 0,-2 0 1,0 0-1,1 0 0,-1 0 1,0 0-1,0-1 0,0 0 0,0 0 1,0 0-1,0 0 0,0-1 1,-1 1-1,1-1 0,-1 0 1,0 0-1,0 0 0,0-1 0,5-6 1,-6 7-6,-1 0 1,1 0 0,-1 0 0,0 0-1,0 0 1,0 0 0,0-1-1,-1 1 1,1 0 0,-1-1-1,0 1 1,0 0 0,0-1 0,0 1-1,-1 0 1,1-1 0,-1 1-1,0 0 1,0 0 0,0 0-1,0-1 1,-1 1 0,1 0 0,-1 1-1,1-1 1,-1 0 0,0 0-1,-1 1 1,1-1 0,0 1 0,-1 0-1,1-1 1,-1 1 0,0 0-1,-3-1 1,1-1-10,0 1 0,0 0 0,-1 1 0,1-1-1,-1 1 1,0 0 0,0 1 0,0-1 0,1 1 0,-1 0 0,0 1-1,0-1 1,-1 1 0,1 0 0,0 1 0,0 0 0,0 0 0,1 0-1,-8 2 1,7 0 9,1 0 0,-1 0-1,1 0 1,0 1-1,0-1 1,0 1-1,1 0 1,-1 1 0,1-1-1,0 1 1,-6 8-1,8-10 9,0 1 0,0 0 0,0 0 0,0 0 0,1 0 0,-1 0 0,1 0 0,0 0 0,0 0 0,1 1 0,-1-1 0,1 0 0,0 0 0,0 1 0,0-1-1,1 0 1,1 8 0,-1-10-8,0 1-1,0 0 1,0-1 0,0 1-1,0-1 1,1 1-1,-1-1 1,1 1-1,-1-1 1,1 0-1,0 0 1,0 0-1,0 0 1,0 0-1,0 0 1,1-1 0,-1 1-1,1-1 1,-1 1-1,1-1 1,2 1-1,-3-2-235,0 1 0,0-1 1,0 0-1,0 0 0,-1 1 0,1-1 0,0-1 0,0 1 0,0 0 1,0 0-1,3-2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6328,'0'0'10033,"3"9"-9847,15 32-14,-17-39-150,0 0-1,1 0 0,-1 0 0,1 0 0,0 0 1,-1-1-1,1 1 0,0-1 0,0 1 0,0-1 1,0 1-1,1-1 0,-1 0 0,0 0 0,0 0 1,1-1-1,-1 1 0,1 0 0,-1-1 0,0 1 0,1-1 1,3 0-1,5 2 101,-9-2-93,1-1-1,-1 1 1,1 0 0,0-1-1,-1 1 1,1-1 0,-1 0-1,1 0 1,-1 0 0,0 0 0,1 0-1,2-3 1,26-17 240,-30 20-244,1 0 0,-1 0 0,0 0 0,0-1 0,0 1 0,0 0 0,-1 0 0,1 0 0,0-1 0,0 1 0,-1 0 0,1-1 0,0-2 0,-1 4-17,0 0 1,0 0-1,0-1 0,0 1 1,0 0-1,0 0 0,0 0 1,0-1-1,0 1 0,0 0 0,0 0 1,0 0-1,0 0 0,0-1 1,0 1-1,0 0 0,-1 0 1,1 0-1,0 0 0,0-1 1,0 1-1,0 0 0,0 0 1,0 0-1,-1 0 0,1 0 1,0 0-1,0-1 0,0 1 1,0 0-1,-1 0 0,1 0 0,0 0 1,0 0-1,-1 0 0,-13 3 205,-2 6-180,0 0 0,0 0 0,1 2-1,0 0 1,0 0 0,2 1 0,-1 1 0,2 1 0,-17 20 0,27-31-21,1 0 0,-1 0 0,0 0-1,1 1 1,0-1 0,0 0 0,0 0 0,0 1 0,0-1-1,1 1 1,0-1 0,-1 1 0,1-1 0,0 0-1,1 1 1,-1-1 0,1 1 0,-1-1 0,1 0 0,0 1-1,0-1 1,2 4 0,-2-6-6,0 0 0,0-1 0,0 1 0,0-1 0,0 1 0,0-1 0,0 1 0,0-1 0,0 1 0,0-1 0,0 0-1,0 1 1,0-1 0,0 0 0,0 0 0,0 0 0,1 0 0,-1 0 0,0 0 0,0 0 0,0-1 0,0 1 0,0 0 0,0 0 0,2-2 0,30-11 90,-29 11-78,0 0 10,0 0-1,0 0 0,0 0 0,0-1 1,0 1-1,-1-1 0,1 0 0,-1 0 1,0-1-1,0 1 0,0-1 1,0 1-1,0-1 0,-1 0 0,0 0 1,0 0-1,3-8 0,-5 11-12,0 0 0,0 0 0,0 0 0,0 0 0,0 0 0,0 0 0,0 0 0,-1 0-1,1 0 1,0 0 0,-1 0 0,1 1 0,-1-1 0,1 0 0,-1 0 0,1 0 0,-1 0 0,0 1 0,1-1 0,-1 0 0,0 1 0,1-1 0,-1 0-1,0 1 1,-1-1 0,0 0 7,0-1-1,0 1 0,0 0 0,0 1 0,-1-1 0,1 0 1,0 1-1,0-1 0,-1 1 0,-1 0 0,1 0-8,0 0 0,0 0 0,0 0-1,0 1 1,0 0 0,1-1 0,-1 1-1,0 0 1,1 0 0,-1 1 0,1-1-1,-1 1 1,1-1 0,-4 4 0,0 1 36,0 0 0,0 0 1,-7 11-1,7-9 10,6-7-51,-1-1 0,1 0-1,0 1 1,-1-1-1,1 0 1,0 1-1,0-1 1,-1 0 0,1 1-1,0-1 1,0 1-1,0-1 1,0 0 0,0 1-1,-1-1 1,1 1-1,0-1 1,0 1 0,0-1-1,0 1 1,0-1-1,0 0 1,0 1-1,1-1 1,-1 1 0,0-1-1,0 1 1,0-1-1,0 0 1,0 1 0,1-1-1,-1 1 1,0-1-1,0 0 1,1 1 0,-1-1-1,0 0 1,1 1-1,-1-1 1,0 0-1,1 0 1,-1 1 0,0-1-1,1 0 1,0 1 4,0-1 0,0 1 0,0-1-1,0 0 1,0 1 0,1-1 0,-1 0 0,0 0 0,0 0 0,0 0 0,0 0 0,0 0 0,0 0 0,0 0 0,0-1-1,1 1 1,2-2 6,-1-1 1,1 1-1,-1-1 0,1 0 0,-1 1 0,0-1 0,0-1 0,-1 1 0,4-6 1,-4 8-13,-1 0 1,0-1-1,0 1 1,-1-1 0,1 1-1,0-1 1,0 1 0,-1-1-1,1 0 1,-1 1-1,1-1 1,-1 0 0,0 0-1,0 1 1,1-1-1,-1 0 1,0 0 0,-1 1-1,1-1 1,0 0 0,0 0-1,-1 1 1,1-1-1,-1 0 1,-1-1 0,-1-2-4,1 2 26,1 1 0,-1 0 0,0 0 0,1 0 0,-1 0 0,0 0 0,0 0 0,-3-2 0,4 4-24,0 0-1,0-1 1,0 1 0,1 0-1,-1 0 1,0 0-1,0 0 1,0 0 0,0 0-1,0 0 1,1 0-1,-1 0 1,0 1-1,0-1 1,0 0 0,0 1-1,1-1 1,-1 0-1,0 1 1,0-1 0,1 1-1,-1-1 1,0 1-1,1-1 1,-1 1 0,1-1-1,-1 1 1,0 0-1,1-1 1,-1 1-1,1 0 1,-1 1 0,-2 3-1,0 0 0,0 0 0,0 0 0,1 0 0,0 0 0,0 1 0,0-1 0,1 1 0,0 0 0,0-1 0,0 1 0,1 0 0,0 9 1,1 6-244,2 0 0,5 26 0,-2-13-2088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5416,'0'0'9160,"10"-6"-8775,1 0-246,-1 0 101,1 0 1,-1 1-1,1 0 1,14-4-1,-24 8-190,0 1 0,0 0 0,1 0 0,-1 0 0,0 0 0,0 0 0,0 0 0,0 0 0,0 1 0,1-1 0,-1 0 0,0 1 0,0-1 1,0 1-1,0-1 0,0 1 0,0-1 0,0 1 0,0 0 0,0-1 0,1 3 0,18 21 593,-9-10-414,-2-2-92,0 0-1,0 1 1,-1 1-1,-1-1 0,0 1 1,7 23-1,-9-22 57,1-1 0,1 1 1,0-1-1,1 0 0,0-1 0,11 13 0,-13-20-47,0-1 0,0 0 1,0-1-1,1 1 0,11 5 0,-13-9-72,1 1 0,-1-1 1,1 0-1,0 0 0,-1 0 0,1-1 0,0 0 0,-1 0 0,1 0 0,0-1 0,-1 0 0,1 0 0,0 0 0,-1-1 0,0 1 0,1-2 1,9-4-1,-12 4-243,7-4 679,-10 7-583,0 0-1,1 0 0,-1 0 0,0-1 0,0 1 0,0 0 0,0 0 0,0 0 0,0 0 0,0 0 0,0 0 0,0 0 0,1 0 0,-1 0 1,0-1-1,0 1 0,0 0 0,0 0 0,0 0 0,0 0 0,1 0 0,-1 0 0,0 0 0,0 0 0,0 0 0,0 0 0,0 0 0,1 0 1,-1 0-1,0 0 0,0 0 0,0 0 0,0 0 0,0 0 0,1 0 0,-1 0 0,0 0 0,0 0 0,0 1 0,0-1 0,0 0 1,0 0-1,0 0 0,1 0 0,-1 0 0,0 0 0,0 0 0,0 0 0,0 1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7136,'0'0'3150,"-11"14"-2742,-80 95 324,-1-11 227,47-51-55,-75 100 0,110-132-477,0-1 1,-1 0-1,0 0 1,-1-1-1,0 0 0,-26 18 1,29-28 88,8-3-572,0 0 0,0 1 0,0-1 0,1 0-1,-1 0 1,0 0 0,0 0 0,0 1 0,1-1-1,-1 0 1,0 1 0,0-1 0,1 1 0,-1-1-1,0 1 1,1-1 0,-1 1 0,1-1 0,-1 1-1,1-1 1,-1 1 0,0 1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5920,'0'0'3433,"-11"7"-2978,-2 0-294,7-4-77,0 1 0,1-1 1,0 1-1,-1 0 0,1 0 0,1 1 0,-1-1 0,-6 9 0,6-7 83,-1 1 0,1 0 0,0 1-1,1-1 1,-1 1 0,2 0-1,-6 12 1,8-16-81,0 0 0,1-1 0,-1 1 0,1 0 0,-1 0 0,1 0 0,1-1-1,-1 1 1,0 0 0,1 0 0,0 0 0,-1-1 0,2 1 0,-1 0 0,0-1 0,1 1 0,-1-1 0,1 0 0,0 1-1,0-1 1,3 3 0,-2-3-24,0 0-1,1 0 0,-1 0 0,1 0 1,-1-1-1,1 0 0,0 1 0,0-1 1,0-1-1,0 1 0,0-1 0,0 1 1,1-1-1,-1 0 0,0-1 1,1 1-1,-1-1 0,0 0 0,1 0 1,-1 0-1,1 0 0,-1-1 0,0 0 1,1 0-1,-1 0 0,0-1 0,0 1 1,0-1-1,0 0 0,0 0 1,0 0-1,0-1 0,-1 1 0,1-1 1,-1 0-1,0 0 0,0 0 0,0 0 1,0-1-1,4-6 0,-2 3 27,-1-1 0,1 0 1,-1 0-1,-1-1 0,0 1 0,0-1 0,3-14 0,-6 18-40,1 0 0,-1 0 0,0 0 0,-1 0 0,1 0 0,-1 0 0,0 0 0,0 0 0,-1 0 0,1 1 0,-1-1 0,0 0 0,0 1 0,-1 0 0,-4-8 0,3 8-9,0 0 0,0-1 0,-1 2 0,1-1 0,-1 0 0,0 1-1,0 0 1,0 0 0,-1 0 0,1 1 0,-1 0 0,1 0 0,-1 0 0,0 1-1,1 0 1,-1 0 0,0 0 0,0 1 0,0 0 0,0 0 0,0 0-1,0 1 1,0 0 0,1 0 0,-1 0 0,-7 3 0,12-3-45,-1 0 0,1-1 0,0 1 1,-1 0-1,1 0 0,0 0 0,0 0 0,0 0 0,0 0 1,0 0-1,0 0 0,0 0 0,0 1 0,-1 1 1,-1 6-2375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7832,'0'0'1905,"2"10"-1341,2 10-277,-1 0 0,-1 0 0,0 0 0,-2 0 0,0 0 0,-2 0 0,-6 37 0,3-41 5,-1 0 1,0 0-1,-1 0 1,-1-1-1,0 0 1,-18 23-1,22-32-189,-1-1 0,0 1 0,0 0 0,-1-1 0,0 0 0,0-1 0,0 1 0,0-1-1,-1 0 1,1-1 0,-1 1 0,0-1 0,0-1 0,-1 1 0,1-1 0,0-1 0,-11 2 0,13-2-221,0-1 0,0 0-1,0 0 1,-1 0 0,1 0 0,0-1 0,0 0 0,0 0-1,0 0 1,0-1 0,0 1 0,1-1 0,-1 0 0,0-1-1,-5-3 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54 163 6632,'0'0'2966,"-3"14"-2434,1-6-459,-17 92 886,17-86-744,1-1-1,0 1 0,1 0 0,0-1 1,1 1-1,3 14 0,-4-26-131,1 1-1,-1-1 0,1 1 0,0-1 0,0 0 1,0 1-1,0-1 0,0 0 0,0 0 1,1 0-1,-1 0 0,1 0 0,-1 0 1,1 0-1,0-1 0,0 1 0,0 0 1,0-1-1,0 0 0,4 3 0,-3-4-24,-1 1-1,1-1 0,-1 0 1,1 1-1,-1-1 0,1-1 1,-1 1-1,1 0 0,-1 0 0,1-1 1,-1 0-1,1 1 0,-1-1 1,0 0-1,1 0 0,-1 0 1,0-1-1,0 1 0,0 0 1,3-3-1,4-3 16,-1-1 0,0 0 0,0 0 1,-1-1-1,1 0 0,-2 0 0,0-1 0,0 0 1,0 0-1,-1 0 0,-1-1 0,0 0 0,4-14 0,0-11 160,-1 1-1,4-68 0,-9 90-123,0 0 1,6-21-1,0-4 288,-5 29-91,-2 11-91,1 18 8,-1-10-184,12 136 395,-8 196 0,-6-307-380,-9 120 214,6-124-164,-1-1-1,-1 0 1,-11 31-1,14-51-53,-1-1 0,0 1 0,-1-1 0,0 1 0,-1-2 0,-8 13 0,12-19-13,-1 1-1,1 0 0,-1 0 0,0-1 1,1 0-1,-1 1 0,0-1 0,-1 0 1,1 0-1,0-1 0,-1 1 0,1-1 1,0 1-1,-1-1 0,0 0 0,1-1 1,-1 1-1,0-1 0,1 1 1,-1-1-1,-4 0 0,2-1 8,1 0 0,-1 0 0,1-1 0,0 0 0,0 0 1,-1 0-1,1 0 0,1-1 0,-1 0 0,0 0 0,1 0 0,-1 0 0,1-1 0,0 0 0,0 0 0,-6-7 0,6 5-14,0 0 0,1 0 0,-1-1-1,1 1 1,0-1 0,1 0 0,0 1-1,0-1 1,0 0 0,1-1 0,0 1-1,-1-13 1,3 16-20,0-1-1,-1 1 1,1-1 0,1 1-1,-1 0 1,1 0 0,0 0-1,0-1 1,0 2 0,0-1-1,0 0 1,1 0 0,0 1-1,0-1 1,0 1 0,0 0 0,1 0-1,-1 0 1,1 0 0,-1 1-1,8-4 1,3-2-8,0 1 1,0 1-1,1 0 1,29-7-1,-33 11 4,1 0 0,0 0 0,0 2 0,0-1 0,0 1 0,0 1 0,20 4 0,-8-3 82,-16 3 386,1-2-4308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26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23 10544,'0'0'906,"-14"14"-576,-6 4-174,-55 57 515,63-63-416,1 0 1,1 1-1,1 1 0,-15 24 1,23-35-153,0 0 0,0 0 1,0 0-1,0 0 0,0 1 1,1-1-1,-1 0 1,1 0-1,0 1 0,0-1 1,0 0-1,1 0 0,-1 1 1,1-1-1,-1 0 1,1 0-1,1 3 0,-1-4-45,0-1 0,0 1-1,0-1 1,0 0-1,0 0 1,0 1-1,0-1 1,0 0-1,0 0 1,0 0 0,1 0-1,-1 0 1,0 0-1,1-1 1,-1 1-1,1 0 1,-1-1 0,0 1-1,1-1 1,0 1-1,-1-1 1,1 0-1,-1 0 1,1 0 0,-1 0-1,1 0 1,0 0-1,-1 0 1,1 0-1,-1 0 1,1-1 0,-1 1-1,1-1 1,-1 1-1,4-2 1,4-2 30,0 0 1,0 0-1,-1 0 1,1-1 0,-1-1-1,0 0 1,0 0-1,-1 0 1,0-1-1,0 0 1,0 0-1,-1-1 1,0 1 0,-1-2-1,1 1 1,-2 0-1,1-1 1,-1 0-1,-1 0 1,1 0-1,-1-1 1,-1 1-1,2-14 1,-4 22-78,2-6 82,-1 0-1,0 0 1,0 0-1,-1 0 1,0 0-1,0 0 1,-1 0-1,-2-12 1,1 17-47,1-1 0,-1 1-1,1 0 1,-1-1 0,0 1 0,0 0 0,0 0-1,0 0 1,-1 0 0,1 1 0,0-1 0,-1 1-1,1-1 1,-1 1 0,1 0 0,-1 0 0,0 0-1,0 0 1,1 0 0,-1 1 0,0-1 0,0 1-1,0 0 1,0 0 0,-4 0 0,-1 0 12,0 1-1,1-1 1,-1 2 0,0-1 0,1 1 0,-1 0-1,-13 6 1,14-5-213,-27 18 807,32-20-866,0 1 0,1-1 0,-1 1 0,1 0 0,-1 0 0,1-1-1,0 1 1,0 0 0,0 0 0,0 1 0,0-1 0,0 0 0,1 0 0,-2 4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3312,'0'0'5145,"-5"10"-4845,3-5-257,-4 10 169,-1-1 0,-1 1 0,-13 19 0,-9 7 663,-32 61 0,52-83-681,1 1-1,1 0 1,1 0 0,0 1-1,2 0 1,0 0-1,1 0 1,2 1-1,0 0 1,1-1-1,1 1 1,1 0-1,1-1 1,1 1 0,1-1-1,1 0 1,9 28-1,2-2 234,-10-27-94,0 0 0,2 0 0,0 0 0,1-1 1,1-1-1,24 34 0,9 3 772,-3-5-3044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8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4008,'0'0'7865,"10"4"-7462,0 0-291,-4-2-46,0 0 0,0 0 0,0 1 0,-1 0 0,1 0 1,-1 1-1,0-1 0,0 1 0,5 5 0,8 11 252,0 0 0,0 1 0,-2 1 0,25 45 0,-20-26 61,-1 1 1,14 48-1,-26-61-203,-1-1-1,-1 1 1,-1 0 0,-2 0 0,-1 1 0,-2-1 0,0 1-1,-2-1 1,-1 1 0,-2-1 0,-1 0 0,-1-1-1,-1 1 1,-20 46 0,17-53-50,-1 0 1,-1-1-1,-1 0 1,-1-1-1,0-1 0,-2 0 1,0-1-1,-31 25 0,35-34-2536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6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 9240,'0'0'9045,"15"-4"-8529,232-50 1389,-181 48-1254,0 3-1,97 7 1,-81 0 64,-21 2 1926,-60-10-4106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41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4 122 6424,'0'0'14717,"1"-7"-14121,3-26-24,-3 29-340,-1 0-1,0-1 1,0 1 0,-1-1 0,-1-6 0,-1-9 754,1 7-626,2 12-274,0 1 1,0-1-1,0 1 1,-1 0-1,1-1 1,0 1-1,0 0 1,0-1-1,0 1 1,0-1-1,-1 1 1,1 0-1,0-1 1,0 1-1,0-1 1,0 1-1,0 0 1,0-1-1,1 1 1,-1-1-1,0 1 1,0 0-1,0-1 1,0 1-1,0-1 1,1 1-1,-1 0 1,0-1-1,0 1 1,0 0-1,1-1 1,-1 1-1,0 0 1,1-1-1,-1 1 1,0 0-1,1 0 1,-1-1-1,0 1 1,1 0-1,-1 0 1,0 0-1,1 0 1,-1-1 0,1 1-1,-1 0 1,0 0-1,1 0 1,-1 0-1,1 0 1,-1 0-1,0 0 1,1 0-1,-1 0 1,1 0-1,-1 0 1,1 1-1,0-1 243,-5 20-4483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20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1097 4312,'0'0'5937,"14"-9"-5392,7-6-330,58-43 657,-54 36-362,-1 0 0,42-52 0,32-59 598,-94 128-1066,57-90 1037,54-111-1,-67 114-491,-43 83-489,-1 0 0,0 0 1,-1 0-1,0 0 0,-1-1 1,1 1-1,0-18 0,3-6 1036,-16 54-264,-93 266 74,39-96-532,28-91-215,-111 268 949,132-345-1010,12-20-97,1 0-1,0 0 1,0 1-1,0-1 0,0 0 1,0 1-1,0-1 0,1 1 1,0 0-1,-2 5 1,3-9-35,0 0-1,0 0 1,0 0 0,0 0 0,0 0 0,0 0 0,0 0 0,0 0 0,0 0 0,0 0 0,0 0 0,0 0-1,0 0 1,0 0 0,-1 0 0,1 0 0,0 0 0,0 0 0,0 0 0,0 0 0,0 0 0,0 0 0,0 0-1,0 0 1,0 0 0,0 0 0,0 0 0,0 0 0,0 0 0,0 0 0,-1 0 0,1 0 0,0 0 0,0 0-1,0 0 1,0 0 0,0 0 0,0 0 0,0 0 0,0 0 0,0 0 0,0 1 0,0-1 0,0 0-1,0 0 1,0 0 0,0 0 0,0 0 0,0 0 0,0 0 0,0 0 0,0 0 0,0 0 0,0 0 0,0 0-1,0 0 1,0 1 0,0-1 0,0 0 0,0 0 0,0 0 0,0 0 0,0 0 0,0 0 0,0 0 0,3-9 120,21-24-129,1 1-1,1 1 0,2 1 1,48-39-1,123-85-139,-41 28 34,-143 112 71,21-25 0,-24 24 32,23-20 0,-24 28 69,-10 7-55,0-1-1,0 1 0,0-1 1,0 1-1,-1 0 1,1-1-1,0 0 0,0 1 1,-1-1-1,1 1 0,0-1 1,-1 0-1,1 1 0,-1-1 1,1 0-1,-1 0 0,1 0 1,0-1-1,4-4 314,-3 10-184,-4 15-52,-3-1-13,1 0 0,1 0 0,-2 35 0,5-47-53,0 1 1,1 0-1,0-1 0,0 1 0,0-1 1,1 1-1,0-1 0,0 1 0,0-1 1,1 0-1,0 0 0,0 0 0,1 0 1,4 5-1,-7-9-3,1 1-1,0-1 1,0 0 0,1 1-1,-1-1 1,0 0 0,1 0-1,-1 0 1,1-1-1,0 1 1,0-1 0,-1 1-1,1-1 1,0 0 0,0 0-1,0 0 1,0-1 0,0 1-1,1-1 1,-1 1 0,0-1-1,0 0 1,0 0 0,0 0-1,0-1 1,0 1 0,1-1-1,3-1 1,5-1-2,0-1 0,0 0 0,-1-1 0,0 0 0,1-1 1,-2 0-1,1-1 0,-1 0 0,0 0 0,0-1 0,11-12 0,-12 10-10,-1-1 0,0 0-1,0-1 1,-1 1 0,7-18 0,-12 24-22,1-1 0,-2 0 0,1 0 0,-1 1 0,1-1 0,-2 0 0,1 0 0,-1 0 1,0 0-1,0 0 0,0 0 0,-1 0 0,0 0 0,-3-10 0,4 15 11,0 0 0,-1 0 0,1 0 0,0 0 0,-1 0 0,1 0 0,-1 0 0,1 1 0,-1-1 0,1 0 0,-1 0 0,0 0-1,1 1 1,-1-1 0,0 0 0,0 0 0,1 1 0,-1-1 0,0 1 0,0-1 0,0 1 0,0-1 0,0 1 0,0 0 0,-2-1 0,2 1-4,-1 0 0,0 0 0,0 1-1,1-1 1,-1 0 0,0 1 0,1 0 0,-1-1 0,0 1 0,1 0 0,-1 0 0,1-1 0,-3 3 0,-3 3-22,-1 1 0,1 0 1,1 0-1,-9 11 0,10-10 30,1-1 0,0 0-1,1 1 1,0 0-1,0 0 1,1 0 0,0 0-1,0 1 1,1-1-1,0 0 1,0 1 0,1 11-1,0-15 4,0 1-1,1 0 0,-1 0 1,1-1-1,0 1 0,1 0 1,0-1-1,-1 1 1,2-1-1,-1 0 0,1 1 1,-1-1-1,1 0 0,1-1 1,-1 1-1,1 0 1,0-1-1,8 7 0,-4-5 6,0-2-1,1 1 0,0-1 1,0 0-1,0-1 1,0 0-1,0 0 0,1-1 1,-1-1-1,1 1 0,0-2 1,-1 1-1,1-1 1,0-1-1,-1 1 0,1-2 1,0 1-1,-1-1 1,0-1-1,13-4 0,9-6 11,-1-1-1,0-1 0,-1-2 1,43-31-1,-46 29 1,-1-1 0,-1-1 0,30-34 0,-39 38-22,-2-1 0,0 0 1,-1 0-1,-1-2 0,15-35 0,-6-1-58,-3 0 1,-3-1 0,-2-1-1,-3 0 1,4-96-1,-12 140 43,-1 1 0,0-1-1,-1 0 1,-1 0-1,0 1 1,-6-20 0,8 32 21,0 0 1,0 1-1,0-1 1,0 0-1,-1 1 1,1-1-1,0 0 1,-1 1 0,1-1-1,0 0 1,-1 1-1,1-1 1,-1 1-1,1-1 1,-1 1-1,1-1 1,-1 1-1,0-1 1,1 1 0,-1-1-1,1 1 1,-1 0-1,0-1 1,1 1-1,-1 0 1,0 0-1,0-1 1,1 1 0,-1 0-1,0 0 1,0 0-1,1 0 1,-1 0-1,0 0 1,1 0-1,-1 0 1,0 0-1,0 1 1,1-1 0,-1 0-1,0 0 1,1 1-1,-1-1 1,0 0-1,1 1 1,-1-1-1,0 1 1,1-1 0,-1 0-1,1 1 1,-1-1-1,1 1 1,-1 0-1,1-1 1,-1 1-1,-4 4 5,0 1-1,1-1 1,-1 1 0,-4 7-1,-14 29 17,1 0-1,3 2 1,1 0 0,2 1-1,2 1 1,2 0-1,-7 54 1,14-57 15,2 0 0,1 0-1,2 1 1,2-1 0,3 0 0,0 0 0,3 0-1,15 46 1,-22-84-24,1-1-1,-1 0 1,1-1-1,-1 1 0,1 0 1,0 0-1,1-1 1,-1 1-1,1-1 1,-1 0-1,1 0 1,6 5-1,-6-6 0,0 0-1,1 0 1,-1-1 0,1 1 0,-1-1-1,1 0 1,0 0 0,-1 0-1,1-1 1,0 1 0,0-1-1,0 0 1,-1 0 0,9-1 0,-2-1 3,1 0 0,-1 0-1,0-1 1,0 0 0,0-1 0,0 0 0,0-1 0,13-8 0,7-8-5,32-28 0,19-12-27,-53 45-1,-20 13 8,-1-1 1,0-1-1,0 1 1,0-1 0,0 0-1,7-8 1,-11 7-9,-7 8 9,-11 8 3,6-3 9,-12 7 2,1 1-1,1 1 0,1 1 0,0 0 0,1 1 1,-26 36-1,36-42 20,0 0-1,0 0 1,1 1 0,-7 24 0,12-35-11,0 0 0,0 1 0,1-1 0,-1 1 1,1-1-1,0 0 0,0 1 0,0-1 1,0 1-1,0-1 0,0 1 0,0-1 0,1 1 1,0-1-1,-1 0 0,1 1 0,0-1 0,0 0 1,0 0-1,0 1 0,1-1 0,-1 0 1,1 0-1,-1 0 0,1-1 0,0 1 0,-1 0 1,1 0-1,0-1 0,0 1 0,0-1 1,0 0-1,1 0 0,2 2 0,-3-3-3,0 1-1,0-1 0,-1 0 1,1 1-1,0-1 0,0 0 1,0 0-1,0 0 0,-1-1 1,1 1-1,0 0 1,0-1-1,0 1 0,-1-1 1,1 1-1,0-1 0,-1 0 1,1 0-1,1-1 0,31-24 32,-29 22-30,13-11 1,-1-1 1,-1-1-1,0-1 0,-1 0 1,-1-1-1,-1 0 0,0-1 1,-2 0-1,0-1 0,-2 0 1,12-36-1,-8-11-26,-2-1 0,2-124 1,-12 171 11,2-29-9,-8-89 1,-1 106 139,-7 90 173,3 11-177,2 0 0,4 1 1,2-1-1,14 128 0,-5-120 50,-5-44 14,1 0 0,12 54 1,-4-48 439,-7-29-463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21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13056,'0'0'2918,"10"0"-2162,31 3 23,-40-2-526,1 0 0,-1 0 0,1 0 1,-1 0-1,1 0 0,-1 0 0,0 0 1,1 1-1,-1-1 0,0 0 0,0 1 0,0-1 1,0 1-1,0-1 0,0 1 0,-1 0 1,1-1-1,0 1 0,-1 0 0,0 0 0,1-1 1,-1 1-1,0 0 0,0 0 0,0 3 1,-1-5-1493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28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0 4216,'0'0'10340,"-1"12"-10031,-11 178 810,-10 111 371,16-254-1249,-1-5 152,0 58 0,7-92-250,-1 0 0,0 0 0,0 0 0,-1 1 0,0-1 0,-6 15 0,8-23-131,0 0-1,0 0 1,0 0 0,0 0 0,0 0-1,0 0 1,0 0 0,0 0-1,0 1 1,0-1 0,0 0-1,0 0 1,0 0 0,-1 0-1,1 0 1,0 0 0,0 0-1,0 0 1,0 0 0,0 0 0,0 1-1,0-1 1,0 0 0,0 0-1,0 0 1,0 0 0,0 0-1,0 0 1,0 0 0,-1 0-1,1 0 1,0 0 0,0 0 0,0 0-1,0 0 1,0 0 0,0 0-1,0 0 1,0 0 0,0 0-1,-1 0 1,1 0 0,0 0-1,0 0 1,0 0 0,0 0-1,0 0 1,0 0 0,0 0 0,0 0-1,0 0 1,0 0 0,-1 0-1,1 0 1,0 0 0,0 0-1,0-1 1,0 1 0,0 0-1,0 0 1,0 0 0,0 0-1,-4-9 204,-2-13-155,6 21-58,-17-81 216,2-1 0,-4-143 0,18 199-190,0-3 22,1 1 0,2 0 0,0-1 0,2 1 0,14-51 0,-16 74-40,1 0 1,0 1 0,0-1-1,0 1 1,0 0 0,1 0-1,0 0 1,0 0 0,1 1 0,-1 0-1,7-6 1,-7 8-5,0-1 0,-1 1 0,1 0 1,0 0-1,0 0 0,0 0 0,0 1 0,0-1 1,1 1-1,-1 0 0,0 0 0,1 1 0,-1-1 0,1 1 1,-1 0-1,6 1 0,3 2 16,-1 0-1,1 0 1,-1 2-1,1 0 1,-1 0-1,-1 1 1,1 0-1,-1 1 1,0 0-1,0 1 1,-1 0-1,11 12 1,-16-15 1,0 1 1,0-1 0,0 1 0,-1 0 0,0 1 0,0-1 0,0 1-1,-1-1 1,0 1 0,0 0 0,-1 0 0,0 1 0,0-1-1,-1 0 1,0 1 0,0-1 0,-1 1 0,0-1 0,0 1-1,-1-1 1,0 0 0,-2 13 0,2-18 0,-1 1 1,1 0-1,0 0 0,-1 0 1,1-1-1,-1 1 0,0-1 1,0 1-1,0-1 0,0 0 1,-1 0-1,1 0 0,0 0 1,-1 0-1,1 0 0,-1-1 1,0 1-1,0-1 0,0 0 1,1 0-1,-1 0 0,0 0 1,0 0-1,-4 0 0,-9 1 89,0 0 0,1-2 1,-26-1-1,15 1-18,22-1-80,1 1-1,0 1 1,-1-1 0,1 0-1,0 1 1,0 0-1,-5 1 1,7-1-228,0-1-1,-1 1 0,1 0 1,0 0-1,0 0 1,0 0-1,0 0 1,0 0-1,0 0 1,0 0-1,0 0 0,0 1 1,0-1-1,0 0 1,1 0-1,-1 2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6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254 575 5016,'0'0'4289,"3"-8"-3770,8-25 5,-11 32-478,1-1 0,-1 1 0,0 0 0,0-1 0,0 1 1,0 0-1,-1-1 0,1 1 0,0 0 0,-1-1 0,1 1 0,0 0 0,-1 0 1,0-1-1,1 1 0,-1 0 0,0 0 0,1 0 0,-1 0 0,0 0 1,0 0-1,0 0 0,0 0 0,0 0 0,0 0 0,0 1 0,0-1 1,-1 0-1,1 1 0,0-1 0,0 1 0,-3-1 0,3 0 12,-5-2 150,1 1 1,-1 0 0,0 0 0,0 0 0,0 1-1,0 0 1,0 0 0,0 1 0,0-1-1,0 1 1,0 1 0,-1-1 0,1 1-1,-9 2 1,7 0 52,-1 0 1,0 0-1,1 1 0,0 1 0,0-1 1,0 1-1,1 0 0,-1 1 0,-6 7 0,8-8-102,1 1 0,0 0 0,0-1 1,0 2-1,1-1 0,0 0 0,0 1 0,1 0 0,0 0 0,0 0 0,0 0 0,1 1 0,0-1 0,1 1 0,0-1 0,0 1 0,0-1 0,1 11 0,0-10-103,1 0 1,0-1-1,0 1 0,0-1 1,1 1-1,0-1 1,1 1-1,0-1 1,0 0-1,0 0 1,1 0-1,0-1 0,0 1 1,1-1-1,-1 0 1,1 0-1,1-1 1,-1 1-1,1-1 1,0 0-1,0-1 0,1 1 1,11 5-1,-11-7-20,0 0-1,0-1 0,0 0 1,0 0-1,1 0 0,-1-1 1,0 0-1,1-1 1,-1 1-1,1-1 0,-1-1 1,1 0-1,-1 0 0,12-3 1,9-4 53,0 0 0,34-18-1,-59 25-81,20-10 61,-1-1-1,0-1 1,-1 0 0,0-2-1,-1-1 1,-1 0-1,-1-1 1,17-21-1,-27 30-33,-1 1 71,-1 0 1,0 0 0,0 0-1,-1-1 1,1 0 0,6-16 0,-10 22 73,-2 2-169,0 0 0,0 0 1,0 0-1,0 0 1,0 0-1,0 0 0,0 0 1,0-1-1,0 1 1,-1 0-1,1 0 1,0 0-1,0 0 0,0 0 1,0 0-1,0 0 1,0 0-1,0 0 1,0 0-1,0 0 0,0 0 1,0 0-1,0 0 1,0 0-1,0 0 0,0-1 1,0 1-1,0 0 1,0 0-1,0 0 1,0 0-1,0 0 0,0 0 1,0 0-1,0 0 1,0 0-1,0 0 0,0-1 1,-2 4 25,1-1 0,-1 1-1,1-1 1,0 1 0,0-1 0,0 1 0,0 0-1,1-1 1,-1 1 0,1 3 0,-2 1 14,1-3-30,-3 12 96,-3 31 0,7-43-93,-1 0 0,1 0-1,0 0 1,0 0 0,1 0 0,-1 0-1,1 0 1,0 0 0,0 0 0,1 0-1,-1 0 1,1 0 0,3 5 0,-4-8-12,0 0 1,0 0 0,0 0 0,1 0-1,-1 0 1,0 0 0,1-1 0,-1 1 0,0 0-1,1-1 1,-1 1 0,1-1 0,-1 0 0,1 1-1,-1-1 1,1 0 0,-1 0 0,1 0-1,-1 0 1,1 0 0,-1 0 0,1-1 0,-1 1-1,1 0 1,2-2 0,3 0 14,-1 0 1,0-1-1,0 1 1,10-8-1,0-2 12,-1 0-1,-1-2 1,0 0-1,0 0 1,-2-1-1,13-19 1,-10 13 40,1 1-1,33-32 1,-46 49-20,-3 3-53,0 0 1,0 0 0,0 0-1,0 0 1,0 0-1,0 0 1,0 0 0,0 0-1,0 1 1,0-1-1,0 0 1,0 0 0,0 0-1,0 0 1,0 0 0,0 0-1,0 0 1,0 0-1,0 0 1,0 0 0,0 0-1,0 0 1,0 0-1,0 0 1,0 0 0,1 0-1,-1 0 1,0 0-1,0 0 1,0 0 0,0 0-1,0 0 1,0 0-1,0 0 1,0 1 0,0-1-1,0 0 1,0 0-1,0 0 1,0 0 0,0-1-1,1 1 1,-1 0-1,0 0 1,0 0 0,0 0-1,0 5-11,1 30 116,-1-24-84,1 0 0,0 0 0,0 0 0,5 19 0,-5-28-23,1 8 24,2 1 1,-1-1-1,2 0 0,-1-1 1,11 18-1,-13-25-21,-1 0 0,1 0 0,0-1 0,0 1 0,0 0 0,0-1 0,0 1 0,0-1 0,0 1 0,0-1 0,0 0 0,1 0 0,-1 0 0,0 0 0,1 0 0,-1-1 0,1 1 0,-1-1 0,1 0 0,-1 1 0,1-1 0,-1 0 0,1-1 0,0 1 0,-1 0 0,1-1 0,-1 1 0,0-1 0,1 0 0,-1 0-1,4-1 1,6-4 21,1 0 0,-1-1-1,0 0 1,0-1-1,0-1 1,-1 0-1,-1 0 1,17-19-1,-14 12 21,0-1 0,-1 0 0,-2-1 1,1 0-1,10-27 0,-9 0 354,-12 44-397,0 1 0,0 0 0,1-1 1,-1 1-1,0-1 0,1 1 0,-1 0 0,0-1 0,1 1 0,-1 0 0,0-1 0,1 1 0,-1 0 0,0-1 1,1 1-1,-1 0 0,1 0 0,-1 0 0,1-1 0,-1 1 0,0 0 0,1 0 0,-1 0 0,1 0 1,-1 0-1,1 0 0,-1 0 0,1 0 0,-1 0 0,1 0 0,-1 0 0,1 0 0,-1 0 0,1 1 0,-1-1 1,0 0-1,1 0 0,-1 0 0,1 1 0,-1-1 0,1 0 0,-1 0 0,0 1 0,1-1 0,-1 0 1,0 1-1,1-1 0,-1 1 0,3 2 0,-1-1 0,1 1 1,-1 0-1,0 0 0,3 5 1,-2-3-3,5 9 2,-1 0 0,0 1 0,-1 0 0,-1 0 0,0 0-1,5 30 1,-9-36-13,0-1 0,1 0 0,0 0 0,0 0 0,1 0 0,5 13 0,-6-19 10,-1 1 1,1-1 0,0 0 0,0 1 0,0-1 0,0 0 0,0 0 0,0 0 0,1 0 0,-1-1-1,1 1 1,-1-1 0,1 1 0,0-1 0,-1 0 0,1 0 0,0 0 0,0 0 0,0-1-1,0 1 1,0-1 0,4 1 0,5-1 7,0-1 0,-1 0 0,1 0 0,-1-1 0,1-1 0,-1 0 0,0 0 0,0-1 0,0-1 1,15-8-1,8-7 17,54-43 1,-77 55-24,-3 1 17,0 0 0,-1 0 0,0-1 0,0 1 0,0-2 1,-1 1-1,-1-1 0,1 0 0,-1 0 0,-1-1 0,0 1 0,0-1 0,-1 0 0,0 0 0,0 0 0,-1-1 0,1-19 0,-5 22 7,2 8-25,-1-1-1,1 1 1,0-1 0,0 1-1,0 0 1,0-1 0,0 1 0,-1-1-1,1 1 1,0-1 0,0 1 0,0 0-1,0-1 1,0 1 0,0-1 0,1 1-1,-1-1 1,0 1 0,0 0-1,0-1 1,0 1 0,0-1 0,1 1-1,1-4 41,-2 4-40,0-1-1,0 1 0,0 0 0,0 0 1,0 0-1,0-1 0,1 1 0,-1 0 1,0 0-1,0 0 0,0-1 1,0 1-1,0 0 0,1 0 0,-1 0 1,0 0-1,0 0 0,0-1 0,1 1 1,-1 0-1,0 0 0,0 0 1,0 0-1,1 0 0,-1 0 0,0 0 1,0 0-1,1 0 0,-1 0 0,0 0 1,0 0-1,1 0 0,-1 0 1,0 0-1,0 0 0,0 0 0,1 0 1,-1 0-1,0 0 0,0 0 0,1 0 1,-1 1-1,0-1 0,0 0 1,0 0-1,0 0 0,1 0 0,-1 0 1,0 1-1,0-1 0,0 0 0,1 1 1,3 1-9,0 1-1,-1 0 1,1 0 0,0 0 0,3 4 0,13 12-5,-14-15 10,-1 0 0,0 1-1,0-1 1,0 1 0,-1 1 0,1-1-1,-1 1 1,0-1 0,-1 1 0,0 0-1,0 0 1,3 8 0,0 5 1,-1 0 0,5 36 0,-5-23 1,-5-30 0,0 0 0,0-1 0,1 1 0,-1 0 0,1 0 0,-1-1 0,1 1 0,0-1 0,0 1 0,-1-1 0,1 1 0,0-1 0,0 1 0,1-1 0,1 3 0,-1-3 0,0 0 0,0-1 0,0 1 0,0 0 0,0-1 0,0 1 0,0-1 0,0 1 0,0-1 0,0 0 0,1 0 0,-1 0 0,3-1 0,4 0 4,0 0 0,1-1 1,-1-1-1,0 0 0,0 0 0,-1-1 0,1 0 0,-1 0 1,14-10-1,-2 1 14,-1-2 1,28-28-1,-32 27-10,-2-1 0,0 0 0,16-31-1,-21 35-6,-4 7 1,-1 0 0,0 0 0,0-1 0,-1 1 0,0-1-1,0 0 1,1-9 0,-2 15 1,-1-1-1,0 0 1,0 0-1,0 0 1,0 0 0,0 0-1,0 0 1,0 0-1,0 1 1,-1-1-1,1 0 1,-1 0 0,1 0-1,-1 1 1,0-1-1,0 0 1,0 1 0,0-1-1,0 0 1,0 1-1,0-1 1,-1 1-1,1 0 1,0-1 0,-1 1-1,1 0 1,-1 0-1,1 0 1,-1 0 0,-2-1-1,1 1-1,1 1 0,-1-1-1,1 1 1,-1 0 0,1 0-1,-1 0 1,1 0 0,-1 0-1,1 1 1,-1-1 0,1 1 0,0-1-1,-1 1 1,1 0 0,0 0-1,-1 0 1,1 0 0,0 1-1,-2 1 1,-6 4-13,0 0-1,-12 13 1,18-16 12,-4 3-7,1 1 0,0 0 0,0 1-1,1 0 1,0 0 0,0 0 0,1 0-1,0 1 1,-5 17 0,8-22 3,1 0-1,0 0 1,0 0 0,0 0 0,1 0 0,-1 0-1,1 0 1,0 0 0,1 0 0,-1 1 0,1-1-1,0 0 1,0 0 0,1 0 0,0-1 0,-1 1-1,2 0 1,-1-1 0,0 1 0,1-1 0,0 1-1,5 4 1,-4-4 1,1 0 0,0 0 0,0 0-1,0-1 1,1 0 0,0 0 0,0-1 0,10 5-1,-12-6 4,1-1 0,0 1 0,0-1-1,1 0 1,-1-1 0,0 1 0,0-1-1,0 0 1,0 0 0,0-1 0,1 0-1,5-1 1,11-5 15,1-1 0,38-18 0,-21 7 5,104-43 108,-144 62-124,0-1 0,1 1 0,-1 0 0,1 0 0,-1-1 0,1 1 0,-1 0 0,0 0 0,1 0 0,-1 0 0,1 0 0,-1 0 0,1 0 0,-1 0 0,1 0 0,-1 0 0,1 0 0,-1 0 0,1 0 0,-1 0 0,1 0 0,-1 0 0,0 0 0,1 1 0,-1-1 0,1 0 0,0 1 0,-1-1 0,0 1 0,1 0 0,-1-1 0,0 1-1,0 0 1,0-1 0,1 1 0,-1 0 0,0 0 0,0-1-1,0 1 1,0 0 0,0-1 0,0 1 0,-1 0 0,1 0-1,-12 34 81,9-28-49,2-4-9,0 0 0,0 1 0,0-1 0,-1 0-1,0 0 1,0 0 0,0 0 0,-3 3-1,46-43 302,-8 1-278,-10 9 33,29-24-1,-51 50-76,1-1 0,-1 1 1,1 0-1,-1 0 0,1 0 0,0 0 0,-1 0 1,1 0-1,0 0 0,0 1 0,0-1 0,0 1 1,-1-1-1,1 1 0,0 0 0,0 0 0,4 0 1,-5 0-4,1 1 1,-1-1 0,0 1 0,1-1-1,-1 1 1,0 0 0,0 0 0,0-1-1,1 1 1,-1 0 0,0 0 0,0 0-1,0 1 1,0-1 0,-1 0 0,1 0 0,0 0-1,0 1 1,-1-1 0,1 0 0,-1 1-1,1-1 1,-1 0 0,1 3 0,3 13 0,3 23 0,3 13 0,-9-51-1,-1-1-1,1 1 1,-1-1 0,1 1-1,0-1 1,-1 1 0,1-1 0,0 1-1,0-1 1,0 0 0,0 1-1,1-1 1,-1 0 0,0 0-1,0 0 1,1 0 0,-1 0-1,1 0 1,-1 0 0,3 1-1,-1-2 3,-1 1 0,1 0 0,-1-1 0,1 0 0,-1 0 0,1 1 0,-1-1 0,1-1 0,-1 1 0,1 0 0,-1-1 0,1 1 0,2-2 0,7-2 20,1-1 0,-2-1-1,1 0 1,-1 0 0,0-1 0,0-1 0,17-15 0,-14 9 0,-1 0 0,0-1 0,-1 0 1,15-27-1,-2-6 17,-2-1 0,31-93-1,5-60 74,-56 189-78,-4 14 31,-4 25-13,-3 65 1,7 179 1,2-261-47,6 91 49,-5-84-16,1-1 0,1 1 0,0-1 0,8 18 0,-9-26-15,0 1-399,-10-13-1140,1 0-2773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7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87 14368,'0'0'848,"13"-5"-400,22-10-99,1 3 0,66-15 0,-31 15 527,0 4-1,1 2 1,0 4-1,88 9 1,-155-7-744,-4 0-93,1 0 0,-1 0 0,0 0 0,1 0 0,-1 0 0,0 0 0,1 0 0,-1 1 0,1-1 0,-1 0 0,0 1 0,0 0 0,1-1 0,-1 1 0,0 0 0,0-1 0,0 1 0,0 0 0,2 2 0,-3-3-92,0 0 1,0 1-1,0-1 1,0 1-1,0-1 1,0 0-1,0 1 1,0-1-1,0 1 1,0-1-1,-1 0 1,1 1-1,0-1 1,0 0-1,0 1 1,-1-1-1,1 0 1,0 1-1,0-1 1,-1 0-1,1 0 1,0 1-1,-1-1 1,1 0-1,0 0 1,-1 1-1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0.1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1 399 5624,'0'0'8902,"9"-7"-8438,34-25 384,49-48 0,-57 45-105,-2-3-1,-1-1 1,51-83 0,-79 115-360,0 0 1,-1-1 0,3-7-1,-6 15-351,0 0-1,0-1 0,0 1 1,0 0-1,0 0 0,0 0 1,0-1-1,0 1 0,0 0 1,0 0-1,0-1 0,1 1 1,-1 0-1,0 0 0,0-1 0,-1 1 1,1 0-1,0 0 0,0 0 1,0-1-1,0 1 0,0 0 1,0 0-1,0-1 0,0 1 1,0 0-1,0 0 0,-1 0 1,1-1-1,0 1 0,0 0 1,0 0-1,0 0 0,-1 0 1,1-1-1,0 1 0,0 0 1,0 0-1,-1 0 0,1 0 1,0 0-1,0 0 0,0 0 0,-1 0 1,1 0-1,0 0 0,-1 0 1,1 0 10,-1 0 1,0 0-1,0 0 1,1 0-1,-1 0 0,0 0 1,0 0-1,1 1 1,-1-1-1,0 0 1,1 1-1,-1-1 1,0 0-1,1 1 1,-2 0-1,-5 6 48,0 1 0,0 0 0,0 0 0,1 1 0,0-1 0,0 2 0,1-1 0,1 0 0,-1 1 0,1 0 0,1 0 0,0 0 0,1 1 0,0-1 0,-1 13 0,2-19-61,1 0 0,0-1 1,0 1-1,0 0 0,1-1 0,-1 1 1,1 0-1,0-1 0,0 1 0,0-1 1,1 1-1,-1-1 0,1 0 0,0 0 1,0 1-1,0-1 0,0 0 0,0-1 1,1 1-1,-1 0 0,1-1 0,0 1 1,0-1-1,0 0 0,0 0 0,0 0 0,0 0 1,6 2-1,-2-2 12,0 1 0,0-1 0,0-1 0,0 1 0,0-1 0,1-1 0,-1 1 0,0-1-1,1 0 1,-1-1 0,0 0 0,1 0 0,12-4 0,-9 1 1,0 0 0,-1-1 0,1 0 0,-1-1 0,0 0 1,-1 0-1,14-13 0,-10 7 38,-1 0-1,0-2 1,-1 1 0,13-22 0,3-13 323,-26 47-376,-1 0 0,0 0 0,1 1 0,-1-1 0,0 0 0,1 1 0,-1-1 0,1 0 0,-1 1 0,1-1 0,-1 1 0,1-1 0,0 0 0,-1 1 0,2-1 0,-2 1-15,0 0-1,1 0 1,-1 0-1,0 0 0,0 1 1,0-1-1,1 0 0,-1 0 1,0 0-1,0 0 1,0 1-1,1-1 0,-1 0 1,0 0-1,0 0 0,0 1 1,0-1-1,0 0 0,1 0 1,-1 0-1,0 1 1,0-1-1,0 0 0,0 0 1,0 1-1,0-1 0,0 0 1,0 0-1,0 1 1,1 29 198,-2-14-160,-3 58 132,3-63-144,-1 0 1,0 0 0,-1 0-1,-5 14 1,5-19-2,0 0 0,0 0-1,-1-1 1,0 1 0,0-1 0,0 0 0,-1 0-1,1 0 1,-1 0 0,0-1 0,-12 7-1,16-10-24,-1-1-1,0 1 0,0-1 1,1 0-1,-1 1 0,0-1 1,0 0-1,0 0 0,1 0 1,-1-1-1,0 1 0,0 0 1,1-1-1,-1 1 0,0-1 1,-2-1-1,-28-15 168,25 13-124,5 3-33,-1-1 1,1 1-1,0-1 0,0 0 0,0 0 0,0 0 1,0-1-1,-2-1 0,4 3-19,0 1 0,0 0 0,0 0 1,0 0-1,0-1 0,0 1 0,0 0 0,0 0 0,0-1 0,0 1 0,0 0 1,0 0-1,0-1 0,0 1 0,0 0 0,0 0 0,0 0 0,0-1 0,0 1 0,0 0 1,1 0-1,-1-1 0,0 1 0,0 0 0,0 0 0,0 0 0,0 0 0,1-1 1,-1 1-1,0 0 0,0 0 0,0 0 0,1 0 0,-1-1 0,0 1 0,0 0 0,15-8 29,17-2-30,-18 7-1,-1 1 0,0 0 0,1 1 0,-1 1 0,0 0 0,1 1 0,-1 0 0,0 1 0,1 1 0,-1 0 0,0 0-1,-1 2 1,1-1 0,-1 2 0,17 9 0,-19-10-5,-4-2-9,0 0 0,0 0-1,-1 0 1,1 0-1,-1 1 1,0 0 0,0 0-1,-1 1 1,1 0 0,6 8-1,-9-10-388,2 4-86,-3-2-3793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0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62 14168,'0'0'1528,"-26"-47"-1320,29 42-256,6 0 16,5 0-56,5 5-8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4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197 538 5624,'0'0'5170,"-9"-1"-4532,1 0-451,2 0-70,1 0 1,0 1 0,-1 0 0,1 0 0,0 0 0,-1 0-1,1 1 1,0 0 0,-8 2 0,5 1 104,-1 0-1,1 0 1,0 1-1,0 0 1,1 1 0,0 0-1,0 0 1,0 0-1,1 1 1,-1 0-1,2 0 1,-1 0 0,1 1-1,-6 12 1,9-17-132,1 0 0,-1 0 1,1 1-1,0-1 0,0 1 0,1-1 1,-1 1-1,1-1 0,0 1 1,-1-1-1,2 1 0,-1-1 0,0 1 1,1-1-1,-1 1 0,1-1 0,0 1 1,0-1-1,1 0 0,-1 1 1,1-1-1,-1 0 0,1 0 0,0 0 1,0 0-1,0 0 0,1-1 0,-1 1 1,1-1-1,-1 1 0,1-1 1,0 0-1,6 4 0,-5-4 8,0 0 1,1 0-1,-1 0 0,0-1 0,1 1 0,-1-1 1,1 0-1,0 0 0,-1-1 0,7 1 0,-5-2 10,0 0 0,0 0 0,0 0 0,0 0 0,0-1 0,-1 0 0,10-5 0,-7 3 12,-1 0-1,0 0 1,0-1 0,0 0-1,0 0 1,-1 0 0,0-1-1,0 0 1,0 0 0,-1-1 0,0 0-1,0 0 1,0 0 0,-1 0-1,0-1 1,4-13 0,-7 19-84,0 0-1,-1 0 1,1 0 0,-1 1 0,0-1 0,1 0 0,-1 0 0,0 0 0,0-1 0,0 1-1,0 0 1,-1 0 0,1 0 0,0 1 0,-1-1 0,0-3 0,-2 1 61,1 0 1,0 0 0,-1 1-1,0-1 1,-4-4-1,-7-8 244,6 9-106,3 2 128,5 5-348,1 0 1,-1-1-1,0 1 0,0-1 1,0 1-1,1 0 0,-1 0 1,0-1-1,1 1 1,-1 0-1,0-1 0,1 1 1,-1 0-1,0 0 1,1 0-1,-1-1 0,0 1 1,1 0-1,-1 0 0,1 0 1,-1 0-1,1 0 1,3-1 11,0 0 1,1 0-1,-1 1 1,0-1 0,0 1-1,9 1 1,6-1 20,118-11 231,-135 10-272,0 1 0,0 0 0,0 0 0,-1 0 0,1 0 0,0 0 0,0 1 0,0-1 1,0 0-1,-1 1 0,1-1 0,0 1 0,-1 0 0,1 0 0,0-1 0,-1 1 0,1 0 0,-1 0 1,1 1-1,-1-1 0,0 0 0,1 0 0,-1 1 0,0-1 0,0 1 0,0-1 0,0 1 1,0-1-1,0 1 0,0 0 0,0 1 0,1 5 12,0 1 0,0-1 1,-1 0-1,0 0 0,0 13 0,-1-17-9,0 22 51,-1 0 0,-2-1 0,-8 42 0,-27 75 185,31-119-208,-9 31 153,-3-1 1,-41 80-1,47-106 286,12-27-140,1-4-216,2-8-57,17-63 86,19-71 74,-27 113-161,1 0-1,21-40 1,2 10 41,2 2 0,63-77 0,-90 125-83,2 1 0,12-12 0,-19 19-6,0 1 1,1 0 0,-1 0-1,1 1 1,0-1 0,0 1 0,12-4-1,-17 7-14,0 0 0,0 0 0,0 0-1,0 0 1,-1 0 0,1 0 0,0 1-1,0-1 1,0 0 0,0 0 0,-1 1-1,1-1 1,0 0 0,0 1 0,-1-1-1,1 1 1,0-1 0,-1 1 0,1-1-1,0 1 1,-1 0 0,1-1-1,-1 1 1,1 0 0,-1-1 0,1 1-1,-1 0 1,0 0 0,1-1 0,-1 1-1,0 0 1,1 1 0,0 2 0,0-1 0,0 1 1,0-1-1,0 1 0,0 0 1,-1 4-1,0-1 4,-1 0 0,0 0 0,0-1 0,-1 1-1,0 0 1,0-1 0,0 1 0,-7 11 0,7-14 2,0-1 1,0 0-1,0 0 0,0 0 0,0 0 0,-1 0 1,1 0-1,-1-1 0,0 1 0,0-1 0,0 0 1,0 0-1,0 0 0,0 0 0,-1 0 0,1-1 1,-1 1-1,-3 0 0,7-2-6,0 0 1,0 0-1,0 0 0,0 0 0,0-1 1,0 1-1,0 0 0,0 0 0,0 0 1,0 0-1,0 0 0,0 0 0,0 0 1,0 0-1,0-1 0,0 1 0,0 0 1,0 0-1,0 0 0,0 0 0,0 0 0,0 0 1,0 0-1,0 0 0,0 0 0,0-1 1,0 1-1,0 0 0,0 0 0,0 0 1,0 0-1,-1 0 0,1 0 0,0 0 1,0 0-1,0 0 0,0 0 0,0 0 1,11-6-127,-5 4 35,0 1-1,1 0 1,-1 0 0,0 1 0,1-1-1,-1 1 1,9 1 0,-12 0 49,-1-1 0,1 1-1,0 0 1,0 0 0,-1 0 0,1 0 0,0 1 0,-1-1 0,1 1 0,-1-1 0,0 1 0,1 0 0,-1 0 0,0 0 0,0 0 0,0 0 0,0 1 0,2 4-1,1 2-40,-1 0 0,0 0 0,-1 0 0,0 1 0,0-1 0,1 15-1,-1-5-67,-1 1-1,-1 26 1,-4-14-44,0 0 0,-14 56-1,-27 61-237,34-119 354,-18 36-57,22-56 183,6-11-46,0 1 1,0 0-1,-1 0 1,1 0-1,0-1 1,0 1-1,0 0 1,0 0-1,-1-1 1,1 1-1,0 0 1,0 0-1,0-1 1,0 1-1,0 0 1,0-1-1,0 1 1,0 0 0,0 0-1,0-1 1,0 1-1,0 0 1,0 0-1,0-1 1,0 1-1,0 0 1,0-1-1,0 1 1,0 0-1,0 0 1,1-1-1,-1 1 1,0 0-1,0-1 1,18-96 232,42-136-1,-41 178-117,47-96 0,-55 129-75,2 1 0,1 0 0,0 1 0,2 1 0,0 0 0,37-33 0,-44 45-21,1-1 21,21-15 1,-28 21-30,0 1 0,0-1 0,0 1 0,0 0 0,0 0 0,0 0 0,0 0 0,0 0 0,1 1 0,-1-1 0,0 1 0,0 0 0,4 0 0,-5 0-6,-1 1 0,0-1 1,0 1-1,1-1 0,-1 1 0,0 0 0,0-1 0,0 1 0,0 0 0,0 0 0,0 0 1,0 0-1,0 0 0,0 0 0,0 0 0,-1 0 0,1 0 0,0 0 0,-1 0 1,1 0-1,-1 1 0,1-1 0,-1 0 0,1 0 0,-1 1 0,0 0 0,2 6 17,-1-1 0,-1 0 0,1 11 0,-1-4 14,-1 0-1,0-1 0,-1 1 1,-1-1-1,0 1 1,0-1-1,-2 0 0,1 0 1,-2-1-1,0 0 1,0 0-1,-1 0 0,-1 0 1,0-1-1,0 0 1,-1-1-1,-15 14 0,11-11 49,10-10-30,-1 1 0,1-1 0,0 1 0,-1-1 0,0-1 1,0 1-1,0 0 0,0-1 0,-6 3 0,10-5-41,-1 0-1,1 0 1,-1 0-1,0 0 1,1 0-1,-1 0 1,1 0-1,-1 0 1,0 0 0,1 0-1,-1 0 1,1 0-1,-1-1 1,1 1-1,-1 0 1,1 0-1,-1-1 1,1 1-1,-1 0 1,1-1-1,-1 1 1,1 0 0,-1-1-1,1 1 1,-1-1-1,1 1 1,0-1-1,-1 1 1,1-1-1,0 1 1,0-1-1,-1 1 1,1-1-1,0 1 1,0-1 0,0 1-1,-1-1 1,1 0-1,0 1 1,0-1-1,0 1 1,0-1-1,0 0 1,1 0-1,-1-2 26,0 1-1,0 0 1,0-1-1,0 1 0,1-1 1,-1 1-1,1 0 0,0-1 1,2-3-1,0 1-4,1 0 0,0 1 0,-1 0 0,2-1 0,-1 2 0,0-1 0,1 0 0,8-4 0,3-1 8,25-9 1,-17 8-7,8-3-39,0 1 1,1 2 0,0 2-1,63-9 1,45-10-102,-129 26 66,-12 1 35,0 0 1,1 0-1,-1 0 1,0 1-1,0-1 1,0 0-1,0 0 0,0 0 1,0 0-1,1 0 1,-1 1-1,0-1 1,0 0-1,0 0 1,0 0-1,0 0 0,0 1 1,0-1-1,0 0 1,0 0-1,0 0 1,0 1-1,0-1 1,0 0-1,0 0 0,0 0 1,0 0-1,0 1 1,0-1-1,0 0 1,0 0-1,0 1 1,-11 18-72,5-12 82,-34 65-20,35-62 10,1 1 0,0 0 0,1-1 0,0 1 0,-2 16 0,5-25 1,-1 0 1,2-1-1,-1 1 0,0 0 0,0-1 0,0 1 1,1 0-1,-1-1 0,1 1 0,0 0 1,-1-1-1,1 1 0,0-1 0,0 1 0,0-1 1,0 1-1,0-1 0,0 0 0,0 0 1,0 1-1,1-1 0,-1 0 0,0 0 1,3 1-1,-2 0 0,1-1 0,-1 0 0,0 0 1,1 0-1,-1 0 0,0-1 0,1 1 0,-1-1 1,1 1-1,-1-1 0,1 0 0,-1 0 1,1 0-1,-1 0 0,1 0 0,2-1 0,0-1-3,0 1 1,0-1-1,-1-1 0,1 1 0,-1 0 0,0-1 0,1 0 0,-1 0 0,-1 0 0,1-1 0,0 1 0,-1-1 0,0 0 0,1 0 0,-2 0 0,1-1 0,0 1 0,-1 0 0,0-1 0,0 0 0,0 0 1,-1 1-1,1-1 0,-1 0 0,0 0 0,-1 0 0,1 0 0,-1 0 0,0-1 0,0 1 0,-1 0 0,-1-9 0,-1 4 0,0 1-1,-1 0 1,0-1-1,-1 1 1,1 1-1,-2-1 1,1 1-1,-1 0 1,-1 0-1,1 0 1,-1 1-1,0 0 1,-1 1-1,0 0 1,-12-8-1,20 13 3,-1 1 1,0-1-1,0 1 0,0-1 0,0 1 0,1-1 1,-1 1-1,0 0 0,0-1 0,0 1 0,0 0 1,0 0-1,0 0 0,0 0 0,0-1 1,0 1-1,0 0 0,-1 1 0,2-1 0,-1 0 0,1 1-1,0-1 1,-1 0 0,1 1 0,0-1-1,0 0 1,-1 1 0,1-1 0,0 1 0,0-1-1,0 0 1,0 1 0,0-1 0,-1 1-1,1-1 1,0 1 0,0-1 0,0 1-1,0-1 1,0 0 0,0 1 0,0-1-1,1 1 1,-1-1 0,0 1 0,1 3-6,0 0 0,0-1 0,1 1 1,-1-1-1,1 1 0,0-1 0,4 6 0,-2-5 4,0 0 0,0 0 0,1-1 0,0 1 0,0-1 0,0 0 0,0-1 0,0 1 0,0-1 0,7 2 0,5 1-17,-1-1-1,21 3 1,-27-6 15,-1 0 0,1-1 0,-1 0 0,1-1 0,-1 0 0,1 0 0,-1-1 0,1 0 0,-1-1 0,0 0 0,0-1 0,14-7 0,-3-1 11,-1 0 0,0-2 1,-1 0-1,18-18 0,-35 31-5,11-11 34,1 1-1,0 0 1,1 1-1,16-10 1,-30 20-34,1 0 1,-1-1-1,0 1 1,1 0 0,-1 0-1,1 0 1,-1 0-1,1 0 1,-1 0 0,1 0-1,-1 0 1,1 0-1,-1 0 1,1 0-1,-1 0 1,1 0 0,-1 0-1,1 0 1,-1 0-1,0 0 1,1 1 0,-1-1-1,1 0 1,-1 0-1,1 1 1,8 12 30,0 23-10,-9-30-27,2 3 3,-1 1 0,-1 0 0,1 0 0,-2-1 0,1 1 0,-1 0 0,-1-1 0,-3 12 0,1-6 0,-2 1-1,0-1 0,-1-1 0,-8 16 0,12-25 11,0-1 0,-1 1 0,1-1 0,-1 0 0,1 0 0,-1-1-1,-1 1 1,1-1 0,0 1 0,-1-2 0,1 1 0,-1 0 0,0-1-1,0 0 1,0 0 0,0 0 0,-1-1 0,-5 2 0,6-3 5,0 1 1,1-1-1,-1 0 0,0 0 1,1 0-1,-1 0 1,0-1-1,1 0 1,-1 0-1,1 0 1,-1-1-1,1 0 1,0 0-1,0 0 1,0 0-1,0 0 0,0-1 1,0 0-1,0 1 1,1-2-1,-5-3 1,2 0-2,0-1 0,0 0 0,-6-12 0,10 17-7,0-1 1,1 1 0,-1-1-1,1 1 1,0-1 0,0 0-1,0 0 1,1 1 0,-1-1-1,1 0 1,0-7 0,0 10-4,1 0 1,-1 0 0,1 0 0,-1 0 0,1 1-1,-1-1 1,1 0 0,-1 0 0,1 1-1,0-1 1,-1 1 0,1-1 0,0 0-1,0 1 1,0-1 0,-1 1 0,1 0-1,0-1 1,0 1 0,0 0 0,1-1 0,20-4 20,9 6-3,40 4 0,-61-4-19,62 11-38,-52-8 36,-1 0 1,0-2-1,1 0 0,-1-1 0,25-2 1,-23-2 9,1-2 1,-1 0-1,0 0 1,35-16-1,-43 15 3,-1 0 0,1-1 0,-1-1 0,-1 0 0,0 0 0,0-1 1,0 0-1,12-16 0,-7 9 35,-13 14-19,0-1 1,0 0-1,0 0 1,0 0-1,-1 0 0,1 0 1,-1 0-1,3-7 0,-5 10-24,0 0-1,0 1 0,0-1 1,0 0-1,0 0 0,0 0 0,0 0 1,0 0-1,0 0 0,0 0 0,0 0 1,0 0-1,0 0 0,0 0 1,0 0-1,1 0 0,-1 0 0,0 0 1,0 0-1,0 0 0,0 0 1,0 0-1,0 0 0,0 0 0,0 0 1,0 0-1,0 0 0,0 0 0,0 0 1,0 0-1,0 0 0,0 0 1,1 0-1,-1 0 0,0 0 0,0 0 1,0 0-1,0 0 0,0 0 1,0 0-1,0 0 0,0 0 0,0 0 1,0 0-1,0 0 0,0 0 1,0 0-1,0 0 0,0 0 0,0 0 1,0 0-1,0 0 0,1 0 0,-1 0 1,0 0-1,0-1 0,0 1 1,0 0-1,0 0 0,0 0 0,0 0 1,0 0-1,0 0 0,0 0 1,0 7 86,-23 44 73,17-41-146,1 1 0,1-1 0,-1 1 0,2 0 0,-1 0 0,-1 18 0,4-27-9,1 1 1,0-1-1,0 1 1,0-1-1,0 1 1,1-1-1,-1 0 1,1 1-1,0-1 1,-1 0-1,1 1 1,0-1-1,0 0 1,0 0-1,1 1 0,-1-1 1,1 0-1,2 3 1,-2-4-7,-1 0 0,1 0-1,-1 0 1,1 0 0,0 0 0,0 0 0,-1 0-1,1 0 1,0-1 0,0 1 0,0-1 0,0 1 0,0-1-1,0 0 1,0 0 0,-1 0 0,1 0 0,0 0-1,0 0 1,0-1 0,0 1 0,0 0 0,0-1 0,2 0-1,15-8 11,-1 0-1,0-1 1,27-19-1,-25 15 13,7-6 11,-1-1 1,-2-1 0,0-2-1,-1 0 1,-1-1 0,-1-1-1,17-31 1,-12 13 35,-3-2-1,-1-1 1,19-62 0,-35 91-55,16-51 25,-20 59-41,0 0 0,-1-1 0,-1 1 0,0-13 0,0 22 0,0 1 0,1 0 0,-1 0 0,0 0 0,0 0 0,0 0 0,0 0 0,0 0 0,0 0 0,0 0 0,0 0 0,0 0 0,0 0 0,0-1 0,0 1 0,0 0 0,0 0 0,-1 0 0,1 0 0,0 0 0,0 0 0,0 0 0,0 0-1,0 0 1,0 0 0,0 0 0,0 0 0,0 0 0,0 0 0,0 0 0,0-1 0,0 1 0,0 0 0,0 0 0,0 0 0,0 0 0,0 0 0,-1 0 0,1 0 0,0 0 0,0 0 0,0 0 0,0 0 0,0 0 0,0 0 0,0 0 0,0 0 0,0 0 0,0 0 0,0 0 0,0 0 0,0 0 0,-1 0 0,1 0 0,0 0 0,0 0 0,0 0 0,0 0 0,0 0 0,0 1 0,-6 4-6,-5 9-24,0 4-12,0 0 0,1 1 1,1 0-1,1 0 0,1 1 0,1 1 1,0-1-1,2 1 0,0-1 1,-1 32-1,-3 22-5,4-46 37,1 1-1,1 52 0,4-51 10,-1-12 1,1-1 0,0 1 0,6 20 0,-7-35 0,-1 0 0,1-1 0,0 1 0,0 0 0,0 0 0,0 0 0,0 0 0,1-1 0,-1 1 0,1 0 0,0-1 0,-1 0 0,1 1 0,0-1 0,4 3 0,13 13 0,-17-15 0,1 0 0,-1-1 0,0 0 0,1 1 0,-1-1 0,1 0 0,0-1 0,0 1 0,0 0 0,0-1 0,0 1 0,5 1 0,1-2 0,-1 0 0,0-1 0,1 1 0,-1-2 0,0 1 0,1-1 0,-1 0 0,0-1 0,0 0 0,0 0-1,0-1 1,8-3 0,3-3 1,0-1 0,-1 0 0,27-20 0,-42 27 3,0 1 0,0-1 1,0-1-1,0 1 0,-1 0 1,0-1-1,1 1 0,-1-1 1,0 1-1,-1-1 1,1 0-1,-1 0 0,1 0 1,-1 0-1,0 0 0,-1 0 1,1-1-1,-1 1 0,0 0 1,0 0-1,0 0 0,-1-6 1,0 8-5,1 0 1,-1 0 0,1 0 0,-1 1 0,0-1 0,0 0-1,0 0 1,0 1 0,0-1 0,0 1 0,0-1-1,0 1 1,-1-1 0,1 1 0,0 0 0,-1 0-1,1 0 1,-1 0 0,0 0 0,1 0 0,-1 0-1,0 0 1,1 0 0,-1 1 0,0-1 0,0 1-1,0-1 1,-3 1 0,-1-1-6,1 1 0,-1 0 0,1 1 0,-1-1-1,1 1 1,-1 0 0,1 0 0,-9 3 0,7-1-4,-1 0-1,1 0 1,-1 1-1,1 0 1,0 0-1,1 1 1,-1 0-1,-9 9 1,14-11 2,0-1 0,-1 1 0,1 0 0,1 0 0,-1 0 0,0 0 0,1 0 0,-1 0 0,1 1 0,0-1 0,0 0 0,1 1 0,-1-1 0,1 0 0,-1 1 0,1-1 0,0 1 0,0-1 1,1 1-1,-1-1 0,1 1 0,1 5 0,0-3 0,1 0 0,-1 0 0,1-1 0,1 1 1,-1 0-1,1-1 0,0 0 0,0 0 0,0 0 1,1-1-1,0 1 0,9 6 0,-7-6 4,1 0 1,0 0-1,1-1 0,-1 1 0,1-2 1,-1 1-1,1-2 0,12 4 0,-9-5 13,-1 0-1,1 0 0,0-1 0,0-1 0,15-2 0,60-16 89,-30 6-93,-51 12-12,-1 0 1,1-1-1,0 0 1,-1 0-1,1 0 0,5-4 1,-10 5-21,-1 1 0,1-1 0,0 1 0,0-1 0,-1 1 0,1-1 0,-1 0 0,1 1 0,0-1 0,-1 0 0,1 1 0,-1-1 0,1 0-1,-1 0 1,0 1 0,1-1 0,-1 0 0,0 0 0,1-1 0,-2 1-46,1 0 1,0 0-1,0 0 0,-1 0 0,1 0 1,-1 0-1,1 0 0,-1 0 0,1 0 1,-1 0-1,0 0 0,1 0 0,-1 0 0,0 1 1,0-1-1,1 0 0,-1 1 0,0-1 1,0 0-1,-2 0 0,-25-14-2752,24 13 552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4.8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 12360,'0'0'1276,"12"-8"-936,-1 1-255,5-2 65,-1 0 1,1 1 0,31-11 0,-14 12 156,-1 1 1,1 1 0,0 2 0,42 1 0,-34 1 43,-12 2 129,46 6 1,-21-1 493,-35-2 183,-24-3-3590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6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10656,'0'0'5857,"9"0"-5345,192 5 2553,-55 2-994,-63-19-641,-61 4-934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5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12664,'0'0'1784,"51"-6"-1504,-7 8-256,3 2 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6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0 850 4616,'0'0'9160,"11"-7"-8440,4-4-485,0 1 0,-1-2 0,-1 0 0,0-1 0,11-14 0,26-40 1000,57-102 1,18-20 30,-71 113-703,-38 49-213,-1 0 0,-2-1 0,0 0 0,-2-1 0,-1 0-1,10-50 1,-19 69 838,-8 19-448,-4 9-559,2 0 0,0 1 0,-10 30 0,10-23-78,-17 44 309,-22 101 0,40-133-262,2 0 0,1 1 0,3-1 0,2 59 1,1-86-108,0-1 0,0 0 0,1 0 0,1 0 1,0-1-1,0 1 0,1 0 0,0-1 0,0 0 1,1 0-1,11 15 0,-14-22-25,0 0 1,0 0-1,0 0 0,1-1 1,-1 1-1,0-1 0,1 1 1,0-1-1,-1 0 0,1 0 0,-1 0 1,1-1-1,0 1 0,0 0 1,-1-1-1,5 0 0,3 0 34,-1 0 1,1-1-1,13-2 0,2-3 33,0 0 0,0-2 0,-1-1 0,0-1 1,-1 0-1,0-2 0,-1-1 0,0-1 0,-1-1 0,34-29 0,-31 25 24,-19 16-47,1-1 0,-1-1 0,0 1 0,0-1 0,9-10 0,-14 15-58,0 0 0,0 0 0,0 0-1,0 0 1,0 0 0,0 0-1,0 0 1,0 0 0,1 0-1,-1 0 1,0 0 0,0 0-1,0 0 1,0 0 0,0 0-1,0 0 1,0 0 0,0 0 0,0-1-1,0 1 1,0 0 0,0 0-1,0 0 1,0 0 0,0 0-1,0 0 1,0 0 0,0 0-1,0 0 1,0 0 0,0-1-1,0 1 1,0 0 0,0 0 0,0 0-1,0 0 1,0 0 0,0 0-1,0 0 1,0 0 0,0 0-1,0 0 1,0-1 0,0 1-1,0 0 1,0 0 0,0 0 0,0 0-1,0 0 1,0 0 0,0 0-1,0 0 1,0 0 0,-1 0-1,1 0 1,0 0 0,0 0-1,0 0 1,0 0 0,0 0-1,0 0 1,0 0 0,0-1 0,0 1-1,-9 4 89,-13 8-25,7-2-22,0 2-1,0-1 1,-16 18-1,26-23-21,0-1 1,1 1-1,0 0 0,0 0 0,-4 8 1,7-11-6,-1 1-1,1-1 1,0 0 0,0 1 0,1-1 0,-1 1 0,0-1 0,1 1-1,0-1 1,0 1 0,1 6 0,0-8-11,0 1 0,0 0 1,0-1-1,1 1 0,-1-1 0,1 1 0,0-1 0,-1 0 0,1 1 1,0-1-1,0 0 0,1 0 0,-1 0 0,0-1 0,1 1 1,-1-1-1,1 1 0,-1-1 0,1 0 0,0 0 0,3 1 1,-1 0 1,0 0 1,1-1 0,-1 1 0,0-1 0,0-1 0,1 1 0,-1-1 0,0 0 0,1 0 0,9-2 0,-11 1-7,0 0 1,-1 0-1,1 0 1,-1-1-1,0 0 1,1 1-1,-1-1 1,0-1-1,0 1 1,0 0-1,0-1 1,-1 1-1,1-1 1,-1 0 0,1 0-1,-1 0 1,0 0-1,0 0 1,0 0-1,-1-1 1,1 1-1,1-7 1,-2 5-4,0-1 1,0 1 0,-1-1 0,0 1-1,0-1 1,0 1 0,0-1 0,-1 1-1,0-1 1,0 1 0,-1-1 0,0 1-1,0 0 1,-4-9 0,3 7-8,-1 1 1,0 0 0,0 0-1,0 0 1,-1 0-1,0 1 1,0-1 0,0 1-1,0 1 1,-1-1-1,0 1 1,0 0 0,0 0-1,-1 0 1,1 1 0,-1 0-1,0 1 1,-9-3-1,-3-1-59,19 5 26,6 1-111,34-5 110,0 2 1,0 2-1,60 6 1,-16 0 25,-65-5 4,41 0 0,-51 1-480,-21-1-386,1 0 244,0 0-1,-19 2 0,19-2-1930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26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 13560,'0'0'352,"52"20"0,2-15 152,25-5 0,16-5 104,10 1-9,9-4-23,-7 0-8,-12 2 0,-10 1 8,-9 2-48,-18 1 0,-7-1-208,-9-3 0,-8-2-200,-9 1-8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1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1013 6128,'0'0'2505,"8"-5"-2054,4-2-168,-1-1 1,0 0 0,0-1 0,-1 0 0,17-20-1,-15 13 81,49-64 1582,-9 17-576,81-134 1,-42 58-458,-71 109-594,-1-1-1,27-61 1,-37 70-116,-1-1 0,-1 0 0,-1 0 0,-1 0 1,3-32-1,-6 36-47,1-28 286,-3 44-361,0-1-1,-1 1 1,1 0 0,-1-1-1,1 1 1,-1 0-1,0 0 1,-1 0-1,1 0 1,0 0 0,-4-5-1,5 7-47,-1 0-1,1 0 1,-1 1-1,0-1 1,1 0-1,-1 1 1,1-1-1,-1 0 1,0 1-1,0-1 1,1 1-1,-1-1 1,0 1-1,0-1 1,0 1 0,0 0-1,1-1 1,-1 1-1,0 0 1,0 0-1,0 0 1,0 0-1,0 0 1,0 0-1,0 0 1,0 0-1,0 0 1,0 0-1,1 0 1,-1 0-1,0 1 1,0-1 0,0 0-1,0 1 1,0-1-1,1 1 1,-1-1-1,0 1 1,-1 0-1,-2 3 35,-1 0 0,1 1 0,0-1 0,0 1 0,-3 5 0,3-4-27,-11 15 58,0 1 0,2 0 0,0 0 0,2 1 0,0 1 0,2 0 0,-8 29 0,8-9 137,2 0 0,-4 75 0,11-91-90,1 0 0,2-1 0,0 1 0,2-1-1,12 41 1,-10-47-26,0 0-1,2 0 1,0-1-1,1 0 0,22 32 1,-31-52-115,11 19 112,2-1 0,0-1 0,1-1 1,27 24-1,-38-36-87,1-1-1,0 0 1,0 0 0,0 0 0,0 0 0,0-1-1,1 0 1,-1 0 0,1 0 0,-1-1 0,1 0-1,0 0 1,-1 0 0,1-1 0,0 1 0,0-1-1,0-1 1,-1 1 0,1-1 0,0 0 0,-1-1-1,1 1 1,7-4 0,2-2 21,1-1 0,-1-1 0,-1 0 0,0-1 0,0 0 0,-1-1 0,0-1 0,-1 0 0,0-1 0,-1 0 0,14-21 0,-23 29-50,1 0 0,-1 0 0,1 0 0,-2 0 0,1 0 0,-1-1 0,1 1 0,-1-1 0,-1 1 0,1-1 0,-1 1 0,0-1 0,0 1 0,-1-1 0,1 1 0,-3-9 1,2 10-3,0 1 0,0 0 0,-1 0 0,1 0 0,-1-1 0,1 2 0,-1-1 0,0 0 1,0 0-1,0 0 0,0 1 0,-1-1 0,1 1 0,-1 0 0,0 0 0,1 0 1,-1 0-1,0 0 0,0 0 0,0 1 0,0 0 0,-1-1 0,1 1 0,0 0 0,-1 1 1,1-1-1,-7 0 0,4 1 0,1 0 0,-1 0 0,0 1 0,1-1 1,-1 1-1,1 1 0,-1-1 0,1 1 0,-1 0 0,1 0 1,0 1-1,0-1 0,0 1 0,1 0 0,-1 1 0,0-1 1,1 1-1,0 0 0,0 0 0,0 0 0,1 0 0,-1 1 1,1 0-1,0-1 0,0 1 0,1 0 0,-3 6 0,2-3 16,0 0 0,0 0 0,1 0 0,0 1 0,1-1 0,0 0 0,0 1 0,1-1 0,0 0 0,0 1 0,1-1 0,0 1 0,0-1 0,1 0 0,0 0 0,1 0 0,6 15 0,-5-15 19,1-1 0,0 1 1,0-1-1,0 0 0,1 0 0,0-1 1,1 1-1,-1-1 0,1-1 0,10 7 0,-11-8-13,0-1 0,1 0 0,-1 0 0,1-1 0,0 0 0,-1 0 0,1-1 0,0 0-1,0 0 1,0 0 0,0-1 0,0 0 0,12-1 0,-6-2 13,-1 0 1,1 0-1,0-1 1,21-10-1,45-28 112,-74 39-140,13-8 16,-1-1 0,0-1 0,-1 0 0,24-25 0,50-68 51,-84 99-75,0 0 0,1 1-1,1 0 1,9-7 0,5-3-49,-20 15 45,-1 0-1,1 0 0,-1 0 0,1 1 0,-1-1 0,1 0 0,0 1 0,-1-1 0,1 1 0,0 0 0,0 0 0,-1 0 0,1 0 0,0 0 0,0 0 0,-1 0 0,1 0 0,0 1 0,0-1 0,1 1 0,5 2-10,-1-1 0,15 9 0,-16-8 11,-6-3 4,1 0 0,-1 0 0,0 0 0,1 0 0,-1 1-1,0-1 1,1 0 0,-1 0 0,0 1 0,1-1-1,-1 0 1,0 0 0,1 1 0,-1-1 0,0 0 0,0 1-1,1-1 1,-1 0 0,0 1 0,0-1 0,0 0-1,1 1 1,-1-1 0,0 1 0,-6 5-81,-17 0 10,3-4 33,0 1 0,-1 1 0,1 1 0,0 1 0,1 0 0,0 2 0,-21 11 0,36-17 28,0 1 1,0 0-1,1 0 0,-1 0 0,1 0 1,-1 1-1,1-1 0,0 1 1,0 0-1,1 0 0,-1 0 0,1 0 1,0 0-1,0 1 0,0-1 0,1 1 1,0-1-1,-2 7 0,3-8 7,-1 1 0,1 0 0,-1-1 0,1 1 0,0 0 0,0-1 0,1 1-1,-1 0 1,1 0 0,0-1 0,0 1 0,0-1 0,0 1 0,1-1 0,-1 1 0,1-1 0,0 0 0,0 0 0,0 0-1,1 0 1,-1 0 0,1 0 0,4 4 0,3-1 6,-1 1-1,1-1 1,1 0-1,-1-1 1,1-1 0,0 1-1,0-2 1,16 4-1,-19-5 6,1-1-1,-1 0 1,0-1 0,1 0-1,-1 0 1,0-1-1,1 0 1,-1-1 0,0 1-1,0-1 1,0-1 0,14-6-1,6-5 0,-1-2 0,-1-1 0,44-36 0,-56 39 9,18-21 0,1-2 15,-28 33-18,-1-1 1,0 0 0,0 0 0,0 0-1,-1 0 1,0 0 0,0-1 0,0 0-1,-1 1 1,0-1 0,0 0 0,0 0-1,-1 0 1,1-7 0,-3-21 62,3 27-213,-2 6 119,0 1 17,1 0 0,-1 0 1,1 0-1,-1 0 0,1 0 0,-1 0 1,0 0-1,1-1 0,-1 1 0,1 0 1,-1 0-1,1-1 0,-1 1 0,0 0 1,1 0-1,-1-1 0,0 1 0,1-1 1,-1 1-1,0 0 0,1-1 1,-1 1-1,0-1 0,0 1 0,1 0 1,-1-1-1,0 1 0,0-1 0,0 1 1,0-1-1,0 0 0,5-10 22,12-19-18,-3 0-1,0-1 0,-2-1 0,-2 0 0,0 0 1,-3-1-1,7-54 0,-12 69 4,5-31 52,-2-1 0,-2 0 1,-5-71-1,2 121-51,0-1-1,0 1 1,0 0 0,0-1-1,0 1 1,0 0 0,0-1 0,0 1-1,0-1 1,0 1 0,0 0 0,0-1-1,0 1 1,-1 0 0,1-1 0,0 1-1,0 0 1,0-1 0,0 1 0,-1 0-1,1-1 1,0 1 0,0 0-1,-1-1 1,1 1 0,0 0 0,-1 0-1,1 0 1,0-1 0,-1 1 0,1 0-1,-1 0 1,1 0-1,-1 0-1,0 1 1,1-1-1,-1 1 0,0-1 1,1 1-1,-1-1 1,1 1-1,-1-1 1,1 1-1,-1-1 1,1 1-1,-1 0 1,1 0-1,-16 31 12,7-7 1,2-1 0,0 1 0,2 1 0,-3 32-1,0 110 26,6-89-26,1-69-11,-2 134 53,5-116-34,0 0-1,1 0 1,8 29 0,-10-53-16,13 43 55,-12-42-53,-1-1-1,1 0 0,0 0 0,1 0 0,-1-1 0,0 1 1,1 0-1,5 4 0,-7-7-4,0 0 0,1 0 0,-1-1-1,1 1 1,-1 0 0,1-1 0,0 1 0,-1-1 0,1 1 0,0-1 0,-1 0 0,1 0 0,0 0-1,-1 0 1,1 0 0,-1 0 0,1 0 0,0 0 0,-1-1 0,1 1 0,0-1 0,-1 1 0,1-1-1,-1 0 1,1 1 0,1-2 0,4-3 9,1 1-1,-1-1 0,10-9 1,-8 6 1,-1-1-1,0 1 1,-1-1 0,0-1 0,0 1 0,-1-1-1,7-15 1,1-6 17,11-40 0,-14 38-19,1-14-3,-8 32 4,8-26 0,-11 31-13,-3 10 5,-2 7 17,-4 16 2,2 0-1,0 1 1,-5 39-1,10-50-19,0 1 1,1 0-1,0 0 0,1-1 1,1 1-1,0 0 0,1-1 1,4 14-1,-5-23-3,-1 0 0,1 0 0,0 0 0,0 0 0,0 0 0,0-1 0,1 1 0,0-1 0,-1 0 0,1 1 0,0-1 0,6 3 0,-7-4 0,1 0 0,0-1 0,0 0 0,0 1 0,0-1 0,0 0 0,0-1 0,0 1 0,0 0 0,0-1 0,0 0 0,1 0 0,-1 0 0,0 0 0,0 0 0,0-1 0,4 0 0,3-2 0,-1 0 0,1 0 0,-1-1 0,0 0 0,-1 0 0,1-1 0,14-11 0,-1-2-1,26-27 1,-24 20-4,2 6-30,-22 17 23,0 0 0,-1-1 0,1 1 0,-1-1 0,1 0 0,-1 0 0,3-5 0,-11 22 25,0-1 0,0 1 0,2 0 0,-4 19 0,6-23-4,0 0-1,0 0 1,1 0 0,0-1 0,1 1 0,0 0 0,1 0-1,0-1 1,0 1 0,7 15 0,-8-22-7,0-1 0,1 1 0,0-1 1,0 0-1,-1 1 0,1-1 0,0 0 0,1 0 0,-1-1 1,0 1-1,1 0 0,-1-1 0,1 1 0,-1-1 1,1 0-1,0 0 0,-1 0 0,1 0 0,0 0 1,0-1-1,0 1 0,-1-1 0,1 0 0,4 0 1,-3 0 0,-1 0 0,1 0 1,-1 0-1,1-1 0,-1 1 1,0-1-1,1 0 0,-1 0 1,0 0-1,1-1 0,-1 1 0,0-1 1,0 1-1,0-1 0,0 0 1,-1 0-1,1-1 0,-1 1 1,1-1-1,2-2 0,0-4-4,0 1-1,-1-1 1,0 0 0,0 0-1,-1 0 1,0-1-1,-1 1 1,0-1-1,0 0 1,-1 0-1,-1 1 1,1-1-1,-1 0 1,-1 0-1,0 0 1,-1 1-1,1-1 1,-2 0-1,1 1 1,-2-1-1,1 1 1,-1 0-1,0 0 1,-7-9-1,9 16-1,1-1 0,-1 1 0,0 0 0,0 0 0,0 0 0,0 0 0,0 0 0,-1 0 0,1 1 0,0-1 0,-1 1 0,1 0 0,-1-1 0,0 1 0,1 0 0,-1 1 0,0-1 0,0 0 0,1 1 0,-1 0 0,0-1 0,0 1 0,0 0 0,0 1 0,0-1 0,1 0 0,-1 1 0,0-1 0,0 1 0,-2 1 0,2 1-84,5-3 27,15-1-1,24-6-1,106-28-65,-144 34 124,1 0 0,0 1-1,-1-1 1,1 1 0,-1 0 0,1 0 0,0 0 0,-1 1 0,1-1 0,-1 1 0,1 0 0,4 2-1,-6-2 4,0 0-1,-1 0 1,1 0-1,0 0 1,-1 1-1,1-1 0,-1 1 1,1-1-1,-1 1 1,0 0-1,0-1 1,0 1-1,0 0 1,0 0-1,0 0 0,0 0 1,-1 0-1,1 0 1,-1 0-1,1 0 1,-1 0-1,0 3 0,1 9 73,-1-1 0,-1 1 0,0 0 0,-1-1 0,0 1 0,-1-1 0,-1 0 0,-7 17-1,11-30-64,0 0 0,0 0-1,1 0 1,-1 0 0,0 0-1,0 0 1,0 0 0,0 0-1,0 0 1,0 0 0,0 0-1,0 0 1,0 0 0,0 0-1,0 0 1,0 0 0,0 0-1,0 0 1,0 0 0,0 0-1,0 0 1,1 0 0,-1 0-1,0 0 1,0 1 0,0-1-1,0 0 1,0 0 0,0 0-1,0 0 1,0 0 0,0 0-1,0 0 1,0 0-1,0 0 1,0 0 0,0 0-1,0 0 1,0 0 0,0 0-1,0 0 1,0 0 0,0 0-1,0 0 1,0 0 0,0 1-1,0-1 1,0 0 0,0 0-1,0 0 1,0 0 0,0 0-1,7-7 153,10-13-75,9-17-5,-18 24-60,0 0 0,1 1 0,1 0 0,0 1 0,0 0 0,22-17 0,-31 28-19,1-1-1,0 0 1,0 0-1,0 1 0,0-1 1,0 1-1,0-1 1,0 1-1,0 0 1,0 0-1,-1 0 1,1 0-1,0 0 1,0 0-1,0 1 1,0-1-1,0 1 1,0-1-1,0 1 1,0 0-1,0-1 1,-1 1-1,1 0 1,0 0-1,-1 1 1,1-1-1,-1 0 1,3 2-1,3 4 3,1 0-1,-1 1 1,12 16-1,1 8 22,-15-22 2,1 0 0,13 17-1,-17-25-21,0 0 1,0 1-1,0-1 0,1 0 0,-1 0 0,1 0 0,0-1 0,-1 1 0,1-1 0,0 1 0,0-1 0,0 0 1,0 0-1,6 1 0,-5-2 11,-1 0 1,1 0 0,0-1-1,0 1 1,-1-1 0,1 0-1,0 0 1,-1 0-1,1 0 1,-1-1 0,0 1-1,4-3 1,-2 1 2,0 0 0,0 0 0,-1 0 0,1-1 0,-1 0 1,0 0-1,5-6 0,1-7 32,0 0 1,-2-1-1,0 0 1,-1 0-1,7-25 1,-4 12 12,-10 29-57,1 0 1,-1 1-1,1-1 0,0 0 0,0 1 0,0-1 0,0 1 0,0 0 0,2-3 0,-3 4 0,0 0 0,1-1 0,-1 1 0,1-1 0,-1 1 0,1 0 0,-1 0 0,1-1 0,0 1 0,-1 0 0,1 0 0,-1 0 0,1 0 0,0-1 0,-1 1 0,1 0 0,-1 0 0,1 0 0,0 1 0,1-1 1,-1 1 0,1-1 0,-1 1 0,0 0 0,1 0-1,-1 0 1,0 0 0,0 0 0,0 0 0,0 0-1,0 0 1,0 0 0,0 0 0,0 1 0,0-1-1,0 0 1,-1 1 0,1-1 0,0 3 0,6 10 14,-2 1-1,0 0 1,0 0 0,-2 1 0,0-1-1,-1 1 1,0 0 0,-1 0 0,-1-1-1,0 1 1,-6 30 0,5-41-13,0 0 0,-1-1 0,1 1 0,-1 0 1,0-1-1,-1 1 0,1-1 0,-1 0 0,0 0 0,0 0 0,0 0 0,-1 0 0,-5 4 0,8-7-7,1-1 0,-1 1 0,1-1 0,-1 0-1,1 0 1,-1 1 0,1-1 0,-1 0 0,0 0 0,1 0-1,-1 0 1,1 0 0,-1 0 0,0 0 0,1 0-1,-1 0 1,1 0 0,-1 0 0,0 0 0,1 0 0,-1 0-1,1-1 1,-1 1 0,0 0 0,-1-1-2,1 0 1,0 0 0,0 0-1,0 0 1,-1 0-1,1 0 1,0-1 0,1 1-1,-3-2 1,1-1-7,0 0-1,1 0 1,-1 0 0,1 0 0,-1 0 0,0-6 0,2 6-2,-1 0 1,1 0-1,0 1 0,1-1 0,-1 0 1,1 0-1,-1 0 0,1 1 0,0-1 1,0 0-1,1 1 0,-1-1 0,1 1 1,2-5-1,0 4-7,-1 0 1,0-1 0,1 2-1,0-1 1,0 0 0,0 1-1,0 0 1,1 0 0,6-3-1,1 0-9,1 1-1,0 0 0,0 1 0,0 0 1,1 1-1,-1 1 0,17-1 0,136-19-232,-141 21-334,-27 5-119,-6 0 390,0 1-1,-1-2 1,0 0 0,0 0 0,0 0-1,-15 2 1,10-3-2523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1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93 9040,'0'0'149,"11"-5"-69,-4 2-5,5-2 109,0 1 0,0 0 0,0 0 0,1 2 0,13-3 0,239-15 2974,65-9-142,-215 18-4528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4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1016 5016,'0'0'1289,"9"-1"-717,29-6 25,-35 6-498,0 0 0,0 0 0,0 0-1,-1 0 1,1 0 0,-1 0-1,1 0 1,-1-1 0,1 0 0,-1 1-1,0-1 1,0 0 0,0 0-1,4-4 1,-3 0 121,1 1 1,-1-1-1,0 0 0,3-9 1,-1 3 103,0 1-87,-1 0 0,-1 0 0,0-1 0,-1 1 0,0-1 0,-1 0 0,0-21 0,-3-6 481,-8-40-1,2 9 299,7 57-731,-2-23 477,2 34-586,1-1-1,-1 1 1,1-1-1,-1 1 1,0 0-1,0-1 1,0 1-1,0 0 0,0 0 1,0 0-1,-3-2 1,4 3-140,0 1 1,0 0-1,0-1 1,-1 1-1,1 0 1,0-1-1,0 1 1,0-1-1,0 1 1,0 0-1,0-1 1,0 1-1,0-1 0,0 1 1,0 0-1,0-1 1,0 1-1,0-1 1,0 1-1,0 0 1,0-1-1,0 1 1,0-1-1,1 1 1,-1 0-1,0-1 1,0 1-1,0 0 1,1-1-1,-1 1 1,0 0-1,0 0 1,1-1-1,-1 1 0,0 0 1,1 0-1,-1-1 1,0 1-1,1 0 1,0 0-1,16-9 809,-12 8-747,1 1 0,-1 0 0,1 0 0,-1 1 0,1-1 0,0 1 0,-1 0 0,0 1 0,1-1 1,-1 1-1,0 0 0,0 0 0,0 1 0,0 0 0,9 6 0,-9-4-40,0 0 0,-1 0 0,1 0 0,-1 1-1,0 0 1,0 0 0,-1 0 0,0 0 0,0 0 0,3 12 0,1 6 178,6 41 1,-8-37-83,-4-26-141,2 17 135,0-1 0,2-1 0,0 1 0,9 18 0,-12-32-94,0 0 0,0 0 0,0 0 0,1 0 0,-1-1 0,1 1 1,0-1-1,0 0 0,0 0 0,0 0 0,0 0 0,1 0 0,-1-1 0,1 0 0,0 0 0,0 0 0,0 0 0,0 0 0,0-1 0,0 1 0,0-1 0,1 0 1,5 0-1,0-1 5,0 0 0,0-1 0,0 0 0,0-1 0,-1 0 0,1 0 0,-1-1 0,1 0 0,-1-1 0,0 0 0,0 0 0,-1-1 0,11-7 0,8-9 108,0-1 1,33-35-1,-58 55-158,39-44 290,-36 40-138,-5 10 35,-8 13-59,4-11-123,-37 69 102,35-64-82,1 1 0,1-1 1,0 1-1,-4 23 0,8-32-20,-1-1-1,1 0 0,0 1 0,0-1 0,0 0 0,0 1 0,1-1 0,-1 0 0,1 1 0,-1-1 0,2 3 0,-1-4-4,-1 0 0,1 0 1,0 0-1,-1 0 0,1 0 0,0 0 0,0 0 0,0 0 0,0 0 0,-1 0 0,1-1 0,0 1 0,1 0 0,-1-1 0,0 1 0,1 0 0,1-1-1,-1 1-1,0-1 1,0 0 0,1 0-1,-1 0 1,0 0-1,0 0 1,1 0 0,-1 0-1,0-1 1,0 0 0,0 1-1,0-1 1,1 0 0,-1 0-1,0 0 1,0 0 0,-1 0-1,1 0 1,0-1-1,2-2 1,1 0-5,-1 0-1,0 0 0,-1-1 1,1 1-1,-1-1 0,0 0 1,0 0-1,4-10 1,-2 1 13,0-1 1,3-16 0,-7 25-13,-1 0-1,1 1 1,-1-1-1,0 0 1,0 0-1,-1 1 1,0-1-1,-2-9 1,2 12 1,1 1 1,-1-1 0,0 0 0,0 1 0,0-1-1,0 1 1,-1 0 0,1-1 0,-1 1 0,1 0-1,-1 0 1,0 0 0,0 0 0,0 0 0,0 0-1,0 1 1,0-1 0,-1 1 0,1-1 0,-3 0-1,-3 2 101,8 2-70,5-2-54,-3 0 10,1 1 0,0-1 0,-1 0 0,1 1 0,-1 0 0,5 1 0,-4-1 4,-1 0-1,1 0 0,-1 0 0,1-1 1,0 1-1,-1-1 0,1 0 1,3 0-1,6-1-3,0 0-1,-1-1 1,1 0 0,-1-1-1,1-1 1,-1 0 0,0 0 0,0-1-1,-1 0 1,0-1 0,0 0-1,0-1 1,10-9 0,8-8-3,-1-1-1,38-46 1,-51 54 16,-2-1 0,-1 0-1,0-1 1,-1 0 0,14-39-1,-16 34 2,-2-1 0,-1 0 0,-1 0 0,-1 0 0,-1-1 0,-1 1 0,-1-1 0,-1 1 0,-2 0 0,0-1 0,-2 1 0,-12-37 0,16 59 1,0 0 1,-1 0-1,1 0 1,-1 0-1,0 0 1,0 1-1,0-1 1,-3-2-1,4 4-4,1 1 1,-1-1-1,1 1 0,-1-1 1,1 1-1,0 0 0,-1-1 0,1 1 1,-1 0-1,0-1 0,1 1 1,-1 0-1,1 0 0,-1-1 1,1 1-1,-1 0 0,0 0 0,1 0 1,-1 0-1,1 0 0,-1 0 1,0 0-1,1 0 0,-1 0 0,0 0 1,1 0-1,-1 0 0,1 0 1,-1 0-1,0 1 0,1-1 0,-1 0 1,1 0-1,-1 1 0,1-1 1,-1 0-1,1 1 0,-1-1 1,1 1-1,-1-1 0,1 1 0,0-1 1,-1 1-1,1-1 0,0 1 1,-1-1-1,0 2 0,-9 16 52,0 2-1,1-1 1,-6 22 0,7-11-18,1 1-1,2 0 1,0 0 0,3 0-1,0 0 1,2 0 0,1 0 0,2 1-1,1-1 1,1-1 0,2 1-1,13 39 1,-4-11 91,-12-43-92,0 0 1,1 0-1,0 0 0,2-1 0,9 18 0,-10-22 8,0 1-1,6 16 1,4 8 73,-5-21-72,-10-14-39,1 1 0,0 0 1,-1 0-1,0 0 0,1 0 0,-1 0 1,2 4-1,-3-4 8,1 0 0,0 0 1,0 0-1,0 0 0,0 0 0,0 0 0,0 0 1,1 0-1,-1-1 0,1 1 0,-1-1 0,1 1 1,0-1-1,-1 1 0,1-1 0,0 0 0,0 0 1,0 0-1,0 0 0,0 0 0,0 0 0,0-1 1,0 1-1,3 0 0,-1 0 24,-2-1-22,1 1 0,-1-1-1,0 0 1,1 0 0,-1 0-1,0 0 1,1 0-1,-1 0 1,0 0 0,1-1-1,2-1 1,18-1 63,-19 2-67,1-1 1,-1 1-1,1-1 0,-1 0 0,0 0 0,0 0 1,0-1-1,0 1 0,6-6 0,0 1 13,-2 3-21,-1-1 0,1 2 1,0-1-1,14-3 1,-15 5-1,3-6-52,-10 8 29,0 0 0,0 0 0,0 0 0,0 0 0,1 0 0,-1-1-1,0 1 1,0 0 0,0 0 0,0 0 0,0 0 0,0 0 0,0 0-1,1 0 1,-1 0 0,0-1 0,0 1 0,0 0 0,0 0 0,0 0-1,0 0 1,0 0 0,0 0 0,0-1 0,0 1 0,0 0 0,0 0-1,0 0 1,0 0 0,0 0 0,0-1 0,0 1 0,0 0 0,0 0-1,0 0 1,0 0 0,0 0 0,0-1 0,0 1 0,0 0-1,0 0 1,0 0 0,0 0 0,0 0 0,0-1 0,0 1 0,0 0-1,-1 0 1,1 0 0,0 0 0,0 0 0,0 0 0,-1 0-95,1-1-1,-1 1 1,0 0 0,1 0 0,-1 0 0,1 0 0,-1-1 0,1 1 0,-1 0-1,0-1 1,1 1 0,-1 0 0,1-1 0,0 1 0,-1-1 0,1 1-1,-1 0 1,1-1 0,0 1 0,-1-1 0,1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5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8744,'0'0'505,"8"-3"-266,25-8 378,0 1 1,1 2 0,40-4-1,113-5 1835,-48 6-536,-48 8-377,0 1 959,-66 1-252,-25 1-2036,-10 9-3368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6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169 524 9240,'0'0'2272,"-8"4"-1759,-17 11 49,1 0 0,-27 23 1,46-33-464,-3 1 143,1 1 1,0 0-1,-10 12 1,15-15-78,0-1-1,0 0 1,0 1-1,0 0 1,1-1 0,0 1-1,0 0 1,0-1-1,0 1 1,0 0 0,1 0-1,-1 6 1,1-8-75,0 0 1,0 0-1,0 1 0,1-1 1,-1 0-1,0-1 0,1 1 1,-1 0-1,1 0 0,0 0 1,0 0-1,-1 0 0,1 0 1,1-1-1,-1 1 0,0 0 1,0-1-1,0 1 0,1-1 1,-1 1-1,1-1 1,-1 0-1,1 0 0,0 0 1,-1 0-1,1 0 0,0 0 1,0 0-1,0 0 0,0 0 1,0-1-1,0 1 0,3-1 1,4 2 111,0 0-1,-1-1 1,1 0 0,15 0 0,-20-1-112,1 0 0,-1-1 0,1 0 1,-1 0-1,0 0 0,0 0 0,1 0 0,-1-1 0,0 0 0,0 0 0,5-3 0,13-14 402,-17 13-225,1 1 0,14-9-1,-14 10 53,-1 2 145,0 8-186,-1-1-231,2 5 58,1-1 0,1 1 0,0-2 0,17 16 0,-21-21-81,0 0 0,-1 0 0,1 0 0,1-1 0,-1 0 0,0 0 0,1 0 0,-1 0 0,1-1 0,-1 0 0,1 0-1,-1 0 1,1 0 0,0-1 0,6 1 0,-2-2-3,-1 0-1,1-1 1,-1 0-1,0 0 1,1-1-1,-1 0 1,0 0-1,-1-1 1,1 0-1,-1 0 1,1-1-1,-1 0 1,-1 0-1,9-8 1,-4 1-6,0-1 0,-1-1 0,0 1-1,-1-1 1,-1-1 0,10-22 0,-1-3 5,-2 0 0,-2-1 1,-2 0-1,8-59 0,-9 20-9,-2-115 0,-8 186-10,1 3 4,-1 0 0,0 0-1,-1 0 1,1 1 0,-1-1 0,0 0-1,0 1 1,-3-8 0,3 13-2,1-1 0,0 1 0,0 0 0,0 0 0,-1-1 0,1 1 0,0 0 0,0 0 0,-1-1 0,1 1 0,0 0 0,-1 0 0,1 0 0,0 0 0,-1 0 1,1-1-1,0 1 0,-1 0 0,1 0 0,0 0 0,-1 0 0,1 0 0,0 0 0,-1 0 0,1 0 0,0 0 0,-1 0 0,1 0 0,0 0 0,-1 0 0,1 1 0,0-1 0,-1 0 0,1 0 0,0 0 0,-1 0 0,1 0 0,0 1 0,-1-1 0,-11 11 83,0 8-36,1 1 0,1 1 0,0 0 0,2 0 0,1 1 0,0 0 0,-5 36 0,5-8 136,2 1 1,3 68 0,5-86-43,1-2 1,1 1-1,18 56 1,-21-83-117,-1 0 0,1 0 1,0-1-1,0 1 0,1-1 0,-1 1 0,1-1 0,0 0 0,0 0 1,0 0-1,1 0 0,0 0 0,-1-1 0,1 0 0,0 0 0,1 0 1,-1 0-1,0-1 0,1 1 0,7 2 0,-6-3-4,0-1 0,0 0 0,0 0-1,0 0 1,0 0 0,0-1 0,0 0 0,0 0 0,0-1-1,0 0 1,0 0 0,0 0 0,0-1 0,0 0-1,0 0 1,7-4 0,-2 1 8,-1 0 0,0-1 0,0-1 0,-1 1-1,0-1 1,0-1 0,0 0 0,-1 0 0,9-12 0,-14 16-17,2-3 8,0-1 0,0 1 0,4-11 0,-8 15-21,0 1-1,-1-1 1,1 1-1,0-1 1,-1 0-1,1 1 1,-1-1-1,0 0 1,0 1 0,0-1-1,0 0 1,-1 1-1,1-1 1,-1 1-1,-1-5 1,2 7-3,0-1 0,-1 0 0,1 1 1,-1-1-1,1 0 0,0 1 0,-1-1 1,1 1-1,-1-1 0,0 0 0,1 1 0,-1 0 1,1-1-1,-1 1 0,0-1 0,1 1 0,-1 0 1,0-1-1,1 1 0,-1 0 0,0 0 1,0-1-1,1 1 0,-1 0 0,0 0 0,0 0 1,1 0-1,-1 0 0,0 0 0,0 0 0,1 1 1,-1-1-1,0 0 0,0 0 0,1 0 1,-1 1-1,0-1 0,1 0 0,-1 1 0,-1 0 1,-3 1 17,0 1 1,0 0-1,-8 7 1,12-9-18,-1 0 7,0 1-1,1-1 0,-1 1 0,0-1 0,1 1 0,0 0 0,-1 0 0,1-1 1,0 1-1,0 0 0,0 0 0,0 0 0,0 0 0,1 0 0,-1 0 0,1 1 1,-1-1-1,1 3 0,0-1 1,0-1 1,0 0 0,1 0-1,-1 1 1,1-1-1,0 0 1,0 0-1,0 0 1,1 0 0,-1 0-1,3 4 1,0-2 9,0 1 0,0-1 1,1 0-1,-1 0 0,1 0 0,0 0 1,1-1-1,-1 0 0,1 0 1,0-1-1,8 5 0,-6-6 1,0 1 1,0-2-1,0 1 0,0-1 0,1 0 1,-1-1-1,0 0 0,16-2 0,-9 0-12,0-1-1,-1 0 0,29-11 0,-19-3-1227,-27 16 754,0 0 0,0 0 0,0-1 0,0 1-1,0-1 1,0 1 0,-5-5 0,5 4-1759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7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0 147 11952,'0'0'270,"8"-3"-172,130-32 1804,180-24 0,-274 52-777,80-26 0,-106 30-720,-16 3-608,1 0 0,-1-1 1,1 1-1,-1-1 0,0 1 0,1-1 1,-1 0-1,4-2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07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 4616,'0'0'4173,"8"-1"-3577,25-3 37,-31 4-494,0 0 0,-1 1-1,1-1 1,0 0-1,0 1 1,0-1 0,-1 1-1,1-1 1,0 1-1,0 0 1,-1 0 0,1 0-1,-1 0 1,1 0-1,-1 0 1,1 0 0,2 3-1,9 5 1337,-12-9-1397,-1 0-1,1 0 1,0 0 0,-1 0 0,1 0-1,-1 0 1,1 0 0,0 0 0,-1 0-1,1 0 1,0 0 0,-1 0 0,1-1-1,-1 1 1,1 0 0,-1 0 0,1-1-1,0 1 1,-1-1 0,1 1 0,-1 0-1,1-1 1,-1 1 0,1-1 0,2-3-241,-1 1 1,0 0 0,1-1 0,-1 0 0,3-7 0,-5 11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9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0 4312,'0'0'3632,"-14"1"-3182,13-1-439,-128 16 1377,125-16-1362,-1 1 0,1 0-1,0 0 1,0 1 0,0-1 0,0 1 0,0 0 0,0 0-1,1 0 1,-1 0 0,1 1 0,-1-1 0,-4 6-1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7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67 11152,'0'0'2776,"12"1"-2080,9 0-306,1-1 1,-1-1 0,0 0 0,35-8 0,10-11 522,-43 12-280,1 1 1,1 1-1,36-4 1,-39 7 75,12-1 538,-16 10-3615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0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0 942 6632,'0'0'3250,"10"-3"-2548,5-1-452,-1-1-1,0-1 1,-1 0 0,0-1 0,0 0 0,18-14 0,-12 4-9,0-2-1,-2 0 1,17-23-1,42-68 550,-64 91-643,10-13 206,-1-1 1,-2-2 0,-1 0 0,20-58 0,-32 74-176,10-37 281,-15 51-356,0 0-1,-1 0 0,1 0 1,-1-1-1,0 1 0,0 0 1,-1 0-1,-2-9 0,3 13-60,0 1-1,0-1 1,0 1-1,0-1 0,0 0 1,-1 1-1,1-1 0,0 1 1,0-1-1,-1 1 1,1-1-1,0 1 0,-1-1 1,1 1-1,0 0 0,-1-1 1,1 1-1,-1-1 1,1 1-1,-1 0 0,1-1 1,-1 1-1,1 0 0,-1 0 1,1-1-1,-2 1 1,2 0-10,-1 0 1,0 0 0,0 1 0,1-1 0,-1 0 0,0 0 0,0 1 0,1-1-1,-1 1 1,0-1 0,0 0 0,1 1 0,-1-1 0,1 1 0,-1 0-1,0 0 1,-4 5 47,0 1 0,0-1 0,-3 8 0,5-9-33,-11 19 115,0 2 0,2 0 0,1 0 0,-15 54 0,21-60-62,2-1 1,0 1-1,1 0 0,1 0 1,1 0-1,1 0 1,0 0-1,5 21 0,-5-37-65,0 0 0,0 1 0,1-1-1,-1 0 1,1 0 0,0 0 0,0 0-1,1 0 1,-1 0 0,1-1 0,-1 1 0,1-1-1,0 0 1,1 0 0,3 4 0,-4-5-6,0-1 1,0 1 0,0 0-1,0-1 1,1 0 0,-1 0-1,0 0 1,0 0 0,1 0-1,-1-1 1,1 1-1,-1-1 1,1 0 0,-1 0-1,0 0 1,1 0 0,-1-1-1,1 0 1,5-1 0,3-3 33,-1 0 0,1 0 0,-1-1 0,0-1 0,-1 0 0,18-14 0,-9 4 64,-1-1-1,23-28 1,2-11 129,-4-1 1,-1-3 0,-4 0-1,52-130 1,-76 165-160,-1 0 0,-2-1 0,0 0 0,4-45 0,-11 67-49,0 0 1,0 0-1,0 0 0,0 1 1,-1-1-1,-1-7 1,2 11-43,0 1 0,0 0 0,0 0 1,0 0-1,0 0 0,0 0 0,0 0 1,-1-1-1,1 1 0,0 0 0,0 0 1,0 0-1,0 0 0,0 0 1,0 0-1,0 0 0,0-1 0,0 1 1,0 0-1,-1 0 0,1 0 0,0 0 1,0 0-1,0 0 0,0 0 0,0 0 1,0 0-1,0 0 0,-1 0 1,1 0-1,0 0 0,0 0 0,0 0 1,0 0-1,0 0 0,-1 0 0,1 0 1,0 0-1,0 0 0,0 0 0,0 0 1,0 0-1,0 0 0,-1 0 1,1 0-1,0 0 0,0 0 0,-7 8 172,-5 13-34,-25 67 162,-32 124-1,61-186-253,-19 95 213,6-20 31,-28 90 661,49-189-941,-4 15 180,4-13-15,4-9 70,27-43-79,-19 27-134,2-1 0,0 2-1,2 0 1,19-20-1,-21 26-19,-9 9 2,0 0-1,0 0 0,0 1 1,8-6-1,-13 10-16,1 0-1,0 0 0,-1 0 1,1-1-1,0 1 1,-1 0-1,1 0 0,0 0 1,-1 0-1,1 0 1,0 0-1,-1 0 0,1 0 1,0 1-1,-1-1 1,1 0-1,-1 0 0,1 0 1,0 1-1,-1-1 1,1 0-1,-1 1 0,1-1 1,-1 1-1,1-1 1,0 0-1,-1 1 0,0-1 1,1 1-1,-1-1 1,1 1-1,-1 0 1,1 0-1,13 23 22,-11-18-23,14 27 2,-13-24 6,0-1-1,0 1 1,1-1 0,0 0 0,1 0-1,-1 0 1,2-1 0,-1 0 0,13 10-1,-16-15-4,0 0-1,0-1 1,0 1-1,1-1 1,-1 0-1,1 0 1,-1 0-1,1 0 1,-1-1-1,1 1 1,0-1-1,-1 0 1,1 0-1,-1 0 1,1-1-1,0 1 1,-1-1-1,1 0 1,-1 0-1,1 0 1,-1-1-1,6-2 1,-1 0 5,-1 0 0,1 0 0,-1-1 0,0 0 0,0 0 0,0-1 0,-1 0 0,8-10 0,-11 13-2,-1 0 1,1 0-1,-1-1 0,0 1 1,0-1-1,-1 1 1,1-1-1,-1 0 1,1 0-1,-1 1 0,0-1 1,-1 0-1,1 0 1,-1 0-1,0 0 1,0 0-1,0 0 0,0 0 1,-1 0-1,1 0 1,-1 0-1,0 0 1,0 0-1,-1 1 0,1-1 1,-1 0-1,-4-6 1,5 9-6,0 0-1,0-1 1,0 1 0,0 0 0,0 0 0,-1 0 0,1 0 0,0 0-1,-1 0 1,1 1 0,0-1 0,-1 0 0,1 1 0,-1-1 0,1 1-1,-1 0 1,0-1 0,1 1 0,-1 0 0,1 0 0,-1 0-1,1 0 1,-1 0 0,0 0 0,1 0 0,-1 1 0,1-1 0,-1 1-1,1-1 1,-1 1 0,1-1 0,-3 3 0,1-2-4,1 0 0,-1 1 1,1-1-1,0 1 0,-1 0 1,1-1-1,0 1 0,0 0 1,0 0-1,0 0 0,1 1 1,-1-1-1,1 0 0,-1 1 1,1-1-1,0 1 0,0 0 1,-1 2-1,1-1 2,1 0 1,0 1-1,0-1 0,1 0 1,-1 0-1,1 0 1,0 0-1,0 0 0,0 0 1,1-1-1,-1 1 0,1 0 1,0-1-1,0 1 0,0-1 1,0 1-1,1-1 0,0 0 1,-1 0-1,1 0 0,6 4 1,-1 0 9,0-1-1,1 0 1,0 0 0,0-1 0,1 0 0,0-1 0,11 4 0,-14-6-2,0 0 0,0-1 0,0 1 1,0-1-1,1-1 0,-1 0 0,11 0 1,-14-1-54,-1 1 1,1-1 0,-1 0 0,1 0-1,-1 0 1,0 0 0,1-1 0,-1 1-1,0-1 1,0 0 0,0 0 0,0 0-1,0 0 1,0 0 0,-1-1 0,1 0-1,2-2 1,-5 4-3,1 0 0,-1 1 0,0-1 0,1 1-1,-1-1 1,0 0 0,0 1 0,0-1 0,1 0 0,-1 1-1,0-1 1,0 0 0,0 0 0,0 1 0,0-1 0,0 0 0,0 1-1,-1-1 1,1 0 0,0 1 0,0-1 0,0 0 0,-1 1 0,1-1-1,0 0 1,-1 1 0,1-1 0,0 1 0,-1-1 0,0 0 0,-15-13-2517,14 12 756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0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0 209 10848,'0'0'432,"93"-29"-40,-15 7 0,18-5 0,13 4 120,-4-4 8,-7 8 48,-19 1 0,-9 4-120,-12 3 8,-4 2-272,-12-1 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4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135 435 6728,'0'0'2360,"-8"5"-1658,-6 4-170,0 2 0,-23 21 0,30-25-301,1 0-1,0 0 1,0 0-1,0 1 1,1 0-1,0 0 1,1 0-1,-4 10 1,6-13-93,0 1 1,1-1-1,0 0 1,0 0-1,0 0 1,1 1-1,0-1 0,0 0 1,0 1-1,0-1 1,1 0-1,0 0 1,0 1-1,0-1 1,5 9-1,-4-9-4,1 0-1,0 0 1,1-1 0,-1 1-1,1-1 1,0 1 0,0-1-1,0-1 1,0 1 0,1-1-1,0 1 1,-1-1-1,1 0 1,7 2 0,-9-3-60,0-1 0,1 0 0,-1 0 1,0 0-1,0 0 0,1 0 0,-1-1 1,0 0-1,1 1 0,-1-1 0,1-1 1,-1 1-1,0 0 0,1-1 0,-1 0 1,0 1-1,0-1 0,0-1 0,1 1 0,-1 0 1,0-1-1,0 1 0,-1-1 0,1 0 1,0 0-1,-1 0 0,1-1 0,-1 1 1,1 0-1,2-5 0,0 1 4,-1 0 0,0-1 0,0 1 0,-1-1 0,0 0 0,0 0 0,0 0 0,-1 0 0,0-1 0,-1 1-1,1-1 1,-1-9 0,-1 11 7,0-1 1,0 0-1,-1 0 0,0 0 0,0 0 0,-1 0 0,-3-8 0,4 13-53,1 0 0,-1 1-1,0-1 1,0 0 0,0 0-1,0 1 1,0-1 0,0 0-1,-1 1 1,1 0 0,0-1-1,-1 1 1,0 0 0,1-1-1,-1 1 1,1 0 0,-1 0-1,0 0 1,0 0-1,0 1 1,0-1 0,1 1-1,-1-1 1,0 1 0,0-1-1,0 1 1,0 0 0,0 0-1,-3 0 1,4 0 21,-1 1 0,0-1 1,1 0-1,-1 1 0,0-1 0,1 1 1,-1 0-1,0 0 0,1 0 0,-1 0 1,1 0-1,-2 1 0,3-2-46,0 0 0,0 0 0,0 0 0,0 0 0,-1 0 0,1 0 0,0 0 0,0 0 0,0 1 0,0-1 0,0 0 0,0 0 0,0 0 0,0 0 0,0 0 0,0 0 0,0 0 0,0 0 0,0 0-1,0 1 1,0-1 0,0 0 0,0 0 0,0 0 0,0 0 0,0 0 0,0 0 0,0 0 0,0 0 0,0 1 0,0-1 0,0 0 0,0 0 0,0 0 0,0 0 0,0 0 0,0 0 0,0 0 0,0 0 0,0 1 0,0-1 0,0 0 0,0 0 0,0 0 0,0 0 0,1 0-1,-1 0 1,0 0 0,0 0 0,0 0 0,0 0 0,0 0 0,0 0 0,0 0 0,16-1 179,62-19 13,-58 14-161,1 0 1,0 1 0,0 1 0,0 1 0,41 0 0,-59 3-30,1 1 0,-1-1 0,0 1 0,0 0 0,1 0 0,-1 0 0,0 1 0,0-1 0,0 1 0,-1 0 0,1 0 0,0 0 0,0 0 0,-1 0-1,0 0 1,1 1 0,-1-1 0,0 1 0,0 0 0,0 0 0,0-1 0,-1 1 0,1 0 0,-1 1 0,2 4 0,1 6 28,0 0-1,-1 1 1,0-1 0,0 22-1,-2-11 16,-1 0 1,-1 0-1,-9 45 0,-23 72 115,30-129-152,-16 49 177,-33 73 0,47-123-73,0-1 0,0 0 0,-11 14 0,16-24-114,0-1 1,0 0-1,0 0 1,0 0-1,0 0 0,0 0 1,0 0-1,0 0 1,0 0-1,0 0 0,0 0 1,0 0-1,0 0 1,0 0-1,0 0 0,0 0 1,0 0-1,0 0 1,-1 1-1,1-1 1,0 0-1,0 0 0,0 0 1,0 0-1,0 0 1,0 0-1,0 0 0,0 0 1,0 0-1,0 0 1,0 0-1,0 0 0,0 0 1,0 0-1,0 0 1,0 0-1,-1 0 1,1 0-1,0 0 0,0 0 1,0 0-1,0 0 1,0 0-1,0 0 0,0 0 1,0 0-1,0 0 1,0 0-1,0 0 0,0 0 1,0-1-1,0 1 1,0 0-1,0 0 1,-1 0-1,1 0 0,0 0 1,0 0-1,0 0 1,0 0-1,0 0 0,0 0 1,0 0-1,0 0 1,-1-7 141,3-12-57,-2 17-63,6-44 107,1 0-1,28-89 1,-11 66-49,41-81 1,-49 118-68,-7 11-8,1 1 0,0 0 0,2 1 0,18-24 0,2 7 8,-13 16 4,22-30 0,-41 50-21,12-15 27,-12 14-23,1 0 1,-1 1-1,1-1 0,0 0 0,-1 1 1,1-1-1,-1 1 0,1-1 0,0 1 1,0 0-1,-1-1 0,1 1 0,0-1 1,0 1-1,-1 0 0,1 0 0,0 0 1,0-1-1,-1 1 0,1 0 0,1 0 0,-1 1 5,0 0 0,-1 0 0,1 0 0,-1 0-1,1 0 1,-1 0 0,0 1 0,0-1 0,1 0-1,-1 0 1,0 0 0,0 0 0,0 0 0,0 1-1,0 0 1,0 2 17,0 5 9,-1 0-1,0 0 1,0 0-1,-1 0 0,0 0 1,0-1-1,-1 1 1,-6 11-1,-1 1 64,-1 0-1,-15 19 1,22-34-42,0 0 0,-1 0 0,0 0 0,-7 6-1,11-11-34,0 0-1,-1 0 0,1 0 0,-1 0 0,1 0 1,-1 0-1,0 0 0,1 0 0,-1-1 0,0 1 1,1-1-1,-1 1 0,0-1 0,0 0 0,0 0 1,1 1-1,-1-1 0,0-1 0,0 1 0,0 0 1,1 0-1,-3-1 0,3 1-18,1 0-1,0-1 0,0 1 1,0 0-1,0 0 1,0 0-1,-1-1 0,1 1 1,0 0-1,0 0 1,0-1-1,0 1 0,0 0 1,0 0-1,0 0 1,0-1-1,0 1 1,0 0-1,0 0 0,0-1 1,0 1-1,0 0 1,0 0-1,0-1 0,0 1 1,0 0-1,0 0 1,0 0-1,1-1 0,-1 1 1,0 0-1,0 0 1,0 0-1,0-1 1,0 1-1,1 0 0,-1 0 1,0 0-1,0 0 1,0-1-1,1 1 0,-1 0 1,0 0-1,0 0 1,0 0-1,1 0 0,12-11-36,-11 10 30,13-9-44,0 0 0,21-8 0,-32 16 33,-1 0 0,1 1 0,0-1 0,0 1 0,0 0 0,0 0 0,0 0 0,0 1 0,1 0 0,-1 0 0,0 0 0,0 0 0,0 0 0,0 1 0,0 0 0,6 1 0,-6 0-1,0 1-1,-1 0 0,1 0 1,0 0-1,-1 0 1,0 0-1,1 0 1,-1 1-1,0 0 0,-1 0 1,1-1-1,-1 1 1,3 6-1,0 2-23,0-1 1,-1 1-1,5 22 0,-6-18 9,-1 1-1,-1 0 1,0-1-1,-2 1 1,0 0-1,0-1 1,-2 1-1,-4 19 0,-8 12-59,-27 64 0,25-72 61,14-31 37,-2 0 0,1-1 0,-1 0 0,0 0 0,-1-1 0,-10 11-1,19-35-100,30-75-59,67-133 0,-92 208 139,21-46-19,3 2 1,60-86-1,-38 87 58,-19 23-2,-31 31-15,-3 5 0,-1 0 0,1 0 0,0 0 0,-1 0 0,1 0 0,0 0 0,-1 1 0,1-1 0,0 0-1,0 0 1,0 0 0,0 1 0,1-2 0,-4 12 152,-7 6-87,-1-1 0,-17 21 0,2-3 23,-53 74 429,75-103-482,-7 10 258,10-10-160,8-3-82,33-8-67,-17 3-8,-1 0 0,0-1 0,30-11 0,40-28-40,-10 4-95,-70 34 49,0-1 0,20-13 0,-29 17 72,-36 41-104,-9 13 174,37-45-33,0 0-1,0 0 1,1 1 0,0-1-1,0 1 1,-3 13-1,5-18-5,1 0-1,0 0 0,0 0 0,0 0 0,0 0 0,0 0 1,0 0-1,0 0 0,1 0 0,-1 0 0,1 0 1,-1 0-1,1 0 0,0 0 0,0 0 0,0-1 0,0 1 1,0 0-1,0-1 0,0 1 0,1-1 0,-1 1 0,1-1 1,-1 1-1,1-1 0,-1 0 0,1 0 0,0 0 0,0 0 1,-1 0-1,1 0 0,0-1 0,0 1 0,0 0 0,3 0 1,-1 0-5,1 0 1,-1 0-1,1-1 1,0 1-1,-1-1 0,1 0 1,-1 0-1,1-1 1,0 0-1,-1 1 1,1-1-1,-1-1 1,1 1-1,7-4 1,-7 1 2,1 0 0,-1 0-1,1-1 1,-1 0 0,-1 0 0,1 0 0,-1-1 0,0 1-1,0-1 1,0 0 0,-1 0 0,0-1 0,0 1 0,-1-1 0,0 1-1,0-1 1,0 0 0,-1 0 0,0 0 0,0 0 0,-1-8-1,0 12 18,0 1-1,-1-1 1,1 0-1,-1 1 1,0-1-1,1 1 1,-1-1-1,-1 1 1,1 0-1,0-1 1,0 1-1,-1 0 1,1 0-1,-1 0 1,0 0-1,0 0 1,-3-2-1,5 4-7,0 0 0,0 0-1,0 1 1,-1-1 0,1 0 0,0 1 0,0-1-1,0 0 1,0 1 0,0-1 0,0 0 0,-1 1-1,1-1 1,0 0 0,0 1 0,0-1-1,0 0 1,0 1 0,0-1 0,0 0 0,1 1-1,-1-1 1,0 1 0,0-1 0,0 0-1,0 1 1,0-1 0,0 0 0,1 0 0,-1 1-1,0-1 1,0 0 0,0 1 0,1-1 0,-1 0-1,1 1 1,11 5 36,1 0 0,0 0 0,27 6 0,-32-10-32,0 0 0,0-1-1,0 0 1,-1-1 0,1 0 0,0 0-1,0 0 1,0-1 0,0 0 0,0-1-1,-1 0 1,1 0 0,-1 0 0,9-5 0,-6 2-7,0 0 0,0-1 0,0-1 0,-1 0 0,0 0 0,0-1 1,-1 0-1,14-16 0,-9 8-6,0 1 43,14-24-1,-27 39-37,0-1-1,1 1 1,-1-1-1,0 1 0,0-1 1,1 1-1,-1 0 0,0-1 1,1 1-1,-1-1 1,0 1-1,1 0 0,-1-1 1,1 1-1,-1 0 0,0-1 1,1 1-1,-1 0 0,1 0 1,-1-1-1,1 1 1,-1 0-1,1 0 0,-1 0 1,2 0-1,-2 0 0,1 0 1,-1 1-1,1-1 1,-1 0-1,1 1 1,-1-1-1,1 1 1,-1-1-1,1 0 0,-1 1 1,0-1-1,1 1 1,-1 0-1,0-1 1,1 1-1,-1-1 0,0 1 1,0 0-1,2 4 12,-1 1-1,1-1 1,-2 0-1,2 7 1,-1 13 44,-1-1 0,-6 48 1,4-63-41,1 0-1,-1 0 1,-1 0 0,0 0 0,0 0 0,-1 0 0,0-1-1,0 0 1,-1 0 0,0 0 0,-7 8 0,6-10 0,1-1 1,0 1 0,-1-1-1,0 0 1,-1-1 0,-11 8 0,14-11-21,0 1 0,0-1 1,0 0-1,0 0 0,0 0 1,0-1-1,0 1 0,0-1 1,0 0-1,0 0 0,0 0 1,0-1-1,0 1 0,-6-3 1,5 2-9,1 0 1,-1-1-1,1 0 1,-1 0 0,-6-4-1,9 5-4,0-1 0,0 1 0,0 0 0,1-1 0,-1 0 0,1 1 0,-1-1 0,1 0 0,0 0-1,-1 1 1,1-1 0,0 0 0,0 0 0,-1-4 0,2 5-6,-1-1 1,1 1-1,-1-1 0,1 1 0,0-1 1,0 1-1,0-1 0,0 1 0,0-1 1,0 0-1,0 1 0,0-1 1,1 1-1,-1-1 0,0 1 0,2-3 1,-1 3 8,0 0 1,0 0 0,0 0 0,0 0-1,0 1 1,0-1 0,0 0-1,1 0 1,-1 1 0,0-1 0,0 1-1,1-1 1,-1 1 0,0-1-1,1 1 1,-1 0 0,1 0 0,-1 0-1,3 0 1,57-4-104,96-11-89,-138 12 181,0-1 0,0-1 0,-1-1 0,0-1 0,0 0 0,22-14-1,-15 6 29,-1-1-1,0 0 0,35-34 1,-53 40 26,-2 5 109,-5 12-49,-2 3-45,-1-1 0,1 0 0,-8 14 0,7-16-24,0 0 1,1 0-1,0 1 0,0-1 1,1 1-1,-3 11 0,4-6 12,-1-5 18,1 0 0,0 0 0,1 0 0,0 0 0,1 14 0,0-20-43,-1-1 0,1 1-1,-1 0 1,1 0 0,0-1-1,0 1 1,0 0 0,-1-1-1,2 1 1,-1-1 0,0 1-1,0-1 1,0 1 0,1-1-1,-1 0 1,1 0 0,-1 1-1,1-1 1,-1 0 0,1-1-1,0 1 1,-1 0 0,1 0-1,0-1 1,0 1 0,-1-1-1,1 1 1,0-1 0,3 0-1,5 1 4,-1-1 0,1 0 0,-1-1 0,1 0 0,-1-1 0,0 0-1,1 0 1,-1-1 0,16-7 0,0-2-13,-1-1 1,26-19-1,-30 18-15,-1-2 1,-1 0-1,0-1 0,-1-1 0,-1 0 1,-1-1-1,-1-1 0,0 0 0,19-42 1,-14 21-53,-2-1 1,-2-1 0,-2 0-1,10-62 1,-21 95 48,2-10-25,-1 0 0,1-23 0,-4 42 42,0 1-1,0 0 1,0-1-1,0 1 1,0 0-1,0-1 0,0 1 1,0 0-1,0-1 1,0 1-1,0 0 0,0-1 1,0 1-1,0 0 1,0-1-1,0 1 1,0 0-1,-1 0 0,1-1 1,0 1-1,0 0 1,0-1-1,0 1 0,-1 0 1,1 0-1,0-1 1,0 1-1,0 0 1,-1 0-1,1 0 0,0-1 1,-1 1-1,1 0 1,0 0-1,0 0 0,-1 0 1,1 0-1,0-1 1,-1 1-1,1 0 1,0 0-1,-1 0 0,1 0 1,0 0-1,-1 0 1,1 0-1,0 0 0,0 0 1,-1 0-1,1 1 1,-16 9-20,6 1 26,1 0-1,0 1 1,1 0-1,-8 14 1,-24 56 30,32-62-28,1 1 0,0 0-1,2 0 1,0 1 0,-2 33 0,5-21 27,1 0 1,8 62-1,-5-78 2,2 1 0,0-1 0,10 27 0,-10-34-11,1-1 1,0 0 0,0 0-1,1 0 1,1-1-1,13 17 1,-15-22-10,0 1 0,0-1 0,1 0 0,-1-1 0,1 1 1,0-1-1,0 0 0,0-1 0,11 4 0,-14-5-15,0 0 0,0 0-1,0-1 1,0 1 0,0-1-1,0 0 1,0 0 0,0 0 0,0 0-1,0 0 1,0 0 0,0-1-1,0 0 1,0 0 0,0 0-1,0 0 1,0 0 0,0 0 0,-1-1-1,1 1 1,0-1 0,2-2-1,-4 2-23,0 1 0,1-1-1,-1 1 1,0-1 0,0 1-1,-1-1 1,1 0-1,0 0 1,-1 0 0,1 1-1,-1-1 1,1 0 0,-1 0-1,0 0 1,0 0-1,0 0 1,0 0 0,0-2-1,-1-2-65,0 1 1,0-1-1,-1 1 0,1 0 0,-4-7 0,-2 0-288,0 0 1,-9-13-1,5 10-3112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4.3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 14672,'0'0'2153,"14"-4"-1648,14-3-249,-1 2-1,50-5 1,-16 7-46,228-1 889,-223 4-18,-76-3-3722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5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65 167 7632,'0'0'109,"10"0"271,2-1-214,0-1 1,0 0-1,0-1 0,0 0 0,16-7 0,-13 4 142,0-1-1,-1-1 1,19-13-1,-28 18-145,-1-1-1,0 1 1,0-1-1,0 0 0,-1 0 1,0 0-1,1 0 1,-1-1-1,-1 1 1,1-1-1,-1 0 1,1 0-1,-1 0 1,2-9-1,-4 14-118,0-1 0,0 0 0,1 0-1,-1 0 1,0 0 0,0 0 0,0 0 0,0 0 0,-1 0-1,1 0 1,0 1 0,0-1 0,0 0 0,-1 0-1,1 0 1,0 0 0,-1 0 0,1 1 0,-1-1-1,1 0 1,-1 0 0,1 1 0,-1-1 0,-1 0-1,1-1 12,-1 1-1,0 0 0,0 0 0,0 1 1,0-1-1,0 0 0,0 0 0,0 1 1,0 0-1,-3-1 0,-4 0 63,0 1-1,0 0 1,0 1-1,-10 2 1,7-1-15,0 2 1,0-1 0,0 2 0,1-1-1,-1 2 1,1 0 0,1 0 0,-1 1 0,1 0-1,-11 10 1,14-12 7,1 1 1,1-1-1,-1 1 0,1 0 0,0 1 1,1-1-1,-1 1 0,1 0 1,0 0-1,1 0 0,0 0 0,0 1 1,1-1-1,0 1 0,0 0 1,0 0-1,0 9 0,2-13-37,0 0 1,1 0-1,-1 0 0,1-1 0,-1 1 1,1 0-1,0 0 0,1-1 0,-1 1 1,1-1-1,-1 1 0,1-1 1,0 0-1,0 1 0,1-1 0,3 4 1,-2-3 16,0-1 1,0 0 0,1 0 0,-1 0-1,1 0 1,0-1 0,-1 0 0,1 0-1,0 0 1,9 2 0,2-2 87,-1 0 1,1-1-1,0 0 0,0-1 1,-1-1-1,1 0 0,17-5 1,-17 3 4,1-2 0,-1 0 0,0 0 0,0-2 0,20-11 0,-28 13-1127,1 0 0,14-14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17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0 9240,'0'0'5168,"-7"13"-4492,-36 77 317,34-68-534,0 1-1,-9 40 1,16-52-213,0-1-1,1 0 1,1 1 0,-1-1-1,2 14 1,-1-22-160,1 1-1,-1-1 0,1 1 1,-1-1-1,1 1 1,0-1-1,0 0 0,0 1 1,0-1-1,0 0 0,1 0 1,-1 0-1,0 0 1,1 0-1,0 0 0,-1 0 1,1 0-1,0-1 1,0 1-1,0-1 0,0 1 1,1-1-1,-1 0 0,0 0 1,0 0-1,1 0 1,3 1-1,0-1 16,0 0-1,0-1 1,0 1-1,0-1 1,0-1-1,1 1 1,-1-1-1,0 0 1,0 0-1,0-1 1,-1 0-1,1 0 1,0 0-1,-1-1 1,1 0-1,-1 0 1,9-7-1,6-5 274,-1-2-1,34-36 0,-37 35-121,8-8 74,21-22 598,-45 48-911,1 0 0,-1 0 1,0 0-1,0 0 0,0 0 1,0 0-1,0 0 0,0 0 1,1 0-1,-1 0 0,0 0 1,0 0-1,0 0 1,0 0-1,0 0 0,1 0 1,-1 0-1,0 0 0,0 0 1,0 0-1,0 0 0,0 0 1,1 0-1,-1 0 0,0 0 1,0 0-1,0 0 0,0 1 1,0-1-1,0 0 1,0 0-1,1 0 0,-1 0 1,0 0-1,0 0 0,0 0 1,0 0-1,0 1 0,0-1 1,0 0-1,0 0 0,0 0 1,0 0-1,0 0 1,0 1-1,0-1 0,0 0 1,0 0-1,0 0 0,4 14 253,-1 19-130,-3-31-104,2 23 50,-2-13-27,1 0 1,0 0-1,0 0 1,6 16-1,-6-25-37,0 1 0,1-1 0,-1 1 0,1-1 0,0 0 0,0 0 0,0 0 0,0 0 0,1 0-1,-1 0 1,1-1 0,0 1 0,0-1 0,-1 0 0,2 0 0,-1 0 0,0 0 0,6 2 0,-2-1 1,1-1 1,-1 0-1,0-1 1,0 0-1,0 0 0,1-1 1,-1 1-1,1-2 1,-1 1-1,0-1 0,0 0 1,1-1-1,-1 1 1,0-1-1,0-1 1,0 1-1,-1-1 0,1-1 1,6-3-1,-3 1 16,0-1 0,-1 0 0,0 0 0,0 0 0,-1-2 0,0 1 0,0-1 0,-1 0 0,0 0 0,-1-1 0,9-15 0,-13 19-5,0 0 1,0 0-1,0 0 1,0 0-1,0-11 1,-1 15-11,-1-1 0,0 0 1,0 0-1,0 0 0,0 0 1,-1 0-1,1 1 0,-1-1 1,0 0-1,0 0 0,0 1 0,0-1 1,0 0-1,0 1 0,-2-3 1,-8-9 110,5 8-36,1 0 0,0-1 0,-6-10-1,11 17-85,0-1 0,0 0 0,0 1 0,-1-1 0,1 0 0,0 1 1,0-1-1,0 1 0,0-1 0,0 0 0,0 1 0,0-1 0,1 0 0,-1 1 0,0-1 0,0 0 0,0 1 0,1-1 0,-1 1 0,0-1 0,1 0 0,-1 1 0,0-1 0,1 1 0,-1-1 0,1 1 0,-1-1 0,1 1 0,-1 0 0,1-1 0,-1 1 0,1 0 0,-1-1 0,1 1 0,0 0 0,-1-1 0,1 1 0,-1 0 0,1 0 0,0 0 0,0 0 0,5-2-2,-1 1 1,1-1-1,-1 2 1,8-2-1,37 2-87,0 3 0,0 1 0,56 13 0,-106-17 78,1 0 0,0 0-1,-1 0 1,1 0-1,0 0 1,-1 0-1,1 0 1,0 1-1,-1-1 1,1 0-1,0 0 1,-1 1 0,1-1-1,0 1 1,-1-1-1,1 0 1,-1 1-1,1-1 1,-1 1-1,1-1 1,-1 1-1,1-1 1,-1 1 0,0 0-1,1-1 1,-1 1-1,0-1 1,1 1-1,-1 0 1,0-1-1,0 1 1,0 0-1,1 0 1,-1-1 0,0 1-1,0 0 1,0-1-1,0 1 1,0 0-1,0-1 1,-1 1-1,1 0 1,0-1 0,0 1-1,0 0 1,-1 0-1,-2 5 14,0-1-1,0 0 1,0 0-1,-7 8 1,3-3-15,-5 7 34,-10 14 90,-33 64 0,51-86-89,0 0-1,0 0 1,1 1 0,0-1 0,1 1-1,0 0 1,0 0 0,1 0-1,0 0 1,1 0 0,0 0-1,2 15 1,-2-24-26,0 0 0,1 1 0,-1-1 0,0 0 0,0 0 0,1 0 0,-1 0-1,1 0 1,-1 1 0,1-1 0,-1 0 0,1 0 0,0 0 0,-1 0 0,1-1 0,0 1 0,0 0 0,0 0 0,-1 0-1,1 0 1,0-1 0,0 1 0,0-1 0,1 1 0,-1 0 0,0-1 0,0 0 0,0 1 0,0-1 0,0 0 0,0 1-1,1-1 1,-1 0 0,0 0 0,0 0 0,0 0 0,1 0 0,1-1 0,0 0-4,0 0 0,1 0 0,-1 0 0,0 0 0,0-1 0,0 0-1,0 0 1,0 0 0,-1 0 0,1 0 0,0 0 0,3-5 0,1-2-14,0-2 0,0 1 0,-1-1 0,0 0 1,-1 0-1,0-1 0,0 1 0,2-17 0,0-2-63,-1-1-1,1-34 1,-7 62 59,0 1 0,1-1 0,-1 1 0,0 0 0,0-1 0,-1 1 0,1 0 0,0-1 0,-1 1 0,0 0-1,1-1 1,-2-2 0,-6 20-72,5-4 102,-1 0 0,1 0-1,1 1 1,-1-1 0,2 0 0,0 1 0,0-1-1,1 1 1,1-1 0,0 1 0,0-1 0,1 1-1,1-1 1,0 0 0,0 0 0,6 13-1,-8-23-6,0 1 0,0 0 1,0 0-1,0 0 0,0-1 0,0 1 0,1-1 0,-1 1 0,0-1 0,1 1 0,-1-1 0,1 0 0,0 0 0,-1 1 0,1-1 0,0 0 0,0-1 0,0 1 0,-1 0 0,1 0 0,0-1 0,0 1 0,0-1 0,0 0 0,0 0 0,0 1 0,0-1 0,0 0 0,0-1 0,0 1 1,0 0-1,0-1 0,0 1 0,0-1 0,0 1 0,0-1 0,4-2 0,17-12 32,1-2 0,-2-1 0,0 0 1,28-32-1,-22 21 32,43-33 1,-71 62-68,0 0 0,0 0 0,0-1 0,0 1 1,1 0-1,-1 0 0,0 0 0,0 0 0,0-1 0,1 1 0,-1 0 1,0 0-1,0 0 0,0 0 0,1 0 0,-1 0 0,0 0 1,0 0-1,1 0 0,-1 0 0,0 0 0,0 0 0,1 0 0,-1 0 1,0 0-1,0 0 0,0 0 0,1 0 0,-1 0 0,0 0 1,0 0-1,1 0 0,-1 0 0,0 1 0,0-1 0,0 0 1,1 0-1,-1 0 0,0 0 0,0 0 0,0 1 0,0-1 0,1 0 1,-1 0-1,0 0 0,0 1 0,0-1 0,0 0 0,0 0 1,0 0-1,0 1 0,0-1 0,0 0 0,0 0 0,1 1 0,-1-1 1,0 1-1,0 14 71,0-14-69,-2 25 74,-2-1 0,-9 35 0,8-37 54,0 0 1,1 0-1,-1 34 0,5-57-124,0 0 0,0 0 0,0 1 1,0-1-1,0 0 0,0 1 0,0-1 0,0 0 1,0 0-1,0 1 0,0-1 0,1 0 1,-1 0-1,0 1 0,0-1 0,0 0 0,0 0 1,0 1-1,1-1 0,-1 0 0,0 0 1,0 1-1,0-1 0,0 0 0,1 0 0,-1 0 1,0 0-1,0 1 0,1-1 0,-1 0 1,0 0-1,0 0 0,1 0 0,-1 0 0,0 0 1,1 0-1,-1 0 0,0 0 0,1 0 1,14-5 136,15-15-41,9-18 11,-29 27-75,0 0 1,1 1 0,0 0-1,20-12 1,-14 16 55,-17 5-93,0 1-1,1 0 0,-1 0 1,0 0-1,1 1 0,-1-1 1,1 0-1,-1 0 0,0 0 1,1 0-1,-1 0 0,0 0 0,1 0 1,-1 0-1,0 1 0,0-1 1,1 0-1,-1 0 0,0 1 1,1-1-1,-1 0 0,0 0 1,0 1-1,0-1 0,1 0 1,-1 0-1,0 1 0,0-1 1,0 0-1,0 1 0,1-1 1,-1 0-1,0 1 0,0-1 1,0 0-1,0 1 0,0-1 1,0 0-1,0 1 0,0-1 1,0 1-1,0-1 0,0 1 1,-1 20 4,-1 0 0,-1 1 1,-1-1-1,-1 0 1,-1-1-1,0 1 0,-2-1 1,0-1-1,-15 26 0,-6 4 10,-2-2 0,-48 57 0,59-79-18,-1-1 0,0-1 0,-2-1 0,-1-1 0,-29 20 0,51-40 0,-1 1 0,1-1 0,-1 1 0,1-1 0,-1 0 0,1 0 0,-1 0 0,1 0 0,-1-1 0,0 1 0,0-1 0,1 1 0,-1-1 0,0 0 0,0 0 0,1 0 0,-6-2 0,5 1 0,1 0 0,-1 0 0,1 0 0,0-1 0,-1 1 0,1-1 0,0 0 0,0 1 0,0-1 0,0 0 0,1 0 0,-1 0 0,0 0 0,1-1 0,0 1 0,-1 0 0,1-1 0,-1-2 0,0-1 0,0 0 0,0 0 0,1 0 0,0 0 0,0 0 0,0 0 0,1 0 0,0 0 0,0 0 0,0 0 0,2-9 0,2-1 0,0 1 0,1-1 0,7-16 0,-8 24-3,0-1-1,1 0 1,0 1-1,0 0 1,1 0 0,0 0-1,0 1 1,0 0-1,11-8 1,-4 5-14,0 1 0,1 0-1,0 1 1,28-11 0,6 1-98,81-21 0,54 1-15,-132 28 94,-35 7 1,3 0-29,25-8 0,-40 10 29,0-1 0,1 0 0,-1 0 0,0 0 0,0 0 0,0-1-1,0 1 1,-1-1 0,1 0 0,6-7 0,-9 9 2,0 0 0,0-1 0,-1 1 0,1 0 0,0-1 0,0 1 0,-1-1 0,1 1 0,-1-1 0,1-1 1,-2-4-4111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51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140 854 4616,'0'0'10774,"-10"-6"-10491,-32-16-3,41 21-261,-1 1 0,1 0-1,0-1 1,-1 1 0,1 0 0,0 0 0,0 0 0,-1 0-1,1 0 1,0 0 0,-1 0 0,1 1 0,0-1 0,0 0-1,-1 1 1,1-1 0,0 1 0,0-1 0,0 1 0,0 0-1,-1 0 1,1-1 0,0 1 0,0 0 0,-1 1 0,-17 26 459,16-23-349,-2 3 87,0 1 0,1-1-1,0 1 1,0 0 0,-3 14-1,6-17-134,0-1-1,0 1 1,1-1-1,0 1 1,0 0-1,0-1 1,1 1-1,0-1 1,0 1-1,0-1 1,3 7-1,0 0 24,-3-10-74,-1 1-1,0-1 1,1 0 0,-1 0 0,1 0 0,0 0 0,0 0 0,0 0 0,0-1-1,0 1 1,0 0 0,1 0 0,-1-1 0,0 1 0,1-1 0,-1 1 0,1-1 0,0 1-1,-1-1 1,1 0 0,0 0 0,0 0 0,0 0 0,3 1 0,0-1 21,0 0 0,0 0 1,0 0-1,-1-1 0,1 1 1,0-1-1,0 0 0,0-1 1,0 1-1,0-1 0,0 0 1,0-1-1,-1 1 1,1-1-1,0 0 0,-1 0 1,1 0-1,-1 0 0,0-1 1,0 0-1,6-5 0,3-5 43,0-1-1,-2 1 0,1-2 1,13-24-1,-6 11-24,-16 23-50,-1 0 1,1 0-1,-1-1 0,3-8 0,8-17 110,-13 30-115,1 19 113,1 0 1,0-1 0,6 21-1,-4-26-86,0-1 1,1 0-1,0 1 0,1-2 0,0 1 0,11 14 0,-15-24-26,0 1-1,0 0 0,0 0 1,0-1-1,0 0 0,1 1 1,-1-1-1,0 0 1,1 0-1,-1 0 0,0 0 1,1 0-1,-1-1 0,1 1 1,0-1-1,-1 1 0,1-1 1,-1 0-1,1 0 1,0-1-1,-1 1 0,1 0 1,-1-1-1,1 1 0,-1-1 1,1 0-1,-1 0 0,0 0 1,3-1-1,-1 0-4,-1-1 0,0 1 0,0 0 0,1-1 0,-2 0-1,1 1 1,0-1 0,0 0 0,-1-1 0,0 1 0,0 0 0,0-1 0,0 1 0,0-1-1,-1 1 1,1-1 0,-1 0 0,1-5 0,0-6 22,0-1-1,-1 0 1,-1-21 0,-1 29-23,0 0 0,0 0 0,0 0-1,-1 0 1,0 1 0,-1-1 0,0 0 0,-6-11 0,-4 2 159,17 20-159,0-2 0,1 1 0,-1 0-1,0-1 1,8 2 0,-9-2-8,14 3-19,0-1 0,0-1 0,1 0 0,-1-2 0,1 0 0,-1 0 0,20-4 0,-19 2-1,-13 2 5,-1 0 0,1 0 0,-1-1 0,0 0-1,7-1 1,-11 1 11,1 1 1,-1-1-1,1 1 0,-1 0 0,1-1 1,-1 1-1,1 0 0,-1-1 0,1 1 0,0 0 1,-1 0-1,1 0 0,0 0 0,-1 0 0,1-1 1,0 1-1,-1 0 0,1 1 0,-1-1 0,1 0 1,0 0-1,-1 0 0,1 0 0,0 0 0,-1 1 1,1-1-1,-1 0 0,1 0 0,0 1 0,-1-1 1,1 0-1,-1 1 0,1 0 0,-2 18 15,-1-7 31,-8 42-4,6-41-33,2 0 1,-1 0 0,0 21 0,3-25-3,1 24-6,-1-32 0,0 0 0,0 0 0,1 1 1,-1-1-1,0 0 0,1 0 0,-1 0 1,1 0-1,-1 0 0,1 0 0,-1 0 1,1 0-1,0 0 0,-1 0 0,1 0 1,0 0-1,0-1 0,0 1 0,0 0 1,-1 0-1,1-1 0,0 1 0,2 0 1,1 0 5,0 0 1,1-1-1,-1 0 1,1 1-1,-1-2 1,1 1-1,-1 0 1,0-1-1,1 0 1,-1 0 0,0 0-1,1 0 1,-1-1-1,0 1 1,0-1-1,0 0 1,0-1-1,-1 1 1,1-1-1,3-3 1,7-5 5,-2 0 1,1-1-1,19-26 1,21-33-35,70-122 0,-98 143-6,-1-2 0,19-64 0,23-112-27,-57 196 37,-2-2 0,-1 1 0,2-40 0,-3 29-20,-6 37 16,-2 10-5,-5 14 2,-106 398-41,88-287 215,-13 171 0,39-297-140,-2 27 130,1 0-1,2 28 1,-1-56-121,0 0 1,0 0-1,0 0 1,0 0-1,0 0 1,0-1-1,1 1 1,-1 0-1,0 0 1,0 0-1,1 0 1,-1-1-1,0 1 1,1 0-1,-1 0 1,1-1-1,-1 1 1,1 0-1,-1-1 1,1 1-1,0 0 1,-1-1-1,2 1 1,-1-1-6,0 0-1,0 0 1,-1 0 0,1 0 0,0 0-1,0 0 1,0 0 0,-1 0 0,1 0 0,0-1-1,0 1 1,-1 0 0,1-1 0,0 1-1,0-1 1,-1 1 0,1-1 0,0 1 0,0-2-1,6-4 24,-1-1 0,0 0-1,7-9 1,-12 14-31,22-31 31,-1-2 0,-2 0 0,17-42 0,26-57 1,11-24-13,-61 123-17,0 0-1,12-62 1,9-135-4,-33 173-1,-2 54 0,0 8 0,-2 10 0,-29 349 126,10-147-49,2-60 71,10-81-57,5-52-41,0 0 0,-14 37 0,10-35 46,-9 38 0,10-30 150,7-29-37,4-9-58,4-9-129,5-9 0,0 1-1,1 1 1,2 0-1,0 1 1,1 0-1,1 2 1,23-21-1,-35 36-24,-1 1 0,1-1 0,0 1 0,0 1 0,1-1 0,-1 1 0,1 0 0,-1 0 0,1 0 0,-1 1-1,8-1 1,-10 2 2,0-1 0,0 1 0,-1 0 0,1 0 0,0 0 0,0 0 0,0 1 0,0-1 0,0 1 0,0 0 0,0 0 0,-1 0 0,1 0 0,0 0 0,-1 1 0,1-1 0,-1 1 0,1-1 0,-1 1 0,0 0 0,1 0 0,-1 0 0,3 4 0,3 9 31,0 1 0,-1-1 0,7 21 0,5 13 103,-15-41-105,0 3 31,1 0 0,0-1 1,1 0-1,0 0 0,0-1 0,1 1 0,16 15 0,-19-21-21,-1-1-1,1 0 0,0 1 0,0-2 0,1 1 0,4 2 0,-7-4-24,0 0 0,0-1 1,0 1-1,0-1 0,0 0 1,0 0-1,0 1 0,0-1 0,0-1 1,0 1-1,0 0 0,0 0 1,0-1-1,0 1 0,0-1 1,0 0-1,4-1 0,8-5 92,-1 1 1,17-13-1,-27 17-414,0 0 0,0 0 1,-1 0-1,1 0 0,-1-1 0,1 0 0,-1 1 1,0-1-1,0 0 0,0 0 0,-1 0 0,1 0 0,-1 0 1,1 0-1,1-7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51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91 10040,'0'0'1316,"17"-3"-783,295-53 2134,-259 47-2135,78-10 1282,-116 17-1617,-12 2-287,-1-1 0,0 1 0,1-1 0,-1 1 0,1 0 0,-1 0 0,0 1 0,1-1 0,-1 0 0,1 1 0,-1-1 0,0 1 0,1 0 0,-1 0 0,3 1 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5:52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11656,'0'0'2096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01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104 857 4512,'0'0'5377,"8"-9"-5098,79-124 859,18-92 428,-88 180-946,18-76 0,-32 109-485,-1 0 1,0-14-1,0-1 269,0 21-143,-2 5-249,0 1 1,0 0 0,1 0 0,-1-1 0,0 1 0,0 0 0,0-1-1,0 1 1,0 0 0,0 0 0,0-1 0,0 1 0,0 0-1,0-1 1,0 1 0,0 0 0,0-1 0,0 1 0,0 0-1,0 0 1,0-1 0,-1 1 0,1 0 0,0-1 0,0 1 0,0 0-1,-1-1 1,0-3 173,-1 1 255,-2 13-281,-10 40-13,-71 284 476,73-272-382,-3 1 0,-3-2-1,-3 0 1,-32 65-1,44-110-78,0-1-1,-18 22 1,9-13 68,16-20-146,-1-1 0,0 1 0,0-1 1,0 0-1,-1 1 0,1-2 0,-1 1 1,1 0-1,-1-1 0,-6 3 0,10-5-71,-1 1 0,1-1 0,-1 0-1,1 0 1,-1 0 0,1 0 0,-1 0-1,1 0 1,-1 0 0,0 0-1,1-1 1,-1 1 0,1 0 0,-1 0-1,1 0 1,-1-1 0,1 1 0,-1 0-1,1 0 1,0-1 0,-1 1 0,1 0-1,-1-1 1,1 1 0,0-1 0,-1 0-1,-9-14 269,3 4-112,7 10-161,-1 0 1,0 0 0,1 0-1,-1 0 1,1 0-1,-1 0 1,1 0 0,0 0-1,-1 0 1,1 0 0,0 0-1,0 0 1,0 0 0,0 0-1,0-1 1,0 1-1,0 0 1,0 0 0,0 0-1,0 0 1,1 0 0,0-2-1,13-24 99,-8 18-76,5-10 5,2 2 0,0-1 0,1 2 0,24-24 0,72-50 98,-23 37-10,-59 37-60,37-26-1,-41 25-46,-17 13-2,-1-1 1,1 0 0,-1 0 0,0 0 0,6-8 0,-1 1 6,0 1 0,20-16-1,-12 11 34,-18 14-45,1 0 0,-1 0-1,1 0 1,-1 1 0,0-1 0,0-1-1,0 1 1,1-2 0,6-11 30,-21 44-54,10-22 13,-5 9-36,1 0 0,1 0 0,1 0 0,0 1-1,1 0 1,0 0 0,2 0 0,-1 21 0,3-37 37,0 0 0,0-1 0,1 1 0,-1 0 1,0 0-1,1 0 0,-1-1 0,0 1 0,1 0 0,-1 0 1,1-1-1,-1 1 0,1 0 0,0-1 0,-1 1 0,1-1 1,0 1-1,-1-1 0,1 1 0,0-1 0,0 1 0,-1-1 1,3 1-1,22 7 63,-15-5-29,-3-1-9,0 0-1,0-1 1,0 1-1,0-1 1,1-1-1,-1 0 1,0 0-1,1 0 1,13-3-1,-1-2 47,1-1-1,20-9 0,-40 15-66,7-4 10,-1 0 0,1 0-1,-1-1 1,-1 0 0,1 0 0,-1 0 0,1-1-1,8-11 1,20-17-49,-32 31 32,-1 1-1,1-1 0,-1 0 0,0 0 1,0 0-1,0 0 0,-1-1 1,1 1-1,-1 0 0,0-1 0,0 1 1,0-1-1,0 1 0,0-1 0,-1 0 1,0 1-1,1-1 0,-1 1 1,-1-1-1,1 0 0,-1 1 0,1-1 1,-1 0-1,0 1 0,0-1 0,0 1 1,-1 0-1,-1-4 0,2 6 6,0 0 0,0 1 0,0-1 0,0 0 0,0 1 0,0-1 0,0 1 0,0-1 0,0 1 0,0 0 0,-1-1 0,1 1 0,0 0 0,0 0 0,0 0 0,0 0 0,0 0 0,-1 0 0,1 0 0,0 0 0,0 0 0,0 1 0,0-1 0,0 0 0,0 1 0,0-1-1,0 1 1,-1-1 0,0 2 0,-3 0 1,1 0-1,-1 1 0,1 0 0,0 0 0,-6 5 0,6-5-10,0 1-1,0-1 0,1 1 1,0 0-1,0 0 0,0 0 0,0 1 1,0-1-1,1 1 0,0-1 1,0 1-1,0 0 0,0 0 1,1 0-1,0 0 0,0 0 0,0 0 1,1 7-1,0-10 4,0 10-23,0 0-1,3 17 0,-2-24 29,0-1-1,1 1 0,-1 0 0,1-1 1,0 1-1,1-1 0,-1 0 0,6 8 1,-4-7 17,1 1 1,-1-1-1,1-1 1,0 1 0,0 0-1,8 5 1,-9-8-3,0 0 1,0 0 0,0-1-1,1 1 1,-1-1-1,0 0 1,0 0 0,1 0-1,-1-1 1,9 0-1,-3 0 17,-1 0 0,1-1 0,-1-1 0,1 0-1,-1 0 1,0 0 0,0-1 0,0-1 0,0 0 0,0 0-1,-1 0 1,0-1 0,0-1 0,12-9 0,-2-1-9,-1-1 1,0 0 0,15-21-1,-9 6-3,-1 5 32,-2-2 0,-1 0 0,23-47 0,-32 52-30,-1 0-1,0-1 1,-2 0-1,-1 0 1,-1-1-1,-1 0 1,0-30-1,-2-1 17,0 23-18,-1-1 1,-8-62-1,6 92-27,0 0 0,0 0-1,-1 0 1,0 1 0,0-1 0,0 0 0,0 1-1,-1-1 1,-4-4 0,7 8 3,0 1-1,-1-1 1,1 1-1,0 0 1,-1 0 0,1-1-1,0 1 1,-1 0 0,1-1-1,0 1 1,-1 0 0,1 0-1,-1 0 1,1-1-1,0 1 1,-1 0 0,1 0-1,-1 0 1,1 0 0,-1 0-1,1 0 1,-1 0-1,1 0 1,0 0 0,-1 0-1,0 0 1,-10 9-77,-5 21-7,14-26 76,-5 14-33,0-1-1,1 1 1,-6 32-1,-2 60-144,9-67 110,2 8 0,2-1-1,3 1 0,8 55 0,-2-30 30,-7-69 64,1 1 0,-1-1 0,6 15 1,4 15 99,-11-36-98,0 0-1,0 0 1,0 0-1,1 0 0,-1 0 1,0 1-1,1-1 0,-1 0 1,0 0-1,1 0 1,-1 0-1,1 0 0,0 0 1,-1 0-1,1 0 1,0-1-1,0 1 0,0 0 1,-1 0-1,3 1 1,-2-2 1,0 0 0,0 1 1,0-1-1,0 0 0,0 0 0,1 0 1,-1 0-1,0 0 0,0 0 1,0 0-1,0 0 0,0 0 1,0-1-1,1 1 0,-1 0 1,2-1-1,3-3 39,1 1 0,-1-1 1,1-1-1,9-7 0,-14 9-59,31-26 158,31-35 0,-61 61-143,2-2 13,0 0-1,0 0 1,1 1 0,0-1 0,-1 1-1,2 0 1,-1 1 0,0 0 0,10-4-1,-13 7-23,-1-1-1,0 1 1,1 0-1,-1 0 1,1 0-1,-1 0 1,1 1-1,-1-1 1,0 1-1,1-1 1,-1 1-1,0 0 1,3 1-1,30 19-22,-12-7 13,-20-12 10,-2-2 0,1 0 0,-1 0 0,0 1 0,0-1 0,0 1 0,-1-1 0,1 1 0,0 0 0,0-1 0,0 1 0,0 0 0,0-1 0,-1 1 0,1 0 0,0 0 0,-1 0 0,1 0 0,0-1 0,-1 1 0,1 0 0,-1 2 0,0-5 3,0 1-1,-1-1 1,1 1 0,-1-1-1,0 1 1,1 0-1,-1-1 1,0 1-1,0 0 1,0-1-1,0 1 1,0 0 0,-1-1-1,-20-19 61,13 14-43,4 2 0,0 1 1,-1-1-1,0 1 1,1 0-1,-2 0 1,1 1-1,-12-5 1,16 7-16,-1 0 1,0 1-1,0-1 1,1 1-1,-1 0 0,0 0 1,0 0-1,0 0 1,1 1-1,-1-1 1,0 1-1,0-1 1,1 1-1,-1 0 1,0 0-1,1 0 0,-1 0 1,1 1-1,-1-1 1,1 1-1,0-1 1,-4 5-1,2-2-4,0 1-1,0 0 0,0 0 1,0 0-1,1 0 1,0 1-1,0-1 0,1 1 1,-1 0-1,1 0 0,-2 11 1,2-7-12,0 1 0,1-1-1,0 1 1,0 0 0,1 0 0,2 12 0,-1-16 13,1 1 0,0-1 0,0 0 0,0 1 0,1-1 0,0 0 0,1 0 1,5 8-1,-8-14 0,0 0 0,0-1 0,0 1 1,0 0-1,0-1 0,0 1 0,1-1 1,-1 1-1,0-1 0,0 0 0,0 1 1,1-1-1,-1 0 0,0 0 0,0 0 1,1 0-1,-1 0 0,0 0 0,1 0 0,-1 0 1,0-1-1,3 0 0,26-10 16,-22 6-13,0-1-1,-1 0 1,0 0 0,0-1 0,-1 0-1,0 0 1,0-1 0,9-14 0,-5 8 7,20-35 52,-2-1 1,42-104-1,-49 104-16,-3 1-4,13-53 0,-8 23-12,-20 69-22,0-1 0,-1 0 0,0 0 0,-1 0 0,0-1 0,-1 1 0,0 0 0,-1 0 0,0 0 0,-1 0 0,0 0 1,-3-11-1,4 21-10,1 1 0,0 0 1,0-1-1,0 1 0,0-1 1,0 1-1,0 0 0,-1-1 1,1 1-1,0 0 0,0-1 1,-1 1-1,1-1 0,0 1 1,-1 0-1,1 0 0,0-1 1,-1 1-1,1 0 0,0 0 1,-1-1-1,1 1 0,0 0 1,-1 0-1,1 0 0,-1 0 1,1-1-1,0 1 0,-1 0 1,1 0-1,-1 0 0,1 0 1,-1 0-1,1 0 0,0 0 1,-1 0-1,1 0 0,-1 1 1,1-1-1,-1 0 1,1 0-1,0 0 0,-1 0 1,1 1-1,0-1 0,-1 0 1,1 0-1,-1 0 0,1 1 1,0-1-1,0 0 0,-1 1 1,1-1-1,-1 1 0,-1 1-8,-1 1 0,1 0 0,0 0 0,0 0 0,-2 4 0,-12 23-39,2 2-1,1-1 1,1 1 0,2 1-1,2 0 1,0 1-1,3-1 1,-4 66 0,8-45 30,0-34 26,0 0 0,1 0-1,2 0 1,0 0 0,1 0 0,8 29 0,-4-26 20,-5-15-8,0 0 0,0 0-1,1 0 1,0-1 0,1 1 0,0-1-1,0 0 1,8 10 0,-10-15-2,1-1 0,-1 1-1,1 0 1,0-1 0,0 0 0,0 1 0,0-1-1,0-1 1,0 1 0,4 0 0,-1 1 16,1-1 0,-1-1 0,13 0 0,-14 0-32,0-1 1,0-1 0,0 1-1,0-1 1,-1 1 0,1-1-1,0-1 1,-1 1 0,0-1-1,1 1 1,-1-1 0,0-1 0,-1 1-1,1 0 1,6-9 0,-6 8-85,-3 4 60,-1 0-1,0-1 0,0 1 1,0 0-1,0 0 1,0 0-1,1-1 0,-1 1 1,0 0-1,0 0 1,0 0-1,0-1 0,0 1 1,0 0-1,0 0 1,0-1-1,0 1 0,0 0 1,0 0-1,0-1 1,0 1-1,0 0 0,0 0 1,0 0-1,0-1 0,0 1 1,0 0-1,0 0 1,0-1-1,-1 1 0,1 0 1,0 0-1,0 0 1,0 0-1,0-1 0,0 1 1,-1 0-1,1 0 1,0 0-1,0 0 0,0-1 1,-1 1-1,1 0 1,0 0-1,0 0 0,0 0 1,-1 0-1,-3-2-3327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8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1 104 10152,'0'0'4345,"2"10"-3486,10 46 670,6 88 1,-31 303 2479,8-387-3408,5-51-338,0 1 0,1-1 1,-1 1-1,2-1 0,4 19 1,-6-28-218,0 1-1,0-1 1,0 0 0,0 1 0,0-1 0,0 1 0,1-1 0,-1 1 0,0-1 0,0 0 0,0 1 0,0-1 0,1 1 0,-1-1 0,0 0 0,0 1 0,1-1-1,-1 0 1,0 1 0,1-1 0,-1 0 0,0 1 0,1-1 0,-1 0 0,1 1 0,6-9 310,6-26-517,-11 28 232,14-59-224,-2-1 0,9-127 0,-11 78-68,-9 65-1,-2 0 1,-2-1 0,-12-76-1,12 119 204,0 3 27,1-1 0,-1 1 0,1-1 0,0 1 0,1 0 0,-1-1 0,1 1 0,0 0 0,1-1 0,-1 1 0,1 0 0,0 0 0,4-8 0,-3 9 1,0 1 0,-1 0 0,1-1 0,1 1 0,-1 0 0,0 1 0,1-1 0,-1 0 0,1 1 0,0 0-1,0 0 1,0 0 0,0 1 0,0-1 0,0 1 0,1 0 0,5-1 0,15-2 20,-1 2 1,1 0-1,0 2 1,-1 1-1,1 0 1,0 2-1,32 8 1,-44-7-21,0 0 0,-1 0 0,0 1 0,0 1 1,21 12-1,-31-16-9,1-1 0,-1 1 0,0 0 1,1-1-1,-1 1 0,0 0 0,0 0 1,0 1-1,-1-1 0,1 0 0,0 0 1,-1 1-1,0-1 0,1 1 0,-1 0 0,0-1 1,0 1-1,-1 0 0,1 0 0,-1-1 1,1 1-1,-1 0 0,0 0 0,0 0 1,0 0-1,0-1 0,0 1 0,-1 0 1,1 0-1,-1 0 0,0-1 0,0 1 0,0 0 1,-2 2-1,-2 5 2,-2 0 0,1-1 0,-1 0 0,-1 0 0,1-1 0,-1 0 0,-1 0 0,0-1 1,0 0-1,-20 12 0,-9 1 49,-65 25 1,57-26-7,-99 43 360,145-62-399,0 0 0,-1 0 0,1 0 0,0 0 0,0 0 1,-1 0-1,1 0 0,0 1 0,-1-1 0,1 0 1,0 0-1,0 0 0,-1 0 0,1 0 0,0 1 0,0-1 1,-1 0-1,1 0 0,0 1 0,0-1 0,0 0 0,0 0 1,-1 1-1,1-1 0,0 0 0,0 0 0,0 1 1,0-1-1,0 0 0,0 1 0,0-1 0,0 0 0,-1 0 1,1 1-1,0-1 0,0 0 0,1 1 0,-1-1 0,0 0 1,0 1-1,0-1 0,0 0 0,0 0 0,0 1 1,0-1-1,0 0 0,0 1 0,1-1 0,-1 0 0,0 0 1,0 1-1,0-1 0,1 0 0,-1 0 0,0 0 0,1 1 1,16 9 52,193 88 125,-183-83-191,0 1 1,-2 1-1,0 2 0,0 1 0,31 33 1,-50-46 2,1 1 0,-1 0 0,-1 0 0,1 1 0,-1 0 0,-1 0 0,0 0 1,0 0-1,-1 1 0,3 14 0,-4-18 2,-2 0-1,1 0 1,-1 0 0,0 0-1,0 0 1,0-1 0,-1 1 0,0 0-1,0 0 1,0 0 0,-1-1-1,0 1 1,0-1 0,0 1 0,-1-1-1,0 0 1,0 0 0,0 0-1,-5 5 1,-2 0 10,0 0 0,-1-1 0,0-1 0,0 0 0,-1 0 0,0-1 0,0-1 0,-1 0 0,0-1 0,0 0 1,-14 3-1,3-2 12,-1 0 1,0-2 0,0-2-1,0 0 1,-31-2 0,40-1 15,0-1 1,0 0-1,0-2 1,0 0-1,1 0 1,-1-2-1,-23-11 1,25 9-1955,-27-18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01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 10344,'0'0'560,"38"-46"-272,-17 49-16,7 8-8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06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120 478 7432,'0'0'2792,"-1"9"-2288,-25 107 850,17-87-1038,-8 24 661,-14 75 0,27-100-102,-15 47 0,16-55 6,3-18-712,0 0 0,0 0 1,0 0-1,-1 0 1,1 0-1,-1 0 1,0 4-1,0-6 376,-2-23 426,1-10-775,1-1-1,2 1 1,1 0-1,1 0 1,2 1-1,1-1 1,19-53-1,-21 74-152,1 1 1,0 0-1,1 0 0,1 1 1,8-12-1,16-26 144,-26 39-138,0-1 0,1 1 0,13-14 1,-18 21-47,1 0 0,0 0 1,0 0-1,0 0 1,0 1-1,0-1 0,0 1 1,0-1-1,1 1 0,-1 0 1,1-1-1,-1 1 1,1 1-1,-1-1 0,1 0 1,-1 1-1,1-1 1,0 1-1,-1 0 0,5 0 1,-4 0-4,0 2 0,0-1 0,1 0 0,-2 1 0,1-1 0,0 1 0,0 0 0,0 0 0,-1 0 0,1 0 1,2 4-1,24 29 11,-24-26-4,1-1-1,-2 1 1,1 0 0,-1 0 0,0 1 0,-1-1 0,0 1 0,-1-1 0,2 12 0,-4-17-2,1 0 0,-1 0 0,0 0 0,0 0 1,-1 0-1,1 0 0,-1 0 0,0-1 0,0 1 1,0 0-1,0 0 0,0-1 0,-1 1 0,0 0 1,0-1-1,0 0 0,0 1 0,-1-1 0,1 0 1,-1 0-1,1 0 0,-1-1 0,0 1 0,0-1 0,-7 5 1,4-4 14,0-1 1,0 1-1,0-1 1,0 0-1,0 0 1,0 0-1,-1-1 1,1 0-1,-1-1 1,1 1-1,-1-1 1,1-1-1,-1 1 1,1-1-1,0 0 0,-1 0 1,1-1-1,-7-2 1,6-1 103,6 1-35,15-2-2,-7 3-82,197-71 130,-185 66-121,1 0 0,-1-2 0,-1-1 1,0 0-1,0-1 0,-1-1 0,24-23 0,-24 21 8,-14 12-4,1 0-1,-1 0 1,0 0-1,0 0 1,0-1-1,-1 1 1,1-1 0,-1 1-1,4-9 1,-4 6 44,2-10 228,-4 16-282,0-1 1,0 1-1,0 0 1,0 0 0,0 0-1,0-1 1,0 1-1,0 0 1,0 0 0,0 0-1,0 0 1,0-1 0,0 1-1,0 0 1,0 0-1,1 0 1,-1-1 0,0 1-1,0 0 1,0 0-1,0 0 1,0 0 0,0 0-1,0-1 1,1 1-1,-1 0 1,0 0 0,0 0-1,0 0 1,0 0-1,1 0 1,-1 0 0,0 0-1,0-1 1,0 1-1,0 0 1,1 0 0,-1 0-1,0 0 1,0 0-1,10 4 103,9 10-81,-18-13-15,3 3-10,1 1 1,-1-1-1,-1 1 1,1 0 0,-1 0-1,1 1 1,3 9-1,14 43 10,-15-42-14,-3-2 0,0 0 0,0 1 0,-1-1 0,-1 1 0,-1 24 0,0-29-1,0-10 0,0 1 0,0-1 0,0 0 0,0 1 0,0-1 0,0 1 0,0-1 0,0 0 0,0 1 0,0-1 0,0 1 0,0-1 0,0 0 0,0 1 0,0-1 0,0 0 0,1 1 0,-1-1 0,0 0 0,0 1 0,0-1 0,1 0 0,-1 1 0,0-1 0,1 0 0,-1 1 0,0-1 0,1 0 0,-1 0-1,0 0 1,1 1 0,-1-1 0,0 0 0,1 0 0,0 0 1,0 0 1,0 0-1,0 0 0,0-1 0,1 1 0,-1 0 0,0-1 0,-1 1 1,1-1-1,0 1 0,0-1 0,1-1 0,25-22 39,-27 24-40,50-58 37,-24 26-110,34-30-1,-43 49-269,-14 17 156,-6 10 148,3-13 33,-4 16-15,0 1 0,1-1 1,1 0-1,0 18 0,3-30 22,-1 0 1,1 0-1,-1 0 1,2 0-1,-1 0 0,0 0 1,1 0-1,2 5 0,-2-7 0,0 0-1,0-1 1,-1 1-1,2 0 1,-1-1-1,0 0 1,0 1-1,1-1 1,-1 0-1,1 0 0,0-1 1,-1 1-1,1-1 1,4 2-1,-6-2 6,1 0 0,0-1-1,0 1 1,0-1 0,0 0-1,0 1 1,0-1 0,0 0-1,0 0 1,0 0 0,0-1 0,0 1-1,0 0 1,0-1 0,-1 1-1,1-1 1,0 0 0,0 1-1,0-1 1,-1 0 0,1 0-1,0 0 1,-1 0 0,1-1 0,-1 1-1,1 0 1,-1-1 0,2-1-1,-1 0 4,1 0 0,-1 0 0,0-1 0,0 1 0,0 0 0,-1-1-1,1 1 1,-1-1 0,0 0 0,0 0 0,0 1 0,-1-1 0,1-7 0,-1-1 7,-1 0 0,0 0 1,-1 0-1,0 0 1,-5-13-1,6 21-4,-1-1 0,1 1-1,-1-1 1,0 1 0,-1 0 0,1 0-1,-1-1 1,0 2 0,0-1 0,0 0-1,0 1 1,-1-1 0,1 1 0,-1 0 0,-7-5-1,9 8 0,-1-1 0,1 0-1,-1 0 1,1 1 0,-1 0-1,0-1 1,1 1 0,-5 0-1,6 0-9,1 0 0,-1 0 0,1 0 0,-1 0 0,1 0-1,-1 0 1,1 0 0,-1 0 0,1 0 0,-1 0-1,1 0 1,-1 1 0,1-1 0,-1 0 0,1 0 0,-1 1-1,1-1 1,0 0 0,-1 0 0,1 1 0,-1-1-1,1 0 1,0 1 0,-1-1 0,1 1 0,0-1 0,-1 0-1,1 1 1,0-1 0,0 1 0,-1-1 0,1 1-1,0-1 1,0 1 0,0-1 0,0 1 0,-1-1 0,1 1-1,0-1 1,0 1 0,0-1 0,0 1 0,0-1-1,1 1 1,-1-1 0,0 1 0,1 1-6,1 0 0,0-1 0,-1 0 0,1 1 0,0-1 0,0 0 0,0 0 0,0 0 0,0 0 0,0-1 0,0 1 0,2 0 0,-2-1 3,10 3-4,1-1-1,-1 0 0,1-2 1,0 1-1,-1-1 0,1-1 1,12-2-1,-11 1 6,143-25-6,-39 4-21,-86 18 0,-14 1 3,37-1-1,-53 5 23,1 0-1,-1-1 0,0 1 0,0 0 1,1-1-1,-1 0 0,0 1 0,4-3 1,3 0-4,-28 14 131,-3-2-90,3-1-4,0 1 1,1 0-1,0 1 1,0 1-1,-17 15 0,27-20-23,-3 4 6,0-1 1,-13 17 0,21-23-12,1-1 1,0 1-1,0 0 1,0 0-1,1 0 0,-1 0 1,1 0-1,0 1 1,0-1-1,0 0 1,0 1-1,0-1 1,1 0-1,-1 1 0,1 6 1,0-9-2,0 1 0,1-1 0,-1 0 0,0 0 0,1 1 0,-1-1 0,1 0 0,-1 0 0,1 0 0,0 1 0,-1-1 0,1 0 0,0 0 0,0 0 0,0 0 0,0 0 0,0 0 0,0-1 0,0 1 0,0 0 0,0 0 0,0-1 0,1 1 0,-1-1 0,0 1 0,0-1 0,1 1 0,-1-1 0,0 0 0,0 0 0,1 1 0,-1-1 0,0 0 0,1 0 0,-1 0 0,3-1 0,0 1 3,0-1-1,0 0 0,0 1 1,0-1-1,-1-1 1,1 1-1,0-1 1,-1 1-1,1-1 1,0 0-1,4-4 1,3-4 4,-1-1 0,16-22 1,-9 11-2,-1-1-25,-2 0 1,0-1-1,-1-1 1,17-48 0,-15 35-39,-5 11-4,-2-1 1,0 1-1,-2-1 1,-2 0-1,3-42 1,-13 24-185,6 46 242,0-1 1,0 1-1,0 0 1,0 0-1,0 0 1,0 0-1,0 0 1,0-1 0,0 1-1,0 0 1,0 0-1,0 0 1,0 0-1,0 0 1,0-1-1,0 1 1,0 0 0,0 0-1,0 0 1,0 0-1,0 0 1,0-1-1,0 1 1,0 0-1,-1 0 1,1 0 0,0 0-1,0 0 1,0 0-1,0 0 1,0 0-1,0-1 1,-1 1-1,1 0 1,0 0 0,0 0-1,0 0 1,0 0-1,0 0 1,-1 0-1,1 0 1,0 0-1,0 0 1,0 0-1,0 0 1,0 0 0,-1 0-1,1 0 1,0 0-1,0 0 1,0 0-1,0 0 1,0 0-1,-1 0 1,1 0 0,0 1-1,0-1 1,0 0-1,0 0 1,0 0-1,0 0 1,-1 0-1,1 0 1,0 0 0,0 0-1,0 1 1,-9 8-13,1 4 8,-1 0 0,2 1 0,0 0 0,1 1 0,0 0-1,1 0 1,1 0 0,-5 31 0,6-23 27,1 1 0,2-1-1,0 1 1,2-1 0,6 34-1,-2-20 22,-5-24-10,1-1-1,0 0 1,1 0-1,0 0 0,1 0 1,0-1-1,1 1 1,0-1-1,8 11 0,-12-21-22,-1 1-1,1-1 0,0 0 0,0 0 0,0 0 1,0 0-1,0 0 0,1 0 0,-1-1 1,0 1-1,0 0 0,1-1 0,-1 1 1,0-1-1,1 1 0,-1-1 0,0 1 0,1-1 1,2 0-1,-1 0 8,-1 0 0,1 0 0,0-1 0,0 1 0,0-1 0,-1 0 0,1 0 0,0 0 0,3-1 0,2-3 11,0 0 0,0 0 0,0-1 0,-1 0 0,7-7 0,0-2 13,-1-1 0,0 0 0,-1-1 0,-1 0 1,-1-1-1,0 0 0,-1 0 0,12-40 0,-17 43 57,-4 8-1,-1 10 69,-5 25-96,1-7-42,0 1-1,2 0 1,-2 38 0,5-51-15,1 0 0,-1 0 0,1 1 1,4 15-1,-5-25-9,1 1-1,-1-1 1,1 1 0,-1-1 0,1 0-1,-1 1 1,1-1 0,-1 1-1,1-1 1,-1 0 0,1 0 0,0 1-1,-1-1 1,1 0 0,-1 0 0,1 0-1,0 1 1,-1-1 0,1 0-1,0 0 1,-1 0 0,1 0 0,0 0-1,-1 0 1,1-1 0,0 1-1,-1 0 1,1 0 0,0-1 0,19-6 30,-12 3-21,-1-1 1,0-1-1,0 1 1,0-1-1,-1 0 1,0-1-1,0 0 1,6-9-1,18-19 20,-18 23 9,18-28 1,-15 20 17,-11 15-24,-6 7 20,-5 11-1,-7 26 4,8-24-31,1 0 0,-7 28 0,12-40-24,0-1 0,0 1 0,0 0 0,0-1 0,0 1 0,0 0 0,1 0 0,-1-1 0,1 1 0,0-1 0,0 1 0,1 3 0,2 0 17,0 0 1,0 0-1,6 7 1,-8-11-10,-2-1-9,1 0 0,0-1 0,0 1 0,0 0 0,0-1 0,0 1 1,0-1-1,0 1 0,0-1 0,0 1 0,0-1 0,0 0 0,1 1 0,-1-1 0,0 0 1,0 0-1,0 0 0,0 0 0,0 0 0,2 0 0,25-6 17,-22 4-6,16-5 7,-2-1 0,1-1 0,-1-1 0,0-1 0,21-16-1,-17 11 16,1 2 0,39-18 0,-63 32-32,30-14 26,-29 13-20,1 0-1,-1 0 1,1-1-1,-1 0 1,0 1-1,0-1 1,0 0-1,0 0 1,3-3-1,-1 1 26,-2 3-13,-4 4-10,-1 1-10,-2 0 1,1 0-1,0 0 1,-1 0-1,-5 3 1,-17 15 3,19-14-8,1 0 0,1 1 0,-1 0 0,1 0 0,1 0 0,-6 14 1,9-19-1,1 0 1,-1 1 0,1-1 0,0 1 0,1-1-1,-1 1 1,1 9 0,0-12 1,0 1 0,0-1 0,1 1 0,0-1 0,-1 1 0,1-1 0,0 1 0,0-1 0,0 1 1,1-1-1,-1 0 0,0 0 0,1 0 0,0 0 0,1 2 0,1-1-3,0 0-1,-1 0 1,1-1 0,0 0-1,0 0 1,0 0 0,1 0 0,-1-1-1,0 1 1,1-1 0,-1 0-1,1-1 1,-1 1 0,1-1 0,5 0-1,3 0 3,0-1-1,0 0 1,-1-1-1,16-4 1,-5-2 1,0-1 1,-1-1 0,0-1-1,30-20 1,-44 25 0,5-2 0,0-2 0,0 1 0,-1-2 0,-1 0 0,0 0 0,-1-1 0,0 0 0,0-1 0,-1 0 0,-1 0 0,0-1 0,6-16 0,-14 29 0,1-1 0,-1 1 0,1-1 0,-1 1 0,0-1 0,1 0 0,-1 1 0,0-1 0,0 0 0,0 1 0,0-1 0,-1-2 0,1 4 0,0-1 0,-1 0 0,1 1 0,0-1 0,-1 0 0,1 1 0,0-1 0,-1 0 0,1 1 0,-1-1 0,1 1 0,-1-1 0,0 1 0,1-1 0,-1 1 0,1 0 0,-1-1 0,0 1 0,0-1 0,-1 1 0,0-1 0,0 1 0,0 0 0,0-1 0,0 1 0,0 0 0,0 0 0,0 1 0,0-1 0,0 0 0,0 1 0,0-1 0,0 1 0,0 0 0,0 0 0,0-1 0,-1 2 0,-12 7 14,0 0 0,1 0 0,0 2 0,0 0 0,-17 18 0,30-28-9,0 0-1,1 0 1,-1 0-1,1 0 0,-1 0 1,1 0-1,0 0 1,-1 0-1,1 1 1,0-1-1,0 0 1,0 0-1,0 0 0,0 0 1,0 0-1,0 0 1,0 1-1,0-1 1,1 0-1,-1 0 1,0 0-1,1 0 1,-1 0-1,0 0 0,1 0 1,0 0-1,-1 0 1,1 0-1,0 0 1,-1 0-1,1-1 1,1 3-1,1-1 5,0 1 0,-1-1 0,1 1 1,0-1-1,0 0 0,1 0 0,-1 0 0,7 2 1,-3-2-4,0 0 0,0-1 1,0 0-1,0-1 1,0 1-1,0-1 1,1-1-1,-1 1 1,8-3-1,12-2 8,27-11 0,-8 3-5,-33 10-8,1-2 1,-1 1-1,0-2 1,0 0 0,16-10-1,-29 16-1,15-7 0,-10 7 0,-6 7 0,-2-2 0,0 1 0,0-1 0,-1-1 0,0 1 0,-7 7 0,-2 2 0,-86 113 4,87-103 34,11-23-39,0 0-1,1 0 1,-1 0 0,1 0 0,0 0 0,-1 1 0,1-1 0,0 0 0,0 0 0,0 0-1,-1 1 1,1-1 0,0 0 0,1 0 0,-1 0 0,0 2 0,1-3 0,0 1 1,0-1-1,0 0 0,0 0 1,0 0-1,0 0 1,0 0-1,0 0 0,0 0 1,0 0-1,0 0 1,0-1-1,0 1 0,0 0 1,0-1-1,-1 1 1,1 0-1,0-1 0,0 1 1,0-1-1,0 0 1,0 0-1,4-2 3,6-3 6,0 0 1,0-1 0,-1-1-1,0 0 1,0 0 0,-1-1-1,0 0 1,0-1 0,13-20-1,2-7 10,28-63 0,-27 49-14,-1 1-1,-3 0-1,23-84 0,-40 117-2,3-28 0,0-5 0,-7 50 1,1 0 1,-1-1-1,0 1 0,0 0 1,0-1-1,0 1 0,0 0 1,0-1-1,0 1 0,0-1 0,0 1 1,0 0-1,0-1 0,0 1 1,0 0-1,0-1 0,0 1 1,0-1-1,0 1 0,0 0 1,0-1-1,0 1 0,-1 0 0,1-1 1,0 1-1,0 0 0,0-1 1,-1 1-1,1 0 0,0-1 1,0 1-1,-1 0 0,1 0 0,0-1 1,-1 1-1,1 0 0,0 0 1,-1 0-1,1 0 0,0-1 1,-1 1-1,0 0 0,0 0 0,1 1 1,-1-1-1,0 0 0,0 1 0,1-1 0,-1 0 1,0 1-1,1-1 0,-1 1 0,0-1 0,1 1 1,-1-1-1,1 1 0,-1-1 0,1 1 1,-1 0-1,1-1 0,-1 1 0,1 0 0,-1-1 1,1 2-1,-14 25-13,1 1-1,2 0 1,1 1 0,1 0 0,-9 50-1,15-54-7,-1 4-13,1 2 0,2 57 0,1-80 23,1 0 0,0 0 0,1 0 0,0 0 0,0 0 0,0 0 0,1-1 0,1 1 0,-1-1 0,1 0 0,0 0 1,1 0-1,0-1 0,0 1 0,10 9 0,-8-10 10,0-1 0,0-1 0,0 1 0,1-1-1,0-1 1,12 5 0,-4-3-1978,31 6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08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0 7024,'0'0'4581,"3"15"-3930,5 23 5,-1 1 1,2 60 0,-24 81 1582,5-93-1206,8-64-704,1-6 517,-6 25 0,7-41-801,0-1 0,0 1-1,0 0 1,-1-1 0,1 1-1,0 0 1,0-1-1,0 1 1,0-1 0,0 1-1,0 0 1,0-1 0,1 1-1,-1 0 1,0-1 0,0 1-1,0-1 1,1 1-1,-1 1 1,1-2-15,-1 0 0,1 0 0,-1 0-1,0 1 1,1-1 0,-1 0 0,1 0 0,-1 0 0,0 0-1,1 0 1,-1 0 0,1 0 0,-1 0 0,1 0 0,-1 0 0,0 0-1,1 0 1,-1 0 0,1 0 0,-1 0 0,0 0 0,1-1-1,27-14 665,-21 11-684,15-9 217,-6 3-38,0 1-1,24-11 0,-35 19-136,0-1 1,0 0-1,-1 1 0,1 0 0,0 0 0,0 1 0,1-1 0,-1 1 0,0 0 0,0 0 0,0 1 0,0 0 0,9 2 0,-11-2-21,1 1 0,-1-1-1,1 1 1,-1 0 0,1 0-1,-1 0 1,0 1 0,0-1-1,0 1 1,-1 0-1,1 0 1,0 0 0,-1 0-1,0 0 1,0 0 0,0 1-1,0-1 1,0 1 0,-1-1-1,1 1 1,-1 0 0,0-1-1,0 1 1,-1 0 0,1 0-1,-1 0 1,0 0 0,0 0-1,-1 6 1,1-4 11,-1 0 0,0 0 0,0 0 0,0 0 0,-1 0 0,0 0 1,0 0-1,-1 0 0,0-1 0,0 1 0,0-1 0,0 0 0,-1 0 0,0 0 0,0 0 0,0-1 0,-9 8 1,8-9-8,0-1 0,0 1 0,0-1 1,0 0-1,0 0 0,0 0 0,-1-1 1,1 0-1,-1 0 0,1 0 0,0-1 1,-1 0-1,0 0 0,1 0 0,0-1 1,-12-2-1,6 0 45,-1 0 1,0-2-1,1 1 0,0-1 0,0-1 1,-15-10-1,22 14-45,1 0 35,-1-1 0,1 1 0,0-1 0,-1 1 0,1-1 0,0 0 0,-4-6 0,5 7 48,-6-6 69,8 8-185,0 0 0,-1 0 0,1 0 0,0 0-1,0 0 1,0 0 0,0-1 0,0 1 0,0 0 0,0 0 0,0 0 0,0 0 0,0 0 0,0 0 0,0-1 0,0 1 0,0 0 0,0 0 0,0 0-1,0 0 1,0 0 0,0 0 0,0-1 0,0 1 0,0 0 0,0 0 0,0 0 0,0 0 0,0 0 0,0 0 0,0 0 0,0-1 0,0 1 0,0 0-1,0 0 1,0 0 0,0 0 0,1 0 0,-1 0 0,0 0 0,0 0 0,0-1 0,0 1 0,0 0 0,0 0 0,0 0 0,1 0 0,-1 0 0,0 0-1,0 0 1,0 0 0,0 0 0,0 0 0,0 0 0,1 0 0,-1 0 0,0 0 0,0 0 0,0 0 0,0 0 0,0 0 0,0 0 0,1 0 0,-1 0-1,0 0 1,0 0 0,0 0 0,0 1 0,1-1 20,14 3 32,2 2-28,15 5-15,-1-2 0,1-1 1,37 2-1,-43-7 4,0-2-1,46-5 1,-61 4-11,-1-1 0,0-1 0,1 0 0,-1 0 0,0-1 0,-1 0 0,1-1 0,-1 0 0,14-10 0,8-10 22,-17 13-10,1 1 0,0 0-1,20-10 1,-31 19-1,0-1-1,1 1 1,-1-1-1,0 0 1,0 0-1,4-5 0,-7 8-9,-1 0 0,0-1-1,0 1 1,1 0-1,-1 0 1,0 0-1,1 0 1,-1 0-1,0 0 1,1-1-1,-1 1 1,1 0-1,-1 0 1,0 0-1,1 0 1,-1 0-1,0 0 1,1 0-1,-1 0 1,0 1-1,1-1 1,-1 0-1,0 0 1,1 0-1,-1 0 1,0 0-1,1 0 1,-1 1-1,0-1 1,1 0-1,-1 0 1,0 1-1,0-1 1,1 0-1,-1 0 1,0 1-1,0-1 1,0 0-1,1 1 1,-1-1-1,0 0 1,0 0-1,0 1 1,0-1-1,0 1 1,1-1-1,-1 0 1,0 1-1,0 0 1,6 19 104,13 70 204,-19-89-305,0 0 0,1 0-1,-1 0 1,0 0 0,1 0-1,-1 0 1,1 0 0,-1 0-1,1 0 1,-1 0 0,1 0-1,0-1 1,-1 1 0,1 0-1,0 0 1,0-1 0,0 1-1,-1 0 1,1-1 0,0 1-1,0-1 1,0 1 0,0-1-1,0 0 1,0 1 0,0-1-1,0 0 1,0 0-1,0 0 1,0 0 0,0 0-1,0 0 1,0 0 0,0 0-1,0 0 1,0 0 0,0 0-1,0-1 1,0 1 0,0 0-1,0-1 1,2 0 0,3-2 18,0 1 1,-1-1-1,1-1 1,-1 1-1,9-7 0,64-49 304,-78 59-325,1-1 0,-1 1 1,1 0-1,-1-1 0,1 1 1,-1 0-1,1-1 0,-1 1 1,1 0-1,-1 0 0,1-1 1,0 1-1,-1 0 0,1 0 0,-1 0 1,1 0-1,0 0 0,-1 0 1,1 0-1,-1 0 0,1 0 1,0 0-1,-1 0 0,1 0 1,-1 0-1,1 1 0,-1-1 1,1 0-1,0 0 0,-1 1 0,1-1 1,-1 0-1,1 1 0,-1-1 1,0 0-1,1 1 0,-1-1 1,1 1-1,-1-1 0,0 1 1,1 0-1,1 3 5,-1-1-1,1 1 1,-1 0 0,-1-1 0,2 8-1,-2-10-10,4 22 11,-2 0 0,-1-1 0,0 1 0,-2 0 0,-5 33 0,3-39-8,-1 0 0,-1 0 1,0 0-1,-1-1 0,-1 1 0,-1-1 0,-16 26 0,13-25-2,-1-1-1,-1-1 0,0 0 1,-20 18-1,28-29 3,1 0 0,0-1-1,-1 1 1,0-1 0,0 0-1,0-1 1,0 1 0,0-1-1,-1 0 1,1 0 0,-1-1-1,1 0 1,-1 0 0,1 0-1,-1 0 1,0-1 0,1 0-1,-1 0 1,-10-2 0,10 0 11,0 0 1,0-1-1,0 1 1,0-1-1,1-1 0,-1 1 1,1-1-1,0 0 1,0 0-1,0 0 1,-5-7-1,9 9-7,0 0 0,-1 0 0,1 0 0,0 0-1,0 0 1,1 0 0,-1-1 0,0 1 0,1 0 0,-1 0 0,1 0 0,0-1-1,0 1 1,0 0 0,0-1 0,0 1 0,0 0 0,1 0 0,-1-1 0,1 1-1,-1 0 1,3-4 0,-1 0-7,1 1 1,-1 0-1,1 0 0,0 0 1,1 0-1,-1 0 0,8-7 0,2 0 0,1 1-1,0 1 0,1 0 1,0 1-1,0 0 0,1 2 0,21-9 1,6 2-5,69-15 0,-104 28-24,0-1 0,0 1 0,0 0 0,0 1 0,14 1 0,-17-1-2,0 1-1,0 1 1,-1-1 0,1 1-1,0-1 1,-1 1 0,1 1-1,-1-1 1,0 1-1,7 4 1,26 26-455,-8-8-3903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0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1007 5320,'0'0'1545,"9"1"-832,-3-1-588,0 1-5,0-1 0,0 1 0,0-1 1,0 0-1,0-1 0,0 0 0,0 0 0,0 0 1,0-1-1,5-2 0,6-4 232,-1 0 0,0-2 0,0 0 0,-1-1 1,23-22-1,61-72 1207,22-53 161,-96 124-1357,12-19 537,-2-3 0,32-69 1,-60 109-551,0 0-1,-1-1 1,-1 0 0,-1 0 0,5-32-1,-9 48-306,0 1-1,1-1 1,-1 0-1,0 1 1,0-1-1,0 1 0,0-1 1,0 0-1,0 1 1,0-1-1,0 0 1,-1 1-1,1-1 1,0 1-1,0-1 0,0 0 1,-1 1-1,1-1 1,0 1-1,-1-1 1,0 0-1,1 1-7,-1 0-1,0 0 0,1 0 1,-1 0-1,1 0 0,-1 1 1,0-1-1,1 0 1,-1 0-1,1 1 0,-1-1 1,1 0-1,-1 1 1,1-1-1,-1 0 0,1 1 1,-1-1-1,1 1 1,0-1-1,-1 1 0,1-1 1,0 1-1,-1-1 1,1 1-1,0 0 0,-17 24 190,2 0 0,1 1 0,-14 37 0,-25 88 329,50-140-503,-5 11 103,2 0-1,-6 40 1,11-53-102,0-1-1,1 1 1,1 0-1,-1-1 1,1 1 0,0-1-1,1 1 1,0-1-1,1 0 1,4 13 0,-6-20-43,1 5 43,1-1-1,0 0 1,0 0-1,0 0 1,4 5-1,-6-9-36,1 0 0,-1 1 0,0-1 0,1 0 0,-1 0 0,1 0 0,0 0 0,-1 0 0,1 0 0,0 0 0,0-1 0,-1 1 0,1-1 0,0 1 0,0-1 0,0 0 0,0 0 0,0 1 0,0-1 0,3-1 0,2 0 8,1-1 0,-1 0-1,1-1 1,-1 0 0,0 0 0,0 0 0,0-1 0,-1 0-1,1 0 1,-1-1 0,10-9 0,7-8 64,30-37 0,-43 47-55,26-29 58,98-123 262,-109 127-274,-2-1 0,-2-1 0,-1-1-1,-3-1 1,-1-1 0,19-77 0,-30 101 16,-2 0 1,0 0 0,0-26-1,-5 31 96,2 12-184,-1 1-1,1 0 0,0 0 1,0 0-1,0 0 0,0 0 1,-1-1-1,1 1 0,0 0 1,0 0-1,0 0 0,0 0 1,-1 0-1,1 0 0,0 0 1,0 0-1,0 0 0,-1 0 0,1 0 1,0 0-1,0 0 0,0 0 1,0 0-1,-1 0 0,1 0 1,0 0-1,0 0 0,0 0 1,-1 0-1,1 0 0,0 0 1,0 0-1,0 0 0,0 0 1,-1 1-1,1-1 0,0 0 1,0 0-1,0 0 0,0 0 1,0 0-1,-1 1 0,1-1 1,0 0-1,0 0 0,0 0 1,0 0-1,0 1 0,0-1 1,0 0-1,0 0 0,0 0 1,0 1-1,-16 19 123,6-8-85,1 1-1,0 0 1,-11 23-1,4 5 32,-21 76 0,16-45-11,-40 143 105,37-125-67,16-68-46,-18 41 0,0-1 97,25-60-135,0 1 0,0-1 0,0 1 1,-1-1-1,1 0 0,0 1 0,-1-1 1,0 0-1,-1 2 0,0-2 39,1 0 139,3-11-102,-1 8-94,2-8 20,1 0 0,-1-1 0,2 1 0,-1 1 0,1-1 0,0 0 0,1 1 0,11-15 0,2 0 20,34-33 0,-48 51-35,0 1 0,1 0-1,0 1 1,0-1-1,0 1 1,0 0-1,0 0 1,0 0 0,1 1-1,-1-1 1,1 1-1,8-1 1,-12 2-2,-1 1 0,1-1 0,0 1 0,0 0 1,-1 0-1,1-1 0,0 1 0,0 0 0,-1 0 0,1 1 0,0-1 1,3 1-1,-3 0-1,0 1 0,1-1 0,-1 1 1,0 0-1,0 0 0,0 0 1,0 0-1,2 2 0,3 6 0,-1-1 0,0 1 0,0 0 0,-1 0 0,0 1 0,-1 0 0,6 19 0,-7-18 0,0-1 0,1 0 0,1 0 0,0 0 0,0-1 0,1 0 0,13 17 0,-14-21 0,-1-1 0,2 0 0,-1 0 0,0-1 0,1 1 0,7 4 0,-10-8 0,-1 0 0,1 0 0,0 0 0,0 0 0,-1 0 0,1-1 0,0 1 0,0-1 0,0 0 0,-1 0 0,1 0 0,0 0 0,0 0 0,0-1 0,0 1 0,-1-1 0,1 0 0,5-2 0,-2 0 5,1-1 1,-1 1-1,0-2 0,0 1 0,0 0 0,-1-1 1,0 0-1,0-1 0,0 1 0,0-1 0,-1 0 1,5-9-1,-4 6 8,0 0 0,-1 1 0,0-2 0,-1 1-1,0 0 1,-1 0 0,1-1 0,0-17 0,-3 24-4,0 0 0,0 0-1,0 0 1,0 0 0,-1 0 0,0 0 0,0-4-1,0 7-5,1-1-1,0 1 0,0-1 0,0 1 1,-1-1-1,1 1 0,0 0 1,0-1-1,-1 1 0,1-1 0,0 1 1,-1 0-1,1-1 0,0 1 1,-1 0-1,1-1 0,-1 1 0,1 0 1,-1 0-1,1 0 0,0-1 1,-1 1-1,1 0 0,-1 0 0,1 0 1,-1 0-1,1 0 0,-1 0 1,1 0-1,-1 0 0,1 0 1,-1 0-1,1 0 0,-1 0 0,1 0 1,-1 0-1,1 0 0,-1 0 1,1 1-1,-1-1 0,1 0 0,-1 0 1,1 1-1,0-1 0,-1 0 1,1 0-1,-1 1 0,-3 2 5,-1 0 12,-1 1-1,1 0 0,-1 1 1,-6 6-1,11-10-15,0 1 1,0-1-1,0 1 0,0-1 0,0 1 1,0-1-1,1 1 0,-1-1 1,0 1-1,1 0 0,-1-1 1,1 1-1,0 0 0,0 0 0,-1-1 1,1 1-1,0 0 0,0 0 1,1-1-1,-1 1 0,0 0 0,2 3 1,0 2 5,0 0 1,1 0 0,0-1 0,1 1-1,-1-1 1,1 0 0,0 0-1,1 0 1,0 0 0,0-1 0,0 1-1,0-1 1,1-1 0,0 1-1,0-1 1,0 0 0,13 6-1,-13-7 1,0-1-1,0 1 1,0-1-1,0-1 1,1 1-1,-1-1 1,0 0-1,1 0 1,9-1-1,7 0 5,-17 0-12,1 1 0,-1-2 1,1 1-1,0-1 0,-1 0 0,1 0 0,-1-1 0,8-2 0,-2-1-16,-3 1-104,0 0 0,0-1 0,8-5 0,-17 10 93,0 0 1,0 0-1,0 0 1,0 0-1,0 0 1,0 0-1,0-1 1,0 1 0,-1 0-1,1 0 1,0 0-1,0 0 1,0 0-1,0 0 1,0 0-1,0 0 1,0 0-1,0 0 1,0 0-1,0 0 1,0 0-1,0-1 1,0 1-1,-1 0 1,1 0 0,0 0-1,0 0 1,0 0-1,0 0 1,0 0-1,0 0 1,0-1-1,0 1 1,0 0-1,0 0 1,0 0-1,0 0 1,0 0-1,0 0 1,0 0-1,1 0 1,-1-1-1,0 1 1,0 0 0,0 0-1,0 0 1,0 0-1,0 0 1,0 0-1,0 0 1,0 0-1,0 0 1,0 0-1,0 0 1,0-1-1,1 1 1,-1 0-1,0 0 1,0 0-1,0 0 1,0 0 0,0 0-1,0 0 1,0 0-1,0 0 1,0 0-1,1 0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1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0 116 8432,'0'0'1272,"62"-19"-832,-13 6 0,8-1 16,14 0 0,7-5 320,-3 1 0,-15 4 8,-8 9 8,-8 9-96,8-3 16,6-1-233,-6 0 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3.2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0 361 5520,'0'0'7496,"8"-2"-6831,-5 1-603,2 0 54,0 0-1,0-1 1,0 0 0,0 0-1,0 0 1,-1-1 0,1 1 0,-1-1-1,1 0 1,4-5 0,60-58 2355,75-92 1,-126 138-1982,-14 17-257,0-1 0,-1 0 1,1-1-1,-1 1 0,1-1 1,-1 1-1,-1-1 0,4-7 1,-4 8 78,-1 4-300,-1 0-1,0 0 1,0 0-1,0-1 1,0 1-1,0 0 1,0 0-1,0 0 1,0 0-1,0 0 1,0 0-1,0-1 1,1 1-1,-1 0 1,0 0-1,0 0 1,0 0-1,0-1 1,0 1-1,0 0 1,0 0-1,0 0 1,0 0-1,-1 0 1,1-1-1,0 1 1,0 0-1,0 0 1,0 0-1,0 0 1,0 0-1,0 0 1,0-1-1,0 1 1,0 0-1,0 0 1,-1 0-1,1 0 1,0 0-1,0 0 1,-1 1 53,0 0 0,0 0 0,1 0 0,-1 0 0,0 0 0,1 0 1,-1 1-1,1-1 0,-1 0 0,1 0 0,-1 3 0,-3 9 83,2-9-114,-7 14 90,2 0 0,0 1-1,-8 33 1,13-43-77,1 1 0,0-1 0,1 1 0,-1 0 0,2-1 0,1 11 0,-2-18-33,0 0 1,1 0-1,-1 1 0,1-1 0,0 0 1,0 0-1,-1 0 0,1 0 1,0 0-1,1 0 0,-1-1 1,0 1-1,1 0 0,-1-1 0,1 1 1,-1-1-1,1 1 0,-1-1 1,1 1-1,0-1 0,0 0 0,0 0 1,0 0-1,0 0 0,0-1 1,0 1-1,0 0 0,0-1 0,0 1 1,1-1-1,-1 0 0,0 0 1,3 0-1,3 0 9,1-1 0,-1 0 0,1-1 0,-1 0 0,0 0 0,1-1 0,-1 0 0,-1 0 0,16-10 0,3-3 51,34-30 1,-26 20-5,-27 21-52,5-3 28,-1-1-1,0 1 1,-1-2 0,16-17 0,-19 19 11,-6 8-48,0 0 1,0-1-1,0 0 1,-1 1-1,1-1 0,0 1 1,-1-1-1,1 0 1,0 0-1,-1 1 0,1-1 1,0 0-1,-1 0 1,1 0-1,-1 0 0,0 1 1,1-1-1,-1 0 1,0 0-1,0 0 0,1-2 1,-15 32 146,12-25-143,-4 7 29,1 0-1,-6 19 0,10-28-36,0 1 0,0 0 0,1-1-1,-1 1 1,1 0 0,0 0 0,0-1 0,0 1-1,0 0 1,0 0 0,1-1 0,-1 1 0,1 0 0,0-1-1,-1 1 1,1-1 0,3 6 0,-1-4 5,-1 0 1,2-1-1,-1 1 0,0 0 1,1-1-1,-1 0 0,1 0 1,0 0-1,0 0 0,0 0 1,0-1-1,7 3 0,-9-5-8,1 1 0,-1 0 0,1-1 0,0 1 0,-1-1 0,1 0 0,0 0 0,0 0 0,-1-1 0,1 1 0,-1 0 0,1-1 0,0 0 0,-1 0 0,1 1 0,-1-1 0,1-1 0,-1 1 0,0 0 0,1-1 1,-1 1-1,0-1 0,3-3 0,-2 2 1,0-1 1,0 1 0,0-1 0,0 0 0,-1 0 0,0 0 0,0 0 0,0-1 0,0 1 0,-1-1 0,0 1 0,1-1 0,-2 1 0,1-1 0,0 1 0,-1-1 0,0 0 0,0 0 0,-2-7 0,2 7 4,-1 0-1,0 1 1,0-1-1,0 1 1,-1 0 0,1-1-1,-1 1 1,0 0-1,0 0 1,-1 0-1,1 0 1,-1 0 0,0 1-1,0-1 1,0 1-1,0-1 1,-1 1-1,0 0 1,1 1 0,-5-3-1,1 1 19,0 1-1,-1 0 0,-9-2 1,15 4-20,-1 1 1,1-1-1,-1 1 1,0 0-1,1 0 0,-1 0 1,1 0-1,-1 0 1,0 0-1,1 1 1,-1-1-1,1 1 1,-5 1-1,5 1 8,8-2-10,15-3-7,-19 2 4,47-7-4,52-15-1,10-1-40,-89 19 30,0 2-1,1 0 0,21 2 1,-40 0 12,0 1 0,0-1 0,0 0 0,0 1 0,0 0 0,0 0 0,-1 0 1,1 1-1,0-1 0,4 4 0,-6-4 2,-1 0 1,1 0-1,-1 1 1,0-1-1,0 1 1,0-1-1,0 1 1,0-1-1,0 1 1,0-1-1,0 1 1,-1 0 0,1 0-1,-1-1 1,1 1-1,-1 0 1,0 0-1,1 0 1,-1-1-1,0 1 1,0 0-1,-1 0 1,1 0-1,-1 2 1,0 3 8,-1 0 1,0 0-1,0 0 1,-1 0-1,0 0 1,0 0-1,-9 11 1,-9 22 192,19-33-31,2-8 95,7-13-13,7-6-138,1 1 1,18-18 0,-7 8-38,-24 27-70,-1 1 1,1-1-1,-1 0 0,1 1 1,0-1-1,0 1 0,0 0 1,-1-1-1,2 1 0,-1 0 1,0 0-1,0 0 0,0 0 1,0 1-1,0-1 0,1 1 0,-1-1 1,0 1-1,4 0 0,-3 0 2,0 0 0,0 1 0,0 0 0,0 0 0,0 0 0,-1 0 0,1 0 0,0 1 0,-1-1 0,1 1 0,-1-1 0,0 1 0,0 0 0,4 4 0,8 9 64,12 18 0,-15-19-19,23 24 1,-18-20 17,-13-14-48,0-1-1,1 1 1,-1-1-1,6 5 1,6 9 92,-4-4-1070,-3-9-2766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4:13.4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11552,'0'0'352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17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1237 8000,'0'0'4000,"13"-7"-3319,-11 6-638,17-10 248,-1 0-1,0 0 1,18-17-1,-9 4 148,-2-1 0,0-1 0,30-44 0,49-96 722,34-61 384,-133 216-1369,7-7 464,-11 18-622,-1 0 0,1 0-1,-1-1 1,1 1 0,0 0 0,-1 0-1,1 0 1,0-1 0,-1 1-1,1 0 1,-1 0 0,1 0 0,0 0-1,-1 0 1,1 0 0,0 1 0,-1-1-1,1 0 1,0 0 0,-1 0-1,1 1 1,-1-1 0,1 0 0,-1 0-1,1 1 1,-1-1 0,1 1 0,-1-1-1,1 0 1,-1 1 0,1 0-1,7 7 62,0 1 0,-1 0 0,0 0 0,-1 1-1,0-1 1,-1 1 0,5 11 0,-2-4 6,4 6 57,-2 1 1,13 41-1,-19-53-64,-2 0 0,1 0-1,-2 0 1,0 1 0,0-1 0,-1 0-1,0 1 1,-3 12 0,3-21-46,-1-1 1,0 1-1,0 0 1,-1 0-1,1 0 1,-1-1 0,0 1-1,1-1 1,-2 1-1,1-1 1,0 0-1,-1 0 1,1 0 0,-1 0-1,0 0 1,-4 2-1,1-1 1,1-1-1,-1 0 0,1-1 1,-1 1-1,0-1 1,0 0-1,0-1 1,0 1-1,-9 0 0,-8-1 63,0-1 0,0-1-1,1-1 1,-32-6-1,32 5 17,17 3-61,1-1 1,-1 1-1,1-1 1,-1 0-1,1-1 1,-9-2-1,21 6-7,0 0 0,-1-1-1,1 0 1,0 0 0,15 0-1,4 0-32,-2 0-8,0-1-1,0-1 1,0-1-1,0-1 1,0-1-1,-1-2 1,1 0 0,-1-1-1,-1-2 1,1 0-1,-1-2 1,-1 0 0,0-2-1,-1 0 1,24-20-1,24-25 96,-46 37-37,0 2 0,1 0 0,1 2 0,35-19 0,-58 35-51,1 0 1,-1 0-1,0 0 0,1 0 1,-1 0-1,0 1 0,1-1 1,-1 1-1,1 0 0,-1 0 0,1 0 1,-1 0-1,1 0 0,-1 0 1,1 0-1,-1 1 0,1 0 1,-1-1-1,1 1 0,1 1 1,-1 0 7,0 0 0,0 0 0,0 1 1,0-1-1,-1 1 0,1-1 0,-1 1 0,0 0 1,0 0-1,0 0 0,0 0 0,2 5 0,0 2 21,0 0 0,-1-1 0,-1 1 0,1 1 0,-1-1 0,-1 0 0,0 0-1,-1 16 1,-1-13 5,0 7 121,-1 0-1,-5 22 1,29-72 258,-5 1-366,7-12 70,51-63 1,-65 92-101,0 1 1,0 0 0,1 1-1,1 1 1,0-1 0,0 2-1,1 0 1,0 0 0,25-10 0,-36 17-11,1 0 0,0 0 0,0 0 0,0 1 0,0-1 1,0 1-1,0-1 0,0 1 0,0 0 0,0 0 1,0 0-1,0 1 0,6 1 0,-7-2-7,-1 1 0,1 0 0,0 0 0,-1 0 0,1 0 0,-1 1 0,1-1 0,-1 0 0,0 1 0,0-1 0,1 1 0,-1-1 1,0 1-1,0-1 0,0 1 0,-1 0 0,1 0 0,0-1 0,-1 1 0,1 0 0,-1 0 0,1 0 0,-1 3 0,2 8 25,0 0 0,-1 0 0,-1 0-1,0 0 1,-1 0 0,-1 0 0,0 0 0,-7 25 0,8-25 347,9-17-201,17-24-99,-19 22-42,7-9-6,5-6 1,23-20 0,-36 37-23,1-1 0,-1 1 0,1 0 0,0 1 0,0-1 0,0 1 0,0 0 0,1 0 0,12-3-1,-18 6-9,1 0 0,-1 0 0,0 0 0,0 0-1,0 0 1,0 0 0,0 0 0,0 0-1,0 0 1,0 1 0,0-1 0,0 0-1,0 1 1,0-1 0,0 1 0,0-1 0,0 1-1,0-1 1,0 1 0,0 0 0,0-1-1,-1 1 1,1 0 0,0 0 0,-1 0-1,1 0 1,0-1 0,-1 1 0,1 0 0,-1 0-1,1 0 1,-1 0 0,0 0 0,1 2-1,1 4-1,-1-1 1,1 1-1,-2 0 0,1 9 0,0-3 1,9 89 39,-9-100-36,-1-1-1,0 1 0,0-1 1,1 1-1,-1-1 0,1 0 0,-1 1 1,1-1-1,-1 0 0,1 1 1,0-1-1,0 0 0,0 0 0,0 0 1,0 0-1,0 0 0,0 0 1,0 0-1,0 0 0,0 0 0,0 0 1,1 0-1,-1-1 0,0 1 1,1 0-1,-1-1 0,0 0 0,1 1 1,-1-1-1,1 0 0,-1 1 1,1-1-1,-1 0 0,0 0 0,1 0 1,-1 0-1,1-1 0,-1 1 1,2 0-1,7-2 7,0 0 0,-1 0-1,1 0 1,14-7 0,54-29-8,5-1 0,-59 28 0,-1-1 0,0-1 0,21-16 0,38-21 0,-80 50 4,-14 10 64,-9 3-50,2 1-1,-1 1 1,2 1-1,0 0 1,1 1-1,-27 35 1,32-34-6,1 0 0,1 1 1,0-1-1,-10 34 0,19-51-12,-5 23 19,6-24-19,0 0 0,0 1 0,0-1 1,0 1-1,1-1 0,-1 0 0,0 1 1,0-1-1,0 0 0,0 1 0,0-1 1,1 0-1,-1 1 0,0-1 0,0 0 1,0 1-1,1-1 0,-1 0 0,0 1 1,1-1-1,-1 0 0,0 0 0,0 0 1,1 1-1,-1-1 0,0 0 0,1 0 1,-1 0-1,1 0 0,-1 1 0,0-1 1,1 0-1,-1 0 0,0 0 1,1 0-1,-1 0 0,1 0 0,-1 0 1,0 0-1,1 0 0,-1 0 0,0-1 1,1 1-1,-1 0 0,1 0 0,-1 0 1,0 0-1,1 0 0,-1-1 0,0 1 1,1 0-1,-1-1 0,6-1-1,-1-1 1,0 1-1,0-1 0,0-1 1,0 1-1,-1-1 0,0 0 1,1 0-1,-1 0 0,0 0 1,4-8-1,3-4-7,-1 0 1,10-21-1,29-53-209,-49 89 160,7 28-282,-2-3 294,2-1 0,1 0 0,0 0 0,2-1-1,1 0 1,14 22 0,-23-40 40,1 0 0,-1-1 0,1 1 1,0-1-1,0 0 0,0 0 0,0 0 0,0 0 0,1 0 0,0-1 0,-1 0 0,1 1 0,0-1 0,0-1 0,0 1 1,0-1-1,0 1 0,1-1 0,-1 0 0,0-1 0,0 1 0,1-1 0,-1 0 0,1 0 0,-1 0 0,0 0 0,1-1 1,-1 0-1,0 0 0,0 0 0,7-3 0,4-2-12,0-2 1,0 1-1,-1-2 0,-1 0 1,1 0-1,-1-2 0,13-12 1,21-24 5,-1-3 1,-2-1 0,-3-2 0,-2-1 0,-2-3 0,-3 0-1,39-92 1,-65 129-2,17-36-56,31-113-1,-52 154 58,10-36-39,-15 46 28,-4 13 12,5-5 8,-21 66-31,3 1-1,3 1 1,-6 80 0,17-91 4,0-17 6,1 1 0,3 0 0,6 49 0,-4-81 17,0 0 0,1 0 0,1 0 1,0-1-1,0 1 0,1-1 0,1 0 1,0-1-1,9 13 0,-14-22 1,0 0 0,0 0 0,0 0 0,1 0 0,-1 0 0,0-1 0,1 1 0,-1 0 0,1-1 1,-1 1-1,1-1 0,-1 0 0,1 1 0,-1-1 0,1 0 0,-1 0 0,1 0 0,-1 0 0,1 0 0,-1 0 0,1 0 0,-1-1 0,1 1 0,-1-1 0,1 1 0,-1-1 0,1 1 0,-1-1 0,0 0 0,1 0 0,-1 0 0,2-1 0,7-5-2,1 0-1,-2-1 0,10-9 0,-12 11-2,15-15-10,-1-1 0,-1-2 0,-2 1 0,0-2 1,18-34-1,63-142-173,-65 125 117,-4 12-62,-3-2 0,31-112 1,-47 142 45,-8 29 56,0 0-1,-1 0 1,0-1-1,-1 1 0,2-12 1,-3 19 35,0 0-1,-1 0 1,1 0 0,0 0-1,0 1 1,0-1 0,0 0-1,-1 0 1,1 0 0,0 0-1,0 0 1,0 0-1,0 0 1,-1 0 0,1 0-1,0 0 1,0 0 0,0 0-1,0 0 1,-1 0 0,1 0-1,0 0 1,0 0 0,0 0-1,-1 0 1,1 0 0,0 0-1,0 0 1,0 0 0,0 0-1,-1 0 1,1 0 0,0 0-1,0-1 1,0 1 0,0 0-1,0 0 1,-1 0 0,1 0-1,0 0 1,0-1 0,0 1-1,0 0 1,0 0 0,0 0-1,0 0 1,0-1 0,0 1-1,0 0 1,-1 0 0,1 0-1,0 0 1,0-1 0,0 1-1,-10 17-5,-21 54 22,-35 123 0,9 56 99,53-226-104,-1 4 40,2 0 0,0 0 0,2 1-1,2 36 1,0-58-35,0-1 0,0 1 0,0 0 0,1-1 0,0 0-1,0 1 1,1-1 0,0 0 0,0 0 0,0 0 0,1-1-1,-1 1 1,1-1 0,1 0 0,-1 0 0,1 0 0,0 0-1,0-1 1,0 0 0,1 0 0,-1-1 0,1 1 0,11 4 0,-7-4-3,0-1 0,0 0 0,0-1 0,1 0 0,-1 0 0,1-1 0,0-1 0,-1 1 0,1-2 0,-1 1 0,1-2 0,-1 1 0,1-2 0,11-3 0,5-3 9,-2-2 1,1-1-1,-1-1 1,27-19 0,-36 22-17,-10 7-6,0-1 1,0 0-1,0 1 1,0-2-1,-1 1 1,1-1-1,-1 0 0,0 0 1,-1 0-1,1-1 1,-1 1-1,0-1 0,5-10 1,-9 15-3,0 0 0,0 0-1,0 0 1,0 0 0,0 1 0,0-1 0,0 0-1,0 0 1,0 0 0,0 0 0,0 0 0,0 0-1,-1 1 1,1-1 0,0 0 0,-1 0 0,1 0 0,-1 0-1,1 1 1,-1-1 0,1 0 0,-1 1 0,1-1-1,-1 0 1,0 1 0,1-1 0,-1 1 0,0-1 0,1 1-1,-1-1 1,0 1 0,0-1 0,0 1 0,1 0-1,-2-1 1,0 0-1,-1 0 0,1 0 1,0 0-1,-1 1 0,1-1 0,0 1 0,-1-1 0,1 1 0,-1 0 0,1 0 0,-1 0 0,-2 0 1,0 2 0,0 0 1,-1-1 0,1 2 0,0-1 0,0 1 0,1-1 0,-1 1-1,0 1 1,1-1 0,0 1 0,0-1 0,0 1 0,0 1-1,-4 5 1,4-3-2,-1 1 0,2-1 0,-1 1 0,1 0 0,0 0 0,1 0 0,-1 0 0,0 15 0,1-2 8,1 1 0,1-1 1,1 1-1,1-1 0,1 1 1,9 31-1,-11-48 6,1 1 0,1-1 0,-1 0 0,1 0 0,0 0 1,0 0-1,0-1 0,0 1 0,1-1 0,0 0 0,7 6 0,-8-8-2,-1 0 0,1 1 0,0-2 0,0 1 0,0 0-1,0 0 1,0-1 0,0 0 0,1 1 0,-1-1 0,0-1 0,1 1 0,-1 0-1,1-1 1,-1 0 0,1 1 0,-1-1 0,1-1 0,-1 1 0,5-1 0,13-8 29,-1 0 1,1-1 0,-2-1 0,0-1 0,0 0 0,20-19-1,18-11 68,-39 29-70,14-9 147,63-33 0,-92 54-167,0 1 1,0-1 0,0 0 0,1 1 0,-1 0 0,0 0-1,0 0 1,0 0 0,0 0 0,0 0 0,0 1 0,1 0 0,-1-1-1,0 1 1,0 1 0,0-1 0,-1 0 0,1 1 0,3 1-1,8 6 73,-1 0 0,18 15 1,-25-19-64,23 21 100,-1-2 77,44 29 0,-62-47-139,0 0 0,1 0 0,0-1 0,0-1 0,0 0 0,1 0 0,0-1 0,17 2 0,-17-4 1,0 0 1,0-1-1,-1 0 1,1-1-1,0-1 0,0 0 1,0 0-1,-1-1 0,0-1 1,1 0-1,13-7 0,-16 6-847,0 0-1,0-1 1,-1 0-1,10-9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19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0 208 6712,'0'0'10351,"6"14"-9801,-2-2-422,5 9 181,-2 1 0,6 31 1,26 121 2130,-31-155-1990,1 2 928,-9-21-1346,1 0 0,-1 1 0,0-1 0,0 0 0,1 0-1,-1 0 1,0 0 0,0 0 0,1 0 0,-1 0 0,0 0 0,0 0 0,1 0 0,-1 0 0,0 0 0,1 0 0,-1 0 0,0 0 0,0 0 0,1 0 0,-1 0 0,0 0 0,0-1 0,1 1 0,-1 0 0,0 0 0,0 0 0,0 0 0,1-1 0,-1 1 0,0 0 0,0 0 0,0 0 0,0-1 0,1 1 0,-1 0 0,0 0 0,0-1 0,0 1 0,0 0-1,0 0 1,0-1 0,0 1 0,0 0 0,1 0 0,-1-1 0,0 1 0,0 0 0,0-1 0,-4-9 35,2 0 1,-1 0-1,1 0 0,1-1 0,0 1 1,0 0-1,1-1 0,2-12 0,-2-22 42,-2 7-13,1 0 0,9-63 0,-5 78-32,1-1 0,2 1-1,0 1 1,2-1 0,14-31-1,-21 52-46,0-1-1,0 1 1,0 0 0,1-1-1,-1 1 1,1 0 0,-1 0-1,1 0 1,0 0-1,0 0 1,0 0 0,0 0-1,0 1 1,0-1-1,0 1 1,0 0 0,1-1-1,-1 1 1,1 0 0,-1 0-1,1 0 1,-1 1-1,1-1 1,-1 1 0,1-1-1,0 1 1,-1 0-1,1 0 1,0 0 0,-1 0-1,1 1 1,0-1 0,-1 1-1,1-1 1,-1 1-1,1 0 1,-1 0 0,4 2-1,36 10 192,-30-10-138,-1 0 0,0 1 0,1 1 1,17 9-1,-5-1 72,10 5 530,-32-16-652,0-1 0,-1 0 0,1 1-1,-1-1 1,1 1 0,-1 0 0,0 0-1,0-1 1,0 1 0,0 0 0,0 0-1,0 0 1,0 0 0,0 0 0,0 3-1,2 12-3644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19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4120,'0'0'7610,"0"13"-6907,-16 197 3450,13-186-1618,0 31 1,3-54-2522,0-1 1,0 0 0,0 0 0,0 1 0,0-1-1,0 0 1,0 0 0,0 1 0,0-1-1,0 0 1,1 0 0,-1 1 0,0-1-1,0 0 1,0 0 0,0 1 0,1-1-1,-1 0 1,0 0 0,0 0 0,0 0 0,1 1-1,-1-1 1,0 0 0,0 0 0,1 0-1,-1 0 1,0 0 0,0 0 0,1 0-1,-1 0 1,0 0 0,0 0 0,1 1 0,-1-1-1,0 0 1,0-1 0,1 1 0,-1 0-1,0 0 1,0 0 0,1 0 0,-1 0-1,14-4 341,-10 3-231,25-5 181,0 1 1,40-1-1,-46 5-156,56 2 329,-27 1-7,-47-2-442,-1 1-1,0-1 1,0 1-1,0 0 1,8 3-1,-1 1-3317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49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63 9144,'0'0'8167,"10"-3"-7783,38-9 368,67-8 0,64 2 652,-147 15-1226,135-4 1043,-110 13-382,-71 6-385,-103 56 156,-56 34 79,-124 94 535,285-187-1133,-1 1 0,2 1 0,-17 19 0,15-17 74,-25 23 1,33-31-120,1-1 0,0 0 0,1 1 1,-1 0-1,-3 5 0,4-4 35,2-6-74,1 0 1,0 0-1,0 1 0,-1-1 0,1 0 1,0 0-1,0 0 0,0 1 0,-1-1 1,1 0-1,0 1 0,0-1 0,0 0 0,0 0 1,0 1-1,-1-1 0,1 0 0,0 1 1,0-1-1,0 0 0,0 1 0,0-1 1,0 0-1,0 1 0,0-1 0,0 0 0,0 1 1,0-1-1,0 0 0,1 1 0,-1-1 1,0 0-1,0 1 0,0-1 0,0 0 1,1 1-1,14 0 108,-13-1-107,197-11 503,-122 5-205,110 3-1,-177 4-277,26 1 176,1 2-1,37 8 1,-61-11-430,-17-7 31,-18-11-2953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22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707 552 5224,'0'0'2224,"-11"0"-1824,-189 8 3125,174-6-2830,0 1-1,1 0 1,0 2 0,-40 13-1,14 1 342,-54 28-1,87-37-822,1 0-1,0 1 1,1 1 0,0 0-1,1 1 1,0 1 0,1 0 0,-14 19-1,26-30-174,0 1-1,0 0 0,0-1 0,0 1 1,1 0-1,-1 0 0,1 0 0,0 0 1,0 1-1,1-1 0,-1 0 0,1 0 1,0 0-1,0 0 0,0 1 0,1-1 1,0 0-1,-1 0 0,1 0 0,1 0 1,-1 0-1,1 0 0,-1 0 0,1 0 1,0-1-1,0 1 0,1 0 0,-1-1 1,1 0-1,0 0 0,4 5 0,-2-5-12,0-1-1,0 1 0,0 0 0,1-1 1,-1 0-1,1-1 0,-1 1 0,1-1 1,0 0-1,-1 0 0,1-1 1,0 0-1,0 0 0,0 0 0,-1-1 1,10-1-1,7-3 83,1-1 1,36-15-1,-48 17-74,2-2 29,0 0-1,0-1 0,0-1 0,-1 0 0,0 0 1,16-15-1,56-66 329,-41 40-199,-14 15 148,47-73 0,-54 72 8,-21 112 370,0-56-659,1 0 1,1 0-1,1 0 0,8 27 0,-8-35 2,1 0 1,0 0-1,1-1 1,0 0-1,1 0 1,0-1-1,17 21 1,-22-30-32,0-1 1,1 1-1,-1 0 1,0 0-1,0-1 0,1 0 1,-1 1-1,1-1 1,0 0-1,-1 0 1,1 0-1,0-1 0,-1 1 1,1-1-1,0 1 1,0-1-1,-1 0 0,1 0 1,0 0-1,0 0 1,-1-1-1,1 1 1,0-1-1,0 0 0,-1 0 1,1 0-1,3-1 1,7-5 57,0 0 0,0 0 0,23-18-1,-21 14-9,13-11 102,28-28-1,-35 30-20,1 1 1,37-25-1,0-2 246,-58 45-399,-1 1 0,1 0 1,-1-1-1,1 1 0,0 0 1,-1 0-1,1 0 0,-1-1 1,1 1-1,0 0 0,-1 0 1,1 0-1,0 0 0,-1 0 0,1 0 1,0 0-1,-1 0 0,1 0 1,0 1-1,-1-1 0,1 0 1,-1 0-1,1 0 0,0 1 0,-1-1 1,1 0-1,0 1 0,1 1 7,-1-1 0,1 1 0,-1 0-1,0-1 1,0 1 0,0 0 0,0-1 0,0 1-1,1 2 1,1 4 31,-1-1 0,0 0-1,2 16 1,-3-8 33,-1-1 1,-1 1-1,0 0 0,-6 24 1,7-35-56,0 13 210,0-17-228,0 0 0,1 0 1,-1 0-1,0 1 1,0-1-1,0 0 1,1 0-1,-1 0 0,0 0 1,0 1-1,1-1 1,-1 0-1,0 0 1,0 0-1,1 0 0,-1 0 1,0 0-1,0 0 1,1 0-1,-1 0 0,0 0 1,1 0-1,-1 0 1,0 0-1,0 0 1,1 0-1,-1 0 0,0 0 1,0 0-1,1 0 1,-1 0-1,0-1 1,28-18 22,-13 7-32,23-13-58,-29 18 40,1 0 0,-1 0 0,1 1 0,0 1 0,0 0 0,1 0 0,-1 1 0,1 0 0,17-3 0,-19 6-8,-8 1 26,0 0 1,0-1-1,0 1 0,1 0 0,-1 0 1,0 0-1,0 0 0,0 0 0,1 0 1,-1 1-1,0-1 0,0 0 0,0 0 1,0 1-1,1-1 0,-1 1 0,0-1 1,0 1-1,0 0 0,0-1 0,0 1 1,1 1-1,12 8-25,-12-9 28,0 0 1,0 0-1,0 0 0,0 1 1,-1-1-1,1 1 0,0 0 1,-1-1-1,1 1 0,-1 0 1,0 0-1,1 0 0,-1 0 1,0 0-1,1 3 0,2 6 1,0-1 0,1 0-1,0 0 1,7 12-1,-10-20 9,0 1 1,-1-1-1,1 0 0,0 1 1,0-1-1,1 0 0,-1 0 0,0 0 1,1-1-1,-1 1 0,1 0 0,-1-1 1,1 0-1,0 0 0,-1 0 0,1 0 1,0 0-1,0 0 0,0-1 0,0 1 1,5-1-1,16-2-12,-1-2 1,1 0 0,-1-2-1,0-1 1,0 0 0,0-2-1,-1-1 1,-1 0 0,41-27-1,-38 22-19,47-21 0,-30 16 3,-37 18 21,25-14-30,-28 16 27,1-1-1,-1 0 1,0 0 0,0 1 0,0-1-1,0 0 1,0 0 0,0 0 0,-1 0-1,1 0 1,0 0 0,0 0 0,-1-1-1,1 1 1,0 0 0,-1 0 0,0-1-1,1-1 1,-21 19 11,-93 78 29,30-27-15,72-58-18,0 1 1,-14 17-1,23-24-3,-1 0 1,1 0-1,0 1 0,0-1 1,0 0-1,1 1 1,-1-1-1,1 1 1,-1 0-1,1-1 0,1 1 1,-1 0-1,0 0 1,1 7-1,0-9 0,0 0 0,1 0 0,0-1 0,-1 1 0,1 0 0,0 0 0,0-1 0,0 1 0,0-1 0,0 1 0,0 0 0,1-1 0,-1 0 0,0 1 0,1-1 0,-1 0 0,1 0 0,-1 0 0,1 0 0,0 0 0,-1 0 0,4 1 0,-2-1 0,1 0 0,-1 0 0,0 0 0,1 0 0,-1 0 0,1-1 0,-1 1 0,1-1 0,-1 0 0,1 0 0,4-1 0,4-2 0,0-1 0,0-1 0,-1 0 1,1 0-1,-1-1 0,0 0 0,-1-1 0,11-9 0,-7 4-5,0 0 0,-1-1-1,0 0 1,21-30 0,-3-4-27,-2 0 1,-1-2-1,-3-1 1,-2-1-1,30-104 1,-39 99-17,7-61 0,-19 97 37,0-1-1,-2 1 0,0-1 0,-2 1 1,0-1-1,-8-33 0,10 52 11,-1 1 0,1-1-1,0 0 1,-1 0 0,0 1 0,1-1-1,-1 1 1,0-1 0,0 0 0,0 1-1,0-1 1,0 1 0,0 0 0,0-1-1,-2 0 1,2 2 1,0 0-1,0 0 1,0 0-1,-1 0 1,1 0-1,0 0 1,0 1-1,0-1 1,0 0 0,0 1-1,0-1 1,0 1-1,0 0 1,0-1-1,0 1 1,0 0-1,1-1 1,-1 1-1,0 0 1,0 0-1,1 0 1,-1-1 0,0 1-1,1 0 1,-2 2-1,-10 13-4,0 0 0,1 0 0,1 1 0,1 1 0,0-1-1,1 2 1,-6 20 0,7-14-3,1 1-1,2 0 0,0 0 1,0 51-1,5-48 17,1-1 0,1 1-1,1 0 1,2-1 0,1 0-1,1 0 1,1 0 0,14 27 0,-19-47-33,1 0 0,0-1 1,1 0-1,0 0 1,0 0-1,1 0 1,-1-1-1,2 0 0,-1 0 1,0-1-1,1 0 1,0-1-1,0 1 1,1-1-1,-1-1 0,1 0 1,0 0-1,0-1 1,-1 0-1,2 0 1,-1-1-1,0 0 1,0-1-1,0 0 0,13-1 1,15-8-3461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24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 6016,'0'0'5722,"4"11"-5104,-3-9-577,4 11 152,0-1 1,-2 1-1,1 0 1,-2 0 0,2 14-1,-3-6 181,0-1 0,-2 1 0,0-1 0,-1 0 0,-6 23 0,6-35 59,1 1 0,0-1 0,0 1 0,0 13 358,9-33 99,13-31-627,2 0 0,1 2 0,2 1 0,35-39 0,-44 62-102,0 0-1,30-20 1,-29 22 12,-17 13-163,0 1 0,-1-1 0,1 1 0,0-1 0,0 1 0,0 0 0,0-1 0,-1 1 0,1 0 0,0-1 0,0 1 0,0 0 0,0 0 0,0 0 0,0 0 0,0 0 0,0 0 0,0 0 0,-1 0 0,1 0 0,0 0 0,0 0 0,0 1 0,2 0 0,-2 0 6,1 0 1,0 0-1,0 0 1,-1 1 0,1-1-1,-1 1 1,0 0-1,1-1 1,-1 1 0,2 3-1,2 5 44,0 0 0,-1 0 0,4 14 0,-8-23-52,5 19 89,-1 0 0,-1 0 0,0 38 0,0-2 183,-3-39-68,0-8 417,13-22-261,19-26-163,47-54 139,-64 78-263,1 0 0,0 1 0,33-22 0,-42 32-50,13-9 134,0 1-1,1 1 1,40-15 0,-60 26-159,-1 0 1,1 0-1,-1 0 1,1 0-1,0 0 1,-1 0-1,1 0 1,0 0-1,-1 0 1,1 0-1,-1 1 1,1-1-1,0 0 1,-1 0-1,1 1 1,-1-1-1,1 0 1,-1 1-1,1-1 1,-1 0-1,1 1 1,-1-1-1,1 1 1,-1-1-1,0 1 1,1-1-1,-1 1 1,0-1-1,1 2 1,8 19 101,-7-16-69,1 7 15,0 0 0,-1 0 0,0 0 0,-1 0 0,0 0 1,-1 0-1,-1 0 0,0 0 0,-2 13 0,-1 6 48,-12 101 966,16-130-1096,-1-1 0,1 1 0,-1 0 1,0-1-1,0 1 0,1-1 0,-1 1 0,0-1 1,0 0-1,-1 1 0,1-1 0,0 0 0,0 0 1,-1 1-1,1-1 0,0 0 0,-1 0 0,1-1 1,-3 2-1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25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25 269 9144,'0'0'3501,"4"11"-2908,-2-3-485,1-1 0,-1 1-1,0-1 1,-1 1 0,0 0-1,0 0 1,-1 0 0,0 0-1,0 0 1,-1-1 0,-2 14-1,-8 20 474,-10 49 747,19-79-997,1 0 1,0 0-1,1 0 1,0 0-1,0 0 1,3 12-1,-3-22-266,0 0 0,0 1 0,0-1-1,1 0 1,-1 0 0,0 0-1,0 0 1,1 0 0,-1 0-1,1 0 1,-1 0 0,1 0 0,-1 0-1,1 0 1,-1 0 0,1-1-1,0 1 1,0 0 0,-1 0 0,1 0-1,0-1 1,0 1 0,0-1-1,0 1 1,0 0 0,0-1-1,0 0 1,0 1 0,0-1 0,0 1-1,0-1 1,0 0 0,0 0-1,0 0 1,0 0 0,0 0 0,0 0-1,0 0 1,1 0 0,1 0-1,2-2 43,0 0-1,0-1 1,0 1-1,0-1 1,0 0 0,0 0-1,5-5 1,24-23 304,0-1 0,55-71 0,-44 50-27,-32 35-224,-12 15-126,1 1 0,0-1 0,-1 1-1,1 0 1,0-1 0,0 1 0,1 0 0,-1 0 0,0 0-1,1 1 1,-1-1 0,4-1 0,-1 1 46,1 0 115,-2 13-74,9 56 94,-11-49-172,2 0-1,0 1 1,7 20-1,-7-28-2,1 0-1,-1 0 1,2-1-1,-1 1 0,15 17 1,-17-24-21,0-1 0,0 0 0,0 0 0,1 0 0,-1-1 0,1 1 0,0-1 0,0 0 0,0 0 0,0 0 0,0 0 0,1-1 0,-1 0 0,0 0 0,1 0 0,-1 0 0,1-1 0,7 1 0,-1-2 12,0 0 0,-1 0 0,1-1 0,-1 0 0,0-1 0,0 0 0,18-8 0,2-4 59,31-22 1,-34 21 7,40-20 1,77-37 245,-141 72-198,-6 3-57,-16 10-25,-28 17-28,36-22-28,0 0 1,1 0-1,0 1 1,0 1-1,1 0 1,0 0-1,-15 20 1,22-26-8,0 0 1,0 0-1,0 1 1,1-1-1,-1 0 1,1 0 0,0 1-1,0-1 1,0 1-1,0-1 1,1 1-1,-1-1 1,1 1 0,0 0-1,0-1 1,0 1-1,1-1 1,-1 1-1,1-1 1,0 1 0,0-1-1,0 1 1,0-1-1,1 0 1,-1 1 0,1-1-1,0 0 1,0 0-1,0 0 1,0 0-1,0-1 1,1 1 0,3 2-1,1 1-4,0 0 1,1-1-1,-1 0 0,1-1 0,1 0 0,-1 0 0,0-1 1,1 1-1,0-2 0,0 0 0,0 0 0,0 0 0,9 0 1,-6-1-3,0-1 0,0 0 0,0-1 0,-1 0 0,1 0 0,0-2 0,0 1 0,-1-2 0,19-6 0,2-7-12,0-1 0,-1-1 0,38-32-1,-19 9-17,45-50-1,-62 56-15,-1-2-1,-3-2 1,-1-1 0,-2-1-1,-1-1 1,-3-1 0,27-74-1,-47 113 31,0-2-33,1-1-1,-1 1 0,0-1 0,2-12 1,-3 21-34,-1-1 86,0 1 0,1-1 0,-1 0 0,0 1 0,0-1 0,1 0 1,-1 1-1,0-1 0,0 1 0,0-1 0,1 0 0,-1 1 0,0-1 0,0 1 0,0-1 0,0 0 0,0 1 0,0-1 0,0 1 0,0-1 0,0 1 0,0-1 0,0 0 0,0 1 0,0-1 0,0 1 0,-1-1 0,1 1 0,0-1 0,0 0 0,-1 1 0,-65 234 99,9-26 274,36-133-167,-6 16 374,26-87-146,3-5-124,7-10 16,19-29-288,-14 19 30,-5 9-63,1 0 0,0 0 1,0 1-1,1 0 0,0 1 0,21-13 0,-29 21-7,-1 0-1,1 0 0,0 1 1,0-1-1,0 1 0,-1-1 1,1 1-1,0 0 0,0 0 1,0 0-1,0 1 0,0-1 1,-1 1-1,1-1 0,0 1 1,0 0-1,-1 0 0,1 0 1,0 1-1,-1-1 0,1 0 1,1 3-1,5 1-5,-1 1 0,0 0 0,0 0 0,-1 1 0,8 8-1,11 18-6,-19-23 8,1 0 0,0-1 0,0 0 0,1 0 0,0-1 0,0 0 0,18 12 0,-26-20-2,1 1 0,-1-1 0,1 0 0,0 1-1,-1-1 1,1 0 0,-1 0 0,1 0 0,-1 0 0,1 0-1,-1 0 1,1 0 0,0 0 0,-1-1 0,1 1 0,-1-1 0,1 1-1,-1-1 1,0 0 0,1 1 0,2-3 0,30-24-473,-23 18 269,28-26-657,-26 23-2430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28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1 990 6632,'0'0'873,"10"-4"-393,9-1-315,71-25 904,-74 24-823,-1-1 0,0 0 0,0-1 0,15-11 0,24-22 562,-1-2 0,48-52 0,65-88 1104,-144 159-1664,-1-1 0,-1 0 0,-1-2 0,-1 0 1,-2-1-1,-1-1 0,-1-1 0,19-57 0,-30 77-202,21-87 419,-22 84-352,0-1 1,0 1 0,-2-1-1,0 0 1,-2-16-1,2 29-88,0-1 0,0 0 0,0 1 0,-1-1 0,1 1 0,-1-1 0,1 0 0,-1 1 0,0-1 0,0 1 0,1 0 0,-1-1 1,0 1-1,0 0 0,0-1 0,0 1 0,-1 0 0,1 0 0,0 0 0,0 0 0,-1 0 0,1 0 0,-1 0 0,-2-1 0,2 2 1,0 0 1,1 0-1,-1-1 1,0 1-1,0 1 0,0-1 1,0 0-1,0 0 1,1 1-1,-1-1 0,0 1 1,0-1-1,0 1 1,1 0-1,-1 0 1,0-1-1,1 1 0,-1 0 1,1 1-1,-1-1 1,1 0-1,-2 2 0,-8 9 88,0 0-1,1 1 0,1 0 1,-16 28-1,-24 63 284,46-97-365,-15 36 184,2 1-1,2 0 0,2 1 1,2 0-1,2 1 0,2 0 1,0 70-1,6-107-133,0 1 1,0-1-1,1 0 1,0 1-1,0-1 1,1 0-1,0 0 1,1 0-1,0 0 1,1 0-1,0-1 0,5 9 1,-1-4 83,-8-11-136,1 0 0,0 0-1,0 1 1,0-1-1,1 0 1,-1-1-1,0 1 1,1 0 0,-1 0-1,1-1 1,0 1-1,-1 0 1,1-1-1,0 0 1,0 1-1,0-1 1,0 0 0,0 0-1,0 0 1,0 0-1,1-1 1,-1 1-1,4 0 1,7-2 32,-1 0 1,0 0-1,-1-2 1,1 1-1,19-8 0,56-28 115,-26 8-35,82-55 0,45-43 95,-5 2 182,-244 169-208,-59 55 0,101-78-186,1 0 0,1 1 1,0 1-1,2 0 0,-25 49 0,37-65-14,0 1 0,1 0 1,-1 0-1,1 0 0,1 0 0,-1 0 1,0 7-1,2-11-3,0 0 0,0 0 0,0 0 0,0 0 0,0 0 0,1 0 0,-1 0 0,1-1 0,0 1 0,0 0 0,0 0 0,0-1 0,0 1 0,0 0 0,1-1 0,-1 1 0,1-1 0,0 0 0,0 0 0,2 3 1,-2-4-6,0 0 1,0 0 0,0-1-1,0 1 1,0 0 0,0 0-1,0-1 1,0 0 0,0 1 0,0-1-1,0 0 1,0 0 0,0 0-1,1 0 1,-1 0 0,0-1 0,0 1-1,0-1 1,0 1 0,0-1-1,0 0 1,0 0 0,0 0 0,3-1-1,5-4 14,0 0 1,0-1-1,10-9 0,-3 1-1,-1 0 1,-1-2-1,0 0 1,-1-1-1,-1 0 1,0-1-1,-2 0 0,0-1 1,-1-1-1,-1 1 1,7-26-1,-10 23 20,0 3 86,-9 36-28,3-8-83,-1 0 1,1 0-1,0 0 0,1 1 1,0-1-1,0 0 0,1 0 0,0 0 1,1 0-1,-1-1 0,1 1 0,1-1 1,0 1-1,0-1 0,0 0 1,1-1-1,0 1 0,0-1 0,0 0 1,1 0-1,7 6 0,-9-10-5,-1-1 0,1 1 0,0 0 1,0-1-1,0 0 0,0 0 0,0 0 0,1 0 0,-1-1 0,0 0 0,0 0 0,0 0 0,1 0 1,-1 0-1,0-1 0,0 0 0,4-1 0,8-2 25,-1-1 1,29-14-1,-5-3 30,-2-1 0,0-2 0,54-48-1,-31 25 52,-54 43-97,-3 2-1,0 0-1,0 1 0,0 0 0,0-1 1,0 1-1,1 0 0,-1 1 0,1-1 1,6-2-1,-9 5-7,0-1 0,-1 0 0,1 0 0,0 0 0,-1 1 0,1-1 0,0 0 0,-1 1 0,1-1 0,-1 0 0,1 1 0,0-1 0,-1 1 0,1-1 0,-1 1 0,0-1 0,1 1 0,-1-1 0,1 1 0,-1 0 0,0-1 0,1 1 0,-1 0 0,0-1 0,0 1 0,1 1 0,4 23 119,-2-12-90,0-5-16,1 0 0,0 0 0,1 0 0,-1 0 0,1-1-1,1 0 1,-1 0 0,1 0 0,0-1 0,1 0 0,0 0 0,0-1-1,0 1 1,0-2 0,1 1 0,0-1 0,0 0 0,0 0-1,0-1 1,1-1 0,-1 1 0,1-1 0,0 0 0,0-1-1,0 0 1,-1-1 0,1 0 0,0 0 0,0-1 0,12-2-1,5-4 19,-1 0-1,1-2 1,27-14-1,69-42-1,22-10-65,-129 68 25,-2 0 1,1-1-1,-1 0 0,0-1 1,0-1-1,-1 0 0,11-12 1,-23 22 3,0 0 0,1 0 0,-1 0 0,0 0 0,0 0 0,0 0 0,0 0 0,0 0 0,0 0 0,1 0 0,-1 0 0,0 0 0,0 0 0,0-1 0,0 1 0,0 0 0,0 0 0,0 0 0,0 0 0,1 0-1,-1 0 1,0-1 0,0 1 0,0 0 0,0 0 0,0 0 0,0 0 0,0 0 0,0-1 0,0 1 0,0 0 0,0 0 0,0 0 0,0 0 0,0 0 0,0-1 0,0 1 0,0 0 0,0 0 0,0 0 0,0 0 0,0 0 0,0 0 0,0-1 0,-1 1 0,1 0 0,0 0 0,0 0 0,0 0 0,0 0 0,0 0 0,0 0 0,0-1 0,0 1 0,-1 0 0,1 0 0,0 0 0,0 0 0,0 0 0,0 0 0,0 0 0,-1 0 0,1 0 0,0 0 0,-11 1-27,-2 6 10,0 1 1,0 0-1,0 1 0,-14 13 0,2-1 5,-10 9-8,1 1 0,-32 40 0,28-29-12,33-37 22,0 1 0,0 0 1,1 1-1,0-1 0,0 1 0,1 0 1,0 0-1,0 0 0,0 0 0,1 1 1,0-1-1,1 1 0,0-1 1,0 1-1,0 0 0,1-1 0,0 1 1,1 0-1,2 13 0,-3-20 5,0 0-1,0 0 0,0 0 1,1 0-1,-1 0 1,1-1-1,-1 1 0,0 0 1,1 0-1,0 0 1,-1 0-1,1 0 1,-1-1-1,1 1 0,0 0 1,0-1-1,-1 1 1,1 0-1,0-1 0,0 1 1,0-1-1,0 1 1,0-1-1,0 0 0,0 1 1,-1-1-1,1 0 1,0 1-1,0-1 1,0 0-1,0 0 0,0 0 1,0 0-1,0 0 1,0 0-1,0 0 0,0-1 1,0 1-1,0 0 1,0-1-1,0 1 1,0 0-1,1-1 0,1-1-3,0 0-1,0 1 0,0-1 0,-1 0 1,1 0-1,-1 0 0,1-1 0,-1 1 1,0-1-1,0 1 0,0-1 1,3-5-1,7-21-54,-2-1 1,-1 1-1,-1-2 1,7-58-1,-14 56-142,-3 72 243,-1 0-1,-2-1 0,-2 1 1,-18 60-1,-70 147 155,81-215-124,-2 0 0,-33 50-1,44-76-37,1 0-1,-1 0 0,0 0 0,-1-1 0,1 0 1,-1 0-1,0-1 0,0 0 0,0 0 0,0 0 1,0 0-1,-1-1 0,1 0 0,-1-1 0,1 1 0,-1-1 1,-12 0-1,17-1-30,0 0 1,0 0 0,1-1-1,-1 1 1,0-1-1,0 1 1,1-1 0,-1 0-1,1 1 1,-1-1-1,0 0 1,1 0 0,-1 0-1,1 0 1,-2-3 0,2 4-10,1-1 0,-1 0 0,1 0 1,-1 0-1,1 0 0,-1 0 1,1 0-1,0 0 0,0 0 0,0 0 1,0 0-1,-1 0 0,1 0 1,0 0-1,1 0 0,-1-1 1,0 1-1,0 0 0,1-1 0,1-4-18,1 1-1,-1 0 0,1 0 0,1 0 1,-1 0-1,1 0 0,-1 1 0,6-5 0,2-2 0,0 2 0,1-1 0,0 2 0,23-14 0,60-23-98,-51 25 60,174-64-194,-37 15 68,-142 52 102,0-2 0,54-36 0,-68 39 32,-15 10 19,-1 1-1,-1-1 1,1-1 0,-1 1-1,12-14 1,-15 12 33,0-1 0,-1 0 0,-1 0 0,0-1 0,0 1 0,0 0 0,-1-1 0,-1 0 0,0 0 0,0 1 0,-1-19 0,-1 26 11,1-1 1,0 1-1,-1-1 0,1 1 0,-1 0 0,0-1 1,1 1-1,-1-1 0,0 1 0,-1 0 0,1 0 1,0 0-1,-1 0 0,1 0 0,-1 0 1,0 0-1,1 0 0,-1 0 0,0 1 0,0-1 1,0 1-1,0-1 0,-1 1 0,1 0 0,0 0 1,-1 0-1,1 0 0,0 0 0,-1 1 0,1-1 1,-1 1-1,1 0 0,-5-1 0,3 1 10,0 0-1,0 1 1,0-1-1,1 1 1,-1 0-1,0 0 1,0 0-1,0 0 1,1 1-1,-1-1 1,1 1-1,-1 0 1,1 0-1,0 0 1,-1 1-1,1-1 1,0 1-1,1 0 1,-1 0-1,0 0 1,-2 3-1,-1 5 20,0 0 1,1 0-1,0 0 0,1 1 1,0-1-1,1 1 0,1 0 1,-1 0-1,2 0 0,0 1 0,0-1 1,1 0-1,0 0 0,1 0 1,1 1-1,0-1 0,1 0 1,0 0-1,0-1 0,10 21 0,-11-27-8,0-1-1,0 1 0,1-1 0,-1 1 0,1-1 0,0 0 0,1 0 1,4 6-1,-5-9-11,-1 1 1,1 0 0,-1-1-1,1 1 1,-1-1 0,1 1-1,0-1 1,0 0 0,-1-1-1,1 1 1,0 0 0,0-1-1,0 1 1,0-1-1,0 0 1,5 0 0,9-2 18,0-1 1,0-1 0,0 0-1,-1-1 1,0 0 0,0-1-1,17-10 1,102-65 125,-99 57-117,-19 14-3,1 1-1,20-8 1,13-7 90,-48 23-112,-1 0-1,0-1 1,0 1-1,0 0 1,1 1-1,-1-1 1,1 0-1,-1 1 1,0-1-1,1 1 1,-1 0-1,1-1 1,-1 1-1,1 1 1,-1-1-1,1 0 1,4 1-1,-3 1 12,-1 0-1,1 0 1,0 1-1,0-1 1,-1 1-1,1 0 1,-1 0-1,0 0 1,3 4-1,23 26 143,-20-21-78,1-1 1,0 0-1,18 14 1,-24-22-51,0 0 0,0-1 0,1 1 1,-1-1-1,1 0 0,-1 0 0,1-1 0,0 1 0,-1-1 0,1 0 1,0 0-1,0-1 0,0 1 0,9-1 0,0-1 115,0-1-1,-1 0 1,1 0 0,0-1 0,20-8-1,-30 9-199,0 0-1,0 0 0,0 0 0,0-1 1,0 1-1,-1-1 0,1 0 0,4-6 1,-6 7-202,0-1 0,0 1 0,-1-1 0,1 0 0,-1 1 0,0-1 0,0 0 0,0 0 0,0 0 0,0 0 0,-1 0 0,1 0 0,-1 0 0,0-3-1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30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85 5120,'0'0'10073,"-9"10"-9497,-5 5-167,0-1 0,-1-1 1,-24 18-1,29-24-175,0 0-1,0 1 1,0 0-1,1 1 0,0 0 1,1 0-1,0 1 1,1 0-1,0 0 1,-9 18-1,13-21-135,0 1 0,1-1 0,-1 0-1,2 1 1,-1-1 0,1 1-1,0-1 1,1 1 0,-1 0 0,2 0-1,-1-1 1,1 1 0,0-1 0,1 1-1,-1-1 1,1 1 0,1-1 0,4 10-1,-2-7-24,0-1-1,0 1 1,1-1 0,1-1-1,0 1 1,0-1-1,0 0 1,1 0-1,0-1 1,0 0-1,1-1 1,0 0-1,0 0 1,1-1-1,0 0 1,0 0 0,0-1-1,0-1 1,0 0-1,1 0 1,-1-1-1,1 0 1,0-1-1,0 0 1,0-1-1,11-1 1,1-2 36,-1-2-1,-1 0 1,1-1 0,-1-1-1,0-2 1,-1 0 0,0-1 0,31-20-1,-26 13 7,0-2 0,-1 0 0,-1-2 0,-1-1 0,33-41 0,-52 59-75,0 0 0,-1-1 0,1 1-1,-1-1 1,0 1 0,0-1 0,-1 0 0,1 0 0,-1 0 0,0 0 0,-1 0 0,1-8 0,-1 13-35,0 0 0,0 0 1,0 0-1,0 0 0,-1 0 1,1 0-1,0 0 0,0 0 1,0 0-1,0 0 0,-1 0 1,1 0-1,0-1 0,0 1 1,0 1-1,0-1 0,-1 0 1,1 0-1,0 0 0,0 0 1,0 0-1,0 0 0,-1 0 1,1 0-1,0 0 0,0 0 1,0 0-1,0 0 0,0 0 1,-1 0-1,1 1 0,0-1 1,0 0-1,0 0 0,0 0 1,0 0-1,0 0 0,0 1 1,0-1-1,-1 0 0,1 0 1,0 0-1,0 0 0,0 0 1,0 1-1,0-1 0,0 0 1,0 0-1,0 0 0,0 0 1,0 1-1,0-1 0,0 0 1,0 0-1,0 0 0,0 0 1,0 1-1,0-1 0,0 0 1,1 0-1,0 14 35,1 0-1,1 0 1,0 0 0,1 0-1,0-1 1,1 0 0,1 0 0,0 0-1,0 0 1,2-1 0,-1 0-1,2-1 1,-1 0 0,2 0 0,-1-1-1,1 0 1,1 0 0,12 7 0,-19-14-24,0 0 0,1-1 0,0 1 0,0-1 0,-1 0 0,1-1 0,0 1 0,0-1 0,1 0 0,-1 0 0,0-1 0,0 0 0,0 1 0,11-3 0,-9 1 10,1-1 1,-1 0 0,0 0-1,1-1 1,-1 0-1,0-1 1,-1 1-1,1-1 1,7-6 0,2-3 32,-1-1 1,0 0 0,-1-2 0,0 1 0,-1-2 0,17-28 0,-21 29 13,0-1 0,-1 0-1,-1-1 1,-1 0 0,8-33 0,-12 40-20,0 0-1,-1-1 1,0 1 0,0 0 0,-2-1-1,1 1 1,-1 0 0,-1-1 0,0 1-1,-7-20 1,6 26-17,0-1 0,0 1 1,-1 0-1,0 0 0,0 1 0,0-1 0,0 1 0,-1 0 0,0 0 1,0 0-1,0 1 0,0-1 0,0 1 0,-8-3 0,9 4-46,0 0-1,0 1 0,0-1 1,0 1-1,0 0 1,0 0-1,0 0 1,0 0-1,-1 1 0,1-1 1,0 1-1,0 0 1,-1 1-1,1-1 1,0 1-1,0 0 0,0 0 1,0 0-1,0 0 1,0 1-1,-5 2 0,5-1-74,0 1 0,0 0-1,0 0 1,1 0 0,-1 0-1,1 0 1,0 1 0,1-1-1,-5 9 1,-1 10-3983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37:31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1 6128,'0'0'10342,"-11"3"-10075,-5 1-176,1-1 86,0 1 0,1 1 1,-20 8-1,-14 7 325,36-15-322,0 0 1,0 0-1,-16 10 1,25-12-116,-1-1-1,1 1 1,0 0 0,0 0-1,0 0 1,0 0-1,1 1 1,-1-1 0,1 1-1,0-1 1,0 1-1,0 0 1,0 0-1,-2 7 1,3-7 12,0 0 1,0 1-1,0-1 0,0 0 1,1 1-1,0-1 0,0 0 1,0 1-1,0-1 0,2 7 0,-1-9-41,0 0 0,0 0 0,0 0-1,0 0 1,0 0 0,0 0-1,1 0 1,-1 0 0,1 0 0,0-1-1,-1 1 1,1-1 0,0 1-1,0-1 1,0 0 0,0 0-1,0 1 1,0-2 0,0 1 0,0 0-1,5 1 1,8 2 98,1-1-1,-1-1 1,1 0-1,0-1 1,0-1-1,28-3 1,-7-1 339,66-18 0,-80 14-908,1-1 0,33-18 0,-51 24-608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2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1005 5320,'0'0'5198,"11"-7"-4872,13-10-105,-1-2 1,-1 0 0,23-26-1,-25 24 64,32-25 0,-30 28-36,29-32 0,133-179 916,-135 167-843,-26 29-69,-1 0-1,-2-2 1,-1 0 0,-2-1-1,20-60 1,-33 86-12,-3 8-207,0 1 0,-1 0-1,1 0 1,0-1 0,-1 1 0,1 0 0,-1-1-1,0 1 1,1 0 0,-1-1 0,0 1-1,0 0 1,0-1 0,0 1 0,0-1 0,0 1-1,0-1 1,0 1 0,0 0 0,-1-3-1,0 4 321,-2 7-154,-21 38 6,-36 90 1,1 7 18,54-130-204,0 1-1,1 1 1,1-1-1,0 1 1,1-1-1,0 1 1,1 0-1,1-1 1,0 1-1,2 14 1,0 23 67,-2-48-80,1 1 0,-1 0 1,1 0-1,0 0 0,0-1 0,1 1 1,-1 0-1,1-1 0,0 0 1,-1 1-1,2-1 0,-1 0 0,0 0 1,5 5-1,0-1 10,-1-1 0,1 0 0,1 0 0,-1-1 0,10 6 0,-14-10-8,1 1 0,0 0 0,0-1 0,-1 0 0,1 0 0,0 0 0,0 0 0,0-1 0,0 0 0,0 1 0,0-1 0,0-1 0,0 1 0,0-1 1,0 1-1,0-1 0,0 0 0,0-1 0,0 1 0,7-4 0,3-3 21,0-1 0,0 0 1,22-20-1,-23 18-5,13-12 12,-1-1 1,-2-1-1,0-1 0,33-50 0,-24 24 37,47-102-1,-65 120-51,-2-1 1,-1 0-1,-2-1 0,-1 0 0,-2 0 0,2-38 0,-8 70-18,0 0 0,0 0 0,0 0 0,-1 1 0,1-1 0,-1 0-1,0 0 1,0 0 0,0 0 0,-1 1 0,1-1 0,-1 1 0,0-1 0,0 1 0,0 0 0,0-1 0,-4-3 0,3 9 12,1-1 1,0 1-1,0 0 0,0 0 1,0 0-1,0 0 0,0 1 1,0-1-1,1 0 0,-3 5 1,-17 30 64,2 2-1,2 0 1,-20 66 0,-21 127 306,41-156-181,-7 49 293,11-72 56,12-49-426,-1 1-1,0-1 1,0 0-1,0 0 1,0-1-1,-1 1 1,-3 4-1,10-27-22,3 4-112,0 0-1,2 1 1,-1 0 0,2 0-1,0 1 1,1 1 0,19-19-1,-27 28 1,0 1 0,0 1 0,0-1-1,0 0 1,0 1 0,0 0 0,1-1-1,-1 1 1,0 1 0,1-1 0,-1 0 0,0 1-1,1 0 1,-1-1 0,1 1 0,-1 1-1,1-1 1,-1 0 0,1 1 0,-1 0 0,0 0-1,1 0 1,-1 0 0,0 0 0,0 1-1,0-1 1,0 1 0,0 0 0,0 0-1,0 0 1,-1 0 0,1 1 0,-1-1 0,1 1-1,-1-1 1,0 1 0,3 5 0,19 36-41,-20-34 33,1-1 1,0 1 0,1-1 0,0 0-1,1 0 1,0-1 0,8 9 0,12 10-25,-22-22 34,-1 0 1,1 0 0,0 0-1,1 0 1,-1-1 0,1 0-1,0 0 1,0 0 0,0-1-1,0 0 1,1 0 0,-1-1-1,1 1 1,7 0 0,-6-2 7,0 0 1,-1-1-1,1 0 1,0-1 0,-1 0-1,1 0 1,-1 0-1,1-1 1,-1 0-1,1-1 1,-1 1 0,0-1-1,0-1 1,-1 0-1,1 1 1,-1-2-1,1 1 1,-1-1 0,-1 0-1,1 0 1,-1-1-1,0 0 1,0 0-1,0 0 1,-1 0 0,0-1-1,0 0 1,-1 1-1,0-1 1,0-1-1,-1 1 1,1 0 0,-2-1-1,1 1 1,-1-1-1,0 1 1,0-1-1,-2-14 1,1 14 11,-1 0 0,0-1 0,-1 1 0,0 0 0,0 0 0,-6-13 0,7 20-13,1-1 0,-1 0 0,0 1 1,0-1-1,0 1 0,0-1 0,0 1 0,-1 0 0,1-1 0,0 1 1,-1 0-1,1 0 0,0 0 0,-1 0 0,0 0 0,1 0 0,-1 0 0,0 0 1,1 1-1,-1-1 0,0 1 0,0-1 0,1 1 0,-1 0 0,0 0 1,0-1-1,0 1 0,1 0 0,-1 1 0,0-1 0,0 0 0,0 1 1,1-1-1,-1 1 0,-2 0 0,-4 2 5,0 1 0,0-1 0,0 2 0,1-1-1,0 1 1,0 0 0,0 0 0,1 1 0,0 0 0,0 0 0,0 0 0,1 1 0,-1 0-1,-6 13 1,11-17-2,1 0-1,-1-1 1,1 1-1,-1 0 1,1-1-1,0 1 1,0 0-1,1 0 1,-1-1-1,1 1 1,-1 0-1,1-1 0,0 1 1,0-1-1,0 1 1,0-1-1,0 1 1,1-1-1,-1 1 1,1-1-1,2 3 1,4 6 38,1-1-1,20 17 1,-24-22-28,3 3 32,1-1 0,-1 1 1,1-2-1,0 1 0,1-1 1,0-1-1,0 0 0,0 0 1,0-1-1,1 0 0,0-1 1,-1 0-1,1-1 0,1 0 1,-1-1-1,0 0 0,0 0 1,16-2-1,93-17 446,-115 18-808,7-3 248,-8-4-3997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2.5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 6328,'0'0'1342,"18"-1"-748,-5 1-495,196-3 1871,-172 6-1448,0-3 1,1-1-1,43-7 0,195-31 2031,-174 27-3931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3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0 202 5016,'0'0'2217,"10"3"-1781,16 3-66,0-1 0,0 0 0,0-3 1,34 1-1,-38-4 15,-1-1 1,1-1 0,-1-1 0,29-9-1,-41 11-183,-1-1-1,1-1 0,0 1 0,-1-1 0,0-1 0,0 0 1,0 0-1,0 0 0,-1-1 0,0 0 0,0-1 0,9-11 1,-14 15-153,0-1 1,0 1 0,-1 0 0,0 0 0,1-1 0,-1 1 0,0-1 0,-1 1 0,1-1 0,-1 1 0,1-1-1,-1 0 1,0 1 0,0-1 0,-1 1 0,1-1 0,-1 0 0,0 1 0,0-1 0,0 1 0,0 0 0,-1-1-1,1 1 1,-1 0 0,0 0 0,0 0 0,0 0 0,0 0 0,0 0 0,-1 1 0,1-1 0,-1 1 0,0-1-1,0 1 1,0 0 0,0 0 0,0 0 0,0 1 0,0-1 0,-1 1 0,1 0 0,-1 0 0,-4-1 0,2 1-13,0 0 0,0 0 1,0 1-1,0 0 1,0 0-1,1 1 1,-1 0-1,0 0 1,0 0-1,1 0 1,-1 1-1,0 0 1,1 0-1,0 1 1,-1 0-1,1 0 0,0 0 1,1 0-1,-1 1 1,0-1-1,1 1 1,0 1-1,0-1 1,0 0-1,1 1 1,-1 0-1,1 0 1,0 0-1,0 0 1,1 0-1,0 1 0,0-1 1,0 1-1,0 0 1,1-1-1,0 1 1,0 0-1,1 0 1,-1 0-1,1 0 1,1-1-1,-1 1 1,1 0-1,0 0 1,0 0-1,1-1 0,-1 1 1,4 6-1,-1-3 13,1 0 0,0 0 0,1 0 0,-1-1 0,2 0 0,-1 0 0,1 0-1,0-1 1,10 8 0,-11-11-9,-1 0-1,1 0 0,0 0 1,0-1-1,0 0 1,0 0-1,1-1 0,-1 0 1,1 0-1,-1 0 1,1-1-1,0 0 0,-1 0 1,1-1-1,7 0 1,-1-2 8,-1 0 1,0-1 0,0 0-1,0-1 1,0 0 0,0-1-1,-1 0 1,0-1 0,14-9 0,12-11 122,41-39 1,-33 25-59,-14 12 82,49-36 1,-79 63-180,0 1 0,0-1 0,0 0-1,0 1 1,0-1 0,0 0 0,0 1 0,0 0 0,0-1-1,0 1 1,0-1 0,0 1 0,0 0 0,0 0-1,1 0 1,-1 0 0,0 0 0,0 0 0,0 0 0,0 0-1,0 0 1,1 0 0,-1 1 0,0-1 0,2 1 0,-1 1-2,0 0 1,0 0-1,0 0 1,0 0-1,-1 0 1,1 1 0,0-1-1,-1 1 1,2 3-1,3 6 38,1 0 0,0 0 0,0-1-1,1 0 1,1 0 0,0-1-1,0 0 1,1 0 0,0-1 0,1-1-1,-1 0 1,16 9 0,14 5 335,-31-16-248,-1-1 0,1 0 1,0-1-1,0 0 0,19 5 0,-27-9-328,18 6 845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4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514 1 8136,'0'0'1274,"-14"13"-1018,-196 182 1108,120-117-510,-54 52 1111,89-71-85,55-59-1902,0 0 0,0 1 0,0-1 0,0 0 0,0 0 0,0 0 1,0 0-1,0 1 0,0-1 0,0 0 0,-1 0 0,1 0 0,0 1 0,0-1 0,0 0 0,0 0 1,1 1-1,-1-1 0,0 0 0,0 0 0,0 0 0,0 1 0,0-1 0,0 0 0,0 0 0,0 0 1,0 0-1,0 1 0,0-1 0,1 0 0,-1 0 0,0 0 0,0 0 0,0 1 0,0-1 0,1 0 1,-1 0-1,0 0 0,0 0 0,0 0 0,0 0 0,1 0 0,-1 0 0,0 0 0,0 1 1,0-1-1,1 0 0,-1 0 0,0 0 0,0 0 0,1 0 0,-1 0 0,0 0 0,0 0 0,0-1 1,1 1-1,-1 0 0,0 0 0,0 0 0,0 0 0,0 0 0,1 0 0,-1 0 0,0 0 0,0-1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50.0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10656,'0'0'5189,"15"-3"-4705,12-2-192,1 1 0,0 2 1,0 1-1,34 2 0,188 19 2038,-193-19-1460,-1-3-1,82-12 1,-136 14-856,0 0 1,1-1 0,-1 0-1,0 1 1,0-1 0,1 0-1,-1 0 1,0 0 0,0 0-1,3-3 1,2-4-2947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7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1105 5224,'0'0'813,"13"-10"-364,-4 3-354,11-9 218,0-1-1,31-33 0,148-225 1976,-170 232-1990,45-60 398,-43 62-311,-2 0-1,44-86 0,-50 77-50,-2-1 0,-2-1 0,15-69 0,-32 108-106,1 1 0,0 1 0,0-1 0,1 0 0,11-21 0,-15 33-203,0-1-1,0 1 1,0 0 0,0 0 0,0 0 0,0-1 0,0 1-1,0 0 1,0 0 0,0-1 0,0 1 0,0 0-1,0 0 1,0-1 0,0 1 0,0 0 0,0 0-1,0-1 1,0 1 0,0 0 0,-1 0 0,1 0-1,0-1 1,0 1 0,0 0 0,0 0 0,0 0-1,-1 0 1,1-1 0,0 1 0,0 0 0,0 0-1,-1 0 1,1 0 0,0 0 0,0 0 0,0-1-1,-1 1 1,1 0 0,0 0 0,0 0 0,-1 0-1,1 0 1,0 0 0,0 0 0,-1 0 0,1 0-1,0 0 1,0 0 0,-1 0 0,1 0 0,0 0-1,0 1 1,0-1 0,-1 0 0,1 0 0,0 0-1,0 0 1,0 0 0,-1 0 0,1 1 0,0-1-1,0 0 1,0 0 0,-1 0 0,1 0 0,0 1 0,-3 3 74,0 1 1,0 0-1,0 0 1,1 0 0,-3 6-1,-4 10 49,-12 21 82,1 1 0,3 2 0,-20 70 0,9 40 183,25-132-301,2-1 1,0 1-1,1 0 1,8 44 0,-5-55-50,2 1 1,-1-1 0,2 0-1,0 0 1,0-1-1,9 13 1,-12-21-46,1 1 1,-1 0-1,1-1 0,0 0 0,-1 0 1,2 0-1,-1 0 0,0-1 0,1 1 0,-1-1 1,1 0-1,-1-1 0,1 1 0,0-1 1,0 0-1,0 0 0,0 0 0,0-1 1,7 0-1,-2 0 18,0 0 0,1-1 1,-1-1-1,0 1 0,0-2 0,0 1 0,0-1 1,13-7-1,-12 5 3,-1-1 1,0 0-1,0-1 0,0 0 1,-1-1-1,0 0 0,0 0 1,-1-1-1,0 0 1,9-13-1,-15 16-36,1 1 0,-1-1 0,0 0 0,0 0 0,0 0 0,-1 0 0,0 0 0,0 0 0,-1 0 0,0-9 0,0 13-6,0-1 0,0 0 1,0 1-1,-1-1 0,1 0 1,-1 0-1,1 1 1,-1-1-1,0 1 0,0-1 1,-1 1-1,1-1 0,0 1 1,-1 0-1,1 0 0,-1-1 1,0 1-1,0 0 1,0 0-1,0 1 0,0-1 1,0 0-1,0 1 0,-1-1 1,-3-1-1,4 3 1,-1-1 1,0 1-1,1 0 1,-1 0-1,0 0 1,1 0-1,-1 0 1,0 1-1,1-1 0,-1 1 1,0 0-1,1-1 1,-1 1-1,1 0 1,0 1-1,-1-1 0,1 0 1,0 1-1,0-1 1,-1 1-1,1 0 1,1-1-1,-1 1 1,0 0-1,0 0 0,-1 3 1,-3 3 6,0 0 0,0 0 0,1 0 0,0 1 0,1-1 0,-4 11 0,6-12 4,0 1 0,0-1-1,1 1 1,-1 0-1,2 0 1,-1 0-1,1 0 1,1-1 0,-1 1-1,1 0 1,0 0-1,1 0 1,0-1 0,0 1-1,1-1 1,0 1-1,0-1 1,1 0-1,0 0 1,0-1 0,0 1-1,1-1 1,0 0-1,0 0 1,1 0 0,0-1-1,0 0 1,0 0-1,0 0 1,1-1-1,7 4 1,-8-6 6,1 1 0,-1-1-1,0 0 1,1 0 0,0-1 0,-1 0 0,1 0-1,0-1 1,0 0 0,-1 0 0,1 0 0,0-1-1,-1 0 1,1 0 0,0-1 0,-1 0 0,1 0-1,11-6 1,-9 3-2,0 0 1,-1 0-1,1-1 0,-1-1 0,0 1 1,-1-1-1,1 0 0,-1-1 0,-1 0 1,0 0-1,9-15 0,-10 16 15,-1-1 1,0 0-1,-1 0 0,1 0 0,-2 0 1,1 0-1,-1-1 0,0 1 0,-1-1 1,0 0-1,0 1 0,-1-1 0,0 0 1,-1 1-1,-1-11 0,-4-8 248,31 19-7,-16 5-243,0 0-1,0 1 0,0 0 1,1 0-1,-1 1 0,0 0 1,17 1-1,-20 0-17,1 0 0,-1 1 0,1 0-1,-1 0 1,0 1 0,1 0 0,-1 0 0,0 0 0,0 1 0,0 0 0,10 6 0,-13-6 0,1 0 1,-1 1 0,0-1 0,-1 0-1,1 1 1,-1 0 0,1 0-1,-1-1 1,0 1 0,-1 0 0,3 7-1,0 5 81,5 30 0,2 11 155,-9-51-210,0-1-1,1 1 1,0-1-1,0 0 1,0 0-1,1 0 1,-1 0-1,1-1 1,8 8-1,-10-10-20,0 0 0,0 0 1,1-1-1,-1 1 0,1-1 0,-1 1 0,1-1 0,0 0 0,-1 0 0,1 0 0,0 0 0,0 0 0,0-1 0,0 1 0,0-1 1,0 0-1,0 0 0,0 0 0,-1 0 0,1 0 0,5-1 0,11-7 31,-1-1 1,0-1-1,0 0 1,-1-1-1,21-17 1,-27 19-16,7-6 65,1 2-1,35-21 0,-53 34-91,7-4 24,-1 1 0,1-1 0,0 1 0,11-2 1,-17 4-15,0 1 0,0 0 1,1 0-1,-1-1 1,0 2-1,0-1 0,1 0 1,-1 0-1,0 1 1,0-1-1,0 1 0,1-1 1,-1 1-1,0 0 0,0 0 1,0 0-1,0 0 1,0 1-1,-1-1 0,1 0 1,2 3-1,-2-2 6,-1 0 0,0 0-1,0 0 1,0 0 0,0 0 0,0 0-1,0 0 1,0 1 0,-1-1 0,1 0-1,-1 0 1,0 1 0,1-1 0,-1 0-1,0 1 1,-1 1 0,-4 39 126,4-40-128,-8 32 116,5-26-13,2 1 0,-1 0 0,2 0-1,-2 17 1,3-27-115,0 0-1,0 0 0,0 0 1,0 0-1,0 0 0,0 0 1,0 0-1,0 0 0,0 1 1,0-1-1,0 0 1,0 0-1,0 0 0,0 0 1,0 0-1,0 0 0,0 0 1,0 0-1,0 0 0,0 0 1,0 0-1,0 0 0,0 1 1,0-1-1,0 0 1,0 0-1,0 0 0,0 0 1,0 0-1,0 0 0,0 0 1,1 0-1,-1 0 0,0 0 1,0 0-1,0 0 0,0 0 1,0 0-1,0 0 1,0 0-1,0 0 0,0 0 1,0 0-1,0 0 0,0 0 1,1 0-1,-1 0 0,0 0 1,0 0-1,0 0 0,0 0 1,0 0-1,0 0 1,0 0-1,0 0 0,0 0 1,0 0-1,0 0 0,0 0 1,1 0-1,5-6 109,8-11-11,-11 12-87,75-102 176,-68 95-190,1 1 0,0 0 1,0 1-1,1 0 1,0 1-1,24-13 0,-26 16-3,20-10-19,-29 16 22,0-1 0,0 1 0,0-1 0,0 1 0,0 0 0,0 0 0,0 0 0,0-1-1,-1 1 1,1 0 0,0 0 0,0 0 0,0 0 0,0 1 0,0-1 0,0 0 0,0 0-1,0 0 1,0 1 0,0-1 0,0 1 0,0-1 0,-1 1 0,1-1 0,0 1 0,0-1-1,0 1 1,0 0 0,0 0 3,-1 0 0,0 1 0,0-1 0,1 0 0,-1 0-1,0 0 1,0 0 0,0 0 0,0 0 0,0 0 0,0 0 0,0 1 0,-1-1 0,1 0-1,0 0 1,-1 2 0,-9 23 15,5-16-9,2-1 4,0 0 0,0 0 0,1 0 0,0 0-1,1 0 1,-1 20 0,2-26-5,0-1 0,0 1 0,1 0 0,-1 0 0,1 0 0,0-1 0,-1 1 0,1 0-1,1-1 1,-1 1 0,0-1 0,0 1 0,1-1 0,0 0 0,-1 1 0,1-1 0,0 0 0,0 0 0,0 0 0,0 0 0,1-1 0,-1 1 0,0-1-1,1 1 1,-1-1 0,1 0 0,5 2 0,-5-3 0,0 1-1,1-1 0,-1 0 1,0 0-1,1 0 0,-1 0 1,0-1-1,1 1 0,-1-1 1,0 0-1,5-2 0,-1 1 0,23-8 2,0-2 0,-1-1 0,-1-1 0,31-21 0,-22 13-62,50-22 1,-49 28-52,56-33 0,-72 42 70,-13 8 14,-8-1 20,-1 0-1,0 0 1,0 0 0,0 0-1,0 0 1,0 0-1,0 0 1,0 1 0,0-1-1,0 0 1,0 0 0,0 0-1,1 0 1,-1 0-1,0 0 1,0 0 0,0 1-1,0-1 1,0 0-1,0 0 1,0 0 0,0 0-1,0 0 1,0 0 0,0 1-1,0-1 1,0 0-1,0 0 1,0 0 0,-1 0-1,1 0 1,0 0-1,0 1 1,0-1 0,0 0-1,0 0 1,0 0 0,0 0-1,0 0 1,0 0-1,0 0 1,0 0 0,-1 0-1,1 1 1,0-1-1,0 0 1,0 0 0,0 0-1,0 0 1,-1 0 0,-90 89 122,78-73-83,0 0-1,1 1 0,1 0 1,1 1-1,1 0 0,0 0 1,-11 38-1,19-55-32,1 1 0,-1-1 0,1 0 1,0 1-1,0-1 0,-1 1 0,1-1 1,0 0-1,0 1 0,1-1 0,-1 1 0,0-1 1,1 3-1,-1-3-4,1-1 1,-1 1-1,0-1 0,1 1 1,-1 0-1,1-1 0,-1 1 1,1-1-1,-1 0 0,1 1 1,-1-1-1,1 1 0,-1-1 1,1 0-1,-1 1 0,1-1 1,0 0-1,-1 0 1,1 0-1,0 1 0,0-1 1,2 0-3,-1 0 1,1 0 0,-1 0 0,1-1-1,-1 1 1,1-1 0,-1 1 0,1-1-1,-1 0 1,1 0 0,-1 0 0,0 0-1,3-2 1,3-3-8,0 0 0,-1 0 0,0-1 0,0 0 0,-1 0 0,1-1 0,7-12 0,0-4-33,16-36-1,-15 1-259,15 156 217,-27-81 95,-1-6 15,0-1 0,1 0 0,0 0 0,0 0 1,1 0-1,4 8 0,-6-14-17,0-1 0,0 1 0,0-1 0,0 0 1,1 0-1,-1 0 0,0 0 0,1 0 0,0-1 0,-1 1 0,1-1 0,0 1 0,0-1 0,0 0 0,-1 0 1,1 0-1,0-1 0,1 1 0,-1-1 0,0 0 0,0 1 0,0-1 0,4-1 0,1 0 2,0 0-1,0 0 1,-1-1-1,1-1 1,-1 1-1,1-1 1,12-7 0,50-33 31,-68 41-41,44-32 6,-1-3 0,39-42 1,-57 50-20,-1-1 0,-2-1 0,-1-1 0,-1-1 0,29-61 0,-20 25-26,-3 0-1,20-77 0,-48 144 38,2-5-6,0-1 0,0 1 0,-1-1 0,1-13 0,-2 20 5,0 0 1,0 1 0,0-1 0,0 0 0,0 0 0,0 0 0,0 0-1,0 0 1,-1 0 0,1 0 0,0 0 0,-1 0 0,1 0 0,-1 1 0,1-1-1,-1 0 1,1 0 0,-1 1 0,1-1 0,-1 0 0,0 1 0,1-1-1,-1 0 1,0 1 0,0-1 0,0 1 0,1-1 0,-1 1 0,0 0-1,0-1 1,0 1 0,0 0 0,0-1 0,0 1 0,0 0 0,0 0-1,1 0 1,-1 0 0,0 0 0,0 0 0,0 0 0,0 0 0,0 0-1,0 1 1,0-1 0,0 0 0,0 1 0,-1 0 0,-4 1 10,-1 0-1,0 1 1,1 0 0,0 0 0,-1 0-1,1 1 1,1 0 0,-1 1-1,1-1 1,-1 1 0,1 0 0,-6 8-1,-5 7 18,2 1 0,-13 25 0,22-37-18,-8 13 25,1 1 0,1 1 1,1 0-1,-13 47 0,20-53-7,0-1-1,1 1 1,1 0-1,0 0 0,1 0 1,1 0-1,1-1 1,5 21-1,-2-14 45,1 1 1,1-1-1,1-1 0,23 46 0,-25-59-29,0 0 0,1 0-1,0-1 1,1 1 0,0-2-1,0 1 1,1-1 0,0-1 0,0 1-1,0-2 1,1 1 0,1-1-1,10 5 1,-10-7 1,-1 0 0,1-1 0,0 0 0,0-1 0,0 0 0,0-1 0,0 0 0,0-1-1,1 0 1,11-2 0,-16 1-34,0 0 0,0 0 0,-1-1 0,1 0 0,0 0 0,-1-1 0,0 1 1,0-1-1,0-1 0,0 1 0,0-1 0,0 0 0,-1 0 0,0-1 0,0 0 0,0 0 0,5-7 0,-9 11-34,0-1 0,0 1 0,0-1 0,0 0-1,0 1 1,0-1 0,-1 0 0,1 0 0,0 0 0,-1 1 0,0-1 0,1 0 0,-1 0 0,0 0 0,0 0 0,0 0 0,0 1 0,0-1 0,-1 0 0,1 0 0,-2-3 0,-5-8-3529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17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8136,'0'0'3133,"16"2"-2297,435 22 3081,-372-22-3202,129-3 1221,-163-1-1296,1-3-1,67-15 0,-87 14-469,-12 3-812,1-1 1,16-6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32.1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1099 4312,'0'0'2960,"11"-7"-2480,-10 7-469,29-17 465,0 0 0,33-28 1,-9-6 131,-3-2 0,-2-2 0,-2-2 1,62-101-1,-93 130-414,-1 0 0,-1-1 0,-2 0 0,-1-1 0,-1 0 0,8-44 0,-10 35 108,-3-1 0,-1 0-1,-2 0 1,-6-65 0,3 91-114,-1 0 1,-1 0-1,-1 1 1,0-1-1,0 1 1,-10-20-1,13 32-171,1 0 0,0 1-1,0-1 1,-1 1 0,1-1-1,0 0 1,-1 1 0,1-1-1,-1 1 1,1-1-1,-1 1 1,1 0 0,-1-1-1,1 1 1,-1-1 0,1 1-1,-1 0 1,1-1 0,-1 1-1,0 0 1,1 0-1,-1-1 1,0 1 0,1 0-1,-1 0 1,0 0 0,1 0-1,-1 0 1,0 0 0,1 0-1,-1 0 1,1 0-1,-1 0 1,0 0 0,1 1-1,-1-1 1,0 0 0,1 0-1,-1 1 1,1-1 0,-1 0-1,0 1 1,1-1-1,-1 0 1,1 1 0,-1-1-1,0 2 1,-22 25 300,20-24-306,-18 26 114,2 0-1,0 2 1,2 0 0,1 1-1,-14 42 1,23-51-69,-1-4 15,2 0-1,0 1 0,1-1 1,1 2-1,1-1 0,1 0 0,1 34 1,3-24 21,11 89 322,-10-104-331,1 1-1,0-1 1,1 0 0,1 0 0,11 22-1,-7-18 14,0-2-1,2 1 0,0-1 0,1-1 1,0 0-1,17 15 0,-25-27-69,-1 0 34,0 0-1,0-1 1,0 1-1,0-1 1,0 0-1,1-1 1,-1 1-1,1-1 0,0 0 1,0 0-1,0 0 1,0-1-1,7 2 1,-9-3-28,1 0 0,-1 0 0,0 0 1,0 0-1,1-1 0,-1 1 1,0-1-1,0 0 0,0 0 0,1 0 1,-1 0-1,0-1 0,-1 1 0,1-1 1,0 0-1,0 1 0,-1-1 0,1-1 1,-1 1-1,1 0 0,-1-1 0,0 1 1,0-1-1,0 1 0,0-1 1,-1 0-1,3-4 0,4-9 25,-1 0-1,-1 0 0,9-30 1,-15 44-49,5-13 2,0 0 1,1 0-1,0 1 0,1 0 0,1 0 1,0 0-1,1 1 0,0 0 0,19-18 1,-26 29-15,0 1 0,0 0 0,0-1 0,1 1 0,-1 0 0,0 1 0,1-1 0,-1 0 0,1 1 0,-1-1 0,1 1 0,-1 0 0,1 0 0,-1 0 0,1 0 0,-1 0 0,1 0 0,-1 1 0,1-1 0,-1 1 0,1 0 0,3 1 0,6 3-13,0 0 0,21 12 0,40 29-215,-67-44 149,-8-6 92,-8-5 56,4 5-46,-6-6 19,0 1 0,-1 0 0,-19-9 0,29 17-32,1-1-1,-1 1 1,0 0-1,1 0 1,-1 0-1,0 0 1,0 1 0,0-1-1,0 1 1,0 0-1,0-1 1,0 1-1,0 1 1,0-1 0,1 0-1,-1 1 1,0-1-1,0 1 1,0 0-1,0 0 1,1 0 0,-1 0-1,0 1 1,-4 2-1,-52 44 3,56-45-11,1 0 0,0 0 0,1 0 0,-1 1 0,0-1 0,1 0-1,0 1 1,0-1 0,0 1 0,-1 4 0,-4 39-40,5-37 31,1-3 12,0-1 0,1 1 0,-1 0 0,1-1 0,1 1 0,-1-1 0,1 1 0,0-1 0,0 0 0,1 1 0,0-1 0,0-1 0,6 10 0,-6-11 1,0-1 0,0 1 1,0 0-1,0-1 0,0 1 0,1-1 0,-1 0 0,1 0 0,0-1 0,0 1 1,0-1-1,0 1 0,0-1 0,1-1 0,-1 1 0,1-1 0,-1 1 0,1-1 1,8 1-1,-10-2 2,0-1 0,0 1 0,1 0 0,-1-1 0,0 1 0,0-1 1,0 0-1,0 0 0,0 0 0,0 0 0,-1-1 0,1 1 0,0-1 1,-1 0-1,1 0 0,4-4 0,-4 2-3,0 0 0,0 0 0,0-1 0,0 1 0,0-1 0,-1 1 0,0-1 0,0 0 0,1-7 0,1-8-8,0-1 0,-2 1-1,-1-1 1,0-21 0,-1 36 8,3-9 38,-2 15-36,-1-1 0,0 1 0,0 0 0,1 0 0,-1-1 0,0 1 0,1 0 0,-1 0 0,0 0 0,1 0 0,-1-1-1,1 1 1,-1 0 0,0 0 0,1 0 0,-1 0 0,0 0 0,1 0 0,-1 0 0,1 0 0,-1 0 0,0 0-1,2 0 1,1 2 5,1-1-1,-1 1 0,0-1 0,1 1 0,-1 0 0,3 3 0,-1-2-13,49 40 44,-39-29-12,1-2-1,0 0 1,28 16 0,-38-25-12,0 0 1,0-1-1,0 1 0,0-1 1,0-1-1,0 1 1,9 0-1,-13-2-6,0 0 0,1 0 0,-1 0-1,0 0 1,1-1 0,-1 1 0,0-1-1,0 1 1,0-1 0,1 0-1,-1 0 1,0 0 0,0 0 0,0 0-1,0-1 1,0 1 0,-1-1 0,1 1-1,0-1 1,-1 1 0,1-1 0,-1 0-1,3-3 1,5-12 47,-1-1 1,0 1-1,-1-2 1,-1 1-1,8-38 1,6-19 203,-20 73-247,1 1-1,-1-1 0,0 1 0,1 0 0,-1-1 1,1 1-1,-1 0 0,1-1 0,0 1 1,-1 0-1,1-1 0,0 1 0,0 0 0,0 0 1,0 0-1,0 0 0,0 0 0,0 0 1,0 0-1,1 1 0,-1-1 0,0 0 0,3-1 1,-2 3-12,-1-1-1,1 1 1,0 0 0,-1-1 0,1 1 0,-1 0 0,1 0 0,-1 0-1,1 0 1,-1 0 0,1 0 0,-1 0 0,0 1 0,0-1 0,0 0-1,0 1 1,0-1 0,0 1 0,1 2 0,0-2 0,14 22-18,22 43 0,-34-57 20,0 0 0,0 0 1,-1 0-1,-1 1 0,1-1 0,-2 1 0,0 0 1,0 11-1,0-15 14,-1 1 0,-1-1-1,0 1 1,0-1 0,0 0 0,-1 1 0,-5 12-1,6-18-6,0 1-1,0-1 0,-1 0 1,1 0-1,-1 0 0,1 0 1,-1 0-1,0-1 0,0 1 1,0 0-1,0-1 0,0 1 1,0-1-1,0 0 1,0 0-1,-1 0 0,1 0 1,0 0-1,-1 0 0,1 0 1,-1-1-1,1 1 0,-1-1 1,1 0-1,-5 0 0,-3 0 16,0-1 1,0-1-1,0 1 0,0-2 0,0 1 0,1-1 1,-1-1-1,1 1 0,0-2 0,0 1 0,0-1 0,-12-10 1,-3-7 33,23 21-77,11 8-95,-7-5 109,0 0-1,1-1 1,-1 1-1,0 0 1,1-1-1,0 0 1,-1 0-1,1 0 1,-1 0-1,1-1 1,6 1-1,9 2-16,-2 2 20,3 0-57,2 0 0,37 4 0,-53-9 47,0 1 0,0-2 0,0 1 0,0 0 0,0-1 0,0 0 0,0-1 1,0 1-1,0-1 0,-1 0 0,1-1 0,-1 1 0,1-1 0,-1 0 0,6-5 1,5-7 25,-1-1 1,-1 0 0,0-1 0,19-31 0,-16 22 62,30-34 1,-38 50-56,-5 5 13,1 0 0,0 0 0,0 0 0,0 0 1,0 1-1,1 0 0,8-5 0,-14 9-31,0 0 1,1 0 0,-1 0-1,0 0 1,1 1 0,-1-1 0,0 0-1,1 0 1,-1 0 0,0 0 0,0 0-1,1 0 1,-1 0 0,0 1-1,0-1 1,1 0 0,-1 0 0,0 0-1,0 0 1,0 1 0,1-1 0,-1 0-1,0 0 1,0 1 0,0-1-1,0 0 1,1 0 0,-1 1 0,0-1-1,0 0 1,0 1 0,0-1-1,0 1 1,5 13 29,-4-10-15,7 19 138,-2 1 0,8 47 0,-1-97 193,16-38-1,-29 63-344,8-19 32,13-26 70,-20 43-96,1 0 1,-1 1-1,1 0 0,0-1 0,0 1 0,0 0 0,0 0 1,1 0-1,-1 0 0,1 0 0,-1 1 0,1-1 1,-1 1-1,5-2 0,-6 3-8,0 0 1,0 0 0,0 1-1,-1-1 1,1 0-1,0 0 1,0 1-1,0-1 1,0 0 0,0 1-1,0-1 1,0 1-1,-1 0 1,1-1-1,0 1 1,0-1-1,-1 1 1,1 0 0,-1 0-1,1-1 1,0 1-1,0 1 1,15 22 39,-13-20-30,0 1-5,-1 0 1,1 0-1,-1 0 0,0 1 0,0-1 1,-1 0-1,1 1 0,-1 0 0,0-1 0,-1 1 1,0 7-1,1-13-6,-1 0 1,0-1-1,0 1 1,0 0-1,0 0 0,0 0 1,0 0-1,0 0 1,1 0-1,-1 0 0,0-1 1,0 1-1,0 0 1,0 0-1,1 0 0,-1 0 1,0 0-1,0 0 1,0 0-1,0 0 1,1 0-1,-1 0 0,0 0 1,0 0-1,0 0 1,0 0-1,1 0 0,-1 0 1,0 0-1,0 0 1,0 0-1,0 0 1,1 0-1,-1 0 0,0 0 1,0 1-1,0-1 1,0 0-1,0 0 0,1 0 1,-1 0-1,0 0 1,0 0-1,0 0 0,0 1 1,0-1-1,0 0 1,0 0-1,0 0 1,1 0-1,-1 1 0,0-1 1,0 0-1,0 0 1,0 0-1,0 0 0,0 1 1,0-1-1,0 0 1,0 0-1,0 0 1,0 0-1,0 1 0,0-1 1,0 0-1,0 0 1,10-12 74,-10 12-75,48-74 85,-30 43-117,-16 28 21,0 0 0,0 1 1,0-1-1,0 1 1,0-1-1,0 1 1,1 0-1,-1 0 1,1 0-1,-1 0 1,1 0-1,5-2 1,-7 4 6,-1 0 0,1 0 0,-1 0 1,1 0-1,-1 0 0,1 0 1,-1 0-1,1 1 0,-1-1 1,1 0-1,-1 0 0,1 0 1,-1 1-1,0-1 0,1 0 0,-1 1 1,1-1-1,-1 0 0,0 1 1,1-1-1,-1 0 0,0 1 1,0-1-1,1 1 0,-1-1 1,0 1-1,0-1 0,0 0 0,1 2 1,6 17-44,-5-13 35,8 24-15,-8-23 20,0 0-1,0 0 0,1 0 0,0 0 0,0 0 0,1 0 0,-1-1 0,7 8 0,-8-12 7,0-1 0,0 0 0,0 0 0,0 0 0,0-1 0,0 1 0,0 0 0,0-1 0,0 0 0,0 1 0,0-1 0,0 0 0,0 0 0,1 0 0,-1 0 0,3-1 0,34-7 0,-27 4 0,0-1 0,0-1 0,0 0 0,-1-1 0,0 0 0,0-1 0,-1 0 0,16-16 0,-5 9-9,-17 13 6,-1 0 0,1 0 0,-1-1-1,0 1 1,0-1 0,0 1-1,0-1 1,0 0 0,-1 0 0,0-1-1,4-4 1,-23 23-15,-10 18 44,19-22-13,0 1 0,1 0-1,1 1 1,0 0 0,0 0 0,-4 18 0,9-26-2,1 0 0,0 0 0,0-1 0,0 1 0,1 0 0,0 0 0,0 0 0,0-1 1,0 1-1,1 0 0,0-1 0,0 1 0,0-1 0,1 0 0,-1 0 0,1 0 0,5 7 1,-7-11-9,-1 0 0,1 1 1,0-1-1,-1 0 0,1 1 1,-1-1-1,1 0 0,0 0 1,-1 0-1,1 0 0,0 1 1,-1-1-1,1 0 0,0 0 1,-1 0-1,1 0 0,0-1 1,-1 1-1,1 0 0,0 0 1,-1 0-1,1 0 1,0-1-1,-1 1 0,1 0 1,-1-1-1,1 1 0,-1 0 1,1-1-1,-1 1 0,1-1 1,-1 1-1,1-1 0,0 0 1,19-22 48,-15 16-32,32-46 57,-22 30-49,-10 15-23,-5 7-4,1 0 0,-1 0 0,1 0 1,-1 0-1,1 0 0,0 1 0,-1-1 0,1 0 1,0 0-1,-1 1 0,1-1 0,0 0 1,0 1-1,0-1 0,1 0 0,-1 1 3,1 0-1,-1 1 0,0-1 1,1 0-1,-1 1 1,0-1-1,1 1 1,-1-1-1,0 1 0,0 0 1,1-1-1,-1 1 1,0 0-1,0 0 0,1 1 1,22 18 20,-18-14-18,0-1 0,0 0 1,0 0-1,1 0 0,-1-1 0,1 0 0,0 0 1,13 4-1,-7-5 1,14 2-7,-25-5 2,-1-1-1,1 1 1,-1 0-1,0-1 0,1 1 1,-1-1-1,0 1 1,1-1-1,-1 0 1,0 1-1,0-1 0,0 0 1,1 0-1,-1 0 1,0 0-1,0 0 1,0 0-1,1-2 1,10-15 54,18-36 1,2-3 23,-31 56-74,0-1 0,0 1 0,1 0 0,-1 0 0,0-1 0,1 1 0,-1 0 1,1 0-1,-1 0 0,1 0 0,-1 1 0,4-2 0,13-9 132,-17 11-136,-1 0-1,0 0 1,0-1 0,0 1-1,1 0 1,-1 0 0,0 0-1,0 0 1,1 0 0,-1 0-1,0 0 1,1 0-1,-1 0 1,0 0 0,0 0-1,1 0 1,-1 0 0,0 0-1,0 0 1,1 0 0,-1 0-1,0 0 1,1 0 0,-1 0-1,0 0 1,0 0-1,1 0 1,-1 1 0,0-1-1,0 0 1,0 0 0,1 0-1,-1 0 1,0 1 0,0-1-1,11 13 34,3 16 34,-14-27-67,2 3 16,0 1-1,-1-1 0,1 0 0,-1 1 1,0-1-1,-1 0 0,1 1 0,-1-1 1,0 1-1,-1-1 0,1 1 0,-3 8 0,1-12 1,0 0 0,0 0 0,0-1 0,0 1 0,0-1 0,0 1 0,-1-1 0,1 0 0,-1 0 0,-4 2 0,-4 2 66,9-5-68,0 0-1,-1 0 1,1 0 0,0 0 0,0 0-1,0 0 1,0 0 0,0-1 0,0 1 0,0-1-1,0 0 1,0 1 0,-2-2 0,-3-3 175,23 6-1,12 4-129,0 0-1,0-2 0,48 0 1,-54-2 166,-13 0-4551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34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 1 3808,'0'0'7121,"-10"6"-6633,-25 15 141,1 2-1,1 1 1,-32 30 0,57-45-390,0-1 0,0 1 0,1 1 0,1-1 0,0 1 0,-8 17 0,12-24-175,1 0-1,0 0 1,0 0-1,1 0 1,-1 1 0,0-1-1,1 0 1,0 0 0,0 1-1,0-1 1,0 0-1,1 0 1,-1 1 0,1-1-1,0 0 1,0 0 0,0 0-1,0 0 1,0 0-1,1 0 1,-1 0 0,1 0-1,0-1 1,0 1 0,0-1-1,0 1 1,0-1 0,4 3-1,-5-3-25,1-1 0,0 0 0,-1 1 0,1-1-1,0 0 1,0 0 0,0 0 0,0 0 0,0-1 0,0 1 0,0 0-1,0-1 1,0 0 0,0 1 0,0-1 0,0 0 0,0 0 0,0 0-1,3 0 1,-1-1 4,-1 0-1,1-1 0,-1 1 0,0 0 0,1-1 1,-1 0-1,0 0 0,0 0 0,0 0 1,4-3-1,2-4 51,0-1 0,-1 0 0,0 0 1,0 0-1,7-15 0,-4 4 39,-2-1-1,-1 0 0,0-1 1,4-26-1,0 4 253,-10 40-252,-1 1 348,1 8-61,2 4-413,6 17 262,-8-19-204,0 0 0,0-1 1,1 1-1,0-1 0,5 9 1,13 16 208,-18-24-207,0-1 1,1 1 0,0-1 0,0 1 0,1-1 0,-1 0 0,1-1 0,0 1 0,0-1 0,11 7 0,-14-11-50,0 0 0,0 1 0,-1-1 0,1 0 1,0 0-1,0-1 0,-1 1 0,1 0 0,0 0 0,0-1 0,-1 1 0,1-1 1,0 0-1,-1 1 0,1-1 0,-1 0 0,3-1 0,26-19 177,-19 10-131,0 0 1,-1 0 0,16-24 0,12-13 100,-30 38-148,-7 8-2,0 1 0,1-1 0,-1 0 1,0 1-1,1 0 0,-1-1 1,1 1-1,-1 0 0,4-2 1,-4 3-11,-1 0 1,1 0-1,0 0 1,-1 0 0,1 0-1,0 0 1,0 0-1,-1 1 1,1-1 0,0 0-1,-1 1 1,1-1 0,0 0-1,-1 1 1,1-1-1,-1 1 1,1-1 0,0 1-1,-1-1 1,1 1 0,-1-1-1,0 1 1,1-1-1,-1 1 1,1 0 0,-1-1-1,0 1 1,1 0-1,-1-1 1,0 1 0,0 0-1,0 1 1,13 30 100,13 48 0,-21-60-72,0 0 1,2-1-1,0 0 1,1 0-1,2 0 1,-1-1-1,16 21 1,-22-35-22,0-1 0,0 0 0,1 0-1,-1 0 1,1 0 0,-1-1 0,1 1 0,0-1 0,0 0 0,0 0-1,0 0 1,0-1 0,0 1 0,7 0 0,-5-1 7,1 0-1,-1-1 1,1 0 0,0 0-1,-1-1 1,1 1 0,-1-1-1,13-4 1,-7 1 15,0-1 0,0 0 0,0-1 0,-1 0 0,0-1 0,0 0 0,-1-1 0,0 0 0,12-12 0,-16 13-18,0 0 0,0 0 1,-1-1-1,0 0 0,-1 1 0,1-2 0,-2 1 1,1 0-1,4-16 0,-7 20-13,-1 0 1,1 0-1,0 0 1,-1 0-1,0 0 1,0 0-1,0 0 1,0 0-1,-1 0 0,1 0 1,-1 0-1,0 1 1,-1-1-1,1 0 1,0 0-1,-1 1 1,0-1-1,0 1 1,0-1-1,0 1 0,-1 0 1,1 0-1,-1 0 1,-5-4-1,7 6-2,0 0 0,0 0 1,0 0-1,-1 0 0,1 0 0,0 0 0,-1 1 0,1-1 0,0 0 0,-1 1 1,1 0-1,-1-1 0,1 1 0,-1 0 0,1-1 0,-1 1 0,0 0 0,1 0 0,-1 0 1,1 1-1,-1-1 0,1 0 0,-1 0 0,1 1 0,-1-1 0,1 1 0,-1 0 1,1-1-1,0 1 0,-1 0 0,1 0 0,0 0 0,0-1 0,-2 3 0,1-1 5,0 0-1,0 1 1,0-1-1,1 0 0,-1 1 1,1-1-1,0 1 1,0-1-1,-1 1 0,2 0 1,-1-1-1,0 1 1,0 0-1,1 0 1,0 0-1,-1 0 0,1-1 1,1 4-1,0 5 22,2-1 0,-1 1 0,1-1 0,1 0 0,0 0 0,0 0 0,1-1 0,1 0 0,-1 0-1,1 0 1,1 0 0,0-1 0,0 0 0,0 0 0,1-1 0,0 0 0,13 8 0,-16-11 9,1-1 0,0 1 0,0-1 0,1-1 1,-1 1-1,1-1 0,-1 0 0,1-1 0,-1 1 0,1-1 0,0-1 1,0 1-1,0-1 0,-1-1 0,12 0 0,-7-1 18,0 0 0,0-1 0,0 0 0,-1 0 1,1-1-1,-1-1 0,0 0 0,13-8 0,-10 4-68,0-1 0,18-17 0,-26 24-196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2.5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189 619 5624,'0'0'3885,"-11"5"-3201,-4 1-338,1 2 0,1-1-1,-1 2 1,1 0 0,-22 20 0,19-13 442,2 1 0,-22 32 1,35-46-717,0-1 1,0 0 0,0 1-1,0-1 1,1 1-1,-1-1 1,1 1-1,-1 0 1,1-1 0,0 1-1,0-1 1,0 1-1,0-1 1,1 1-1,-1 0 1,1-1 0,-1 1-1,1-1 1,0 1-1,0-1 1,0 0-1,0 1 1,0-1 0,1 0-1,-1 0 1,1 0-1,-1 0 1,1 0-1,0 0 1,2 2 0,2 1 39,1 1 1,-1-1 0,1 0-1,0 0 1,0-1 0,1 0-1,-1 0 1,9 2 0,-7-3-32,0 0-1,1-1 1,-1 0 0,0 0 0,1-1-1,12 0 1,-18-1-47,1-1 1,-1 1-1,0-1 1,1 0-1,-1 0 1,0 0-1,0-1 0,0 1 1,0-1-1,0 0 1,0 0-1,0 0 1,0-1-1,-1 1 1,1-1-1,2-3 0,12-15 31,0 0-1,-2 0 0,-1-2 0,-1 0 0,0-1 0,-2 0 1,-1 0-1,-1-2 0,-1 1 0,-1-1 0,-1 0 1,-2-1-1,0 0 0,1-42 0,-4 32-11,-2-1 0,-5-50 0,-1 16 40,6 53-63,-1 0 0,-2 0 1,1 0-1,-2 0 0,-1 0 1,-12-32-1,10 31 18,7 17-36,-1 1 1,0-1-1,1 1 0,-1-1 1,0 1-1,0-1 0,-1 1 1,1 0-1,0-1 0,-1 1 1,0 0-1,1 0 0,-1 0 1,0 0-1,-3-2 0,-4-3 142,9 7-146,0-1 0,-1 1 0,1 0 1,0-1-1,0 1 0,-1 0 0,1-1 1,0 1-1,-1 0 0,1 0 0,-1 0 1,1-1-1,0 1 0,-1 0 1,1 0-1,-1 0 0,1 0 0,0 0 1,-1 0-1,1 0 0,-1-1 0,0 2 1,-12 14 115,6-2-100,0 0-1,1 1 1,1 0-1,1-1 0,-1 2 1,2-1-1,0 0 1,1 1-1,-1 19 1,3 19 124,7 67 0,-2-61-12,-3-10-7,3-1 0,12 49 0,-6-43-12,-9-41-71,0 1-1,1-1 1,0 1-1,1-1 1,1 0-1,0-1 0,0 1 1,1-1-1,11 16 1,-10-19-8,-6-8-30,0 1 1,0 0-1,0-1 0,1 1 0,-1-1 0,0 1 1,1-1-1,-1 1 0,1-1 0,0 0 1,-1 0-1,1 0 0,0 0 0,0 0 0,0 0 1,-1-1-1,1 1 0,3 0 0,1 0 21,0 0 0,1-1 1,-1 0-1,0 0 0,0 0 0,0-1 0,0 0 0,0 0 0,0 0 0,0-1 0,0 0 0,-1 0 0,1-1 0,0 0 0,-1 1 1,0-2-1,0 1 0,9-8 0,-7 4-6,1-1 0,-1 0 1,0 0-1,-1-1 1,0 0-1,0 0 0,-1 0 1,-1-1-1,1 0 0,3-12 1,-7 18-22,2-4 1,-1 1 1,0-1-1,0 1 0,0-1 1,0-11-1,4 1 135,-5 44-172,2 1 1,9 37-1,-3-19 15,-7-37 26,0 0 0,1 0 0,0 0 0,1-1 0,0 1 0,0-1 1,0 0-1,1 0 0,0 0 0,1-1 0,-1 0 0,1 0 0,10 7 1,-15-12-9,1 1 0,0-1 0,0 0 0,0 0 0,0-1 0,0 1 0,1 0 0,-1-1 0,0 1 1,0-1-1,0 0 0,1 0 0,-1 0 0,0 0 0,0 0 0,0 0 0,1 0 0,-1-1 0,0 1 1,0-1-1,0 0 0,0 1 0,4-3 0,6-3-23,-1 0 0,21-15-1,-18 12 28,5-4-35,-1-1 1,30-30 0,-24 21-42,11-3-101,-28 23 130,-1-1 0,0-1 0,0 1-1,8-9 1,-1 1-90,-10 10 105,-1 0 0,0 0-1,0 0 1,0 0 0,0-1 0,0 1-1,0 0 1,1-4 0,1-4-151,-5 9 175,1 1 0,-1 0 1,1 0-1,-1-1 0,1 1 0,-1 0 0,1 0 0,-1-1 0,1 1 0,-1 0 0,1 0 0,-1 0 1,1 0-1,-1 0 0,1 0 0,-1 0 0,1 0 0,-1 0 0,1 0 0,-1 0 0,1 0 0,-1 0 1,0 1-1,-5-1-3,0 1 9,0-1-1,0 1 0,0-1 1,0 2-1,0-1 0,0 1 1,0 0-1,0 0 0,0 0 1,1 1-1,-1 0 0,1 0 1,-7 6-1,-8 8 36,-30 36 1,45-48-21,1 1 1,0 0 0,0 1 0,0-1 0,0 1 0,1-1 0,0 1 0,1 0 0,0 0 0,-3 14 0,5-18-7,1 0 0,-1 0 0,0-1 0,1 1 0,0 0 0,0 0 1,0 0-1,0-1 0,0 1 0,0 0 0,1-1 0,-1 1 0,1-1 0,0 0 1,0 1-1,0-1 0,0 0 0,0 0 0,0 0 0,0-1 0,1 1 1,-1 0-1,1-1 0,-1 0 0,1 1 0,0-1 0,-1 0 0,1 0 0,0-1 1,0 1-1,0 0 0,0-1 0,-1 0 0,6 0 0,-2-1-8,-1 0-1,0-1 1,1 0-1,-1 0 1,0 0-1,0-1 1,0 1-1,0-1 1,0-1-1,-1 1 1,1-1-1,-1 1 1,0-1-1,0-1 1,0 1-1,-1 0 1,6-10-1,-3 4 1,-2 1 0,1-1 0,-1 0 0,0 0 0,-1-1 0,-1 1 0,1-1-1,0-15 1,0 12 11,2 19 14,1 26 21,-5-24-44,0-1 0,0 1 0,0 0 0,1 0 0,-1 0 0,2-1 0,-1 1-1,1-1 1,0 1 0,0-1 0,6 7 0,-7-10-5,36 37 60,-35-38-57,1 1 1,0 0-1,0-1 1,0 0-1,0 0 1,0 0-1,0 0 1,1-1-1,7 2 1,-6-2 0,1 0 0,-1 0 0,0-1 0,0 0 0,0-1 0,1 1 0,-1-1 0,0 0 0,0 0 0,0-1 0,0 0 0,0 0 0,8-5 0,27-18-24,-28 16 42,-12 9-25,0-1-4,0 0 1,0 1 0,0-1 0,0 1 0,1-1-1,-1 1 1,0-1 0,0 1 0,0-1-1,1 1 1,-1 0 0,2 0 0,-3-2-15,0 1 26,0 1 0,0 0 0,0 0 1,0-1-1,0 1 0,0 0 0,0-1 0,0 1 0,0 0 0,0 0 0,0-1 1,0 1-1,0 0 0,0-1 0,0 1 0,1 0 0,-1 0 0,0-1 1,0 1-1,0 0 0,0 0 0,1-1 0,-1 1 0,0 0 0,0 0 0,1 0 1,-1-1-1,0 1 0,0 0 0,1 0 0,-1 0 0,1 0-3,-1 0 1,0 0-1,1 0 0,-1 0 0,0 0 0,1 0 0,-1-1 1,0 1-1,1 0 0,-1 0 0,0 0 0,0 0 0,1 0 1,-1 0-1,0 0 0,1-1 0,-1 1 0,0 0 0,0 0 1,1 0-1,-1-1 0,0 1 0,0 0 0,1 0 0,-1-1 1,0 1-1,0 0 0,0-1 0,0 1 0,1 0 0,-1-1 1,0 1-1,0 0 0,0-1 0,0 1 0,0 0 0,0-1 1,0 0-3,0 1 1,0-1-1,1 1 0,-1-1 1,0 1-1,0-1 1,0 1-1,1-1 1,-1 1-1,0-1 1,1 1-1,-1-1 1,0 1-1,1-1 1,-1 1-1,1 0 1,-1-1-1,1 1 1,-1-1-1,1 1 1,2-3 4,0 0 0,0 0 1,0 0-1,-1 0 0,1-1 1,-1 1-1,0-1 0,0 1 1,0-1-1,-1 0 0,1 0 1,-1 0-1,1-6 0,9-18 46,-3 6-37,-7 19-13,-1 0 0,1 1 0,0-1 0,0 0 0,0 0 0,1 0-1,-1 1 1,1-1 0,-1 1 0,3-3 0,-4 4-2,1 1 1,-1 0-1,0 0 0,1 0 0,-1-1 0,0 1 1,0 0-1,1 0 0,-1 0 0,0 0 0,1 0 1,-1 0-1,1-1 0,-1 1 0,0 0 0,1 0 0,-1 0 1,0 0-1,1 0 0,-1 0 0,0 0 0,1 1 1,-1-1-1,0 0 0,1 0 0,-1 0 0,0 0 1,1 0-1,-1 0 0,0 1 0,1-1 0,-1 0 0,0 0 1,0 0-1,1 1 0,-1-1 0,0 0 0,0 1 1,1-1-1,-1 0 0,0 0 0,0 1 0,0-1 1,0 0-1,1 1 0,-1-1 0,0 1 0,9 20-19,-8-16 15,4 5 8,-1 1 1,0 0 0,0 1 0,-2-1 0,1 1-1,-1-1 1,-1 1 0,0 0 0,-1 12 0,-3 16 21,-1 7 29,4-34 123,0-13-168,0-1 0,0 1 0,0 0 0,0 0 0,0 0-1,0 0 1,1 0 0,-1 0 0,0 0 0,0 0 0,0 0 0,0 0 0,0 0 0,0 0 0,0 0 0,0 0 0,0 0 0,0 0 0,0 0 0,0 0 0,0 0 0,0 0-1,0 0 1,0 0 0,0 0 0,0 0 0,1 0 0,-1 0 0,0 0 0,0 0 0,0 0 0,0 0 0,0 0 0,0 0 0,0 0 0,0 0 0,0 0 0,0 0 0,0 0-1,0 0 1,0 0 0,0 0 0,1 0 0,6-19 31,7-17 5,1 2 0,20-35 0,-31 66-41,-1-1 0,0 0 0,1 1 0,0-1 0,0 1 0,0 0 0,0 0 0,5-2 0,16-12 6,-24 17-9,-1-1 0,1 0 0,0 0 0,0 1 0,0-1 0,0 0 0,0 1 0,0-1 1,0 1-1,0 0 0,0-1 0,0 1 0,0 0 0,0-1 0,0 1 0,0 0 0,0 0 0,0 0 0,0 0 0,0 0 0,0 0 0,1 0 0,-1 0 1,0 1-1,0-1 0,0 0 0,0 0 0,0 1 0,0-1 0,0 1 0,0-1 0,0 1 0,0 0 0,-1-1 0,1 1 0,0 0 0,0 0 0,0-1 1,-1 1-1,1 0 0,0 0 0,-1 0 0,1 0 0,-1 0 0,1 1 0,2 3 6,-1-1 0,0 1 0,0 0 0,0-1 0,-1 1 0,1 0 0,-1 0 0,0 8 0,0 74 268,39-199 451,-30 88-714,1 0-1,25-41 1,-36 65-12,0 0-1,0 0 1,0 0 0,0-1-1,0 1 1,0 0 0,0 0 0,0 0-1,1-1 1,-1 1 0,0 0 0,0 0-1,0 0 1,0 0 0,0-1-1,1 1 1,-1 0 0,0 0 0,0 0-1,0 0 1,1 0 0,-1 0-1,0 0 1,0-1 0,0 1 0,1 0-1,-1 0 1,0 0 0,0 0-1,1 0 1,-1 0 0,0 0 0,0 0-1,0 0 1,1 0 0,-1 0-1,0 0 1,0 0 0,1 1 0,-1-1-1,0 0 1,0 0 0,1 0-1,5 12-55,1 16 11,0 46 76,-6-50 43,1 0-1,1-1 1,8 30 0,-10-52-61,-1 0 1,0 0-1,1 0 0,-1 0 0,1 0 0,-1 0 1,1 0-1,0 0 0,-1 0 0,1 0 0,0 0 1,-1-1-1,1 1 0,0 0 0,0-1 0,0 1 1,0 0-1,0-1 0,0 1 0,0-1 1,0 1-1,0-1 0,0 0 0,1 1 0,1-1 2,0 0 0,0 1 0,0-1 0,0-1 0,0 1 0,0 0 0,0-1 0,5-1 0,4-3-4,1 1 0,-2-2 0,13-7 0,1-4-21,-1 0 0,-1-2 0,0-1 0,-2-1 0,20-24 0,13-12-168,-54 57 179,0 0 0,-1 0 0,1 0 1,0 0-1,0 0 0,0 0 0,0 0 1,-1 0-1,1 0 0,0 0 1,0 0-1,0-1 0,0 1 0,0 0 1,-1 0-1,1 0 0,0 0 0,0 0 1,0 0-1,0 0 0,0 0 1,0 0-1,-1-1 0,1 1 0,0 0 1,0 0-1,0 0 0,0 0 0,0 0 1,0-1-1,0 1 0,0 0 1,0 0-1,0 0 0,0 0 0,0 0 1,0-1-1,0 1 0,0 0 0,0 0 1,0 0-1,0 0 0,0-1 1,0 1-1,0 0 0,0 0 0,0 0 1,0 0-1,0 0 0,0-1 0,0 1 1,0 0-1,0 0 0,0 0 1,0 0-1,1 0 0,-1 0 0,0-1 1,0 1-1,0 0 0,0 0 1,0 0-1,1 0 0,-16 5 47,3 8-43,1 0 0,1 0 0,0 1 1,0 1-1,2-1 0,0 1 1,0 1-1,-5 17 0,10-25-7,1 0-1,-1 0 0,1 1 1,0 8-1,1-16 3,1 1 1,0-1-1,-1 0 0,1 0 1,0 0-1,0 0 0,0 0 0,0 1 1,0-1-1,0 0 0,1 0 1,-1 0-1,0 0 0,1 0 0,-1 0 1,0 0-1,1 0 0,-1 0 1,1 0-1,0 0 0,-1 0 0,1 0 1,0 0-1,-1 0 0,1 0 1,0 0-1,0-1 0,0 1 0,0 0 1,0-1-1,0 1 0,0-1 1,0 1-1,0-1 0,0 1 0,0-1 1,0 0-1,0 1 0,1-1 1,-1 0-1,1 0 0,1 0-2,-1-1 0,0 1 0,0-1 0,0 1-1,0-1 1,0 0 0,-1 0 0,1 0 0,0 0 0,0 0 0,0 0-1,-1 0 1,1-1 0,-1 1 0,1-1 0,-1 1 0,0-1-1,1 0 1,-1 1 0,0-1 0,1-2 0,4-7 2,-1 1 0,7-18-1,-9 19-3,5-18-13,-7 21-14,0 0 0,1 1-1,-1-1 1,1 1 0,5-9 0,-7 14 30,1 0 0,-1 1 0,0-1 0,1 0 0,-1 0 1,1 1-1,-1-1 0,0 0 0,1 1 0,-1-1 0,0 0 0,1 1 0,-1-1 0,0 0 1,0 1-1,1-1 0,-1 1 0,0-1 0,0 1 0,0-1 0,1 1 0,-1-1 0,0 0 1,0 1-1,0-1 0,0 1 0,0-1 0,0 1 0,5 17-11,-1-5 13,1 0 1,1-1-1,0 0 1,1 0-1,0-1 1,1 0-1,15 18 1,-22-28 3,1 1 1,-1-1-1,1 1 1,-1-1-1,1 0 0,0 0 1,-1 0-1,1 0 1,0 0-1,0 0 0,0 0 1,0 0-1,0-1 1,0 1-1,0-1 1,0 0-1,3 1 0,0-1 4,-1 0 0,1-1 1,-1 1-1,1-1 0,-1 0 0,1 0 0,6-3 0,1-2 5,-1 1 1,1-2-1,-1 1 0,18-16 1,-10 7-9,-1-1 1,-1-1 0,-1-1-1,0 0 1,-1-1 0,-1-1-1,15-27 1,-28 45-7,9-21 2,-10 22-4,0 1 1,1-1-1,-1 1 1,0-1-1,0 1 1,0-1-1,0 1 1,1-1-1,-1 0 0,0 1 1,0-1-1,0 1 1,0-1-1,0 1 1,0-1-1,0 1 1,-1-1-1,1 1 0,0-1 1,0 1-1,0-1 1,0 0-1,-1 1 1,1 0-1,0-1 1,-1 1-1,1-1 1,0 1-1,-1-1 0,1 1 1,0 0-1,-1-1 1,0 0-1,-1 2-3,1-1 0,-1 1 0,0-1 0,0 1 1,0 0-1,1-1 0,-1 1 0,0 0 0,1 0 0,-1 0 0,1 0 0,-1 1 0,1-1 0,-2 2 0,2-2 3,-8 8-10,0 0 0,1 1-1,0 0 1,0 0 0,1 0-1,0 1 1,1 0 0,1 1-1,0 0 1,0-1 0,1 2-1,1-1 1,0 0 0,0 1-1,1-1 1,0 14 0,2-24 14,0 0 1,0 0 0,0 0 0,0 0 0,0 0-1,1 0 1,-1 0 0,1 0 0,-1 0 0,1 0-1,0 0 1,-1 0 0,1-1 0,0 1 0,0 0-1,2 1 1,-3-3 0,1 0 0,-1 0 0,1 0 0,-1 0 0,1 0 0,-1-1 0,1 1 0,-1 0 0,1 0 0,-1 0 1,1-1-1,-1 1 0,1 0 0,-1-1 0,0 1 0,1 0 0,-1-1 0,0 1 0,1-1 0,-1 1 0,0-1 0,0 1 0,1-1 0,-1 1 0,0-1 0,9-15 8,49-121 23,-55 131-44,4-5-18,-4 12 26,0 10 16,3 22 1,-2 0 0,-2 0 0,-1 0 0,-1 0 0,-2 0 0,-1 0 0,-2 0 0,-1 0 1,-1-1-1,-2 0 0,-26 61 0,29-81 9,-1-1 1,1-1-1,-2 1 0,0-1 1,0 0-1,0-1 0,-20 17 1,26-25-21,-1 0 1,1 1 0,-1-1 0,1 0 0,-1-1 0,1 1 0,-1 0 0,1-1-1,-1 1 1,0-1 0,1 0 0,-1 0 0,0 0 0,-4 0 0,5 0-13,1 0 1,-1-1 0,0 1-1,1 0 1,-1 0 0,0-1-1,1 1 1,-1-1 0,1 0-1,-1 1 1,1-1-1,-1 0 1,1 0 0,0 0-1,-1 0 1,1 0 0,0 0-1,0 0 1,0-1 0,0 1-1,0 0 1,0-1 0,0 1-1,-1-2 1,2-2-13,0 1 0,1 0 1,0 0-1,-1 0 0,2 0 1,-1 0-1,0 0 0,1 0 1,-1 0-1,1 1 0,0-1 1,5-6-1,1-4-22,2-5-14,1 0 0,2 1 0,-1 0-1,2 1 1,18-18 0,96-93-262,-48 51 56,-61 57 189,-10 10 62,-1 1 0,1 0 0,1 1 0,0 0-1,0 0 1,0 1 0,23-11 0,-30 16 21,1 1 0,0-1 0,0 1 0,0 0 0,0 0 0,0 1 0,5-1 0,-8 1 0,0 0-1,0 0 0,0 1 1,0-1-1,0 0 0,1 1 1,-1-1-1,0 0 0,0 1 1,0 0-1,0-1 0,0 1 1,0-1-1,0 1 0,-1 0 1,1 0-1,0 0 0,0 0 1,0-1-1,-1 1 0,1 0 1,-1 0-1,1 0 0,0 0 1,-1 1-1,0-1 0,1 0 1,-1 0-1,0 0 0,1 2 1,0 5 46,1 1 1,-1 0 0,-1-1 0,0 1 0,0 0 0,0 0 0,-1-1 0,-3 10 0,-1 35 431,5-53-479,0-1-1,-1 1 0,1 0 0,0 0 1,0 0-1,-1 0 0,1 0 1,0 0-1,0 0 0,0-1 1,-1 1-1,1 0 0,0 0 0,0 0 1,0-1-1,0 1 0,-1 0 1,1 0-1,0 0 0,0-1 1,0 1-1,0 0 0,0 0 0,0-1 1,0 1-1,0 0 0,0 0 1,0-1-1,0 1 0,0 0 1,0 0-1,0-1 0,0 1 1,0 0-1,0 0 0,0 0 0,0-1 1,0 1-1,0 0 0,0 0 1,0-1-1,0 1 0,1-1 1,7-32 49,1 0 1,2 0 0,27-54-1,-36 82-68,1 1 0,0-1 0,0 0 0,0 1 0,1-1 0,-1 1-1,1 0 1,0 0 0,0 1 0,1-1 0,7-4 0,-11 8 10,0 0-1,0 0 1,1 0-1,-1 0 1,0 1 0,0-1-1,0 1 1,0-1 0,0 0-1,-1 1 1,1 0-1,0-1 1,0 1 0,0-1-1,0 1 1,0 0 0,-1 0-1,1-1 1,0 1 0,-1 0-1,1 0 1,-1 0-1,1 0 1,0 1 0,13 25 56,-7 2 1,-6-23-41,0 0-1,1 0 1,0 0-1,0 0 0,5 9 1,-3-8 38,0 1 0,1 0 0,0-1 0,0 0 0,10 9 0,-13-14-41,0 0-1,1-1 1,-1 1 0,1-1-1,-1 1 1,1-1 0,0 0 0,0 0-1,-1 0 1,1-1 0,0 1-1,0-1 1,0 1 0,0-1-1,0 0 1,0 0 0,-1 0-1,1 0 1,5-2 0,-1 1-8,-1-1 0,1 0 0,-1-1 0,0 1-1,0-1 1,0-1 0,0 1 0,-1-1 0,1 0 0,-1 0 0,0 0 0,0-1 0,4-5 0,-6 7-16,1-1 0,-2 0-1,1 0 1,0 0 0,-1 0 0,0-1 0,1 1 0,-2 0-1,1-1 1,-1 0 0,1 1 0,-1-1 0,0 0 0,-1 0-1,1 1 1,-1-1 0,0 0 0,-1-9 0,0 10-20,0 0 0,0 0 0,-1-1 0,1 1 0,-1 0 0,0 0 0,-2-3 1,4 6 22,-1 1 1,1-1 0,0 1 0,-1 0-1,1-1 1,-1 1 0,1-1-1,0 1 1,-1 0 0,1-1 0,-1 1-1,1 0 1,-1 0 0,1-1 0,-1 1-1,1 0 1,-1 0 0,1 0-1,-1 0 1,1 0 0,-1 0 0,1 0-1,-1 0 1,0 0 0,-1 0-2,1 1 1,0-1-1,0 1 1,0 0 0,0-1-1,0 1 1,0 0-1,0 0 1,0 0-1,1 0 1,-1 0-1,0 0 1,0 0 0,1 0-1,-1 0 1,0 1-1,-2 5 2,0-1 0,1 1-1,0 0 1,0 0 0,1 0-1,-1 0 1,1 0 0,1 0-1,0 0 1,0 0 0,0 0-1,1 1 1,0-1 0,0 0-1,1 0 1,-1 0 0,2-1-1,-1 1 1,1 0 0,0-1 0,0 0-1,1 1 1,6 8 0,-6-10 15,0-1 0,0 1 0,0 0 0,0-1 0,1 0 0,0 0 0,0 0 0,0-1 0,0 0 0,1 0 0,-1 0 0,9 3 0,-10-5-1,1 0 1,0 0 0,0 0-1,-1-1 1,1 1-1,0-1 1,0 0 0,0-1-1,0 1 1,0-1 0,-1 0-1,1 0 1,0-1-1,0 1 1,-1-1 0,1 0-1,4-3 1,24-15 69,-1-1 1,46-41-1,-36 28 43,-32 17-60,-9 16-59,1 0 36,-1 6 70,-19-5-90,12 9-16,6-9 0,0 1 0,0 0 0,-1-1 0,1 1 0,0 0-1,-1-1 1,1 1 0,0-1 0,-1 1 0,1-1 0,-1 1 0,1-1 0,-1 1-1,1-1 1,-1 0 0,1 1 0,-1-1 0,1 0 0,-1 1 0,0-1-1,1 0 1,-1 0 0,0 1 0,1-1 0,-1 0 0,0 0 0,1 0 0,-1 0-1,0 0 1,0 0 0,0 0-12,1 0 0,0 0 0,0 0 0,-1 0 0,1 0 0,0 0 0,0 0 0,-1-1 0,1 1 0,0 0 0,0 0-1,0 0 1,-1 0 0,1 0 0,0-1 0,0 1 0,0 0 0,-1 0 0,1 0 0,0-1 0,0 1 0,0 0 0,0 0 0,0 0 0,0-1 0,0 1 0,-1 0-1,1 0 1,0-1 0,0 1 0,0 0 0,0 0 0,0-1 0,0 1 0,0-1 0,2-14-81,8-17 130,-9 31-55,0-4 17,9-20-22,-1 1-1,-2-2 0,0 1 1,-2-1-1,3-30 1,-5 4-39,0 21 10,-2-1 1,-1 1 0,-5-42 0,4 58 18,-2-20-51,3 34 81,0 0 0,0 0 0,0 1 0,-1-1 0,1 0 0,0 0 0,0 0 0,-1 1 0,1-1 0,0 0 0,-1 0 0,1 1 0,-1-1 0,1 0 0,-1 1 0,1-1 0,-1 0 0,0 1 0,1-1 0,-1 1 0,0-1 0,1 1 0,-1-1 0,0 1 0,1 0 0,-1-1 0,0 1 0,0 0 0,-1-1 0,-1 5 10,0-1-1,0 1 1,0 0-1,1 0 1,-1 0-1,1 0 1,-2 7-1,3-10-3,-8 23 15,1 0 1,1 1-1,-5 40 0,9-48-5,-4 19 18,1 0 0,3 1 0,1 71 1,4-23 75,-2-63-42,0-1 0,1 1 1,1-1-1,1 0 0,9 33 0,-10-49-26,0 1 0,0-1 0,0 1 0,1-1 0,4 6-1,-6-10-29,0 1 0,0-1 0,0 0 0,0 0 0,1 1 0,-1-1 0,1 0 0,-1 0 0,1-1 0,-1 1 0,1 0 0,-1 0 0,1-1 0,0 1 0,-1-1 0,1 1 0,0-1 0,0 0 0,-1 0 0,4 0 0,-1 0-9,-1-1 0,1 1 1,0-1-1,-1 0 1,1 0-1,-1-1 1,0 1-1,1-1 1,-1 0-1,0 0 1,0 0-1,0 0 0,0 0 1,-1-1-1,1 1 1,3-6-1,5-5-39,0 0-1,9-18 0,-19 29 40,11-18-28,-1-2 1,11-31 0,5-11-61,-24 57 82,0-1 0,0 1 0,-1 0-1,0-1 1,-1 0 0,0 1 0,0-1-1,0-12 1,-1 19 7,0 1 1,0 0-1,0 0 0,0-1 1,0 1-1,0 0 0,0-1 0,0 1 1,0 0-1,0 0 0,0-1 0,0 1 1,0 0-1,0 0 0,0-1 0,-1 1 1,1 0-1,0 0 0,0-1 0,0 1 1,0 0-1,0 0 0,-1 0 0,1-1 1,0 1-1,0 0 0,0 0 1,-1 0-1,1 0 0,0-1 0,0 1 1,-1 0-1,1 0 0,0 0 0,0 0 1,-1 0-1,1 0 0,0 0 0,0 0 1,-1 0-1,1 0 0,0 0 0,0 0 1,-1 0-1,1 0 0,0 0 0,0 0 1,-1 0-1,1 0 0,0 0 1,0 0-1,-1 0 0,1 0 0,0 1 1,0-1-1,-1 0 0,1 0 0,0 0 1,0 0-1,0 1 0,-1-1 0,1 0 1,0 0-1,0 0 0,0 1 0,0-1 1,-1 0-1,1 1 0,-16 16 100,9-7-84,-33 53 42,35-56-48,1 1 1,1 0-1,-1 0 1,2 0-1,-1 0 1,-2 12-1,-1 15 37,4-26-30,0 0 1,0 0-1,1 1 0,1-1 0,0 0 0,0 0 0,1 11 1,1-9 5,-2-7-12,1 0 0,-1 0 1,1 0-1,-1 0 0,1 0 1,1 0-1,-1 0 0,0-1 1,1 1-1,0 0 0,0-1 1,0 1-1,0-1 0,1 0 1,3 5-1,6 1 47,11 7 40,-22-16-97,1 1 0,-1-1 1,0 1-1,0-1 0,0 0 0,0 0 0,0 0 1,1 1-1,-1-1 0,0 0 0,0-1 0,0 1 0,1 0 1,-1 0-1,0 0 0,0-1 0,0 1 0,0 0 0,0-1 1,2 0-1,31-16 26,-27 15-20,0-1 1,-1 0 0,1-1 0,-1 1-1,0-1 1,0 0 0,0-1 0,0 0-1,-1 1 1,7-9 0,-2-1-30,0 1 0,1 0 0,0 1 0,1 0 0,27-20 1,-29 26-3,1 1 0,-1 0 1,21-5-1,-18 6 16,27-2-46,-30 4 26,10-5 75,-18 4-40,-27 3-45,8 4 15,0 1 0,0 0 1,0 1-1,1 1 0,0 1 1,-24 15-1,35-20 17,1 1-1,-1-1 1,0 1 0,1 1 0,0-1-1,-5 6 1,8-8 15,-1 0-1,0 1 1,1-1 0,0 1-1,-1-1 1,1 1-1,0-1 1,1 1 0,-1 0-1,0-1 1,1 1 0,-1 0-1,1 0 1,0-1 0,0 5-1,2-4 7,0-1 1,-1 1-1,1-1 0,1 0 0,-1 0 0,0 0 0,0 0 1,1 0-1,-1 0 0,1 0 0,0-1 0,-1 1 0,1-1 1,0 0-1,5 1 0,2-1 3,0-1 1,1-1 0,-1 0-1,0 0 1,0-1 0,0-1-1,14-4 1,22-5 45,-44 12-62,15-3 48,1 0 0,0-2 1,-1 0-1,24-10 0,18-12 72,-64 29-708,-20 9-3241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2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8536,'0'0'9818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3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9848,'0'0'590,"14"1"-294,200 3 1299,316-62 1578,-415 34-2172,-52 10-319,-18 0-2287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3.8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19 4616,'0'0'12358,"-7"10"-11657,-19 29-47,28-41 945,3-3-1184,1 0 0,-2 0 0,1-1 0,0 1 1,-1-1-1,6-11 0,-10 16-432,0 1 0,0-1 1,0 1-1,0-1 0,0 0 0,0 1 0,0-1 1,0 1-1,-1-1 0,1 0 0,0 1 0,0-1 1,-1 1-1,1-1 0,0 1 0,0-1 0,-1 1 1,1-1-1,-1 1 0,1-1 0,0 1 0,-1-1 1,1 1-1,-1-1 0,1 1 0,-1 0 0,1 0 1,-1-1-1,0 1 0,1 0 0,-1 0 0,1-1 0,-1 1 1,0 0-1,1 0 0,-2 0 0,1-1-1298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4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24 116 4312,'0'0'16529,"-4"-14"-16029,-13-54-5,14 34-3002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47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421 5 4216,'0'0'10297,"-10"-1"-9904,-31-3 5,39 4-333,0 0 1,-1 0 0,1 0 0,0 0 0,-1 1 0,1-1 0,0 0 0,-1 1 0,1 0 0,0-1-1,0 1 1,0 0 0,0 0 0,-1 1 0,1-1 0,1 0 0,-1 0 0,0 1 0,0 0 0,-2 2-1,-12 8 329,3-4-80,-1 1 0,1 0 1,1 1-1,-20 19 0,20-17-127,3-4-41,0 0 38,0 0-1,1 0 1,-10 15-1,12-15-7,-2 0 0,1 0 0,-17 14-1,10-11 24,13-10-162,0 0-1,0 0 1,0 1 0,-1-1 0,1 0 0,0 0 0,1 1 0,-1-1 0,0 0-1,0 1 1,1-1 0,-1 1 0,0-1 0,1 1 0,0-1 0,-1 1-1,1-1 1,0 1 0,0-1 0,0 1 0,0-1 0,0 1 0,0 0 0,0-1-1,0 1 1,1-1 0,-1 1 0,1-1 0,-1 1 0,1-1 0,-1 1-1,1-1 1,0 0 0,0 1 0,0-1 0,0 0 0,0 1 0,0-1 0,0 0-1,0 0 1,2 1 0,0 1 3,0-1-1,0 1 0,0-1 1,1 0-1,-1 1 1,1-2-1,0 1 1,0 0-1,-1-1 0,1 0 1,0 1-1,0-2 1,0 1-1,8 0 1,35-6 274,-37 3-222,0 1 1,0 0-1,0 0 1,0 1 0,1 0-1,-1 1 1,0 0-1,0 1 1,10 2 0,-4-1 68,-5 0 17,-9-3-67,-5 1 16,-1-1-111,0 1 0,1-1 0,-1 1 0,0 0 0,1 0 0,-7 3 0,-19 5 24,1-10-18,0 0 0,1-1 0,-32-8 0,55 10-19,-11-3 0,-1-1 1,1 0-1,0-1 1,0 0-1,-23-13 1,37 17-7,-1 0 0,0 0 0,1 0-1,-1 0 1,1-1 0,-1 1 0,1 0 0,-1-1 0,1 1 0,0-1 0,0 0 0,0 1-1,0-1 1,0 0 0,0 0 0,0 1 0,1-1 0,-1 0 0,1 0 0,-1 0-1,1 0 1,0 0 0,0 0 0,-1 0 0,1 0 0,1 0 0,-1 0 0,0 1 0,0-1-1,1 0 1,-1 0 0,1 0 0,0 0 0,-1 0 0,1 1 0,2-4 0,2-3 4,0 1 1,0 0-1,1 0 1,-1 1 0,2-1-1,10-8 1,10-4 19,1 1-1,1 1 1,0 2 0,35-13 0,-4 1-9,-56 25-24,1 0 0,-1 0-1,1 0 1,-1 1 0,1 0 0,0 0 0,9 0 0,5 2-3254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6:50.8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1 309 11256,'0'0'8546,"14"-11"-7853,-5 5-571,10-8 160,-1 0 0,-1-1 0,22-24 0,89-119 2135,-118 146-2010,0 1 1,15-12 0,-24 22-387,0 1 0,0-1 0,0 1 0,0-1 1,0 1-1,-1-1 0,1 1 0,0 0 1,0 0-1,0-1 0,0 1 0,0 0 1,0 0-1,0 0 0,0 0 0,0 0 0,0 0 1,0 0-1,0 0 0,0 1 0,0-1 1,0 0-1,0 0 0,0 1 0,-1-1 0,1 1 1,0-1-1,0 1 0,0-1 0,0 1 1,-1 0-1,1-1 0,0 1 0,-1 0 1,1-1-1,0 1 0,0 1 0,2 2 17,-1 0 0,1 0 0,-1 0 0,0 1 0,0-1 0,2 6 0,7 34 150,-2 0 0,5 60 0,-9-59-47,-5-43-202,3 21 412,0 29-1,-3-46-756,0 0 0,-1 0 1,1 0-1,-1 0 0,-1 0 0,1 0 0,-1-1 0,0 1 0,-5 10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51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5920,'0'0'18111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0:56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8640,'0'0'16951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5016,'0'0'6984,"-4"16"-6552,-62 277 1113,-8 54 815,64-292-1866,-5 19 669,11-63-461,4-11-757,0 0 0,0 0 1,0-1-1,0 1 0,0 0 1,0 0-1,0 0 0,0 0 1,-1 0-766,1-1 765,0 1 0,0 0 1,0 0-1,0 0 0,0 0 1,0 0-1,-1 0 0,1 0 1,0 0-1,0 0 0,0 0 1,0 1-1,0-1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0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9744,'0'0'1726,"14"-8"-1492,29-16 85,2 2 0,76-26 0,-48 24 580,0 4-1,2 3 1,105-11 0,-134 22-68,9 0 843,-55 6-1653,0 0 1,0 0-1,1 0 0,-1 0 1,0-1-1,0 1 1,1 0-1,-1 0 1,0 0-1,0 0 0,1 0 1,-1 0-1,0 0 1,0 1-1,1-1 1,-1 0-1,0 0 0,0 0 1,1 0-1,-1 0 1,0 0-1,0 0 1,0 0-1,1 1 0,-1-1 1,0 0-1,0 0 1,0 0-1,1 0 1,-1 1-1,0-1 0,0 0 1,0 0-1,0 0 1,0 1-1,0-1 1,1 0-1,-1 0 1,0 1-1,-5 7 182,3-5-2458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9144,'0'0'1145,"0"10"-772,-5 62 452,-19 93 0,-28 80 427,38-181-908,-64 205 1315,-4 23 1423,76-248 655,43-97-3114,-9 10-453,2 1 0,2 1 0,69-68 0,-95 104-151,1 0-1,-1 1 1,1-1 0,0 1 0,10-4 0,-6 3 2,-11 5-19,1 0 0,-1 0 0,1 0 0,-1 0 0,0 1 0,1-1 0,-1 0 0,1 0 0,-1 0 0,0 1-1,1-1 1,-1 0 0,1 1 0,-1-1 0,0 0 0,0 1 0,1-1 0,-1 0 0,0 1 0,0-1 0,1 1 0,-1-1 0,0 0 0,0 1-1,0-1 1,0 1 0,1-1 0,-1 1 0,5 15 22,-5-16-24,7 28 58,4 41 1,-9-50-17,0 0 1,2 0-1,0 0 1,1-1 0,1 1-1,8 17 1,-12-33-24,-1 1-1,1-1 1,0 0-1,0 0 1,0 0 0,1 0-1,-1 0 1,0-1 0,1 1-1,0-1 1,0 1-1,0-1 1,0 0 0,0 0-1,0 0 1,0-1 0,1 1-1,-1-1 1,1 0 0,-1 0-1,1 0 1,-1 0-1,1 0 1,-1-1 0,1 0-1,0 0 1,-1 0 0,1 0-1,0 0 1,-1-1-1,1 0 1,0 1 0,-1-1-1,4-2 1,3-1 14,0-1 0,0 0 0,-1 0 0,0-1 0,0 0 0,0-1 1,-1 0-1,0 0 0,0-1 0,9-12 0,-6 3 4,0 1 0,-1-1 0,-1-1 0,0 0 0,5-20 0,25-97 296,-37 122-230,-4 10-26,-4 24-36,4-2-27,2 0 0,0 0 1,0 0-1,2 0 0,1-1 0,0 1 0,1 0 1,1-1-1,1 0 0,0 0 0,15 28 1,-20-44-11,0 0 0,1 0 0,-1 0 0,0 0 0,1-1 0,-1 1 0,1 0 0,-1-1 0,1 1 0,0-1 0,0 1 0,0-1 0,0 0 0,0 0 0,0 0 0,0 0 0,0 0 0,0-1 0,3 2 0,0-2-1,-1 1 1,0-1-1,1 0 1,-1-1-1,0 1 0,0-1 1,1 1-1,-1-1 1,7-3-1,1 0-1,-1-2 0,0 1 0,0-1 0,0-1 0,0 0 0,9-9 0,11-14 35,-1-1 0,30-40 0,-29 34 29,-11 18-10,-16 16-33,-1 1-1,0-1 1,0 0-1,0 0 1,0 0-1,0 0 0,2-5 1,-4 8-20,-1-1 0,0 1 0,1 0 0,-1 0 1,0 0-1,1 0 0,-1 0 0,0 0 0,1 0 0,-1 0 1,0 0-1,1 0 0,-1 0 0,0 0 0,1 0 0,-1 0 0,0 0 1,1 0-1,-1 0 0,0 0 0,1 0 0,-1 0 0,0 0 1,1 1-1,-1-1 0,0 0 0,1 0 0,-1 0 0,0 1 0,0-1 1,1 0-1,-1 0 0,0 1 0,0-1 0,0 0 0,1 0 1,-1 1-1,0-1 0,0 0 0,0 1 0,3 15 10,0 1 0,1-1 0,0-1 1,1 1-1,1-1 0,0 1 0,10 14 0,-13-26-12,0 1 0,0-1 0,0 0-1,0 0 1,1 0 0,0-1 0,0 1 0,0-1 0,0 0 0,1 0 0,6 3 0,-7-4-4,0-1 0,0 0 0,0 0 0,0 0 0,0 0 0,1-1 0,-1 1 0,0-1 0,0 0 0,1-1 0,-1 1 0,0-1 0,0 0 0,0 0 0,0 0 0,5-2 1,20-11 15,0 0 1,-1-2-1,-1-1 1,-1-1-1,34-31 1,3 4-14,-38 28-29,25-21-1,-39 28 21,-11 12-2,-18 18-1,-4 3 12,2 0 0,-30 45 0,45-61 0,1-1 0,0 1 0,1 0 0,0-1 0,0 2 0,0-1 0,1 0 0,0 1 0,0-1 0,1 1 0,0-1 0,0 1 0,1-1 0,0 1 0,1 0 0,-1-1 0,3 10 0,-2-14 0,0-1 0,0 0 0,0 1 0,0-1 0,0 0 0,1 0 0,-1 0 0,1 0 0,-1 0 0,1 0 0,0-1 0,0 1 0,0 0 0,0-1 0,0 1 0,0-1 0,0 0 0,0 0 0,1 0 0,-1 0 0,1 0 0,-1 0 0,0-1 0,1 1 0,-1-1 0,1 1 0,-1-1 0,1 0 0,4-1 0,-2 1 0,1 0 0,-1-1 0,0 0 0,0 0 1,1-1-1,-1 0 0,0 1 0,0-2 1,-1 1-1,1 0 0,0-1 0,-1 0 1,7-5-1,4-8 9,-1 0-1,-1 0 1,0-1 0,-1-1-1,-1 0 1,-1-1 0,-1 0-1,12-32 1,2-19 17,15-79 0,-36 138-21,6-23 10,32-156 98,-32 141 7,3-93-1,-14 127-63,3 15-55,0 0 0,0 0 0,0 0 0,0 0 0,-1 0 0,1-1 0,0 1 0,0 0 1,0 0-1,0 0 0,0 0 0,-1 0 0,1 0 0,0 0 0,0 0 0,0 0 0,0 0 0,-1 0 0,1 0 0,0 0 0,0 0 1,0 0-1,0 0 0,0 0 0,-1 0 0,1 0 0,0 0 0,0 0 0,0 0 0,0 0 0,0 1 0,-1-1 0,1 0 0,0 0 1,0 0-1,0 0 0,0 0 0,0 0 0,0 0 0,0 0 0,-1 1 0,1-1 0,-14 25 33,5 4-15,1 1 0,2-1-1,0 1 1,2 0-1,0 51 1,15 152 93,-1-150 17,22 92 0,-2-57-1093,-29-108-582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12360,'0'0'816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348 894 6016,'0'0'3137,"-14"-1"-2586,13 1-537,-8-1 80,0 0-1,1 1 1,-1 0-1,0 0 0,0 1 1,1 1-1,-1-1 1,1 1-1,-1 1 1,1 0-1,-11 4 1,-1 5 260,0 0 1,0 2 0,2 0 0,-32 30-1,39-33-107,1 1 0,0 1-1,0 0 1,1 0-1,1 1 1,0 0 0,-10 28-1,16-37-144,1 0-1,-1-1 1,2 1 0,-1 0-1,0 0 1,1 0-1,0 0 1,0 0 0,1 0-1,-1 0 1,1-1-1,0 1 1,0 0 0,3 6-1,-1-4 2,0 0-1,1 0 1,0 0 0,0-1-1,0 0 1,1 0-1,0 0 1,11 10-1,-10-11-47,1 1 0,-1-1-1,1 0 1,0-1 0,1 0-1,-1 0 1,1 0 0,-1-1-1,1 0 1,0-1-1,1 0 1,-1 0 0,0-1-1,0 0 1,1 0 0,-1 0-1,14-2 1,-12-2-15,0 0 1,0 0-1,0-1 1,-1 0-1,0-1 0,0 0 1,0 0-1,0-1 1,-1 0-1,10-9 1,10-12 112,34-42 1,-51 57-122,13-19 58,-1-1 1,-1-1-1,-1-1 1,-3-1 0,0-1-1,19-60 1,48-234 499,-62 200-334,-22 114-167,0-1 0,-1 1 0,0-1-1,-1 1 1,-7-31 0,8 46-80,0 1 0,0 0 0,0-1 0,0 1 0,0-1 0,0 1 0,-1 0 0,1-1 0,0 1 0,0-1 0,0 1 0,0 0 0,-1-1 0,1 1 0,0 0 0,0 0 0,-1-1 0,1 1 0,0 0 0,-1-1 0,1 1 0,0 0 1,-1 0-1,1 0 0,0-1 0,-1 1 0,1 0 0,-1 0 0,1 0 0,0 0 0,-1 0 0,1 0 0,0 0 0,-1 0 0,1 0 0,-1 0 0,1 0 0,-1 0 0,-16 11 150,11-5-127,0 1 1,1-1 0,-8 12-1,-3 14 40,0 0-1,2 1 1,-11 41-1,-19 109 205,36-137-168,1-1 0,3 1 0,1 52 0,4-70 0,2-1 1,0 0-1,2 0 0,0-1 1,2 0-1,16 41 0,-21-64-77,-1 1 0,1-1 0,0 0 0,0 1-1,0-1 1,0 0 0,0 0 0,1 0 0,-1 0-1,1 0 1,0-1 0,0 0 0,0 1 0,0-1 0,1 0-1,-1 0 1,0 0 0,1-1 0,-1 1 0,1-1-1,0 0 1,0 0 0,-1 0 0,1-1 0,0 1 0,0-1-1,0 0 1,-1 0 0,1 0 0,0-1 0,7-1-1,-2 0 23,0 0-1,-1-1 0,0-1 0,0 1 1,0-1-1,0 0 0,0-1 0,-1 0 1,0 0-1,0-1 0,0 0 0,10-12 1,5-11 162,-1-1 1,-2 0 0,17-36-1,-27 54 106,-9 12-317,0 0 1,0 0-1,0 0 0,1 0 1,-1 0-1,0 0 0,0 0 1,0 0-1,0 0 0,1 1 1,-1-1-1,0 0 0,0 0 1,0 0-1,0 0 0,0 0 1,1 0-1,-1 1 0,0-1 1,0 0-1,0 0 0,0 0 1,0 0-1,0 1 0,0-1 1,0 0-1,1 0 0,-1 0 1,0 0-1,0 1 0,0-1 1,0 0-1,0 0 0,0 0 1,0 1-1,0-1 0,0 0 1,0 33 84,0-21-54,1 3-8,1 0 1,0 0 0,1 0 0,1 0 0,0 0 0,9 19 0,-9-26-9,0 1 0,0-1 0,1 1-1,0-1 1,1-1 0,-1 1 0,2-1 0,-1 0 0,1 0 0,0-1 0,11 9 0,-15-14-11,0 1 0,0-1 1,0 0-1,0 1 0,0-1 0,0-1 0,0 1 0,0 0 1,0-1-1,0 0 0,1 1 0,-1-1 0,0 0 0,6-2 1,-2 1 3,-1-1 1,0 1 0,0-2 0,0 1 0,0-1 0,0 0 0,5-3 0,4-5 19,-1 0 0,0-1 0,0 0-1,16-20 1,-6 2 51,-1-2-1,-1 0 1,-2-1-1,-1-2 0,-2 0 1,19-52-1,-4-11 82,22-121-1,-21 47 18,13-52 0,-26 129-52,-20 81-4,-5 30-102,-47 242-31,30-166-13,-184 634-209,101-388 134,38-143 75,52-166-24,27-35-19,12-22-28,-2 0 0,36-60 0,-41 61 54,383-687-562,-219 374 495,-181 340 105,225-424-262,-221 417 254,-3 4 4,0 1 1,0-1 0,0 1-1,0-1 1,1 1 0,0 0-1,-1 0 1,1-1 0,0 1-1,0 1 1,3-4 0,-5 7 1,0 0 1,1 0 0,-1-1 0,0 1 0,0 0 0,0 0 0,-1 0 0,1 0 0,-1 3 0,-89 281-21,43-150-16,-276 686 74,254-667 60,67-152-92,1-1 1,0 1 0,-1-1-1,1 0 1,-1 1-1,1-1 1,-1 0 0,-4 3-1,6-5-4,0 0 1,0 0-1,0 0 0,0 0 0,-1 0 0,1 0 0,0 0 1,0 0-1,0 0 0,0 0 0,0 0 0,-1 0 1,1-1-1,0 1 0,0 0 0,0 0 0,0 0 0,0 0 1,0 0-1,-1 0 0,1-1 0,0 1 0,0 0 0,0 0 1,0 0-1,0 0 0,0 0 0,0-1 0,0 1 1,0 0-1,0 0 0,0 0 0,0 0 0,0-1 0,0 1 1,0 0-1,0 0 0,0 0 0,0 0 0,0-1 1,0 1-1,0 0 0,0 0 0,0 0 0,0 0 0,0 0 1,0-1-1,0 1 0,0 0 0,1 0 0,-1 0 1,0 0-1,0 0 0,0-1 0,0 1 0,2-12 6,6-16-17,1 1-1,0 0 1,2 0-1,2 1 0,0 0 1,1 1-1,2 1 1,20-26-1,-20 31 0,1 0 0,1 2 0,0 0-1,1 1 1,1 1 0,32-19 0,-6 10-1,2 2-1,0 2 1,1 2 0,70-16-1,-99 29 42,-1 0 0,0-1 1,0-2-1,-1 1 0,0-2 0,0-1 0,-1 0 0,0-1 0,-1-1 0,19-17 1,-31 25-13,-1 1 1,-1-1 0,1 0 0,0 0-1,-1 0 1,0 0 0,0-1 0,0 1-1,0 0 1,-1-1 0,0 1 0,0-1 0,0 0-1,0 1 1,-1-1 0,1 0 0,-1 1-1,-1-1 1,1 0 0,-1 0 0,1 1-1,-1-1 1,-1 1 0,1-1 0,-3-5-1,3 9-8,0-1 0,0 1-1,0 0 1,0-1-1,-1 1 1,1 0-1,0 0 1,-1 0 0,1 0-1,-1 0 1,1 0-1,-1 0 1,0 0-1,1 0 1,-1 1-1,0-1 1,1 1 0,-1 0-1,0-1 1,0 1-1,1 0 1,-1 0-1,0 0 1,0 0 0,0 0-1,1 0 1,-1 1-1,0-1 1,0 0-1,1 1 1,-1 0-1,0-1 1,-1 2 0,-5 1 10,1 1 0,0 0 0,0 0 1,0 1-1,-10 8 0,8-5-6,1 0 1,0 0-1,1 0 0,-1 1 0,2 0 1,-1 1-1,-5 10 0,10-14-6,-1 0-1,1 0 1,0 0-1,0 0 1,1 0-1,-1 0 1,1 0 0,1 1-1,-1-1 1,1 0-1,1 1 1,-1-1-1,1 0 1,1 9-1,1-6 6,0 0 0,0 0 0,1 0 0,0 0-1,0-1 1,1 1 0,0-1 0,9 10-1,-11-14-4,0 0 0,1-1-1,-1 1 1,1-1-1,0 0 1,0 0-1,0 0 1,1 0 0,-1-1-1,1 0 1,-1 0-1,1 0 1,0 0-1,0-1 1,-1 0-1,1 0 1,0 0 0,6 0-1,3-2 8,0 0 0,0-1 0,-1-1 0,1 0 0,-1-1 0,0 0-1,0-1 1,0-1 0,-1 0 0,0 0 0,0-1 0,18-14 0,9-11 69,-1-2-1,37-42 1,-53 52-30,57-65 292,-79 89-341,0 0-1,0 0 1,0 0-1,0 0 1,0 0-1,0 0 0,0 0 1,0 0-1,0 0 1,1-1-1,-1 1 1,0 0-1,0 0 0,0 0 1,0 0-1,0 0 1,0 0-1,0 0 1,0 0-1,1 0 0,-1 0 1,0 0-1,0 0 1,0 0-1,0 0 1,0 0-1,0 0 0,1 0 1,-1 0-1,0 0 1,0 0-1,0 0 1,0 0-1,0 0 0,0 0 1,0 0-1,1 0 1,-1 0-1,0 0 1,0 0-1,0 0 0,0 1 1,0-1-1,0 0 1,0 0-1,0 0 1,0 0-1,0 0 0,1 0 1,-1 0-1,4 10 74,1 20-10,-4-21-48,3 12 17,1 0 0,1 0 0,1 0 0,0-1 0,2 0 0,0-1 0,1 0 0,23 33 0,-30-49-25,0 1 1,0-1-1,0 0 1,0 0-1,0 0 0,1-1 1,-1 1-1,1-1 0,0 1 1,0-1-1,0-1 1,0 1-1,0 0 0,0-1 1,7 2-1,-5-3 3,0 1 0,1-1 0,-1 0-1,0-1 1,0 1 0,0-1 0,0 0 0,0-1 0,0 0-1,6-2 1,3-3 6,-1 0-1,0-1 0,0-1 0,0 0 1,-1 0-1,0-2 0,16-16 0,-17 12-5,1 0-1,-2-1 0,0 0 0,-1-1 1,-1 0-1,0 0 0,-1-1 1,-1 0-1,7-26 0,-14 42-8,1-1 1,-1 1-1,1 0 0,-1-1 1,0 1-1,0-1 0,0 1 1,0-1-1,-1 1 0,1-1 0,-1 1 1,0-3-1,1 4-2,0 1 1,-1 0-1,1-1 0,0 1 1,0 0-1,0-1 0,-1 1 1,1 0-1,0 0 0,0-1 1,-1 1-1,1 0 0,0 0 1,-1-1-1,1 1 0,0 0 0,-1 0 1,1 0-1,0 0 0,-1-1 1,1 1-1,0 0 0,-1 0 1,1 0-1,0 0 0,-1 0 1,1 0-1,0 0 0,-1 0 1,0 0-1,0 1 4,0-1-1,-1 1 1,1 0 0,0-1-1,-1 1 1,1 0 0,0 0-1,0 0 1,0 0-1,0 0 1,0 0 0,-2 2-1,-3 6 6,-1 0 0,2 1-1,-1-1 1,1 1-1,0 0 1,1 1-1,1-1 1,-1 1 0,1 0-1,1 0 1,-2 22-1,3-23 3,1 0-1,0 1 1,0-1-1,1 1 1,1-1-1,-1 0 1,2 0-1,-1 0 0,2 0 1,-1 0-1,1 0 1,1-1-1,6 11 1,-9-17-9,0 0 0,0-1 0,0 1 0,1 0 0,-1-1 0,1 0 0,-1 0 0,1 0 1,0 0-1,0 0 0,0 0 0,0-1 0,0 0 0,1 1 0,3 0 0,-2-1 3,1 0 0,-1-1 0,1 0 0,0 1-1,-1-2 1,1 1 0,-1-1 0,10-2 0,4-3 11,0 0 0,0-2 1,-1 0-1,18-12 0,158-94 230,-177 102-208,19-13 74,-34 24-98,0 0 0,0 0-1,0 0 1,0 1 0,1-1 0,-1 0 0,0 1-1,0-1 1,1 1 0,-1 0 0,0 0 0,0 0 0,1 0-1,-1 0 1,3 1 0,-4-1-11,0 0 0,-1 1 0,1-1-1,0 1 1,-1 0 0,1-1 0,0 1 0,-1-1 0,1 1-1,-1 0 1,1-1 0,-1 1 0,1 0 0,-1 0 0,1 0-1,-1-1 1,0 1 0,0 0 0,1 0 0,-1 0 0,0 0-1,0-1 1,0 1 0,0 0 0,0 0 0,0 0 0,0 1 0,-3 28 51,2-24-33,-17 99 274,18-105-295,0 1 1,-1-1-1,1 0 0,0 1 1,0-1-1,0 1 0,0-1 1,0 1-1,-1-1 0,1 0 0,0 1 1,0-1-1,0 1 0,0-1 1,0 1-1,0-1 0,1 1 1,-1-1-1,0 1 0,0-1 1,0 0-1,0 1 0,0-1 1,1 1-1,-1-1 0,0 0 0,0 1 1,1-1-1,-1 0 0,0 1 1,1-1-1,-1 0 0,0 1 1,1-1-1,-1 0 0,0 0 1,1 1-1,-1-1 0,1 0 1,-1 0-1,0 0 0,1 1 0,-1-1 1,1 0-1,-1 0 0,1 0 1,-1 0-1,1 0 0,-1 0 1,1 0-1,-1 0 0,0 0 1,1 0-1,2-1 6,0 0 0,-1 1 1,1-1-1,0 0 0,-1-1 0,1 1 0,-1 0 0,3-2 1,14-13 21,0-1 1,28-34-1,5-4-52,-48 51 12,0 0 0,1 0 0,-1 0 0,1 1 0,0-1 0,0 1 0,7-3 0,-10 5 9,-1 1 0,1 0 0,0 0 0,-1-1 0,1 1 1,-1 0-1,1 1 0,-1-1 0,1 0 0,0 0 0,-1 1 0,1-1 1,-1 1-1,1-1 0,-1 1 0,1 0 0,-1-1 0,0 1 0,1 0 0,-1 0 1,0 0-1,0 0 0,1 0 0,-1 0 0,0 1 0,0-1 0,0 0 1,-1 0-1,1 1 0,0-1 0,1 3 0,15 25 10,-11-18 8,1 0-1,0 0 0,13 14 1,-17-22-12,0 0 1,1 0 0,-1 0 0,1 0 0,-1-1-1,1 0 1,0 0 0,0 0 0,0 0-1,0 0 1,0-1 0,0 0 0,0 0 0,8 1-1,1-1 5,1-1 0,-1-1-1,1 0 1,-1 0-1,1-1 1,-1-1 0,0-1-1,21-7 1,0-3-26,62-36 0,-8-12 0,-26 18 93,-44 34-41,-19 10-35,1 0 1,0 1 0,0-1-1,0 0 1,0 0-1,0 0 1,0 0 0,0 1-1,0-1 1,0 0-1,0 0 1,-1 0 0,1 1-1,0-1 1,0 0-1,0 0 1,0 0 0,1 1-1,-1-1 1,0 0-1,0 0 1,0 0 0,0 1-1,0-1 1,0 0-1,0 0 1,0 0 0,0 1-1,0-1 1,0 0 0,1 0-1,-1 0 1,0 0-1,0 0 1,0 1 0,0-1-1,1 0 1,-1 0-1,0 0 1,0 0 0,0 0-1,0 0 1,1 0-1,-1 0 1,0 1 0,0-1-1,0 0 1,1 0-1,-1 0 1,0 0 0,0 0-1,0 0 1,1 0-1,-1 0 1,0 0 0,0 0-1,0 0 1,1-1-1,-1 1 1,0 0 0,-11 24 9,-25 58 31,33-71-38,-1-1 0,1 1 0,1-1 0,0 1 0,-2 19 0,4-26-4,0 0 0,0 0 0,1 0 0,-1 0 0,1 0 0,0 0 0,0 0 0,0 0 0,0 0 0,1 0 0,0-1 0,0 1 0,0 0 0,0-1 0,0 0 0,1 1 0,-1-1 0,1 0 0,0 0 0,0 0 0,0-1 0,0 1 0,0-1 0,7 4 0,-4-4 0,0 0 0,0 0 0,0 0 0,1 0 0,-1-1 0,0-1 0,1 1 0,-1-1 0,1 0 0,-1 0 0,0 0 0,1-1 0,-1 0 0,12-4 0,11-5 0,-1-1 0,-1-1 0,0-1 0,27-19 0,96-72 0,-126 84 0,-18 14 0,0 1 0,1 0 0,0 0 0,0 0 0,13-6 0,-20 11 0,0 0 0,1-1 0,-1 1 0,1 0 0,-1 0 0,1 0 0,-1-1 0,1 1 0,-1 0 0,0 0 0,1 0 0,-1 0 0,1 0 0,-1 0 0,1 0 0,-1 0 0,1 0 0,-1 0 0,1 0 0,-1 0 0,1 1 0,-1-1 0,1 0 0,1 12 0,-3-4 0,2 8 0,0 1 0,0 0 0,2 0 0,0-1 0,1 0 0,10 28 0,-13-41 0,1 0 0,-1 0 0,1 0 0,0 0 0,0 0 0,0-1 0,0 1 0,0-1 0,0 1 0,1-1 0,-1 0 0,1 0 0,0 0 0,-1 0 0,1-1 0,0 1 0,0-1 0,0 1 0,1-1 0,-1 0 0,0 0 0,0-1 0,0 1 0,1-1 0,-1 1 0,0-1 0,1 0 0,-1 0 0,0-1 0,1 1 0,-1-1 0,5-1 0,8-2 0,0-1 0,0-1 0,0-1 0,27-16 0,-21 9 0,0-2 0,0 0 0,24-25 0,-7 6 0,-20 18 0,-6 5 0,1 1 0,0 0 0,0 0 0,1 2 0,17-9 0,-11 5 0,-18 11 0,0 0 0,0 0 0,0 1 0,0-1 0,1 1 0,-1-1 0,1 1 0,4-1 0,7-4 0,-10 5 0,-12 13 0,-28 31 0,25-33 0,1 0 0,-11 17 0,5 1 0,2 0 0,-16 43 0,14-30 0,10-30 0,3-7 0,0 1 0,0-1 0,0 1 0,1 0 0,-1 0 0,1 0 0,1 0 0,-1 0 0,0 0 0,1 0 0,1 8 0,-1-12 0,0 0 0,0-1 0,1 1 0,-1-1 0,0 1 0,1 0 0,-1-1 0,0 1 0,1-1 0,-1 1 0,0-1 0,1 0 0,-1 1 0,1-1 0,-1 1 0,1-1 0,-1 0 0,1 1 0,0-1 0,-1 0 0,1 0 0,-1 1 0,1-1 0,0 0 0,-1 0 0,1 0 0,-1 0 0,1 0 0,0 0 0,-1 0 0,1 0 0,0 0 0,-1 0 0,1 0 0,-1 0 0,1 0 0,0-1 0,-1 1 0,1 0 0,-1 0 0,1-1 0,-1 1 0,2-1 0,27-15 0,-27 14 0,9-6 0,0-2 0,0 0 0,-1 0 0,-1-1 0,0 0 0,0 0 0,-1-1 0,7-15 0,-3 8 0,27-34 0,-37 50 0,0 0 0,0 1 0,0-1 0,0 0 0,-1 0 0,1 0 0,-1 0 0,0 0 0,0 0 0,0-1 0,0-4 0,-10 34 0,10-10-22,-1-11-1555,-3-13-3290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5120,'0'0'6980,"7"-14"-6432,109-188 1396,-85 142-1275,-2 0 1,29-91 0,-16 38 383,-24 78-464,-14 30-404,-1-1 0,0 0-1,0 1 1,-1-1 0,4-11-1,-2 4 825,-8 23-202,-24 56-266,3 2-1,3 1 0,-25 142 1,44-193-397,2 0 0,0 0 0,2 20 0,-1-33-79,0 0 0,1 0 0,0 0 0,0-1 1,0 1-1,0 0 0,1-1 0,0 1 0,0-1 0,0 0 0,0 0 0,1 0 0,0 0 0,0 0 0,0 0 0,6 5 0,-7-7-41,0-1 0,0 0 0,0 0 0,1 0 1,-1 0-1,0 0 0,1 0 0,-1-1 0,1 1 0,-1-1 0,1 0 0,-1 0 0,1 0 0,-1 0 0,1 0 0,-1 0 0,1-1 0,-1 1 0,1-1 0,-1 1 0,0-1 1,1 0-1,-1 0 0,2-2 0,5-1-66,-1-1 0,0 0 1,0-1-1,14-12 1,-8-2-552,-11 13-2454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12760,'0'0'800,"62"-6"-136,-15 2 0,3-4 72,4-4 0,-5-4-17,-5 0 9,-8-2-32,-1 0 8,-9 6-176,-2 0 0,-2-1-256,-2 1 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1 801 6328,'0'0'4241,"11"-11"-3816,36-39 257,51-72 0,143-284 2142,-218 364-2537,-8 10 101,-1 0 0,13-45 0,-18 51 76,-10 26-453,1 0 0,0 0 0,0 0 0,0 0 0,0 0 0,0 0 0,0 0 0,0 0 0,0 0 0,0 0 0,0 0 0,0 0 0,0 0 0,-1 0 0,1 0 0,0 0 0,0 0 0,0 0 0,0 0 0,0 0 0,0 0 0,0 0 0,0 0 0,0 0 0,0 0 0,-1 0 0,1 0 0,0 0 0,0 0 0,0 0 0,0 0 0,0 0 1,0 0-1,0 0 0,0 0 0,0 0 0,0 0 0,0 0 0,0-1 0,0 1 0,0 0 0,-1 0 0,1 0 0,0 0 0,0 0 0,0 0 0,0 0 0,0 0 0,0 0 0,0 0 0,0 0 0,0-1 0,0 1 0,0 0 0,0 0 0,0 0 0,0 0 0,-7 7 130,-17 25 115,2 1 1,1 1 0,2 1-1,-23 58 1,32-67-89,1 2 0,1-1 0,2 1 0,1 0 0,1 0 1,1 1-1,1 32 0,3-45-29,1 0 0,0 0 1,1 0-1,1 0 0,0 0 0,1-1 1,1 0-1,8 17 0,-10-24-34,1 0-1,0 0 0,0-1 0,0 1 0,1-1 1,0-1-1,1 1 0,0-1 0,0 0 1,0 0-1,0-1 0,1 0 0,0 0 0,0-1 1,14 6-1,-16-9-44,-1 0 0,1 0 1,-1 0-1,1-1 0,0 0 0,-1 0 0,1 0 1,0-1-1,-1 0 0,1 0 0,0 0 0,9-4 1,5-3 77,37-20 1,-46 22-116,56-31-2110,-63 35 1024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4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0 318 17031,'0'0'823,"10"-14"-627,4-7-119,46-65 255,-38 61-99,0 1-1,2 1 1,1 1 0,52-36-1,-76 57-212,0 1 1,0-1-1,0 0 0,0 0 0,0 1 1,0-1-1,1 1 0,-1-1 0,0 1 0,0-1 1,1 1-1,-1 0 0,0-1 0,1 1 1,-1 0-1,0 0 0,0 0 0,1 0 1,-1 0-1,0 0 0,1 1 0,-1-1 1,0 0-1,0 1 0,1-1 0,-1 1 1,0-1-1,0 1 0,0 0 0,0-1 1,1 1-1,-1 0 0,0 0 0,0 0 1,-1-1-1,1 1 0,0 0 0,0 1 0,0-1 1,-1 0-1,1 0 0,1 2 0,2 6 82,-1-1 0,0 1 0,0 0 0,2 17 0,-3-18-65,12 86 372,-10-60-217,2 0 0,13 47-1,-15-70-92,0-1 0,1 1 0,0-1 0,0 0-1,1-1 1,1 1 0,0-1 0,9 10 0,-15-18-80,0-1-1,0 1 1,-1 0 0,1-1 0,0 1 0,0 0 0,0-1 0,0 1 0,0-1 0,0 0 0,0 1 0,0-1 0,0 0 0,0 0 0,0 1-1,0-1 1,0 0 0,0 0 0,0 0 0,0 0 0,0 0 0,2-1 0,-1 1 6,0-1-1,1 0 1,-1 0-1,0 0 1,0 0 0,0-1-1,0 1 1,0-1-1,3-1 1,1-4 28,0 1 0,0-1-1,0 0 1,5-9 0,0-5 41,0 1 1,-1-2-1,-2 1 0,8-27 1,18-93 346,-32 128-395,0 5-17,0-1 0,0 1 0,1 0 1,0-1-1,1 1 0,-1 1 0,2-1 0,-1 0 1,1 1-1,0 0 0,0 0 0,1 0 1,8-7-1,-10 12-12,-1 0 0,0 0 0,1 0 1,-1 1-1,1-1 0,0 1 0,-1 0 0,1 0 0,0 0 1,0 0-1,0 1 0,0 0 0,-1 0 0,1 0 0,0 0 1,0 0-1,7 2 0,3 1 268,1 1 1,27 11-1,-29-14 259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1053 8032,'0'0'576,"12"-3"-355,23-5 548,66-27 1,-99 34-737,19-8 512,-1-1 1,31-20-1,-44 25-382,-1-1-1,1 1 0,-2-1 1,1 0-1,0 0 1,-1-1-1,0 1 0,-1-1 1,0 0-1,6-14 1,-4 9 176,-2-1 0,6-24 0,-9 33-227,0-1 1,0-1-1,-1 1 0,0 0 1,0 0-1,0 0 0,0 0 1,-1 0-1,0 0 0,-2-7 1,2 11-75,0-1 1,1 1 0,-1 0-1,0 0 1,0-1-1,0 1 1,0 0 0,-1 0-1,1 0 1,0 0-1,0 0 1,-1 1 0,1-1-1,0 0 1,-1 1-1,1-1 1,-1 1 0,1-1-1,-1 1 1,1-1-1,-1 1 1,1 0 0,-1 0-1,1 0 1,-1 0-1,1 0 1,-3 0 0,-3 1 49,0 0 0,0 0 0,0 1 0,-10 3 0,5 0 9,1 0-1,-1 1 1,1 0 0,1 1-1,-1 0 1,1 1 0,0 0-1,1 0 1,-17 20 0,9-8 100,2 1 1,0 1 0,-21 44-1,33-59-153,-1 0-1,2 0 0,-1 1 1,1-1-1,0 0 0,0 1 0,1-1 1,0 1-1,0 0 0,1-1 1,0 1-1,1 0 0,-1-1 0,1 1 1,1 0-1,0-1 0,0 0 1,0 1-1,1-1 0,0 0 0,0 0 1,1 0-1,0-1 0,0 1 1,0-1-1,1 0 0,0 0 0,0 0 1,12 9-1,-6-7 29,0 0 0,1-1 0,0 0 1,0-1-1,0 0 0,1-1 0,0-1 0,0 0 0,0 0 0,1-1 1,-1-1-1,27 1 0,-17-2 46,1-2 0,0 0-1,-1-2 1,0-1 0,1 0 0,36-13 0,23-15 256,-2-3 1,-1-4 0,130-85-1,-202 118-338,15-8 143,-2-2 0,29-25-1,-42 29 10,-8 12-182,0 0 0,0 0-1,0-1 1,0 1 0,0 0-1,0 0 1,0 0 0,0 0-1,0 0 1,0-1 0,0 1-1,0 0 1,0 0 0,0 0-1,0 0 1,0 0 0,0-1-1,0 1 1,0 0 0,0 0-1,-1 0 1,1 0 0,0 0-1,0 0 1,0-1 0,0 1-1,0 0 1,0 0 0,0 0-1,-1 0 1,1 0 0,0 0-1,0 0 1,0 0 0,0 0-1,0 0 1,0 0 0,-1 0-1,1 0 1,0 0 0,0 0-1,0 0 1,0 0 0,-3 0 16,1 0 0,-1 0 1,1 1-1,-1 0 1,1-1-1,0 1 0,-1 0 1,1 0-1,-4 3 1,-24 13 53,2 3 0,-48 40 0,-47 58 68,105-99-112,-25 34 1,37-45-21,1 0-1,0 1 1,0-1 0,1 1-1,0 0 1,0 0 0,-3 14-1,7-21-8,-1 0 0,1-1-1,-1 1 1,1-1 0,0 1-1,0 0 1,0-1 0,0 1 0,0 0-1,0 0 1,0-1 0,0 1-1,1 0 1,-1-1 0,1 1-1,-1-1 1,1 1 0,-1-1 0,1 1-1,0-1 1,0 1 0,0-1-1,0 1 1,0-1 0,0 0-1,0 0 1,0 1 0,1-1 0,-1 0-1,0 0 1,1 0 0,-1-1-1,1 1 1,-1 0 0,1 0 0,-1-1-1,1 1 1,0-1 0,-1 1-1,3-1 1,6 1 8,0 0 0,0-1 0,0-1 0,0 0 0,15-3 0,-22 4-8,15-4 9,-1 0 1,0-1-1,0-1 0,0-1 0,-1 0 1,0-2-1,0 1 0,0-2 0,-2 0 1,1-1-1,-1 0 0,-1-1 0,0-1 1,-1 0-1,16-21 0,-13 15 26,-1-1-1,-1 0 1,-1-1-1,-1 0 1,14-36 0,-25 50 135,-7 14-106,-11 17-11,-112 218 123,20 14-111,4-12 10,58-136 11,-37 125-1,83-222-82,6-13-14,9-15-13,-11 14 22,141-198-48,170-228-89,-181 269 41,60-80-61,-170 205 141,-15 22 6,1 1 1,13-17-1,-20 27 17,1 1 0,-1 0 0,0-1 1,0 1-1,0-1 0,0 1 0,0-1 0,0 1 0,-1-1 1,1 0-1,-1 0 0,1 1 0,-1-1 0,1-2 1,-1 3 44,-4 20 215,-38 187 410,41-197-638,0 1-1,0-1 0,1 0 0,0 1 0,2 13 0,-2-22-34,0 1 1,0-1-1,1 1 1,-1-1-1,0 0 1,1 1-1,-1-1 1,1 0-1,-1 1 1,1-1-1,0 0 0,0 0 1,-1 0-1,1 1 1,0-1-1,0 0 1,0 0-1,0 0 1,0 0-1,1-1 1,-1 1-1,0 0 0,0 0 1,0-1-1,1 1 1,-1 0-1,0-1 1,1 0-1,-1 1 1,1-1-1,-1 0 1,0 1-1,1-1 0,-1 0 1,1 0-1,-1 0 1,1 0-1,-1-1 1,0 1-1,1 0 1,-1-1-1,1 1 1,-1-1-1,2 0 0,7-3 22,1-1 0,-1-1-1,-1 1 1,1-2 0,-1 1-1,15-15 1,47-51 113,1-26 27,-12 14 18,-7 17 123,-59 133-200,4-52-91,1 0 1,0 0-1,1 0 0,1 0 1,0 0-1,0-1 0,2 1 1,0 0-1,0-1 0,1 1 1,9 17-1,-12-29-14,0 0 0,0-1 0,0 1 1,0-1-1,0 1 0,1-1 0,-1 0 0,0 1 0,1-1 0,-1 0 0,1 0 0,0 0 0,-1 0 1,1 0-1,0-1 0,-1 1 0,1 0 0,0-1 0,0 1 0,0-1 0,0 0 0,0 1 1,-1-1-1,1 0 0,0 0 0,0 0 0,0-1 0,0 1 0,0 0 0,0-1 0,-1 1 0,1-1 1,0 0-1,0 1 0,3-3 0,6-3 9,-1 0 0,1 0-1,-1-1 1,11-10 0,-15 12-10,95-86 10,-70 61-22,0 1 0,2 2-1,38-24 1,-62 45 13,-1 2 0,0-1 0,1 1 0,0 0 0,0 1 0,1 0 0,-1 0 0,0 1 0,1 0 0,0 1 1,-1 0-1,1 0 0,0 1 0,-1 1 0,1 0 0,0 0 0,14 4 0,29 12 23,-63-19-7,-1-1 0,0 1 0,0 1 0,0 0 0,0 1-1,0 0 1,0 0 0,1 1 0,-17 4 0,2 0 12,0 2 0,1 1 1,-23 10-1,39-14-16,1 0-1,0 0 1,0 1 0,0 0 0,1 0 0,-1 0-1,1 1 1,1 0 0,-1 0 0,1 1 0,0-1-1,0 1 1,1 0 0,0 1 0,0-1 0,0 1-1,1 0 1,1 0 0,-4 13 0,5-14-14,-1 0 0,1 1 0,1-1 0,-1 1-1,1-1 1,1 1 0,-1-1 0,1 1 0,1-1 0,-1 0 0,1 1 0,1-1 0,-1 0 0,1 0-1,0 0 1,1-1 0,-1 1 0,1-1 0,1 0 0,-1 0 0,11 11 0,-13-16-2,0 1 0,0-1 0,0 0 1,0 0-1,1 0 0,-1 0 0,0 0 1,0 0-1,1 0 0,-1-1 0,0 1 1,1-1-1,-1 1 0,1-1 0,-1 0 1,0 0-1,1 0 0,-1-1 0,1 1 0,-1 0 1,0-1-1,1 0 0,3-1 0,0 0 0,0-1-1,0 0 1,0 0-1,0-1 1,0 0-1,-1 0 1,6-5-1,10-12 2,-1-1 0,-1-1 0,-1-1 0,27-47 0,-39 60 0,-4 7 0,0 1 0,0-1 0,0 0 0,1 1 0,-1 0 0,1-1 0,5-4 0,-1 46 0,-6-27-2,1 0-1,1 0 1,0-1-1,1 1 1,0-1-1,0 1 1,7 10-1,-9-17 2,1-1-1,-1 1 1,0-1-1,1 0 0,0 0 1,0 0-1,0 0 0,0 0 1,0-1-1,1 1 0,-1-1 1,1 0-1,0 0 0,-1 0 1,1-1-1,0 1 1,0-1-1,0 0 0,0 0 1,0-1-1,0 1 0,6 0 1,0-2-12,0 0 1,0-1-1,0 1 1,0-2-1,0 0 1,-1 0 0,1 0-1,10-7 1,-1 1-8,-1-2 0,-1 0 0,18-15 0,-16 10 0,-2-2-1,0 1 1,0-2 0,22-35 0,46-90-21,-54 79 30,-3 0 0,-3-2 0,-2-1 0,-4 0 0,-3-2-1,-2 0 1,5-94 0,-17 134-5,-1-1 0,-2 0 0,-4-31 0,5 61 15,0-1 0,-1 1 0,1 0 0,0 0 0,0-1 0,-1 1 0,1 0 0,0 0 1,-1 0-1,1-1 0,-1 1 0,0 0 0,1 0 0,-1 0 0,0 0 0,0 0 0,0 0 0,1 0 0,-1 0 0,-2-1 0,2 2 1,0 0-1,0 0 1,0-1-1,0 1 1,0 0-1,0 0 1,0 0-1,0 1 1,0-1-1,0 0 1,0 0-1,0 0 1,0 1-1,0-1 1,0 1-1,0-1 1,0 0-1,0 1 1,0 0-1,0 0 1,-5 3-4,0 1 0,1 0 1,0 0-1,0 1 0,0 0 1,-4 7-1,-3 8-9,1 0 1,0 0-1,-10 34 0,-17 74-13,37-123 24,-19 75 76,3 0 0,4 0-1,3 1 1,3 161-1,12-186 65,-4-51-106,0 0-1,0-1 1,1 1 0,-1-1 0,1 1 0,1-1 0,4 9-1,-6-13-20,0 0-1,0 0 1,0 0-1,1 0 1,-1 0-1,0 0 1,1 0-1,-1 0 1,1 0-1,-1-1 0,1 1 1,-1-1-1,1 1 1,-1-1-1,1 0 1,-1 1-1,1-1 1,0 0-1,-1 0 1,1 0-1,0 0 1,-1 0-1,1-1 0,-1 1 1,4-1-1,1-1 18,-1 1 0,1-1 0,0-1 0,0 1 0,7-5 0,10-10 47,0-1 0,0-1 0,-2-1 0,0 0 0,-2-2 0,30-41-1,-41 49-53,-7 12-18,0 0 1,0 0-1,0 0 1,1 0-1,-1 0 1,1 0-1,-1 0 0,1 0 1,0 0-1,-1 1 1,1-1-1,0 1 1,0-1-1,3-1 0,-4 3-2,-1 0-1,0 0 1,1 0-1,-1 1 1,0-1-1,0 0 1,1 0-1,-1 0 1,0 0-1,1 1 1,-1-1-1,0 0 1,0 0-1,1 1 0,-1-1 1,0 0-1,0 0 1,0 1-1,1-1 1,-1 0-1,0 1 1,0-1-1,0 0 1,0 0-1,0 1 1,0-1-1,0 0 1,0 1-1,1-1 1,-1 0-1,0 1 0,0-1 1,-1 1-1,1-1 1,1 17 2,-1-15-3,0 22 4,6 47-1,-5-62-2,1-1-1,0 0 0,1 0 1,-1 0-1,2 0 1,-1 0-1,1 0 0,0-1 1,8 11-1,-8-15 8,-1 1 1,1-1-1,-1 0 0,1 0 0,0 0 1,0-1-1,0 0 0,1 1 0,-1-1 1,0-1-1,1 1 0,-1-1 1,1 1-1,0-2 0,-1 1 0,1 0 1,0-1-1,0 0 0,0 0 0,-1 0 1,10-2-1,1 0 24,1-2 0,-1 1 0,0-2 0,0 0-1,20-10 1,-20 7-8,0-1-1,-1 0 1,0-1-1,-1-1 1,0 0-1,0 0 1,13-17-1,-9 6-14,0 0 0,-1 0 0,22-44 0,-38 65-12,1 0-1,-1 0 1,1 0-1,-1 0 1,0 0-1,0 1 1,1-1-1,-1 0 1,0 0-1,0 0 1,0 0-1,0 0 1,0 0-1,0 0 1,0 0-1,0 0 0,-1-1 1,1 2 1,0-1 0,-1 1 1,1 0-1,0 0 0,-1 0 0,1 0 1,0-1-1,-1 1 0,1 0 0,0 0 1,-1 0-1,1 0 0,0 0 0,-1 0 1,1 0-1,0 0 0,-1 0 0,1 0 1,0 0-1,-1 0 0,1 0 0,-1 0 1,1 0-1,0 0 0,-1 1 0,1-1 1,0 0-1,0 0 0,-1 0 0,1 0 1,0 1-1,-1-1 0,1 0 0,0 0 1,0 1-1,-1-1 0,1 0 0,0 0 1,0 1-1,0-1 0,-1 0 0,1 1 1,0-1-1,0 0 0,0 1 0,-6 6-18,0 0 0,0 1 0,1 0 0,0 0 0,0 0 0,1 0 0,0 1 0,1 0 0,0 0 0,-4 15 0,6-17 12,0 0-1,1 0 1,0 0 0,0 0-1,0 0 1,1 0 0,0 0-1,0 0 1,1 0 0,0 0-1,0-1 1,0 1 0,1-1-1,6 11 1,-6-12 11,-1-1 0,1 0-1,0 0 1,0 0 0,1-1 0,-1 1 0,1-1-1,-1 0 1,1 0 0,0 0 0,1 0 0,-1-1-1,8 4 1,-9-5 1,1 0 0,-1 0 1,1-1-1,-1 1 0,1-1 0,0 0 0,-1 0 0,1 0 0,-1 0 0,1-1 0,-1 1 1,1-1-1,0 0 0,-1 0 0,0 0 0,1-1 0,-1 1 0,0-1 0,5-3 0,-4 2 4,0 1-1,0-1 0,-1-1 1,1 1-1,-1 0 1,0-1-1,1 0 0,-2 0 1,1 0-1,0 0 0,-1 0 1,0 0-1,0-1 1,0 1-1,0-1 0,-1 1 1,0-1-1,0 0 0,0 1 1,0-1-1,-1 0 1,0 0-1,0 0 0,0 0 1,-1 1-1,1-1 0,-1 0 1,0 0-1,-1 1 1,1-1-1,-3-4 0,1 3 5,1 1 0,-2-1 0,1 1 0,-1 0 0,0 0 0,0 0 0,0 0 0,0 1 0,-1-1 0,0 1 0,0 1 0,0-1 0,-1 1 0,1-1 0,-1 1 0,1 1 0,-1-1 0,0 1 0,0 0 0,0 1 0,-1-1 0,1 1 0,-11 0 0,15 1-8,0 0 1,-1 0 0,1 0 1,-1 0-1,1 0 0,0 0 0,-1-1 0,1 1 0,-1-1 1,1 1-1,0-1 0,0 0 0,-1 0 0,-2-2 0,5 2-2,1 0-1,-1 0 1,1 1-1,0-1 1,-1 0-1,1 0 1,0 1-1,0-1 1,0 0-1,-1 1 1,1-1-1,0 1 1,0-1-1,2 0 1,35-15-19,0 1 0,1 1 0,1 3 0,0 1 0,1 2 0,-1 2 0,2 1 0,44 2 0,-79 3 53,1 0 1,0 0 0,-1 1 0,1 0-1,-1 0 1,1 1 0,8 3-1,-13-3-22,0-1-1,0 1 1,0 0-1,0-1 1,-1 2-1,1-1 1,-1 0-1,0 0 1,1 1-1,-1-1 1,0 1-1,-1 0 1,1-1-1,0 1 1,-1 0-1,1 0 1,-1 0-1,2 6 1,-1 0-15,-1 0 0,0 0 0,0 0 0,-1 16 0,0-17 0,0 0 0,0 0 0,1 0 0,0 0 0,0 0 0,3 9 0,-4-17 0,1 1 0,-1-1 0,1 1 0,-1-1 0,1 0 0,-1 1 0,1-1 0,-1 1 0,1-1 0,-1 0 0,1 0 0,0 1 0,-1-1 0,1 0 0,-1 0 0,1 0 0,0 0 0,-1 1 0,1-1 0,0 0 0,-1 0 0,1 0 0,0 0 0,-1-1 0,1 1 0,-1 0 0,1 0 0,0 0 0,-1 0 0,1-1 0,-1 1 0,1 0 0,0-1 0,-1 1 0,1 0 0,-1-1 0,1 1 0,-1 0 0,1-2 0,25-17 0,-25 19 0,12-11 0,19-19 0,2 2 0,2 2 0,0 1 0,43-21 0,-76 44 0,0 1 0,-1 0 0,1 0 0,0 1 0,-1-1 0,1 1 0,0-1 0,0 1 0,0 0 0,-1 0 0,1 0 0,0 0 0,0 0 0,0 1 0,-1 0 0,6 1 0,-4 0 0,0 0 0,0 0 0,-1 0 0,1 1 0,0-1 0,-1 1 0,1 0 0,-1 0 0,5 6 0,1 4 0,-1 0 0,1 0 0,-2 1 0,12 29 0,5 23 0,-14-36 0,1 0 0,1 0 0,20 31 0,-28-43 1019,-3-18-1189,-1 1 0,0-1 0,0 1 1,0-1-1,0 1 0,0-1 0,0 1 0,0-1 1,0 1-1,0-1 0,0 1 0,0-1 0,0 1 0,0-1 1,0 1-1,0-1 0,0 1 0,0-1 0,-1 0 0,1 1 1,0-1-1,0 1 0,-1-1 0,1 1 0,0-1 0,-1 0 1,1 1-1,0-1 0,-1 1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15576,'0'0'752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1:1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10544,'23'-4'241,"143"-32"92,78-15 77,257 7 1264,-324 35-610,-112 6 924,126 10-1,-187-7-1874,0 1-1,-1-1 1,1 1 0,0 0 0,0 0-1,0 1 1,-1-1 0,1 1 0,5 3-1,-8-5-182,0 1-1,0 0 1,0 0-1,0 0 1,0-1-1,0 1 1,-1 0 0,1 0-1,0 0 1,0 0-1,-1 0 1,1 1-1,-1-1 1,1 0-1,-1 0 1,1 0-1,-1 0 1,0 1-1,1-1 1,-1 0-1,0 0 1,0 1-1,0-1 1,0 0-1,0 0 1,0 1 0,-1-1-1,1 0 1,-1 3-1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4312,'0'0'10582,"10"-12"-10140,2-2-272,5-7 426,29-27-1,-5 11 916,79-56 0,-115 89-1361,1 1 0,-1-1 0,1 1 0,-1 0 0,1 1 0,0-1 0,0 1 0,0 1 0,10-3 0,-1 2 141,-13 2-266,-1-1 0,0 1 0,0 0 0,1-1 0,-1 1 0,0 0 1,1 0-1,-1 0 0,0 0 0,1 0 0,-1 0 0,0 0 0,1 1 0,-1-1 0,0 0 1,0 1-1,1-1 0,-1 1 0,0-1 0,0 1 0,0 0 0,0-1 0,0 1 1,1 0-1,-1 0 0,-1 0 0,1 0 0,0 0 0,1 1 0,1 2 5,3 4 26,0 1-1,0 0 0,-1 0 1,0 0-1,0 1 1,-1-1-1,4 16 1,7 70 240,-12-66-152,1 1 0,2 0 0,17 49 0,-23-76-122,1 0 0,1-1 0,-1 1 1,0 0-1,1-1 0,-1 1 1,1-1-1,0 1 0,0-1 1,0 0-1,0 0 0,0 0 0,0 0 1,1 0-1,-1 0 0,0-1 1,5 3-1,-4-4-13,-1 1 1,1-1-1,0 0 1,-1 0-1,1 0 1,-1 0-1,1 0 1,-1 0-1,1-1 0,-1 0 1,1 1-1,-1-1 1,1 0-1,-1 0 1,0 0-1,1 0 1,-1-1-1,0 1 1,0-1-1,0 1 0,2-3 1,11-9 16,-1 0 0,-1-1 0,0-1 0,-1 0 0,0 0 0,-1-1 0,-1-1-1,-1 0 1,9-21 0,6-23 151,22-84-1,-45 141-165,5-15 125,2 0 1,12-25 0,-19 43-130,0-1 0,1 0 0,-1 0 0,1 1 0,0-1 0,-1 1 0,1 0 0,0-1 0,0 1 0,0 0 0,0 0 0,0 0 0,0 0 0,2 0 0,32-9 20,-33 9-25,19-1 10,0 0 0,0 1 0,0 1 0,1 2 0,-1 0 0,27 6 0,-9-2 24,34 9 113,-65-14-74,-9 0 69,-6 5-3956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7328,'0'0'9503,"14"3"-9079,11 1-111,0-1 0,1-1-1,40-1 1,-3-5 544,-43 4-559,-1 0 0,1-2 0,-1-1 0,1 0 0,-1-1 0,24-9 0,-43 13-279,1 0 0,-1-1 0,1 1 0,-1 0 0,1 0 0,0-1 0,-1 1 0,1 0 0,0 0 0,-1 0 0,1 0 0,0 0 1,-1 0-1,1 0 0,0 0 0,-1 0 0,1 0 0,0 0 0,-1 0 0,1 0 0,-1 0 0,1 1 0,0-1 0,-1 0 0,1 1 0,-1-1 0,1 0 1,0 1-1,-1-1 0,1 0 0,-1 1 0,1-1 0,-1 1 0,1 0 0,-1 0-8,0 0 0,1 0 0,-1-1 1,0 1-1,0 0 0,0 0 0,0 0 0,0 0 0,0 0 0,0-1 0,0 1 1,0 0-1,-1 0 0,1 0 0,0 0 0,0-1 0,-1 1 0,1 0 1,0 0-1,-1-1 0,1 1 0,-1 0 0,1-1 0,-1 1 0,0 0 1,0 0-1,-126 135 348,63-65-197,-81 70 1,33-45-7,106-91-133,-1 2 1,1-1 0,0 1 0,-5 7-1,10-13 16,-4 3 50,5-2-74,6-3 10,180-26 503,-69 13-213,-73 9 64,63 0-1,-107 5-384,0-1 0,1 1 0,-1 0 0,0 0 0,0 0 0,0 0 0,1 0 0,-1 0 0,0 0 0,0 0 0,0 0 0,0 0 0,1 1 0,-1-1 0,0 0 0,0 0 0,0 0 0,0 0 0,1 0 0,-1 0 0,0 0 0,0 0 0,0 0 0,0 0 0,0 1 0,1-1 0,-1 0 0,0 0 0,0 0 0,0 0 0,0 0 0,0 1 0,0-1 0,0 0 0,0 0 0,0 0 0,0 0 0,1 1 0,-1-1 0,0 0 0,-1 0-15,1 1 0,0-1 0,0 0 0,-1 0 0,1 0 0,0 0 0,0 1 0,-1-1 0,1 0 0,0 0 0,-1 0 0,1 0 0,0 0 0,-1 0 0,1 0 0,0 0 0,0 0 0,-1 0 0,1 0 0,0 0 0,-1 0 0,1 0 0,0 0 0,0 0 0,-1-1 0,1 1 0,0 0 0,-1 0 0,1 0 0,0 0 0,-1-1 0,-5-2-3339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10248,'0'0'1574,"13"5"-1198,25 9 73,0-2 0,1-1 0,51 7 0,55-15 1872,-82-4-846,30-3 1024,-91 3-2455,-1 1 0,1 0 1,0 0-1,-1-1 0,1 1 1,-1-1-1,1 0 0,-1 1 0,1-1 1,-1 0-1,0 0 0,1 0 1,-1 0-1,0 0 0,0 0 1,0 0-1,0 0 0,0-1 1,0 1-1,2-3 0,4-8-2656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6328,'0'0'6318,"-2"10"-5751,0-2-393,0-1 40,1 0 0,-1 1 0,1-1 0,0 0 0,1 1 0,0-1 0,0 0 1,0 1-1,3 11 0,-3-18-57,1 1 1,-1 0 0,1-1-1,-1 1 1,1-1 0,0 1-1,0-1 1,0 1 0,0-1-1,0 0 1,0 1 0,0-1-1,2 2 1,-2-3-83,0 0 1,0 0-1,0 0 0,-1 0 1,1 0-1,0 0 1,0 0-1,0 0 0,0 0 1,0 0-1,0 0 1,0-1-1,0 1 0,-1 0 1,1-1-1,0 1 1,0-1-1,0 1 0,-1-1 1,1 1-1,0-1 1,0 1-1,-1-1 0,1 0 1,-1 1-1,1-1 1,0-1-1,4-3 349,0-1 207,-5 6-620,0 0 0,1 0 0,-1 0 0,0 0 0,0 0 0,0 0 0,0 0 0,0 0 0,0 0 0,0 0 0,0 0 0,1 0 0,-1 0-1,0 0 1,0 0 0,0 0 0,0 0 0,0 0 0,0 1 0,0-1 0,0 0 0,0 0 0,1 0 0,-1 0 0,0 0 0,0 0 0,0 0 0,0 0 0,0 0 0,0 0 0,0 0 0,0 1 0,0-1 0,0 0 0,0 0 0,0 0 0,0 0 0,0 0 0,0 0 0,0 0 0,0 1 0,0-1 0,0 0-1,0 0 1,0 0 0,0 1 1258,26 0-417,0 5-313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6928,'0'0'6361,"11"0"-5826,175-6 1961,68-8 42,-130 6 183,-105 3-1985,-14 4-1080,-12 7-3234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9744,'0'0'881,"15"5"-473,1 0-279,-1 0 28,1 0 0,-1-1-1,1 0 1,25 1 0,133-7 1792,-102-1-787,42-5 2430,-112 8-3508,-1 0 0,1-1 0,-1 1 0,1 0 0,-1-1 0,1 1 0,-1-1-1,1 0 1,-1 1 0,0-1 0,1 0 0,-1 0 0,0 0 0,0 0 0,0 0 0,0 0 0,2-3 0,4-5-2622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11448,'0'0'873,"-10"15"-517,0-2-254,3-4-21,1 1 0,-1-1 0,2 1 0,-1 1 0,1-1 0,1 1 0,0-1 0,-5 23 0,6-16 101,0-1 0,2 1 0,0 0 0,1-1 0,2 26 1,0-33-95,-1-1-1,2 0 1,-1 1 0,1-1 0,0 0 0,1 0 0,0-1 0,0 1 0,0-1 0,1 0 0,0 0 0,8 8 0,-3-5 52,0-1 0,0 0 0,1-1 1,0 0-1,0-1 0,1 0 0,0-1 1,0 0-1,0-1 0,25 6 0,-27-8-16,1-1 0,-1 0-1,0-1 1,1-1 0,-1 1-1,1-1 1,-1-1-1,1 0 1,-1-1 0,0 0-1,1 0 1,-1-1 0,0-1-1,13-6 1,-8 2 62,0-1 1,-1-1-1,0 0 0,-1-1 1,0 0-1,-1-1 0,0-1 1,13-18-1,-12 12 67,0 0 0,-2-1 0,0 0 0,-1-1-1,12-37 1,-20 54-211,-1-1 0,1 1 0,-1 0 0,0 0 1,-1-1-1,1 1 0,-1 0 0,0-1 0,0 1 0,0-1 0,0 1 0,-1 0 0,0-1 0,0 1 0,0 0 0,0 0 0,-1-1 0,0 1 0,0 0 0,0 1 0,0-1 0,0 0 0,-1 1 0,0-1 0,1 1 1,-1 0-1,-1-1 0,1 2 0,0-1 0,-1 0 0,1 1 0,-1-1 0,0 1 0,0 0 0,-6-2 0,-2 0 3,0 0 0,-1 0 0,1 1 0,-1 1 0,0 0 0,1 1 0,-1 1 0,0 0 0,0 0 1,-24 5-1,8 2-16,0 2 1,0 1 0,1 1 0,1 2-1,-37 21 1,57-30-42,-49 23-343,36-19-2638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4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10448,'0'0'8049,"9"3"-7643,44 9 221,-1-3 0,2-1 0,-1-3 0,1-3 0,-1-1 0,1-3 0,78-14 0,-79 1 372,-7 2-3896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5824,'0'0'6150,"-8"13"-5566,-27 41 59,32-48-442,0-1 0,1 0 0,0 0 0,-1 1 1,2-1-1,-1 1 0,1 0 0,0 0 0,-1 10 0,1-4 373,1-11-490,-1 0-1,1 0 1,0 0-1,0 0 1,0 0 0,0 0-1,0 0 1,0 0-1,0 0 1,0 0-1,1 0 1,-1 0-1,0 0 1,1 0 0,-1 0-1,0 0 1,1 0-1,-1 0 1,1 0-1,0 0 1,-1 0-1,1-1 1,1 2 0,-1-1-16,0-1 0,0 0 0,0 1 0,0-1 0,0 0 0,0 0 0,0 0 0,0 1 0,0-1 0,0 0 0,0 0 0,0 0 0,0-1 0,0 1 0,0 0 1,1 0-1,-1-1 0,1 0 0,2 0 39,-1-1 0,1 1 1,0-1-1,-1 0 0,0-1 0,1 1 1,-1 0-1,0-1 0,0 0 0,5-6 1,1-10 243,-9 18-334,1 1 0,-1 0 0,0-1 0,0 1 0,1-1 0,-1 1 0,0-1 0,0 1 0,0-1 1,0 0-1,0 1 0,0-1 0,0 1 0,0-1 0,0 1 0,0-1 0,0 1 0,0-1 0,0 1 0,0-1 1,0 1-1,-1-1 0,1 1 0,0-1 0,0 1 0,-1-1 0,1 1 0,0-1 0,0 1 0,-1 0 0,1-1 1,-1 1-1,1-1 0,-2 1 17,1 0 0,0 1 0,0-1 1,0 0-1,-1 1 0,1-1 0,0 1 1,0-1-1,0 1 0,0 0 1,0-1-1,0 1 0,0 0 0,0 0 1,0-1-1,0 1 0,0 0 0,0 1 1,-15 18 342,9-1-32,6-11-3157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6824,'0'0'4801,"4"-13"-4104,0-2-517,0 3-6,-1 0 1,2 0 0,-1 1 0,13-22 0,-6 14 94,2-4 183,1 0 1,0 1-1,2 0 1,29-30 0,-33 40-88,12-12 350,-22 23-643,-1 0 1,0 0-1,1 0 1,-1 0-1,0 0 1,1 1-1,-1-1 1,1 1 0,-1-1-1,1 1 1,-1-1-1,1 1 1,0 0-1,-1 0 1,1-1-1,2 2 1,-3-1-31,0 1 1,0-1-1,0 1 1,0 0 0,0-1-1,0 1 1,0 0-1,0 0 1,0 0-1,0-1 1,-1 1-1,1 0 1,0 0-1,-1 0 1,1 0-1,0 1 1,-1-1 0,1 0-1,-1 0 1,0 0-1,1 2 1,6 28 370,4 56 219,-8-51-362,1-1 0,2 0 0,2-1 1,18 52-1,-21-73-161,2 0 1,-1 0-1,2-1 1,0 0 0,0-1-1,1 0 1,0 0-1,1 0 1,21 16 0,-28-25-80,0 0 0,1 0 0,-1-1 0,0 0 0,0 1 0,1-1 0,-1 0 0,1-1 0,-1 1 0,1-1 0,-1 1 0,1-1 0,-1 0 0,1 0 0,-1-1 0,1 1 0,4-2 0,-3 0 5,1 0 1,-1 0-1,0-1 0,0 0 0,0 0 0,0 0 0,0 0 0,-1-1 0,8-7 0,0-2 18,-1 0 0,-1-1 1,0 0-1,-1-1 0,-1 0 0,8-17 1,-8 11-7,-1-1 0,0 1 0,-2-1 0,-1 0 0,0 0 0,0-41 1,-5-2 227,-9-68 0,9 127-249,0 0 1,0 0-1,1 0 1,0 0-1,1 0 1,-1 1-1,1-1 1,0 0-1,0 0 1,1 1-1,0-1 1,0 0-1,0 1 1,0 0-1,1-1 1,0 1-1,0 0 1,1 1 0,-1-1-1,1 0 1,0 1-1,0 0 1,1 0-1,-1 0 1,1 1-1,0-1 1,9-4-1,3 0 20,0 0-1,0 1 1,1 1-1,0 0 1,34-4-1,-20 5 88,0 2-1,49 2 1,-70 1-66,-2 0 49,0 0-1,-1 1 1,1 0-1,-1 0 0,12 4 1,-19-5-100,-1 1 1,1-1-1,0 0 1,-1 1-1,1-1 1,0 1-1,-1-1 1,1 1-1,-1-1 1,1 1-1,-1-1 1,1 1-1,-1 0 1,1-1-1,-1 1 1,0 0-1,1-1 1,-1 1-1,0 0 1,0 0 0,1-1-1,-1 1 1,0 0-1,0 0 1,0 0-1,0-1 1,0 1-1,0 0 1,0 0-1,0-1 1,0 1-1,0 0 1,-1 0-1,1 0 1,-14 29-1458,7-18-1837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7136,'0'0'13846,"13"2"-13355,-5-1-400,7 2 118,1-1 1,0 0-1,30-2 0,7-3 350,-20 2-105,-1-2 1,1-1-1,50-13 1,-47 11 72,-34 6-489,0 0 1,0 0-1,0 0 0,0 0 0,0 0 0,0 0 1,0 1-1,0-1 0,0 1 0,0-1 0,0 1 1,0 0-1,0 0 0,-1-1 0,3 3 1,-4-3 37,-2 15 145,-3-5-196,0 0 0,-1 0 1,0 0-1,-1-1 0,0 0 0,0 0 0,-10 9 1,1-1 0,-35 36 120,-81 66 1,23-24-5,47-46-37,62-49-105,0 0 0,0 0 1,0 0-1,-1 1 0,1-1 0,0 0 1,0 0-1,0 0 0,0 0 0,0 0 1,0 0-1,0 0 0,0 0 0,0 0 1,0 0-1,0 0 0,0 1 0,0-1 0,0 0 1,0 0-1,0 0 0,0 0 0,0 0 1,0 0-1,0 0 0,0 0 0,0 0 1,0 0-1,0 0 0,1 1 0,-1-1 1,0 0-1,0 0 0,0 0 0,0 0 1,0 0-1,0 0 0,0 0 0,0 0 1,0 0-1,0 0 0,0 0 0,0 0 1,0 0-1,0 0 0,1 0 0,-1 0 1,0 0-1,0 0 0,0 0 0,0 0 1,0 0-1,0 0 0,0 0 0,0 0 1,0 0-1,0 0 0,0 0 0,1 0 0,-1 0 1,0 0-1,0 0 0,12 1-6,23-3-28,-21 1 27,201 2 117,-80 1 108,-130-2-190,1 0 0,-1 0-1,0 0 1,10-3 0,-14 2-213,0 1-1,0 0 0,0-1 1,1 1-1,-1-1 1,-1 0-1,1 1 1,0-1-1,0 0 1,0 1-1,0-1 0,0 0 1,-1 0-1,1 0 1,0 0-1,0 0 1,-1 0-1,1 0 1,-1 0-1,1 0 0,-1 0 1,0 0-1,1 0 1,-1 0-1,0-2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10040,'0'0'1456,"12"-2"-1031,458-67 6855,-406 61-5623,-24 2-3870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6328,'0'0'6220,"10"0"-5702,223-24 1726,-27 1-597,-59 17 803,-86 11-2,-61-5-2354,0-3-103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1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9648,'0'0'2080,"17"-4"-1555,-2 0-409,28-8 455,1 2-1,54-6 1,117 15 2132,-34 1 706,-168-1-3018,-1 0 0,24-8 0,-26 7-2040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307 869 5824,'0'0'2872,"-11"-5"-2471,-34-15 70,40 18-307,-1 1 0,0 0 0,0 0 0,0 0 0,0 1 0,0 0 1,0 0-1,0 0 0,1 1 0,-1 0 0,0 0 0,0 1 0,0-1 0,1 1 0,-8 4 1,1-2 278,5-1-227,0 0-1,1 0 1,-1 1-1,1 0 1,-1 0 0,1 1-1,0 0 1,1 0 0,-1 0-1,1 1 1,0-1 0,1 1-1,-1 1 1,-4 7-1,2-1 14,1 0 0,0 0 0,0 1 0,2 0 0,0 0 0,-4 22 0,5-18 6,1 0 0,1 1-1,0-1 1,2 1 0,0-1-1,4 21 1,-4-33-167,0 1 1,1-1-1,0 1 0,0-1 1,1 0-1,0 0 1,0 0-1,0 0 0,0 0 1,1-1-1,0 0 0,0 1 1,1-1-1,0-1 0,-1 1 1,2-1-1,-1 0 1,0 0-1,1 0 0,8 4 1,-2-4-2,0 0 1,1 0-1,-1-1 0,1 0 1,0-1-1,0-1 1,0 0-1,0-1 1,16-2-1,1-1 41,1-1 0,52-17 0,-40 6 45,-2-2 0,79-45 0,-102 52-89,-13 8-30,-1 0 1,-1 0-1,1-1 0,0 1 1,-1-1-1,1 1 0,-1-1 1,0 0-1,1-1 0,-2 1 0,1 0 1,0-1-1,-1 0 0,1 0 1,-1 1-1,0-1 0,0-1 1,-1 1-1,1 0 0,-1 0 1,0 0-1,1-7 0,-3 11-19,1 0-1,-1 0 1,0 0-1,1 0 0,-1 0 1,1 0-1,-1 0 1,1 1-1,-1-1 0,1 0 1,-1 0-1,1 0 1,-1 1-1,1-1 0,-1 0 1,1 0-1,-1 1 1,1-1-1,0 0 0,-1 1 1,1-1-1,-1 1 1,1-1-1,0 1 0,0-1 1,-1 1-1,1 0 1,-16 15 116,9-8-91,1-1-1,0 1 1,1 0 0,-1 1-1,2-1 1,-8 17 0,11-20-27,0 0-1,-1 0 1,2 0-1,-1 0 1,1 0 0,-1 0-1,1 0 1,1 0 0,-1 0-1,1-1 1,0 1-1,0 0 1,0 0 0,0 0-1,4 7 1,-1-5 7,-1-1 0,1 1 0,0-1 0,1 0 0,0 0 0,-1 0 0,2-1 0,-1 0 0,1 0 0,0 0 0,0-1 1,0 0-1,9 5 0,-11-7 4,1 0 1,0 0-1,-1 0 1,1 0-1,0-1 1,0 0-1,0 0 1,0 0-1,0-1 1,0 0 0,0 0-1,0 0 1,0 0-1,0-1 1,0 0-1,0 0 1,0 0-1,0-1 1,0 0-1,8-4 1,-10 4-6,0 0 0,0 0-1,0 0 1,0-1 0,0 1 0,-1-1 0,1 0 0,-1 0 0,0 0-1,0 0 1,0 0 0,0 0 0,0-1 0,-1 1 0,1-1 0,-1 1-1,0-1 1,0 0 0,0 1 0,-1-1 0,0 0 0,1 0 0,-1 1-1,0-1 1,-1-5 0,0 5 3,1-1 0,-1 1-1,0-1 1,-1 1 0,1 0 0,-1-1 0,0 1-1,0 0 1,0 0 0,0 0 0,-1 1 0,1-1-1,-1 0 1,0 1 0,0 0 0,-1-1 0,1 1-1,-1 1 1,1-1 0,-7-3 0,-2 1 24,-1 2-1,1-1 1,-1 2 0,0-1-1,0 2 1,0 0 0,1 0-1,-17 2 1,28-1-40,-1-2 48,8-4-34,13-8-18,-17 13 1,7-5-3,88-56 10,-80 52-8,0 2-1,1 0 0,0 1 1,21-5-1,-23 7 1,92-18 84,-92 20-65,0 1-1,1 1 1,-1 0 0,27 3 0,-40-1-8,1-1 0,-1 0 0,0 1 0,0 0 0,1 0-1,-1 0 1,0 0 0,0 1 0,0-1 0,0 1 0,0-1 0,0 1 0,-1 0-1,1 0 1,-1 1 0,1-1 0,-1 0 0,0 1 0,0-1 0,0 1-1,0 0 1,0 0 0,-1 0 0,1 0 0,-1 0 0,0 0 0,0 0 0,0 0-1,1 6 1,0 6 55,-1 0 0,-1 1-1,-1-1 1,0 0 0,-4 21-1,-1 23 405,6-54-378,1 0 208,4-9-41,0-2-214,46-47 193,42-40 33,-74 76-209,0 1 0,1 2-1,27-17 1,-45 30-61,-1 1 0,1-1 1,-1 1-1,0-1 0,1 1 0,-1-1 0,1 1 0,-1 0 1,1 0-1,0 0 0,-1 0 0,1 0 0,-1 0 0,1 0 0,-1 0 1,1 0-1,-1 1 0,1-1 0,-1 1 0,1-1 0,-1 1 1,0 0-1,1-1 0,-1 1 0,0 0 0,0 0 0,1 0 1,-1 0-1,0 0 0,0 0 0,0 0 0,0 0 0,1 2 0,4 6 8,0 0-1,-1 0 0,9 19 0,-4-6 34,-4-11-20,1 0 0,0 0 0,1-1 0,0 0 0,0-1 0,1 1 0,18 13 0,-24-20-18,1-1 0,-1 0 0,0 0-1,1 0 1,0-1 0,-1 1 0,1-1 0,0 0-1,0 0 1,0 0 0,0 0 0,0-1 0,0 0-1,0 0 1,0 0 0,0 0 0,0 0-1,-1-1 1,1 0 0,0 0 0,0 0 0,0 0-1,0 0 1,-1-1 0,1 0 0,-1 0 0,1 0-1,5-4 1,5-5 21,-1-1 0,-1 0 0,0 0 0,15-21 0,38-62 117,-44 62-87,7-12 44,-18 26 23,2 0 0,21-26 0,-32 44-119,-1 1 0,1-1 0,-1 0 0,1 1 0,-1-1 0,1 0 0,0 1 0,-1-1 0,1 1 0,0 0 0,0-1 0,-1 1 0,1-1 0,0 1 0,0 0-1,-1 0 1,1-1 0,0 1 0,0 0 0,0 0 0,0 0 0,0 0 0,-1 0 0,1 0 0,0 0 0,0 0 0,0 0 0,0 1 0,-1-1 0,1 0 0,0 0 0,0 1 0,0-1-1,-1 0 1,1 1 0,0-1 0,-1 1 0,1-1 0,0 1 0,-1 0 0,1-1 0,-1 1 0,1-1 0,-1 1 0,1 0 0,-1 0 0,1-1 0,-1 1 0,1 1 0,3 5 13,-1 0 1,1 0-1,-1 0 1,2 9 0,-4-14-16,4 17 50,0 0 0,-1 0-1,-1 0 1,-1 0 0,0 1-1,-2-1 1,0 1 0,-1-1-1,-5 26 1,6-43-48,0-1 0,-1 1 0,1-1 0,0 1 1,-1-1-1,0 1 0,1-1 0,-1 1 0,0-1 0,0 0 0,0 0 0,0 1 0,0-1 1,0 0-1,0 0 0,0 0 0,0 0 0,0 0 0,-1 0 0,1 0 0,0 0 0,-1-1 0,1 1 1,-1-1-1,1 1 0,-1-1 0,1 1 0,-1-1 0,1 0 0,-1 1 0,1-1 0,-1 0 1,1 0-1,-1 0 0,1 0 0,-1-1 0,-2 0 0,0 0-36,0 0 0,-1 0 0,1-1 0,0 0 0,0 1 0,0-2 0,1 1 0,-1 0 0,0-1 0,1 0 0,0 1 0,-5-6 0,3 2-62,-5-6-292,13 10 183,7 3 52,5 3 77,0 0-1,1-2 0,-1 0 1,1 0-1,0-2 1,0 0-1,0 0 0,-1-2 1,1 0-1,-1-1 0,1 0 1,27-11-1,-12 2-17,0-1 0,-1-2 0,-1-1 0,35-25-1,-44 26 66,-1-2-1,0 0 0,-1-1 1,-1 0-1,-1-1 0,19-30 0,-6 0-33,-2-1 0,-2 0-1,29-86 1,30-170-196,-69 245 190,0 0-117,7-63 0,-22 121 163,0 1 0,0-1 1,0 0-1,0 0 0,-1 0 0,1 1 0,-1-1 0,1 0 0,-2-3 1,1 6 14,1-1 0,0 1 0,0-1 0,-1 1 0,1-1 0,0 1 0,-1-1 0,1 1 0,0-1 0,-1 1 1,1 0-1,-1-1 0,1 1 0,-1 0 0,1-1 0,-1 1 0,1 0 0,-1-1 0,1 1 0,-1 0 1,1 0-1,-1 0 0,1 0 0,-1 0 0,0-1 0,1 1 0,-1 0 0,1 0 0,-1 0 0,1 0 0,-1 1 1,0-1-1,1 0 0,-1 0 0,1 0 0,-1 0 0,1 1 0,-1-1 0,1 0 0,-1 0 0,1 1 0,-1-1 1,1 0-1,-1 1 0,1-1 0,0 1 0,-1-1 0,1 0 0,-1 2 0,-9 8-19,0 0-1,1 1 0,0 0 1,1 0-1,0 1 1,1 0-1,0 1 1,1-1-1,0 1 1,-3 15-1,-4 14-17,-14 84 0,-8 276 151,34-357-41,2 0 0,2 0 1,2-1-1,17 73 0,-22-117-67,2 9 34,1-1 1,-1-1 0,2 1-1,3 7 1,-7-13-28,1-1 1,0 0-1,0 1 1,-1-1-1,1 0 0,0 0 1,0 0-1,0 0 0,0 0 1,1 0-1,-1 0 0,0 0 1,0 0-1,0 0 0,1 0 1,-1-1-1,0 1 0,1-1 1,-1 1-1,1-1 0,-1 1 1,1-1-1,-1 0 0,1 0 1,-1 0-1,1 0 0,-1 0 1,1 0-1,-1 0 0,3-1 0,11-5 85,-1 0 0,0-1 0,-1-1-1,1-1 1,13-11 0,-17 13-26,21-19 167,-26 21-200,0 0-1,-1 1 1,1 0 0,1 0-1,-1 0 1,1 0-1,-1 1 1,1 0 0,0 0-1,0 1 1,0-1-1,1 1 1,10-2-1,3 5 11,-1 0 0,0 1 0,0 1 0,0 1-1,35 11 1,-35-8-32,1-2-1,1 0 0,-1-1 1,34 1-1,-51-5-12,0 0 0,0 0 1,0 0-1,0-1 0,-1 0 0,1 1 0,0-1 0,0 0 0,-1 0 0,1-1 0,0 1 0,-1-1 0,1 1 0,-1-1 0,3-2 0,-4 3 0,0 0 0,0 0 1,0 0-1,-1 0 0,1 0 0,0 0 0,0-1 1,-1 1-1,1 0 0,-1-1 0,1 1 1,-1 0-1,0-1 0,0 1 0,1 0 0,-1-1 1,0 1-1,0-1 0,0 1 0,0 0 1,0-1-1,-1 1 0,1-1 0,0 1 0,-1 0 1,1-1-1,-1 1 0,1 0 0,-1 0 0,0-1 1,0 1-1,-1-2 0,0 0-13,-1-1 1,0 0-1,1 1 0,-2 0 1,1 0-1,0 0 0,-1 0 1,1 0-1,-1 0 1,0 1-1,0 0 0,0 0 1,0 0-1,0 0 0,0 1 1,0 0-1,-1-1 0,1 1 1,-1 1-1,1-1 0,-9 1 1,8 0-9,-1 1 1,0 0-1,1 0 0,0 0 1,-1 1-1,1 0 1,0 0-1,0 0 1,0 1-1,0-1 1,0 1-1,0 1 1,1-1-1,0 1 1,-1-1-1,1 1 1,-5 7-1,6-7 11,1 1 1,-1-1-1,1 1 0,0 0 0,0 0 1,0 0-1,0 0 0,1 0 0,0 0 1,0 1-1,1-1 0,-1 0 0,1 1 1,0-1-1,2 9 0,-1-5 13,1 0 0,-1 0 0,2 0 0,-1 0 0,1 0 1,1-1-1,0 1 0,6 10 0,-6-13 11,0 0 1,0-1 0,1 1-1,0-1 1,0 0-1,0 0 1,1 0 0,10 6-1,-15-10-5,1 0-1,0 0 0,0 0 1,0 0-1,0-1 1,1 1-1,-1-1 0,0 1 1,0-1-1,0 0 1,0 0-1,1 0 0,-1 0 1,0 0-1,0 0 1,0 0-1,0-1 0,1 1 1,-1-1-1,0 0 1,0 1-1,0-1 0,0 0 1,0 0-1,0-1 1,-1 1-1,1 0 0,0-1 1,0 1-1,-1 0 1,1-1-1,1-2 0,11-15 56,0 0-1,-1-1 1,-1-1-1,11-25 0,9-14 52,-30 56-106,0 0 1,0-1-1,0 1 0,0-1 1,0 1-1,0-9 0,17 49-1,-18-33-7,1-1 0,-1 1 0,1-1 0,0 0 0,0 1 0,0-1 1,0 0-1,0 0 0,0 0 0,1 0 0,-1-1 0,1 1 0,-1-1 0,1 1 0,0-1 0,3 2 0,-1-2 4,-1-1 0,1 1-1,0 0 1,-1-1 0,1 0 0,-1 0 0,1 0-1,0-1 1,7-1 0,6-4 23,0 0-1,0-1 0,0-1 1,18-11-1,-24 12-5,60-34 72,-31 18 29,71-31 0,-111 53-115,0 0 1,0 1-1,0-1 0,0 1 0,1-1 0,-1 1 0,0 0 0,0 0 0,0 0 0,1-1 0,-1 1 0,0 0 0,0 0 0,1 1 0,-1-1 0,0 0 0,0 0 0,1 0 0,-1 1 0,0-1 0,0 1 0,0-1 0,0 1 0,1-1 0,-1 1 0,0 0 0,0 0 1,0-1-1,0 1 0,-1 0 0,1 0 0,0 0 0,0 0 0,0 0 0,-1 0 0,1 0 0,-1 0 0,1 1 0,0 0 0,1 6 57,0 0-1,0 0 1,-1 0 0,0-1-1,0 12 1,1 3 234,-2-21-289,0-1 0,0 1-1,0 0 1,0-1 0,0 1 0,0-1 0,1 1 0,-1-1 0,0 1 0,0-1 0,0 1 0,1-1 0,-1 1 0,0-1-1,1 1 1,-1-1 0,1 0 0,-1 1 0,0-1 0,1 1 0,-1-1 0,1 0 0,-1 0 0,1 1 0,-1-1 0,1 0 0,-1 0-1,1 1 1,-1-1 0,1 0 0,0 0 0,1 0 1,0 0 1,-1 0-1,1-1 0,0 1 1,-1 0-1,1-1 0,0 1 1,-1-1-1,1 0 0,2-1 1,30-23 43,-23 15-38,3-5-16,2 1 0,-1 1 0,1 1 0,29-17 0,-44 28-1,0 0 0,0 1 0,1-1-1,-1 1 1,0 0 0,1-1 0,-1 1 0,0 0 0,1 0 0,-1-1-1,0 1 1,1 0 0,-1 0 0,0 1 0,1-1 0,-1 0 0,0 0-1,1 1 1,-1-1 0,0 1 0,0-1 0,1 1 0,-1-1-1,0 1 1,0 0 0,0 0 0,0-1 0,0 1 0,0 0 0,0 0-1,0 0 1,0 0 0,1 2 0,2 4 3,0 0 1,0 0-1,-1 1 1,5 12 0,-1-1 16,-4-13-5,0 1-1,0-1 1,1 0 0,0 0-1,0-1 1,0 1-1,1-1 1,0 0-1,0 0 1,0 0-1,7 4 1,-8-7-5,-1 0 0,1 0 0,0 0 1,0 0-1,0-1 0,0 0 0,0 0 0,0 0 0,1 0 0,-1-1 0,0 0 1,0 0-1,0 0 0,1 0 0,-1 0 0,0-1 0,0 0 0,0 0 1,8-3-1,1-1-4,0-1 0,-1 0 0,1-1 1,-1 0-1,-1-1 0,1 0 0,16-17 1,-12 9-3,-1-1 0,0-1 1,-2 0-1,13-23 0,5-17 8,-2-2 1,24-78-1,-44 114-3,61-202 9,4-9 199,-72 229-202,4-10 97,-4 15-45,-3 9-14,-6 62 37,4 1 0,2 0 0,3-1 0,17 99 0,-13-131-89,2 0 0,1-1 0,25 62 0,-31-93-14,-1-1-1,2 1 1,-1 0 0,0-1 0,1 1-1,0-1 1,6 6 0,-9-10 6,0 0 0,0-1 0,-1 1 0,1 0 0,0-1 1,0 1-1,0-1 0,0 0 0,0 1 0,0-1 0,0 0 1,0 1-1,0-1 0,0 0 0,0 0 0,0 0 0,0 0 1,0 0-1,0 0 0,2 0 0,-1-1-8,-1 0 0,1 0 0,0 0 0,-1 0 0,1 0 0,-1 0 0,1 0 0,-1-1 0,0 1 0,1 0 0,-1-1 0,0 1 0,0-1 0,0 0 0,1-2 0,4-9-4494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15472,'0'0'702,"10"-5"-554,117-41 768,16-5-163,-53 13-336,302-110 2528,-371 141-2421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2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8936,'0'0'1913,"15"1"-1180,51 0 195,1-2 1,90-13-1,144-36 1318,-267 44-1974,29-6 587,61-22 0,-92 24-412,-1-2 0,-1-1 0,51-31 0,-46 23 34,13-8-2612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47 5016,'0'0'6682,"-13"-8"-6275,-43-23-27,51 29-329,1 1 0,-1-1 0,0 1 0,-1 0 0,1 1 0,0-1 0,0 1 1,0 0-1,0 1 0,0-1 0,0 1 0,0 0 0,0 0 0,0 0 0,0 1 0,0 0 0,0 0 0,-4 2 0,-1 0 72,-4 2 107,1 0-1,0 1 0,0 1 1,0 0-1,1 1 1,0 0-1,-17 18 0,23-22-95,1 1 0,0 0 0,1 0 0,-1 0 0,1 0 0,0 1 0,1 0 0,0 0 0,0 0 0,0 0 0,1 0-1,0 1 1,0-1 0,1 1 0,0-1 0,0 15 0,2-7 1,1 0 1,0 0-1,1 0 0,1-1 0,0 0 0,1 1 1,1-1-1,0-1 0,1 1 0,0-1 1,12 15-1,-14-21-81,0 0 0,1-1 0,0 0 0,0 0 0,0-1 1,1 1-1,0-1 0,0-1 0,0 1 0,1-1 0,-1-1 0,1 1 0,0-1 0,0-1 1,0 1-1,0-1 0,1-1 0,-1 1 0,0-2 0,1 1 0,13-1 0,-9-2 17,0 0-1,-1-1 1,1-1-1,-1 1 1,0-2-1,22-11 1,67-44 314,-73 41-278,12-6 53,172-121 837,-58 29 47,-149 114-1013,-1 0 0,0-1 0,1 2 0,0-1 0,0 1 0,0-1 0,0 1 0,0 1 0,0-1 0,0 1 0,0-1 0,1 2 0,-1-1 0,1 1 0,-1-1 1,0 1-1,7 1 0,4 2 39,-1 1-1,1 0 1,-1 1 0,20 10 0,-6-3-2,16 0 213,-68-30 149,15 15-401,-1 0 1,1 1-1,0 0 1,-1 0-1,1 1 1,-1 0-1,1 1 1,-1-1 0,0 2-1,1-1 1,-1 1-1,1 1 1,-1-1-1,1 1 1,-12 5-1,6-2 0,1 1-1,0 0 0,0 1 0,1 0 0,0 1 1,0 1-1,1 0 0,-15 16 0,20-18-9,0 0-1,1 1 0,0 0 1,0 0-1,1 0 0,0 0 1,1 1-1,0 0 0,0 0 1,1-1-1,0 2 0,0-1 1,1 0-1,0 12 0,1-9-6,0 0 0,0 0-1,1-1 1,1 1-1,0 0 1,1-1-1,0 1 1,1-1 0,0 0-1,9 17 1,-10-24-4,-1 0 1,1 0 0,0-1-1,0 1 1,0-1 0,1 1-1,-1-1 1,1 0 0,6 4-1,-8-6-2,-1 0-1,1 0 0,0-1 1,0 1-1,-1 0 1,1-1-1,0 0 0,0 1 1,-1-1-1,1 0 1,0 0-1,0 0 0,0 0 1,0 0-1,-1 0 0,1-1 1,0 1-1,0 0 1,0-1-1,-1 0 0,1 1 1,0-1-1,-1 0 1,1 0-1,-1 0 0,1 0 1,2-2-1,16-17 47,0-2-1,-1 0 0,-1-1 1,17-29-1,-13 20 20,-5 6 19,-10 14 48,0 1 0,17-19 0,-23 30-130,0 0 0,-1 0 0,1-1-1,0 1 1,-1 0 0,1 0 0,0 0 0,-1 0 0,1-1-1,0 1 1,0 0 0,-1 1 0,1-1 0,0 0-1,0 0 1,-1 0 0,1 0 0,0 0 0,-1 1 0,1-1-1,0 0 1,-1 1 0,1-1 0,-1 0 0,1 1-1,0-1 1,-1 1 0,1-1 0,-1 1 0,1-1 0,-1 1-1,1 1 1,19 20 141,-18-19-108,-1-2-26,8 11 143,0-2-1,1 1 1,11 9 0,-18-18-101,0 1 1,1-1 0,-1 0-1,0 0 1,1 0-1,-1 0 1,1-1-1,0 1 1,-1-1-1,1 0 1,0 0-1,0-1 1,0 1-1,0-1 1,0 0 0,5 0-1,4-2 57,0 0 0,0-1 0,-1 0 0,1-1 0,-1-1 0,19-9-1,-3-2 121,41-31 0,75-43 434,-141 88-643,-1 0-1,1 1 0,0-1 1,-1 1-1,1-1 0,0 1 0,0 0 1,0 0-1,0 1 0,0-1 0,6 0 1,-8 1-17,0 0-1,0 1 1,0-1 0,0 0 0,0 0 0,0 1-1,0-1 1,0 1 0,0-1 0,0 1 0,0-1-1,0 1 1,0 0 0,0 0 0,0-1-1,-1 1 1,1 0 0,0 0 0,-1 0 0,1 0-1,0 0 1,-1-1 0,1 1 0,-1 0 0,1 1-1,-1-1 1,0 0 0,1 0 0,-1 0 0,0 0-1,0 0 1,0 0 0,0 0 0,0 0 0,0 3-1,0 12 80,-1 0 1,-5 31-1,3-35-38,1 1 0,1-1 1,0 1-1,1-1 0,0 1 1,3 18-1,-3-31-49,0 1 0,0-1 0,0 0 0,0 0 0,0 1 0,0-1 0,0 0 0,0 1 0,0-1 0,1 0 0,-1 0 0,0 1 0,0-1 0,0 0 0,0 0 0,1 1 0,-1-1 0,0 0 0,0 0 0,0 1 0,1-1 0,-1 0 0,0 0 0,1 0 0,-1 0 0,0 0 0,0 1 0,1-1 0,-1 0 0,0 0 0,1 0 0,-1 0 0,0 0 0,0 0 0,1 0 0,-1 0 0,0 0 0,1 0 0,-1 0 0,0 0 0,1 0 0,-1 0 0,0 0 0,0-1 0,1 1 0,-1 0 0,0 0 0,0 0 0,1 0 0,-1 0 0,0-1 0,0 1 0,1 0 0,-1 0 0,0-1 0,16-14 0,-14 13 0,90-87 0,-90 86 0,1 0 0,0 0 0,0 1 0,0 0 0,0-1 0,0 1 0,1 0 0,-1 1 0,1-1 0,-1 1 0,1-1 0,0 1 0,-1 0 0,1 0 0,0 1 0,0-1 0,-1 1 0,1 0 0,0 0 0,0 0 0,0 0 0,0 1 0,-1-1 0,1 1 0,0 0 0,0 1 0,-1-1 0,1 0 0,-1 1 0,1 0 0,-1 0 0,5 4 0,7 5 0,-1 2 0,0 0 0,-2 0 0,1 2 0,13 20 0,-12-17 0,0 1 0,28 26 0,-37-40 0,0-1 0,0 1 0,0-1 0,0-1 0,1 1 0,0-1 0,0 0 0,0 0 0,0 0 0,11 2 0,-15-5 37,0 0 0,1 0 0,-1 0 0,0 0 0,0 0 0,1 0 0,-1-1 0,0 1 0,0-1 0,0 0 0,1 1 0,-1-1 0,0 0-1,0 0 1,0 0 0,0-1 0,0 1 0,-1 0 0,4-4 0,12-17-5116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5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8432,'0'0'4749,"12"15"-4282,5 6-312,55 74 507,57 97 1109,-103-157-1298,-19-27-184,0 1-1,-1-1 1,0 1 0,8 18 0,-13-22-1953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7328,'0'0'6376,"-6"17"-5807,-74 240 1016,34-65-707,-11 43 59,31-147-532,-40 152 649,19 3 1064,46-229-1431,1-24-200,5-24-22,3-8-116,-2 13-71,16-49 0,-13 52-162,2 1-1,1 0 1,1 1-1,1 0 1,28-35-1,-40 56-101,0 0 0,0 1 1,0-1-1,1 1 0,-1 0 0,1 0 0,0 0 0,0 0 0,-1 0 0,1 0 1,0 1-1,1-1 0,-1 1 0,0 0 0,0 0 0,0 0 0,1 0 0,5 0 1,-6 1 6,0 1 0,0 0 1,-1-1-1,1 1 1,0 0-1,-1 0 1,1 0-1,-1 1 0,1-1 1,-1 0-1,1 1 1,-1 0-1,0 0 1,0 0-1,0 0 0,0 0 1,0 0-1,0 0 1,-1 0-1,1 1 1,-1-1-1,3 5 1,4 11 124,-1 0 0,0 0 0,-2 1 1,6 32-1,2 2 244,-13-51-360,0 1 1,1-1 0,0 0-1,-1 0 1,1 0-1,0 1 1,0-1 0,0 0-1,0 0 1,0 0-1,1 0 1,-1-1 0,1 1-1,-1 0 1,1 0-1,0-1 1,-1 1 0,1-1-1,0 0 1,0 1-1,0-1 1,0 0-1,0 0 1,1 0 0,-1-1-1,0 1 1,3 0-1,1-1 5,0 0 0,1 0 0,-1-1 0,0 0 0,0 0 0,0-1 0,0 0-1,0 0 1,6-3 0,100-43 159,-3-4 1,104-69-1,-115 71-104,-84 40-32,-19 9 38,-27 14-18,11 0-53,1 1 0,1 1-1,0 0 1,1 2 0,0 0-1,2 0 1,0 2 0,1 0-1,-15 26 1,27-40-6,1 1 0,-1-1-1,1 1 1,1-1 0,-1 1-1,1 0 1,0-1 0,0 1-1,0 0 1,1 0 0,0 0-1,1 7 1,-1-11-11,1 1-1,-1-1 1,1 0-1,-1 0 1,1 1-1,0-1 1,0 0-1,0 0 0,0 0 1,1 0-1,-1 0 1,0 0-1,1-1 1,-1 1-1,1 0 1,0-1-1,-1 1 1,1-1-1,0 1 1,0-1-1,0 0 1,0 0-1,0 0 1,0 0-1,1 0 1,-1-1-1,0 1 1,0 0-1,1-1 1,-1 0-1,0 0 0,0 1 1,5-2-1,0 1 4,-1-1 0,1-1 0,-1 1 0,1-1 0,-1 0 0,0 0 0,0-1 0,0 0-1,0 0 1,0 0 0,-1-1 0,1 0 0,-1 0 0,0 0 0,0-1 0,-1 1 0,5-7-1,6-6 16,-2-1-1,-1 0 0,19-35 1,30-92 146,-36 79 84,-25 66-250,0 0-1,0 0 1,0 0 0,0-1 0,1 1-1,-1 0 1,0 0 0,0 0 0,0 0 0,0 0-1,0 0 1,0 0 0,1 0 0,-1 0 0,0 0-1,0 0 1,0 0 0,0-1 0,0 1-1,1 0 1,-1 0 0,0 0 0,0 0 0,0 0-1,0 0 1,0 0 0,1 0 0,-1 1 0,0-1-1,0 0 1,0 0 0,0 0 0,0 0 0,1 0-1,-1 0 1,0 0 0,0 0 0,0 0-1,0 0 1,0 0 0,0 1 0,1-1 0,-1 0-1,0 0 1,0 0 0,0 0 0,0 0 0,0 1-1,10 10 85,7 16-14,5 23 43,-14-31-55,1 1 0,16 24 0,-23-41-44,0 1 1,0-1-1,1 0 1,-1 0-1,1 0 1,0 0-1,0 0 1,0-1 0,0 1-1,1-1 1,-1 0-1,0 0 1,1 0-1,0-1 1,-1 1-1,1-1 1,7 2-1,-7-3 2,-1 0 0,1 0 0,0 0 0,0-1 0,0 1 0,-1-1 0,1 0 0,0 0 0,0-1 0,-1 1 0,1-1 0,-1 0 0,0 1 0,1-1 0,-1-1 0,0 1-1,0 0 1,4-6 0,25-25 167,-2-1-1,39-57 1,-45 58-56,-22 31-120,1-4 27,1 1 0,0 0-1,0 1 1,0-1 0,1 1 0,6-6 0,-11 11-35,1-1-1,0 0 1,-1 0 0,1 0-1,0 1 1,-1-1-1,1 0 1,-1 0 0,1 1-1,0-1 1,-1 1 0,1-1-1,-1 0 1,1 1 0,-1-1-1,0 1 1,1-1-1,-1 1 1,1 0 0,-1-1-1,0 1 1,1-1 0,-1 1-1,0 0 1,0-1 0,0 1-1,1 1 1,9 24 128,-9-22-124,11 36-9,-9-29 0,-1 0 0,2-1 0,0 1 0,0-1 0,1 0 0,9 15 0,-13-24 0,-1-1 0,1 1 0,-1-1 0,1 1 0,-1-1 0,1 1 0,0-1 0,-1 1 0,1-1 0,0 0 0,-1 1 0,1-1 0,0 0 0,-1 0 0,1 0 0,0 1 0,-1-1 0,1 0 0,0 0 0,0 0 0,-1 0 0,1 0 0,0 0 0,0 0 0,-1 0 0,1-1 0,0 1 0,0 0 0,-1 0 0,1 0 0,0-1 0,-1 1 0,1 0 0,0-1 0,-1 1 0,1-1 0,0 0 0,21-20 0,-21 20 0,64-84 0,14-15 0,-69 88 0,-7 8 0,0 0 0,1 1 0,-1-1 0,1 1 0,4-4 0,-6 6 0,-1 0 0,1 1 0,-1-1 0,1 0 0,-1 1 0,1-1 0,-1 1 0,1 0 0,-1-1 0,1 1 0,-1 0 0,1 0 0,0 0 0,-1 0 0,1 0 0,-1 1 0,1-1 0,-1 0 0,1 1 0,2 1 0,24 9 0,0-1 0,0-1 0,36 6 0,-52-13 0,-1-1 0,1 0 0,0-1 0,-1 0 0,1-1 0,0 0 0,-1-1 0,1-1 0,-1 1 0,0-2 0,15-6 0,-14 5 0,-1-1 0,0 0 0,0-1 0,0-1 0,11-9 0,-17 12 0,0 1 0,-1-1 0,0 0 0,1 0 0,-1 0 0,-1-1 0,1 1 0,-1-1 0,0 0 0,0 0 0,3-13 0,-6 19 0,0 0 0,0-1 0,1 1 0,-1 0 0,0-1 0,0 1 0,0-1 0,0 1 0,0 0 0,0-1 0,0 1 0,0 0 0,0-1 0,0 1 0,0-1 0,0 1 0,0 0 0,0-1 0,0 1 0,-1-1 0,1 1 0,0 0 0,0-1 0,0 1 0,0 0 0,-1-1 0,1 1 0,0 0 0,0 0 0,-1-1 0,1 1 0,0 0 0,-1 0 0,1-1 0,0 1 0,-1 0 0,1 0 0,0 0 0,-1-1 0,1 1 0,-1 0 0,1 0 0,0 0 0,-1 0 0,1 0 0,0 0 0,-1 0 0,1 0 0,-1 0 0,1 0 0,0 0 0,-1 0 0,1 0 0,-1 0 0,1 0 0,0 1 0,-1-1 0,0 0 0,-22 11 0,10-2 0,0 1 0,1 1 0,0 0 0,0 0 0,1 1 0,1 1 0,0 0 0,1 0 0,0 1 0,-8 18 0,14-25 0,0 0 0,0 1 0,1-1 0,0 1 0,1 0 0,0 0 0,0 0 0,0-1 0,1 1 0,1 9 0,-1-11 0,1 0 0,1 0 0,0-1 0,-1 1 0,2 0 0,-1-1 0,1 1 0,-1-1 0,1 0 0,1 0 0,-1 0 0,1 0 0,0-1 0,7 8 0,-3-6 0,0 0 0,0-1 0,0 0 0,0 0 0,1-1 0,0 1 0,0-2 0,0 0 0,1 0 0,-1 0 0,1-1 0,-1-1 0,1 0 0,0 0 0,-1-1 0,19-1 0,-1-2 0,0-1 0,0-1 0,0-2 0,45-16 0,-51 14 169,0-1 0,-1 0-1,0-2 1,0 0 0,18-16 0,-9 3-1857,-1 0 0,26-31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4912,'0'0'7430,"10"0"-7107,29 2 6,-38-2-308,0 0-1,0 1 0,0-1 1,-1 0-1,1 1 1,0-1-1,0 0 0,-1 1 1,1-1-1,0 1 1,-1 0-1,1-1 0,0 1 1,-1-1-1,1 1 1,-1 0-1,1-1 0,-1 1 1,1 0-1,-1 0 1,0-1-1,1 1 0,-1 0 1,0 0-1,0 0 1,1 0-1,-1-1 0,0 1 1,0 0-1,0 1 1,-2 21 324,-2-9-202,0-1 0,0 0 0,-2-1 0,0 1 0,0-1 0,-1 0 0,0-1 0,-17 20 0,5-9 175,-1-1 1,-1-1 0,-26 20 0,38-33-143,0-1 0,0 0 0,0-1-1,-11 5 1,16-8-312,0-1-1,0 1 0,0-1 1,0 0-1,0-1 0,-1 1 1,1-1-1,0 1 0,0-1 1,0-1-1,-1 1 1,-6-2-1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4216,'0'0'5720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475 663 6928,'0'0'2424,"-10"3"-1895,-19 6-261,1 1 0,1 2-1,0 1 1,1 1 0,0 1 0,1 1 0,1 2-1,0 0 1,2 2 0,0 0 0,1 1-1,-33 44 1,44-51-122,-9 12 375,1 0 0,-24 50 0,38-69-400,1-1 0,1 1 0,-1 0 0,1 0 0,0 0 0,1 0 0,0 0 0,0 0 0,0 0 0,1 0-1,0 1 1,0-1 0,1 0 0,0 0 0,0 0 0,1 0 0,0 0 0,3 8 0,-4-13-79,0 0 0,0 0 0,0 0 0,0 1 0,1-1 0,-1-1 0,1 1 0,0 0 0,-1 0-1,1-1 1,0 1 0,0 0 0,0-1 0,0 0 0,0 0 0,0 1 0,0-1 0,1 0 0,-1-1 0,4 2 0,-2-2 12,0 1 1,0-1-1,0 0 0,0-1 1,0 1-1,0-1 0,0 0 1,-1 0-1,1 0 0,0 0 1,5-4-1,7-3 88,-1-2-1,0 0 1,0 0-1,17-18 1,-12 10-16,16-13 176,43-50-1,-48 45-132,-14 18 53,-1-1 0,20-31 0,-30 114 675,-4-52-848,0 0 0,1 0 0,0 0 0,1 0 0,1-1 0,-1 1 0,2-1 0,10 17 0,-13-24-17,0 0-1,0 0 0,0 0 1,0 0-1,1-1 1,0 1-1,0-1 0,0 0 1,0 0-1,0-1 1,1 1-1,-1-1 0,1 0 1,0 0-1,-1 0 1,1-1-1,0 1 0,0-1 1,0 0-1,0-1 1,0 1-1,0-1 1,8-1-1,-1-1 28,0 0 1,0-1-1,-1-1 1,1 0-1,-1 0 0,1-1 1,-1-1-1,-1 0 0,1 0 1,-1-1-1,0 0 1,8-9-1,14-14 133,-3 0 0,30-39 0,-55 64-163,104-137 774,-108 142-781,1-1 0,-1 1 1,0-1-1,1 1 0,-1-1 1,0 1-1,0-1 0,0 1 1,0-1-1,0 1 0,0-1 0,0 0 1,0 1-1,0-1 0,0 1 1,0-1-1,0 1 0,0-1 0,0 0 1,0 0-1,1 2 473,6 5-377,-3-3-100,21 18 54,24 25-1,-42-37-65,1-1 0,-1 1-1,-1 0 1,0 1 0,0 0 0,8 20 0,3 24 40,-12-38-33,-1 0 0,2 0 0,0 0 0,1-1 0,1 0 0,12 18 0,-18-31-12,1 1-1,0 0 1,0-1 0,-1 0-1,2 1 1,-1-1 0,0 0-1,0-1 1,1 1 0,-1 0-1,1-1 1,-1 0 0,1 0-1,-1 0 1,1 0 0,0-1-1,0 1 1,-1-1 0,1 0-1,0 0 1,0-1 0,-1 1-1,1-1 1,0 1 0,-1-1 0,6-2-1,6-2-2,0-1-1,-1-1 1,0 0 0,0 0-1,13-10 1,-2-1 0,-1-2 1,-1 0 0,-1-1-1,37-45 1,-22 17-1,45-79 0,-44 62-11,-3-1 0,-4-2 1,-2-1-1,-3-2 0,22-104 0,-45 166 20,-2-1 1,1 1 0,-1-1-1,-1 0 1,0 0-1,0 1 1,-1-1 0,-1 0-1,-3-12 1,5 22-2,0 0 0,0 0 1,0 0-1,-1 1 0,1-1 1,0 0-1,-1 0 0,1 1 1,0-1-1,-1 0 0,1 0 0,-1 1 1,0-1-1,1 1 0,-1-1 1,1 0-1,-1 1 0,0-1 1,1 1-1,-1-1 0,0 1 0,0 0 1,0-1-1,0 1-1,0 0 0,0 0 0,0 0 0,1 1 0,-1-1-1,0 0 1,0 0 0,1 1 0,-1-1 0,0 0 0,0 1 0,1-1 0,-1 1 0,0-1 0,1 1 0,-1 0 0,1-1-1,-1 1 1,0 0 0,-3 5 23,-1 1-1,1-1 0,-5 13 0,-8 16 79,2 1 0,2 0-1,-13 57 1,9-16 33,-2 5 132,-14 156 0,30-189-184,0-18-7,1 1-1,2-1 0,5 37 0,-5-66-71,0 0 0,0 1 0,1-1-1,-1 0 1,0 0 0,1 0-1,0 0 1,0 0 0,-1 0 0,1 0-1,0 0 1,1 0 0,-1 0-1,0-1 1,0 1 0,1 0-1,-1-1 1,1 1 0,0-1 0,-1 1-1,1-1 1,0 0 0,0 0-1,0 0 1,0 0 0,0 0 0,0 0-1,0 0 1,0-1 0,4 1-1,-2-1 4,0 0-1,0 0 0,0-1 0,0 0 0,-1 0 0,1 0 1,0 0-1,0-1 0,-1 1 0,1-1 0,0 0 1,-1 0-1,0 0 0,0-1 0,1 1 0,2-4 0,15-14 19,-2-2 0,0 0-1,-1 0 1,16-29-1,-29 44-28,-3 4 4,0-1 0,0 1 0,0 0 0,0 0 1,-1-1-1,2-3 0,-3 6 0,0-1 1,1 1 0,-1 0 0,0 0-1,0-1 1,-1 1 0,1 0 0,0 0-1,0 0 1,0-1 0,-1 1-1,1 0 1,-1 0 0,1 0 0,-1 0-1,1 0 1,-1 0 0,0 0 0,1 0-1,-1 0 1,0 0 0,-1-2-1,30 9 12,32 0 0,-14-3-62,1-2-1,0-2 0,0-3 1,54-10-1,-99 14 46,-1-1 1,1 1-1,0 0 0,-1-1 1,1 1-1,0 0 0,0 0 0,-1 0 1,1 0-1,0 0 0,-1 1 1,1-1-1,0 0 0,-1 1 0,1-1 1,0 1-1,2 1 0,-3 0 7,0-1 1,0 0-1,0 1 0,0-1 0,-1 0 0,1 1 0,0-1 1,-1 1-1,0-1 0,1 1 0,-1-1 0,0 1 1,1 0-1,-1-1 0,0 1 0,0-1 0,-1 1 0,1-1 1,0 3-1,-4 26 72,2-15-50,1-1 0,0 1 0,2 27 0,0-38-23,-1-1 0,1 1 0,0-1 0,0 0 0,0 1 0,0-1-1,0 0 1,1 1 0,-1-1 0,1 0 0,0 0 0,0 0-1,0-1 1,1 1 0,-1 0 0,1-1 0,-1 0 0,1 1 0,0-1-1,0 0 1,4 2 0,-3-2-4,1-1 0,-1 1 1,1-1-1,0-1 0,-1 1 0,1 0 0,0-1 1,-1 0-1,1 0 0,0 0 0,0-1 0,-1 0 1,1 0-1,-1 0 0,1 0 0,-1-1 0,6-2 1,6-3-4,0-1 1,-1-1-1,20-14 1,-8 2-6,0-2-1,-2-1 1,-1-1 0,0-1-1,28-42 1,-10 4-30,50-98-1,-35 39-95,-5-2 0,42-155-1,-90 258 75,-4 22 58,0 0-1,0 0 1,0 0 0,0 0-1,0-1 1,0 1 0,0 0-1,-1 0 1,1 0 0,0 0 0,0 0-1,0 0 1,0-1 0,0 1-1,0 0 1,0 0 0,0 0-1,0 0 1,0 0 0,0 0 0,-1 0-1,1-1 1,0 1 0,0 0-1,0 0 1,0 0 0,0 0-1,0 0 1,-1 0 0,1 0-1,0 0 1,0 0 0,0 0 0,0 0-1,0 0 1,-1 0 0,1 0-1,0 0 1,0 0 0,0 0-1,0 0 1,-1 0 0,1 0 0,0 0-1,0 0 1,0 0 0,0 0-1,0 0 1,0 0 0,-1 0-1,1 0 1,0 1 0,0-1-1,-3 2-7,1 0-1,0 1 0,-1-1 1,1 1-1,0-1 0,0 1 1,0 0-1,-2 6 0,-12 29-28,2 0-1,-13 53 1,10-30 18,-4 28 4,-18 157-1,37-228 17,-2 8 19,2 0 0,1 1 0,2-1 0,0 0 0,9 49-1,-10-73-12,1 0 0,-1 0 0,1 0 0,0 0 0,-1 0 0,1 0 0,0-1 0,0 1 0,0 0 0,0 0 0,1 0 0,-1-1 0,0 1 0,1-1 0,-1 1 0,1-1 0,0 0 0,-1 1 0,1-1 0,0 0 0,0 0 0,-1 0 0,1 0 0,0-1 0,0 1 0,0 0 0,0-1 0,0 1 0,1-1 0,-1 0 0,0 0 0,0 0 0,0 0 0,0 0 0,0 0 0,0-1 0,0 1 0,2-1 0,6-2 18,-1 1-1,0-2 1,0 1-1,0-1 1,0-1 0,15-9-1,-19 10-9,105-78 295,-102 75-266,-1 0 1,1-1 0,11-17-1,-19 17 14,0 8-55,0 0-1,0-1 1,0 1-1,0 0 1,0-1-1,-1 1 1,1 0-1,0-1 1,0 1-1,0-1 1,0 1-1,0 0 1,0-1-1,0 1 1,0 0-1,1-1 1,-1 1-1,0-1 1,0 1-1,0 0 1,0-1-1,0 1 1,1 0-1,-1-1 1,0 1-1,0 0 1,0-1-1,1 1 1,-1 0-1,0 0 1,1-1-1,-1 1 1,0 0 0,0 0-1,1 0 1,-1-1-1,0 1 1,1 0-1,-1 0 1,1 0-1,0 0 422,4 2-253,-2 8-171,-3-5 4,0-4 125,24-1-407,-24 0 270,2 0-226,0-1 244,0 1-1,0-1 0,0 0 0,0 1 0,0-1 1,0 0-1,0 0 0,3-2 0,-4 2-2,33-14-46,1 1 0,37-9 0,-70 23 41,-1 0 0,1 0 0,0 0 0,0 0 0,0 0 1,0 1-1,0-1 0,-1 1 0,1-1 0,0 1 0,-1 0 0,1-1 0,0 1 0,-1 0 0,1 0 0,-1 0 0,1 0 0,-1 1 1,1-1-1,-1 0 0,0 0 0,0 1 0,1-1 0,-1 1 0,1 1 0,1 2 4,0 0 0,0 0 1,0 0-1,-1 0 0,1 0 0,2 12 0,-1 5 41,-2 1-1,0 1 0,-2 23 1,-1-24 52,2 0 1,0 0 0,5 24-1,-6-45-85,1 0 0,-1 1-1,0-1 1,1 0 0,0 0 0,-1 0 0,1 0-1,0 0 1,0 0 0,0 0 0,0 0 0,1 0-1,-1-1 1,1 1 0,-1 0 0,1-1 0,-1 1-1,1-1 1,0 1 0,-1-1 0,1 0 0,0 0 0,0 0-1,0 0 1,0 0 0,0 0 0,0-1 0,1 1-1,-1-1 1,0 1 0,0-1 0,0 0 0,0 0-1,1 0 1,-1 0 0,0 0 0,0 0 0,0-1-1,1 1 1,-1-1 0,3-1 0,6-2 31,0 0 0,0-1 1,0 0-1,-1-1 0,0 0 1,13-10-1,-22 15-42,19-14 67,-1-1 1,0 0-1,21-24 0,-27 24-29,1 1 1,23-19-1,-29 28-34,0 0 0,0 1 0,1 0 0,0 1 0,-1 0 0,2 0 0,11-3 0,-6 2 11,-9 3-5,0 0 0,1 1 0,-1-1-1,1 1 1,9 0 0,-7 0-10,1 0 0,-1-1 0,15-3 0,8-2-7,-36 8-4,1-1 0,-1 1 0,0 0 0,1 0 0,-1 1 0,1-1 0,-1 1 0,1 0 0,-4 2 0,-9 5-11,9-6 10,-85 42-103,82-40 96,1 1 0,0 0-1,0 1 1,0 0 0,1 0 0,0 1-1,-7 9 1,14-16 15,0 0 1,0 1-1,0-1 1,0 1-1,0-1 1,0 0-1,0 1 1,1-1-1,-1 1 1,0 0-1,1-1 1,-1 1-1,1 0 1,0-1-1,0 1 1,0 0-1,-1-1 1,1 1-1,1 0 1,-1-1-1,0 1 1,0 0-1,1-1 0,-1 1 1,1 0-1,-1-1 1,1 1-1,0-1 1,-1 1-1,1-1 1,0 1-1,0-1 1,0 0-1,0 1 1,0-1-1,1 0 1,0 1-1,1 0 5,0 0 0,0 0-1,0-1 1,0 1 0,0-1 0,0 0 0,0 0-1,0 0 1,0 0 0,0 0 0,1-1-1,-1 0 1,0 1 0,1-1 0,-1 0-1,0-1 1,7 0 0,1-2 9,1-1-1,-1-1 1,0 0 0,-1 0 0,1-1-1,-1 0 1,0-1 0,0 0-1,-1 0 1,0-1 0,8-10 0,5-6 0,-1-2 0,30-49 0,-47 67-38,-6 7-8,-9 14 6,7-6 17,1 1 0,0 0 0,0 0 0,1 1-1,0-1 1,0 1 0,1-1 0,-1 11-1,2-17 11,0 1-1,0-1 1,0 0-1,0 1 1,1-1-1,-1 1 1,1-1-1,0 1 1,-1-1-1,1 0 1,0 0-1,0 1 1,1-1-1,-1 0 1,0 0-1,1 0 1,-1 0-1,1 0 1,0 0-1,-1-1 1,1 1-1,0-1 1,0 1-1,0-1 1,0 1-1,1-1 1,-1 0-1,0 0 1,0 0-1,1-1 1,-1 1-1,0 0 1,5 0-1,2 0 2,1-1 0,-1 0 0,1 0 0,-1-1-1,0 0 1,1-1 0,16-5 0,64-26 0,-84 31 0,3-2 4,-1 0 1,1-1-1,-1 0 1,0 0-1,0-1 1,0 0-1,-1 0 1,13-15-1,-18 20 5,-1-1-1,1 0 1,0 1-1,-1-1 1,1 0-1,-1 0 1,0 0-1,0 0 1,0 0-1,0 0 1,0 0-1,0 0 1,0 0-1,-1-1 1,1 1-1,-1 0 1,1 0-1,-1-1 1,0 1-1,0 0 1,0-1-1,0 1 1,-1 0-1,1 0 1,-1-1-1,1 1 1,-1 0-1,0 0 1,1 0-1,-1-1 1,0 1-1,-1 0 1,-1-2-1,2 3-10,1-1 0,-1 1 0,0 0 0,1 0 0,-1-1 0,0 1 0,1 0 0,0-1 0,-1 1 0,1 0 0,0-1 0,0 1-1,0-1 1,-1 1 0,1-1 0,1 1 0,-1 0 0,0-1 0,0 1 0,1-1 0,-1 1 0,0 0 0,1-1 0,-1 1 0,1 0 0,0-1 0,0 1-1,-1 0 1,1 0 0,0 0 0,0 0 0,0 0 0,0 0 0,0 0 0,0 0 0,0 0 0,1 0 0,-1 0 0,0 1 0,0-1 0,1 1-1,-1-1 1,0 1 0,1-1 0,-1 1 0,0 0 0,1-1 0,1 1 0,4-2 11,1 0-1,0 1 1,-1 0-1,1 0 1,0 1-1,0 0 1,9 1-1,-15 0 1,0-1 0,0 0 0,0 1 0,0 0 0,0-1 0,-1 1 0,1 0 0,0 0 0,0 0 0,0 0 0,-1 0 0,1 0 0,-1 0 0,1 1 0,-1-1 0,1 1 0,-1-1 0,0 1 0,0-1 0,0 1 0,0 0 0,0 0 0,0-1 0,0 1 0,0 0 0,-1 0 0,1 0 0,-1 0 0,1 0 0,-1 0 0,0 4 0,2 32 88,-2-20-19,1 0 1,0 0-1,2-1 1,0 1-1,6 22 1,-8-39-79,0 1 0,0 0 0,-1-1 0,1 1 0,0 0 0,0-1 0,1 1 0,-1-1 0,0 0 0,0 1 0,1-1 0,-1 0 0,1 0 0,-1 1 0,1-1 0,-1-1 0,1 1 0,2 1 0,0-1 0,-1 0 0,1 0 0,-1 0 0,1-1 0,0 0 0,-1 1 0,1-1 0,7-1 0,0-1 0,-1-1 0,1 1 0,-1-2 0,1 1 0,13-8 0,41-28 0,-48 28 0,0 0 0,1 1 0,33-12 0,-51 21 0,1 1 0,0 0 0,0-1 0,0 1 0,0 0 0,1 0 0,-1 0 0,0 0 0,0 0 0,0 0 0,0 0 0,0 0 0,0 1 0,0-1 0,0 0 0,0 1 0,0-1 0,-1 0 0,1 1 0,0-1 0,0 1 0,0 0 0,0-1 0,0 1 0,-1 0 0,1-1 0,0 1 0,-1 0 0,1 0 0,0-1 0,-1 1 0,1 0 0,-1 0 0,1 0 0,-1 0 0,0 0 0,1 0 0,-1 0 0,0 1 0,3 7 0,-1 0 0,-1 0 0,1 17 0,1-3 0,1 33 0,-4-56 0,0 1 0,1-1 0,-1 0 0,0 1 0,1-1 0,-1 1 0,0-1 0,1 0 0,-1 1 0,1-1 0,-1 0 0,0 1 0,1-1 0,-1 0 0,1 0 0,-1 0 0,1 1 0,-1-1 0,1 0 0,-1 0 0,1 0 0,-1 0 0,1 0 0,-1 0 0,1 0 0,-1 0 0,1 0 0,-1 0 0,1 0 0,-1 0 0,1 0 0,0-1 0,22-5 0,-17 4 0,-2 1 0,1 0 0,0-1 0,-1 1 0,1-1 0,-1 0 0,1 0 0,-1 0 0,0-1 0,0 0 0,7-5 0,-27 38 0,4-4 0,-169 277 0,146-243 0,-4-1 0,-1-3 0,-4-1 0,-1-2 0,-97 86 0,123-124 0,0-1 0,-23 13 0,34-23 0,0 1 0,0-2 0,0 1 0,-1-1 0,1 0 0,-1-1 0,0 0 0,-13 1 0,20-2 0,0-1 0,0 0 0,-1 0 0,1 0 0,0-1 0,0 1 0,0-1 0,-1 1 0,1-1 0,0 1 0,0-1 0,0 0 0,0 0 0,0 0 0,0 0 0,1-1 0,-1 1 0,0 0 0,0-1 0,1 1 0,-1-1 0,1 0 0,0 1 0,-1-1 0,1 0 0,0 0 0,0 0 0,0 0 0,0 0 0,0 0 0,1 0 0,-1 0 0,0 0 0,1 0 0,0-1 0,-1-1 0,1-2 0,0 1 0,0 0 0,0-1 0,1 1 0,-1-1 0,1 1 0,1 0 0,-1 0 0,1-1 0,0 1 0,0 0 0,0 1 0,6-10 0,1 3 0,1 0 0,0 0 0,1 1 0,0 0 0,0 1 0,1 1 0,1 0 0,-1 0 0,1 1 0,25-9 0,12-2 0,84-19 0,-93 28 0,10-2-39,-32 8-60,0-1 1,0 0 0,30-13 0,-48 17 55,-1 0 0,1 0 0,0-1 0,-1 1 0,1 0 0,-1-1 0,1 1 0,-1 0 0,1-1 0,0 1 0,-1-1 0,0 1 0,1-1 0,-1 1 0,1-1 0,-1 1 0,0-1 0,1 1 0,-1-2 0,-5-4-485,-19-2-3229,22 8 2417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4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11552,'0'0'2313,"13"1"-1853,300 2 1537,-239-7-1188,0-2 0,101-24 0,-170 29-798,16-6 360,-19 3-224,-13 0-208,-13-1-2435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4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11048,'0'0'1032,"96"-18"-1208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6728,'0'0'6105,"4"-9"-5476,3-5-345,1 1 0,0 0 0,17-20 0,-20 27-116,0 0 0,1 0 0,0 1 1,0 0-1,0 0 0,0 0 1,1 1-1,0 0 0,0 0 1,12-4-1,-13 6-41,-2 1 21,-1-1 0,1 1 0,-1 1 0,1-1 0,-1 0 0,6 1 0,-7 0-107,-1 0 0,0 0-1,0 1 1,0-1 0,0 0-1,0 1 1,1-1 0,-1 1 0,0-1-1,0 1 1,0 0 0,0-1 0,0 1-1,0 0 1,-1 0 0,1 0 0,0 0-1,0 0 1,0 0 0,-1 0 0,1 0-1,-1 0 1,1 0 0,0 0 0,-1 1-1,6 13 145,-2 0-1,0 0 1,-1 0-1,0 0 1,-1 0-1,-1 1 1,-1 21-1,-12 112 843,10-136-920,0 2 12,-1 5 119,1-1 1,1 1 0,0 0-1,4 31 1,-3-50-212,1 0 0,-1 0 0,0 0 0,0 0 0,0 0 0,1 0 0,-1 0 0,0 0 0,1 0 0,-1 0 0,1 0 0,-1 0 0,1 0 0,0-1 0,-1 1 0,1 0 0,0 0-1,0-1 1,-1 1 0,1 0 0,0-1 0,0 1 0,0-1 0,0 1 0,0-1 0,0 1 0,0-1 0,0 0 0,0 1 0,0-1 0,0 0 0,0 0 0,0 0 0,0 0 0,0 0 0,0 0 0,0 0 0,0 0 0,0 0 0,0-1 0,1 1 0,3-2 32,0 1-1,-1-1 0,0 0 0,1 0 1,-1-1-1,0 1 0,7-7 1,8-8 53,-1-1 1,0-1 0,-2 0 0,0-2 0,-1 0 0,-1 0 0,18-40 0,-17 29 32,-2 0 1,-2-1-1,-1-1 1,-1 1-1,5-44 1,-12 30 503,-2 46-639,0 1-1,1-1 1,-1 1 0,0-1 0,0 1 0,0 0 0,0-1-1,1 1 1,-1-1 0,0 1 0,0-1 0,1 1 0,-1 0-1,0-1 1,1 1 0,-1 0 0,0-1 0,1 1-1,-1 0 1,1 0 0,-1-1 0,0 1 0,1 0 0,-1 0-1,1 0 1,-1-1 0,1 1 0,-1 0 0,1 0-1,-1 0 1,1 0 0,-1 0 0,0 0 0,1 0 0,-1 0-1,1 0 1,-1 0 0,1 0 0,-1 0 0,1 1-1,24 4 110,-24-4-114,150 38 220,-90-23-180,-6-5 50,108 7-1,-32-4 243,-124-14-286,-3 1 9,0-1 0,0 0 0,0 1 0,0 0 0,0 0 0,-1 0 0,6 3 0,-19 7 178,3-5-193,-14 16 72,-2-1 0,-46 34 0,40-34-41,2 1 1,-24 25-1,37-34-40,-24 29 54,36-39-73,-1 0 0,1 1 0,0-1 0,0 1 0,0-1-1,1 1 1,-1 0 0,1-1 0,0 1 0,-2 8 0,3-11-12,0 0 0,0 0 1,-1 0-1,1 0 0,0 0 0,0 0 1,0 0-1,0 0 0,1 0 1,-1 0-1,0 0 0,0 0 0,1 0 1,-1 0-1,1 0 0,-1 0 0,1 0 1,-1 0-1,1 0 0,-1 0 1,1 0-1,0 0 0,-1 0 0,1-1 1,0 1-1,0 0 0,0-1 0,0 1 1,0 0-1,0-1 0,0 1 1,0-1-1,0 0 0,0 1 0,0-1 1,0 0-1,0 0 0,0 1 0,0-1 1,0 0-1,0 0 0,0 0 1,0 0-1,0 0 0,0 0 0,2-1 1,2 0 6,0 0 0,1 0 0,-1-1 0,0 0 0,0 0 1,0 0-1,0-1 0,5-3 0,9-7 53,0-2 0,0 0-1,-2-1 1,31-36 0,-38 39-19,-7 9-20,0 0 1,-1 0-1,1 0 1,1 1-1,-1-1 0,0 1 1,1 0-1,0 0 1,-1 0-1,1 0 0,5-2 1,-8 5-22,-1 1 0,0-1 1,1 0-1,-1 0 1,1 0-1,-1 0 0,1 1 1,-1-1-1,0 0 0,1 0 1,-1 1-1,0-1 0,1 0 1,-1 1-1,0-1 1,1 0-1,-1 1 0,0-1 1,1 1-1,-1-1 0,0 0 1,0 1-1,0-1 0,0 1 1,1-1-1,-1 1 0,0-1 1,0 0-1,0 1 1,0-1-1,0 1 0,4 20 28,-4-16-13,1 2-11,2 11 26,1-1 0,0 0-1,1 0 1,11 26 0,-14-39-28,1 1-1,0-1 1,0 1 0,0-1 0,0 0-1,0 0 1,1-1 0,0 1 0,0-1 0,0 0-1,0 0 1,0 0 0,1 0 0,-1-1-1,1 1 1,0-1 0,-1-1 0,1 1 0,0-1-1,8 2 1,-5-2 0,0-1 0,-1 0 0,1 0 0,-1-1 0,1 0 0,0 0 0,-1-1 0,0 0 0,1 0 0,13-7 0,2-2 12,41-27 0,-23 9 6,-1-2 0,-1-1 0,-2-3 1,-2 0-1,0-3 0,52-74 1,-47 49 21,-2-1 1,-4-1-1,-2-2 1,23-71-1,-53 134-42,36-118 87,-35 109-66,0 1 0,-1-1 0,-1 0 0,0 0 0,0 0 0,-2 0-1,-2-23 1,3 35-17,0 0-1,-1 1 1,1-1 0,0 0-1,0 0 1,-1 0-1,1 0 1,0 0-1,-1 1 1,1-1 0,-1 0-1,1 0 1,-1 1-1,0-1 1,1 0-1,-1 1 1,0-1 0,1 0-1,-1 1 1,0-1-1,0 1 1,1-1-1,-1 1 1,0 0-1,0-1 1,0 1 0,0 0-1,0 0 1,1-1-1,-1 1 1,0 0-1,-2 0 1,2 0-1,-1 0 1,0 1-1,1-1 0,-1 1 0,1-1 1,-1 1-1,1-1 0,-1 1 1,1 0-1,-1 0 0,1 0 1,-1 0-1,1 0 0,0 0 0,0 0 1,0 0-1,-2 3 0,-6 9 18,0 0 0,1 1 0,1 1 0,-8 19 0,-17 65 48,25-79-55,-4 23-13,1 0 0,2 1 0,-2 53 0,7 134 2,4-205-8,8 46 0,-7-61 0,0 0 0,2 0 0,-1 0 0,1-1 0,1 1 0,8 14 0,-12-24 0,0 1 0,1-1 0,-1 0 0,1 1 0,-1-1 0,1 0 0,0 0 0,-1 0 0,1 0 0,0 0 0,0-1 0,0 1 0,-1 0 0,1-1 0,0 1 0,0-1 0,0 0 0,0 0 0,0 0 0,0 0 0,0 0 0,0 0 0,3-1 0,5 0 0,-1-1 0,1 0 0,13-6 0,-6 1 0,-1-1 0,1-1 0,-1-1 0,0 0 0,27-24 0,-9 3 0,37-44 0,-25 27 0,-61 104 0,6-23 0,1 0 0,2 1 0,-4 66 0,9-95 0,1 0 0,0-1 0,1 1 0,-1 0 0,1 0 0,0-1 0,0 1 0,2 5 0,-2-8 0,-1-1 0,1 0 0,-1 0 0,1 1 0,0-1 0,-1 0 0,1 0 0,0 0 0,0 0 0,0 0 0,0 0 0,0 0 0,0-1 0,0 1 0,0 0 0,0 0 0,0-1 0,1 1 0,-1-1 0,0 1 0,0-1 0,1 0 0,-1 1 0,0-1 0,1 0 0,-1 0 0,0 0 0,1 0 0,-1 0 0,0 0 0,1 0 0,-1 0 0,0 0 0,3-2 0,5-1 0,-1 0 0,1-1 0,-1-1 0,0 1 0,0-1 0,0-1 0,-1 1 0,0-1 0,0-1 0,7-8 0,8-10 0,27-42 0,68-100 0,-117 166 0,1 1 0,-1-1 0,0 1 0,0-1 0,1 0 0,-1 1 0,1-1 0,-1 1 0,0-1 0,1 1 0,-1-1 0,1 1 0,-1 0 0,1-1 0,0 1 0,-1 0 0,1-1 0,-1 1 0,1 0 0,0-1 0,-1 1 0,1 0 0,-1 0 0,1 0 0,0 0 0,-1 0 0,1 0 0,0 0 0,-1 0 0,1 0 0,0 0 0,-1 0 0,1 0 0,0 0 0,0 1 0,2 1 0,-1 0 0,0 0 0,0 0 0,0 0 0,0 0 0,-1 1 0,3 2 0,1 2 0,0 1 0,-1-1 0,0-1 0,1 1 0,-1-1 0,1 0 0,0-1 0,1 1 0,-1-1 0,1 0 0,0 0 0,0-1 0,1 0 0,-1 0 0,15 6 0,-9-6 0,0-1 0,1-1 0,0 1 0,-1-2 0,1 0 0,0-1 0,0 0 0,-1 0 0,1-2 0,0 1 0,-1-2 0,20-5 0,-18 3 0,1-1 0,-1 0 0,0-1 0,0 0 0,-1-1 0,0-1 0,0 0 0,-1-1 0,21-21 0,-29 26 0,0 1 0,-1-1 0,1 0 0,-1 0 0,0 0 0,0 0 0,-1-1 0,0 1 0,0-1 0,2-7 0,-4 12 0,0-1 0,1 1 0,-1-1 0,0 1 0,0-1 0,0 0 0,-1 1 0,1-1 0,0 1 0,-1-1 0,1 1 0,-1-1 0,1 1 0,-1-1 0,1 1 0,-1 0 0,-1-2 0,1 2 0,-1-1 0,1 1 0,-1 0 0,1 0 0,-1-1 0,0 1 0,1 0 0,-1 1 0,0-1 0,0 0 0,0 1 0,0-1 0,0 1 0,1-1 0,-1 1 0,0 0 0,-2 0 0,-5 0 0,1 0 0,0 0 0,0 1 0,-1 1 0,1-1 0,0 1 0,0 1 0,1 0 0,-1 0 0,0 0 0,1 1 0,0 0 0,0 0 0,0 1 0,0 0 0,1 0 0,0 1 0,0-1 0,0 1 0,1 1 0,0-1 0,0 1 0,0 0 0,1 0 0,0 0 0,1 1 0,0-1 0,0 1 0,0 0 0,1 0 0,0 0 0,0 0 0,1 0 0,0 0 0,1 1 0,0-1 0,1 9 0,0-7 0,2-1 0,-1 1 0,1-1 0,0 1 0,1-1 0,0 0 0,1 0 0,0 0 0,0-1 0,1 0 0,9 12 0,-5-10 0,0-1 0,1 0 0,0 0 0,0-1 0,0 0 0,1-1 0,21 9 0,-11-7 0,0-1 0,1-1 0,-1-2 0,1 0 0,0-1 0,1-1 0,-1-1 0,1-2 0,37-3 0,-51 2 71,0-1 0,0-1 0,-1 1 0,0-2 0,1 1 0,-1-1 0,0-1 0,-1 1 0,1-1 0,-1-1-1,0 0 1,0 0 0,6-8 0,1-1-1064,-1 0 0,-1-1-1,-1-1 1,14-23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2504,'0'0'4978,"5"14"-4326,0 5-213,0 0 0,-1-1-1,-1 1 1,2 31 0,-6-39-36,1-8-216,-1 0-1,1 0 0,0 0 1,0 0-1,0 0 0,0 0 1,1 0-1,-1 0 0,1 0 1,-1 0-1,3 4 1,-1-6-1414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7328,'0'0'7617,"6"10"-6554,-2-4-889,-1-1-58,0 0 0,0 0 0,-1 0 1,1 0-1,-1 0 0,0 1 0,0-1 1,-1 1-1,0-1 0,0 1 0,0 0 1,0 10-1,-3-5 71,0 1 1,0-1-1,-2 0 1,1 0-1,-1 0 1,-1 0-1,0-1 1,0 1-1,-7 9 1,-9 9 412,-40 46-1,-140 121 784,117-123-3923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0 17311,'0'0'464,"-8"18"-190,-141 239 551,121-216-713,-161 257 613,80-110-329,-122 232 840,146-251-178,79-159-857,-2 4 273,10-13-352,6-8-193,4-6-42,0-1-1,-1-1 1,-1 1-1,0-2 0,8-17 1,9-15-252,134-239-1942,-128 214-653,-26 58-9094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6.0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388 0 10752,'0'0'1920,"-65"53"-1488,25-29 8,4 4-216,3-4 8,-1-1-88,4-1 0,0-4-8,-1 2 0,5 2-32,2 2 8,4 1-80,2-5 16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397 247 8840,'0'0'178,"9"-11"-168,0 1 42,0 1 61,-1 0 0,0-1-1,0 0 1,-1 0 0,11-22 0,-80 71 2066,-64 54-999,-121 83 1682,210-155-1247,54-44-165,67-66-642,106-104 399,-137 141-821,-30 29-59,0 0 1,2 1-1,35-23 1,-60 45-314,1-1 0,-1 1 0,1-1 0,-1 1 1,1 0-1,-1-1 0,1 1 0,0 0 0,-1 0 0,1 0 0,-1-1 0,1 1 1,0 0-1,-1 0 0,1 0 0,-1 0 0,1 0 0,0 0 0,-1 0 0,1 0 1,0 0-1,-1 0 0,1 0 0,-1 1 0,1-1 0,0 0 0,-1 0 0,1 1 1,-1-1-1,1 0 0,-1 1 0,1-1 0,-1 0 0,1 1 0,-1-1 0,1 1 1,-1-1-1,0 1 0,1-1 0,-1 1 0,0-1 0,1 1 0,-1-1 0,0 1 1,1-1-1,-1 1 0,0 0 0,0-1 0,0 1 0,0-1 0,0 1 0,0 0 1,0 0-1,1 7 66,0-1 0,0 1 1,-2 12-1,1-14-24,-22 305 1636,21-297-1561,-6 51 1082,5-64-1164,0 0 0,-1 0 0,1 0 0,0 0 1,0-1-1,0 1 0,0-1 0,-1 0 0,-3 0 0,3 1 8,-17 0 61,0 0 0,0-1 1,-27-4-1,24 2-63,-43 1 0,58 2-72,-1 0-1,1 0 1,0 1-1,0 0 1,0 1 0,0-1-1,0 2 1,-14 7-1,13-5-43,1 0-1,0 0 0,1 1 1,0 0-1,0 0 0,0 1 1,-10 15-1,0 8-3554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78 4416,'0'0'2496,"3"-10"-1816,20-57 2416,-23 102 176,-5 57-1911,-5-1 0,-25 106 0,-68 176 1979,90-335-2902,7-21-90,0 0 0,1 0 1,-2 18-1,39-66 941,-15 15-1140,6-5 41,0 0 0,2 1 0,28-17 0,-46 33-144,1 0 0,-1 0 0,0 0 0,1 1 0,0 1 0,0-1 0,0 1 0,0 0 0,0 1 0,0 0 0,0 0 0,0 1 0,1 0 0,-1 0 0,0 1 0,0 0 1,9 3-1,-13-3-23,0 0 1,0 1-1,0 0 1,0 0 0,0 0-1,-1 0 1,1 1-1,-1-1 1,1 1 0,-1 0-1,0 0 1,0 0-1,0 0 1,4 7 0,-4-4 4,1 0 1,-2 0 0,1 0 0,-1 0-1,0 1 1,0-1 0,-1 1 0,2 12-1,-2-6 12,-1 0-1,-1 0 1,0 0-1,0 0 1,-2 0-1,1 0 1,-2 0-1,1-1 1,-9 17-1,10-23-11,-1 0-1,-1-1 0,1 1 0,-1-1 0,0 1 0,0-1 0,-1-1 0,1 1 0,-1-1 0,0 1 0,0-1 0,-1-1 0,1 1 0,-1-1 0,0 0 0,-9 4 1,6-4 3,0-1 1,0 0 0,0-1-1,0 0 1,0 0-1,-1-1 1,1 0 0,0-1-1,0 0 1,0 0 0,-11-3-1,-51-19 177,50 15-141,-1 1 0,-24-5-1,29 10-57,19 5-19,29 8-24,-16-6 36,10 4 1,0-1-1,0-1 0,50 6 1,-60-11 9,1-2 0,0 0 1,0-1-1,0 0 0,-1-1 0,1-1 1,-1-1-1,16-5 0,-14 3 9,-1-1-1,0-1 1,-1-1 0,20-13-1,53-47 92,-54 40-37,37-23 0,-53 41-46,-4 1 69,2 0 0,-1 2 0,32-13-1,-46 20-79,-1 1-1,1-1 1,0 1-1,0-1 1,0 1-1,-1 0 1,1 0-1,0-1 1,0 1-1,0 0 1,0 0-1,0 0 0,-1 0 1,1 0-1,0 0 1,0 0-1,0 0 1,0 1-1,0-1 1,1 0-1,-2 2 1,0 0-1,0-1 1,0 1-1,1-1 1,-1 1 0,-1-1-1,1 1 1,0 0-1,0-1 1,-1 1-1,0 2 1,0 5-26,-33 122 252,22-93-126,2 0-1,-9 66 1,19-98-105,-1-1 7,0 0 0,1-1-1,0 1 1,0-1 0,1 1-1,0 5 1,-1-9-17,0-1 1,1 1-1,-1-1 1,0 1-1,0-1 1,1 1 0,-1-1-1,0 1 1,0-1-1,1 1 1,-1-1-1,1 0 1,-1 1-1,0-1 1,1 0-1,-1 1 1,1-1-1,-1 0 1,1 1-1,-1-1 1,1 0-1,-1 0 1,1 1-1,1-1 3,-1 0-1,0 0 1,1-1-1,-1 1 1,0 0-1,1 0 1,-1-1-1,0 1 1,1-1-1,-1 1 1,0-1-1,0 1 1,2-2-1,11-7 27,-1 0-1,0-1 0,-1 0 1,0-1-1,12-14 1,50-67 100,-44 52-70,68-74 292,-94 114-235,-1 7-63,-1 15-23,-2-16-11,2 65 66,-2-53-63,0 0-1,1-1 1,0 0 0,2 1 0,6 24 0,-9-41-20,1 1-1,-1-1 1,1 1-1,0-1 1,0 1 0,0-1-1,0 1 1,0-1-1,0 0 1,0 1-1,0-1 1,0 0 0,1 0-1,-1 0 1,0 0-1,1 0 1,-1 0 0,1 0-1,-1 0 1,3 0-1,0 0 2,-1 0 0,0-1 0,1 0 0,-1 1 0,0-1 0,1 0 0,-1-1-1,0 1 1,1 0 0,3-2 0,1 0 1,1-1 1,-1 0-1,0-1 0,0 1 0,-1-2 0,1 1 0,12-10 1,-5-1 0,0-1 0,-1 0 0,16-24 1,-2 2 15,13-16 13,44-74-1,-68 98-32,-2-1 1,-1 0-1,-1-1 0,13-49 1,10-66 316,-36 145-310,-3 12-6,-4 19-5,2 9 0,2 0 0,1 0 0,2 0 0,8 71 0,45 150 0,-35-176-984,-19-76-506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12960,'0'0'2138,"11"-4"-1806,18-4-81,0 1 0,1 1 0,39-1 0,172-8 1398,-181 12-876,3 1-2958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0 5016,'0'0'13369,"-8"12"-12715,2 1-466,3-6-81,-1 0 0,0-1-1,0 1 1,-1-1 0,0 1-1,0-1 1,0-1 0,-1 1-1,-10 7 1,-312 217 4394,262-185-3561,-11 0 78,20-13-132,53-30-685,-1 1 1,0-1-1,0 1 0,0-2 1,-1 1-1,1 0 0,0-1 1,-1 0-1,1 0 0,-1-1 1,-9 1-1,14-1 10,4 1-151,-1 0 1,0 1 0,0-1 0,1 0-1,-1 0 1,1 0 0,-1 0-1,1-1 1,-1 1 0,5 0-1,3 1 38,273 92 986,-246-79-921,0 1 0,43 27-1,-8-4-14,-64-35-147,1 1 0,-1 1 0,0-1 1,-1 1-1,1 0 0,9 11 0,0-47-1505,-1 7-2988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2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659 156 5824,'0'0'8160,"-12"-13"-7494,1 2-517,-1-4 133,-1 2-1,-1-1 1,-1 2 0,0 0-1,-26-16 1,31 22-95,-1 1 1,0 0-1,0 0 0,-1 1 1,1 1-1,-1 0 0,1 1 1,-1 0-1,0 0 1,0 2-1,0-1 0,0 1 1,0 1-1,0 0 0,0 1 1,-12 3-1,4 1 143,0 1-1,0 1 1,1 1-1,0 0 1,0 2-1,1 0 1,-33 26-1,38-25-103,0 0 0,0 1 0,1 1 0,1 0 0,0 0-1,1 1 1,1 0 0,0 1 0,-11 29 0,18-40-150,0 1 1,0-1-1,1 1 1,0-1-1,0 1 1,1 0-1,-1 0 1,1-1-1,0 1 1,1 0-1,-1 0 1,1-1-1,0 1 0,1-1 1,-1 1-1,1-1 1,0 1-1,1-1 1,-1 0-1,1 0 1,0 0-1,4 5 1,0-2 11,0-1 0,0 0 0,0 0 1,1-1-1,0 0 0,0 0 0,1-1 0,0 0 0,0-1 0,0 0 1,0 0-1,12 2 0,5 1 80,0-2 1,0-1-1,1-1 1,-1-2 0,43-1-1,-9-5 140,82-17 1,173-54-579,-271 67-3545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707 450 5016,'0'0'3537,"-1"-12"-2721,-2-34 39,-3 0 1,-2 0-1,-16-51 0,17 79-573,0 1 1,-1 0-1,-1 0 0,0 1 0,-2 0 0,-13-17 0,19 27-173,-1 0 0,1 0-1,-1 1 1,-1 0 0,1 0-1,-1 1 1,1-1-1,-1 1 1,0 1 0,-1-1-1,1 1 1,-1 1 0,1-1-1,-1 1 1,0 0 0,0 1-1,-8-1 1,1 2 156,0 0 1,0 0-1,-17 4 1,25-3-151,0 1 1,-1 0-1,1 1 1,0 0-1,0 0 0,0 0 1,-12 9-1,-3 4 146,1 0 0,1 2-1,1 0 1,0 1 0,-28 38 0,26-26-24,2 0 0,1 1 0,-24 58 0,29-59-90,2 1-1,0 0 0,3 1 1,0 0-1,-3 43 1,10-63-84,0 0 0,2 0 0,-1 0 0,2 0 0,-1 0 0,2-1 0,0 1 0,0 0 0,2-1 0,-1 0 0,1 0 0,1 0 0,0-1 0,1 0 0,0 0 0,16 19 0,-11-18 0,0-1 1,0 0-1,1 0 1,1-2 0,0 1-1,0-2 1,0 0 0,1 0-1,1-2 1,-1 0-1,1 0 1,0-2 0,0 0-1,1-1 1,-1 0-1,1-1 1,-1-1 0,1-1-1,0 0 1,-1-1-1,1-1 1,-1-1 0,19-5-1,-7 0 44,-14 5-36,0-1 0,-1 0-1,1-1 1,16-9 0,-26 12-44,-1-1 1,0 1-1,1 0 0,-1-1 1,0 0-1,0 0 0,-1 0 1,1 0-1,0 0 1,-1-1-1,0 1 0,0-1 1,0 1-1,0-1 0,-1 0 1,1 0-1,-1 0 0,0 0 1,1-7-1,-2 7-5,0-1 0,0 1 0,-1 0 0,0 0 0,1 0-1,-1-1 1,-1 1 0,1 0 0,-1 0 0,1 0 0,-1 1 0,-4-7-1,-32-41 87,31 44-89,1 1 0,-1 0 0,-1 1-1,1-1 1,-1 1 0,0 1 0,0-1-1,-1 2 1,1-1 0,-1 1 0,-16-4 0,-3-6 76,26 11-88,-1 0 0,0 0 1,0 1-1,-1-1 0,1 1 1,0 0-1,0 0 0,-1 0 1,1 0-1,-6 0 1,0 0-4,9 0 44,21 3 18,189 31 134,-100-18 8,-74-10 349,51 0 1,-76-5-248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3 862 10752,'0'0'1753,"13"1"-1393,9-1-195,-1-1 1,0 0 0,1-1-1,-1-2 1,27-7-1,-44 10-136,25-9 324,0-1-1,36-18 0,-57 24-233,-1 1 0,0-1 0,0 0 0,0 0 1,0-1-1,-1 0 0,0 0 0,0 0 0,0-1 0,-1 0 0,0 0 0,-1-1 0,5-9 0,-7 15-77,-1 0-1,0 0 1,0 0-1,-1 0 1,1 0-1,0-1 0,-1 1 1,1 0-1,-1 0 1,0-1-1,0 1 0,0 0 1,0-1-1,0 1 1,0 0-1,-1-1 1,1 1-1,-1 0 0,0 0 1,1-1-1,-1 1 1,0 0-1,0 0 0,-1 0 1,1 0-1,0 0 1,-1 0-1,1 1 1,-1-1-1,1 0 0,-1 1 1,0-1-1,-2-1 1,-1 1 23,0-1 0,1 1 1,-1 0-1,-1 0 1,1 1-1,0 0 1,0 0-1,0 0 0,-1 0 1,1 1-1,-1 0 1,1 0-1,-8 1 0,0 2 27,0 0 0,1 0 0,-1 1 0,1 1 0,0 0 0,0 1-1,1 0 1,-1 1 0,1 0 0,-19 17 0,6-3 259,2 1 1,0 2-1,-26 36 0,45-55-265,0 0 1,0 0-1,0 0 0,1 0 0,0 1 0,0 0 0,0-1 0,1 1 0,0 0 0,0 0 1,0-1-1,1 1 0,0 0 0,0 0 0,0 0 0,1 0 0,0 0 0,0-1 1,4 12-1,-3-12-31,-1 0 0,1-1 1,1 1-1,-1-1 0,1 0 1,-1 0-1,1 0 0,0 0 1,1 0-1,-1 0 0,1-1 0,-1 0 1,1 1-1,0-1 0,1-1 1,-1 1-1,0-1 0,1 1 1,-1-1-1,1-1 0,0 1 1,-1-1-1,1 1 0,6 0 1,-6-2-3,1 0 0,0 0 0,0-1 0,-1 1 0,1-1-1,0 0 1,10-4 0,40-19 246,-33 14-199,12-8 88,-1-1 0,45-33 0,27-16 298,-76 50-313,-24 13-109,0 1 0,0 0 0,0 0 1,0 1-1,1 0 0,0 0 0,-1 1 1,1-1-1,0 2 0,0-1 0,8 0 0,-12 2-10,-2-1-39,0 1-1,0 0 1,-1 0-1,1 0 1,0 0-1,0 0 1,0 0 0,0 0-1,0 0 1,0 0-1,0 0 1,0 0-1,-1 1 1,1-1 0,0 0-1,0 1 1,0-1-1,0 0 1,-1 1-1,1-1 1,0 1-1,0-1 1,-1 1 0,1 0-1,0-1 1,-1 1-1,1 0 1,-1-1-1,1 1 1,-1 0 0,1 0-1,-1 0 1,0-1-1,1 1 1,-1 0-1,0 0 1,1 0 0,-1 0-1,0 0 1,0 0-1,0-1 1,0 2-1,4 24 141,-3-19-75,0 1 0,0-1 0,1 0 0,0 0 0,0 0 0,6 12 0,-8-19-73,0 1 0,1-1 0,-1 0 0,0 1-1,1-1 1,-1 0 0,0 0 0,1 1 0,-1-1 0,0 0-1,1 0 1,-1 0 0,1 0 0,-1 1 0,0-1 0,1 0 0,-1 0-1,1 0 1,-1 0 0,1 0 0,-1 0 0,0 0 0,1 0 0,-1 0-1,1 0 1,-1 0 0,0 0 0,1-1 0,-1 1 0,1 0 0,-1 0-1,0 0 1,1-1 0,-1 1 0,0 0 0,1 0 0,-1-1-1,0 1 1,1 0 0,-1-1 0,16-14 108,-13 12-87,48-55 193,-36 39-151,0 1 0,26-22 0,-34 34-61,-1 0 29,1 0 1,0 1 0,0 0 0,12-6-1,-17 10-33,-1 1 0,1-1-1,-1 0 1,1 1 0,-1-1-1,1 1 1,-1 0 0,1 0-1,-1-1 1,1 1-1,-1 0 1,1 0 0,0 0-1,-1 0 1,1 1 0,-1-1-1,1 0 1,-1 1 0,1-1-1,-1 1 1,1-1 0,-1 1-1,0 0 1,1 0 0,-1-1-1,0 1 1,1 0 0,-1 0-1,0 0 1,0 1-1,0-1 1,1 1 0,30 50 21,-25-38-5,1-1 1,13 17-1,-17-26-11,0 1-1,0-1 0,0 0 1,1-1-1,-1 1 0,1-1 1,0 1-1,0-2 0,11 6 1,-3-3 5,-6-1-3,0-2 0,0 1 0,0-1 0,0 0 0,1 0 0,-1-1 0,0 1 1,1-2-1,7 1 0,-2-3 19,-1 1 0,1-2 0,0 1 0,-1-2-1,0 0 1,0 0 0,0-1 0,15-9 0,-20 10-17,0 0-1,-1-1 1,0 0-1,0 0 1,0 0-1,0-1 1,-1 0-1,0 0 1,0 0-1,0-1 1,-1 0-1,0 0 1,0 0 0,3-11-1,-6 15-13,0 1 1,0-1-1,0 1 1,-1 0-1,1-1 0,-1 0 1,0 1-1,0-1 0,0 1 1,0-1-1,0 1 0,0-1 1,-1 1-1,0-1 1,1 1-1,-1-1 0,0 1 1,0 0-1,0-1 0,0 1 1,0 0-1,-1 0 1,1 0-1,-3-3 0,2 4-4,0-1 0,0 1 0,0 0-1,0 0 1,0 0 0,0 0 0,0 0 0,0 0 0,0 1-1,-1-1 1,1 1 0,0-1 0,0 1 0,-1 0-1,1 0 1,0 0 0,-1 0 0,1 1 0,0-1-1,0 0 1,-1 1 0,1 0 0,0-1 0,0 1-1,0 0 1,-4 2 0,1 1-6,-1-1 0,0 1 1,1 0-1,0 1 0,0 0 0,0-1 0,0 2 1,1-1-1,0 0 0,0 1 0,0 0 0,-4 9 0,5-9 7,1-1 0,0 0 0,0 1 0,0-1 0,1 1 0,0 0 0,0-1 0,0 1-1,1 0 1,-1 0 0,2 0 0,-1-1 0,0 1 0,1 0 0,2 7 0,0-4 2,0-1 1,1 0-1,0 0 0,0 0 1,1 0-1,-1 0 0,2-1 1,-1 0-1,13 11 1,-14-14 1,0 0 1,1-1 0,-1 0-1,1 0 1,0 0 0,0-1-1,0 0 1,1 0 0,-1 0 0,0 0-1,1-1 1,-1 0 0,1 0-1,-1-1 1,1 1 0,10-2-1,1 0 1,0-1 0,-1-1 0,0 0 0,0-2 0,0 0-1,0 0 1,27-15 0,-32 14 6,0-1-1,0-1 1,-1 1 0,0-1-1,0-1 1,-1 0-1,-1-1 1,1 1 0,-1-1-1,11-21 1,30-62 81,-44 82-73,-4 7-11,0 1 0,1-1 0,0 0 0,0 1 0,4-6 0,-5 8-3,-1 1 1,0-1-1,1 1 0,-1-1 1,1 1-1,-1 0 0,1-1 1,0 1-1,-1 0 0,1 0 1,-1-1-1,1 1 0,-1 0 1,1 0-1,0 0 0,-1 0 1,1 0-1,0 0 0,-1-1 1,1 2-1,-1-1 0,1 0 0,0 0 1,-1 0-1,1 0 0,0 0 1,-1 0-1,1 1 0,-1-1 1,1 0-1,-1 0 0,1 1 1,-1-1-1,1 1 0,-1-1 1,1 0-1,-1 1 0,1-1 1,-1 1-1,1-1 0,-1 1 1,0-1-1,1 2 0,8 9 21,-1 1 0,-1 1 0,0-1 0,0 1 0,-1 1 0,-1-1 0,4 17 0,-2-11 16,0 1 0,15 27-1,-13-31 8,1 0-1,1 0 1,0-1-1,17 17 1,-24-28-30,-1 0 1,1-1 0,0 0-1,1 1 1,-1-1 0,0-1-1,1 1 1,0-1 0,0 0-1,0 0 1,0 0 0,0 0-1,0-1 1,0 0 0,0 0-1,0-1 1,1 1 0,-1-1-1,0 0 1,7-1 0,12-4 13,-1-1 0,1-1 0,-1-1 0,-1-2 0,23-11 0,103-67 15,-128 75-42,8-4-9,0-2 0,-2 0 1,34-34-1,-18 17 54,-96 76 155,36-23-164,-4 2 43,-36 40-1,54-53-50,0-1 0,0 1 1,0 0-1,0 0 0,1 0 0,0 0 0,0 0 0,1 1 0,0-1 0,0 1 0,0 0 0,1 0 0,-1 9 0,2-15-30,0-1 0,0 1 0,0 0-1,0-1 1,0 1 0,0 0 0,0-1 0,0 1 0,0 0-1,0-1 1,0 1 0,1-1 0,-1 1 0,0 0 0,1-1-1,-1 1 1,0-1 0,1 1 0,-1-1 0,0 1 0,1 0 0,0-1-1,-1 0 0,1 0 1,-1 0-1,0 0 1,1 0-1,-1 0 0,1 0 1,-1 0-1,1 0 1,-1 0-1,1 0 0,-1 0 1,0 0-1,1 0 1,-1-1-1,1 1 1,-1 0-1,0 0 0,1 0 1,-1-1-1,1 1 1,-1-1-1,3-1 1,0 0-1,-1-1 1,1 1-1,-1-1 1,1 0-1,1-4 1,8-15-20,-2-1 0,0 0 0,-2-1 0,7-28 0,-4 11-23,-4 27-153,-6 14 189,-1 0 1,0 0 0,0 0 0,0-1 0,1 1-1,-1 0 1,0 0 0,0 0 0,0 0-1,1 0 1,-1 0 0,0 0 0,0 0 0,0 0-1,1 0 1,-1 0 0,0 0 0,0 0-1,0 0 1,1 0 0,-1 0 0,0 0-1,0 0 1,1 0 0,-1 0 0,0 0 0,0 0-1,0 1 1,0-1 0,1 0 0,-1 0-1,0 0 1,0 0 0,1 1 0,12 23-243,-7-12 222,3 6-22,1 0 1,1-1 0,0 0 0,19 20 0,-26-32 45,0-1 0,0 0 1,1 0-1,0 0 1,0-1-1,0 1 1,0-1-1,0-1 1,0 1-1,1-1 1,0 1-1,-1-2 1,1 1-1,0-1 1,0 0-1,0 0 1,0 0-1,0-1 1,10 0-1,-2-3 2,0 1 1,-1-2-1,1 0 0,-1-1 1,0 0-1,0-1 0,0 0 1,-1-1-1,0-1 0,0 0 1,-1 0-1,0-1 0,10-11 1,1-2-14,-1-2 1,0-1-1,-2 0 1,27-48 0,-23 29-14,-2 0 0,-3-1 0,24-86 0,-24 58-36,13-134 0,-30 201 58,0-5-6,0-1 0,0 0 0,-1 0 0,-1 1 0,-2-13 0,3 23 9,0 0 1,0 1-1,0-1 1,0 0 0,0 1-1,0-1 1,0 0-1,0 1 1,0-1-1,-1 0 1,1 1-1,0-1 1,0 0 0,-1 1-1,1-1 1,-1 1-1,1-1 1,0 1-1,-1-1 1,1 1-1,-1-1 1,1 1 0,-1-1-1,1 1 1,-1 0-1,0-1 1,1 1-1,-1 0 1,1-1 0,-1 1-1,0 0 1,1 0-1,-1 0 1,0 0-1,1-1 1,-1 1-1,0 0 1,1 0 0,-1 0-1,0 0 1,1 0-1,-1 1 1,0-1-1,1 0 1,-1 0-1,0 0 1,1 1 0,-1-1-1,1 0 1,-1 0-1,0 1 1,1-1-1,-1 1 1,0 0 0,-3 2-2,0 0 1,1 0 0,-1 1-1,1 0 1,0 0 0,-3 4-1,-11 20 13,1 1-1,2 1 0,0 0 0,3 0 1,0 1-1,2 1 0,1 0 1,2 0-1,1 1 0,1-1 0,2 1 1,2 0-1,0 0 0,3 0 1,0-1-1,10 38 0,-9-53 20,1-1 0,1 0 0,0 0 0,1 0 0,1-1 0,0 0 0,1-1 0,18 23 1,-21-30-26,1 0 0,-1-1 1,1 1-1,0-2 0,1 1 1,-1-1-1,1 0 0,0-1 1,1 1-1,-1-2 0,1 1 1,-1-1-1,1-1 0,0 1 1,0-1-1,0-1 0,13 1 1,-11-2-109,1 0 1,-1-1-1,0 0 1,1-1-1,-1 0 0,19-7 1,3-8-4224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183 956 5016,'0'0'2896,"-1"-11"-2162,0 7-672,0-6 310,-1 0-1,0 0 1,-1 0 0,0 1 0,0-1 0,-1 1 0,-7-13-1,10 20-206,-1-1 0,1 1 0,-1-1-1,0 1 1,0 0 0,0 0 0,0 0 0,0 0-1,0 0 1,-1 1 0,1-1 0,-1 0 0,1 1-1,-1 0 1,1 0 0,-1 0 0,-4-2 0,4 3-81,0 1 1,1-1-1,-1 0 1,1 1 0,-1-1-1,1 1 1,-1 0 0,1 0-1,-1 0 1,1 0-1,0 0 1,0 1 0,-1-1-1,1 1 1,0-1-1,0 1 1,0 0 0,1 0-1,-1 0 1,0 0 0,-1 2-1,-4 5 26,1 0 0,0-1 0,0 2 0,1-1 0,0 1 0,1 0 0,0 0 0,0 0 0,1 0 0,1 1 0,0-1 0,0 1 0,1 0 0,0 0 0,1-1 0,0 1 0,1 0 0,0 0 0,1-1 0,0 1 0,0-1 0,1 1-1,1-1 1,0 0 0,0 0 0,8 12 0,-6-11 8,1 0 1,1 0-1,0-1 0,0 0 0,1 0 0,0-1 0,1 0 0,-1 0 0,2-1 0,-1-1 0,1 0 0,13 6 0,-13-8-17,-1 0-1,1-1 0,-1-1 0,1 0 1,0 0-1,0-1 0,0-1 0,1 0 1,-1 0-1,0-1 0,0 0 0,1-1 0,-1-1 1,15-3-1,11-7 109,0-2 0,-1-2 0,-1-1 0,-1-1 0,-1-2 0,0-1 0,55-49 0,-58 42-102,0-2 0,-2-1 0,-2-1 0,-1-2 0,-1 0 0,30-61-1,-20 25 43,-4-1 0,35-125 0,-54 155-96,-2 1 0,6-78 1,-13 92-35,-2 0 0,-1-1 0,-1 1 0,-1 0 0,-11-41 0,13 62-16,0 0 0,-1 0 1,0 0-1,0 1 0,0-1 0,0 1 0,-1-1 0,0 1 0,0 0 1,0 0-1,-7-7 0,8 10-1,0 0 0,0 0 0,1 0 1,-1 0-1,0 1 0,0-1 0,0 0 0,0 1 0,0 0 1,0-1-1,0 1 0,0 0 0,0 0 0,0 0 0,0 0 1,0 0-1,0 0 0,0 1 0,0-1 0,0 1 0,0 0 1,0-1-1,0 1 0,0 0 0,0 0 0,0 0 1,1 0-1,-1 0 0,1 1 0,-1-1 0,1 0 0,-2 2 1,-9 8 3,1 0 0,1 1 0,0 0 0,0 0 1,-7 15-1,-39 73 10,52-92-15,-16 33 17,1 2-1,2 0 0,3 1 1,1 0-1,-13 81 0,22-90-1,1 1-1,2-1 0,1 1 1,2-1-1,1 0 1,2 1-1,1-1 0,13 39 1,-11-50 9,1 0 1,1-1-1,20 34 0,-26-49-13,1-1-1,0 1 1,1-1-1,-1 0 0,1-1 1,1 1-1,-1-1 1,1-1-1,0 1 1,1-1-1,-1 0 0,1-1 1,15 7-1,-10-7 8,0-1 0,1-1 0,-1 0 0,1 0 0,0-2 0,-1 0-1,1 0 1,0-1 0,-1-1 0,1 0 0,-1-1 0,17-6 0,16-7 57,-1-2 0,47-27-1,-60 28-44,-12 8-10,261-145 288,-249 135-261,-22 14-24,0-1 1,0 0-1,-1 0 0,0-1 0,0 0 0,-1-1 1,0 0-1,8-9 0,-16 16-21,1 1 0,-1 0 0,0 0 0,0 0 0,1 0 0,-1 0 0,0-1 0,0 1 0,0 0 0,0 0 0,1 0 0,-1-1 0,0 1 0,0 0 0,0 0 0,0-1 0,0 1 0,0 0 0,0 0 0,1-1 0,-1 1-1,0 0 1,0 0 0,0-1 0,0 1 0,0 0 0,0 0 0,0-1 0,0 1 0,0 0 0,-1 0 0,1-1 0,0 1 0,0 0 0,0 0 0,0-1 0,0 1 0,0 0 0,0 0 0,-1 0 0,1-1 0,0 1 0,0 0 0,0 0 0,-1-1 0,-14 4 91,-18 12-8,0 5-29,1 1 0,-43 36-1,57-41-24,1 1 1,0 0-1,1 1 0,1 1 0,-15 24 0,27-37-21,0-1-1,0 1 1,1-1-1,0 1 1,0 0-1,0 0 1,0 0-1,1 0 1,0 1-1,1-1 1,-1 0-1,1 0 1,1 7-1,-1-10-3,1 0 0,0 0-1,-1 0 1,2 0 0,-1 0-1,0 0 1,0 0 0,1 0 0,0 0-1,-1 0 1,1-1 0,0 1-1,0-1 1,1 0 0,-1 1-1,0-1 1,1 0 0,0 0 0,-1 0-1,1-1 1,0 1 0,0-1-1,0 1 1,0-1 0,0 0-1,5 1 1,-4-1 0,1 0-1,0 0 1,0-1-1,0 1 1,0-1-1,0 0 1,0 0 0,0-1-1,0 0 1,0 1-1,0-2 1,-1 1-1,6-2 1,-3-1-6,1 1 0,-1-1 0,0-1 0,0 1 0,0-1 0,-1 0 1,7-8-1,6-8 14,-2 0-1,0-1 1,21-40 0,-38 62-13,1 0-1,-1-1 1,0 1-1,0 0 1,1 0-1,-1-1 1,0 1-1,1 0 1,-1 0-1,0-1 1,1 1-1,-1 0 1,0 0-1,1 0 1,-1-1-1,0 1 1,1 0-1,-1 0 1,1 0-1,-1 0 1,0 0-1,1 0 1,-1 0 0,1 0-1,-1 0 1,0 0-1,1 0 1,-1 0-1,1 0 1,-1 0-1,0 0 1,1 1-1,16 10-19,19 27-78,-24-26 91,-4-4 2,0 0-1,1-1 1,0-1 0,0 1 0,1-2-1,0 1 1,16 6 0,-20-10 10,-1 0 0,1 0-1,0-1 1,0 1 0,0-1 0,0-1-1,1 1 1,-1-1 0,0 0 0,0-1 0,0 1-1,0-1 1,0-1 0,0 1 0,8-3-1,-2-2 15,1 0 0,-1-1 0,0 0 0,-1-1 0,1 0 0,-2-1 0,1 0 0,-1-1 0,11-14 0,4-8 81,37-65 0,1-3 99,-43 70-113,-15 21-50,1 0 0,1 0 0,8-9 0,-14 17-34,-1 0 1,1 1-1,0-1 0,0 0 1,0 0-1,0 1 0,0-1 1,0 1-1,0-1 0,0 1 1,1 0-1,-1-1 0,0 1 1,0 0-1,0-1 0,0 1 1,1 0-1,-1 0 0,0 0 1,0 0-1,0 0 0,0 1 1,1-1-1,-1 0 0,0 0 1,0 1-1,0-1 0,0 1 1,0-1-1,0 1 0,0-1 1,0 1-1,0 0 0,0 0 1,0-1-1,0 1 0,0 0 1,-1 0-1,1 0 0,0 0 1,0 0-1,0 1 0,4 5 12,0 0 1,-1 0-1,1 1 0,2 9 0,0-1 23,-2 1 0,0 0 0,-1 0 0,0 0 1,-1 0-1,-2 1 0,1-1 0,-2 1 0,0-1 0,-6 34 0,6-47-25,-1 0 0,0 0 0,0-1 0,0 1 1,-1 0-1,1-1 0,-1 1 0,0-1 0,0 1 0,0-1 0,0 0 0,-1 0 0,1 0 0,-1 0 0,0 0 0,0-1 0,0 1 0,0-1 0,0 0 0,-1 0 0,1 0 0,0 0 0,-1 0 0,0-1 0,1 0 0,-1 0 0,0 0 0,0 0 0,0 0 0,0-1 0,1 1 0,-8-2 0,2 1 17,0 0 0,0-1 0,0 0 0,0 0 0,0-1 0,0-1 0,1 1 0,-1-2 0,1 1 0,0-1 0,0 0-1,0 0 1,-11-9 0,12 8 40,22 9-23,16 1-62,0-1 1,0-2-1,1-1 1,-1-2-1,61-8 0,-76 6 9,0 0-1,0-2 0,-1 0 1,1-1-1,-1 0 0,0-1 1,-1-1-1,0 0 0,0-1 0,-1 0 1,0-2-1,0 1 0,12-15 1,59-76 12,-42 48-5,-37 47-4,-3 3-1,0 1 0,0-1 0,0 1 0,0 0 0,0-1 0,0 1 0,4-2 0,-5 3 3,-1 1-1,1 0 1,-1 0-1,1 0 1,-1 0-1,0 0 1,1 0-1,-1-1 1,1 1-1,-1 0 1,1 0-1,-1 0 1,0 0-1,1 0 1,-1 1-1,1-1 1,-1 0 0,1 0-1,-1 0 1,0 0-1,1 0 1,-1 1-1,1-1 1,0 1-1,0 0 1,0 0 0,0 0-1,0 0 1,0 0 0,-1 0-1,1 1 1,0-1 0,-1 0-1,1 0 1,0 3 0,2 7 2,0 0 1,-1 0 0,0 0-1,-1 0 1,0 1-1,-1 16 1,-2-3 29,-9 46-1,10-66-23,0-1 1,0 1-1,-1-1 1,1 0-1,-1 0 1,0 1-1,-1-1 1,1-1-1,-1 1 0,0 0 1,1-1-1,-2 1 1,1-1-1,0 0 1,-1 0-1,1 0 0,-1 0 1,0-1-1,0 0 1,0 1-1,0-1 1,-9 2-1,-1 0 2,0 0 0,-1-2 0,0 0 0,0 0 1,-24-2-1,45 0-20,66 1-85,78-11 1,-127 6 100,1 0 0,-1-1 0,0-1 0,0-2 0,-1 0 0,0-1 0,27-16 0,-36 17 50,0 0 0,0 0 0,0-1 0,-1-1 1,-1 0-1,0-1 0,0 0 0,-1-1 0,-1 0 0,0 0 0,12-22 0,-21 33-40,1 0-1,-1 0 1,1 0-1,-1 0 1,1 0-1,0 0 1,-1 0-1,1 0 1,0 0-1,0 0 1,0 0-1,0 0 1,0 0-1,1 0 1,-2 1-11,1 0-1,-1 0 1,1 0 0,-1 0 0,0 0-1,0 0 1,1 0 0,-1 0 0,0 0-1,1 0 1,-1 1 0,0-1 0,1 0 0,-1 0-1,0 0 1,0 0 0,1 1 0,-1-1-1,0 0 1,0 0 0,1 1 0,-1-1-1,0 0 1,0 1 0,0-1 0,1 0-1,-1 0 1,0 1 0,0-1 0,0 0-1,0 1 1,0-1 0,8 43 147,-6-27-124,4 11 16,-4-11-31,2 0 0,0 0 0,9 21 0,-12-33-10,1-1 0,-1 1 0,1-1 0,0 0 1,1 1-1,-1-1 0,0 0 0,1 0 0,0 0 0,0-1 0,0 1 0,0-1 0,0 0 1,0 1-1,0-1 0,1-1 0,-1 1 0,1 0 0,5 1 0,-1-2 6,1 0-1,-1 0 1,0 0-1,0-1 1,1-1-1,-1 1 1,0-1-1,14-4 1,6-3 15,30-12 1,-13 0-8,-1-3 0,76-50 0,-19 10-3,-36 20-15,-56 39-34,-10 9 29,-12 10 11,-17 15-56,3-5 71,-33 41 0,54-58-23,0 1 0,0-1-1,1 1 1,0 0-1,1 0 1,0 0-1,0 1 1,1 0 0,0-1-1,-2 12 1,5-19 2,0 0 0,0 0 0,0 0 1,0 0-1,0 0 0,0 1 0,0-1 0,1 0 1,-1 0-1,1 0 0,0 0 0,-1 0 0,1 0 1,0 0-1,0 0 0,0 0 0,1-1 1,1 4-1,0-2-1,0-1-1,0 1 1,0-1 0,0 0 0,0 0-1,1 0 1,-1-1 0,0 1 0,8 2-1,1-1-2,0-1 1,0 0-1,1-1 0,-1 0 0,19-1 0,-1-2 17,-1-2-1,0-1 1,30-9 0,84-32 66,-64 19-56,-5 1-21,-1-4 0,-1-3 1,85-52-1,-143 77-9,-11 7 5,-1 0-1,1 0 0,-1 0 0,1-1 0,-1 1 1,0-1-1,0 1 0,0-1 0,0 0 0,3-3 1,-7 4-33,-5 3 21,-8 6 7,-3 4 1,0 0 0,1 1 0,1 1 0,0 1-1,0 0 1,2 1 0,0 0 0,-18 29 0,20-24 5,-27 53-1,35-66 4,1 0 0,0 1 1,1-1-1,0 1 0,0 0 1,1-1-1,-1 13 0,2-21 1,0 1-1,0-1 1,-1 1-1,1-1 0,0 1 1,0-1-1,0 1 1,0-1-1,0 1 0,1-1 1,-1 1-1,0-1 1,0 1-1,0-1 1,0 1-1,0-1 0,1 1 1,-1-1-1,0 1 1,0-1-1,1 0 0,-1 1 1,0-1-1,1 1 1,-1-1-1,1 0 1,-1 1-1,0-1 0,1 0 1,-1 0-1,1 1 1,-1-1-1,1 0 0,0 0 1,0 0-2,0 0 1,1 0-1,-1 0 1,0-1-1,0 1 1,1-1-1,-1 1 1,0-1-1,0 1 0,0-1 1,0 0-1,2-1 1,4-3-13,-1-1 1,0 0-1,8-9 1,-5 0-43,0-1 1,0 0 0,-2 0 0,0-1-1,6-20 1,-5 12-101,5-7-199,-7 51 120,-5-12 212,1 0 0,-1 0 0,1 0 1,1 0-1,-1-1 0,1 1 0,1 0 0,-1-1 1,1 0-1,0 0 0,0 0 0,1 0 0,0-1 1,0 0-1,0 0 0,0 0 0,1 0 0,7 4 1,-5-5 13,0 0 1,0 0 0,0-1 0,0 0 0,0 0 0,1-1 0,-1 0 0,1 0 0,0-1 0,-1 0 0,1-1 0,0 0 0,0 0 0,16-3 0,-5-1 16,-1-1-1,0-1 0,0 0 0,0-2 1,-1 0-1,0-1 0,0 0 0,-1-2 1,22-17-1,-17 9 3,-2 0-1,0-1 1,-2-1 0,0-1-1,-1 0 1,14-26-1,-6 5 8,-3-1-1,29-81 1,10-90-5,-51 173-8,-5 26-2,0-1 0,-2 0 0,0 0 0,0 0 1,-2 0-1,-1-34 0,0 51-2,0-1-1,0 0 1,0 1 0,0-1-1,-1 1 1,1-1 0,0 0-1,0 1 1,0-1 0,-1 1-1,1-1 1,0 0 0,0 1-1,-1-1 1,1 1 0,-1-1-1,1 1 1,0-1 0,-1 1 0,1-1-1,-1 1 1,1 0 0,-1-1-1,1 1 1,-1 0 0,1-1-1,-1 1 1,0 0 0,0-1-1,0 2 2,0-1 0,-1 0 0,1 0 0,0 0 0,0 1 1,0-1-1,0 0 0,-1 1 0,1-1 0,0 1 0,0 0 0,0-1 0,0 1 0,-1 1 0,-3 2 10,-1 1 0,1 0 0,0 1 0,-5 6 0,-3 8 25,2 0 0,0 1-1,1 0 1,1 0-1,1 1 1,-5 25 0,4-9 60,1 1 1,-4 72-1,11-83-30,2 0-1,0 0 1,2 0 0,1 0-1,1 0 1,1-1 0,17 47-1,-17-60-60,1 1 0,0-2 0,0 1 0,1-1 0,1 0 0,1-1 0,-1 0 0,2 0 0,0-1 0,0 0 0,1-1 0,0-1 0,1 0 0,0 0 0,22 10 0,30 4-1868,-65-23 1796,0 0 1,0 0-1,1 0 1,-1 0-1,0 0 0,0 0 1,0 0-1,0 0 0,0 0 1,0 0-1,1 0 1,-1 0-1,0 0 0,0 0 1,0 0-1,0 0 0,0 0 1,0 1-1,0-1 1,0 0-1,1 0 0,-1 0 1,0 0-1,0 0 0,0 0 1,0 0-1,0 1 1,0-1-1,0 0 0,0 0 1,0 0-1,0 0 0,0 0 1,0 1-1,0-1 1,0 0-1,0 0 0,0 0 1,0 0-1,0 0 0,0 0 1,0 1-1,0-1 1,0 0-1,0 0 0,0 0 1,0 0-1,0 0 0,0 0 1,-1 1-1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14272,'0'0'392,"61"-47"-2112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1472 5624,'0'0'6016,"15"-10"-5263,6-4-465,-1-1 1,-1 0 0,0-2-1,22-24 1,-31 29-135,182-196 2011,-157 175-1445,0 2 1,2 1-1,2 2 0,41-24 1,-79 51-663,0 1 1,1-1-1,-1 0 1,1 0-1,-1 1 0,0-1 1,1 0-1,-1 1 1,1 0-1,-1-1 1,1 1-1,-1 0 1,1 0-1,0-1 1,-1 1-1,1 1 1,-1-1-1,1 0 0,-1 0 1,1 0-1,-1 1 1,1-1-1,-1 1 1,1-1-1,-1 1 1,1 0-1,-1 0 1,0-1-1,1 1 1,-1 0-1,0 0 0,0 0 1,0 0-1,0 1 1,0-1-1,0 0 1,0 0-1,0 1 1,0-1-1,0 0 1,-1 1-1,1-1 0,0 2 1,2 5 88,-1 0 1,0 0-1,0 0 0,-1 0 1,0 1-1,0 13 1,-2 21 246,-3-1 0,-1 1 0,-2-1 1,-2-1-1,-2 1 0,-25 62 1,33-99-232,1 1 212,3-8-51,13-19-28,66-90 162,-39 53-234,64-72-1,-103 128-216,84-82 231,-76 76-181,0 0 0,1 1 0,1 0 0,-1 1-1,1 0 1,23-8 0,-33 13-45,0 1 0,-1 0 0,1-1 0,0 1 0,-1 0 0,1 0 0,0 0 0,0 0 0,-1 1 0,1-1 0,0 0 0,-1 1 0,1-1 0,0 1 0,-1-1 0,1 1 0,-1 0 0,1 0 0,-1 0 0,1 0 0,-1 0 0,0 0 0,1 0 0,-1 0 0,0 1 0,0-1 0,0 0 0,0 1 0,1 2 0,2 2 28,-1 0-1,1 1 0,-2-1 1,1 1-1,2 12 0,0 7 114,-1 1 0,-1 1 0,-2-1 0,-1 0 0,-3 32-1,0-10 340,4-49-467,0 0-1,0 0 0,0 0 1,-1 0-1,1 0 0,0-1 1,0 1-1,0 0 0,-1 0 1,1-1-1,0 1 0,-1-1 1,1 1-1,0-1 0,-1 1 1,1-1-1,0 1 0,-1-1 1,2-1-1,20-16 89,49-67 182,-47 53-151,36-35 0,-44 51-75,30-27 106,-43 40-144,1 0 0,0 0 0,0 1 0,1-1 0,-1 1 0,0 0 0,1 0-1,0 1 1,9-3 0,-13 4-26,1 0 0,-1 0 0,1 1 0,0-1 0,-1 0 0,1 1-1,-1-1 1,1 1 0,-1-1 0,0 1 0,1 0 0,-1 0 0,1-1-1,-1 1 1,0 0 0,0 0 0,0 0 0,1 0 0,-1 1 0,0-1-1,0 0 1,-1 0 0,1 1 0,0-1 0,1 3 0,15 39 59,-13-27-64,-1 0 0,0 1 0,-2-1 0,0 30 0,-1-26 0,1 1 0,5 25 0,-6-45 0,0 0 0,0 0 0,0 0 0,0-1 0,0 1 0,1 0 0,-1 0 0,0 0 0,1 0 0,-1 0 0,1-1 0,-1 1 0,1 0 0,-1 0 0,1 0 0,0-1 0,-1 1 0,1-1 0,0 1 0,-1 0 0,1-1 0,0 1 0,0-1 0,0 1 0,-1-1 0,1 0 0,0 1 0,0-1 0,0 0 0,0 0 0,0 1 0,0-1 0,0 0 0,0 0 0,0 0 0,-1 0 0,1 0 0,1-1 0,4 0 0,-1-1 0,1 1 0,-1-1 0,0-1 0,7-3 0,-2 1 0,55-26 0,-11 7 0,66-43 0,-70 38 0,56-24 0,-69 35 0,-29 14 0,-4 2 0,0 0 0,1 0 0,-1 0 0,1 0 0,-1 1 0,9-2 0,-17 18 0,-63 103 0,42-79 0,14-20 0,-5 7 0,1 1 0,-16 38 0,28-58 0,1-1 0,-1 1 0,1 0 0,1 0 0,0 0 0,0 0 0,0 0 0,0 0 0,1 0 0,1 0 0,-1 0 0,1 0 0,0 0 0,1 0 0,3 13 0,-4-18 0,0-1 0,0 1 0,-1 0 0,1-1 0,0 1 0,0-1 0,0 1 0,1-1 0,-1 0 0,0 1 0,0-1 0,1 0 0,-1 0 0,1 0 0,-1 0 0,1 0 0,-1 0 0,1 0 0,0 0 0,-1-1 0,1 1 0,0-1 0,3 1 0,-2-1 0,1 0 0,-1 0 0,0-1 0,1 1 0,-1-1 0,1 0 0,-1 0 0,0 0 0,0-1 0,0 1 0,6-4 0,0-1 0,1-1 0,-1 0 0,0 0 0,-1-1 0,0 0 0,11-14 0,-12 10 0,0 0 0,0-1 0,-1 0 0,-1 0 0,0 0 0,-1 0 0,0-1 0,-1 1 0,-1-1 0,0 0 0,-1 0 0,0 0 0,-1 0 0,-1 0 0,0 0 0,-1 0 0,-1 0 0,-7-24 0,9 35 0,1 0 0,-1 1 0,-1-1 0,1 0 0,0 1 0,-1-1 0,1 1 0,-1 0 0,0-1 0,1 1 0,-1 0 0,0 0 0,-1 0 0,1 0 0,0 0 0,0 1 0,-1-1 0,1 1 0,-1 0 0,0-1 0,1 1 0,-1 0 0,0 0 0,0 1 0,1-1 0,-7 0 0,9 1 0,-1 0 0,1 0 0,-1-1 0,0 1 0,1 0 0,-1 0 0,0 0 0,1 0 0,-1 0 0,0 0 0,1 0 0,-1 1 0,0-1 0,1 0 0,-1 0 0,0 0 0,1 1 0,-1-1 0,1 0 0,-2 1 0,2 0 0,0-1 0,0 0 0,0 1 0,0-1 0,0 1 0,0-1 0,0 0 0,0 1 0,0-1 0,0 1 0,0-1 0,0 0 0,0 1 0,1-1 0,-1 0 0,0 1 0,0-1 0,0 0 0,1 1 0,-1-1 0,0 0 0,0 1 0,1-1 0,-1 1 0,3 1 0,0 1 0,-1 0 0,1-1 0,0 1 0,7 3 0,2 1 0,0-1 0,0-1 0,0 0 0,1 0 0,0-1 0,0-1 0,0 0 0,0-1 0,0 0 0,20-1 0,11-5 0,72-17 0,-98 18 0,-14 3 0,0-1 0,0 1 0,0-1 0,0 0 0,-1 0 0,1-1 0,0 1 0,-1-1 0,1 0 0,4-3 0,27-21 0,0-2 0,-2-2 0,-1-1 0,-2-1 0,-1-2 0,-2-1 0,-1-1 0,-2-1 0,-1-1 0,-2-1 0,25-66 0,-24 40 0,-2-1 0,-4-1 0,11-98 0,-18 107 0,3-33 0,-11 79 0,-1 0 0,0 1 0,-1-1 0,0 0 0,-4-17 0,5 28 0,-1 0 0,1 1 0,0-1 0,0 0 0,0 0 0,-1 0 0,1 1 0,0-1 0,-1 0 0,1 1 0,-1-1 0,1 0 0,0 1 0,-1-1 0,0 0 0,1 1 0,-1-1 0,1 1 0,-1-1 0,0 0 0,0 1 0,0 0 0,1 0 0,-1 1 0,1-1 0,-1 0 0,1 0 0,-1 0 0,1 0 0,-1 0 0,1 0 0,-1 1 0,1-1 0,0 0 0,-1 1 0,1-1 0,-1 0 0,1 0 0,-1 1 0,1-1 0,0 1 0,-1-1 0,1 1 0,-21 34 0,19-29 0,-17 36 0,2 1 0,2 0 0,1 1 0,3 1 0,-8 69 0,-5 236 0,23-310 0,-1 5 0,2 0 0,3 0 0,1 0 0,2 0 0,16 58 0,-21-100 0,0-1 0,-1 1 0,1 0 0,0-1 0,1 1 0,-1-1 0,0 1 0,1-1 0,-1 0 0,1 0 0,0 0 0,0 1 0,0-2 0,0 1 0,0 0 0,0 0 0,0-1 0,1 1 0,-1-1 0,0 1 0,1-1 0,0 0 0,-1 0 0,4 0 0,-3 0 0,1-1 0,0 0 0,0 0 0,0 0 0,0-1 0,0 0 0,-1 1 0,1-1 0,0 0 0,-1-1 0,1 1 0,0-1 0,-1 1 0,0-1 0,1 0 0,4-5 0,14-12 0,-1 0 0,-1-2 0,-2-1 0,0 0 0,22-35 0,13-17 0,-40 55 0,-9 14 0,0-1 0,1 0 0,-1 1 0,1 0 0,0 0 0,0 0 0,7-5 0,-11 10 0,-1 0 0,0 0 0,0-1 0,0 1 0,1 0 0,-1 0 0,0 0 0,0 0 0,1 0 0,-1 0 0,0 0 0,0 0 0,1 0 0,-1 0 0,0 0 0,1 0 0,-1 0 0,0 0 0,0 0 0,1 0 0,-1 0 0,0 0 0,0 0 0,1 0 0,-1 0 0,0 0 0,0 1 0,0-1 0,1 0 0,-1 0 0,0 0 0,0 0 0,0 1 0,1-1 0,4 12 0,0 20 0,-5-28 0,4 49 0,0-5 0,1-1 0,2 0 0,23 81 0,-26-118 0,-2-3 0,0 0 0,1 0 0,0 0 0,0 0 0,0-1 0,8 12 0,-9-17 0,0 1 0,0 0 0,-1-1 0,1 0 0,0 1 0,0-1 0,1 0 0,-1 0 0,0 0 0,0 0 0,0 0 0,1-1 0,-1 1 0,0-1 0,1 1 0,-1-1 0,0 0 0,1 0 0,-1 0 0,0 0 0,1-1 0,-1 1 0,1 0 0,-1-1 0,4-1 0,7-3 0,0 0 0,0 0 0,-1-1 0,0-1 0,0 0 0,0 0 0,-1-1 0,0-1 0,13-14 0,9-11 0,38-54 0,-50 62 0,-15 19 0,0-1 0,-1 1 0,0-1 0,0 0 0,-1 0 0,0-1 0,0 1 0,-1-1 0,2-10 0,-6 14 0,-5 10 0,-4 11 0,7-8 0,0-1 0,1 1 0,0-1 0,1 1 0,-1 0 0,2 0 0,-1 0 0,1 0 0,0-1 0,1 1 0,-1 0 0,2 0 0,-1 0 0,1-1 0,0 1 0,1-1 0,-1 1 0,2-1 0,-1 0 0,1 0 0,5 7 0,-6-11 0,0 0 0,0-1 0,0 1 0,1-1 0,-1 0 0,0 0 0,1 0 0,0 0 0,0-1 0,-1 1 0,1-1 0,0 0 0,0 0 0,0-1 0,0 1 0,0-1 0,0 0 0,5 0 0,2 0 0,1-1 0,-1 0 0,0-1 0,1 0 0,12-5 0,-18 5 0,-1-1 0,1 0 0,-1 0 0,1 0 0,-1-1 0,0 1 0,0-1 0,-1 0 0,1-1 0,-1 1 0,0-1 0,0 0 0,0 0 0,-1 0 0,0 0 0,0-1 0,0 1 0,2-8 0,-2 5 0,0-1 0,-1 0 0,0 0 0,0 0 0,-1 0 0,0 0 0,-1 0 0,0 0 0,0 0 0,-1 0 0,-3-16 0,3 19 0,-1 1 0,0-1 0,-1 1 0,1 0 0,-1-1 0,0 1 0,0 0 0,0 1 0,-1-1 0,0 1 0,0-1 0,0 1 0,0 0 0,-1 1 0,1-1 0,-1 1 0,-6-4 0,-5-1 0,0 1 0,0 1 0,-1 0 0,-22-4 0,32 8 0,-1 0 0,1 0 0,-1 1 0,0 0 0,-9 0 0,34 6 0,21-4 0,72-10 0,-36 2 0,-34 5 0,42 3 0,-65 0 0,0 1 0,0 0 0,-1 2 0,1 0 0,17 7 0,-29-9 0,0 1 0,0 0 0,0 0 0,0 0 0,0 0 0,-1 1 0,0-1 0,1 1 0,-1 0 0,-1 1 0,1-1 0,0 1 0,-1-1 0,0 1 0,0 0 0,-1 1 0,0-1 0,1 0 0,-2 1 0,3 8 0,0 7 0,-1 1 0,0 0 0,-2-1 0,-2 23 0,1-20 0,0-20 0,3 26 0,-3-29 0,0 0 0,0-1 0,0 1 0,0-1 0,1 1 0,-1-1 0,0 1 0,0 0 0,1-1 0,-1 1 0,1-1 0,-1 1 0,0-1 0,1 1 0,-1-1 0,1 0 0,-1 1 0,1-1 0,-1 1 0,1-1 0,-1 0 0,1 0 0,0 1 0,-1-1 0,1 0 0,-1 0 0,1 0 0,0 1 0,-1-1 0,1 0 0,-1 0 0,1 0 0,0 0 0,-1 0 0,1 0 0,0-1 0,-1 1 0,1 0 0,-1 0 0,1 0 0,0-1 0,11-4 0,-2-2 0,1 1 0,0-2 0,-1 1 0,-1-1 0,1-1 0,12-14 0,-5 5 0,19-12 0,56-40 0,-70 54 0,-18 14 0,1-1 0,-1 1 0,1 0 0,-1 0 0,1 0 0,0 1 0,0-1 0,-1 1 0,1 1 0,0-1 0,0 1 0,0-1 0,0 1 0,0 1 0,0-1 0,0 1 0,0 0 0,0 0 0,0 0 0,-1 0 0,1 1 0,5 3 0,6 2 0,-2 1 0,1 1 0,-1 0 0,-1 1 0,18 15 0,7 9 0,55 50 0,-90-81 85,0 1 0,0 0 0,-1-1-1,1 1 1,-1 0 0,0 0 0,0 0 0,-1 0 0,1 1 0,-1-1-1,1 5 1,-1-8-226,-1 0-1,0 1 1,1-1 0,-1 0-1,0 1 1,0-1-1,0 1 1,0-1-1,0 0 1,0 1 0,0-1-1,-1 0 1,1 1-1,0-1 1,-1 0-1,1 1 1,-1-1 0,0 0-1,1 0 1,-1 1-1,0-1 1,0 0-1,1 0 1,-1 0 0,0 0-1,0 0 1,0 0-1,0 0 1,0-1-1,-1 1 1,1 0 0,0 0-1,0-1 1,-1 1-1,0 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7.9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59 8936,'0'0'4964,"1"14"-4326,31 218 1786,-11-89-903,-5-49-387,-7-53-129,-3 0-1,2 55 187,-11-104-737,-11-42-163,-10-72-1,15 70-163,-20-146 288,27 167-318,1 1 1,2-1 0,0 0-1,10-45 1,-11 73-92,1-1 0,0 0 0,0 1 0,0-1 0,0 0 1,1 1-1,-1 0 0,1-1 0,0 1 0,0 0 0,0 0 0,1 0 0,-1 0 0,1 0 0,-1 0 1,1 1-1,0-1 0,0 1 0,0 0 0,0 0 0,1 0 0,-1 0 0,1 1 0,-1-1 0,6 0 1,5-3-3,0 1 0,1 1 0,0 1 0,-1 0 1,1 1-1,0 0 0,0 2 0,0-1 0,0 2 1,0 0-1,-1 1 0,26 8 0,-33-10 3,-1 2 0,0-1 0,0 1 0,0 0-1,0 0 1,0 1 0,5 4 0,-9-7-2,0 1-1,0 0 1,0-1-1,0 1 1,-1 0-1,1 0 1,-1 0-1,1 0 1,-1 1-1,0-1 1,0 0 0,0 1-1,0-1 1,0 0-1,0 1 1,-1-1-1,1 1 1,-1-1-1,0 1 1,0-1-1,0 4 1,-1 3 7,-1 0 0,0 1-1,-1-1 1,1 0 0,-2-1 0,1 1 0,-2 0-1,1-1 1,-1 0 0,0 0 0,0 0 0,-12 11-1,-6 4 42,0-1-1,-38 26 0,2-2 78,58-45-121,-1 0-1,1 1 1,0-1-1,-1 0 1,1 1 0,0 0-1,0-1 1,0 1 0,-2 3-1,3-5-3,0 1-1,0-1 0,0 1 0,0-1 0,-1 1 0,1 0 0,0-1 0,0 1 1,0-1-1,1 1 0,-1 0 0,0-1 0,0 1 0,0-1 0,0 1 0,0-1 1,1 1-1,-1-1 0,0 1 0,0-1 0,1 2 0,2 0 7,1 1 0,-1-1 0,0 1 0,0-1-1,1 0 1,-1-1 0,8 4 0,-5-3-18,172 70 42,-160-65-31,1 1 0,23 13 0,-37-18-9,-1-1 0,1 1 0,-1 0 0,0 0 0,0 1 0,0-1 0,0 1 1,-1 0-1,1 0 0,-1 0 0,0 0 0,0 1 0,-1-1 0,4 8 1,-6-10 1,0 1 1,0-1 0,-1 0 0,1 1 0,0-1 0,-1 0 0,1 1 0,-1-1 0,0 0 0,0 0 0,0 1 0,0-1 0,0 0 0,-1 0 0,1 0 0,0 0 0,-3 2 0,0 2 1,-1 1 9,-1 0-1,0 0 1,0 0-1,-1 0 1,0-1-1,0 0 1,0-1-1,-1 1 1,1-1-1,-15 6 1,8-5 29,0-1-1,-1 0 1,1-1 0,-1-1-1,0 0 1,-14 0 0,-7-2 113,0-1 0,0-2 0,0-2 0,-60-13 0,93 16-157,0 0 0,0 0 0,0 0 0,0 0 0,0 0 0,0-1 0,0 1 0,-3-3 0,-1-6-3718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13672,'0'0'992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10848,'0'0'593,"21"-8"-220,37-13-4,1 2-1,64-11 1,385-37 1219,-362 52-1178,154-10 618,-28 3 563,-107 11-201,-99 15-3472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5416,'0'0'8273,"15"5"-7500,-6-2-652,0 1-14,0-1-1,0 0 1,1-1-1,-1 0 1,1 0 0,-1-1-1,1-1 1,-1 1-1,1-2 1,14-1 0,-7-2 61,0-1 1,0-1-1,0 0 1,-1-1 0,0-1-1,17-11 1,86-67 693,-64 39-348,-1-2-1,-3-2 1,-2-3-1,72-103 1,-91 108 178,-2-1-1,31-81 1,-49 88 524,-9 34-78,-5 30-587,-4 25-351,2-1 1,2 1 0,2 0-1,2 0 1,1 0-1,3 0 1,2 0 0,14 53-1,-17-89-140,1 0 0,-1 0-1,1 0 1,1-1 0,0 0-1,1 0 1,-1 0 0,1 0-1,13 12 1,-16-17-30,0-1 0,1 0 0,-1 0 0,1-1 0,0 1 0,0-1 0,0 0 0,0 0 0,0 0-1,1 0 1,-1-1 0,0 0 0,1 1 0,-1-2 0,1 1 0,0 0 0,-1-1 0,1 0 0,-1 0 0,1-1 0,0 1 0,-1-1 0,1 0 0,5-2-1,1-1 11,0-1 1,-1-1-1,1 0 0,-1 0 0,0-1 0,-1-1 0,0 1 0,0-1 0,-1-1 0,0 0 0,0 0 0,7-12 0,11-18 129,35-70 1,-60 107-166,80-173 466,-79 170-441,-1 1 5,1 1 0,0-1 0,0 0 0,0 1 0,0 0 0,1-1 0,-1 1 0,1 0 0,4-3 0,-7 6-25,1 0-1,0 0 0,-1 0 1,1 0-1,0 0 1,-1 1-1,1-1 1,0 0-1,-1 1 1,1-1-1,-1 0 0,1 1 1,-1-1-1,1 0 1,-1 1-1,1-1 1,-1 1-1,1-1 1,-1 1-1,1-1 0,-1 1 1,0 0-1,1-1 1,-1 1-1,0-1 1,0 1-1,1 1 1,0-1 14,16 33 63,-2 1 0,-1 0 0,-1 0 0,10 54-1,-12-43 53,7 85-1,-16-107-70,-2 0 0,0 0 0,-2 0-1,0-1 1,-9 35 0,11-54-51,-1-1-1,0 0 0,-1 0 0,1 0 0,0 0 1,-1 0-1,0 0 0,0 0 0,0 0 0,0 0 0,0-1 1,0 1-1,-3 2 0,3-4-5,0 0-1,0 0 1,0 0 0,1-1 0,-1 1-1,0 0 1,0-1 0,0 1-1,0-1 1,0 1 0,0-1 0,0 0-1,0 0 1,0 0 0,0 0-1,0 0 1,0 0 0,0-1 0,0 1-1,0-1 1,0 0 0,-3 0-1,-2-2 14,0-1-1,0 1 0,0-1 0,1-1 0,-1 1 1,1-1-1,0 0 0,-8-9 0,11 10-17,-1 0-1,1 0 1,0 0 0,0-1-1,0 0 1,1 1-1,0-1 1,0 0 0,0 0-1,0-1 1,1 1-1,0 0 1,-1-7-1,2 11-7,0 0 0,0 0-1,0 0 1,0 0 0,0 0-1,1-1 1,-1 1 0,0 0 0,1 0-1,-1 0 1,0 0 0,1 0-1,0 0 1,-1 0 0,1 0-1,-1 0 1,1 0 0,0 0-1,0 1 1,0-1 0,-1 0-1,1 0 1,0 1 0,0-1 0,0 1-1,0-1 1,0 1 0,2-1-1,3-2-13,0 1-1,0 1 0,0-1 1,7 0-1,-6 1 10,22-2-36,-1 1-1,0 0 0,39 5 1,87 16-440,-81-9-4,-38 1-15,-10-3-1400,-9-5-2776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47 14064,'0'0'592,"-61"-37"-496,55 33 16,0 2 0,4-2-184,4 8 0,8 2-24,16 12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598 770 6328,'0'0'2242,"-3"-10"-1755,-11-33 73,12 40-433,0-1 1,0 0-1,-1 1 0,1 0 1,-1-1-1,0 1 0,0 0 1,0 1-1,0-1 0,-1 0 1,1 1-1,-1 0 0,1 0 1,-1 0-1,0 0 0,0 0 1,0 1-1,-6-2 0,1 0 126,-3-1 73,0 1 0,0 0 0,-1 1 0,1 1 0,-1 0 0,1 0 0,-1 1 0,1 1 0,-1 0 0,1 1-1,-1 0 1,1 1 0,0 0 0,-19 8 0,11-3 29,1 2 0,0-1-1,1 2 1,1 1-1,-1 0 1,2 1 0,-30 29-1,30-25-158,2-1 0,0 2 0,1 0-1,1 1 1,0 0 0,1 1 0,-7 21-1,14-31-122,1-1 1,0 1-1,0 0 0,1 0 0,1-1 0,0 1 0,0 1 0,1-1 0,0 0 0,1 0 0,0 0 0,0 0 0,1 0 1,0-1-1,1 1 0,0 0 0,1-1 0,5 10 0,-1-3 35,2-1 0,0 1 0,1-2 0,0 1 0,1-1 1,24 21-1,-25-27-35,0 0 0,0 0 0,0-1 0,1-1 0,1 0 0,-1 0 1,1-1-1,0-1 0,26 6 0,-14-7 20,-1-1 0,1-1 1,0-1-1,0-1 0,0-1 0,-1-1 1,1-1-1,-1-1 0,27-10 0,-11 1 41,1-2-1,-2-2 1,-1-2-1,53-34 1,-57 30 5,-1-1-1,-1-1 1,48-51 0,-67 63-72,0-2 1,-1 0-1,-1 0 1,0-1 0,-1 0-1,-1-1 1,-1 0-1,-1-1 1,9-32 0,-14 44 0,-1 0 0,0 0 0,0 0 0,-1 0 0,0 0 1,0 0-1,-1 0 0,0 0 0,0 0 0,0 0 1,-1 0-1,0 1 0,-6-13 0,8 19-59,0 0 1,0-1-1,-1 1 1,1 0-1,0-1 0,-1 1 1,1 0-1,0-1 0,-1 1 1,1 0-1,0 0 0,-1-1 1,1 1-1,-1 0 0,1 0 1,0 0-1,-1 0 1,1-1-1,-1 1 0,1 0 1,-1 0-1,1 0 0,0 0 1,-1 0-1,1 0 0,-1 0 1,1 0-1,-1 0 0,1 0 1,-1 0-1,1 1 1,0-1-1,-1 0 0,1 0 1,-1 0-1,1 1 0,0-1 1,-1 0-1,1 0 0,0 1 1,-1-1-1,1 0 0,-1 1 1,-12 15 109,2 7-56,0 1-1,1 0 1,2 1 0,1 0 0,0 0 0,2 1-1,-2 27 1,6-38-16,0 1-1,1 0 1,0-1-1,2 1 1,-1 0 0,2-1-1,0 0 1,1 1-1,1-1 1,0-1 0,1 1-1,0-1 1,10 14-1,-14-23-30,1 0 1,1-1-1,-1 0 0,0 0 0,1 0 0,0 0 0,0 0 0,0-1 0,1 1 0,-1-1 0,1 0 0,0-1 0,-1 1 0,1-1 1,0 0-1,1 0 0,-1-1 0,0 1 0,0-1 0,1 0 0,-1-1 0,1 1 0,-1-1 0,1 0 0,-1 0 0,0-1 0,1 0 0,-1 0 1,0 0-1,1 0 0,-1-1 0,0 0 0,0 0 0,0 0 0,0-1 0,8-6 0,2-1 6,-1-1-1,-1-1 1,0 0-1,0 0 1,-1-2-1,-1 1 1,0-1-1,16-29 1,-2-4 60,31-81-1,-46 101 15,-2-1-1,8-50 1,-13 60-47,-1-27 365,-2 41-104,-1 5-43,1 24-119,0-24-177,20-1-410,62 37 383,-79-35 56,0 0 1,1 0-1,-2 0 1,1 1-1,0 0 1,0-1-1,-1 1 0,1 0 1,-1 0-1,0 0 1,0 1-1,0-1 0,2 6 1,16 47-47,-19-53 45,16 68-29,5 16 15,-19-77 29,1 0 0,0 0 1,1 0-1,0 0 0,12 16 0,-16-24-14,1 1 1,0-1 0,0 0-1,0 0 1,1 0 0,-1-1-1,0 1 1,1 0 0,-1-1 0,1 1-1,-1-1 1,1 0 0,0 0-1,0 0 1,-1 0 0,1-1-1,3 1 1,-1-1 1,0 0 0,0 0 0,0 0 0,-1-1 0,1 0 0,0 0 0,-1 0 0,1 0-1,6-4 1,4-2 4,0-2-1,-1 1 0,0-2 0,23-20 0,5-10-45,63-78 0,3-5-15,-105 121 49,0 0-1,0 0 0,0 0 0,-1 0 1,2 0-1,-1 1 0,0-1 1,0 1-1,0 0 0,1 0 0,-1 0 1,1 0-1,-1 1 0,1-1 1,-1 1-1,1 0 0,-1 0 0,0 0 1,1 0-1,4 2 0,-3-1 13,1 0 0,0 1-1,-1 0 1,0 0 0,1 0 0,-1 1 0,0-1-1,0 1 1,0 1 0,-1-1 0,8 7-1,-6-6 31,-5-3-28,-1-1 1,1 0-1,0 0 1,-1 1-1,1-1 1,0 1-1,-1-1 1,1 1 0,-1-1-1,1 1 1,-1-1-1,1 1 1,-1-1-1,1 1 1,-1 0-1,1-1 1,-1 1 0,0-1-1,1 1 1,-1 0-1,0 0 1,1 1-1,-32-12 232,18 8-205,-1 0 0,1 1 0,-1 0-1,0 1 1,0 0 0,1 1-1,-26 6 1,33-6-27,0 1 0,0 0-1,1 1 1,-1-1 0,0 1 0,1 0-1,0 0 1,0 1 0,0 0-1,0-1 1,1 2 0,-1-1 0,1 0-1,0 1 1,0 0 0,1 0-1,0 0 1,-1 1 0,2-1 0,-4 7-1,3-3-3,1 0 0,-1 0 1,1 0-1,1 0 0,0 0 0,0 1 0,1-1 0,0 0 0,0 1 0,1-1 0,1 0 0,0 0 0,0 0 0,0 0 0,1 0 0,0 0 0,1 0 0,0-1 1,1 0-1,-1 0 0,2 0 0,-1 0 0,1-1 0,0 0 0,0 0 0,1-1 0,0 1 0,0-1 0,1-1 0,-1 0 0,1 0 0,1 0 0,-1-1 1,0 0-1,1-1 0,0 0 0,0 0 0,0-1 0,0 0 0,10 1 0,2-3-4,-1 0 0,0-2 0,0 0 0,0-1 0,0-1 0,0-1 0,-1-1 0,0 0 0,0-1 0,-1-2 0,21-11 0,18-14 0,-2-3 0,53-46 0,-17 2-137,-94 85 142,0 0 1,1 0-1,-1 0 1,1 0-1,0 1 1,0-1-1,-2 9 1,-5 9 38,2-10-40,1 1 1,1-1-1,0 1 1,0 0-1,2 1 1,-1-1-1,2 1 1,0 0-1,0-1 1,1 27-1,1-39-4,0-1 0,0 1 0,1-1 0,-1 1 0,0-1 0,0 0 0,0 1 0,0-1 0,0 1 0,0-1 0,1 1 0,-1-1 0,0 1 0,0-1 0,1 0 0,-1 1 0,0-1 0,1 0 0,-1 1 0,0-1 0,1 0 0,-1 1 0,1-1 0,-1 0 0,0 0 0,1 1 0,-1-1 0,1 0 0,-1 0 0,1 0 0,-1 0 0,1 1 0,20-6 0,17-17 0,4-10 0,63-63 0,-32 27 0,-73 67 0,1 0 0,-1 1 0,1-1 0,-1 1 0,1-1 0,0 1 0,-1-1 0,1 1 0,0-1 0,0 1 0,-1 0 0,1-1 0,0 1 0,0 0 0,-1 0 0,1 0 0,0-1 0,0 1 0,0 0 0,-1 0 0,1 0 0,0 0 0,0 1 0,0-1 0,-1 0 0,1 0 0,0 0 0,0 1 0,0-1 0,-1 0 0,1 0 0,0 1 0,-1-1 0,1 1 0,0-1 0,-1 1 0,1-1 0,0 1 0,-1-1 0,1 1 0,-1 0 0,1-1 0,-1 1 0,0 0 0,1-1 0,0 2 0,2 5 0,1 1 0,-1-1 0,-1 0 0,3 10 0,0 0 0,2 0 0,1-1 0,0 0 0,1-1 0,16 22 0,-22-32 0,1-1 0,0 0 0,0 0 0,0 0 0,0 0 0,1 0 0,-1-1 0,1 0 0,0 0 0,0 0 0,1-1 0,-1 0 0,0 0 0,1 0 0,-1 0 0,1-1 0,11 1 0,-8-2 0,0 0 0,1 0 0,-1-2 0,0 1 0,1-1 0,-1 0 0,0-1 0,0 0 0,-1 0 0,13-7 0,-9 3 0,0-1 0,-1 0 0,0-1 0,-1 0 0,0 0 0,13-16 0,0-5 0,-2-1 0,-1-1 0,-1-1 0,18-47 0,-4 0 0,40-149 0,-6-90 0,-62 289 0,17-128 0,-24 138 0,2 20 0,0 0 0,0 0 0,-1 0 0,1-1 0,0 1 0,0 0 0,0 0 0,0 0 0,0 0 0,0-1 0,0 1 0,-1 0 0,1 0 0,0 0 0,0 0 0,0 0 0,0 0 0,-1 0 0,1-1 0,0 1 0,0 0 0,0 0 0,0 0 0,-1 0 0,1 0 0,0 0 0,0 0 0,0 0 0,-1 0 0,1 0 0,0 0 0,0 0 0,0 0 0,-1 0 0,1 0 0,0 0 0,0 0 0,0 1 0,-1-1 0,1 0 0,0 0 0,0 0 0,-3 3 0,0-1 0,1 1 0,-1 0 0,1-1 0,0 1 0,0 0 0,-3 5 0,-10 21 0,1 0 0,1 1 0,2 1 0,1-1 0,-7 37 0,6-13 0,4 1 0,-3 68 0,10-81 0,1 1 0,2-1 0,11 59 0,-10-83 0,0 0 0,1-1 0,1 0 0,1 0 0,0 0 0,1-1 0,1 0 0,0 0 0,1-1 0,18 21 0,-22-31 0,0 0 0,-1-1 0,1 1 0,1-1 0,-1-1 0,1 1 0,0-1 0,-1 0 0,1-1 0,0 1 0,1-1 0,-1-1 0,0 1 0,1-2 0,-1 1 0,0-1 0,1 0 0,-1 0 0,1 0 0,11-4 0,0 0 0,0 0 0,-1-2 0,1 0 0,-1-1 0,-1-1 0,31-18 0,-26 11 0,0 0 0,-2-2 0,1-1 0,20-24 0,64-87 0,-97 119 0,-3 5 0,-1 0 0,-1 0 0,1-1 0,-1 1 0,1-1 0,-2 0 0,4-6 0,-45 56 0,19-13 0,1 1 0,2 1 0,-25 66 0,34-76 0,1 1 0,1 0 0,1 0 0,2 0 0,0 0 0,1 50 0,2-73 0,0 0 0,0 1 0,0-1 0,1 0 0,-1 0 0,0 1 0,1-1 0,-1 0 0,1 0 0,-1 0 0,1 1 0,-1-1 0,2 1 0,-2-1 0,1-1 0,-1 0 0,1 1 0,-1-1 0,1 0 0,-1 0 0,0 1 0,1-1 0,-1 0 0,1 0 0,-1 0 0,1 1 0,-1-1 0,1 0 0,-1 0 0,1 0 0,0 0 0,-1 0 0,1 0 0,-1 0 0,1 0 0,0 0 0,1-1 0,0 0 0,0 0 0,0 0 0,0 0 0,0 0 0,0-1 0,0 1 0,-1 0 0,1-1 0,0 0 0,-1 1 0,3-5 0,7-8 0,-2-1 0,0-1 0,-1 0 0,-1 0 0,10-31 0,16-93 0,-9 34 0,-18 85 0,3-33 0,-10 48 0,-3 11 0,-3 13 0,4-3 0,0 1 0,1-1 0,0 1 0,2 0 0,0 0 0,0 0 0,2 0 0,0-1 0,0 1 0,2-1 0,0 1 0,9 20 0,-12-32 0,1 0 0,-1 0 0,1 0 0,0 0 0,1-1 0,-1 1 0,1-1 0,0 1 0,-1-1 0,1 0 0,1 0 0,-1 0 0,0 0 0,1-1 0,-1 0 0,5 3 0,-3-3 0,1 0 0,-1-1 0,0 1 0,1-1 0,-1 0 0,0-1 0,1 1 0,-1-1 0,1 0 0,-1 0 0,8-2 0,2-1 0,0-1 0,0 0 0,0-1 0,-1-1 0,0 0 0,0-1 0,0-1 0,12-9 0,22-19 0,46-46 0,-41 35 0,-33 29 0,25-21 0,-41 35 0,1 1 0,-1 0 0,1 0 0,0 1 0,0-1 0,0 1 0,10-3 0,-14 5 0,0 0 0,0 0 0,0 0 0,0 0 0,0 0 0,0 0 0,0 1 0,0-1 0,0 0 0,0 1 0,0-1 0,0 0 0,0 1 0,0-1 0,0 1 0,0 0 0,0-1 0,0 1 0,0 0 0,-1-1 0,1 1 0,0 0 0,0 1 0,16 25 0,-11-17 0,52 95 0,24 36 0,-69-122 0,2 1 0,0-2 0,1 0 0,32 28 0,-25-28 0,0-1 0,1-1 0,1-1 0,0-2 0,37 15 0,-46-22 0,0-1 0,1 0 0,-1-1 0,1-1 0,0-1 0,0 0 0,0-1 0,0-1 0,0-1 0,21-3 0,-37 4 0,-1 0 0,1 1 0,-1-1 0,1 0 0,-1 0 0,1 0 0,-1 0 0,1-1 0,-1 1 0,1 0 0,-1 0 0,1 0 0,-1 0 0,1 0 0,-1-1 0,1 1 0,-1 0 0,1-1 0,-1 1 0,1 0 0,-1-1 0,0 1 0,1 0 0,-1-1 0,1 1 0,-1-1 0,0 1 0,0 0 0,1-1 0,-1 1 0,0-1 0,0 1 0,1-1 0,-1 1 0,0-1 0,0 1 0,0-1 0,0 0 0,0 1 0,0-1 0,0 1 0,0-1 0,0 1 0,0-1 0,0 1 0,0-1 0,0 1 0,0-1 0,-1 1 0,1-2 0,-2-1 0,-1 0 0,1 0 0,-1-1 0,1 2 0,-1-1 0,-4-3 0,-53-40 499,28 23-5739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154 149 14464,'0'0'424,"-67"-54"8,19 13 16,22 11 8,16 14-113,8 10 1,2 4-240,2 2-128,8 2-8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71 6128,'0'0'2624,"7"-11"-1923,34-48 904,-42 88 1843,-134 493 1501,79-328-3833,17-71 67,-5-2 0,-6-1 0,-86 150 0,136-270-1164,0 0 0,0 0-1,0 0 1,0 0-1,0 0 1,0 0 0,0 0-1,0 1 1,0-1 0,0 0-1,0 0 1,0 0 0,0 0-1,0 0 1,0 0 0,0 0-1,0 0 1,0 0 0,-1 1-1,1-1 1,0 0 0,0 0-1,0 0 1,0 0 0,0 0-1,0 0 1,0 0-1,0 0 1,0 0 0,0 0-1,0 0 1,-1 0 0,1 0-1,0 0 1,0 0 0,0 0-1,0 0 1,0 0 0,0 0-1,0 0 1,0 0 0,0 0-1,-1 0 1,1 0 0,0 0-1,0 0 1,0 0 0,0 0-1,0 0 1,0 0-1,0 0 1,0 0 0,-1 0-1,1 0 1,0 0 0,0 0-1,0 0 1,0 0 0,-1-9 421,3-19-150,7-25-40,2-1 0,3 2-1,2 0 1,31-68 0,-29 87-180,2 2 0,1 1 0,2 0 0,51-52 0,-58 65-52,-2 3-5,0 0 0,1 1 0,0 1 0,0 1 0,2 0 0,-1 1 0,30-13 0,-45 22-5,1 1-1,-1-1 1,0 1 0,0 0-1,1 0 1,-1 0 0,1 0 0,-1 0-1,0 0 1,1 0 0,-1 0-1,0 0 1,1 0 0,-1 1-1,0-1 1,0 1 0,1-1-1,-1 1 1,0-1 0,0 1-1,0 0 1,1-1 0,-1 1-1,0 0 1,0 0 0,0 0-1,0 0 1,-1 0 0,1 0-1,0 0 1,0 0 0,-1 1-1,1-1 1,0 0 0,-1 0-1,1 0 1,0 3 0,2 4 24,0 1 0,0 0 0,-1 0 0,1 10 0,8 109 285,-10-92-186,1-1 0,13 62-1,-12-85-68,0 1-1,1-1 1,1 0-1,0 0 1,1 0-1,7 11 1,-11-19-36,1 0 1,0-1 0,0 0-1,0 1 1,0-1-1,1 0 1,-1 0 0,1-1-1,-1 1 1,1-1 0,0 0-1,0 0 1,0 0-1,0 0 1,1-1 0,-1 0-1,0 1 1,1-2-1,-1 1 1,7 0 0,3-1 14,-1-1 1,1-1 0,-1 0 0,1 0 0,-1-1-1,0-1 1,0 0 0,0-1 0,-1-1-1,1 0 1,21-14 0,-4-1 18,0-2-1,-1-1 1,26-29 0,-46 43-51,0 0 0,-1 0 1,0-1-1,-1 0 0,8-16 1,-12 22-12,-1 0 0,1-1 0,-1 0 0,0 1 0,-1-1 0,1 0 0,-1 0 0,0 0 0,-1 0 1,0 0-1,0 0 0,0 0 0,-1-10 0,0 15 1,0-1 1,1 0-1,-1 0 0,0 0 1,0 1-1,0-1 0,0 0 1,0 1-1,0-1 0,0 1 1,0 0-1,-1-1 0,1 1 1,-1 0-1,1 0 0,-1-1 0,1 1 1,-1 0-1,0 1 0,1-1 1,-1 0-1,0 0 0,0 1 1,0-1-1,1 1 0,-1 0 1,0-1-1,0 1 0,0 0 1,0 0-1,0 0 0,0 0 1,-3 1-1,-3 0 0,0 1 0,0 0 0,0 0 0,0 1 0,1 0 1,-12 5-1,9-2-11,0 0 0,1 1 0,-1 0 0,1 1 0,0 0 0,1 0 0,0 1 0,1 0 0,-1 0 0,2 1 1,-1 0-1,1 0 0,1 0 0,0 1 0,0 0 0,1 0 0,1 0 0,0 0 0,0 1 0,1-1 0,0 1 0,1 0 0,1-1 1,0 1-1,0 0 0,1 0 0,1-1 0,0 1 0,0-1 0,1 1 0,1-1 0,0 0 0,0 0 0,8 12 0,-9-18 14,0 0 0,1 0 0,0-1 0,0 1-1,0-1 1,0 0 0,1 0 0,-1 0-1,1-1 1,0 1 0,1-1 0,7 3 0,-5-2 3,1-1 1,0-1-1,0 1 1,0-2-1,1 1 1,-1-1-1,13 0 1,-3-2 5,0-1 1,-1 0-1,1-1 1,-1-1 0,0-1-1,0-1 1,26-11-1,9-11-14,-1-2 0,-2-2 0,-2-3 0,49-43-1,-58 43-17,-2-2-1,-1-1 0,-2-1 1,-2-2-1,30-52 0,-25 29-55,-2-1-1,50-139 1,-40 61-57,-39 119 95,-1-1-1,-1 0 0,1-45 1,-5 45 6,1 17 16,0 1 1,-1 0 0,0-1 0,0 1-1,-1 0 1,0-1 0,-1 1 0,1 0-1,-1 0 1,-5-12 0,6 18 12,1 0 0,-1 1 0,1-1 0,-1 0 0,1 1 0,-1-1 0,1 1 0,-1-1 0,1 1 0,-1-1 0,0 1 0,1-1 0,-1 1 0,0-1 0,1 1 0,-1 0 0,0-1 0,0 1 0,0 0 0,1 0 0,-1 0 0,0 0 0,0-1 0,1 1 0,-1 0 0,0 0 0,0 1 0,0-1 0,1 0 0,-1 0 0,0 0 0,0 0 0,0 1 0,1-1 0,-1 0 0,0 1 0,1-1 0,-1 1 0,0-1 0,1 0 0,-2 2 0,-3 2-6,1 0 0,-1 0-1,1 0 1,-5 7 0,6-8 6,-16 22-19,1 1-1,1 1 1,1 0-1,1 1 1,-15 43-1,7-6 43,-20 97-1,33-115 52,3 1 1,-3 87-1,10-104 2,1 0 0,2 0 0,1 0 0,1 0 0,14 43 0,-17-66-50,1 0 1,1 0-1,-1-1 1,1 1 0,1-1-1,-1 1 1,1-1-1,1-1 1,-1 1-1,11 9 1,-11-12-11,0 0-1,1-1 1,-1 0 0,1 0-1,-1 0 1,1 0 0,0-1-1,0 0 1,0 0-1,0-1 1,1 0 0,-1 0-1,0 0 1,1-1 0,6 0-1,3-2 24,1 0 0,-1-1 0,0 0 0,0-2-1,0 0 1,0 0 0,-1-2 0,0 0 0,0-1-1,16-11 1,2-4 42,0-1-1,-2-2 1,28-30 0,-40 36-3,-1-2 0,15-24 0,-17 23 34,1 1 0,20-21 0,-24 35-80,-13 8-26,0 0-1,1 0 0,-1 0 1,0 0-1,0 0 1,1 0-1,-1 0 0,0 0 1,0 0-1,1 0 0,-1 0 1,0 0-1,0 1 1,0-1-1,1 0 0,-1 0 1,0 0-1,0 0 1,0 0-1,1 1 0,-1-1 1,0 0-1,0 0 0,0 0 1,0 1-1,0-1 1,1 0-1,-1 0 0,0 1 1,0-1-1,0 1 1,1 30 81,-1-17-72,-1 13-11,2 1 0,0-1 0,2 0 0,1 0 0,1 0 0,16 48 0,-19-72 0,0 0 0,0 0 0,0 0 0,0 0 0,1 0 0,-1 0 0,1-1 0,0 1 0,0-1 0,0 1 0,0-1 0,0 0 0,0 0 0,0-1 0,1 1 0,-1-1 0,1 1 0,-1-1 0,1 0 0,-1 0 0,1-1 0,0 1 0,-1-1 0,1 0 0,0 0 0,5 0 0,2-1 0,0 0 0,-1-1 0,1 1 0,-1-2 0,1 0 0,-1 0 0,0-1 0,10-5 0,11-10 0,-1-1 0,54-48 0,-43 32 0,-12 13 0,68-55 0,-78 65 0,0 1 0,0 0 0,29-12 0,-44 23 0,0-1 0,0 1 0,1 0 0,-1 0 0,0 0 0,0 1 0,0-1 0,1 1 0,-1 0 0,0 0 0,1 1 0,-1-1 0,0 1 0,0 0 0,0 0 0,0 0 0,0 1 0,0-1 0,0 1 0,0 0 0,0 0 0,-1 1 0,1-1 0,-1 1 0,0-1 0,5 5 0,4 7 0,1 1 0,-2 0 0,0 1 0,15 28 0,-8-13 0,-5-11 0,0 0 0,1-2 0,2 0 0,-1 0 0,2-1 0,0-1 0,1-1 0,29 19 0,-44-33-81,0 1 0,0-1 0,0 0 0,0 0 0,0 0 0,0 0 0,0-1 1,0 1-1,5-1 0,-6 0-232,-1 1 1,1-2-1,-1 1 1,1 0 0,-1 0-1,1 0 1,-1-1-1,1 1 1,-1 0-1,0-1 1,1 1-1,-1-1 1,0 0 0,1 0-1,-1 1 1,0-1-1,0 0 1,1 0-1,-1 0 1,1-2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0 12456,'0'0'1552,"-14"10"-1168,-243 193 1484,162-126-1039,-195 180 2385,268-236-2733,-1-2-1,-1 0 0,-46 27 1,68-45-490,0 0 0,0 0 0,0 0 0,0-1 0,0 1 0,-1-1 1,1 1-1,0-1 0,0 0 0,0 0 0,0 0 0,-4 0 0,-6-2-2851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65 13168,'0'0'360,"-76"-42"-208,62 32 8,4 8-184,8-2-8,8 0 0,14 2-8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3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1960 3712,'0'0'5704,"8"-12"-5186,-1 2-378,-3 6-75,-1-1 0,0 0-1,0 1 1,0-1 0,0-1 0,-1 1 0,1 0 0,-1-1 0,-1 1 0,1-1 0,-1 1 0,0-1 0,0 0 0,0-9 0,-9-92 1925,-35-170 1,-3-20 149,43 267-1931,-2-13 268,2-1 1,2 1-1,8-79 0,-5 111-394,6-42 353,2 0 1,20-58 0,-25 97-364,0-1 0,1 2 1,1-1-1,0 1 0,0 0 1,2 0-1,-1 1 0,2 0 0,0 0 1,0 1-1,1 1 0,19-15 1,-9 11 47,2 1 1,-1 1-1,1 1 1,37-12-1,-12 9 179,64-11 1,-109 25-289,29-7 175,0 1 1,0 3-1,0 0 1,61 4-1,-65 1-109,-1 2 0,0 1 0,0 2 0,0 0 0,45 20 0,-61-21-64,8 2 25,-1 1 0,0 1 0,0 1 0,-1 0 0,-1 2 0,0 0-1,16 16 1,-1 4 94,-2 2 0,-1 1 0,-1 2 1,30 57-1,-41-62-68,-5-11-14,0-1 1,-2 2-1,8 27 0,57 235 327,-62-243-310,-3-16-29,-2 0 0,-1 0 1,5 53-1,-10-38 12,1 10 71,-5 54 1,-1-57-15,-3 1 1,-27 92-1,26-116-55,-1-1-1,-2 0 1,0 0-1,-29 42 1,35-59-40,0 0-1,-1-1 1,0 0 0,0-1-1,-1 1 1,0-1 0,-8 5-1,-56 28 170,50-27-100,15-9-70,0 0 0,0 0-1,-1 0 1,1-1 0,0 0-1,-1 0 1,1 0 0,-1-1-1,1 0 1,-1 0 0,1-1-1,0 0 1,-1 0 0,1 0-1,-10-4 1,1-1-18,1 0-1,-1 0 1,1-1-1,0-1 1,-14-11-1,12 6-8,1 0-1,0-1 0,1-1 1,1 0-1,0 0 0,1-2 1,1 0-1,0 0 0,1-1 1,1 0-1,1 0 0,-6-22 1,-5-22-63,3 0 0,-11-96 0,21 109 31,3 0 0,3-52 1,15-100-137,-8 145 122,3 0 0,23-78 1,-31 126 50,6-20-38,0 1 1,2 0-1,1 0 1,2 1-1,24-40 1,-22 45 20,1 1 0,0 1 0,1 0 0,2 1 0,-1 1-1,2 1 1,0 1 0,1 1 0,31-16 0,26-10-104,-43 22 9,65-26-1,115-20-145,-117 38 173,161-22 0,-236 45 92,-1 2 0,1 0-1,0 2 1,-1 0 0,1 1 0,-1 1 0,0 2 0,0 0 0,0 1 0,20 9 0,-20-6 22,-1 0-1,0 1 1,-1 1 0,0 1-1,-1 1 1,-1 0-1,0 1 1,0 2-1,-2-1 1,0 2 0,-1 0-1,0 1 1,-1 1-1,20 37 1,-30-48-14,17 31 45,-2 0 0,-1 1 0,-2 1 0,11 47 0,-7 5 121,-4 1 0,-4 0 0,0 97 0,-17-12 166,2-147-252,-1 0 0,-2 0 0,-15 48 0,14-60-20,-1 0 1,-1 0-1,-1-1 1,0 0-1,-1-1 1,-2 0-1,-17 21 0,23-32-22,0 1-1,-1-2 1,0 1-1,0-1 1,0 0-1,-1-1 1,-16 8-1,19-10-21,-1-1 0,1 0 1,-1-1-1,0 1 0,1-1 0,-1-1 0,0 1 1,0-1-1,1 0 0,-1 0 0,0-1 0,-11-2 0,9 0-23,0 0-1,0-1 0,0 0 0,0 0 0,1-1 0,-1 0 0,1-1 1,1 0-1,-1 0 0,1 0 0,0-1 0,0 0 0,1 0 0,-10-15 1,1-1-46,2-1 0,0-1 1,-18-50-1,18 33-13,3 0-1,1-1 1,-3-60-1,5 46 21,4 24 26,1-1-1,2 0 1,6-51-1,25-99 5,-24 159 3,1-1 0,0 1 0,2 0 0,25-45 1,66-87-77,-78 124 79,1 1 13,1 1 0,2 1 0,50-44-1,101-67 131,-168 134-131,20-16 41,0 3 1,2 0-1,0 2 0,45-18 0,-61 30-29,0 1-1,0 0 1,1 1-1,-1 1 0,1 1 1,0 1-1,0 0 0,-1 1 1,1 0-1,0 2 0,0 0 1,0 1-1,-1 0 0,0 1 1,0 1-1,0 1 0,0 0 1,-1 1-1,0 1 0,25 17 1,-14-6 19,-1 1 0,-1 2-1,-1 0 1,33 42 0,-29-34 7,-10-10-6,-1 1 0,16 24-1,-5-2 39,-2 0-1,-3 2 0,-1 0 1,27 88-1,-29-59 62,31 140 150,-21-63-97,-8-49 7,8 111 0,-25-155-81,5 139 218,-10-168-251,-1 0-1,-1 1 0,-1-1 0,-14 46 0,11-55 1,-1-1 0,-1-1-1,0 0 1,-1 0 0,-2-1 0,-18 23 0,27-37-75,1 0 0,-1 0 0,0-1 0,0 1 0,0-1 0,-1 0 0,1 0 0,0 0 0,-1 0 0,0 0 0,1-1 0,-1 0 0,0 0 0,0 0 0,1 0 0,-1 0 0,0-1 0,0 0 0,0 1 0,0-2 0,0 1 0,-6-1 0,4 0-17,0-1 1,0 0-1,0 0 1,0 0 0,0-1-1,1 0 1,-1 0-1,1 0 1,0 0-1,0-1 1,0 0-1,0 0 1,-6-7-1,-4-9-29,0 0-1,1-1 1,2 0-1,0-1 1,1 0-1,1-1 0,-7-24 1,1-7-79,3 0 1,-7-59 0,3-67-132,9 64 107,-5-105-103,12 172 188,-1 8-1,2 0 1,8-61-1,33-105-139,-37 195 187,5-25-57,3 1 0,30-70 0,-30 82 26,1 0 0,1 0 0,1 1-1,1 1 1,2 1 0,36-37 0,-42 48 18,14-14-27,2 1 0,0 1 0,1 1 1,50-25-1,-58 36 24,-9 4 25,0 0 1,0 0-1,1 1 1,0 1-1,0 0 1,0 1-1,1 0 1,15-1-1,16 5 55,76 9 0,-100-6-37,1 1 0,-1 0 0,0 2 0,0 1 0,30 15-1,134 81 238,-167-94-201,-1 0-1,0 2 1,0 0-1,-1 1 1,27 28-1,60 83 178,-96-115-215,31 41 80,-3 1-1,38 72 1,-31-48-47,-27-51-26,-2 1 1,0 1-1,13 38 1,4 64 53,-20-80-23,-4-2 34,-2-1 0,-1 1-1,-3-1 1,-7 71 0,4-98-34,1-1 1,-2 0-1,0-1 0,-2 1 1,-12 30-1,-1-11 112,-31 47-1,46-77-148,1 0 0,-2 0 0,1 0 0,-1-1-1,0 1 1,0-1 0,0 0 0,-1-1 0,0 0-1,0 0 1,0 0 0,0 0 0,-1-1 0,1 0-1,-1 0 1,-9 2 0,-6-1-28,17-2-10,-1 0-1,0-1 0,0 0 0,1-1 1,-1 1-1,0-1 0,0 0 0,0-1 1,0 1-1,1-1 0,-7-2 0,3 0-34,0-1 0,0 0 1,0 0-1,0-1 0,1 0 0,0-1 0,0 0 0,1 0 0,-1 0 0,1-1 0,1-1 0,-1 1 0,1-1 0,0 0 0,-5-10 0,-2-6-73,1-1-1,1 1 1,2-2 0,-10-35-1,0-39-92,4 14 47,3 30-35,-8-108 0,19 130 161,2 1 0,1 0 0,12-62 0,35-97-124,-31 128 114,-8 28 29,6-25-84,40-97-1,-34 110 78,33-53-1,-45 83 35,1 0 1,0 1-1,1 0 0,1 1 1,1 1-1,0 0 0,1 1 1,0 1-1,2 0 0,-1 1 1,28-16-1,-22 17 22,2 0-1,-1 2 1,1 0-1,38-8 1,-45 14 3,-1 0-1,1 1 1,1 1 0,-1 1 0,0 1 0,0 0-1,29 6 1,38 17 535,156 65 0,-220-80-450,0-1 0,0-1 0,41 8 0,-58-15-448,21 4 823,-16 1-5150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40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74 4912,'0'0'10552,"-9"7"-9968,-31 23 1337,46-39-1704,-1-1 0,0 1 0,0-1 0,0 0 0,-2 0 0,5-14 0,-4 13 30,-2 1-185,1 3 786,5 12-3383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8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0 166 10344,'0'0'7593,"17"-7"-7068,-11 4-465,27-12 320,0 2 0,38-10 0,310-72 3583,-370 92-3750,0 1 0,0 0 0,12 0 0,-1 4-3233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310 346 7736,'0'0'10969,"0"16"-10468,-20 310 1868,-56 88 674,70-395-2708,-1 5 302,19-259 1067,-6 136-1516,2-76 30,-3 25 111,28-167 0,-26 270-293,-25 73 177,-10 12-121,-1-1 1,-3-2-1,-1-1 0,-45 37 0,36-36 386,31-28 102,21-20-378,148-135-4,-44 34-156,4-3-55,-117 116 19,1-1-1,-1 1 1,1 0-1,-1 0 1,1 0-1,-1 0 1,1 0 0,0 0-1,0 1 1,1-2-1,-2 2 1,0 0 0,-1 0 0,1 0 0,0 0 0,-1 0-1,1 0 1,0 0 0,0 0 0,-1 0 0,1 0 0,0 1 0,-1-1 0,1 0-1,0 0 1,-1 1 0,1-1 0,0 0 0,-1 1 0,1 0 0,2 2 12,-1-1 0,0 1 0,0 0 0,0 0 0,-1 0 0,1 1 0,-1-1 0,1 0 0,0 6 0,8 27 136,-2 0 1,-2 0-1,-1 0 0,-1 1 1,-3 40-1,2-57 97,-3-18-232,1 1 0,-1-1 0,1 0 0,-1 0 0,0 0 0,0 0 0,0 0 0,0 0 0,-1 0 0,1 0 0,-1 0 0,1 0 0,-1 0 0,0 2 0,-1 1-160,1-1 0,-1 1-1,1-1 1,0 1 0,0 5-1,0 4-4599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6328,'0'0'7153,"2"10"-6362,13 155 2295,-2-7 133,-12-142-2710,-1-14-372,0 1 1,0-1 0,0 0-1,0 0 1,0 0 0,0 0-1,1 1 1,-1-1-1,1 0 1,0 0 0,-1 0-1,1 0 1,2 3 0,-2-46 2154,3-18-1886,-2 0 177,21-115 0,-19 158-483,1 0 1,1 0 0,0 0 0,1 1-1,13-21 1,-14 27-37,0-1 0,1 1-1,0 1 1,1-1 0,0 1 0,0 1 0,0 0 0,1 0-1,10-6 1,-12 10 1,0 0 1,1 0-1,-1 1 0,0 0 1,1 0-1,0 0 0,-1 1 0,1 1 1,0-1-1,0 1 0,-1 1 1,1-1-1,7 3 0,-2-1 72,-1 0 0,0 1-1,0 1 1,0 0 0,0 1 0,-1 0-1,15 9 1,-22-11-76,6 2-34,-1 1 0,0 1 0,0-1 0,-1 1 0,1 1 0,-2-1 0,1 1 0,6 10 0,-5-4-4092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7136,'0'0'6352,"7"12"-5460,2 2-571,-5-9-185,-1 0-1,1 0 1,-1 0-1,0 1 1,-1 0 0,1-1-1,-1 1 1,0 0 0,-1 0-1,2 11 1,2 34 1421,-2 1 1,-2-1 0,-10 90-1,6-117-1002,1-15-184,1 1 0,0-1 1,0 0-1,1 1 1,1-1-1,-1 1 1,1-1-1,5 16 1,-6-24-323,1 0 0,-1 0 0,1 0 0,0 0 0,-1-1 0,1 1 0,0 0 0,0 0 0,0-1 0,-1 1 0,1-1 0,0 1 0,0-1 0,0 1 0,0-1 0,0 1 0,0-1 1,0 0-1,0 0 0,0 1 0,0-1 0,0 0 0,0 0 0,0 0 0,0 0 0,0 0 0,0 0 0,0-1 0,0 1 0,2-1 0,39-11 298,-29 7-225,65-22 236,-55 18-263,0 0 0,1 2-1,0 1 1,0 0 0,0 2-1,32-2 1,-50 6-99,5 0 77,0 0-1,0 1 1,19 4 0,-27-5-101,0 1 0,0 0 0,0 0 0,0 0 0,0 1 0,0-1 0,0 1 0,-1 0 0,1 0 0,0 0 1,-1 0-1,0 0 0,1 0 0,-1 0 0,0 1 0,0-1 0,3 6 0,11 23-795,-11-21-2584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9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96 6128,'0'0'7201,"-15"-12"-6572,-51-37-65,60 44-453,-1 1 1,0 0-1,0 1 0,0-1 0,-1 1 0,1 0 1,-1 1-1,0 0 0,0 0 0,0 1 0,0 0 1,0 1-1,0-1 0,0 1 0,0 1 0,0 0 0,0 0 1,1 0-1,-1 1 0,0 0 0,-8 4 0,2 0 56,0 1 0,0 0 0,0 2 0,1-1 0,1 2 0,-1-1 0,1 2 0,-19 21 0,18-17 5,1 1 0,0 1-1,1 0 1,1 0-1,0 1 1,2 0 0,0 1-1,1 0 1,1 0-1,-6 27 1,9-29-43,1-1 0,1 1-1,0 0 1,1-1 0,1 1 0,0 0 0,2-1 0,-1 1 0,2-1-1,0 0 1,2 0 0,11 27 0,-12-34-49,0 0 1,1 0-1,1 0 0,-1-1 1,1 0-1,1 0 0,0-1 1,0 0-1,0 0 0,0-1 1,1 0-1,1 0 0,-1-1 1,0 0-1,14 4 0,-10-4 0,1-1-1,0 0 0,0-1 1,1-1-1,-1 0 1,1-1-1,-1-1 0,1 0 1,-1 0-1,25-6 1,-3-2 57,-1-2 1,0-2 0,41-19 0,94-57 226,-55 26-161,-52 31-77,-2-3 0,77-55 0,-109 65-87,2 2 1,0 1 0,1 2-1,47-21 1,-59 31-43,-17 7 2,1 0 0,0 0-1,0 1 1,-1-1 0,1 1-1,0 0 1,0 0 0,6 0 0,-9 1 2,0 0 1,-1 1-1,1-1 1,0 1 0,0-1-1,-1 0 1,1 1-1,0-1 1,-1 1 0,1 0-1,-1-1 1,1 1 0,0 0-1,-1-1 1,0 1-1,1 0 1,-1-1 0,1 1-1,-1 0 1,0 0 0,1 0-1,-1-1 1,0 1-1,0 2 1,6 24 23,-6-24-18,4 16 25,-3-12-13,1 0 0,-1 0 1,0 1-1,0-1 0,-1 0 0,0 0 0,-1 0 0,1 0 0,-3 9 1,2-15-9,1 0 0,-1 0 0,0 0 0,0 0 0,0 0 0,0 0 0,0 0 0,0 0 0,0-1 0,0 1 0,0 0 0,-1-1 0,1 1 0,0 0 0,0-1 0,-1 0 0,1 1 0,0-1 0,-1 0 0,1 1 0,0-1 0,-1 0 0,1 0 0,-3-1 0,-37-2 30,34 2-21,-102-24 68,70 14-52,-62-8 0,89 18-34,1 0 1,-1 1 0,1 0 0,0 1 0,-1 0 0,1 1 0,0 0 0,0 1 0,0 0 0,-12 5 0,15-4-2,0 1 0,0 0 0,0 1 0,0 0 0,1 0 0,0 0 0,1 1 0,-1 0 0,1 1 0,-8 12 0,5-6 1,1 0 0,1 1 0,0-1-1,1 1 1,-6 22 0,8-25 12,2 1 0,0 0 0,0 0-1,1-1 1,1 1 0,2 22 0,-2-30-4,1 1 0,0-1 0,1 1 1,-1-1-1,1 1 0,0-1 1,0 0-1,1 0 0,-1 0 0,1 0 1,0 0-1,1 0 0,-1-1 0,1 0 1,0 0-1,0 0 0,8 7 1,-6-8 2,0 1 1,0-1 0,0 0 0,1 0 0,-1 0 0,1-1 0,-1 0 0,1-1-1,0 1 1,0-1 0,0-1 0,-1 1 0,14-2 0,-10 0-2,0-1 0,-1 0 1,1 0-1,-1-1 0,0-1 1,0 0-1,0 0 0,16-10 0,-7 1 6,0-1 0,-1-1 0,0-1 0,-2 0 0,1-1 0,-2 0 0,21-34-1,-15 16-8,-2-2 0,19-52 0,-15 34-26,-16 43-13,-2 11-4,1 19 0,-3-6 53,4 21 21,2 0 0,25 61 0,-29-84-23,1 0-1,0 0 0,0-1 1,1 0-1,1 0 1,-1 0-1,2-1 0,-1 0 1,1 0-1,0-1 0,0 0 1,1-1-1,13 8 0,-16-11-6,1 0 0,0-1 0,-1 0 0,1-1-1,0 1 1,0-1 0,0 0 0,0-1 0,0 0-1,0 0 1,0-1 0,0 1 0,0-1-1,-1-1 1,1 0 0,0 0 0,0 0 0,-1 0-1,10-6 1,0-1-3,0 0 0,0-1 0,-1 0 0,-1-1 1,0-1-1,17-18 0,-10 6-6,-1 0 1,-2-2 0,19-33-1,40-89-48,-50 92 32,-20 43 7,-3 3 1,0 1 0,1 0 0,1 0 1,-1 0-1,1 1 0,1 0 0,12-13 0,-19 20 7,1 1 0,0-1-1,-1 1 1,1-1 0,0 1 0,-1 0-1,1-1 1,0 1 0,0 0 0,0-1-1,-1 1 1,1 0 0,0 0 0,0 0-1,0-1 1,0 1 0,-1 0-1,1 0 1,0 0 0,0 1 0,0-1-1,0 0 1,-1 0 0,1 0 0,0 1-1,0-1 1,0 0 0,-1 1 0,1-1-1,0 0 1,0 1 0,-1-1 0,1 1-1,0-1 1,-1 1 0,1 0-1,-1-1 1,1 1 0,-1 0 0,2 1-1,1 4 11,1 0-1,-1 0 1,0 0-1,3 8 0,-4-9-9,9 27 34,-1 0-1,-1 1 1,7 56-1,-10-31 96,-2 81 0,-5-125-88,0-1 0,-1 0 0,0 1-1,-1-1 1,0 0 0,-10 23 0,11-32-21,0 1 1,0-1-1,0 0 1,0 0 0,-1 0-1,0 0 1,0 0-1,0 0 1,0-1-1,-1 1 1,1-1 0,-1 0-1,0 0 1,0 0-1,0-1 1,0 0-1,0 1 1,0-1 0,-1-1-1,1 1 1,-1-1-1,-6 2 1,5-3-8,0 0 0,0 0 0,0-1 0,0 0 0,0 0 0,0 0 0,0-1 0,0 1 0,1-2 0,-9-3 1,-5-4 11,-27-19 0,37 23-15,0 0-30,0 0 0,1 0 0,0-1 0,0-1 0,1 1 0,-9-12 0,14 17-118,10 7 68,14 3 9,33 15 0,12 5 12,-39-20 25,1 0 0,1-2 0,59 5 1,-68-10 10,0-1 0,0-1 1,0-1-1,0-1 0,-1-1 1,32-9-1,-16 1-14,-1-2-1,1-1 1,-2-2-1,0-1 1,-2-1-1,0-2 1,43-37-1,-66 50 17,-1 0-1,0-1 1,-1 1-1,0-2 1,0 1 0,-1-1-1,0 0 1,-1 0-1,0-1 1,0 0-1,-1 1 1,-1-2 0,0 1-1,-1 0 1,0 0-1,0-1 1,-1 1-1,-1-1 1,0 0 0,-2-16-1,2 27 8,0-1 0,-1 0 0,1 1 0,-1-1 0,1 1 0,-1-1 0,1 1 0,-1-1 0,0 1 0,0-1 0,0 1 0,0 0 1,0 0-1,0-1 0,0 1 0,-1 0 0,1 0 0,0 0 0,0 0 0,-3-1 0,2 1 3,-1 0 0,0 0 0,1 1 0,-1-1 0,0 1 0,0-1 0,1 1 0,-1 0 0,0 0 0,0 0 0,-2 1 0,-5 0 11,0 2-1,0-1 1,1 1 0,-1 1 0,-14 7 0,16-8 9,1 2 0,-1-1 0,1 1 0,0 1 0,0-1 0,1 1 0,-1 0 0,1 0 0,-9 14 0,11-14 3,1-1 0,0 1 1,1 0-1,-1 0 0,1 0 0,0 0 0,1 1 0,-1-1 1,1 0-1,1 1 0,-1-1 0,1 1 0,0-1 1,2 9-1,-1-6 5,0 1 0,1-1 0,0 0 0,1 0 0,0-1 0,1 1 0,0-1 0,0 1 0,0-1 0,1 0 0,0-1 0,1 1 0,0-1 0,0 0-1,1 0 1,-1-1 0,2 0 0,-1 0 0,0-1 0,1 0 0,11 6 0,-3-4 16,0-1 0,0 0-1,1-1 1,-1-1 0,1 0-1,0-1 1,0-1-1,0-1 1,1 0 0,29-3-1,-19-2 37,-1 0-1,1-2 0,-1-1 0,0-1 0,41-18 0,-54 20-474,-1-1 0,1 0 0,-2-1 0,1 0 0,-1-1 0,0 0 0,0-1 1,-1-1-1,-1 0 0,0 0 0,10-16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2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795 566 5416,'0'0'6789,"-2"-9"-6449,2 9-340,-3-15 220,0 0 1,-2 0-1,1 1 0,-1 0 1,-1 0-1,-11-19 1,5 17 199,0 0 1,-2 1 0,1 0 0,-2 1-1,0 1 1,-24-17 0,16 13 90,6 5-30,0 0-1,-27-13 1,38 22-404,0 1 0,1-1 0,-1 2 0,0-1 0,0 1 0,0-1 0,0 2 0,0-1 0,0 1 0,0 0-1,0 0 1,0 0 0,-7 2 0,-3 3 48,0 0 0,0 1 0,0 1 0,1 0 0,0 1 0,0 1 0,1 0 0,-15 13 0,1 1 118,0 2 0,-40 48 0,41-41-37,1 2 0,1 0 1,-36 71-1,56-93-144,1 0-1,0 0 1,1 0 0,1 1-1,0 0 1,0-1 0,1 1-1,1 0 1,0-1-1,1 1 1,0 0 0,1-1-1,1 1 1,7 23 0,3 0 137,2 0 1,1 0 0,33 52 0,-39-74-124,0-1 1,1 0-1,1-1 0,0 0 1,0-1-1,1 0 0,1-1 1,-1-1-1,2 0 1,19 9-1,-24-13-24,0-2-1,0 1 1,0-1 0,1-1-1,-1 0 1,1 0 0,0-1 0,-1 0-1,1-1 1,13-1 0,-9-1 1,1-1 0,-1 0 1,0-1-1,0 0 1,-1-1-1,22-11 1,11-7 29,-5 3-11,52-34-1,-46 22-56,0 3 0,2 1 0,88-33 0,-98 45-45,-18 7-27,41-12 1,-57 20 49,0 0 0,1 0 1,-1 0-1,0 0 0,0 1 1,1 0-1,-1 1 0,0-1 0,0 1 1,1 1-1,8 2 0,13 11-11,-25-12 28,1 0 0,0-1-1,1 0 1,-1 0 0,7 3-1,-11-9 127,-7-7-82,-12-11-17,8 11-12,-1 1-1,-1 0 1,0 0 0,0 1 0,-24-11 0,30 16-19,0 1 1,0 0 0,0 1 0,-1 0 0,1 0 0,-1 0 0,1 1 0,-1 0 0,1 0 0,-1 1-1,0 0 1,0 0 0,-14 4 0,12-1-2,0 1-1,0 1 0,0-1 1,0 2-1,1-1 0,0 2 1,0-1-1,0 1 1,1 0-1,0 1 0,1 0 1,-1 0-1,2 0 0,-8 13 1,8-13 25,1 1 0,0 0 0,0 0 0,1 1 0,0 0 0,1-1 0,0 1 0,0 0 0,1 1 0,0-1 1,1 0-1,1 0 0,-1 1 0,1-1 0,3 14 0,-2-18-1,0 0 1,1 0-1,0 0 1,1-1-1,-1 1 1,1-1-1,0 1 1,0-1 0,0 0-1,1 0 1,0 0-1,0-1 1,0 1-1,1-1 1,-1 0-1,1-1 1,0 1-1,0-1 1,1 0-1,-1 0 1,0 0-1,7 2 1,-7-4-9,0 1-1,0-1 1,0 0 0,0 0 0,1-1 0,-1 0-1,0 1 1,0-2 0,0 1 0,0-1-1,1 1 1,-1-1 0,0-1 0,0 1 0,0-1-1,0 0 1,-1 0 0,1 0 0,0-1-1,-1 1 1,0-1 0,0 0 0,1-1-1,-2 1 1,1-1 0,3-4 0,7-8-18,0-1 0,-2 0 1,0-1-1,-1 0 0,0-1 0,-2 0 1,0 0-1,-2-1 0,0-1 1,7-32-1,-14 51 0,0 1 0,0-1-1,0 0 1,0 1 0,0-1 0,0 1 0,0-1 0,0 0 0,-1 1 0,1-1-1,-2-1 1,-2 1 56,-1 13 25,3 0-37,0-1 0,1 0 0,1 1 0,-1-1 0,1 1 0,1-1 0,0 1 0,4 15-1,-4-20-18,1 0-1,-1-1 0,1 1 0,0-1 0,1 0 0,-1 0 0,1 0 1,0 0-1,0 0 0,1 0 0,-1-1 0,1 0 0,0 0 0,0 0 0,0 0 1,1 0-1,5 2 0,-7-4-12,1 0 0,0-1 0,0 0 0,0 0 0,0 0 0,0-1 0,0 1 0,0-1 0,0 0 0,0 0 0,0 0 0,0-1 0,0 0 0,0 1 0,0-1 0,-1-1 0,1 1 0,5-3 0,7-3 28,-1-1 0,28-19-1,-33 20-21,3-3-3,-1 0 0,0-1-1,13-15 1,14-13 19,-8 5-4,-25 26-13,1 0 1,0 0 0,12-8 0,-19 16-18,1-1 0,-1 1 0,0 0 0,1-1 0,-1 1 0,1 0 0,-1 0 0,0 0-1,1 0 1,-1-1 0,1 1 0,-1 0 0,1 0 0,-1 0 0,1 0 0,-1 0 0,0 0-1,1 0 1,-1 0 0,1 0 0,-1 0 0,1 0 0,-1 1 0,1-1 0,-1 0 0,0 0-1,1 0 1,-1 1 0,1-1 0,-1 0 0,1 1 0,10 15 55,0 23 55,-7-20-18,0-1-1,11 32 0,-12-44-54,-1 0 1,1 0-1,0 0 0,0 0 1,1-1-1,0 1 0,0-1 1,0 0-1,1 0 0,0 0 1,8 6-1,-11-11-31,-1 1 0,1 0-1,0-1 1,0 1 0,0-1 0,0 0 0,0 0-1,0 0 1,0 0 0,0 0 0,0 0 0,0-1-1,0 1 1,0 0 0,0-1 0,-1 0 0,1 1-1,0-1 1,0 0 0,0 0 0,-1 0 0,1 0-1,-1 0 1,1 0 0,2-3 0,3-2 12,0 0 0,0 0 0,-1-1 1,6-7-1,49-73 42,11-14-53,-72 100-8,1 1 0,-1 0 0,0 0 0,0 0 0,0 0 0,0-1 0,0 1 0,0 0 0,1 0-1,-1 0 1,0 0 0,0 0 0,0 0 0,1-1 0,-1 1 0,0 0 0,0 0 0,0 0 0,0 0 0,1 0 0,-1 0 0,0 0 0,0 0 0,1 0 0,-1 0 0,0 0 0,0 0-1,0 0 1,1 0 0,-1 0 0,0 0 0,0 0 0,0 0 0,1 0 0,-1 0 0,0 0 0,0 0 0,0 1 0,0-1 0,1 0 0,5 11 52,2 16 39,-8-26-87,22 76 224,-4-21-44,-17-50-176,1 0 0,0-1-1,1 1 1,-1-1 0,1 1-1,0-1 1,0 0 0,1 0-1,-1 0 1,1-1 0,0 1-1,0-1 1,1 0 0,-1 0-1,1 0 1,6 3 0,-8-5-6,1-1 1,0 1-1,0-1 1,0 1 0,0-1-1,0 0 1,0-1-1,0 1 1,0-1-1,0 1 1,0-1 0,0-1-1,0 1 1,0 0-1,0-1 1,1 0-1,-2 0 1,1 0 0,0-1-1,0 1 1,0-1-1,0 0 1,-1 0-1,4-2 1,9-8-5,0-1 0,16-17 0,-8 8 0,-3 1-5,0-1 0,-2-1 0,-1-1-1,0-1 1,17-34 0,61-140-59,-93 193 62,26-63-132,-3-1 1,-3-1-1,-4-1 1,-2-1-1,-4-1 1,5-85-1,-17 151 107,-1 5 11,0 0 1,1 0-1,-1 1 1,0-1-1,0 0 0,-1 0 1,1 0-1,-1 0 1,-1-6-1,1 9 14,1 0-1,0 1 1,-1-1-1,1 0 1,-1 0-1,1 0 1,-1 0-1,1 1 1,0-1-1,-1 0 1,1 0-1,0 1 1,-1-1-1,1 0 1,0 1-1,-1-1 1,1 0-1,0 1 1,-1-1-1,1 0 1,0 1-1,0-1 1,0 1-1,-1-1 1,1 1-1,0-1 1,0 0-1,0 1 1,0 0-1,-11 22-28,8-19 23,-8 20 9,-18 35 107,2 1-1,3 1 1,-19 71 0,25-49 338,-13 161 0,28-215-442,1-13-3,0 0-1,1 0 0,1-1 0,0 1 0,1 0 0,6 30 0,-6-45 0,-1 1 0,1-1 0,-1 0 0,1 0 0,-1 1 0,1-1 0,0 0 0,-1 0 0,1 0 0,0 0 0,0 1 0,0-1 0,0-1 0,0 1 0,0 0 0,0 0 0,1 0 0,-1 0 0,0-1 0,0 1 0,3 0 0,-2 0 0,1-1 0,-1 1 0,1-1 0,0 0 0,-1 0 0,1 0 0,0 0 0,-1-1 0,1 1 0,4-2 0,2-1 0,-1 0 0,1-1 0,-1 0 0,0-1 0,13-9 0,4-6 0,32-34 0,-3 1 0,-52 52-6,-1-1 1,0 1-1,1 0 1,-1-1-1,1 1 1,-1 0-1,1 0 1,0 0-1,-1 0 1,1 1-1,0-1 1,0 0-1,0 1 1,-1-1-1,1 1 1,0-1-1,0 1 1,0 0-1,0 0 1,3 0-1,-3 1 0,0 0 0,0 0-1,0 1 1,-1-1 0,1 0 0,-1 1 0,1-1-1,-1 1 1,1 0 0,-1-1 0,0 1 0,0 0-1,0 0 1,0 0 0,0 0 0,0 0 0,0 0-1,-1 0 1,1 4 0,12 43 43,8 25 90,-18-66-116,0-1-1,0 1 1,1 0 0,0-1 0,1 0 0,9 12 0,-12-17-11,0 0 0,0 0 0,1-1 0,-1 1 0,0-1 0,1 0 0,-1 0 0,0 0 0,1 0 0,0 0 0,-1 0 0,1-1 0,-1 1 0,1-1 0,0 0 0,-1 1 0,1-1 0,0-1 0,-1 1 0,1 0 0,0-1 0,3 0 0,3-1 0,-1-1 0,1 0 0,-1 0 0,1-1 0,9-6 0,-9 5 0,4-2 0,1-1 0,-2 0 0,1-1 0,-1-1 0,15-15 0,-22 19 0,1 0 0,-7 10 0,-5 16 0,4-13 0,1 1 0,0-1 0,0 0 0,1 1 0,0-1 0,0 0 0,1 9 0,0-14 0,-1 0 0,1 0 0,0 0 0,0 0 0,0 0 0,0 0 0,0 0 0,0 0 0,0-1 0,0 1 0,1 0 0,-1-1 0,1 1 0,-1-1 0,1 1 0,0-1 0,0 0 0,-1 1 0,1-1 0,0 0 0,0 0 0,0-1 0,0 1 0,0 0 0,0-1 0,1 1 0,-1-1 0,4 1 0,-4-1-7,1 0 0,-1 1 0,0-1 0,1 0-1,-1 0 1,1 0 0,-1-1 0,1 1 0,-1-1 0,0 1 0,1-1 0,-1 0-1,0 0 1,0 0 0,1 0 0,-1 0 0,0 0 0,0-1 0,0 1 0,0-1-1,1-1 1,-1 1-2,-1-1-1,1 1 1,-1 0-1,0 0 1,0-1-1,0 1 0,0-1 1,0 1-1,-1-1 1,1 1-1,-1-1 1,0 0-1,1 1 1,-1-1-1,0 0 0,-1 1 1,1-1-1,0 1 1,-1-1-1,0-2 1,1 5 8,-5-20-100,0 1-1,-10-24 1,12 38 67,1-1 1,-2 0-1,1 1 1,-1-1-1,1 1 1,-1 0-1,-1 0 1,1 0 0,-1 1-1,0 0 1,-6-5-1,-57-36-421,67 44 431,27-11 58,-3 3-44,1 1 1,0 1 0,1 1-1,-1 1 1,1 2 0,0 0-1,0 1 1,38 3 0,-58-1 18,0 1 1,1-1-1,-1 1 1,0 0-1,0 1 1,0-1-1,0 1 1,0 0-1,0 0 1,0 1-1,0-1 1,-1 1-1,1 0 1,-1 0-1,0 1 1,0-1-1,0 1 1,-1 0-1,1 0 1,-1 0-1,0 0 1,0 1-1,3 6 1,-1 0 123,0 1 1,-1-1-1,0 1 0,-1 0 1,0 0-1,-1 1 1,0-1-1,-1 1 1,-1 12-1,2-24-107,3-5-15,7-10-13,-5 5-2,15-12 4,-9 8 0,21-25 0,-30 31 0,2 1 0,-1 0 0,1 0 0,0 0 0,0 1 0,11-8 0,-14 11 0,0 1 0,0-1 0,0 0 0,0 1 0,0 0 0,1 0 0,-1 0 0,0 0 0,1 0 0,-1 1 0,1-1 0,-1 1 0,1 0 0,-1 0 0,1 0 0,-1 1 0,7 0 0,0 3 0,1 1 0,0 0 0,-1 0 0,0 1 0,0 0 0,0 1 0,-1 0 0,0 1 0,15 16 0,-1 2 0,-2 1 0,20 31 0,-23-26 0,-15-24 0,1-1 0,0 0 0,0-1 0,1 1 0,6 7 0,-10-14 0,-1 0 0,0 0 0,0 0 0,1 0-1,-1 1 1,0-1 0,0 0 0,1 0 0,-1 0 0,0 0 0,0 1 0,0-1 0,0 0-1,1 0 1,-1 0 0,0 1 0,0-1 0,0 0 0,0 0 0,0 0 0,1 1 0,-1-1-1,0 0 1,0 0 0,0 1 0,0-1 0,0 0 0,0 0 0,0 1 0,0-1 0,0 0 0,0 0-1,0 1 1,0-1 0,0 0 0,0 1 0,0-1 0,0 0 0,-1 0 0,1 0 0,0 1-1,0-1 1,0 0 0,0 0 0,0 1 0,-1-1 0,1 0 0,0 0 0,0 0 0,0 1-1,-1-1 1,1 0 0,0 0 0,0 0 0,0 0 0,-1 0 0,1 0 0,0 0 0,0 1-1,-1-1 1,1 0 0,0 0 0,-1 0 0,-15 0-301,-27-14-3359,39 12 1794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2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14064,'0'0'928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2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9440,'0'0'610,"12"-4"-320,69-22 740,0 4 0,106-15 0,-115 27-512,115-15 1924,191 1 1,-375 24-2521,33 1 912,-34 0-977,0-1 1,0 0-1,0 1 0,0-1 1,0 1-1,0 0 1,0 0-1,-1-1 1,1 1-1,0 0 0,0 0 1,-1 1-1,1-1 1,1 2-1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9944,'0'0'12093,"8"-11"-11369,2-3-491,2-2 262,-1-1 1,0-1-1,-1 0 1,-1 0 0,12-35-1,-22 90 3482,-9 72-2315,0-59-1518,4-24-4359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5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10248,'0'0'19486,"3"-10"-19294,0 3-146,2-7 81,1 0 0,0 0 0,10-15 0,-6 17 144,-8 19 7,-2-5-271,0-1-1,1 1 1,-1 0-1,0 0 0,1-1 1,-1 1-1,1 0 1,0-1-1,-1 1 0,1-1 1,0 1-1,0 0 1,2 1-1,9 12-645,-8-10-3008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3:58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674 269 6328,'0'0'5684,"5"-12"-5224,15-41-3,-19 50-381,-1-1 0,1 1 1,-1 0-1,1-1 0,-1 1 0,0 0 0,0-1 1,-1 1-1,1-1 0,-1 1 0,0 0 0,0 0 1,0-1-1,0 1 0,0 0 0,-3-5 1,-1-3 195,1 3-78,0 0-1,-1 1 1,0-1 0,0 1 0,0 0-1,-1 0 1,0 1 0,-1 0-1,1 0 1,-1 1 0,0-1 0,0 1-1,-10-4 1,7 3 30,-1 1 0,0 0 0,0 1-1,0 0 1,-1 1 0,1 0 0,-1 0 0,0 2 0,-16-2-1,10 4-32,0 1-1,0 1 0,1 0 0,-1 1 1,1 1-1,0 1 0,0 0 1,1 1-1,-1 1 0,2 1 0,-1 0 1,-19 15-1,10-4 37,1 1-1,0 0 1,2 2-1,0 1 1,2 1 0,-19 29-1,31-43-126,2 0 1,0 1-1,0 0 0,1 0 0,0 1 0,1-1 1,-3 18-1,6-23-52,0-1 1,0 1 0,1-1-1,0 1 1,0-1-1,0 1 1,1 0 0,0-1-1,1 1 1,-1-1 0,1 0-1,1 1 1,-1-1-1,1 0 1,0 0 0,5 7-1,-1-4 20,1 0-1,0-1 1,0 0-1,1-1 1,0 1-1,1-2 1,-1 1-1,1-1 1,0-1-1,1 0 1,-1 0-1,1-1 1,0-1-1,0 0 0,0 0 1,1-1-1,-1 0 1,0-1-1,1 0 1,-1-1-1,1 0 1,-1-1-1,1-1 1,-1 1-1,1-2 1,-1 0-1,0 0 1,0-1-1,-1 0 1,15-8-1,-23 11-29,0 0 0,0 0-1,-1-1 1,1 1 0,0-1 0,-1 1-1,1-1 1,-1 1 0,1-1 0,-1 0-1,0 0 1,1 0 0,-1 0 0,1-4 0,-1 6-25,-1-1 1,0 1 0,0-1-1,0 1 1,0-1 0,0 1-1,0-1 1,0 1 0,0-1 0,-1 1-1,1-1 1,0 1 0,0-1-1,0 1 1,0 0 0,-1-1-1,1 1 1,0-1 0,0 1 0,-1-1-1,1 1 1,0 0 0,-1-1-1,0 0 1,0 0 3,-1 1 1,1-1-1,-1 0 0,1 1 1,-1-1-1,1 1 1,-1-1-1,0 1 0,1 0 1,-1 0-1,-2-1 0,-6 2 12,0-1 0,0 1 0,0 1 0,0 0 0,1 0 0,-1 1 0,1 0 0,0 1 0,0 0 0,0 0 0,0 1-1,-11 8 1,-10 9 60,-53 49 0,83-70-88,-7 5 14,1 1-1,0 0 1,1 0-1,-1 1 1,1-1-1,1 1 1,0 0-1,0 1 1,0-1-1,1 1 1,0-1-1,1 1 1,0 0-1,0 0 1,1 0-1,0 0 1,1 0-1,0 1 1,0-1 0,1 0-1,0 0 1,1 0-1,0 0 1,0 0-1,1-1 1,0 1-1,1-1 1,0 1-1,0-1 1,0 0-1,1-1 1,1 1-1,-1-1 1,1 0-1,0 0 1,1-1-1,-1 1 1,1-2-1,1 1 1,-1-1-1,1 0 1,0 0 0,0-1-1,0 0 1,17 5-1,-12-6 1,0 0 1,0 0-1,0-2 0,1 0 0,-1 0 1,0-1-1,1 0 0,-1-2 0,1 1 1,-1-2-1,0 0 0,19-6 0,9-7 35,-1-2 0,56-34 0,-35 19-5,120-69 90,139-68-298,-308 165 112,0 1-1,0 1 1,0 0-1,14-1 0,-18 2-8,2 0-5,-10 2 61,1 0 1,-1 0-1,1 0 0,-1 0 1,1-1-1,-1 1 0,1 0 1,-1 0-1,0 0 1,1 0-1,-1 1 0,1-1 1,-1 0-1,1 0 0,-1 0 1,1 0-1,-1 0 0,0 1 1,1-1-1,-1 0 1,1 0-1,-1 0 0,0 1 1,1-1-1,-1 0 0,0 1 1,1-1-1,-1 0 1,0 1-1,3 1 3,-2-1 4,-1-1 0,1 0 0,0 1 0,-1-1 0,1 1 1,-1-1-1,1 0 0,-1 1 0,1-1 0,-1 1 0,0 0 0,1-1 0,-1 1 0,0-1 0,1 1 0,-1 0 0,0-1 0,1 1 0,-1 0 0,0-1 1,0 2-1,0-2 1,0 1 1,-1-1 0,1 1 0,0-1 0,0 1 0,-1-1 0,1 1 0,0-1-1,-1 0 1,1 1 0,-1-1 0,1 0 0,-1 1 0,1-1 0,-1 0 0,1 1-1,0-1 1,-1 0 0,1 0 0,-1 0 0,0 1 0,-40 5 192,27-5-172,-21 3 40,1 2 0,-1 2 0,1 1 0,0 1 0,1 2 0,-35 18 0,56-24-50,0 1 0,1 0-1,0 0 1,0 2 0,1-1 0,0 1-1,0 1 1,1 0 0,0 0 0,1 1-1,0 0 1,1 0 0,0 0-1,1 1 1,0 1 0,1-1 0,0 1-1,1-1 1,-3 16 0,7-24-12,-1-1 0,0 1 0,1 0 0,0-1 0,0 1 0,0 0 0,0-1 0,1 1 1,-1 0-1,1-1 0,0 1 0,0 0 0,1-1 0,-1 0 0,0 1 0,1-1 0,0 0 0,0 0 0,0 1 0,0-2 1,1 1-1,-1 0 0,1 0 0,-1-1 0,1 1 0,0-1 0,0 0 0,0 0 0,6 2 0,-3-1 2,0 0-1,0-1 1,1 0 0,0 0-1,-1-1 1,1 1-1,0-2 1,-1 1-1,1-1 1,0 0-1,0 0 1,0-1-1,-1 0 1,1 0 0,8-3-1,3-2-17,0-1 1,-1-1-1,0-1 1,0-1-1,-1 0 1,-1-1-1,1 0 0,-2-1 1,0-1-1,15-17 1,-12 10-10,-2 0 1,0-1-1,0-1 1,-2-1-1,-1 0 0,-1 0 1,8-26-1,-14 37-63,-1 0 0,11-19-1,-15 31 84,0 0 0,0 0 0,1 0 0,-1 0 0,0 0 0,0 0 0,0 0 0,0 0 0,0 0-1,0 0 1,1 0 0,-1 0 0,0 0 0,0 0 0,0 0 0,0 0 0,0 0 0,1 0 0,-1 0 0,0 0-1,0 0 1,0 0 0,0 0 0,0 0 0,0 0 0,1 0 0,-1 0 0,0 0 0,0 0 0,0 0 0,0 1-1,0-1 1,0 0 0,0 0 0,0 0 0,1 0 0,-1 0 0,0 0 0,0 0 0,0 0 0,0 1 0,0-1-1,0 0 1,0 0 0,0 0 0,0 0 0,0 0 0,0 1 0,0-1 0,0 0 0,7 14-40,2 15 29,1 6 7,2-1 0,19 43 0,-26-68 11,-1 1 0,1-2 1,1 1-1,0-1 0,0 0 1,0 0-1,1 0 0,0-1 1,1 0-1,0 0 0,0-1 0,0 0 1,12 6-1,-14-10-2,0 0 0,0 0-1,0 0 1,0-1 0,0 0-1,0-1 1,1 1 0,-1-1-1,0 0 1,0 0 0,0-1 0,0 0-1,0 0 1,0-1 0,0 1-1,0-1 1,0 0 0,9-6 0,2 0-10,-1-2-1,-1-1 1,0 0 0,27-25 0,-28 21 3,0 0-1,-1-1 1,18-28 0,28-58 32,-45 76-22,49-91 25,-63 117-30,0-1-1,1 1 1,-1-1-1,0 1 1,0-1-1,1 1 0,-1-1 1,0 1-1,1-1 1,-1 1-1,1 0 1,-1-1-1,1 1 1,-1 0-1,1-1 1,-1 1-1,1 0 1,-1 0-1,1-1 1,-1 1-1,1 0 1,0 0-1,-1 0 1,1 0-1,-1-1 1,1 1-1,-1 0 1,1 0-1,0 0 1,-1 1-1,1-1 1,-1 0-1,1 0 1,0 0-1,-1 0 1,1 0-1,-1 1 0,1-1 1,-1 0-1,1 0 1,-1 1-1,1-1 1,-1 1-1,1-1 1,-1 0-1,0 1 1,1-1-1,0 1 1,20 28 38,-17-23-33,4 8 9,0 0-1,-1 1 0,0 0 0,-1 0 1,-1 0-1,0 1 0,3 25 0,-6-31 8,-1 1-1,0-1 0,-1 0 1,0 0-1,0 0 1,-1 0-1,-1 0 0,0 0 1,0 0-1,-1 0 1,0 0-1,0-1 0,-8 13 1,9-18-3,0-1 0,0 0 0,-1 0 0,1 0 0,-1 0 0,0 0 0,0-1 0,0 1 0,0-1 0,0 0 0,-1 0 0,1 0 0,-1 0 0,1 0 0,-1-1 0,0 0 0,0 0 1,1 0-1,-1 0 0,0 0 0,-5-1 0,-7 0 10,1 0 0,-1-2 0,1 0 0,-18-4 0,-24-3-24,45 8-18,1-1 0,-1 0 0,-17-7-1,-10-1-32,14 5 3,-14 0-176,39 4 212,0 1 0,0 0 0,-1 0 0,1 0 1,0 0-1,0 0 0,-1 0 0,1 0 0,0 0 0,0 0 1,-1 0-1,1 0 0,0 0 0,0 0 0,-1 0 0,1 0 1,0 1-1,0-1 0,-1 0 0,1 0 0,0 0 0,0 0 1,-1 0-1,1 1 0,0-1 0,0 0 0,0 0 0,-1 0 1,1 1-1,0-1 0,0 0 0,0 0 0,0 0 0,0 1 1,-1-1-1,1 0 0,0 0 0,0 1 0,0-1 0,0 0 1,0 0-1,0 1 0,0-1 0,0 0 0,0 1 0,0-1 1,0 0-1,0 0 0,0 1 0,0-1 0,0 0 0,0 0 1,1 1-1,-1-1 0,0 0 0,0 0 0,0 1 0,0-1 1,0 0-1,1 0 0,-1 0 0,0 1 0,15 14-172,7-2 141,0-1 0,0-1 0,1-1 0,1-1-1,0-1 1,0-1 0,0-1 0,1-1 0,0-2-1,0 0 1,0-2 0,0 0 0,0-2 0,0-1-1,0 0 1,27-8 0,-36 5 36,-1-1 1,1 0-1,-1-1 0,22-15 1,54-42 6,-34 22-1,-42 31-2,-1 0 0,0-1 0,-1-1 0,0 0 0,15-22 0,5-3 33,-24 29 17,-1 0 0,0-1 1,0 0-1,-1 0 1,0-1-1,-1 0 0,8-18 1,-15 19 285,-1 10 95,-1 6-207,-5 28 0,0 0 0,-3 52 0,11-74-141,-1-1-1,2 1 1,-1-1-1,2 1 1,0-1-1,0 1 1,1-1-1,0 0 1,1 0-1,0 0 1,9 16-1,-12-26-83,0 1 1,0-1-1,0 1 1,0-1-1,0 1 0,1-1 1,-1 0-1,0 0 1,1 0-1,-1 1 0,0-1 1,1-1-1,0 1 1,-1 0-1,1 0 0,0 0 1,-1-1-1,1 1 1,3 0-1,-2-1 0,0 0-1,0 0 1,0-1-1,-1 1 1,1 0 0,0-1-1,0 0 1,-1 0-1,1 0 1,0 0-1,3-2 1,3-2-2,0-1 0,-1-1 0,1 1-1,-1-1 1,10-12 0,6-9 1,-2 0 0,33-54 0,25-69 0,-72 143 0,-2 14 0,0 20 0,-5-22 0,8 48 0,-3 1 0,-3-1 0,-1 1 0,-3 0 0,-16 102 0,12-129 0,-1 1 0,-1-1 0,-2 0 0,-1-1 0,0 0 0,-2-1 0,-1 0 0,-1 0 0,-1-2 0,-1 0 0,-20 22 0,31-39 0,0 0 0,0 0 0,-1-1 0,0 0 0,0 0 0,0 0 0,0 0 0,-1-1 0,1 0 0,-1-1 0,0 0 0,1 0 0,-1 0 0,0-1 0,0 0 0,-1 0 0,1 0 0,0-1 0,-10-1 0,-1-1 0,-1-1 0,0 0 0,1-2 0,0 0 0,0-1 0,-19-8 0,33 12 0,-1-1 0,1 1 0,-1-1 0,1 0 0,0 0 0,0 0 0,0 0 0,0-1 0,1 0 0,-4-4 0,6 7 0,0-1 0,0 1 0,0-1 0,0 1 0,1-1 0,-1 0 0,0 1 0,1-1 0,-1 0 0,1 1 0,0-1 0,-1 0 0,1 1 0,0-1 0,0 0 0,0 0 0,0 1 0,1-1 0,-1 0 0,0 1 0,1-1 0,-1 0 0,1 1 0,0-1 0,-1 0 0,1 1 0,0-1 0,0 1 0,0-1 0,0 1 0,0 0 0,2-2 0,3-3 0,0 1 0,1-1 0,0 2 0,0-1 0,0 1 0,0 0 0,13-5 0,60-17 0,-45 18 0,0 2 0,0 2 0,1 0 0,-1 3 0,58 4 0,-93-3 0,5 1-1,0 0 1,0 0-1,0-1 0,0 0 1,0 0-1,0 0 0,1-1 1,-1 0-1,0 0 0,-1 0 1,1 0-1,0-1 0,0 0 1,0 0-1,5-3 0,1 2-135,-2 0-4973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09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67 8936,'0'0'9426,"10"-2"-9043,272-38 1903,-20 16 741,-241 24-2150,1 0-3182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00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1450 7432,'0'0'1369,"11"-1"-798,0 0-398,-1 0 0,1 0 0,-1-1 0,0 0 0,1-1 0,-1 0 0,0-1 1,-1 0-1,1-1 0,-1 0 0,13-8 0,0-6 359,-1 0 1,37-43-1,32-53 626,-68 84-905,70-97 1002,86-159 0,-132 199-534,-3-1-1,61-189 1,-91 236-260,-2-1 0,-2-1 0,-1 1 0,1-64 0,-10 98-75,-4 9 97,-6 15 44,10-14-546,-12 22 225,0 0 1,2 1-1,1 0 0,-13 46 0,-16 105 369,1 121 254,35-254-647,3 1-1,1-1 1,2 0-1,2 1 1,11 40-1,-14-74-114,0 0 0,1-1-1,0 1 1,0-1 0,1 0-1,0 0 1,1-1 0,0 1-1,7 9 1,-10-15-46,0 0 0,1 0 0,-1-1 0,1 1 0,-1 0 0,1-1 0,-1 1 0,1-1 0,0 0 0,0 0 0,0 0 0,-1 0 0,1-1 0,0 1 0,0-1 0,0 0 1,0 1-1,0-1 0,0-1 0,0 1 0,0 0 0,0-1 0,0 1 0,0-1 0,0 0 0,0 0 0,0 0 0,-1-1 0,1 1 0,3-3 0,9-5 56,0 0 0,-1-1 0,0 0 1,-1-1-1,0 0 0,13-16 0,-2-2 178,36-57-1,-36 51 109,-32 50-318,0 0 0,1 1 1,0 0-1,2 0 0,0 1 1,0 0-1,2-1 0,0 1 1,1 1-1,1-1 0,0 0 1,3 23-1,0-31-19,1 1 0,0-2-1,1 1 1,0 0 0,0-1-1,1 1 1,0-1 0,0 0 0,1-1-1,0 1 1,0-1 0,1 0-1,13 10 1,-18-15-16,0 0-1,0 0 0,0-1 1,1 1-1,-1-1 1,0 1-1,1-1 1,-1 0-1,1 0 1,-1 0-1,1 0 1,0-1-1,-1 1 0,6 0 1,-7-1-2,1 0 1,0-1-1,0 1 0,0 0 1,0-1-1,0 1 0,-1-1 1,1 0-1,0 0 0,0 1 1,-1-1-1,1 0 1,0 0-1,-1-1 0,1 1 1,1-2-1,0-1-3,0 1-1,-1-1 1,0 1 0,1-1 0,-1 0-1,-1 0 1,1 0 0,-1 0 0,1 0-1,-1-1 1,0 1 0,-1 0 0,1 0-1,-1-1 1,0 1 0,0 0 0,-1-7-1,0 2-10,-1 1 1,0 0-1,0 0 0,-1 0 0,0 0 0,0 1 0,-1-1 0,0 1 0,-1 0 0,-8-12 0,4 9-10,0 0 0,-1 0 0,0 1-1,-1 1 1,1 0 0,-14-7 0,-6 3-66,0-1-90,34 14 169,0 0-1,0 0 0,0 0 1,0 0-1,1-1 0,5 0 0,13 2 16,390 27 362,-404-29-379,-1 0-1,1 1 0,0 1 0,11 2 0,-16-4-440,-5-2-424,-11-3 6,-16 3-3137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00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12760,'0'0'848,"133"46"-296,-36-22 8,30-14-8,-30-8 16,2-2 8,3-2-1,-15-2-135,-8-4 8,-7-6-200,-5 6 16,-1 4-120,-5 2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03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1424 5224,'0'0'4458,"12"-8"-3847,10-8-55,-1-2 1,27-27-1,-3-5 534,-3-3 0,48-76 0,22-37 785,-65 99-1104,-35 51-439,1 0-1,0 1 1,1 0 0,0 2-1,1-1 1,1 2 0,0 0-1,1 1 1,0 1-1,31-14 1,-46 23-277,0 0 0,0 0 0,0 0 0,0 1-1,0-1 1,0 1 0,1 0 0,-1-1 0,0 1 0,0 0 0,0 0 0,1 1 0,-1-1-1,0 0 1,0 1 0,0-1 0,0 1 0,0-1 0,0 1 0,3 2 0,-2-1 4,-1 0 1,1 0-1,-1 0 0,1 1 1,-1-1-1,0 1 1,0 0-1,0 0 1,0-1-1,-1 1 1,3 6-1,1 4 61,-1 0-1,-1 1 0,0-1 1,-1 0-1,1 19 1,-3 1 96,-1 0 0,-2 0 1,-1 0-1,-1 0 0,-2-1 1,-2 0-1,-18 47 0,21-56 15,-4 5 402,14-46 496,8-16-959,5-4-66,2 1-1,1 1 1,2 1 0,29-36 0,-34 50-73,2 1 0,-1 1 0,2 0 0,1 2 0,0 0 0,1 2 0,35-20-1,-55 34-28,0 0-1,0 0 0,0 0 0,0 0 0,0 0 0,0 0 0,0 0 1,0 1-1,0-1 0,0 1 0,0 0 0,0-1 0,1 1 1,-1 0-1,0 0 0,0 1 0,0-1 0,1 0 0,-1 1 0,0-1 1,0 1-1,0 0 0,0 0 0,0-1 0,0 1 0,0 1 0,0-1 1,-1 0-1,1 0 0,0 1 0,-1-1 0,1 1 0,0-1 0,-1 1 1,0 0-1,1 0 0,-1-1 0,0 1 0,0 0 0,1 4 0,3 6 18,-1 0 0,0 0-1,-1 1 1,-1-1 0,2 18-1,-2-7 70,-1 1 1,-1 0-1,-2 0 1,0 0-1,-1 0 0,-13 43 1,14-60-48,1 0 401,11-19-197,25-34-85,-15 19-110,31-35-1,-45 56-57,1-1-1,0 1 1,1 0-1,0 0 1,-1 1-1,2 0 1,-1 0-1,1 1 1,13-5-1,-20 8 3,-1 1 0,1-1-1,0 1 1,-1 0-1,1 0 1,0 0 0,0 0-1,-1 0 1,1 0 0,0 0-1,-1 0 1,1 1-1,0-1 1,0 1 0,-1-1-1,1 1 1,-1-1-1,1 1 1,1 1 0,0 0-2,-1 0 0,1 1 0,-1-1 0,0 0 0,1 1 0,-1 0 1,0-1-1,-1 1 0,3 4 0,2 6 6,-1 0 0,-1 0 0,5 24-1,-7-32 12,6 31 47,20 80 176,-27-113-219,-1-1 1,1 0-1,0 1 0,0-1 1,0 0-1,0 0 1,0 0-1,0 0 1,1 0-1,-1 0 0,1 0 1,-1-1-1,1 1 1,0-1-1,0 1 0,0-1 1,0 1-1,0-1 1,0 0-1,0 0 1,0 0-1,0 0 0,0 0 1,1 0-1,-1-1 1,0 1-1,1-1 1,-1 0-1,0 1 0,1-1 1,-1 0-1,0-1 1,1 1-1,-1 0 0,3-1 1,9-2 20,-1-1 0,0-1 0,0 1 0,23-14 0,-25 12-35,271-163-130,-148 82-33,-118 77 120,0-1 1,0 0-1,-2 0 0,1-2 1,-1 0-1,-1 0 0,17-24 1,-30 37 43,0 0-1,0 0 1,0 0 0,0-1 0,0 1-1,0 0 1,0 0 0,0 0 0,-1-1 0,1 1-1,0 0 1,0 0 0,0 0 0,0 0-1,0-1 1,0 1 0,0 0 0,-1 0 0,1 0-1,0 0 1,0 0 0,0 0 0,0-1-1,0 1 1,-1 0 0,1 0 0,0 0 0,0 0-1,0 0 1,-1 0 0,1 0 0,0 0-1,0 0 1,0 0 0,0 0 0,-1 0 0,1 0-1,0 0 1,0 0 0,0 0 0,-1 0-1,1 0 1,0 0 0,0 0 0,0 0 0,-1 0-1,1 0 1,-12 2 39,-9 9-16,0 0 1,1 2-1,0 0 1,1 1-1,1 1 1,-22 23 0,10-5 49,2 1 1,-36 55-1,53-73-40,1 1 1,-13 32-1,21-45-20,0 1 0,0 1 1,1-1-1,-1 0 0,1 0 0,1 1 1,-1-1-1,1 0 0,0 1 0,0-1 1,0 0-1,1 1 0,0-1 0,3 10 1,-4-14-11,0 0 0,1 0 0,-1-1 0,1 1-1,0 0 1,-1-1 0,1 1 0,0-1 0,-1 1 0,1 0 0,0-1 0,-1 0 0,1 1 0,0-1 0,0 1 0,0-1 0,0 0 0,-1 0 0,1 1 0,0-1 0,0 0 0,0 0 0,0 0 0,0 0 0,0 0 0,1 0 0,24-5 27,-13 1-24,0-1 0,0-1 0,0 0 0,-1 0 0,0-2 0,0 1 0,0-2 0,-1 1 0,0-2 0,-1 1 0,17-21 0,-13 12-4,-1-1 0,-1 0 0,-1 0-1,0-2 1,-1 1 0,10-34-1,-11 30-108,19-37 0,-25 56 63,-3 4 40,0 1 1,0 0 0,0 0-1,0 0 1,0 0 0,0 0 0,1 0-1,-1 0 1,0 0 0,0 0-1,0 0 1,0 0 0,0 0-1,0 0 1,0 0 0,1 0 0,-1 0-1,0 0 1,0 0 0,0 0-1,0 0 1,0 0 0,0 0-1,0 0 1,0 0 0,1 1 0,-1-1-1,0 0 1,0 0 0,0 0-1,0 0 1,0 0 0,0 0-1,0 0 1,0 0 0,0 0 0,0 0-1,0 0 1,0 1 0,0-1-1,1 0 1,-1 0 0,0 0-1,0 0 1,0 0 0,0 0-1,0 0 1,0 1 0,0-1 0,0 0-1,0 0 1,0 0 0,0 0-1,0 0 1,0 0 0,0 0-1,-1 0 1,1 1 0,3 10-10,2 45-24,-4-29 46,1-1 0,1 1-1,2-1 1,0 0 0,17 45 0,-20-67 2,-1 0 0,1 0 0,0-1 0,1 1 0,-1-1 0,0 1 0,1-1 0,0 0 0,0 0 0,0 0 0,0 0 0,0 0 0,1-1 0,-1 1 0,1-1 0,0 0 0,4 2 0,-3-3-1,0 1 0,1-1 0,-1 0 0,0-1-1,0 0 1,1 1 0,-1-2 0,0 1 0,0 0 0,1-1 0,-1 0 0,6-2 0,4-3-2,1 0-1,-1-1 1,0 0 0,0-2 0,-1 1 0,0-2-1,20-18 1,-17 13-12,-2-2 0,0 0 0,-1-1 0,-1-1 0,21-35 0,39-109-12,-40 71-32,35-164-1,-9-95-219,-50 301 215,-6 34 16,0-1 1,1-25-1,-12 81 169,-63 370 358,43-257-245,-29 157 501,37-233-539,-2 7-83,22-80-124,0-2 0,0 1 0,0-1 0,-1 1 0,1-1 0,-1 1 0,1-1 0,-1 1 0,1-1 0,-1 0 0,0 1 0,1-1 0,-1 0 0,-1 2 0,2-3 0,-1 0 0,1 0 0,0 0 0,0 1 0,0-1 0,0 0 0,0 0 0,0 0 0,0 0 0,-1 0 0,1 0 0,0 0 0,0 0 0,0 0 0,0 0 0,0 0 0,0 0 0,0 0 0,-1 0 0,1 0 0,0 0 0,0 0 0,0 0 0,0 0 0,0 0 0,0 0 0,-1 0 0,1 0 0,0 0 0,0 0 0,0-1 0,0 1 0,0 0 0,0 0 0,0 0 0,0 0 0,0 0 0,-1 0 0,1 0 0,0 0 0,0 0 0,0-1 0,0 1 0,0 0 0,0 0 0,0 0 0,0 0 0,0 0 0,0 0 0,0 0 0,0-1 0,0 1 0,0 0 0,0 0 0,0 0 0,0 0 0,0 0 0,0 0 0,0-1 0,0 1 0,0 0 0,0 0 0,0 0 0,0 0 0,0 0 0,0 0 0,0 0 0,1-1 0,-1-9 0,2 1 0,10-51 0,34-104 0,-39 145 0,1 1 0,0 0 0,2 0 0,0 1 0,1 1 0,0-1 0,2 2 0,0 0 0,26-24 0,-37 37 0,9-8-11,1 1 1,-1 0 0,2 1-1,21-12 1,-31 19 6,-1 0 0,1 0 0,-1 0 0,1 0 1,0 0-1,0 0 0,0 1 0,-1 0 0,1-1 0,0 1 1,0 0-1,0 0 0,0 0 0,0 1 0,-1-1 0,1 1 1,0 0-1,0-1 0,-1 1 0,1 0 0,0 1 1,-1-1-1,1 0 0,-1 1 0,1-1 0,-1 1 0,0 0 1,0 0-1,0 0 0,0 0 0,2 3 0,1 2-14,-1 1 0,0-1 0,0 1 0,-1-1 0,0 1 0,0 0 0,-1 1 0,0-1 0,0 0 0,-1 1 0,0-1 0,-1 1 0,1-1 0,-2 0 1,1 1-1,-4 15 0,0-4 36,-1-1 1,-1 1 0,0-1 0,-2 0-1,-19 35 1,18-38 21,0-1 1,-2 1-1,1-2 1,-18 18-1,24-28-30,0 0 0,-1 0-1,0 0 1,0-1 0,0 1 0,0-1-1,-1-1 1,1 1 0,-1-1 0,0 1-1,0-2 1,1 1 0,-1-1 0,0 0-1,0 0 1,-8 0 0,-1 1-10,10 2 0,21 12 0,-6-7 0,2 3-4,1-1 1,1 0-1,0-1 0,1-1 1,0 0-1,0-1 0,1 0 1,0-1-1,0-1 0,1-1 1,-1 0-1,1-1 0,0-1 1,1-1-1,22 1 0,-24-4-2,0 0 0,0-1-1,0-1 1,0 0 0,-1-1-1,1-1 1,-1 0 0,0-2-1,-1 1 1,1-2 0,-2 0-1,1 0 1,-1-1 0,0-1-1,17-17 1,-25 22 2,-1 0 1,1-1-1,-1 1 0,0-1 0,-1 0 1,1-1-1,-1 1 0,-1 0 1,1-1-1,-1 0 0,0 0 0,2-11 1,-4 13 0,1 0 0,-1 0 0,0-1 0,0 1 0,0 0 1,0 0-1,-1 0 0,0 0 0,0 0 0,-1 0 0,1 0 0,-1 1 1,0-1-1,0 0 0,-1 1 0,1-1 0,-1 1 0,-5-6 0,6 8 2,-1 0 0,1 0 0,-1 0 0,0 1 0,1-1 0,-1 1 0,0 0 0,0-1 0,0 1 0,0 0 0,0 1 0,0-1 0,0 1 0,-1-1 0,1 1 0,0 0 0,0 0 0,0 0 0,0 1 0,0-1 0,0 1 0,-1-1 0,1 1 0,-3 2 0,0-1-1,0 0-1,0 1 0,0-1 1,1 1-1,-1 1 0,1-1 1,0 1-1,0 0 0,0 0 0,1 0 1,-6 7-1,6-5 10,0 0 1,0 0-1,1 0 1,-1 0-1,1 1 0,1-1 1,0 1-1,0 0 1,0 0-1,0-1 0,1 1 1,0 1-1,1-1 1,0 12-1,1-13 4,0 0 1,0 0 0,1 0-1,-1 0 1,1 0-1,1 0 1,-1-1-1,1 1 1,0-1-1,0 0 1,1 0-1,-1 0 1,1 0 0,0-1-1,1 1 1,-1-1-1,7 5 1,-1-2-12,1 0 0,-1-1 0,1 0 0,0-1 0,1 0 0,-1-1 1,1 0-1,0 0 0,0-2 0,0 1 0,0-2 0,0 1 0,1-2 0,20-1 0,7-3 0,0-3-1,-1-1 1,45-16-1,15-3-6,-33 9-921,-43 7-3884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06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1236 4816,'0'0'6509,"11"12"-5969,36 38 15,-42-46-446,-1 1 0,1-1 1,0 0-1,0 0 1,0 0-1,1-1 0,-1 0 1,1 0-1,0 0 1,-1-1-1,1 0 0,1 0 1,-1 0-1,0-1 0,0 0 1,1 0-1,-1 0 1,0-1-1,1 0 0,-1 0 1,8-2-1,-9 1 7,0 0 0,-1-1 0,1 0 0,-1 1 0,1-1 0,-1-1 0,0 1 0,0-1 0,0 0 0,0 1 0,-1-2 0,1 1 0,-1 0 0,1-1 0,-1 0 0,0 1 0,-1-1 0,1 0 0,2-6 1,1-1 60,-1 0 0,-1-1 0,0 1 0,0-1 0,-1 0 0,2-13 0,-3 7 107,0-1 1,-1 1-1,-1-1 0,-4-28 0,3 38-158,0 1 1,-1 0-1,0 0 0,-1 0 0,0 0 0,0 1 0,0-1 1,-1 1-1,0 0 0,0 0 0,-1 0 0,-8-9 0,12 15-90,-1 0-1,1 0 1,0 0 0,-1 0-1,1 0 1,-1 0-1,1 1 1,-1-1 0,0 0-1,1 1 1,-1-1-1,0 1 1,1 0-1,-1 0 1,0-1 0,1 1-1,-1 0 1,0 1-1,0-1 1,1 0-1,-1 0 1,0 1 0,1-1-1,-1 1 1,0-1-1,1 1 1,-1 0-1,1-1 1,-1 1 0,-2 2-1,-5 4 109,0-1 1,1 1-1,-14 15 0,13-13-53,-2 1-13,2 1 0,-1 0 0,2 1 0,-1 0 0,2 0 0,0 1 0,0 0 0,1 0 0,0 0 0,2 1 0,-1 0 0,2 0 0,0 0 0,0 1 0,2-1 0,-1 1 0,2-1 0,0 1 1,1-1-1,3 21 0,-2-23 0,1 0 1,0 0-1,1-1 0,0 1 1,1-1-1,0 0 1,0 0-1,10 12 1,-11-16-35,1-1 1,0-1-1,0 1 1,0-1-1,1 0 1,0 0-1,0 0 1,1-1-1,-1 0 1,1 0-1,0-1 0,0 0 1,0 0-1,10 3 1,-3-4 9,0 0 1,0 0-1,0-2 0,0 0 0,0 0 1,-1-1-1,1-1 0,0 0 1,19-6-1,4-3 89,-1-2 0,40-20 0,-14 1 25,-2-3 0,-1-2 0,-3-3 0,102-93 0,-122 96-144,-1-1 1,-2-1-1,-2-2 1,-2-1-1,-2-1 0,-1-2 1,-3-1-1,23-61 1,-29 55-73,-2-1 1,-3 0-1,-2 0 0,-3-1 1,-2-1-1,-3-105 0,-4 132-18,-1 1-1,-1-1 0,-2 1 1,0-1-1,-12-29 0,17 55 58,1 0 0,-1 0-1,0 0 1,0-1-1,0 1 1,0 0 0,0 0-1,0 0 1,-1 1-1,1-1 1,-1 0-1,1 0 1,-1 1 0,1-1-1,-1 1 1,0-1-1,0 1 1,0 0 0,0 0-1,0 0 1,0 0-1,-2-1 1,1 2 8,0 0 0,1 0 1,-1 0-1,1 1 0,-1-1 0,1 1 1,-1 0-1,1 0 0,-1 0 0,1 0 0,-1 0 1,1 0-1,0 0 0,0 1 0,0-1 1,0 1-1,0 0 0,0 0 0,-3 3 0,-13 15 22,2 0 0,0 1 0,-19 32-1,-34 76 67,44-75-15,3 1 0,2 1 0,3 1 1,-13 73-1,18-61 99,4 1 1,3 0-1,4 91 0,2-158-162,0 36 245,13 65-1,-13-94-187,2 0-1,-1 0 0,2-1 0,-1 1 0,1-1 0,0 0 0,1 0 0,0 0 0,1 0 1,0-1-1,12 14 0,-12-18-19,-1 0 0,1 0 0,-1-1 1,1 0-1,0 0 0,1 0 0,-1 0 1,0-1-1,1 0 0,-1-1 0,1 0 0,0 0 1,-1 0-1,1 0 0,0-1 0,-1-1 1,1 1-1,10-3 0,9-1 66,0-2 0,0-1 0,29-13 0,-6-2 117,-1-1 1,61-42-1,-61 36-118,-40 25-101,-1-1 0,0 0 1,0 0-1,0-1 0,0 0 0,5-6 1,-10 10-22,-1-1 0,1 1 1,-1 0-1,0 0 0,1-1 1,-1 1-1,0-1 0,-1 1 1,1-1-1,0 1 0,-1-1 1,1 1-1,-1-1 1,0 0-1,0 1 0,0-1 1,0 0-1,0 1 0,-1-1 1,1 1-1,-1-1 0,1 1 1,-3-6-1,1 4-1,1 0 0,-1 0 0,0 0 0,-1 0 0,1 0 0,-1 0 0,1 0 0,-1 1 0,0-1 0,0 1 0,-1 0 0,1 0 0,-1 0 0,1 1 0,-1-1 0,0 1 0,0 0 0,0 0 0,0 0 0,-1 0 0,1 1 0,0 0 0,-1 0 0,1 0 0,-1 0 0,1 1 0,-1-1 0,1 1 0,-1 0 0,0 1 0,1-1 0,-1 1 0,1 0 0,0 0 0,-1 0 0,1 1 0,0 0 0,0-1 0,-1 1 0,1 1 0,-4 2 0,-1 1 0,1-1 0,0 1 0,0 0 1,1 1-1,0 0 0,0 0 0,0 1 0,1-1 0,0 2 0,1-1 0,0 0 1,0 1-1,1 0 0,0 0 0,0 1 0,1-1 0,0 1 0,1-1 1,0 1-1,0 0 0,1 0 0,1 0 0,0 0 0,0 0 0,1 0 0,0 0 1,0 0-1,1-1 0,1 1 0,7 18 0,-7-19 15,0-1 0,1 1 0,1-1 0,-1 0 0,1 0 0,1-1 0,0 0 0,0 0-1,0 0 1,0 0 0,1-1 0,1 0 0,-1-1 0,1 1 0,-1-2 0,1 1 0,1-1 0,-1 0 0,1-1 0,-1 1 0,1-2 0,0 1 0,0-1-1,0-1 1,1 0 0,-1 0 0,0-1 0,0 0 0,14-2 0,9-2 32,-1-2 0,0-2 0,0 0 0,39-17 0,115-62 139,-68 30-90,-67 34-213,0-3 0,64-44-1,-105 63 64,-11 7-24,-15 15-23,-69 61 149,-2 4 7,64-55-31,11-13 9,1 0 1,0 1 0,1 1-1,1-1 1,0 2 0,1 0-1,-14 29 1,22-43-16,1 0-1,-1 0 1,1 0 0,0 0-1,0 0 1,-1 0 0,1 0-1,0 0 1,0 0 0,0 0-1,0 0 1,0 0 0,0 0-1,1 0 1,-1 0 0,0 0-1,0 0 1,1 0 0,-1 0-1,1 0 1,-1 0 0,1 0-1,-1 0 1,2 1 0,-1-1-1,0 0 0,1 0 0,0 0-1,-1 0 1,1 0 0,-1 0 0,1 0 0,0-1 0,0 1 0,-1-1 0,1 1 0,3-1 0,4 1 3,1 0 1,-1-1 0,1 0 0,11-2-1,11-3 11,-2-2 0,1-1-1,-1-2 1,0 0-1,0-2 1,54-31-1,151-119-29,-205 137-22,0-1 0,-2-1 0,-1-1 0,31-44 0,-16 12-73,48-89 0,-60 89-1,-3-2 0,-3 0 0,-2-1 0,-3-2 0,-3 0 0,-3 0 0,6-85 0,-18 135 67,0 10 15,0 0-1,0 0 1,-1 0 0,0 0 0,0 0 0,0 0 0,-1 0 0,1 0 0,-3-6 0,3 11 23,0-1-1,0 1 1,0 0-1,-1 0 1,1 0-1,0 0 1,0-1-1,0 1 0,0 0 1,0 0-1,-1 0 1,1 0-1,0 0 1,0 0-1,0 0 1,-1 0-1,1 0 1,0-1-1,0 1 1,0 0-1,0 0 1,-1 0-1,1 0 1,0 0-1,0 0 1,0 0-1,-1 0 1,1 0-1,0 1 1,0-1-1,0 0 1,-1 0-1,1 0 1,0 0-1,0 0 1,0 0-1,0 0 1,-1 0-1,1 0 1,0 1-1,0-1 1,0 0-1,0 0 1,0 0-1,-1 0 1,1 0-1,0 1 1,0-1-1,0 0 1,0 0-1,-8 12-26,-42 93-29,19-38 46,3-6 30,2 2-1,3 0 0,3 1 1,-21 115-1,40-174-13,-18 155 132,17-137-72,2 0-1,1 0 1,1 1-1,9 43 0,-8-51-16,0-4 26,0-1 1,6 18 0,-7-26-50,-1-1 0,0 1 1,0-1-1,1 1 0,0-1 0,-1 0 1,1 1-1,0-1 0,0 0 1,0 0-1,0 0 0,0-1 0,1 1 1,-1 0-1,1-1 0,2 2 0,0-1-1,0-1 0,0 0-1,0 0 1,1 0-1,-1-1 1,0 1-1,0-1 1,0 0-1,1-1 1,-1 1 0,0-1-1,0 0 1,0-1-1,0 1 1,0-1-1,0 0 1,6-3-1,7-5 14,0-1-1,0-1 0,16-15 0,-6 6-4,-10 6-21,-1 1 0,-1-2 0,0 0 0,-1-1-1,14-21 1,55-98-109,-77 116-1,-5 11 98,-2 19 101,-3 25-15,2 0 1,1-1-1,10 69 0,-8-90-62,0 0 0,2-1 0,-1 1 0,1-1 1,8 16-1,-9-24-16,-1 1 1,1 0 0,1-1-1,-1 1 1,1-1-1,0 0 1,0 0 0,0-1-1,0 1 1,0-1 0,1 0-1,0 0 1,0 0 0,0 0-1,6 1 1,-3-1-9,0-1 1,0-1-1,1 1 0,-1-1 1,1-1-1,-1 1 0,0-2 1,1 1-1,-1-1 0,1 0 1,-1-1-1,0 0 0,0 0 1,10-5-1,4-2-30,-1-1 0,-1 0 0,39-28 0,-30 16-51,-1-1 0,36-40 0,44-61-283,-103 115 177,-18 24 146,-7 14 71,2 2 1,1 0-1,1 1 1,2 0-1,-18 59 1,31-84-16,-1 0 0,2 0 0,-1 0 0,1 0 0,0 0 1,0 0-1,0 0 0,1 0 0,0 0 0,1 0 0,0 0 0,0 0 1,0-1-1,7 13 0,-8-16-10,1 0 0,0-1 0,0 1 0,0-1 0,0 1 1,0-1-1,0 0 0,0 0 0,1 0 0,-1 0 0,1 0 0,-1 0 0,1-1 0,0 1 1,0-1-1,0 0 0,0 0 0,0 0 0,0 0 0,0-1 0,0 1 0,0-1 1,0 0-1,0 1 0,0-1 0,0-1 0,0 1 0,0 0 0,0-1 0,1 0 0,-1 1 1,-1-1-1,1-1 0,0 1 0,3-2 0,0 1-25,0-1 0,0 0 0,-1-1 0,1 1 0,-1-1 0,0 0 0,0-1 0,0 1 0,0-1 0,-1 0 0,0 0-1,0 0 1,0-1 0,-1 1 0,0-1 0,0 0 0,0 0 0,-1 0 0,0 0 0,0 0 0,0-1 0,-1 1 0,0-1 0,0 1 0,-1-1 0,0 1 0,0-1 0,0 1 0,-1-1 0,0 1-1,0-1 1,-1 1 0,1 0 0,-2-1 0,1 1 0,0 0 0,-1 0 0,-7-10 0,-5-6-73,-21-27-37,33 46 119,0-1 1,0 1 0,-1 0-1,0-1 1,0 2 0,0-1-1,0 0 1,0 1 0,-9-4-1,13 6 16,-1 0 0,1 0 0,-1 0 0,0 0 0,1-1 0,-1 1-1,1 0 1,-1 0 0,1-1 0,-1 1 0,1 0 0,-1 0-1,1-1 1,-1 1 0,1-1 0,0 1 0,-1 0 0,1-1 0,-1 1-1,1-1 1,0 1 0,-1-2 0,9-5 47,28-4-2,-29 10-49,26-6 9,0 2 0,1 2-1,-1 0 1,0 3 0,67 6 0,-83-3-7,1-1-1,-1 2 1,0 0 0,0 1 0,-1 1 0,0 0 0,0 2 0,15 8-1,-25-13 16,0 1-1,-1 0 0,1 0 0,-1 0 0,0 1 0,0 0 0,-1 0 0,0 0 0,0 0 0,0 1 0,0-1 0,-1 1 0,0 0 0,0 0 0,0 0 0,-1 1 0,0-1 0,0 1 0,-1-1 0,0 1 0,0-1 0,0 1 0,-1 11 0,-1-7 73,0-1 0,-1 1 0,0-1 0,-1 1 0,0-1 0,0 0 0,-1 0 1,0 0-1,-1-1 0,0 1 0,-7 8 0,163-242 808,-147 218-896,17-21-7,-19 26 5,-1 0-1,0-1 1,0 1 0,1 0 0,-1 0 0,1 0 0,-1 0 0,1 0 0,-1 1-1,1-1 1,0 0 0,-1 1 0,1-1 0,0 1 0,3-1 0,-4 1-6,-1 1 0,1-1 0,0 0 1,0 1-1,0-1 0,0 1 0,0-1 0,-1 1 1,1-1-1,0 1 0,-1-1 0,1 1 0,0 0 1,-1-1-1,1 1 0,0 0 0,-1 0 1,1 0-1,-1-1 0,0 1 0,1 0 0,-1 0 1,1 1-1,8 27-48,-6-18 36,45 155 195,-48-165-173,1 1 1,-1-1-1,1 1 1,-1-1-1,1 0 1,0 1-1,0-1 1,0 1-1,0-1 1,0 0-1,0 0 1,0 0-1,0 0 1,0 0-1,0 0 1,0 0-1,1 0 1,-1 0-1,1 0 1,-1 0-1,0-1 1,1 1-1,-1-1 1,1 1-1,-1-1 1,1 0-1,0 1 1,-1-1-1,1 0 1,-1 0-1,1 0 1,-1 0-1,1 0 1,2-1-1,2 0 4,0 0-1,0-1 0,0 0 0,0 0 0,0 0 1,0 0-1,7-6 0,0 0-5,-1-1 0,-1 0 0,1-1 0,16-20 0,37-52 0,-46 57 0,67-102 0,-20 27 0,-61 93 0,-4 4 0,1 1 0,0-1 0,0 1 0,0-1 0,1 1 0,-1-1 0,4-2 0,-5 5 0,-1 0 0,0 0 0,1-1 0,-1 1 0,0 0 0,1 0 0,-1 0 0,0 0 0,1 0 0,-1 0 0,0 0 0,1 0 0,-1 0 0,1 0 0,-1 0 0,0 0 0,1 0 0,-1 0 0,0 0 0,1 1 0,-1-1 0,0 0 0,1 0 0,-1 0 0,0 1 0,1-1 0,8 17 0,-3 6 0,-1 0 0,-2 0 0,0 1 0,-1 0 0,-1-1 0,-2 1 0,0 0 0,-2 0 0,-5 23 0,6-31 0,-2 1 0,0-1 0,-1-1 0,0 1 0,-13 24 0,17-37 0,-1-1 0,1 1 0,-1 0 0,0-1 0,0 1 0,0-1 0,0 0 0,-1 1 0,1-1 0,0 0 0,-1 0 0,0-1 0,1 1 0,-1-1 0,0 1 0,0-1 0,0 0 0,0 0 0,0 0 0,0 0 0,0 0 0,0-1 0,-1 0 0,1 1 0,0-1 0,0 0 0,0-1 0,0 1 0,-1 0 0,1-1 0,0 0 0,0 0 0,0 0 0,0 0 0,-5-3 0,3 1 0,-1 0 0,1 0 0,0 0 0,0-1 0,0 0 0,1 0 0,-1 0 0,1 0 0,0-1 0,0 0 0,0 0 0,1 0 0,0 0 0,0 0 0,0-1 0,1 1 0,0-1 0,0 0 0,0 0 0,1 0 0,-1 0 0,1 0 0,1 0 0,-1 0 0,1-7 0,1 11 0,-1 0 0,1 0 0,-1 0 0,1-1 0,0 1 0,0 0 0,0 0 0,0 0 0,0 0 0,0 0 0,1 1 0,-1-1 0,0 0 0,1 1 0,0-1 0,-1 0 0,1 1 0,0 0 0,0-1 0,0 1 0,0 0 0,0 0 0,0 0 0,0 0 0,0 1 0,0-1 0,4 0 0,5-2 0,1 1 0,0 1 0,21-1 0,-28 2 0,77 2 0,159 26 0,-188-17-4,-53-11-9,0 0 0,0 0 0,1 0 0,-1 0 0,0 0 0,0 0 0,0 0 0,0 0 0,0 0 0,0 1 0,0-1 0,0 0 1,1 0-1,-1 0 0,0 0 0,0 0 0,0 0 0,0 1 0,0-1 0,0 0 0,0 0 0,0 0 0,0 0 0,0 0 0,0 1 0,0-1 0,0 0 0,0 0 0,0 0 0,0 0 0,0 0 0,0 1 0,0-1 0,0 0 0,0 0 0,-1 0 0,1 0 0,0 0 1,0 0-1,0 1 0,0-1 0,0 0 0,0 0 0,0 0 0,0 0 0,0 0 0,-1 0 0,1 0 0,0 0 0,0 0 0,0 0 0,0 0 0,0 1 0,0-1 0,-1 0 0,1 0 0,0 0 0,0 0 0,0 0 0,0 0 0,0 0 0,-1 0 0,1 0 1,0 0-1,-14 6-750,-25 6-213,-1-3 1,-43 5 0,41-7-2555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07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71 219 10248,'0'0'97,"-11"-6"7,-35-18 8,46 23-105,-1 1 0,0 0 0,0 0 0,1-1 0,-1 1 1,0-1-1,0 1 0,1-1 0,-1 1 0,1-1 0,-1 1 0,0-1 0,1 1 0,-1-1 0,1 0 1,-1 1-1,1-1 0,0 0 0,-1 1 0,1-1 0,0 0 0,-1 0 0,1-1 0,13-6 269,-11 7-243,43-17 252,0 3 0,74-15 1,106-8 243,631-25 1471,-389 82-707,-269-7-3094,-176-11-8132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2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1761 6928,'0'0'3154,"18"-12"-2427,28-21-19,67-64 0,-103 86-613,199-202 1942,-190 192-1696,-1 0-1,-1-1 1,-1-1 0,-1-1 0,-1 0-1,-2-1 1,0-1 0,10-33-1,-21 56-207,0-1-1,0 1 0,0-1 0,0 1 0,-1-1 0,0 0 0,0 1 1,0-1-1,0 0 0,0 1 0,-1-1 0,0 0 0,0 1 0,0-1 1,0 1-1,0 0 0,-1-1 0,1 1 0,-1 0 0,0 0 0,0 0 1,0 0-1,0 0 0,-1 0 0,1 0 0,-1 1 0,-4-4 0,-2 1 1359,20 12-568,81 28-160,-57-23-530,34 17 0,-64-26-200,1 0 0,-1 1 0,0-1 0,0 1 0,-1 0 0,1 0 0,-1 0 0,0 1 0,0-1 1,0 1-1,0 0 0,-1 0 0,0 1 0,0-1 0,0 0 0,-1 1 0,0 0 0,0 0 0,-1 0 0,1 0 0,-1 0 0,0 8 0,0 10 64,-1 1 1,-1-1-1,-2 0 0,-6 32 0,1-11 74,7-33-129,-3 6 66,2-1 0,1 1 0,0 0 0,3 25 0,-2-39-83,0 0 0,1 0 0,0-1 0,0 1 1,0 0-1,0 0 0,1 0 0,0-1 0,-1 1 0,1 0 0,1-1 0,-1 0 0,0 0 0,1 1 0,0-1 0,-1-1 0,1 1 0,0 0 0,1-1 0,-1 1 0,0-1 0,1 0 0,-1 0 0,1-1 0,5 3 0,4-1 12,1 0 0,-1 0 0,1-1 0,0-1 0,0-1 0,0 0 0,-1 0 0,1-1 0,0-1 0,0-1 0,-1 0 0,1 0 0,16-8 0,-8 2-8,0 0 1,-1-2-1,0-1 0,-1 0 1,0-2-1,-1 0 0,18-18 0,-23 19-2,-1-1 0,-1 0 0,0-1 0,-1 0-1,-1-1 1,0 0 0,-1-1 0,12-29 0,-17 33-18,0 0 1,-1 0 0,0 0-1,-1-1 1,0 1 0,-1-1-1,-1 1 1,0-1-1,-1 1 1,0 0 0,-1-1-1,-7-23 1,8 33-5,0 0 0,0 1 0,-1-1 1,1 0-1,-1 1 0,0-1 0,0 1 0,0 0 0,-1 0 0,1 0 0,-1 0 1,0 0-1,0 0 0,0 0 0,0 1 0,-4-3 0,4 4 3,1 0 0,-1 1 0,1-1-1,-1 0 1,1 1 0,-1 0 0,1 0 0,-1 0-1,0 0 1,1 0 0,-1 0 0,1 1-1,-1-1 1,1 1 0,-1-1 0,1 1 0,-1 0-1,1 0 1,0 0 0,-1 1 0,1-1 0,0 1-1,0-1 1,0 1 0,0-1 0,-3 4-1,-8 8 23,0 1 0,0 0-1,1 1 1,1 0 0,1 1-1,0 0 1,1 0-1,1 1 1,0 0 0,1 1-1,1 0 1,-4 19-1,7-21 2,0 0-1,0 0 0,2 0 0,0 1 0,1-1 0,0 0 1,2 1-1,0-1 0,0 0 0,2 0 0,0 0 0,1 0 0,0-1 1,9 17-1,-10-23-7,2-1 0,-1 1 0,1-1 0,0 0 1,1-1-1,0 0 0,0 0 0,0 0 0,1-1 0,0 0 0,0 0 1,1-1-1,0 0 0,0-1 0,0 0 0,0 0 0,1-1 0,-1 0 1,1-1-1,0 0 0,14 1 0,-2-1 19,0-2 0,0-1 0,0-1 0,0 0 0,0-2 1,-1 0-1,0-2 0,37-14 0,-9-1-18,0-2 1,-2-3-1,0-2 1,-2-1-1,-2-3 0,0-1 1,-3-3-1,47-50 1,-54 48-31,-3-2 0,0-1 0,-3-1 0,-2-1 1,-1-1-1,-2-2 0,19-58 0,-15 19-87,-3-1 0,-3-1 0,9-107 0,-28 174 39,0 1-1,-1-1 1,0 1 0,-6-32-1,3 38 15,0 0 0,0 1 0,-1-1 0,-1 1-1,0 0 1,-1 0 0,-13-21 0,19 33 37,-1-1 1,1 0-1,-1 1 1,0-1-1,1 0 1,-1 1-1,1-1 0,-1 1 1,0-1-1,1 1 1,-1 0-1,0-1 1,0 1-1,1-1 1,-1 1-1,0 0 1,0 0-1,0 0 1,0-1-1,1 1 0,-1 0 1,0 0-1,0 0 1,0 0-1,0 0 1,1 0-1,-1 1 1,0-1-1,0 0 1,0 0-1,1 1 1,-1-1-1,-1 1 0,-25 18-27,26-18 29,-17 17-1,0 0 0,1 1 0,1 1 1,1 1-1,1 0 0,-16 33 0,-58 146 60,87-197-57,-30 79 46,3 1 0,-29 148 0,50-191 2,2 1-1,1 0 0,3 0 0,1 0 1,2 1-1,2-1 0,2-1 0,10 41 1,-12-68-7,0 0 0,1-1 1,0 1-1,0-1 0,2 0 1,11 16-1,-15-24-16,-1 0 1,1-1-1,1 1 1,-1-1-1,0 0 0,1 0 1,0 0-1,0 0 0,0-1 1,0 1-1,0-1 0,0 0 1,0 0-1,1-1 0,-1 1 1,1-1-1,0 0 0,-1 0 1,1-1-1,0 1 0,9-1 1,1-3 14,0-1 1,0 0 0,-1-1 0,1 0 0,-1-1-1,17-11 1,-8 6-16,71-40 34,129-93-1,-175 110-90,-15 13-54,-2-3-1,0 0 0,31-34 1,-52 49 39,15-15-192,-25 23 234,1 1-1,-1 0 0,0-1 0,1 1 0,-1 0 1,0-1-1,1 1 0,-1-1 0,0 1 0,0-1 1,0 1-1,1 0 0,-1-1 0,0 1 0,0-1 1,0 1-1,0-1 0,0 1 0,0-1 0,0 1 1,0-1-1,0 1 0,0-1 0,0 1 0,0-1 1,0 1-1,0-1 0,0 1 0,-1-1 0,1 1 1,0 0-1,0-1 0,0 1 0,-1-1 1,1 1-1,0-1 0,-1 1 0,1 0 0,0-1 1,-1 1-1,1 0 0,0-1 0,-1 1 0,1 0 1,-1 0-1,1-1 0,-1 1 0,1 0 0,0 0 1,-1 0-1,-4-1 1,1 1-1,0-1 1,0 1 0,0 1 0,-1-1 0,1 0-1,0 1 1,-7 2 0,-5 0 8,-3 1 2,0 1 0,0 1 0,0 0 0,1 2 0,1 0 0,-1 1 0,-29 20 0,21-11 22,0 2 0,2 1 0,-44 48 0,59-60-4,1 1-1,1 0 0,-1 0 0,2 1 0,-1 0 1,2 0-1,-1 1 0,2-1 0,-1 1 0,2 0 1,-1 0-1,2 1 0,0-1 0,-1 14 0,3-24-15,0 0-1,0 0 1,-1 0-1,2 0 1,-1 0-1,0 0 0,0 0 1,1-1-1,-1 1 1,1 0-1,-1 0 1,1 0-1,0 0 0,0-1 1,0 1-1,0 0 1,0-1-1,0 1 1,1-1-1,-1 1 0,0-1 1,1 0-1,-1 1 1,1-1-1,-1 0 1,1 0-1,0 0 1,-1 0-1,1 0 0,0 0 1,0-1-1,0 1 1,-1-1-1,1 1 1,0-1-1,0 0 0,0 1 1,0-1-1,0 0 1,2-1-1,2 1 4,1-1 0,-1 0 0,1-1 0,-1 1 0,0-1 0,0 0 0,0-1 1,0 0-1,0 0 0,-1 0 0,8-6 0,0-2-19,0 0 1,0-1-1,-1-1 1,-1 0-1,0-1 1,-1 0-1,11-22 1,-4 3-54,-2 0 1,17-53-1,-23 61-7,-6 19 28,-1 1 0,0-1 0,-1 0 0,1 0 0,-1 0 0,0 0 0,0-6 0,-12 163-101,10-140 147,2 0 0,-1 0 0,2 0 0,-1-1 1,2 1-1,3 14 0,-3-20 3,-1 1 0,1-1 0,0 0 0,0 0 0,0 0 0,1 0 0,0-1 0,0 1 0,0-1 0,0 0 0,1 0 0,0-1 0,7 5 0,-3-2 10,1 0-1,1 0 1,-1-1-1,1-1 0,0 0 1,19 5-1,-22-8-15,-1 0 0,0-1 0,0 0 0,1 0 0,-1 0 0,0-1 0,0 0-1,1 0 1,-1-1 0,0 0 0,0 0 0,7-4 0,8-5-18,-1-1 0,0-1 0,-1-1 0,0 0 0,-1-2 0,-1 0 0,28-32 0,-7 2-68,63-103-1,-29 18-100,-5-3 0,100-282 0,-148 347-4,17-101 0,-31 136 107,4-7-71,-23 57 105,-26 77 111,-34 118-1,65-187-51,-23 79 102,5 2 0,-17 135 0,35-166 47,3 1 1,3 0-1,4 0 1,13 84-1,-15-156-147,8 37 215,-8-37-177,1 0-1,0-1 1,0 1 0,0 0-1,0-1 1,0 1 0,1-1-1,-1 0 1,1 1 0,0-1-1,2 2 1,-3-3-34,0-1 0,0 1 0,0-1 0,0 1 0,0-1 0,0 0 0,0 0 0,0 0 0,0 1 0,1-1 0,-1 0 0,0 0 0,0 0 1,0-1-1,0 1 0,0 0 0,1 0 0,-1-1 0,1 0 0,23-9 157,-17 5-147,0 0 1,-1-1-1,0 0 1,0 0-1,0 0 0,-1-1 1,1 0-1,-2 0 1,7-10-1,7-13-10,14-34-1,-25 50-21,45-106-73,-37 80-91,1 2 1,2 0-1,35-53 1,-43 77 32,-5 13 117,-6 26 131,-1-8-82,0-1-10,-3 45 255,4 0 0,8 84 0,-8-143-276,0 0 0,0 1 0,1-1 0,-1 0 0,1 0 0,0 1 0,-1-1 0,1 0 0,0 0 0,0 0 0,0 0 0,1 0 0,-1 0 0,0 0 0,1 0 0,-1-1 0,3 3 0,-2-4 0,-1 1 0,1-1 0,0 0 0,-1 1 0,1-1 0,0 0 0,-1 0 0,1 0 0,0 0 0,-1-1 0,1 1 0,-1 0 0,1-1 0,0 1 0,-1-1 0,1 0 0,-1 1 0,1-1 0,-1 0 0,0 0 0,1 0 0,-1 0 0,0 0 0,1 0 0,0-2 0,8-7 0,0 1 0,-1-1 0,0-1 0,0 0 0,-2 0 0,10-17 0,33-76 0,37-93 0,-64 151 0,-23 46 0,0 0 0,0 0 0,0 0 0,0 0 0,0 1 0,0-1 0,0 0 0,0 0 0,1 0 0,-1 0 0,0 0 0,0 0 0,0 0 0,0 0 0,0 0 0,0 0 0,0 0 0,0 0 0,0 0 0,0 0 0,0 0 0,0 0 0,0 0 0,0 0 0,0 0 0,0 0 0,0 0 0,1 0 0,-1 0 0,0 0 0,0 0 0,0 0 0,0 0 0,0 0 0,0 0 0,0 0 0,0-1 0,0 1 0,0 0 0,0 0 0,0 0 0,0 0 0,0 0 0,0 0 0,0 0 0,0 0 0,0 0 0,0 0 0,0 0 0,0 0 0,0 0 0,0 0 0,0 8 0,-68 320 0,66-313 0,0 0 0,1-1 0,1 1 0,0 0 0,2 0 0,3 22 0,-5-36 0,0 0 0,0 0 0,1 0 0,-1 0 0,0 0 0,0 0 0,1 0 0,-1 0 0,1 0 0,-1 0 0,1 0 0,-1 0 0,1 0 0,0 0 0,0 0 0,-1 0 0,1-1 0,0 1 0,0 0 0,0-1 0,0 1 0,-1 0 0,1-1 0,0 1 0,0-1 0,0 0 0,1 1 0,-1-1 0,0 0 0,0 1 0,0-1 0,0 0 0,0 0 0,0 0 0,0 0 0,0 0 0,0 0 0,0 0 0,1-1 0,-1 1 0,1-1 0,3 0 0,-1-1 0,1 0 0,-1-1 0,1 1 0,-1-1 0,0 0 0,7-6 0,-1-2 0,0-1 0,0 1 0,-2-2 0,1 1 0,6-16 0,8-10 0,-6 9 0,-1 0 0,-1-1 0,-1-1 0,18-61 0,-29 80 0,0 1 0,-1-1 0,0-13 0,-3 17 0,2-3 0,2 4 0,2 0 0,8 9 0,118 30-37,-112-29 28,0-1-1,0 0 0,1-2 0,36-3 1,-43 0 12,-1 0 1,0-1 0,0 0-1,0-1 1,-1 0 0,0-1-1,15-10 1,-19 9 23,-6 6-26,-1 0 1,1 1-1,-1-1 0,1 0 0,0 1 1,-1-1-1,1 0 0,-1 1 0,1-1 1,0 1-1,0-1 0,-1 1 1,1 0-1,0-1 0,0 1 0,0 0 1,-1-1-1,1 1 0,0 0 0,0 0 1,0 0-1,1 0 0,-6 15-1,-12 34 0,2 0 0,-12 71 0,25-112 0,0-1 0,1 1 0,-1-1 0,2 1 0,0 12 0,0-18 0,-1 0 0,0 0 0,1 0 0,-1 0 0,1-1 0,0 1 0,0 0 0,-1 0 0,1-1 0,0 1 0,1 0 0,-1-1 0,0 1 0,0-1 0,1 1 0,-1-1 0,1 0 0,-1 0 0,1 1 0,-1-1 0,1 0 0,0 0 0,0-1 0,-1 1 0,4 1 0,0-1 0,0-1 0,1 0 0,-1 0 0,0 0 0,0 0 0,0-1 0,0 0 0,0 0 0,0 0 0,0 0 0,0-1 0,-1 0 0,1 0 0,0 0 0,-1-1 0,0 1 0,1-1 0,6-6 0,3-3 0,-1 0 0,0-1 0,20-27 0,-10 7 0,-3-1 0,24-49 0,7-13 0,-45 87 0,-1 0 0,1-1 0,-1 0 0,-1 0 0,0 0 0,0 0 0,3-22 0,-4 24 0,-1 0 0,-4 10 0,1 0 0,0 0 0,1 0 0,-1 0 0,1 0 0,0 0 0,-1 0 0,1 0 0,0 0 0,1 3 0,-1 9 0,-3 14 0,-1 18 0,-20 84 0,-35 43 0,40-125 0,19-46 0,-1 0 0,0 0 0,0 0 0,0-1 0,0 1 0,0 0 0,0-1 0,0 1 0,0 0 0,0-1 0,-1 1 0,1-1 0,-1 0 0,1 0 0,-1 1 0,0-1 0,1 0 0,-1 0 0,0 0 0,0-1 0,0 1 0,0 0 0,1-1 0,-1 1 0,-3-1 0,1 0 0,0 0 0,-1 0 0,1 0 0,-1-1 0,1 0 0,0 0 0,0 0 0,-1-1 0,1 1 0,-5-4 0,-3-1 0,1 0 0,0-1 0,-16-13 0,23 17 0,0 0 0,1 0 0,-1-1 0,1 1 0,0-1 0,0 0 0,0 0 0,0 0 0,1 0 0,0-1 0,-1 1 0,-1-7 0,4 10 0,0 0 0,0 1 0,0-1 0,0 0 0,0 1 0,0-1 0,0 0 0,0 1 0,0-1 0,0 0 0,1 0 0,-1 1 0,0-1 0,0 0 0,1 1 0,-1-1 0,0 1 0,1-1 0,-1 0 0,1 1 0,-1-1 0,1 1 0,-1-1 0,1 1 0,-1-1 0,1 1 0,-1 0 0,1-1 0,0 1 0,-1 0 0,1-1 0,0 1 0,-1 0 0,1 0 0,0-1 0,-1 1 0,1 0 0,0 0 0,1 0 0,30-1 0,-30 1 0,54 4 0,190 3 0,-216-9 0,-1 0 0,1-2 0,-1-2 0,1-1 0,-1 0 0,34-16 0,-45 15-8,0-2 0,0 0 0,-1 0 0,-1-2 0,0 0 0,27-26 0,-24 17-17,-1 0 0,-1-1 0,0-1-1,16-32 1,-5-1-29,-3-2-1,-2 0 1,24-102-1,-17 45-86,22-182 1,-51 290 132,1-6-13,-1 1 0,0-1 0,-1 0 0,0 0 0,-1 1 0,0-1 0,-5-18 0,6 30 19,0 1 0,0-1 0,0 0 1,0 1-1,-1-1 0,1 0 0,0 1 0,0-1 1,-1 1-1,1-1 0,0 0 0,-1 1 0,1-1 1,0 1-1,-1-1 0,1 1 0,-1-1 0,1 1 1,-1-1-1,1 1 0,-1-1 0,1 1 0,-1 0 1,1-1-1,-1 1 0,0 0 0,1 0 0,-1-1 1,0 1-1,1 0 0,-1 0 0,0 0 1,1 0-1,-1 0 0,0 0 0,1 0 0,-1 0 1,0 0-1,1 0 0,-1 0 0,1 0 0,-1 0 1,0 1-1,1-1 0,-1 0 0,0 0 0,0 1 1,-3 2-5,-1 1 1,1-1 0,0 1 0,1 0 0,-5 5-1,-19 25 2,2 0-1,2 2 0,1 1 0,1 1 0,3 0 1,-25 74-1,17-26 41,4 1 1,-13 110-1,15 19 298,20-183-223,0 1 1,3-1 0,1 0 0,11 47-1,-15-77-110,1 0 0,0 0 0,0 1-1,0-1 1,1 0 0,-1 0 0,1 0-1,-1 0 1,1 0 0,4 4 0,-5-6-1,1 0 0,0 0-1,0 0 1,-1-1 0,1 1 0,0 0 0,0-1 0,0 0 0,-1 1 0,1-1 0,0 0 0,0 0 0,0 0 0,0 0-1,0 0 1,0 0 0,-1-1 0,1 1 0,0-1 0,3 0 0,11-4 0,-1-1 0,1-1 0,-1 0 0,0 0 0,-1-2 0,1 0 0,-2 0 0,23-21 0,-3-2 0,57-69 0,-69 72 0,-14 18 0,0 1 0,15-15 0,-21 34 0,-2 6 0,-17 152 0,18-160 0,-1 0 0,2 0 0,-1 0 0,1-1 0,0 1 0,0 0 0,1-1 0,-1 1 0,5 8 0,-5-12 0,0-1 0,1 1 0,0 0 0,-1-1 0,1 0 0,0 1 0,0-1 0,0 0 0,0 0 0,1 0 0,-1 0 0,0 0 0,1 0 0,0-1 0,-1 1 0,1-1 0,0 0 0,0 0 0,0 0 0,-1 0 0,1 0 0,0 0 0,5-1 0,16 1 0,0-2 0,1-1 0,-1 0 0,0-2 0,0-1 0,0-1 0,-1-1 0,26-11 0,117-61 0,-131 62 0,-2-4 0,-26 17 0,-1-1 0,1 1 0,0 0 0,0 1 0,0 0 0,0 0 0,8-2 0,-15 5 0,1 0 0,-1 0 0,0 0 0,0 0 0,0 0 0,0 0 0,0 0 0,0 0 0,1 0 0,-1 0 0,0 0 0,0-1 0,0 1 0,0 0 0,0 0 0,0 0 0,0 0 0,1 0 0,-1 0 0,0 0 0,0 0 0,0 0 0,0-1 0,0 1 0,0 0 0,0 0 0,0 0 0,0 0 0,0 0 0,0 0 0,0-1 0,0 1 0,0 0 0,0 0 0,0 0 0,0 0 0,0 0 0,0 0 0,0-1 0,0 1 0,0 0 0,0 0 0,0 0 0,0 0 0,0 0 0,0-1 0,0 1 0,-1 0 0,1 0 0,0 0 0,-1 0 0,1 0 0,0 0 0,0-1 0,-1 1 0,1 0 0,0 0 0,-1 0 0,1 0 0,0 0 0,-1 0 0,1 0 0,0 0 0,-1 0 0,1 0 0,0 1 0,0-1 0,-1 0 0,1 0 0,0 0 0,-1 0 0,1 0 0,0 0 0,0 1 0,-1-1 0,1 0 0,0 0 0,-1 1 0,-81 44 0,64-37 0,1 1 0,-1 1 0,1 0 0,1 2 0,-26 22 0,36-28 0,0 0 0,1 1 0,0-1 0,0 1 0,0 0 0,1 1 0,0-1 0,0 1 0,-2 10 0,5-16 0,0 1 0,0 0 0,1 0 0,0-1 0,-1 1 0,1 0 0,0 0 0,0 0 0,1 0 0,-1 0 0,0-1 0,1 1 0,0 0 0,0 0 0,0-1 0,0 1 0,0 0 0,0-1 0,1 1 0,-1-1 0,1 0 0,-1 1 0,1-1 0,0 0 0,0 0 0,0 0 0,1 0 0,-1-1 0,0 1 0,1-1 0,2 2 0,4 2 0,0 0 0,0-1 0,0 0 0,1-1 0,-1 0 0,1-1 0,10 2 0,-15-3 0,0-1 0,0 1 0,0-1 0,0-1 0,0 1 0,0 0 0,0-1 0,0 0 0,0 0 0,0-1 0,0 0 0,-1 1 0,1-1 0,-1-1 0,1 1 0,5-5 0,-9 6-13,1-2-1,0 1 1,-1 0-1,1 0 1,-1 0-1,0-1 1,0 1 0,1-1-1,-2 1 1,1-1-1,0 1 1,0-1-1,-1 1 1,0-1 0,1 0-1,-1 1 1,0-1-1,0 0 1,0 1-1,-1-4 1,-1-5-198,1 0-1,-2-1 1,-4-13-1,-13-23-4542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2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15576,'0'0'2231,"67"2"-2143,-65 2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2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12960,'0'0'792,"133"-6"-80,-30 2 16,20 8-24,10-2-9,8 2-87,-16-2-8,-27 4-80,-37-2 8,-31-4-144,-16 0 8,-10 0-280,-14 2 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2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13560,'0'0'1480,"80"-12"-840,-27 10-144,-17-2-9,-4 8-271,-6-2 8,-13-2-248,-9 0 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1 144 12864,'0'0'0,"72"-2"200,29-8 16,79-15-24,33 1-8,43 6 344,-24-2 0,-39-6-24,-50 10 8,-48 14 24,-4 2-1,1 0-111,-17 0 0,-27 6-112,-35-4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0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0 106 12360,'0'0'4217,"13"-5"-3769,56-21 555,124-30 0,-73 45 117,-33 5 104,-76 5-935,-1 0 0,0 1-1,0 1 1,0-1 0,20 5 0,0 6-2720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13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0 547 5016,'0'0'1048,"16"-4"-488,18-5-282,183-41 1014,24 15-563,-132 20-510,197-24 248,1327-149 1770,807 17 1222,-1488 170-1647,-892 3-1670,244-3 805,-260-3-532,51-12-1,-86 14-338,-2 1-198,14-4 746,-21 5-673,1 0-1,-1 0 1,0 0 0,0 0 0,1 0 0,-1 0 0,0 0 0,0 0 0,1 0 0,-1 0 0,0 0-1,0 0 1,0 0 0,1 0 0,-1 0 0,0-1 0,0 1 0,1 0 0,-1 0 0,0 0-1,0 0 1,0-1 0,0 1 0,1 0 0,-1 0 0,0 0 0,0-1 0,0 1 0,0 0 0,0 0-1,0 0 1,0-1 0,1 1 0,-1 0 0,0 0 0,0-1 0,0 1 0,0 0 0,0 0 0,0-1-1,0 1 1,0 0 0,0 0 0,0-1 0,0 1 0,-1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3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45 814 7136,'0'0'3886,"17"-9"-3088,-6 2-671,14-6 214,-1-2-1,0 0 1,-1-2 0,26-24-1,76-93 1882,-118 130-1230,-7 12-468,-6 21-175,4-22-255,-136 425 1725,60-210-839,18-66-165,3-8 831,50-133-684,5-26-87,8-30-517,-5 33-350,92-399 293,-6 122-231,-73 246-65,2 1 0,1 0 0,3 1 0,0 1 0,31-39 0,-3 14 2,99-99 0,-52 74 34,-82 76-34,0 1 1,1 0 0,0 1 0,0 1 0,28-10 0,-37 15-6,1 0 1,-1 1-1,1 0 1,-1 0-1,1 0 1,0 1 0,-1 0-1,1 0 1,0 0-1,-1 1 1,1-1 0,0 2-1,-1-1 1,1 0-1,7 4 1,-7-1 2,1 0 1,-1 0-1,0 0 0,0 1 1,0-1-1,-1 1 0,1 1 1,-1-1-1,0 1 0,5 9 1,1 4 17,0 0-1,-2 1 1,0 0 0,-2 1 0,0 0 0,8 41 0,-12-37 19,0-1 1,-2 1 0,0 0-1,-2-1 1,-1 1 0,-1-1 0,-1 1-1,-1-1 1,-1 0 0,-1 0-1,-1-1 1,-1 0 0,-1 0 0,-1-1-1,-1-1 1,-1 0 0,-1 0-1,-1-1 1,0-1 0,-2-1 0,0 0-1,-1-1 1,-1-1 0,-28 19 0,39-30-6,-1 0 1,0-1 0,0 0 0,0 0 0,0-1-1,0 0 1,-1-1 0,1 0 0,-1-1 0,-13 1-1,-5-2 101,0-1-1,-34-7 1,60 8-131,-10-2 45,1-1 0,-1 0-1,1 0 1,-15-8 0,13 6-7,12 4-42,-1 1-1,1-1 1,0 1-1,-1 0 1,1-1-1,0 1 0,-1 0 1,1 0-1,0 0 1,-1 0-1,1 0 1,0 0-1,-1 0 0,1 0 1,0 1-1,-1-1 1,1 0-1,0 1 1,-1-1-1,1 1 0,0 0 1,0-1-1,0 1 1,-1 0-1,1 0 1,0-1-1,0 1 0,0 0 1,0 0-1,1 0 1,-1 0-1,0 1 1,-1 1-1,-2 4-8,1-1-1,0 1 1,1 0-1,-4 15 1,5-17 10,-5 23-18,1 0 0,2 1 0,1-1 0,1 0 1,2 1-1,1-1 0,0 1 0,10 36 0,-9-54 23,0 0 0,1 1 0,0-1 0,1-1 0,0 1 0,0-1 0,1 0 0,1 0 0,0 0 0,0-1 0,15 14 0,-15-17 5,1 0 0,-1 0 0,1-1 0,0-1 1,0 1-1,1-1 0,-1-1 0,1 0 0,0 0 0,0 0 0,0-1 0,0 0 0,0-1 0,1 0 0,9-1 0,9-1 12,-1-2 1,0-1-1,0-1 0,0-1 0,0-2 0,-1 0 1,-1-2-1,1-1 0,-2-1 0,1-1 1,38-28-1,-48 30-5,-4 4 7,0 0-1,-1-2 0,0 1 0,18-20 0,-27 26-23,1 0 0,-1 0-1,1 0 1,-1-1-1,0 1 1,1 0 0,-1-1-1,0 1 1,-1-1 0,1 1-1,0-1 1,-1 1 0,1-1-1,-1 0 1,0 1 0,0-1-1,0 1 1,0-1 0,-1 0-1,1 1 1,-1-1 0,1 1-1,-1-1 1,0 1 0,0-1-1,0 1 1,0 0-1,0-1 1,-1 1 0,-2-4-1,-1 0-5,0 0 0,-1 1 0,1 0 0,-1 0 0,0 0 0,0 0 0,-1 1 0,-12-6 0,15 8-2,0 0 0,-1 0 0,1 1 0,-1-1 0,1 1 0,-1 0 0,0 0 0,1 1 0,-1 0 0,0 0 0,1 0 0,-1 0 0,0 0 0,0 1 0,-5 1 0,0 2-3,0 0 1,1 0-1,-1 1 1,1 0-1,0 1 1,0 0-1,1 0 1,-1 1-1,2 0 1,-1 0-1,1 1 1,0 0-1,0 0 1,1 1 0,0-1-1,1 1 1,0 1-1,0-1 1,1 1-1,0 0 1,-4 17-1,6-13 24,0-1-1,1 1 1,1-1 0,0 1-1,0 0 1,1-1 0,1 1-1,1-1 1,0 0 0,0 0-1,1 0 1,1 0 0,0 0-1,1-1 1,11 18 0,-14-25 0,0 0 0,1-1 1,-1 1-1,1-1 0,0 0 0,0 0 1,0-1-1,1 1 0,-1-1 0,1 0 1,0 0-1,0 0 0,0-1 1,0 1-1,0-1 0,1-1 0,-1 1 1,1-1-1,-1 0 0,10 1 0,-7-1 2,0-1-1,0 0 1,0-1-1,0 0 0,-1 0 1,1-1-1,0 0 1,0 0-1,-1 0 0,1-1 1,-1 0-1,0-1 1,0 0-1,7-5 0,28-12 64,-39 19-19,0 1 0,1 0 0,-1 0 0,0 0 0,1 1 0,-1-1-1,1 1 1,5-1 0,-6 1-47,0 0-1,0-1 0,0 1 0,0-1 0,0 0 0,0 0 1,0-1-1,-1 1 0,1 0 0,0-1 0,-1 0 0,1 1 1,3-4-1,32-34-8,-18 18 3,31-30-72,-2-2 1,-2-2-1,-3-3 1,-3-1-1,-2-1 1,-2-3-1,-4-1 1,-2-1 0,29-91-1,-40 94-25,-3-2-1,-2 0 1,-3 0 0,-4-1-1,2-92 1,-10 145 28,0 0 1,0 0-1,-1 0 0,-1 0 1,0 1-1,-1-1 0,0 1 1,-5-13-1,7 23 50,1 1 0,-1-1 1,1 1-1,-1-1 0,1 1 0,-1-1 0,1 1 0,-1 0 1,1-1-1,-1 1 0,1 0 0,-1 0 0,0 0 0,1-1 1,-1 1-1,0 0 0,1 0 0,-1 0 0,1 0 0,-1 0 1,0 0-1,1 0 0,-1 0 0,0 0 0,1 0 0,-1 0 1,0 1-1,1-1 0,-1 0 0,1 0 0,-1 1 0,1-1 1,-1 0-1,0 1 0,1-1 0,-1 0 0,0 1 0,-26 19-80,20-15 62,-4 4 12,0 1 0,1 1 0,0-1 0,1 2 0,0-1 0,1 1 0,0 0 0,-6 15 0,-45 114-34,41-93 28,-8 23 50,2 2 0,4 0-1,3 1 1,4 0 0,-8 141 0,20-187-2,-2 27 75,3 0 0,11 89 0,-9-128-60,1 0 0,1 0 0,1 0 0,0-1 0,1 1 0,1-1 0,0-1 0,1 1 0,0-1 0,1-1 0,1 0 0,0 0 0,16 15 0,-23-25-23,0-1 0,1 1 0,-1-1 0,0 1 0,1-1 0,0 0 0,-1-1 0,1 1-1,0-1 1,0 1 0,0-1 0,0 0 0,0 0 0,6 0 0,-3-1-2,-1-1 0,0 1 0,1-1 0,-1 0 0,0 0 0,0-1 0,0 0 0,10-4 0,1-3 6,0-1-1,-1-1 1,0 0-1,0-1 1,15-16-1,268-256-36,-285 269-38,2 1 1,30-22 0,-41 33 22,1 0 1,0 0 0,0 0 0,0 0 0,0 1 0,0 0 0,1 0 0,-1 1-1,1-1 1,-1 2 0,1-1 0,-1 1 0,8 0 0,-10 1 8,0 0 1,0 0 0,0 1-1,0 0 1,0-1 0,0 1-1,-1 1 1,1-1 0,-1 0-1,1 1 1,-1 0 0,3 3-1,3 3-21,-1 0-1,14 19 1,-18-23 20,5 11 55,-11-13-4,-10-6-20,-17-10 4,-57-20 31,76 30-45,0 0 0,-1 1 0,1 0-1,-1 0 1,1 1 0,-16 1-1,20 1-1,1 0 1,-1 0-1,1 0 0,-1 1 0,1 0 0,0 0 0,-1 0 0,1 0 0,0 1 0,0 0 0,1 0 0,-9 8 0,-1 1-5,1 2-1,-17 22 1,15-17 5,12-15 2,0 1 0,0 0 1,0-1-1,1 1 0,-1 0 0,1 0 0,1 1 1,-1-1-1,1 0 0,-1 1 0,2-1 0,-1 1 0,0 5 1,1-1-1,1-1 1,0 0 0,0 0-1,0 0 1,1 0 0,1-1-1,6 17 1,-5-16 0,0 0-1,1-1 1,0 0 0,1 1 0,-1-2-1,2 1 1,8 8 0,-11-12-1,0 0 0,1 0 0,0 0 0,0-1 1,0 0-1,0 0 0,1 0 0,-1-1 0,1 0 1,0 0-1,10 2 0,-10-3 4,0-1 1,0 0-1,0 0 0,0-1 0,1 0 1,-1 0-1,0 0 0,0-1 0,-1 1 1,1-2-1,0 1 0,-1-1 1,10-5-1,-2 0 10,-1-1 0,0 0 0,0-1 0,12-14-1,-14 12-10,0 0 0,0-1 0,-1-1 0,12-23-1,21-62 4,-33 77-7,-3 10-23,-2 10-12,2 19-18,-2-4 60,9 37-11,15 44-7,-24-84 11,0 0 0,1 0 0,0-1 0,1 1 0,-1-1 0,15 15 0,-17-21 1,-1-1 0,1 1 0,0-1 0,0 0 0,0-1 0,0 1 0,0 0 0,1-1 0,-1 1 0,1-1 0,-1 0 0,0 0 0,1-1 0,0 1 0,-1-1 0,1 0 0,-1 0 0,1 0 0,-1 0 0,1 0 0,0-1 0,-1 1 0,1-1 0,-1 0 0,4-2 0,7-2 0,0-1 0,0-1 0,-1 0 0,18-13 0,10-10-13,-2-2 0,-1-1-1,-1-2 1,-2-1 0,-2-2 0,-1-2 0,37-61-1,-26 29-25,-3-3-1,-4-1 0,45-133 0,39-227-377,-109 392 370,4-14-69,-2 0 1,-2-1 0,3-96-1,-13 155 115,-1 0 0,0-1-1,0 1 1,0 0-1,0 0 1,0-1-1,0 1 1,0 0-1,0-1 1,0 1-1,1 0 1,-1 0-1,0-1 1,-1 1-1,1 0 1,0-1-1,0 1 1,0 0-1,0 0 1,0-1-1,0 1 1,0 0-1,0-1 1,0 1 0,0 0-1,-1 0 1,1-1-1,0 1 1,0 0-1,0 0 1,-1 0-1,1-1 1,0 1-1,0 0 1,-1 0-1,1 0 1,0-1-1,-7 15 1,-24 67 113,4 2-1,3 0 1,-13 93 0,15-30 318,-7 225 0,29-319-312,-2-5 73,3 1-1,1-1 0,3 0 0,14 60 0,-18-102-160,0 0 1,1-1-1,0 1 1,0 0-1,0-1 0,1 0 1,0 1-1,-1-1 0,1 0 1,1 0-1,-1-1 0,1 1 1,-1-1-1,1 1 1,0-1-1,0 0 0,9 4 1,-7-4-3,0-1 1,0 0 0,0 0 0,0-1 0,0 1 0,1-2 0,-1 1 0,1 0-1,-1-1 1,0 0 0,1-1 0,-1 0 0,12-2 0,-6 1-14,0-1 0,0-1 1,-1 1-1,1-2 0,-1 0 1,0 0-1,0-1 0,0 0 1,-1-1-1,0 0 0,12-11 1,-5-2-24,0 0-1,21-34 1,10-13-103,-45 63 111,-1 0-1,1 0 1,-1 0 0,0 0 0,0 0-1,2-8 1,-3 8-8,0-1 1,1 1-1,0 0 0,0 0 0,0 1 0,4-8 1,-1 2-29,-5 8 32,0 1-1,0-1 0,1 0 1,-1 1-1,0-1 1,0 1-1,0-1 0,1 0 1,-1 1-1,0-1 1,1 1-1,-1-1 0,1 1 1,-1-1-1,0 1 0,1-1 1,-1 1-1,1 0 1,-1-1-1,1 1 0,0 0 1,-1-1-1,1 1 1,-1 0-1,1 0 0,0-1 1,2-3-28,-3 4 31,0-1 0,0 1-1,0 0 1,0 0 0,0-1 0,0 1 0,0 0-1,0 0 1,0 0 0,0-1 0,0 1-1,1 0 1,-1 0 0,0 0 0,0-1 0,0 1-1,0 0 1,0 0 0,0 0 0,1-1-1,-1 1 1,0 0 0,0 0 0,0 0 0,0 0-1,1 0 1,-1 0 0,0-1 0,0 1-1,0 0 1,1 0 0,-1 0 0,0 0-2,1 0 1,-1 0-1,0 0 0,0 0 1,1 0-1,-1 0 1,0 0-1,0 0 0,1-1 1,-1 1-1,0 0 1,0 0-1,1 0 0,-1 0 1,0 0-1,0-1 1,0 1-1,1 0 0,-1 0 1,0 0-1,0-1 1,0 1-1,0 0 1,0 0-1,1-1 0,-1 1 1,0 0-1,0 0 1,0 0-1,0-1 0,0 1 1,0 0-1,0-1 1,0 1-1,0 0 0,-2-15-54,2 13 53,-1 1 1,1-1 0,-1 0 0,0 1-1,0-1 1,1 1 0,-1-1-1,0 0 1,0 1 0,0 0-1,-1-1 1,1 1 0,-2-2-1,-5 8 10,0-1 0,1 1-1,-9 8 1,10-6 0,0 1 0,1 0 0,0 1-1,0-1 1,1 1 0,0 0 0,0 0 0,1 1-1,1-1 1,-4 18 0,2 8 42,2 0 0,1 0-1,1 0 1,9 59 0,-8-82-7,1-1-1,-1 0 1,2 1 0,-1-1 0,1 0 0,1 0 0,0-1 0,11 19 0,-6-11 13,-8-15-26,1 0 0,-1 0 0,1 0 0,-1-1 0,1 1 0,0 0 0,3 2 0,-4-4-17,0 0-1,0-1 1,1 1 0,-1 0-1,1-1 1,-1 1-1,0 0 1,1-1 0,-1 0-1,1 1 1,-1-1-1,1 0 1,-1 0 0,1 0-1,-1 0 1,1 0 0,-1 0-1,1 0 1,2-1-1,3-1 1,0-1 0,-1 0 0,1 0-1,-1-1 1,0 0 0,0 0 0,-1 0-1,1-1 1,-1 0 0,0 0 0,8-10-1,-6 7-4,10-11-25,0-1-1,-2-1 1,0-1 0,-2 0-1,0-1 1,15-39-1,39-152-467,-56 171 311,-9 36 124,1-2-23,-5 14 66,-1 19 31,0 0 0,1 0 0,2-1 0,3 45 0,-1-38 4,-1-15-10,0 12 37,0-1 0,2 1 0,1-1-1,14 48 1,-17-71-37,0-1 0,0 0-1,0 1 1,1-1-1,-1 0 1,0 0-1,1 0 1,0 0 0,-1 0-1,1 0 1,2 1-1,-3-2-9,0 0-1,0-1 0,0 1 1,1-1-1,-1 1 0,0-1 1,0 1-1,0-1 0,0 0 0,1 0 1,-1 0-1,0 1 0,0-1 1,0 0-1,1 0 0,-1-1 1,2 1-1,0-1-4,0-1 0,0 1-1,0-1 1,0 0 0,-1 1 0,1-1 0,-1 0-1,1 0 1,-1-1 0,0 1 0,0-1-1,0 1 1,0-1 0,0 1 0,-1-1 0,3-6-1,28-62-133,29-94 0,-51 126 59,-8 30 34,0-1-1,0 1 0,1 0 1,0-1-1,1 1 0,0 1 1,7-13-1,-8 18 12,-1 1 1,1-1-1,0 1 0,0 0 1,-1 0-1,2 0 0,-1 0 0,0 0 1,0 1-1,1-1 0,-1 1 1,0 0-1,8-2 0,3 1-42,1 0 0,16 0-1,-10 1 65,-6 0-12,30-3-101,-1 2 1,81 6-1,-94-1 29,-29-4 261,-5 6 51,-10 11-47,-3 4-59,6 0-65,2 0 1,1 0-1,-9 39 1,14-52-44,1 0 0,0 0 1,1 0-1,-1 0 1,1 1-1,1-1 0,-1 0 1,1 0-1,0 0 1,1 0-1,0 0 0,0 0 1,1 0-1,-1 0 1,6 7-1,2 3 1,-5-9-7,0 0 1,1 0-1,-1 0 1,13 11-1,-15-16 1,0-1 0,1 1 0,-1-1 0,1 0 0,0 0 0,-1-1 0,1 1 0,0-1-1,0 1 1,0-1 0,0 0 0,1-1 0,-1 1 0,6-1 0,-3 1-2,0-1 0,0-1 0,0 1 0,0-1 0,1 0 1,-1-1-1,0 0 0,-1 0 0,1 0 0,0-1 0,-1 0 0,1 0 0,-1-1 0,0 0 0,0 0 0,5-5 0,18-15-14,-1-1 0,-1-1 0,-1-2 0,-2-1 0,-1 0 0,-1-2-1,-2-1 1,-1 0 0,18-44 0,1-16-95,-38 92 109,0 0-1,0 0 1,0 0 0,0 0 0,0 0-1,0-1 1,0 1 0,0 0 0,0 0 0,0 0-1,0 0 1,0 0 0,0 0 0,0 0 0,0 0-1,0 0 1,0-1 0,0 1 0,0 0 0,0 0-1,0 0 1,0 0 0,0 0 0,0 0-1,0 0 1,0 0 0,0 0 0,0 0 0,0 0-1,0 0 1,0 0 0,0-1 0,1 1 0,-1 0-1,0 0 1,0 0 0,0 0 0,0 0 0,0 0-1,0 0 1,0 0 0,0 0 0,0 0 0,1 0-1,-1 0 1,0 0 0,0 0 0,0 0-1,0 0 1,0 0 0,0 0 0,0 0 0,0 0-1,0 0 1,0 0 0,1 0 0,-1 0 0,0 1-1,0-1 1,0 0 0,0 0 0,0 0 0,0 0-1,0 0 1,0 0 0,0 0 0,0 0 0,4 10-19,1 19-3,9 163 125,-14-164-82,-2-1 0,-1 0 0,-1 0 0,-1 0 0,-10 32 0,13-54-7,-1 1-1,1 0 0,-1-1 0,0 1 0,0-1 0,0 0 1,-1 0-1,0 0 0,-6 5 0,8-7-9,-1-1 0,0 0-1,1 0 1,-1 0 0,0 0 0,0-1-1,0 1 1,-1-1 0,1 0-1,0 0 1,0 0 0,-1 0 0,1 0-1,-1-1 1,1 0 0,-1 1 0,1-1-1,-4-1 1,4 1-13,0-1-1,1 1 1,-1-1 0,0 0 0,1 0-1,-1 0 1,1 0 0,-1 0-1,1 0 1,0-1 0,-1 1 0,1-1-1,0 0 1,0 1 0,0-1-1,0 0 1,0 0 0,1 0 0,-1-1-1,1 1 1,-1 0 0,1-1-1,0 1 1,0-1 0,0 1-1,0-1 1,0 1 0,1-1 0,-1 0-1,0-3 1,0 2-19,1 1 0,-1-1 0,0 0 0,1 0 0,0 1 1,-1-1-1,2 0 0,-1 0 0,0 0 0,1 1 0,0-1 0,2-7 0,-1 8-4,0 0 0,0 0-1,0 0 1,0 1 0,1-1 0,-1 1-1,1-1 1,0 1 0,0 0 0,0 0-1,0 0 1,0 0 0,0 1 0,5-3-1,21-6-90,1 0 0,-1 2-1,2 1 1,39-3 0,-39 5 49,39-3-91,36-7-79,-94 12 209,1-1 1,0 0-1,-1-1 1,0-1-1,0 1 1,14-10-1,-1-4-11,-2-1 1,0-2-1,-1 0 0,-1-1 0,28-40 0,-35 42 40,-1 0 0,-1-1 0,-1 0 0,-1-1-1,-1 0 1,-1-1 0,-1 0 0,-1 0-1,5-46 1,-6 6 23,-2 0-1,-9-102 0,4 149 3,-1 0-1,-1 0 0,0 0 1,-8-18-1,9 26-2,3 9-13,0 0-1,0-1 1,0 1-1,0-1 1,0 1 0,0 0-1,0-1 1,0 1-1,0 0 1,0-1 0,-1 1-1,1 0 1,0-1-1,0 1 1,-1 0 0,1-1-1,0 1 1,0 0-1,-1-1 1,1 1 0,0 0-1,-1 0 1,1 0-1,0-1 1,-1 1 0,1 0-1,0 0 1,-1 0-1,1 0 1,0-1 0,-1 1-1,1 0 1,-1 0-1,1 0 1,0 0-1,-1 0 1,1 0 0,-1 0-1,1 0 1,0 0-1,-1 0 1,1 1 0,0-1-1,-1 0 1,1 0-1,-1 0 1,1 0 0,0 0-1,-1 1 1,1-1-1,0 0 1,0 0 0,-1 1-1,-16 20 91,7-1-50,0 1-1,1 0 1,1 1-1,-9 35 0,-10 97 176,11-60-1,8-45-41,2 0 1,2 0-1,2 0 0,3 0 0,6 51 0,-5-88-89,0-1 0,0 0 0,1 1 0,0-1 0,1 0-1,0-1 1,1 1 0,0-1 0,1 0 0,0 0 0,1 0-1,-1-1 1,2 0 0,0 0 0,14 12 0,-19-19-68,-1-1 0,1 0 0,0 0 0,0 0 0,-1 0 0,1 0 0,0 0 0,0-1 0,0 0-1,0 1 1,0-1 0,-1 0 0,1 0 0,0-1 0,0 1 0,4-2 0,50-15 185,-50 14-193,9-4 1,-1 0-1,0-1 1,0-1-1,-1-1 1,0 0-1,0-1 1,-1 0-1,14-17 1,55-62-316,-77 84 278,-3 4 19,0-1 0,0 1 1,1 0-1,-1-1 0,1 1 0,5-3 1,-15 31 231,-3 4-187,-17 65 115,24-85-142,2 0 0,-1 1 0,1-1 1,1 1-1,0-1 0,0 1 0,3 12 0,-3-21-11,1 1 0,0-1 0,0 1 0,0 0 0,0-1 0,0 0 0,0 1 0,1-1 0,-1 0 0,1 1 0,0-1 0,0 0 0,-1 0 0,1-1 0,0 1 0,1 0 0,-1 0 0,0-1 0,0 0 0,1 1 0,-1-1 0,1 0 0,-1 0 0,1 0 0,0-1 0,-1 1 0,1 0 0,0-1 0,-1 0 0,1 0 0,0 0 0,4 0 0,6-1 0,1 0 0,0-1 0,-1-1 0,26-8 0,31-15 0,-1-3 0,76-44 0,-14 6 0,-122 63-1,124-65-139,-128 65 63,-8 3 38,-13 4 40,-11 7 26,-51 28 1,67-33-5,0 2 1,1-1-1,0 2 0,1-1 0,0 1 1,0 1-1,-12 15 0,18-21-22,1 1 0,-1-1 0,1 1 0,0 0-1,0 0 1,0 0 0,1 0 0,0 0 0,0 1-1,0-1 1,0 0 0,0 1 0,1-1 0,0 0 0,0 1-1,0-1 1,1 8 0,1-7-1,0 0 1,0 0-1,0 0 0,0 0 0,1 0 1,-1-1-1,1 1 0,1-1 1,-1 0-1,1 0 0,-1 0 0,9 6 1,-4-3-2,1 0 1,1-1 0,-1-1 0,1 0-1,0 0 1,0 0 0,1-2 0,-1 1-1,1-1 1,0-1 0,0 0 0,0 0-1,14 0 1,-11-4-17,0 0 0,1-1-1,-2-1 1,1 0 0,0 0 0,20-11 0,-8 4-103,-25 11 55,0 0 0,-1-1 1,1 1-1,0 0 0,-1 0 0,1-1 0,0 1 0,-1 0 1,1-1-1,-1 1 0,1-1 0,-1 1 0,1-1 1,-1 1-1,1-1 0,-1 1 0,1-1 0,-1 1 0,0-1 1,1 1-1,-1-1 0,0 0 0,0 1 0,1-1 1,-1 0-1,0 1 0,0-1 0,0 0 0,0 1 1,0-1-1,0 0 0,0 1 0,0-1 0,0 0 0,0 0 1,-1 0-1,-11-19-3928,10 18 2594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3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13464,'0'0'2975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11352,'0'0'184,"109"-47"0,-10 7 192,18 6 8,10 10 248,6 1 0,12 11-40,-28 4 0,-36 4 0,-29 4 0,-8 0-169,-7-2-7,-13 2-184,-12 2 16,-12 2-192,-2 8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4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12160,'0'0'248,"62"-22"0,-44 26-8,-5-2-96,-3 2 0,-2 4-8,-4 10 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24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0 323 10152,'0'0'160,"63"-24"8,28-10 24,25-1-8,30-5 128,43-2 0,49 5 312,-27 9 16,-47 14 40,-41-6 8,-25 0-48,5 2 16,18 8-144,-12 10-1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33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61 5224,'0'0'5849,"-10"2"-5321,-8 3-350,1 0 1,0 1-1,0 0 1,1 2-1,0 0 1,0 0-1,1 2 1,0 0-1,1 0 0,0 2 1,0 0-1,1 0 1,1 1-1,0 1 1,1 0-1,0 0 1,1 1-1,-13 28 1,16-28 53,0 1 0,2-1 0,0 1 0,0 0 0,1 1 0,1-1 1,-1 29-1,4-42-184,1 0 1,-1 0-1,1 0 1,0 0-1,0 0 1,0 0-1,0 0 1,0 0-1,0-1 1,1 1-1,0-1 1,-1 1-1,1-1 1,0 1-1,0-1 1,0 0-1,1 0 1,-1 0-1,0 0 1,1 0-1,-1-1 1,1 1-1,0-1 1,0 1-1,-1-1 1,1 0-1,0 0 1,0 0-1,0-1 1,3 1-1,5 1 74,1 0 1,-1-1-1,1 0 0,-1-1 0,0-1 0,21-3 0,-15 1-11,-1-2-1,0 0 0,0-1 0,0 0 0,-1-1 0,0-1 1,-1 0-1,1-1 0,-2-1 0,1 0 0,15-17 0,-14 12 5,0 0-1,-1-2 1,-1 0-1,0 0 1,-2-1-1,0-1 0,-1 0 1,11-28-1,-17 37-48,-1 1-1,-1-1 0,1-1 0,0-13 0,-3 20-32,1 0-1,-1-1 1,-1 1-1,1 0 1,0 0-1,-1 0 1,0 0-1,0 0 1,-1-1 0,1 2-1,-1-1 1,1 0-1,-4-4 1,5 7-25,0 1 0,-1-1 0,1 1 1,0 0-1,-1-1 0,1 1 0,0-1 0,-1 1 1,1 0-1,0 0 0,-1-1 0,1 1 0,-1 0 1,1 0-1,0-1 0,-1 1 0,1 0 0,-1 0 1,1 0-1,-1 0 0,1-1 0,-1 1 1,1 0-1,-1 0 0,1 0 0,-1 0 0,1 0 1,-1 0-1,1 1 0,0-1 0,-1 0 0,1 0 1,-1 0-1,1 0 0,-1 0 0,1 1 0,-1-1 1,1 0-1,0 0 0,-1 1 0,1-1 1,-1 0-1,1 1 0,0-1 0,-1 0 0,1 1 1,0-1-1,0 1 0,-1-1 0,1 0 0,0 1 1,0-1-1,-1 1 0,-14 29 198,14-28-198,-14 37 131,2 1 0,1 0 0,-6 42 0,-10 128 313,1-13-25,19-152-254,-2-1 0,-22 57 1,25-80-100,-8 16 187,-33 67-1,43-94-186,-1-1 0,0 0 0,-1 0 0,0 0 0,0-1 0,-1 0 0,0-1 0,0 1 0,0-2 0,-1 1 1,-17 9-1,23-15-51,0 0 0,0 0 1,0 0-1,0 0 0,0-1 1,0 1-1,0-1 0,0 1 1,0-1-1,0 0 1,0-1-1,0 1 0,0 0 1,0-1-1,-5-1 0,3 0 4,-1 0 1,1-1-1,0 1 0,0-1 0,0 0 0,0-1 0,-7-6 0,2 1 0,1-1-1,1 0 1,0 0 0,0-1-1,1 0 1,-10-20 0,9 13-27,0-1 1,1-1 0,1 0-1,1 0 1,1 0 0,-3-38-1,6 47-22,1 0-1,1 0 0,0 0 0,0 1 0,1-1 1,0 0-1,1 1 0,0-1 0,1 1 0,0 0 1,1 0-1,0 1 0,0-1 0,12-14 1,-8 13-22,2 0 0,0 1 0,0 0 0,0 1 0,2 0 1,-1 1-1,1 1 0,0 0 0,0 0 0,1 2 1,0-1-1,0 2 0,23-5 0,178-44-450,-189 46 459,1 0 1,-1-2-1,-1-1 0,0-1 1,0-1-1,-1-1 1,35-26-1,-20 10 43,0-3-1,-3-1 1,42-49-1,-61 61 33,-1-1 0,-1-1 1,-2 0-1,15-32 0,-3 6 132,-20 37-108,6-10 143,-8 19 18,-4 13 127,-6 18-232,1 0 1,2 1-1,1-1 0,1 1 1,1 0-1,2-1 0,1 1 1,6 34-1,-6-56-83,0-1 0,0 1 0,0-1 0,1 1 0,0-1-1,0 0 1,1 0 0,0-1 0,0 1 0,0-1 0,1 0 0,-1 0 0,1 0 0,0-1 0,1 1 0,6 3 0,-10-7-24,1 0 1,-1-1-1,1 0 1,-1 1 0,0-1-1,1 0 1,-1 0-1,1 0 1,-1-1-1,0 1 1,1-1-1,-1 1 1,0-1-1,1 0 1,-1 1 0,0-1-1,0 0 1,1-1-1,2-1 1,4-1 9,4-3 1,0-1-1,0 0 1,0-1-1,-1 0 0,-1-1 1,0 0-1,14-16 0,65-90 65,-65 82-80,75-117-3,-73 110-11,-16 29 52,-11 12-45,0 0 0,1 0 1,-1 1-1,0-1 0,0 0 0,1 0 0,-1 0 1,0 0-1,0 1 0,0-1 0,1 0 0,-1 0 1,0 0-1,0 1 0,0-1 0,0 0 0,1 0 0,-1 0 1,0 1-1,0-1 0,0 0 0,0 0 0,0 1 1,0-1-1,0 0 0,0 1 0,0-1 0,0 0 1,0 0-1,0 1 0,0-1 0,-2 35 51,2-27-43,-6 83 151,5 1 0,14 118 0,-13-207-144,0 0 0,0 0 0,0 1 0,1-1 0,-1 0 0,1 0 0,0 0 0,0 0 0,0 0-1,0 0 1,1 0 0,-1 0 0,1-1 0,0 1 0,0 0 0,0-1 0,0 0 0,0 1 0,0-1 0,5 4 0,-5-6-10,-1-1-1,0 1 1,1 0 0,-1-1 0,0 1 0,0 0-1,1-1 1,-1 1 0,0-1 0,0 0 0,0 1-1,0-1 1,0 0 0,0 0 0,0 0 0,0 0-1,0 0 1,0 0 0,0 0 0,0 0 0,-1 0-1,2-2 1,2-2 6,13-16-9,0 0 1,-2-1-1,-1 0 1,0-2-1,10-25 0,43-129-209,-40 101 1,-22 65 139,-3 8 4,0-1-1,-1 0 1,1 1-1,-1-1 1,1-9-1,9 26 52,-4-2 25,1-1-1,0 0 1,0 0-1,13 11 1,9 8 1,-20-17-7,0-2-1,1 1 1,0-1-1,0-1 1,1 0 0,0-1-1,0 0 1,1-1-1,22 8 1,-26-11-7,0-1 0,0 0 1,0 0-1,1-1 0,-1 0 0,1-1 1,-1 0-1,1 0 0,-1-1 0,0 0 1,1-1-1,-1 0 0,0-1 1,0 0-1,11-4 0,31-18 128,-51 25-120,0-1 0,1 1 0,-1 0 0,0 0 0,1-1 0,-1 1 0,0 0 0,1 0 0,-1 0 0,0-1 0,1 1 0,-1 0 0,1 0 0,-1 0 0,0 0 0,1 0 0,-1 0 0,1 0 0,-1 0 0,0 0 0,1 0 0,-1 0 0,1 0 0,-1 0 0,0 0 0,1 1-1,-1-1 1,0 0 0,1 0 0,0 1 0,-1-1 172,7-2-153,-7 2-21,0 0 0,1 0 0,-1 0 0,0-1 1,0 1-1,1 0 0,-1 0 0,0 0 0,0 0 0,1 0 1,-1 0-1,0 0 0,0-1 0,0 1 0,1 0 0,-1 0 0,0 0 1,0-1-1,0 1 0,0 0 0,1 0 0,-1-1 0,0 1 1,0 0-1,0 0 0,0 0 0,0-1 0,0 1 0,0 0 1,0-1-1,0 1 0,0 0 0,0 0 0,0-1 0,0 1 0,0 0 1,0 0-1,0-1 0,0 1 0,0 0 0,0 0 0,0-1 1,0 1-1,0-1 351,22-11-428,-18 8 62,0 1 0,-1-1 0,1 1-1,-1-1 1,0 0 0,0 0 0,0-1 0,-1 1 0,1-1 0,-1 1 0,0-1 0,0 0 0,-1 1 0,1-1 0,-1 0 0,0 0 0,-1 0 0,1 0-1,-1-10 1,0 14 5,0-1-1,0 0 1,0 0-1,-1 1 1,1-1-1,0 0 1,-1 1-1,1-1 1,-1 0-1,0 1 1,1-1-1,-1 1 1,0-1-1,0 1 1,0-1-1,0 1 1,0 0-1,0-1 1,-1 1-1,1 0 1,0 0-1,-3-2 1,2 3-4,0-1 0,-1 0 1,1 1-1,0-1 0,-1 1 1,1-1-1,-1 1 0,1 0 1,0 0-1,-1 0 0,1 1 1,-1-1-1,1 0 0,-3 2 1,-4 1-15,0 0 1,0 0-1,0 1 1,1 1-1,-1 0 1,-13 10-1,17-10 10,-1 0-1,1 1 0,0 0 0,0 0 0,1 0 1,-1 1-1,2-1 0,-1 1 0,-4 11 0,1 1-3,1 1 1,-5 27-1,9-36 15,0-1 0,1 1 1,1 0-1,0 0 0,1 0 0,0-1 1,0 1-1,1 0 0,0-1 1,6 16-1,-6-21 4,0 0 1,0 0-1,1 0 1,-1 0-1,1 0 0,0 0 1,1-1-1,-1 1 1,1-1-1,0 0 0,0 0 1,0-1-1,1 1 1,-1-1-1,1 0 0,-1 0 1,1 0-1,0-1 1,1 1-1,-1-1 0,11 2 1,-5-2 6,0-1 0,0 0-1,0-1 1,1 0 0,-1-1 0,0-1 0,0 1 0,0-2 0,0 0 0,0 0 0,-1-1 0,1 0 0,-1 0-1,15-10 1,10-8 19,-2-2 0,51-46-1,-27 22 8,-6 10 4,-29 21 6,38-33 0,-60 49-46,1 1 1,-1 0-1,0 0 1,0-1-1,0 1 1,1 0-1,-1-1 1,0 1-1,0 0 1,1 0-1,-1 0 0,0-1 1,0 1-1,1 0 1,-1 0-1,0 0 1,1 0-1,-1-1 1,0 1-1,1 0 1,-1 0-1,0 0 1,1 0-1,-1 0 1,0 0-1,1 0 1,-1 0-1,0 0 1,1 0-1,0 10 88,-10 22 88,8-28-158,-43 140 808,44-144-821,0 0 1,0 0-1,0 0 1,0 0-1,0 0 1,0 0-1,0 0 1,0 0-1,1 0 1,-1 0-1,0 0 1,0 0-1,0 0 1,0 0-1,0 0 1,0 0-1,0 0 1,0 0 0,1 0-1,-1 0 1,0 1-1,0-1 1,0 0-1,0 0 1,0 0-1,0 0 1,0 0-1,0 0 1,0 0-1,0 0 1,0 0-1,0 0 1,0 0-1,0 1 1,0-1-1,1 0 1,-1 0-1,0 0 1,0 0-1,0 0 1,0 0-1,0 0 1,0 0-1,0 0 1,0 1 0,0-1-1,0 0 1,0 0-1,0 0 1,0 0-1,-1 0 1,1 0-1,0 0 1,0 0-1,0 1 1,0-1-1,0 0 1,0 0-1,0 0 1,0 0-1,0 0 1,0 0-1,0 0 1,0 0-1,0 0 1,0 0-1,-1 0 1,12-8 116,20-20-215,-24 21 130,19-19-59,36-34-98,-54 54 84,-1 0 0,1 1-1,0 0 1,0 0 0,1 1-1,14-6 1,-20 9 24,0 0 1,0 1-1,-1-1 0,1 1 1,0 0-1,0 0 0,0 0 1,0 1-1,0-1 0,-1 1 1,1-1-1,0 1 0,0 0 1,-1 0-1,4 2 0,4 2-13,0 0 0,14 12 1,-12-8 8,158 120 95,-152-114-55,-12-11 17,-1 1-1,1-1 1,0 0-1,0 0 0,0 0 1,0-1-1,0 0 1,1 0-1,10 2 1,-8-3-280,-28-15-1194,-149-100-2567,154 105 2211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33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13464,'0'0'296,"147"-6"-1512,-28 8 632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35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0 481 6520,'0'0'1505,"18"0"-888,-11 0-531,12 0 151,1-1 0,-1-1 0,0-1 0,0 0 0,20-7 0,-9-1 325,1-2 0,-2 0 0,0-2 0,47-34 0,-28 13 626,71-70 1,-102 89-940,7-5 361,-1-2-1,-1 0 1,33-49 0,-18 14 1472,-44 64-1334,-1 0-1,1 1 0,-8 8 1,-2 7-557,1 0 0,1 1 1,1 1-1,1 0 1,1 1-1,1 0 1,1 1-1,1 0 0,2 1 1,0-1-1,2 1 1,0 1-1,0 32 1,5-56-151,0 1 0,0-1 0,0 1 0,1-1 1,-1 1-1,1-1 0,0 1 0,0-1 1,0 0-1,1 0 0,-1 1 0,1-1 0,0 0 1,0 0-1,0-1 0,0 1 0,0 0 1,0-1-1,1 1 0,-1-1 0,1 0 1,0 1-1,5 1 0,-4-2-6,0 0-1,0-1 1,0 1 0,1-1 0,-1 0-1,1 0 1,-1-1 0,0 0 0,1 1-1,-1-1 1,1-1 0,-1 1-1,1-1 1,-1 0 0,1 0 0,-1 0-1,0 0 1,6-3 0,4-4 32,0 0 0,0-1 0,-1-1 0,0 0 0,14-14-1,11-9 58,99-84 250,-53 43-76,-72 62-213,-11 10-54,1-1-1,0 1 0,-1 0 1,1 0-1,0 1 0,1-1 1,-1 0-1,0 1 0,0-1 1,1 1-1,-1-1 0,0 1 0,1 0 1,4-1-1,-6 3-9,0 0 1,0 1-1,0-1 0,0 0 0,0 0 1,0 1-1,-1-1 0,1 1 0,0-1 1,-1 1-1,1-1 0,-1 1 0,1-1 1,-1 3-1,1 0 17,1 5 17,-1 0-1,0 0 0,0-1 0,-1 1 0,0 0 1,-1 9-1,-11 54 430,10-56-254,3-14-16,11-21 86,1-4-284,11-13 6,1 2 0,37-38 0,-61 70-26,0 1 0,1 0 1,-1 0-1,0 0 0,1 0 1,-1 0-1,1 0 0,0 1 1,-1-1-1,1 0 0,-1 1 1,1 0-1,0-1 1,0 1-1,-1 0 0,1-1 1,0 1-1,0 0 0,-1 0 1,1 1-1,0-1 0,0 0 1,-1 1-1,1-1 0,0 0 1,-1 1-1,1 0 0,-1 0 1,1-1-1,0 1 0,-1 0 1,0 0-1,1 0 0,1 2 1,6 5-8,-1 0 0,0 0 0,-1 0 1,9 12-1,-8-8 18,111 149 96,-117-157-88,-1-1-1,1 1 1,0 0 0,-1-1 0,2 9 0,8 14-186,-11-25 145,0-1 0,0 0-1,0 1 1,0-1 0,0 0-1,0 1 1,0-1-1,0 1 1,0-1 0,0 0-1,0 1 1,0-1 0,0 1-1,-1-1 1,1 0-1,0 1 1,0-1 0,0 0-1,0 1 1,-1-1 0,1 0-1,0 0 1,0 1-1,-1-1 1,1 0 0,0 1-1,-1-1 1,1 0 0,0 0-1,-1 0 1,1 1-1,0-1 1,-1 0 0,1 0-1,0 0 1,-1 0 0,1 0-1,-1 0 1,-12 5-4681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35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14464,'0'0'936,"77"-10"-1840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3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331 21 8744,'0'0'6881,"-14"-2"-6618,8 0-231,-115-14 769,103 15-469,-1 1 1,0 1-1,1 0 0,-1 1 1,1 1-1,-25 7 0,41-9-273,0 0-1,0 0 0,0 0 1,0 0-1,0 1 0,0-1 1,1 0-1,-1 1 0,1-1 1,-1 1-1,1 0 0,-1-1 1,1 1-1,0 0 0,0 0 1,0 0-1,0 0 0,0 0 1,1 0-1,-1 0 0,0 0 0,1 0 1,-1 3-1,-1 7 76,1-1 0,0 1 0,2 12 0,-1-13-20,4 78 707,21 117 1,-12-117-158,3 123 1,-18-68 473,0-134-977,2-9-150,-1-1 0,1 0 1,0 0-1,0 1 0,0-1 0,-1 0 0,1 1 1,0-1-1,0 0 0,0 1 0,0-1 0,0 0 1,0 1-1,0-1 0,0 0 0,0 1 0,0-1 1,0 0-1,0 1 0,0-1 0,0 0 0,0 1 1,0-1-1,0 0 0,0 1 0,0-1 1,1 0-1,-1 0 0,0 1 0,0-1 0,0 0 1,0 1-1,1-1 0,-1 0 0,0 0 0,0 1 1,1-1-1,-1 0 0,0 0 0,1 0 0,-1 1 1,0-1-1,0 0 0,1 0 0,-1 0 0,0 0 1,1 0-1,-1 0 0,0 0 0,1 0 0,-1 0 1,0 0-1,1 0 0,-1 0 0,0 0 0,1 0 1,-1 0-1,0 0 0,1 0 0,-1 0 0,0 0 1,1-1-1,58 1 191,238 6 301,-263-8-386,-31 1-82,2 1 1,-1-1-1,0 1 0,0 0 0,0 0 1,0 1-1,0-1 0,0 1 0,0 0 1,0 0-1,4 1 0,-7-1 157,-3-4-239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0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136 633 7328,'0'0'1260,"13"-5"-440,20-9 12,-1-1 0,53-35 0,-40 17 46,-2-3 1,-1-1 0,53-61-1,-81 80-599,0-1-1,-1 0 0,-1 0 0,-1-1 1,-1-1-1,0 0 0,-2 0 1,0-1-1,-2 0 0,0 0 1,3-29-1,-8 14 602,-1 35-808,0 0-1,-1 0 1,1 0 0,0 0 0,-1 0-1,1 1 1,-1-1 0,0 0 0,0 0-1,1 0 1,-1 0 0,0 1 0,0-1 0,-1 0-1,0-1 1,1 3-34,0 0 1,0-1-1,1 1 1,-1 0-1,0 0 1,0-1-1,0 1 1,1 0-1,-1 0 1,0 0-1,0 0 0,0 0 1,0 0-1,1 0 1,-1 1-1,0-1 1,0 0-1,0 0 1,1 1-1,-1-1 1,0 0-1,0 1 0,1-1 1,-1 0-1,0 1 1,1-1-1,-2 2 1,-21 19 412,20-18-380,-8 9 38,1 0-1,1 1 1,0-1 0,1 2 0,0-1 0,-8 23 0,1 1 106,-13 54 0,-18 167 402,29-144-412,5-33-59,-26 130 269,29-174-266,-1-1-1,-2-1 1,-28 58-1,30-73 6,0 0 0,-1-1 0,-1-1-1,-1 0 1,-1 0 0,-29 29 0,41-45-117,0-1 0,-1 1-1,1 0 1,-1-1-1,0 0 1,1 1 0,-1-1-1,0 0 1,0-1 0,0 1-1,0 0 1,1-1 0,-1 1-1,0-1 1,0 0 0,0 0-1,0 0 1,0-1 0,0 1-1,-6-2 1,5 1-2,0-1 1,1 0 0,-1 1-1,0-1 1,1 0-1,-1-1 1,1 1-1,0-1 1,-1 1-1,1-1 1,1 0-1,-1 0 1,0-1-1,-3-4 1,-6-11 51,4 7-61,1 1 0,0-2-1,1 1 1,-5-14 0,9 21-36,1 1 0,0 0 1,0 0-1,1 0 1,-1-1-1,1 1 0,0 0 1,0-1-1,1 1 0,-1 0 1,1 0-1,0-1 1,0 1-1,0 0 0,1 0 1,-1 0-1,5-7 0,0 0-18,2 1-1,-1-1 0,1 1 0,1 1 0,0-1 1,0 2-1,0-1 0,2 1 0,-1 1 0,1-1 0,11-5 1,-15 10 15,0 0 0,0-1 0,1 2 0,-1-1 1,1 1-1,-1 1 0,1-1 0,0 1 1,0 0-1,-1 1 0,1 0 0,0 0 1,0 1-1,0 0 0,-1 0 0,1 1 0,0 0 1,-1 0-1,11 6 0,2 3-12,-1 2-1,0 0 1,-1 1 0,24 24-1,29 21 24,-59-50-1,1 2 13,1-2 0,0 0 0,0 0-1,19 7 1,-28-14 1,0 0 0,1-1 0,-1 0 0,1 0 0,-1 0 0,1 0 0,-1-1 0,1 0 0,0 0-1,-1-1 1,1 1 0,-1-1 0,1-1 0,-1 1 0,1-1 0,7-3 0,4-3 23,1-1 0,-2-1 0,1-1-1,-1 0 1,-1-2 0,19-18 0,76-92 161,-68 72-129,-33 40-43,1 1 0,0 0 0,1 1 0,0 0 0,20-13 0,-25 19-20,-1 0 0,1 0 0,0 1 0,0 0 0,-1 0 0,1 0 0,1 0 0,-1 1 0,0 0 0,0 1 0,0-1 0,1 1 0,-1 1 0,0-1 0,7 2 0,0 2 28,0 1 0,0 0 0,0 1 1,-1 0-1,0 1 0,18 13 0,-28-19-19,10 5 122,-9-7 103,-4-1-220,-1 1 1,1 0-1,0 0 1,0 0 0,0-1-1,0 1 1,-1 0-1,1 1 1,-1-1-1,1 0 1,0 0 0,-4 0-1,-4-4-2,-1 2 0,0-1 0,0 1-1,0 1 1,0 0 0,-1 0 0,1 1 0,0 0-1,-1 1 1,1 0 0,-1 1 0,1 0 0,0 1-1,-1 0 1,1 0 0,0 1 0,0 1 0,1-1-1,-16 9 1,16-6 2,0 0 0,0 0 0,0 1 0,1 0 0,0 0 1,-9 11-1,-36 54 94,45-60-95,0 1 12,0-1 1,1 1-1,-10 27 1,15-35-19,0 1 1,0 0-1,1-1 0,0 1 1,0 0-1,1 0 1,-1 0-1,1 0 0,0 0 1,1 0-1,0-1 1,2 12-1,-2-15-6,-1 0-1,1-1 1,0 1-1,-1 0 1,1-1 0,0 1-1,0-1 1,0 0-1,0 1 1,1-1-1,-1 0 1,0 1-1,1-1 1,-1 0 0,0 0-1,1 0 1,-1 0-1,1 0 1,0 0-1,1 0 1,0 0 1,1-1 0,-1 1 0,0-1 0,0 1 0,1-1 0,-1 0 0,0 0 0,0-1 0,1 1 0,3-2 0,2 0 2,1-1-1,-1-1 1,-1 1 0,1-2 0,-1 1 0,14-10-1,-5 0-9,0 0 0,-1-1 0,-1 0 0,-1-1-1,0-1 1,-1-1 0,0 0 0,-2 0 0,0-1-1,-2 0 1,0-1 0,0 0 0,-2-1 0,5-22-1,-11 38 2,0-5-15,-1 10 17,0-1-1,0 1 1,0 0 0,0 0 0,0 0-1,0-1 1,0 1 0,0 0 0,0 0-1,0 0 1,-1 0 0,1-1 0,0 1-1,0 0 1,0 0 0,0 0 0,0 0-1,-1-1 1,1 1 0,0 0-1,0 0 1,0 0 0,0 0 0,-1 0-1,1 0 1,0 0 0,0 0 0,0 0-1,-1 0 1,1-1 0,0 1 0,0 0-1,0 0 1,-1 0 0,1 0 0,0 0-1,0 1 1,-3 16 60,0 0-44,2 1 1,0-1-1,1 0 0,3 24 1,-2-30-6,1 0 0,0-1 1,1 1-1,0 0 1,1-1-1,0 0 0,0 0 1,8 12-1,-10-19 0,0 1-1,1-1 1,-1 0-1,1 0 1,0 0 0,0 0-1,0-1 1,0 1-1,0-1 1,1 0-1,-1 0 1,1 0 0,0 0-1,-1-1 1,1 1-1,5 0 1,-4-1 4,0 0-1,0-1 1,1 0 0,-1 0 0,0 0-1,0-1 1,1 0 0,-1 0 0,0 0-1,10-4 1,-2-1 8,1-1-1,-1 0 0,0-1 1,-1 0-1,0-1 1,-1 0-1,16-16 0,-4 1-2,6-7 16,2 1-1,49-37 1,12 3-45,-91 63 9,0 0 0,0 0 1,0 1-1,1-1 0,-1 0 1,0 1-1,0-1 0,0 1 0,1-1 1,-1 1-1,0-1 0,1 1 1,-1 0-1,0 0 0,1 0 0,-1 0 1,0 0-1,1 0 0,-1 0 1,0 0-1,1 0 0,-1 0 1,0 1-1,1-1 0,-1 1 0,0-1 1,0 1-1,1-1 0,-1 1 1,0 0-1,0 0 0,0-1 1,0 1-1,0 0 0,0 0 0,0 0 1,0 0-1,0 0 0,-1 0 1,1 1-1,0-1 0,-1 0 0,1 0 1,-1 0-1,1 1 0,-1-1 1,1 0-1,-1 1 0,0 1 1,2 7 26,0 1 0,-1-1 1,0 1-1,-1 17 1,0-27-24,0 14 68,-1-1-1,-1 0 1,0 0 0,-1 0 0,-9 26-1,6-34 299,10-14-166,6-7-130,0 1 1,15-29-1,-19 32-82,-1 0-1,2 0 1,-1 1-1,2 0 1,-1 0-1,1 1 0,1 0 1,9-8-1,-17 16 3,1 0 0,-1 1 1,0-1-1,0 0 0,1 1 0,-1 0 0,0-1 0,1 1 0,-1 0 0,1 0 0,-1 0 0,0-1 0,1 2 0,-1-1 0,1 0 0,-1 0 1,1 0-1,-1 1 0,0-1 0,1 0 0,-1 1 0,0 0 0,0-1 0,1 1 0,-1 0 0,0-1 0,0 1 0,0 0 0,0 0 0,0 0 1,2 2-1,2 2-11,0 0 1,0 1 0,-1-1 0,8 13 0,-11-16 15,18 32 2,45 60 0,-62-93 5,1 1-1,-1 0 1,0 0 0,1-1 0,-1 1-1,1-1 1,-1 0 0,1 0 0,0 0-1,-1 0 1,1 0 0,0 0-1,0-1 1,0 1 0,-1-1 0,1 0-1,0 0 1,0 0 0,0 0 0,5-2-1,5 0-3,-1-1-1,1 0 0,16-7 0,-2-2-18,-1-2 0,0-1 0,-1-1-1,0-1 1,22-20 0,34-24-142,-34 28-42,-1-1 1,49-48-1,-73 61 32,-42 30-44,19-8 213,-153 114-63,129-93 58,0 1 1,2 0-1,-38 51 0,58-70 5,-19 26 0,1 2 0,1 0-1,-25 56 1,44-83-1,-1-1 0,1 0 1,0 1-1,0-1 0,0 1 0,0-1 0,1 8 1,0-11-1,0 0 0,0-1 0,0 1 0,0-1 0,0 1 0,1 0 0,-1-1 0,0 1 0,0-1 0,1 1 0,-1-1 0,0 1-1,1 0 1,-1-1 0,0 1 0,1-1 0,-1 0 0,1 1 0,-1-1 0,1 1 0,-1-1 0,1 0 0,-1 1 0,2-1 0,-1 1-1,1-1-1,-1 0 0,1 0 1,0 0-1,-1 0 0,1 0 1,-1 0-1,1-1 0,0 1 0,-1 0 1,1-1-1,-1 1 0,1-1 1,1-1-1,13-6-15,-1 0-1,-1-1 1,1-1 0,-1 0 0,-1-1-1,0-1 1,12-13 0,4-8-53,40-59 0,-28 28-1,-4-1 0,-2-3 0,-3 0 0,39-125 0,-40 104 1,-16 47-26,20-82 1,-35 124 95,1-5-11,0 1 0,-1 0 0,1-1 0,-1 1 0,0-1 0,0 1 0,0-1 0,-2-7 0,2 12 11,0 0 0,-1 0 0,1 0 0,0-1 0,0 1 0,-1 0 0,1 0 1,0 0-1,0 0 0,-1 0 0,1-1 0,0 1 0,-1 0 0,1 0 0,0 0 0,0 0 0,-1 0 0,1 0 1,0 0-1,-1 0 0,1 0 0,0 0 0,-1 0 0,1 0 0,0 1 0,0-1 0,-1 0 0,1 0 1,0 0-1,-1 0 0,1 0 0,0 0 0,0 1 0,-1-1 0,1 0 0,0 0 0,0 1 0,0-1 0,-1 0 1,-11 11-29,12-11 28,-19 21-2,1 0-1,1 1 0,0 0 0,2 2 1,-21 43-1,-42 132 54,77-198-50,-48 158 36,43-135-7,1 1-1,1-1 1,1 1-1,1 42 1,2-59-11,1 0 0,0 0 1,1 0-1,0 0 0,0 0 0,1 0 0,0-1 0,0 1 1,5 8-1,-6-13-10,0 0 1,0 0 0,1 0 0,-1 0-1,1-1 1,-1 1 0,1 0-1,0-1 1,0 0 0,0 0-1,0 0 1,0 0 0,1 0-1,-1-1 1,1 0 0,-1 1-1,1-1 1,-1 0 0,1-1-1,0 1 1,-1-1 0,6 1-1,7-2-1,1-1 0,0 0 0,-1-1 0,0-1 0,0 0 0,0-1 0,0-1 0,15-8 0,19-12-37,48-34 1,-43 26 0,4-2-89,-1-3 1,63-55-1,-121 93 114,0 1 1,1 0-1,-1 0 1,0 0-1,0-1 1,1 1-1,-1 0 1,0 0-1,1-1 1,-1 1 0,0 0-1,0-1 1,0 1-1,1 0 1,-1-1-1,0 1 1,0 0-1,0-1 1,0 1-1,0 0 1,1-1-1,-1 1 1,0-1-1,0 1 1,0 0-1,0-1 1,0 0-1,-1 1 2,0 0 1,1 0-1,-1 0 0,1 0 0,-1 0 0,1 0 0,-1 1 0,0-1 0,1 0 1,-1 0-1,1 0 0,-1 0 0,1 1 0,-1-1 0,1 0 0,-1 1 0,1-1 1,-1 0-1,1 1 0,0-1 0,-2 1 0,-20 17 14,-141 117 192,147-119-151,1 1 0,0 0 0,1 1-1,1 0 1,0 1 0,2 1 0,-13 27 0,22-42-27,0 1 0,1-1 1,0 1-1,0 0 0,0-1 0,0 1 1,1 0-1,0 0 0,0-1 1,2 9-1,-2-12-14,1-1-1,-1 1 1,0-1 0,1 0 0,0 1-1,-1-1 1,1 1 0,0-1 0,0 0 0,-1 1-1,1-1 1,0 0 0,0 0 0,0 0-1,1 0 1,-1 0 0,2 2 0,-1-3-2,-1 1 0,1-1 0,0 1 0,0-1 0,-1 0 0,1 1 0,0-1 0,0 0 0,0 0 0,0 0 0,-1-1 0,1 1 0,0 0 0,0-1 1,-1 1-1,1-1 0,0 1 0,2-3 0,5-1 3,-1 0 0,-1-1 0,1 0 0,-1 0 0,0-1 0,0 0 0,-1-1 0,10-10 0,-2-2 3,25-41 0,-26 37-9,16-38 0,-25 51-25,-1-1-1,1 0 1,-2 0 0,0 0 0,0 0 0,0-16 0,-6 8-52,-1 17 39,-2 12 44,2 0 7,0 2 0,1-1 1,1 0-1,-1 1 0,2 0 1,0-1-1,0 1 1,1 0-1,1 0 0,0 0 1,0 0-1,1 0 0,1 0 1,0 0-1,1-1 0,0 1 1,0-1-1,9 19 0,-11-29-13,0 1 0,0-1-1,-1 0 1,1 1 0,0-1-1,0 0 1,0 0-1,0 0 1,0 0 0,0 0-1,1 0 1,-1 0 0,0 0-1,0 0 1,1-1-1,-1 1 1,0 0 0,1-1-1,-1 1 1,2-1 0,1 1-1,-1-1 1,0 0 0,0 0-1,0 0 1,0 0 0,1 0 0,-1-1-1,0 1 1,4-2 0,1-1-2,-1 0 1,1-1-1,-1 1 1,1-1 0,-1-1-1,11-8 1,13-15-11,-2-2 1,0-1 0,-2 0 0,43-68-1,-68 95 2,-1 2-1,-1 0 1,2 0-1,-1 0 1,0 0 0,0 0-1,1 0 1,-1 0-1,1 1 1,-1-1-1,1 0 1,0 1 0,0-1-1,-1 1 1,1 0-1,0 0 1,0-1-1,4 0 1,-5 3 5,-1 0-1,1 0 1,-1 0-1,1 0 1,-1 0-1,1 1 1,-1-1-1,0 0 1,1 0-1,-1 0 1,0 0-1,0 1 1,0-1 0,0 0-1,0 0 1,0 0-1,0 1 1,-1-1-1,0 2 1,1 2 6,-5 58 57,1-14 86,1 1 0,3 0 0,6 58 0,-6-107-138,0 0 1,0 0-1,0 0 0,0 0 0,0 0 1,1-1-1,-1 1 0,0 0 0,0 0 1,1 0-1,-1 0 0,0-1 0,1 1 1,-1 0-1,1 0 0,-1 0 0,1-1 1,-1 1-1,1 0 0,-1-1 0,1 1 1,0-1-1,-1 1 0,1-1 0,0 1 1,0-1-1,-1 1 0,1-1 0,0 0 1,0 1-1,0-1 0,0 0 0,-1 0 1,1 1-1,0-1 0,0 0 0,0 0 1,0 0-1,0 0 0,0 0 0,0 0 1,-1-1-1,1 1 0,2 0 0,3-3 5,0 0 0,-1 0 0,1 0 0,0 0 0,5-6 0,-1 2-11,18-13-6,-1-1 0,-1-1 0,-1-2 0,38-46 0,-61 68-1,5-8-15,1 1 0,1-1 0,0 2 0,0-1 0,0 1 0,1 1 0,16-11 0,-25 18 5,0 0 0,-1-1 0,1 1 0,0 0 1,-1 0-1,1 0 0,0-1 0,-1 1 0,1 0 0,0 0 0,-1 0 0,1 0 0,0 0 1,0 0-1,-1 0 0,1 1 0,0-1 0,-1 0 0,1 0 0,0 0 0,-1 1 0,1-1 1,0 0-1,-1 1 0,1-1 0,-1 1 0,1-1 0,0 0 0,-1 1 0,1 0 0,-1-1 1,1 2-1,10 22-14,-8-14 14,7 17 57,1 0-1,2-1 1,24 39 0,-34-61-41,-1-1 1,2 0-1,-1 0 1,0 0-1,1 0 1,-1-1 0,1 1-1,0-1 1,-1 0-1,1 0 1,0 0-1,1 0 1,-1-1 0,0 0-1,0 0 1,1 0-1,-1 0 1,0-1-1,1 0 1,-1 1 0,1-2-1,-1 1 1,1 0-1,-1-1 1,6-2-1,4 0 12,-1-1-1,1 0 1,-1-1-1,0-1 1,-1 0-1,21-14 1,-25 15-62,0-1 0,0 0 1,0-1-1,-1 0 0,0 0 0,-1-1 0,1 0 1,-1 0-1,-1 0 0,1-1 0,-2 1 0,1-1 0,-1-1 1,0 1-1,-1 0 0,0-1 0,-1 0 0,0 0 1,0 0-1,0-19 0,-1-27-4317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2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460 1617 5720,'0'0'7109,"9"-13"-6537,-2 3-477,-1-1-1,0 0 1,-1 0 0,0 0-1,-1-1 1,0 1 0,-1-1-1,0 0 1,-1 0 0,0-1-1,0-17 1,-19-247 1356,2 93-656,10-100 435,3 103-338,2 87 317,22-168 0,-19 244-945,0 1 0,2-1 0,6-16 0,-8 27-106,0 0 0,0 1 0,0-1 1,1 1-1,0 0 0,0 0 0,0 0 1,1 1-1,0 0 0,7-7 0,-11 11-122,0 1 0,1-1 0,-1 0 0,0 1 0,1-1 0,-1 1-1,0-1 1,1 1 0,-1 0 0,0 0 0,1-1 0,-1 1 0,1 0 0,-1 0-1,1 0 1,-1 1 0,0-1 0,1 0 0,-1 0 0,0 1 0,1-1 0,-1 1-1,0-1 1,1 1 0,-1 0 0,0-1 0,2 2 0,2 2 43,0 0 0,0 0 0,0 1 0,-1-1 0,5 6 0,13 19 172,0 1-1,-2 1 1,-2 0 0,-1 1-1,-1 1 1,-2 1-1,-1 0 1,14 58 0,-13-29 128,-3-21 317,10 84 1,-21-122-653,-1 15 483,0-18-511,1-1 0,0 1 1,-1-1-1,1 1 0,-1-1 0,1 1 0,-1-1 1,1 1-1,-1-1 0,0 1 0,1-1 1,-1 0-1,1 1 0,-1-1 0,0 0 0,1 1 1,-1-1-1,0 0 0,0 0 0,1 0 0,-1 0 1,0 0-1,1 0 0,-1 0 0,0 0 0,0 0 1,1 0-1,-2 0 0,-52-5 213,23 0-172,-1 3 0,0 0 0,0 2 1,0 1-1,-56 10 0,55-2-22,0 2 0,1 0-1,0 3 1,1 0 0,0 2-1,1 1 1,1 2 0,1 1 0,-33 28-1,42-30 2,1 0 0,0 1 1,1 1-1,1 0 0,1 1 0,1 1 0,1 0 0,1 1 0,1 0 0,1 1 0,1 1 0,-12 47 0,19-61-20,1 0 1,-1 0-1,2 0 1,-1 0-1,2 0 1,-1 0-1,2 0 1,-1 0-1,2 0 1,-1 0-1,1 0 1,1-1-1,0 1 1,1-1-1,0 0 1,0 0-1,1-1 1,0 0-1,0 0 0,1 0 1,1-1-1,0 0 1,0 0-1,0-1 1,1 0-1,0 0 1,0-1-1,0 0 1,1-1-1,20 8 1,-17-8-14,0-1 0,0-1 0,0 0 1,0-1-1,1 0 0,-1-1 1,1 0-1,22-3 0,-15 0-1,0-2 1,-1 0-1,0-2 0,0 0 0,20-9 0,3-6-7,0-2 0,-1-2 0,-1-1 0,38-34 0,-51 36-20,35-40-1,-45 44 2,1 0-1,1 2 0,0 0 0,33-21 0,-52 40 31,-1-1-1,1 1 0,0-1 0,0 1 0,0-1 0,-1 1 1,1 0-1,0-1 0,-1 1 0,1 0 0,0 0 0,-1 0 1,1-1-1,-1 1 0,1 0 0,-1 0 0,0 0 0,1 0 1,-1 0-1,0 1 0,1-1 2,4 17 34,0 0 0,-2 0 0,0 0 0,2 31 0,-2-11-11,0 5-30,-4-32 0,1-1 0,1 1 0,0-1 0,1 0 0,0 0 0,0 1 0,1-1 0,8 18 0,-11-27 35,1 0 0,0-1 0,0 1 0,-1 0 0,1-1-1,0 1 1,0-1 0,0 1 0,-1-1 0,1 0 0,0 1 0,0-1 0,0 0 0,0 0 0,0 0-1,0 1 1,0-1 0,0 0 0,0 0 0,0 0 0,0 0 0,0-1 0,0 1 0,1 0 0,20-6-3459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4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554 0 6824,'0'0'5913,"0"10"-5224,-1 14-297,-1 0-1,-2-1 1,-11 43-1,-31 80 620,29-96-678,-174 398 2583,86-221-1473,77-159-971,11-25 147,-1-1 0,-37 59 1,48-91-316,0-1 1,-1 0-1,-11 10 1,5-6 449,35-34-563,1 1 0,1 2 0,0 0 0,2 1 0,0 1 0,0 2 0,2 0 0,-1 2 0,2 1 0,-1 1 0,2 1 0,47-8 0,-35 11-39,1 1 0,0 2 0,0 2 0,0 2 0,0 2-1,0 1 1,58 14 0,-84-14-103,-12-4 26,1 1 0,-1 0 0,1 0 0,-1 0 0,0 1 1,1 0-1,-1 0 0,0 0 0,0 0 0,0 0 0,-1 1 0,7 5 0,-5-2-119,-1-2-1450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8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1575 10656,'0'0'360,"11"8"136,38 23 114,-47-30-566,0 0-1,-1 0 0,1-1 1,0 1-1,0 0 1,0-1-1,-1 1 0,1-1 1,0 1-1,0-1 0,0 0 1,0 0-1,0 0 1,0 0-1,0 0 0,-1-1 1,1 1-1,0 0 0,0-1 1,0 0-1,0 1 1,-1-1-1,1 0 0,0 0 1,-1 0-1,1 0 1,-1 0-1,4-2 0,1-1 95,16-14 302,0-1-1,0-1 0,-2-1 1,-1 0-1,0-2 0,-2 0 0,20-34 1,9-31 1313,-46 87-1657,1 1 0,-1-1 0,1 0 0,-1 1 0,0-1 1,0 0-1,1 0 0,-1 1 0,0-1 0,0 0 0,0 0 0,0 1 0,0-1 0,0 0 0,0 0 0,0 0 0,0 0 0,-1 1-54,1 0 0,-1 0 0,1 0 0,-1 1 0,1-1 0,0 0 0,-1 0 0,1 1 0,-1-1 0,1 0 0,0 1 0,-1-1 0,1 0 0,0 1 0,-1-1 0,1 1 0,0-1 0,0 0 0,-1 1 0,1-1 0,0 1 0,0-1 0,0 1 0,0-1 0,-1 1 0,1 0 0,-9 18 298,1 1 0,1 0 0,1 0 0,0 0 0,-2 24 0,7-42-288,1 1 0,0-1 0,0 1 1,0-1-1,0 1 0,0-1 1,0 1-1,1-1 0,-1 1 0,1-1 1,0 1-1,0-1 0,-1 0 0,2 1 1,-1-1-1,0 0 0,0 0 1,1 0-1,-1 1 0,1-2 0,0 1 1,-1 0-1,5 3 0,-3-3-14,1-1 0,-1 1 0,0-1 0,1 0 0,-1 0 0,1 0 0,0 0 0,-1-1 0,1 1 0,-1-1 0,1 0 0,0 0 0,-1-1 0,1 1 0,0-1 0,3 0 0,10-4 15,-1 1 0,-1-2 1,1 0-1,-1-1 0,0-1 1,0 0-1,-1-1 0,0 0 1,0-1-1,-1-1 0,-1 0 1,17-19-1,3-6 25,-1-1 0,-2-1 0,-2-2 0,-2 0 0,-1-2 0,-2-1 0,-2-1 0,18-58 1,106-493 503,-135 553-515,-5 27 7,0 0 1,-1-1-1,1-23 0,-6 35 142,-2 10-127,-4 13-19,-45 126 175,-21 69-69,37-89-88,-66 218 206,-25-6-25,104-281-230,4-9-4,-1-2 0,-2-1 1,-33 48-1,15-32 25,31-42-21,-2 0 1,0-1 0,-1-1 0,0 0 0,-24 21-1,-58 44 83,92-78-140,1-2-33,-1 1 0,0 0 0,1 0 1,0 1-1,-1-1 0,1 0 0,-3 5 1,5-7 32,0 0 0,0 0 0,0 0 1,0 0-1,0 1 0,0-1 0,0 0 0,0 0 1,0 0-1,0 0 0,0 0 0,0 0 0,0 0 1,0 1-1,0-1 0,0 0 0,0 0 0,0 0 1,0 0-1,0 0 0,0 0 0,0 0 0,0 0 1,0 1-1,0-1 0,0 0 0,0 0 0,0 0 1,1 0-1,-1 0 0,0 0 0,0 0 0,0 0 1,0 0-1,0 0 0,0 0 0,0 1 0,0-1 1,0 0-1,1 0 0,-1 0 0,0 0 0,0 0 1,0 0-1,0 0 0,0 0 0,0 0 0,0 0 1,1 0-1,10 0-326,19-5 326,-21 3-113,-3 1 107,1-1 0,-1 0 1,0 0-1,0 0 0,0-1 0,0 0 0,-1 0 0,1 0 0,-1-1 1,0 1-1,9-9 0,1-4-19,0-1 0,14-21 0,5-6-31,58-49-1,-85 85 69,0 0 0,0 0 0,0-1 0,10-19 0,-13 21-7,0 0 1,0-1-1,1 1 1,0 1-1,1-1 1,0 1-1,0 0 1,10-8 0,95-71-61,-47 31 112,-54 45-19,1-1 0,-1-1-1,13-17 1,12-13 13,14-16-92,32-39 14,-10 31 62,-60 55-21,1 1-1,18-12 1,15-13 0,-11-6 123,-25 36-13,-9 4-101,1 0 0,-1 0 0,0 0 0,0 0-1,1 0 1,-1 0 0,0 0 0,0 0 0,1 0 0,-1 0-1,0-1 1,0 1 0,0 0 0,1 0 0,-1 0 0,0 0-1,0-1 1,0 1 0,1 0 0,-1 0 0,0 0 0,0-1 0,0 1-1,0 0 1,0 0 0,0-1 0,0 1 0,1 0 0,-1 0-1,0-1 1,0 1 0,0 0 0,0 0 0,0-1 0,0 1 0,0 0-1,0 0 1,0-1 0,0 1 0,0 0 0,0 0 0,-1-1-1,1 0 50,1 1-27,-1 0 1,1 0-1,0-1 1,-1 1-1,1 0 1,-1-1 0,1 1-1,-1-1 1,1 1-1,-1 0 1,0-1-1,1 1 1,-1-1-1,0 1 1,1-1-1,-1 0 1,0 1-1,1-1 1,-1 1 0,0-2-1,4-6 89,14-4-41,14-19-46,-17 10-26,-9 14-9,-1-1 0,0 0 0,0 0 0,5-13-1,-4 7 8,1 1 0,0 0 0,15-21 0,-10 18 3,-12 49 106,-3 16-24,-2 1-1,-2-1 1,-21 76 0,23-109-41,-1 0 0,-1 0 0,-1 0 0,0-1 0,0 0 1,-13 14-1,14-20-5,-1 0 1,0-1-1,0 0 1,0-1-1,-1 0 0,0 0 1,-1-1-1,0 0 1,0-1-1,-14 6 1,19-9-23,0-1 1,1 0-1,-1 0 1,0 0-1,0 0 0,0-1 1,0 0-1,0 0 1,1 0-1,-1 0 1,0-1-1,0 0 1,0 0-1,0 0 0,1-1 1,-1 0-1,-5-2 1,-4-4 3,1 0 0,0-1 0,1 0 0,-13-11 0,20 16-42,-8-6-9,13 10 21,0 0 0,-1-1 0,1 1 0,0 0 0,0 0 0,-1 0 0,1-1 0,0 1 0,0 0 0,0-1 0,-1 1 0,1 0 0,0 0 0,0-1 0,0 1 0,0 0 0,0-1 0,0 1 0,0 0 0,-1 0 0,1-1 0,0 1 0,0 0 0,0-1 0,0 1 0,0 0 0,0-1 0,1 1 0,-1 0 0,0-1 0,0 1 0,0 0 0,0-1 0,0 1 0,0 0 0,1-1 0,19 7-240,24 6 187,0-1 0,0-3 0,1-2 0,1-2 0,86-2 0,-99-5 50,-1 0 0,0-2 0,0-2 0,-1-1-1,1-1 1,-2-2 0,0-1 0,0-1 0,31-19 0,-40 18-1,-1-1 0,0-1 1,-2 0-1,1-2 0,-2 0 1,-1-1-1,0 0 0,-1-2 0,-1 0 1,16-32-1,5-20-46,45-145 0,-75 204 52,53-221-81,-34 123 47,-13 76 29,-8 30 10,-1-1 0,0 0 1,0 0-1,0 0 0,0-14 0,-2 28 27,-1 1 1,-1-1-1,1 0 0,-4 10 0,-2 7 2,-4 24 13,-72 276 159,-123 271 560,188-544-574,12-34-24,0 0 0,-12 21 0,8-27 269,10-12-411,0 1 0,0 0 0,0 0 0,0 0 1,-1 0-1,1 0 0,0 0 0,0 0 0,0 0 0,0 0 0,0 0 1,0 0-1,0 0 0,0-1 0,0 1 0,0 0 0,0 0 1,0 0-1,7-8-14,-1-1 1,1 1 0,-1-1 0,5-11 0,3-5-32,20-29-42,-10 13-70,41-52-1,-57 82 86,1 1-1,1 0 0,-1 1 1,1 0-1,1 1 1,0 0-1,0 0 0,1 1 1,19-9-1,-30 16 47,-1 0-1,2-1 1,-1 1 0,0 0-1,0-1 1,0 1 0,0 0-1,0 0 1,0 0-1,0 0 1,0 0 0,0 0-1,0 0 1,0 0 0,0 1-1,0-1 1,0 0 0,0 1-1,0-1 1,0 1-1,0-1 1,2 2 0,-1-1 3,-1 1 0,1 0 0,-1-1 1,1 1-1,-1 0 0,0 0 0,1 0 1,-1 0-1,0 0 0,1 3 0,1 7 18,0-1 0,0 1 0,1 16 0,-3-19-15,4 34 40,-4-25 14,1-1 1,1 0-1,0 1 0,11 29 1,-13-46-43,-1 0-1,0 0 1,1 1 0,-1-1 0,1 0 0,0 0 0,-1 0-1,1 0 1,0 0 0,0 0 0,0 0 0,-1 0 0,1 0-1,0-1 1,0 1 0,0 0 0,0 0 0,1-1 0,-1 1-1,0-1 1,0 1 0,0-1 0,0 1 0,1-1 0,-1 0-1,0 0 1,0 1 0,1-1 0,-1 0 0,0 0 0,1 0-1,-1 0 1,0-1 0,0 1 0,1 0 0,-1-1 0,0 1-1,0 0 1,2-2 0,5-2-7,-1 0 0,0 0-1,-1-1 1,1 0 0,6-6 0,-3 2 15,9-8-44,-1-1-1,-1 0 1,-1-1 0,-1-1-1,16-26 1,21-20-215,-52 66 238,0 0-1,0-1 1,0 1-1,0 0 0,0 0 1,0 0-1,0-1 1,1 1-1,-1 0 1,0 0-1,0 0 1,0 0-1,0-1 1,0 1-1,1 0 1,-1 0-1,0 0 1,0 0-1,0 0 1,1 0-1,-1-1 1,0 1-1,0 0 1,0 0-1,1 0 1,-1 0-1,0 0 1,0 0-1,0 0 1,1 0-1,-1 0 1,0 0-1,0 0 1,0 0-1,1 0 1,-1 0-1,0 0 1,0 0-1,0 0 1,1 0-1,-1 1 1,0-1-1,0 0 1,0 0-1,1 0 1,-1 0-1,0 0 0,0 0 1,0 1-1,0-1 1,1 0-1,-1 0 1,0 0-1,0 0 1,0 1-1,0-1 1,0 0-1,0 1 1,3 12 26,-3 26 92,-1-4 17,4 43-1,-2-69-87,0 0 1,1 0-1,0-1 0,0 1 0,1-1 0,0 0 0,1 0 1,-1 0-1,1 0 0,7 9 0,-9-15-32,-1-1 1,1 0-1,-1 0 0,1 1 0,0-1 1,-1 0-1,1-1 0,0 1 1,0 0-1,0 0 0,0-1 0,0 1 1,0-1-1,0 0 0,0 0 1,0 1-1,0-1 0,0 0 0,0-1 1,0 1-1,-1 0 0,1 0 1,0-1-1,0 0 0,0 1 0,2-2 1,6-1 17,-1-1 0,-1 0 0,16-10 1,-13 7-26,0-1-1,-1-1 1,0 0 0,-1 0 0,13-16 0,36-57-90,-5 6 1,-28 45 47,-9 13 10,-1-1 0,-1 0 0,-1-1 0,0 0 0,-2-1 0,10-24 0,-20 44 41,-1 1-1,0-1 1,0 0-1,0 1 1,1-1-1,-1 1 1,0-1-1,1 1 0,-1-1 1,0 1-1,1-1 1,-1 1-1,1 0 1,-1-1-1,1 1 1,-1-1-1,1 1 1,-1 0-1,1 0 0,-1-1 1,1 1-1,-1 0 1,1 0-1,-1 0 1,2-1-1,0 1 13,-1-1 0,1 1-1,-1-1 1,1 0 0,-1 1 0,1-1-1,-1 0 1,0 0 0,1 0 0,-1 0-1,1-1 1,18-20-28,-2 0 0,0-1 0,-2 0 0,-1-2 0,0 0 0,21-52 0,44-174 0,-36 39-21,-21 91-23,-3 61-264,-21 53 153,-3 11 95,-7 13 48,-103 288 110,30 14 221,75-278-293,2 2 1,2-1-1,2 1 0,2-1 0,1 1 0,8 49 0,-7-87-26,-1-1 0,1 0 0,0 1 0,0-1 0,1 0 0,-1 0 0,1 0 0,0 0 0,0 0 0,0 0 0,1 0 0,4 5 0,-5-7 0,0-1 0,0 1 0,1 0 0,-1-1 0,0 1 0,1-1 0,0 0 0,-1 0 0,1 0 0,0 0 0,-1 0 0,1 0 0,0-1 0,0 0 0,0 1 0,-1-1 0,1 0 0,0 0 0,0-1 0,0 1 0,3-1 0,5-2 0,-1 0 0,1 0 0,0-1 0,-1 0 0,0-1 0,0 0 0,15-10 0,61-55 0,-22 18 0,-17 16-119,76-42 1,-119 76 90,-1 1-1,1-1 1,-1 1 0,1 0 0,-1 0 0,1 1 0,0-1 0,-1 1-1,8-1 1,-24 20-17,-22 39 187,-75 94 0,78-117-26,14-16-34,-19 25 0,37-44-82,0 0 0,0 0 0,0 1 0,-1-1 0,1 0 0,0 0 0,0 0 0,0 0 0,0 1 0,0-1 0,0 0 0,0 0 0,0 0 0,0 0 0,-1 1 0,1-1 0,0 0 0,0 0 0,0 0 0,0 1 0,0-1 0,0 0 0,0 0 0,0 0 0,0 1 0,1-1 0,-1 0 0,0 0 0,0 0 0,0 0 0,0 1 0,0-1 0,0 0 0,0 0 0,0 0 0,0 0 0,1 1 0,-1-1 0,0 0 0,0 0 0,0 0 0,0 0 0,0 0 0,1 0 0,-1 1 0,0-1 0,10 2 0,-7-2 0,27 5 0,-1 1 0,41 14 0,-58-15 0,1 1 0,-1 0 0,0 0 0,0 1 0,-1 1 0,1 0 0,16 16 0,-17-13 0,0 0 0,-1 0 0,0 1 0,-1 1 0,0 0 0,-1 0 0,-1 0 0,0 1 0,7 19 0,-12-25 0,0 0 0,0 0 0,-1 0 0,0 0 0,-1 0 0,0 0 0,0 0 0,0 0 0,-1 0 0,-1 0 0,1 0 0,-1 0 0,-1 0 0,1-1 0,-1 1 0,0-1 0,-1 0 0,0 1 0,-9 11 0,-9 8 0,0 0 0,-3-2 0,0-1 0,-1 0 0,-1-2 0,-55 33 0,63-44 0,-1 0 0,0-2 0,-1 0 0,0-1 0,-1-1 0,1-1 0,-1-1 0,-41 3 0,46-7 0,-1 0 0,1-2 0,-1 0 0,1-1 0,0-1 0,0 0 0,0-1 0,0-1 0,0-1 0,1-1 0,-26-13 0,38 17 0,0 1 0,0 0 0,0-1 0,1 0 0,0 0 0,-1 0 0,1-1 0,0 1 0,0-1 0,1 1 0,-1-1 0,1 0 0,0 0 0,0 0 0,0 0 0,-2-7 0,3 5 0,0-1 0,0 1 0,1 0 0,-1-1 0,2 1 0,-1 0 0,1 0 0,0-1 0,0 1 0,4-11 0,0 3 0,0 1 0,2-1 0,0 1 0,0 1 0,1 0 0,0 0 0,1 0 0,1 1 0,17-16 0,-13 15-3,2 2 0,-1-1 0,1 2 0,1 0 0,0 1 0,0 1 0,1 0 0,34-7 0,12 1-42,76-5 1,-116 16 28,61-3-222,120 8-1,-49 2-245,-166-13-372,-10-5 584,19 13 248,-69-40-878,34 21-2899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8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15472,'0'0'480,"60"-36"-1,15 18 33,15 12 8,7 12-48,6 4-8,8 2-64,-15 2 16,-11 2-128,-35-10 8,-3-4-56,-15 2 8,-14 6-128,-8-4 16,-8-10-144,-10 2 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9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13360,'0'0'704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49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13464,'0'0'496,"73"10"-200,-45-14 8,-4 2-152,-3-2 0,-3 4-240,-2 0-8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54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1 336 6128,'0'0'9040,"0"-11"-8527,0 5-437,0 0-13,0 1 0,0-1 0,1 0 0,-1 1 0,1-1 0,0 0 0,1 1 0,-1 0 0,1-1 0,0 1 0,1 0 0,4-9-1,9-9 262,0 1-1,33-33 0,-37 43-142,0 1 1,1 0-1,0 1 0,1 0 0,26-13 1,-17 11 80,-15 7-82,1 0 0,0 0 0,16-4 1,-23 8-131,0 0 1,1 1 0,-1-1 0,0 1-1,0 0 1,1 0 0,-1 0-1,0 0 1,0 0 0,1 0 0,-1 1-1,0-1 1,0 1 0,0-1-1,1 1 1,-1 0 0,0 0 0,0 0-1,0 0 1,0 0 0,2 2-1,2 3 54,1 1-1,-1 0 1,-1 0-1,1 0 1,-1 0-1,-1 1 1,7 12-1,-3-1 63,-1-1 1,7 28-1,14 112 586,-25-121-456,3 0 0,1 0 0,2 0 0,22 61 0,-30-97-269,0 1 0,-1-1 0,1 1-1,0-1 1,0 1 0,0-1 0,0 1 0,0-1 0,0 0 0,0 1 0,0-1-1,1 0 1,-1 0 0,0 0 0,1 0 0,-1 0 0,1 0 0,-1 0 0,1-1-1,0 1 1,-1-1 0,1 1 0,-1-1 0,1 1 0,2-1 0,-2 0 0,0 0 1,0-1 0,0 1 0,0-1 0,0 1-1,0-1 1,0 0 0,0 0 0,0 0 0,0 0-1,0 0 1,-1-1 0,1 1 0,0 0 0,-1-1-1,1 1 1,-1-1 0,1 0 0,0-1 0,4-7 19,0 1 0,0 0 0,-2-1 0,1 0 0,-1 0 0,0-1 1,2-15-1,10-77 101,-15 88-124,7-121 139,-2 19-77,-5 106-78,1 1 0,1 0 0,0 0 0,0 0 0,1 0 0,0 1 0,7-12 0,-11 21-8,1-2 3,0 0 0,1 0 0,-1 1 0,1-1 0,-1 0 0,1 1 0,0 0 0,0-1 0,-1 1 0,1 0 0,0 0 0,0 0 0,0 0 0,4-1 0,35-8 49,-33 8-43,11 0 24,0 1 0,0 0 0,0 2 1,0 0-1,0 1 0,27 7 0,18 1 131,-22-8-11,-31-2-47,1 0 0,-1 1 0,0 0 0,0 1 0,0 0 0,0 1 0,11 4 0,-21-6-106,0 0 1,0 0 0,-1 0-1,1 0 1,0 0 0,-1 0-1,1 0 1,-1 0 0,1 0-1,-1 0 1,1 0-1,-1 0 1,0 0 0,0 0-1,1 0 1,-1 0 0,0 0-1,0 1 1,0-1 0,0 0-1,0 0 1,-1 0-1,1 0 1,-1 2 0,1 6-3653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55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14968,'0'0'1551,"-6"72"-999,4-33 72,-2-9 16,4-2-128,0-10 0,4-10-80,-2-4 8,-2-2-56,4 2 0,-2-4-112,6-4 8,5-4-216,11-22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4:55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21 325 9040,'0'0'2030,"-4"-9"-1412,0 1-474,3 5-84,-1 0 0,0 0 1,1-1-1,-1 1 0,1-1 0,0 1 1,0-1-1,1 1 0,-1-1 0,1 0 1,-1 1-1,1-1 0,0 0 1,1 1-1,-1-1 0,1 0 0,-1 1 1,3-5-1,2-6 171,1 1-1,0 0 1,1 1-1,1 0 1,0 0 0,0 0-1,1 1 1,1 0-1,16-14 1,-10 11 180,2 1 0,0 0 0,0 1 0,1 1 0,36-14 0,-50 22-326,0 1 1,0 0 0,0 1-1,1-1 1,-1 1-1,0 0 1,1 0 0,-1 0-1,1 1 1,-1 0 0,1 0-1,-1 1 1,1-1-1,-1 1 1,1 0 0,-1 1-1,0-1 1,0 1 0,1 0-1,-1 1 1,0-1-1,-1 1 1,1 0 0,0 0-1,-1 0 1,0 1-1,6 5 1,-1 2 54,-1 1 1,0 0-1,-1 1 1,-1-1-1,0 1 1,0 1-1,-1-1 1,-1 1-1,4 20 0,-3-9 29,-2 1-1,0-1 1,-2 1-1,-2 34 1,-2-31 3,-1-1 0,-2 0 0,0 0 0,-2 0 0,-1-1 0,-20 41 0,20-48-29,-2-1 1,0-1 0,-1 0 0,-1-1-1,0 0 1,-2-1 0,0 0-1,0-2 1,-23 17 0,12-6 216,22-21-238,0 0 1,0 0-1,0 0 1,0-1-1,-9 5 1,57-1 918,46 0-822,268 17 351,-314-21-500,6-1-343,-19-5-3614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4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1 335 11352,'0'0'3905,"15"-11"-3392,3-3-357,10-8 189,40-24-1,-52 37-186,8-6 218,37-16 1,-55 28-264,1 0-1,0 1 0,-1 0 0,1 0 0,0 1 1,0 0-1,0 0 0,0 0 0,0 1 0,0 0 1,9 1-1,-13 0-70,0 0 1,0 1 0,-1-1-1,1 0 1,0 1 0,-1-1-1,0 1 1,1 0-1,-1 0 1,0 0 0,0 0-1,0 0 1,0 1 0,0-1-1,-1 0 1,3 6-1,2 2 100,-1 0 0,7 21 0,5 23 164,-7-17 106,24 51 1,-29-78-296,0 0 0,1 0 0,0 0 0,1 0 0,0-1 0,0 0 0,1-1 0,1 1 1,10 8-1,-17-16-84,0 0 0,-1-1 1,1 1-1,0 0 0,0 0 1,0-1-1,0 1 1,0-1-1,0 0 0,0 1 1,0-1-1,0 0 0,0 0 1,0 0-1,0-1 0,0 1 1,0 0-1,0-1 0,0 1 1,0-1-1,0 0 0,0 0 1,-1 1-1,1-1 1,0 0-1,0-1 0,-1 1 1,1 0-1,-1 0 0,3-3 1,3-2 43,0-1 1,-1 0-1,1-1 0,-1 1 1,5-10-1,4-10 76,0-1 0,-2-1-1,-1 0 1,-1-1 0,6-31-1,-3-1 368,9-97-1,-23 156-507,6-31 429,-5 34-429,-1-1 0,0 0-1,1 0 1,-1 0 0,0 0-1,1 0 1,-1 1-1,1-1 1,0 0 0,-1 0-1,1 1 1,-1-1 0,1 0-1,0 1 1,0-1-1,-1 1 1,1-1 0,0 1-1,0-1 1,0 1 0,0-1-1,0 1 1,-1 0 0,1-1-1,0 1 1,0 0-1,0 0 1,0 0 0,0 0-1,0 0 1,0 0 0,1 0-1,107 20 220,79 11 459,-178-30-560,0 0 0,0-1 0,0 0 0,0-1 0,19-3 0,-27-1 149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0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954 817 4512,'0'0'5301,"-8"-11"-4804,-9-13 32,-30-32 1,40 49-361,-1-1 1,0 1-1,0 0 1,-1 1 0,1-1-1,-2 2 1,1-1 0,0 2-1,-14-6 1,0 4 73,1 1 0,-1 1 0,0 1 0,-1 2 0,1 0 0,0 1 0,0 1-1,0 1 1,0 2 0,-26 6 0,17-2 71,1 2 1,0 1-1,0 2 0,1 1 0,0 1 1,-42 30-1,52-30-78,1 1 1,0 1 0,1 0-1,-22 30 1,-52 86 780,87-123-949,-1 0 1,1 0-1,1 1 1,0 0-1,0-1 1,1 1-1,1 0 1,0 1-1,0-1 1,1 0-1,0 0 1,1 1-1,1-1 1,0 1-1,0-1 1,3 13-1,-1-14-18,0-1-1,1 1 0,0 0 0,0-1 0,1 0 0,0 0 0,1 0 0,0-1 0,0 0 0,1 0 0,0 0 0,0-1 1,1 0-1,-1-1 0,2 1 0,-1-2 0,1 1 0,11 5 0,117 49 442,-116-52-403,0-2-1,1-1 1,0 0 0,41 2-1,-18-7-1,-1-2 0,0-1 0,0-3 0,0-2-1,0-2 1,-2-1 0,1-2 0,40-20 0,17-13 25,-3-4 0,97-66 1,-136 78-85,-1-2 1,57-54-1,-90 71-50,0-2 1,-2 0-1,0-1 0,-2-1 0,-1-1 0,22-43 1,-21 26-50,-1 0 1,-2-1 0,-3 0 0,13-69-1,-21 78-10,-1-1-1,-3 1 1,-1-1 0,-1 0-1,-2 0 1,-10-48-1,9 68 12,-2 0-1,-10-27 0,12 38 47,0 1-1,0-1 0,0 1 0,-1 0 0,0 0 1,0 1-1,-1-1 0,1 1 0,-1 0 0,-6-5 1,9 9 20,0 0 0,1 0 0,-1 0 0,0 0 0,0 0 0,0 0 0,0 1 0,0-1 0,-1 1 0,1 0 0,0-1 0,0 1 0,0 0 0,0 0 0,0 0 0,0 1 0,-1-1 0,1 0 0,0 1 0,0 0 0,0-1 0,0 1 0,0 0 0,-2 2 0,-5 2 5,0 0 1,1 1 0,-14 13 0,18-15-1,-25 20 27,2 3 0,1 0 0,1 1 0,1 2 0,2 0 0,1 2 1,1 0-1,2 1 0,1 1 0,-21 64 0,24-50 63,2 0 0,3 1 0,1 1 0,3-1 0,2 80 1,4-86 13,3 0 0,1 0 0,3-1 0,1 1 0,2-2 0,28 71 0,-29-91-41,0-2 1,2 1-1,0-1 0,1-1 1,0 0-1,2-1 1,24 23-1,-29-31-30,0 0-1,1-1 1,0 0 0,1 0 0,0-1-1,0-1 1,1 0 0,-1 0 0,1-2-1,0 1 1,1-2 0,-1 0 0,19 2-1,-11-4 9,0-2 0,0 0 0,0-2 0,0 0 0,0-1 0,-1-1 0,38-14 0,3-8 50,66-39 0,-90 46-51,19-11-34,-2-2 1,-2-2 0,-1-2-1,66-63 1,-109 91-34,1-1 0,-1 0-1,0 0 1,-1-1 0,0 0 0,-1 0 0,0-1-1,-1 0 1,0 0 0,-1 0 0,-1 0 0,4-18 0,-7 29 26,0 0 0,0 0 0,0 0 1,1 0-1,-1 0 0,-1 0 0,1 0 1,0 0-1,0 0 0,0 0 0,0 0 1,-1 0-1,1 0 0,0 1 0,-1-1 1,1 0-1,-1 0 0,1 0 0,-1 0 1,1 0-1,-1 1 0,0-1 0,1 0 1,-1 1-1,-1-2 0,0 1 5,0 0 0,0 0 0,0 0 0,0 0 0,0 1 0,-1-1 0,1 1 0,0-1 0,0 1 0,-5 0 0,-1 0 15,0 1-1,0-1 0,0 2 1,0-1-1,-11 5 0,1 1 8,1 1 1,-1 1-1,2 0 0,-1 2 0,2 0 1,-21 18-1,17-12 20,1 1 1,0 1-1,2 1 1,-20 29-1,14-12 76,-25 52 0,39-72-57,1 1 0,1-1 0,1 2 0,0-1 0,-3 30 0,8-42-41,0-1 0,0 0 0,1 1 0,0-1 0,0 1 0,0-1 0,1 0 0,-1 0 0,1 0 0,1 0 0,-1 0 0,1 0 0,-1 0 0,1-1 0,1 1 1,-1-1-1,1 0 0,-1 0 0,1 0 0,0-1 0,1 1 0,-1-1 0,1 0 0,5 3 0,-4-2-9,0-1 0,1 0 1,-1 0-1,1-1 0,-1 0 0,1 0 0,0 0 0,0-1 0,0 0 1,0 0-1,0-1 0,0 0 0,0 0 0,0 0 0,0-1 0,0 0 1,0-1-1,8-2 0,-8 0-10,-1 1-1,0-1 1,0 0 0,0-1 0,0 1 0,-1-1 0,1 0-1,-1-1 1,-1 1 0,1-1 0,-1 0 0,0 0 0,4-8-1,1-4-11,0-1-1,-1 0 1,6-26-1,-5 15-38,-1-2 0,-2 1 0,-1-1 0,2-48 0,-7-9-210,1 87 172,2 9 57,3 12 18,3 22 22,3 1 0,28 65 0,-34-95-1,0 1 0,1-2-1,0 1 1,0-1 0,1 0 0,1 0-1,0-1 1,0 0 0,1-1-1,0 0 1,1 0 0,23 13 0,-29-20-5,0 1 1,0-1-1,1 0 1,-1-1 0,1 1-1,0-1 1,-1 0-1,1-1 1,0 1 0,0-1-1,-1 0 1,1-1-1,0 1 1,-1-1 0,1 0-1,0 0 1,-1-1 0,1 0-1,-1 0 1,0 0-1,0-1 1,0 0 0,0 0-1,0 0 1,6-5-1,5-6 6,1-1-1,-2-1 0,0-1 0,-1 0 0,14-21 0,24-36-3,-4-2 0,40-88 0,-84 154-15,1 0 0,0 0 0,0 1 0,1 0 0,1 0 0,10-12 0,-16 21 8,-1 0 0,1 0 0,0 1-1,0-1 1,-1 1 0,1-1 0,0 1-1,-1-1 1,1 1 0,0-1-1,-1 1 1,1-1 0,-1 1 0,1 0-1,-1-1 1,1 1 0,-1 0-1,1 0 1,-1-1 0,0 2-1,11 18 28,-2 0-1,0 1 1,-2 0-1,0 0 1,-1 0-1,-2 1 1,4 34-1,-5-19 52,-2-1 0,-1 1 0,-9 65 0,8-97-61,0 1 0,-1-1-1,1 0 1,-1 0-1,0 0 1,0 0-1,-1 0 1,1 0 0,-1-1-1,0 1 1,-1-1-1,1 0 1,-1 0-1,0 0 1,0 0-1,0-1 1,0 1 0,0-1-1,-1 0 1,0-1-1,0 1 1,1-1-1,-1 0 1,-1 0-1,1 0 1,-9 1 0,-10 2 10,0-2 1,0 0 0,0-2 0,-37-2-1,49 0-20,2 1-52,0 0-1,-1-1 1,1 0 0,0-1-1,0 0 1,0-1 0,-12-5-1,23 8 37,-1 0 0,0 0 0,0 0-1,0 0 1,0 0 0,0 1-1,0-1 1,0 0 0,0 0-1,0 0 1,0 0 0,0 0-1,0 0 1,0 0 0,0 0-1,0 0 1,0 0 0,0 0 0,0 0-1,0 0 1,0 0 0,0 0-1,0 1 1,0-1 0,0 0-1,0 0 1,0 0 0,0 0-1,0 0 1,0 0 0,0 0-1,0 0 1,0 0 0,0 0-1,0 0 1,0 0 0,0 0 0,0 1-1,0-1 1,0 0 0,0 0-1,0 0 1,0 0 0,0 0-1,0 0 1,0 0 0,0 0-1,0 0 1,0 0 0,-1 0-1,1 0 1,0 0 0,0 0 0,0 0-1,0 0 1,0 0 0,8 7-135,16 3 94,1-2 1,1 0-1,0-2 1,0 0-1,0-2 1,0-1-1,1-1 1,-1-2-1,1 0 1,37-6-1,-52 4 32,0-1-1,0-1 0,0 0 1,-1 0-1,0-1 0,1-1 1,-2 0-1,1 0 0,-1-1 1,16-14-1,1-4-22,-1-1-1,28-35 1,-29 29 18,-2 0 1,-1-2-1,-2 0 0,-1-1 1,14-39-1,-29 66 16,0 0 0,0 0 1,9-10-1,-4 5 5,-9 13 2,0-1 1,0 1-1,1 0 0,-1 0 0,0-1 0,0 1 1,1 0-1,-1 0 0,0-1 0,1 1 0,-1 0 1,0 0-1,0 0 0,1 0 0,-1-1 0,0 1 1,1 0-1,-1 0 0,0 0 0,1 0 0,-1 0 1,1 0-1,-1 0 0,0 0 0,1 0 0,-1 0 1,0 0-1,1 0 0,-1 0 0,0 0 0,1 1 1,-1-1-1,1 0 0,13 11 69,7 20 14,-13-18-58,-1 1 1,0 1-1,-1-1 1,-1 1-1,0 0 1,-1 1-1,-1-1 1,0 1-1,-1 0 0,-1-1 1,0 1-1,-1 0 1,-1 0-1,0 0 1,-1-1-1,-1 1 1,-1-1-1,0 0 1,-12 29-1,12-35-3,3-6-10,0 0 0,0 0 1,0-1-1,0 1 0,0-1 0,-1 1 0,0-1 1,1 1-1,-1-1 0,0 0 0,0 1 0,0-1 1,0 0-1,-1-1 0,1 1 0,0 0 0,-1-1 0,1 1 1,-1-1-1,0 0 0,-4 2 0,4-2-5,-11 4 13,0-1 0,0 0 0,0-1 0,-1 0 0,1-1 0,-1-1 0,1-1 0,-22-1 0,-64-21 27,-6 0-104,70 13-123,50 19-20,45 17 125,-11-5 28,57 19-1,-88-36 40,1-1 0,-1 0 0,1-1 0,-1-1 0,1-1-1,0 0 1,25-3 0,-21-1-2,1-2 0,-1 0 0,0-1 1,0-2-1,-1 0 0,25-14 0,-18 7 19,0-1-1,-2-2 1,46-38 0,-50 34 12,-1-1-1,33-48 0,-17 22-8,-21 28 20,0-1-1,-2-1 0,0 0 1,-1-1-1,-2-1 0,13-36 1,-9 32 295,-22 67 187,6-13-451,-4 144 216,6-150-230,1 0 0,0 0 0,1 0 0,2 0 0,0-1 0,1 0 0,8 18-1,-14-34-36,1 1-1,0 0 0,1-1 1,-1 1-1,0-1 0,1 1 0,-1-1 1,1 0-1,0 0 0,0 0 1,0 0-1,0 0 0,0 0 0,0 0 1,0-1-1,1 1 0,-1-1 1,1 1-1,-1-1 0,1 0 0,-1 0 1,1 0-1,0-1 0,0 1 1,-1 0-1,1-1 0,4 0 0,3 0-8,0-1 0,0-1 0,0 1-1,0-2 1,-1 1 0,1-1 0,-1-1-1,0 0 1,0 0 0,0-1 0,0 0-1,-1-1 1,9-7 0,12-11-26,-2-1-1,30-36 1,-22 23-8,0-2-23,-24 26 11,0 0-1,1 1 1,1 1 0,0 0 0,1 1 0,16-11 0,-26 20 26,0 1 0,0 0 0,1-1 0,-1 1 0,1 1 0,-1-1 0,1 1 0,-1-1 0,1 1 0,0 1 0,-1-1 0,1 0 0,-1 1 0,1 0 0,-1 0 0,0 1 0,1-1 0,-1 1 0,0 0 0,0 0 0,0 0 0,0 1 0,0-1 0,-1 1 0,5 4 0,-8-7 16,0 0 0,1 0 0,-1 1 0,0-1 0,0 0 0,1 1-1,-1-1 1,0 0 0,1 1 0,-1-1 0,0 0 0,0 1 0,0-1 0,0 0-1,1 1 1,-1-1 0,0 1 0,0-1 0,0 0 0,0 1 0,0-1-1,0 1 1,0-1 0,0 1 0,0-1 0,0 0 0,0 1 0,0-1-1,0 1 1,0-1 0,-1 0 0,1 1 0,0-1 0,0 1 0,0-1 0,-1 0-1,1 1 1,0-1 0,0 0 0,-1 1 0,1-1 0,0 0 0,-1 0-1,1 1 1,0-1 0,-1 0 0,1 0 0,0 0 0,-1 1 0,-21 7 41,-51 6-15,-43 11-20,104-21 0,1 0 0,-1 0 1,1 1-1,0 1 0,1 0 0,-1 0 1,-14 12-1,22-14-6,-1 1 0,0-1 0,1 0 0,0 1 0,0 0 0,0 0 0,1 0 1,-1 0-1,1 0 0,1 1 0,-1-1 0,1 0 0,0 1 0,0 0 0,0-1 0,1 8 0,-1-1 0,2 0-1,-1-1 1,2 1-1,0-1 0,0 1 1,7 19-1,-7-25-4,1-1-1,0 0 1,0 0 0,1-1-1,-1 1 1,1-1 0,0 1-1,0-1 1,0 0 0,1-1-1,-1 1 1,1-1 0,0 0-1,0 0 1,0 0 0,1-1-1,-1 1 1,8 1-1,-4-1-3,0-1 0,0 0 0,0 0 0,0-1-1,0 0 1,0-1 0,0 0 0,0 0-1,0-1 1,1 0 0,9-3 0,41-18-115,0-2 1,65-37 0,-78 37 35,67-26-129,25-13-54,43-25-280,-181 87 536,16-9-165,-16 10 173,-1 0 1,1-1-1,-1 1 1,1 0-1,-1-1 1,1 1-1,-1 0 1,1-1-1,-1 1 0,1-1 1,-1 1-1,1-1 1,-1 1-1,0 0 1,1-1-1,-1 0 1,0 1-1,0-1 1,1 1-1,-1-1 0,0 1 1,0-1-1,0 0 1,-20 11 36,-143 70 134,138-65-131,-1 1 0,2 1 0,1 1 0,-25 25 1,-50 58 247,95-98-257,1 0 1,-1 1-1,1 0 0,0-1 0,0 1 0,0 0 0,1 0 1,-1 0-1,1 0 0,0 0 0,0 1 0,0 6 1,1-10-17,0 0 0,0 1 0,0-1 0,0 0 0,0 0 0,0 0 0,1 0 0,-1 0 0,0 0 0,1 0 0,-1 0 0,1 0 0,-1 0 0,1 0 0,0 0 0,-1 0 0,1 0 0,0 0 0,0 0 0,1 0 0,-1 0-8,1 0 0,0 0 1,-1-1-1,1 1 0,0-1 1,0 1-1,-1-1 1,1 0-1,0 0 0,0 0 1,0 0-1,0 0 1,-1 0-1,1 0 0,0-1 1,0 1-1,1-1 0,7-3-14,-1 1 0,0-1-1,-1 0 1,1-1-1,-1 0 1,0 0 0,0-1-1,0 0 1,13-13-1,-2-2-42,0-1-1,17-27 0,3-14-63,-31 47 65,2-1 0,0 1 0,2 1 1,14-18-1,-26 33 49,1-1 0,-1 1 0,0 0 0,0-1 0,0 1 0,1 0 0,-1 0 0,0-1 0,0 1 0,1 0 0,-1 0-1,0-1 1,1 1 0,-1 0 0,0 0 0,1-1 0,-1 1 0,0 0 0,1 0 0,-1 0 0,0 0 0,1 0 0,-1 0 0,1 0 0,-1 0 0,0 0 0,1 0 0,-1 0 0,1 0 0,-1 0 0,0 0 0,1 0 0,-1 0 0,0 0 0,1 0 0,-1 0 0,0 1 0,1-1 0,-1 0 0,0 0 0,1 0 0,-1 1 0,0-1 0,1 0 0,-1 0-1,0 1 1,0-1 0,1 0 0,-1 1 0,0-1 0,0 0 0,0 1 0,1-1 0,-1 0 0,0 1 0,0 0 0,6 29 1,-4-13-9,7 14 52,14 32-1,-19-53-18,1 0 0,0 0 0,0 0 0,1-1 0,1 0 0,-1 0 0,9 8 0,-10-13-11,-1-1 0,1 0 0,0 0 0,0 0 0,0 0 0,0-1-1,0 0 1,0 0 0,1 0 0,-1 0 0,1-1 0,-1 0 0,1 0 0,0-1 0,-1 0 0,1 0 0,0 0 0,-1 0 0,1-1 0,0 0 0,-1 0 0,1-1 0,6-2 0,7-3-1,0-1 1,-1-1-1,1 0 1,-2-1-1,18-14 1,-14 9-12,-2-1 0,0-1 0,-1-1 0,-1 0 0,-1-1 1,0-1-1,-1-1 0,-2 0 0,0-1 0,16-35 0,2-18-69,-2-2 0,-4 0 0,-4-2 0,-3-1-1,-3 0 1,5-93 0,-22 161-7,-3 14 27,-7 19 30,-6 26 62,2 1 0,2 1 0,-12 80 0,20-92 35,2 0 0,2 1 0,1-1 0,2 1 0,1-1 0,3 1 0,0-1 0,3 0 0,1-1 0,1 0 0,2 0 0,22 43-1,-32-75-51,0-1 0,0 0 0,1 0 0,-1 0 0,1 0 0,-1-1 0,1 1 0,0-1 0,0 1 0,0-1 0,6 3 0,14 11-4444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0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13168,'0'0'1488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3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1639 6128,'0'0'98,"18"-8"197,-10 5-244,27-11 263,-1-1-1,49-30 0,-16-3 230,-1-2 0,-3-3 0,-3-3 0,-1-2 0,-4-3 0,55-78 0,95-168 1372,-167 239-1127,-2-2 0,43-124 0,-73 178-561,-3 8-69,0 1 1,0-1-1,-1 1 0,0-1 0,-1 0 0,1 1 0,-2-1 0,1 0 1,-1-9-1,0 17-134,0-1-1,0 1 1,0 0 0,0 0 0,0-1 0,0 1 0,0 0-1,-1 0 1,1-1 0,0 1 0,0 0 0,0 0 0,0-1-1,0 1 1,-1 0 0,1 0 0,0 0 0,0-1-1,0 1 1,-1 0 0,1 0 0,0 0 0,0 0 0,0 0-1,-1-1 1,1 1 0,0 0 0,0 0 0,-1 0 0,1 0-1,0 0 1,0 0 0,-1 0 0,1 0 0,0 0 0,0 0-1,-1 0 1,1 0 0,-13 7 349,-11 18-59,9-3-166,0 1 0,2 0 0,0 0 0,2 1 0,-11 31 0,-34 136 494,47-159-516,-41 199 718,43-180-474,2 0 1,3 83 0,2-118-262,1-1 1,1 1-1,1-1 1,5 17 0,-7-28-74,0 0 1,1-1 0,0 1-1,0 0 1,0-1 0,0 1-1,1-1 1,-1 1 0,4 2-1,-4-4-10,0-1 0,-1 1 0,1-1 0,0 0-1,0 0 1,0 0 0,1 0 0,-1 0 0,0 0 0,0 0 0,0-1-1,1 1 1,-1-1 0,0 0 0,1 1 0,-1-1 0,4-1 0,4 0 31,0-1 0,1 0 0,-1 0 0,-1-1 0,1-1 0,0 0 0,-1 0 0,16-10 0,6-6 51,30-27 0,-57 44-100,46-39 52,-3-1 0,-2-2 0,-1-2 0,-3-2 1,-2-2-1,-2-1 0,-2-2 0,51-111 0,-44 71-35,-5-3 0,-4-1 0,-4-2-1,26-166 1,-54 240-8,-1 22-7,0 0 1,0-1-1,0 1 0,1 0 0,0-1 0,-1 1 1,4-7-1,-3 6 72,-5 7 26,-7 10 17,-15 36 33,2 2 0,-29 87 0,-21 115 147,55-182-222,-32 123 132,-38 129 162,6-16 426,80-288-596,3-18-204,0 0 0,0 0 0,0 0 0,0 0 0,0 0 1,0 0-1,0 0 0,1 0 0,-1 0 0,0 0 0,0 0 0,0 0 1,0 0-1,0 0 0,0 0 0,0 0 0,0 0 0,0 0 0,0 0 1,0 0-1,0 0 0,0 0 0,0 0 0,1 1 0,-1-1 0,0 0 1,0 0-1,0 0 0,0 0 0,0 0 0,0 0 0,0 0 0,0 0 1,0 0-1,0 0 0,0 0 0,0 0 0,0 0 0,0 0 0,0 0 0,0 0 1,0 0-1,0 1 0,0-1 0,0 0 0,0 0 0,0 0 0,0 0 1,0 0-1,0 0 0,0 0 0,0 0 0,0 0 0,0 0 0,0 0 1,0 0-1,0 0 0,0 0 0,0 1 0,0-1 0,0 0 0,0 0 0,12-23 256,-3 6-258,3-6 25,32-59-86,80-114 0,-122 194 53,0-2-16,1 1 0,-1-1 0,1 1-1,0 0 1,6-5 0,-8 8 18,0 0-1,-1-1 0,1 1 0,0 0 1,-1-1-1,1 1 0,0 0 1,-1 0-1,1 0 0,0 0 0,-1-1 1,1 1-1,0 0 0,0 0 1,-1 0-1,1 1 0,0-1 0,0 0 1,-1 0-1,1 0 0,0 1 1,-1-1-1,1 0 0,0 0 1,-1 1-1,1-1 0,-1 1 0,1-1 1,0 0-1,-1 1 0,1-1 1,-1 1-1,1 0 0,-1-1 0,0 1 1,1-1-1,-1 1 0,1 0 1,-1 1-1,12 19-26,-1 1 0,-1 1 0,9 28 0,2 6 24,-13-38 15,0-1-1,1-1 1,1 1 0,0-1 0,2-1 0,0 0 0,15 15-1,-21-25 0,0 0 0,1-1 0,0 0 0,0 0 0,0 0 0,1-1 0,-1 0 0,1-1 0,0 1 0,0-2 0,0 1 0,0-1 0,1 0 0,-1-1-1,1 0 1,-1 0 0,1-1 0,-1 0 0,11-2 0,-3 0-22,1-2-1,-1 0 0,0-1 1,-1-1-1,1 0 0,-1-1 1,0-1-1,-1 0 0,0-1 1,0 0-1,-1-1 0,13-12 1,-10 7-19,-1-1 0,0 0 0,-1-1 0,-1 0 0,-1-1 0,0 0 0,-2-1 0,15-35 0,-24 52 28,0-1 0,0 1-1,0 0 1,0 0-1,-1-1 1,1 1 0,-1-1-1,0 1 1,0-1-1,0 1 1,0 0 0,0-1-1,0 1 1,-1-1-1,1 1 1,-1-1 0,1 1-1,-1 0 1,0-1-1,-1-1 1,0 2 2,1 1 0,-1 0 0,1-1 0,-1 1 0,0 0 0,0 0 0,1 0 0,-1 0 0,0 0 0,0 0 0,0 1 0,0-1 0,0 1 0,0-1 0,0 1 0,0 0 0,0 0 0,0 0 0,0 0 0,0 0 0,0 0 0,0 0 0,0 1 0,-3 0 0,-4 1 13,0 1-1,0 0 0,0 0 1,1 1-1,-1 0 0,1 0 1,0 1-1,0 0 0,1 1 1,-1 0-1,1 0 0,0 1 1,1-1-1,-1 1 0,1 1 1,1-1-1,0 1 0,0 0 1,0 0-1,-3 10 0,3-8 3,1 1 1,0 0-1,0 0 0,1 0 1,1 0-1,-1 0 0,2 0 1,0 1-1,0-1 0,1 1 1,1-1-1,0 1 0,0-1 1,1 0-1,0 1 0,6 13 1,-6-20-6,1 0-1,0 0 1,1 0 0,-1-1 0,1 1-1,0-1 1,0 0 0,0 0 0,1 0 0,-1 0-1,1-1 1,0 0 0,0 0 0,0 0-1,0 0 1,1-1 0,-1 0 0,1 0 0,6 1-1,2 0-10,1 0-1,-1-1 0,1 0 0,0-1 0,-1-1 1,24-2-1,-27 0-9,0-1 0,0 1 0,0-2 1,0 1-1,-1-1 0,20-11 0,55-41-165,-53 32 113,9-7-98,62-60 0,-69 58 65,-29 29 75,0-1 1,0 1 0,-1-1 0,0 0-1,0 0 1,0 0 0,-1-1 0,1 1 0,-1-1-1,-1 0 1,3-6 0,-5 12 25,0 0 0,0 0 0,0 0 0,0 0 0,0 0 0,0 0 0,0 0-1,0 0 1,0 0 0,0 0 0,0 0 0,0 0 0,-1 0 0,1 1 0,0-1 0,0 0 0,0 0 0,0 0 0,0 0 0,0 0 0,0 0 0,0 0 0,0 0 0,0 0 0,0 0 0,-1 0 0,1 0 0,0 0 0,0 0 0,0 0-1,0 0 1,0 0 0,0 0 0,0 0 0,0 0 0,0 0 0,0-1 0,0 1 0,-1 0 0,1 0 0,0 0 0,0 0 0,0 0 0,0 0 0,0 0 0,0 0 0,0 0 0,0 0 0,0 0 0,0 0 0,0 0 0,0 0-1,0 0 1,0-1 0,0 1 0,0 0 0,0 0 0,0 0 0,0 0 0,0 0 0,0 0 0,0 0 0,0 0 0,0 0 0,0 0 0,0 0 0,0-1 0,0 1 0,0 0 0,-10 7 21,-10 11 29,8-4-6,0 1 0,2 0 0,-1 0 1,2 1-1,0 0 0,1 1 0,1 0 0,0 0 1,1 0-1,1 1 0,1 0 0,-4 36 0,7-48-19,1-1 1,0 0-1,1 0 0,-1 1 0,1-1 0,0 0 0,0 0 0,1 0 0,-1 0 0,1 0 0,0 0 0,0 0 0,1-1 0,0 1 0,5 6 0,-6-8-10,1-1 1,0 1 0,-1-1 0,1 0-1,0 0 1,0 0 0,1-1 0,-1 1 0,0-1-1,1 1 1,-1-1 0,0 0 0,1-1-1,-1 1 1,1 0 0,0-1 0,-1 0-1,1 0 1,-1 0 0,1 0 0,-1-1 0,1 1-1,6-3 1,-3 1-21,-1 0 0,1 0 0,-1-1 0,1 0 0,-1 0 0,0-1 0,0 0 1,0 0-1,-1 0 0,1-1 0,-1 0 0,0 0 0,-1 0 0,1 0 0,-1-1 0,0 0 0,0 0 0,-1 0 0,0 0 0,0-1 0,0 1 0,-1-1 0,0 1 0,0-1 0,0 0 0,-1 0 0,0 0 0,-1 0 1,0 0-1,0 0 0,0 0 0,-1 0 0,0 0 0,0 0 0,-1 0 0,0 0 0,0 1 0,0-1 0,-1 1 0,0-1 0,-7-10 0,6 12 0,1 1-1,-1 0 1,0 0 0,0 0-1,-1 1 1,1-1-1,-1 1 1,0 0-1,1 0 1,-1 1 0,-1-1-1,-8-2 1,-5 0-8,0 0 1,-25-2-1,42 7 13,-1-1 4,0 1-1,0 0 1,1 0 0,-1 1-1,0-1 1,0 0 0,0 1-1,1 0 1,-1 0 0,0 0-1,1 0 1,-5 2 0,5-2 13,-1 1 1,0-1-1,0 0 1,0 0-1,0 0 1,0-1-1,0 1 1,-5 0-1,7 2 68,9-1-34,84-9-70,-66 7-4,1-2 0,-1-1 0,36-9-1,74-34-82,26-7-48,-149 50 175,0 0-1,0-2 0,21-9 1,-29 12 12,-1 1 0,1-1 0,-1 1 0,1 0 0,0 0 0,-1 0 0,1 1 1,0 0-1,-1 0 0,1 0 0,0 1 0,0-1 0,-1 1 0,1 0 0,5 2 0,7 3 92,0 1 0,24 13 0,-40-19-123,4 1 21,-1 1-1,1 0 1,-1 0-1,1 1 0,-1-1 1,0 1-1,0 0 1,-1 0-1,1 0 0,-1 1 1,0-1-1,0 1 1,3 6-1,-3-3 4,0 0 1,-1 0-1,0 0 1,0 0-1,0 0 1,-1 1-1,0 16 1,-3 9 42,1-22 41,0 0-1,1 1 1,2 16 0,-2-29-101,0 1 1,0 0-1,0 0 1,1 0-1,-1-1 1,0 1-1,0 0 0,1 0 1,-1-1-1,0 1 1,1 0-1,-1-1 1,1 1-1,-1 0 1,1-1-1,-1 1 1,1-1-1,-1 1 1,1-1-1,-1 1 0,1-1 1,0 1-1,-1-1 1,1 1-1,0-1 1,0 0-1,-1 0 1,1 1-1,0-1 1,1 0-1,1 0-4,-1 0-1,1 0 1,-1 0 0,1-1 0,-1 1-1,1-1 1,-1 0 0,0 0 0,1 0-1,1-1 1,10-5-24,-1-1-1,17-14 1,-29 21 20,21-18-27,0-2 0,-1-1 1,24-32-1,13-14-89,-47 56 87,19-18-96,-28 28 108,-1 1 0,1-1 0,0 1 0,0-1 0,0 1 0,1 0 0,-1 0 0,0 0 0,0 1 0,0-1 0,1 0 0,-1 1 0,4-1 0,-5 1 13,-1 0 0,1 0-1,-1 1 1,1-1 0,-1 0-1,1 0 1,-1 0-1,1 1 1,-1-1 0,1 0-1,-1 1 1,0-1 0,1 0-1,-1 1 1,0-1-1,1 1 1,-1-1 0,0 1-1,1-1 1,-1 0 0,0 1-1,0-1 1,0 1-1,1-1 1,-1 1 0,0-1-1,0 1 1,0 0 0,3 19-6,-3-17 6,2 77 30,-2-49 54,1-1 0,2 1 1,12 55-1,-15-83-61,1 0 0,0-1 0,0 1 1,0 0-1,0-1 0,0 1 0,1-1 0,-1 1 0,1-1 0,0 0 1,0 0-1,-1 1 0,1-1 0,3 2 0,-3-4-10,-1 1 0,1 0 0,0 0 0,-1-1 0,1 1-1,0-1 1,-1 0 0,1 1 0,0-1 0,0 0 0,-1 0 0,1 0 0,0 0 0,0-1-1,-1 1 1,1 0 0,0-1 0,-1 1 0,1-1 0,0 1 0,-1-1 0,1 0 0,0 0-1,2-2 1,11-6 11,0-2-1,0 0 1,-1-1-1,17-18 1,46-61-17,-55 62-37,1 1 0,55-49 0,-51 55-26,34-21 0,-47 38 34,-13 5 25,-1 0 0,0 0 0,1 0-1,-1 0 1,0 0 0,1 0-1,-1 1 1,0-1 0,0 0 0,1 0-1,-1 0 1,0 1 0,0-1-1,1 0 1,-1 0 0,0 0 0,0 1-1,1-1 1,-1 0 0,0 1 0,0-1-1,0 0 1,0 0 0,1 1-1,-1-1 1,0 1 0,0 2 2,1 0 1,-1 1-1,0-1 1,0 0-1,-1 1 1,1-1-1,-2 4 1,-5 26 34,-2 0 0,-1 0-1,-18 41 1,-54 92 106,74-151-128,-253 417 614,243-406-566,-7 12 41,-41 47 1,57-74-42,-1-1 0,0-1 0,0 0 0,-1 0 0,0-1 0,-1-1 1,1 0-1,-1 0 0,-15 5 0,25-11-60,0 0-1,-1-1 1,1 1 0,0-1-1,0 1 1,-1-1 0,1 0-1,0 0 1,-1 0 0,1 0-1,0-1 1,0 1 0,-1-1-1,1 1 1,0-1 0,0 0-1,0 0 1,0 0 0,0 0-1,0 0 1,0 0 0,0 0-1,0-1 1,0 1 0,1-1-1,-1 0 1,0 1 0,1-1 0,0 0-1,-1 0 1,1 0 0,0 0-1,0 0 1,0 0 0,-1-3-1,-1-2-14,0 0-1,1-1 1,-1 1 0,2-1-1,-1 0 1,1 1-1,0-1 1,1 0-1,0-10 1,1 7-20,1 0 1,0-1-1,7-17 0,4-10-28,1 1-1,22-40 0,-29 63 36,2 1-1,0-1 1,1 2 0,0-1 0,1 1 0,1 1-1,0 0 1,0 0 0,15-9 0,11-1-72,0 2 1,1 2-1,77-24 0,-68 25 30,33-7-110,0 4 0,103-13 0,-1 1-205,-156 26 149,47-16-1,-73 21 199,1 1-1,-1-1 1,0 0-1,1 1 1,-1-1-1,0 0 1,0 0 0,1 0-1,-1 0 1,0 0-1,0 0 1,0 0-1,2-3 1,-5-3-414,-12 1-108,-158-25-1673,122 23-1061,29 4-12922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3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1 241 12760,'0'0'0,"99"-27"-168,3 3 0,50-2 48,51-8 16,63-2 712,-14 7 8,-30 17 24,-25 2 0,-3-4-72,-25 4 16,-26 4-288,-16-6 15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5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226 786 6928,'0'0'1441,"0"-11"-754,-4-36 59,4 46-700,0 0 0,0 0 0,-1 0-1,1 0 1,0 0 0,0 0 0,-1 0 0,1 1-1,0-1 1,-1 0 0,1 0 0,-1 0-1,1 0 1,-1 1 0,1-1 0,-1 0-1,0 0 1,1 1 0,-1-1 0,0 1 0,1-1-1,-1 0 1,0 1 0,0-1 0,0 1-1,0 0 1,1-1 0,-1 1 0,0 0-1,-1-1 1,-1 1 66,0 0 1,1 0-1,-1 1 0,1-1 0,-1 0 0,1 1 1,-5 1-1,4-1-6,-7 3 112,1 1-1,-1-1 1,1 2 0,0-1-1,0 1 1,0 1-1,1 0 1,-14 15 0,12-12 12,1 1 0,0 0 0,1 0 0,0 1 0,1 0 0,-9 20 0,13-24-86,1 0 0,-1 1 0,2-1-1,-1 1 1,1-1 0,0 1 0,0-1-1,1 1 1,2 14 0,-1-19-71,-1 0-1,1 0 1,0 0 0,0 0-1,0-1 1,1 1 0,0 0-1,-1-1 1,1 1 0,0-1-1,1 1 1,-1-1 0,1 0-1,-1 0 1,1 0 0,0 0-1,0-1 1,0 1 0,0-1-1,1 0 1,-1 0 0,8 3-1,0-1 73,0 0 0,1-2-1,-1 1 1,1-2-1,0 1 1,0-1 0,0-1-1,-1 0 1,1-1-1,0-1 1,0 1 0,-1-2-1,1 1 1,-1-2 0,0 0-1,0 0 1,0-1-1,17-10 1,-20 11-77,-2-1 0,1 1 0,0-2 1,-1 1-1,0-1 0,0 0 0,-1 0 0,1 0 0,-1-1 1,-1 0-1,1 0 0,-1 0 0,-1 0 0,1-1 0,-1 1 0,0-1 1,-1 0-1,0 0 0,0 0 0,-1 0 0,0-1 0,0 1 1,-1 0-1,0 0 0,-1-1 0,1 1 0,-4-13 0,0 8 4,0 1 0,0-1 0,-2 1 0,1 0 0,-2 0 0,0 0 0,0 1 0,-1 0 0,0 0 0,-1 1 0,-13-13 0,19 21-42,1 0-1,-1 0 1,1 1-1,-1-1 1,0 0-1,0 1 0,0 0 1,0 0-1,0 0 1,0 0-1,0 0 1,0 1-1,0-1 1,-1 1-1,1 0 1,0 0-1,0 0 0,0 0 1,-1 1-1,1-1 1,-6 3-1,9-3-25,0 0-1,0 0 0,1 0 1,-1 0-1,0 0 0,0 0 1,0 0-1,0 0 0,0 0 1,1 0-1,-1 0 0,0 0 1,0 0-1,0 0 0,0 0 1,0 0-1,0 1 1,0-1-1,1 0 0,-1 0 1,0 0-1,0 0 0,0 0 1,0 0-1,0 0 0,0 1 1,0-1-1,0 0 0,0 0 1,0 0-1,0 0 0,0 0 1,0 1-1,0-1 0,0 0 1,0 0-1,0 0 1,0 0-1,0 0 0,0 1 1,0-1-1,0 0 0,0 0 1,0 0-1,0 0 0,0 0 1,0 0-1,0 1 0,0-1 1,0 0-1,0 0 0,0 0 1,0 0-1,0 0 0,-1 0 1,1 0-1,0 1 1,0-1-1,0 0 0,0 0 1,0 0-1,0 0 0,-1 0 1,1 0-1,0 0 0,0 0 1,0 0-1,0 0 0,-1 0 1,12 6 65,1-2-46,0-1 0,1 0 0,-1-1 0,1 0 0,0-1 0,-1 0 0,1-1 0,0-1 0,0 0 0,-1 0 0,1-2 0,-1 1 0,1-2 0,-1 1 0,0-2 0,14-6 0,-4 0 12,-1-2 0,0 0 1,-1-1-1,-1-1 0,0 0 1,-1-2-1,25-29 1,24-31 170,-4-3 0,87-143 0,-131 187-107,-15 26-42,0 1-1,1 0 1,0 0-1,0 0 0,1 1 1,0 0-1,1 0 0,10-9 1,-17 17-52,0 0 1,0-1 0,0 1-1,0 0 1,1 0-1,-1 0 1,0 0-1,0 0 1,0 0-1,0 0 1,0 0 0,1 0-1,-1 0 1,0 0-1,0 0 1,0 0-1,0 0 1,0 0 0,1 0-1,-1 0 1,0 0-1,0 0 1,0 0-1,0 0 1,0 0 0,1 0-1,-1 0 1,0 0-1,0 0 1,0 0-1,0 0 1,0 0 0,0 0-1,1 1 1,-1-1-1,0 0 1,0 0-1,0 0 1,0 0-1,0 0 1,0 0 0,0 0-1,0 1 1,0-1-1,0 0 1,1 0-1,-1 0 1,0 0 0,0 0-1,0 1 1,0-1-1,0 0 1,0 0-1,0 0 1,0 0 0,0 0-1,0 1 1,0-1-1,0 0 1,0 0-1,0 0 1,-1 0-1,1 18 144,0-12-98,-11 118 295,-4-2 1,-40 153-1,10-110-27,-69 167 1,85-264-149,-3 0 0,-3-3-1,-2-1 1,-4-1 0,-79 94 0,110-145-109,0 0 0,-1-1-1,-1 0 1,0-1 0,-22 15 0,32-24-50,1 1 0,-1-1 1,0 0-1,0-1 1,0 1-1,0 0 0,0 0 1,0-1-1,0 1 1,0-1-1,0 0 0,0 0 1,0 0-1,0 0 0,0 0 1,0 0-1,-4-1 1,4 0-3,1 1 0,0-1 0,-1 0 0,1 0 0,0 0 0,-1 0 0,1 0 0,0 0 1,0 0-1,0 0 0,0-1 0,0 1 0,0 0 0,0-1 0,0 1 0,1-1 0,-1 1 0,0-2 1,-1-4 11,0-1 1,1 1-1,0 0 1,0-1-1,1 1 1,0-1-1,0 1 1,3-14-1,0 2-24,1 0 0,0 1-1,2 0 1,0 0 0,1 1 0,1-1 0,1 2 0,0-1-1,1 1 1,1 0 0,0 1 0,1 1 0,23-23-1,-11 18-40,0 0 0,1 2 0,0 0 0,2 2 0,0 1 0,0 1 0,1 2 0,1 0-1,46-10 1,-2 7-95,1 3 0,125-2 0,-79 6-30,74 0-1087,-140 14 276,-32-3-2945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7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1376 5920,'0'0'1670,"12"-3"-1122,11-5-248,-1 0-1,0-2 1,-1 0-1,0-1 1,-1-2-1,27-20 0,-15 3 340,-1-1-1,39-50 1,-44 49-293,9-14 302,-1-1 1,44-82-1,33-113 1005,-89 180-612,25-120 1,-47 171-500,-4 9-72,-11 14 76,1 3-415,1 1 0,0 0 0,1 1 0,1 0 0,-13 29 0,4-2 80,-18 61 0,-6 53 187,-16 43 130,-45 118 413,79-243-450,-4-1 1,-2-1-1,-79 129 0,95-184-132,16-19-352,-1 0-1,1 0 1,0-1 0,0 1-1,-1 0 1,1 0-1,0 0 1,0 0 0,0 0-1,-1 0 1,1 0-1,0-1 1,0 1 0,0 0-1,0 0 1,-1 0-1,1 0 1,0-1 0,0 1-1,0 0 1,0 0-1,0 0 1,0-1 0,0 1-1,-1 0 1,1 0-1,0 0 1,0-1-1,0 1 1,0 0 0,0 0-1,0-1 1,0 1-1,0 0 1,0 0 0,0 0-1,0-1 1,0 1-1,1 0 1,-1 0 0,0-1-1,0 1 1,0 0-1,0 0 1,0-1 0,11-46 146,-2 23-150,1 0-1,1 0 0,2 1 0,0 0 1,1 1-1,27-31 0,-19 26-23,2 2 1,1 0-1,1 2 0,45-31 0,-1 12-57,120-53 0,29-16-22,-170 82 112,-1 1 38,58-44-1,-104 72 250,-3 5-182,-4 10-10,-1-2-36,0-1 1,-1 0-1,-10 14 1,-12 20 96,18-25-74,1 1 0,1 0 0,1 0 0,-8 35 0,14-48-55,1 0 0,0 0-1,0 1 1,0-1 0,1 0-1,1 1 1,0-1 0,0 0 0,0 0-1,1 0 1,1 0 0,0 0-1,0 0 1,6 12 0,-7-19-21,0 1 0,0-1 0,0 0 0,0 1 1,0-1-1,0 0 0,1-1 0,-1 1 0,1 0 0,-1-1 0,1 1 1,0-1-1,0 0 0,-1 0 0,1 0 0,0 0 0,0 0 0,0-1 0,0 1 1,0-1-1,0 0 0,5 0 0,7-1 12,1 0 0,-1-1 0,19-5 0,-14 3-2,16-4-19,1-1-1,-1-2 0,-1-2 1,0-1-1,-1-2 0,39-24 1,42-31-115,-97 58 81,0-1 1,-2 0 0,1-2-1,14-17 1,-26 27 6,0-1 0,-1 0 1,0 1-1,-1-1 0,4-10 1,-6 16 9,0-1 0,0 0 1,0 0-1,-1 0 0,1 0 0,-1-1 1,1 1-1,-1 0 0,0 0 0,0 0 1,0 0-1,0 0 0,0 0 0,0 0 1,-1-1-1,1 1 0,-1 0 0,1 0 1,-1 0-1,0 0 0,0 0 0,0 1 1,-2-4-1,0 3 2,0 1-1,0-1 1,0 1 0,-1-1-1,1 1 1,-1 0 0,1 0 0,-1 1-1,1-1 1,-1 1 0,1 0 0,-8 0-1,-3-1 6,0 1 9,0 0 0,0 0 0,1 1 0,-1 1 0,0 0 0,1 1 0,-1 0 1,1 1-1,0 1 0,0 0 0,0 1 0,1 0 0,0 1 0,0 0 0,-10 9 0,14-10 6,0 1 0,1 0 0,0 0 0,0 0 0,1 1 0,0 0 0,1 0 1,0 1-1,0 0 0,0-1 0,1 1 0,0 1 0,1-1 0,0 1 0,1-1 0,0 1 0,0 0 0,1 0 1,1 0-1,-1 0 0,3 18 0,-1-23-7,0 0 0,0 0 0,0 0 0,1-1 0,0 1 0,0 0 0,0-1 0,1 1 1,-1-1-1,1 0 0,0 0 0,1 0 0,-1 0 0,0 0 0,1-1 0,0 1 0,0-1 0,0 0 0,0-1 0,1 1 0,-1-1 1,1 1-1,-1-1 0,9 2 0,3 1 11,1-1 0,-1 0 0,1-1 0,0-1 1,-1-1-1,22-1 0,-16-1-21,0-1 0,0-2 0,-1 0 0,1-1 0,-1-1 0,0-1 1,39-19-1,-5-3-72,77-55 1,-83 47 10,-1-1 1,-2-3-1,-2-2 1,-2-1-1,-2-2 0,-1-2 1,-3-2-1,54-100 1,-47 65-28,-4-2 0,-4-1 1,-3-3-1,36-179 1,-60 231 17,3-51 0,-11 88 71,1-1-1,-1 1 0,0 0 1,0 0-1,0-1 1,-1 1-1,1 0 0,-1 0 1,1-1-1,-1 1 1,0 0-1,1 0 1,-1 0-1,0 0 0,0 0 1,-3-4-1,3 5 4,-1 1-1,1-1 1,0 1-1,0-1 1,-1 1-1,1-1 1,0 1-1,-1 0 1,1 0-1,-1 0 1,1-1-1,0 1 1,-1 1-1,1-1 1,-1 0-1,1 0 1,0 0-1,-1 1 1,1-1-1,0 1 1,-1-1-1,1 1 1,0-1-1,0 1 1,-1 0-1,1 0 1,0-1-1,-1 3 1,-15 8 12,2 1-1,0 1 1,0 0 0,1 1 0,1 0-1,0 1 1,-12 20 0,-3 7 24,-38 81 0,15-5 20,5 2 1,-45 183-1,80-261-39,2 0 0,2 0 0,-3 80 0,10-106-11,0 0 0,1 0 0,1 0 0,1-1 0,7 28 0,-7-36-5,0 0 0,0 0 1,1 0-1,0 0 0,0-1 0,1 1 1,-1-1-1,1 0 0,1 0 0,-1-1 0,1 0 1,0 0-1,9 6 0,-3-3-2,1 0-1,0-1 1,1-1-1,0 0 0,0-1 1,0 0-1,0-1 1,1-1-1,0 0 1,-1-1-1,1-1 1,0 0-1,0-1 0,0 0 1,0-2-1,28-5 1,-7-2-29,-1-2-1,61-28 1,63-43-94,-45 21 18,82-51-399,-190 105 323,-11 5 73,-18 5 2,-15 9 76,1 2-1,1 1 1,0 2 0,-37 24-1,19-7 58,-90 77 1,127-96-3,1 1 0,0 0 0,1 1 0,1 1 0,-20 33 0,29-44-8,1 1 1,0 0-1,0 1 0,1-1 0,0 1 0,0-1 0,1 1 0,0 0 0,1 0 0,0 0 1,1 0-1,-1 0 0,2 0 0,-1 0 0,1 0 0,4 16 0,-4-22-9,0 0-1,0 0 0,0 0 1,1 0-1,-1 0 0,1 0 1,-1 0-1,1 0 0,0-1 1,0 1-1,1-1 0,-1 1 1,0-1-1,1 0 0,-1 0 1,1 0-1,0 0 0,5 2 1,-4-2-2,1-1 0,0 0 0,-1 0 0,1 0 0,0-1 0,-1 1 0,1-1 0,0 0 0,0-1 0,-1 1 0,9-2 0,2-2 1,-1-1-1,0 0 1,1-1 0,-2 0-1,1-1 1,-1-1 0,13-10 0,8-9-30,-2-2 0,-1-1 1,-1-1-1,-2-2 0,-2-1 1,0-1-1,-3-1 0,-1-1 1,29-65-1,-24 32-44,26-102 0,0-68-35,-44 199 85,60-416-369,-68 446 364,2-32-46,-3 42 63,0 0 1,0-1-1,0 1 1,0 0-1,0 0 1,-1-1-1,1 1 1,0 0-1,-1 0 0,1-1 1,-1 1-1,1 0 1,-1 0-1,1 0 1,-1 0-1,0-1 1,1 1-1,-1 0 1,0 0-1,0 1 1,0-1-1,0 0 1,0 0-1,0 0 1,-1 0-1,0 1 3,1 0-1,0 0 0,0 0 1,0 1-1,0-1 1,0 0-1,0 1 1,0-1-1,0 0 0,-1 1 1,1-1-1,0 1 1,1 0-1,-1-1 1,0 1-1,0 0 0,0 0 1,0 0-1,1-1 1,-1 1-1,0 0 0,0 0 1,1 0-1,-1 0 1,1 0-1,-1 2 1,-3 3-7,-10 14-1,1 2 1,0-1 0,-12 33 0,-21 75 15,46-129-6,-20 63 34,3 0-1,-16 125 1,28-141 17,2 1 1,3-1-1,2 1 1,13 86 0,-12-120-32,1 1 1,0-1-1,0 0 1,1 0-1,1-1 1,1 0-1,-1 0 1,2 0-1,9 12 1,-13-20-8,0 0 1,1 0-1,0-1 0,0 0 0,0 1 1,0-2-1,0 1 0,1 0 0,0-1 1,-1 0-1,1-1 0,0 1 1,1-1-1,-1 0 0,0-1 0,1 0 1,-1 0-1,1 0 0,-1 0 0,1-1 1,-1 0-1,9-2 0,0 0 16,0-1 0,0-1 0,0-1-1,-1 0 1,1-1 0,-1 0 0,21-14 0,7-8 51,37-33 1,-2 2-6,-46 37-42,36-24 16,-61 42-40,1 0 0,-1 1 0,1 0 0,0 0 0,0 1 1,1 0-1,-1 0 0,8-1 0,-13 3-2,0 0 0,-1 0 1,1 0-1,0 0 0,0 0 1,0 0-1,-1 1 0,1-1 1,0 0-1,0 1 0,-1 0 1,1-1-1,0 1 0,-1 0 0,1 0 1,-1 0-1,1 0 0,-1 0 1,3 2-1,-2-1 2,-1 1 0,1-1-1,-1 0 1,0 1 0,1-1 0,-1 1-1,0 0 1,-1-1 0,1 1 0,0 0-1,0 4 1,-1 7 18,1-1-1,-2 1 0,0-1 1,-4 17-1,4-23-14,-4 16 39,-1 1 1,-1-1-1,-1 0 1,-1-1 0,-1 0-1,-1-1 1,-1 0 0,-1 0-1,-1-1 1,0-1 0,-2 0-1,0-1 1,-1-1 0,-36 28-1,48-41-16,-1 0 0,1-1-1,-1 1 1,0-1 0,0-1-1,0 1 1,0-1 0,-1 0 0,1-1-1,-1 1 1,1-1 0,-1 0-1,-11-1 1,14 0-14,0-1-1,0 1 0,0-1 1,0 0-1,0 0 1,0-1-1,1 1 0,-1-1 1,0 0-1,1 0 1,-1 0-1,1 0 1,-1-1-1,1 1 0,0-1 1,0 0-1,1 0 1,-1 0-1,0 0 0,1 0 1,0-1-1,0 1 1,-2-5-1,0-1-19,0 0-1,1-1 1,1 1-1,-1-1 1,1 0 0,1 0-1,0 0 1,0 0-1,2-17 1,0 22-15,-1 0 0,1 0 1,0-1-1,1 1 0,-1 0 0,1 0 1,0 0-1,5-9 0,-5 12 3,0-1-1,0 1 1,0 0-1,0-1 1,0 1 0,0 0-1,1 0 1,-1 0-1,1 1 1,0-1 0,-1 0-1,1 1 1,0 0-1,0 0 1,0 0 0,3-1-1,9-1-22,1 1 1,-1 1-1,1 0 0,23 2 1,64 11-34,-91-10 61,212 40-12,14 2 70,-232-43-55,4 0-19,0 0 1,-1 0-1,1 0 1,15-2 0,-24 1 14,-1 0 0,1 0 0,-1 0 0,1 0 0,-1 0 1,0 0-1,1 0 0,-1 0 0,1 0 0,-1 0 0,1-1 0,-1 1 0,1 0 1,-1 0-1,1 0 0,-1-1 0,0 1 0,1 0 0,-1 0 0,1-1 1,-1 1-1,0 0 0,1-1 0,-1 1 0,0 0 0,0-1 0,1 1 0,-1-1 1,0 1-1,0 0 0,1-1 0,-1 1 0,0-1 0,0 1 0,0-1 0,0 1 1,0-1-1,0 1 0,0-1 0,0 1 0,0-1 0,0 0-19,-1-1 0,0 1 0,0 0-1,0 0 1,0 0 0,0 0 0,0 0-1,0 0 1,0 0 0,0 0 0,0 0 0,-1 0-1,1 0 1,0 1 0,-2-2 0,-32-12-3730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8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14272,'0'0'32,"101"-35"8,-17 11-344,-19 8-8,-27 14-184,2 2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09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6912,'0'0'1010,"10"-7"-622,0 0-319,-2 1 180,1 0 1,-1 1-1,1 0 1,0 0-1,0 1 0,0 0 1,1 1-1,13-4 1,9 3 607,1 1 0,0 2 0,0 1 0,52 7 0,355 46 2275,-344-40-2684,208 37 629,191 60 471,-245-74-878,-91-17-265,-80-11-176,1-4 0,0-4 1,90-10-1,11-10 105,18-1-41,-22 14-69,-82 5-35,140-21 0,-206 18-156,9-2 59,71-4-1,-73 10-49,225 1 187,-72 7-95,302 5 149,314-43 284,-518 3-327,-128 10-75,-132 15-150,226-28 129,-212 25-349,25-5 57,-25-4-3532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10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7240,'0'0'3258,"11"-2"-2628,18-5-245,0 2 0,1 2 1,49-1-1,161 29 1416,-128-11-997,824 40 3991,-855-56-4333,1-5 0,108-21 1,-132 18-273,212-32 653,-203 34-538,-1 2 0,103 6 0,134 26 525,-199-15-657,206 9-211,-223-21-3106,-69 0-12025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11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7024,'0'0'4282,"11"2"-3571,373 25 2185,-168-18-1833,-9 3 585,238-16 1,-303-15-3843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4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 11048,'0'0'1813,"11"-5"-1105,-4 3-588,0-2 52,1 1 0,0 0 0,0 1 0,0-1 0,0 2 0,0-1 0,0 1 0,0 0 0,1 1 0,14 1 0,-16 1 10,1 0-1,-1 0 1,0 1 0,0 0-1,0 1 1,-1 0 0,1 0 0,-1 0-1,0 1 1,9 7 0,-2 1 119,-1 1 0,1 0 0,11 19 1,1 14 284,-20-36-373,0 0 0,0-1-1,12 15 1,4 7 336,-16-23-172,1 1 0,0-2 0,10 12 0,-15-20-386,-1 1-1,0-1 0,1 0 0,-1 0 1,0 0-1,1 1 0,-1-1 1,0 0-1,1 0 0,-1 0 1,1 0-1,-1 0 0,0 0 0,1 0 1,-1 0-1,1 0 0,-1 0 1,0 0-1,1 0 0,-1 0 1,1 0-1,-1 0 0,0 0 0,1 0 1,-1-1-1,0 1 0,1 0 1,-1 0-1,0 0 0,1-1 0,-1 1 1,0 0-1,1 0 0,-1-1 1,0 1-1,0 0 0,1 0 1,-1-1-1,0 1 0,0 0 0,0-1 1,1 1-1,-1-1 0,0 1 1,0 0-1,0-1 0,0 1 0,0 0 1,0-1-1,0 1 0,0-1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12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1 274 4312,'0'0'8289,"14"-2"-7796,332-11 1793,19 27-652,-310-11-1462,189 0 585,-53-2-211,68-1 398,495-63 1,-324 15-551,-114 14-117,203-7 268,-217 15-268,-283 25-260,48-2 103,126 10 1,-105 3-35,119 20 137,-180-24-176,0-1 1,0-2-1,1 0 0,-1-2 1,1-1-1,-1-1 0,37-6 1,59-14-40,-119 21-13,0-1 1,0-1 0,0 1-1,0-1 1,0 1 0,-1-1-1,1 0 1,0 0 0,-1-1-1,1 1 1,-1-1 0,0 0-1,0 0 1,0 0 0,0 0-1,2-5 1,1-1-645,0 0 0,-1 0 0,-1-1 0,5-12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26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33 4312,'0'0'9776,"-5"12"-9348,3-8-392,-4 9 133,1-1 0,0 1 0,1 0 0,1 0 0,0 0 0,-2 18 1,12 99 1347,0-18-121,-7-102-1180,1-1-1,0 1 1,5 14 0,-2-6 346,-2-13 196,0-13-321,0-17-128,5-206 403,-6 201-577,7-33 1,-6 53-104,0 0 0,1 1 1,0-1-1,0 0 1,1 1-1,10-17 0,-12 24-29,0-1-1,0 0 1,0 1-1,1 0 0,-1-1 1,1 1-1,0 0 1,0 0-1,-1 0 0,1 1 1,0-1-1,1 1 1,-1 0-1,0-1 0,0 1 1,1 1-1,-1-1 1,0 0-1,1 1 0,-1 0 1,5 0-1,8 0 20,0 2 0,-1-1 0,23 7 0,2-1 77,-24-5 30,-1 1 0,0 1 0,16 6 0,-2-1 318,-19-7-272,-3 1 198,-2 4-3654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27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 7024,'0'0'7649,"-2"14"-7129,0-1-379,-1 1 32,1 1 0,1 0 0,0 0 0,2 18 1,-1-11 276,0 0 0,-2 0 0,-1 0 1,-10 42-1,-2 13 906,10-47-5,7-29-1244,1 0 0,-1 0 0,1-1 0,-1 1 1,1-1-1,-1 0 0,1 0 0,4 0 0,50-11 230,-34 5-197,0 2 0,1 0 0,-1 2 0,1 0 0,0 2 0,24 2 0,-39 0-15,0 1-1,0 0 0,-1 0 1,13 7-1,14 5 412,-32-16-677,1 1 1,0-1-1,-1 1 1,0-1-1,1 0 1,-1 0-1,1 0 1,-1-1-1,0 1 1,0-1-1,3-2 1,-2 2-1816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29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342 996 5624,'0'0'6876,"-6"-10"-6287,-3-7-335,1 0 1,1-1-1,1 0 1,0 0-1,1 0 1,-4-34-1,-35-283 2522,31 233-1435,2-112 1,10 171-250,8-70 0,-7 112-1053,0 0 1,1 0-1,-1 0 0,1 0 1,-1 0-1,1 0 1,-1 0-1,1 0 0,0 0 1,-1 0-1,1 0 1,0 0-1,0 0 1,0 1-1,0-1 0,0 0 1,0 1-1,0-1 1,0 0-1,0 1 1,0-1-1,0 1 0,0 0 1,0-1-1,1 1 1,-1 0-1,0 0 1,0 0-1,0 0 0,0 0 1,1 0-1,-1 0 1,0 0-1,0 0 1,0 0-1,2 1 0,8 1-2,0 0-1,0 1 0,10 4 0,-11-4 41,14 4-5,0 1 0,0 1 0,0 1 0,-1 1 0,-1 1 0,31 22 0,-36-21-27,-1 0 1,-1 2-1,0-1 1,-1 2-1,-1 0 1,14 21-1,-26-34-32,1 0-1,0 0 1,-1 0 0,0 0-1,1 0 1,-1 0-1,-1 0 1,1 1 0,0-1-1,-1 0 1,0 1-1,1-1 1,-1 0-1,0 0 1,-1 1 0,1-1-1,-1 0 1,1 1-1,-1-1 1,0 0 0,0 0-1,-1 0 1,1 0-1,-3 5 1,1-4 0,0 0 1,0 0-1,-1 0 1,0 0-1,1 0 0,-1-1 1,0 0-1,-1 0 1,1 0-1,0 0 1,-1-1-1,0 1 0,1-1 1,-11 3-1,-15 1 52,-1-1 0,0-2 0,0-1-1,-56-3 1,25 0 31,47 1-67,1 1 1,0 0-1,0 1 0,0 1 0,0 0 1,0 1-1,0 0 0,1 1 0,-24 12 1,28-11 0,-1 0 1,1 1 0,0 0 0,0 0 0,1 1 0,0 0-1,1 1 1,-1-1 0,2 1 0,-1 1 0,1 0 0,-8 18 0,10-19 4,1 0 0,0 0 0,0 0 0,1 0 1,0 1-1,1-1 0,0 1 0,1-1 1,-1 1-1,2-1 0,0 1 0,0-1 0,0 1 1,1-1-1,1 0 0,-1 0 0,2 0 1,5 12-1,3 7 115,-8-19-91,-1 0 0,2 0 0,-1-1 0,1 1 0,12 14 0,-11-17-25,-1 0 0,1 0 0,1-1 0,-1 0 0,1 0 0,0-1 0,0 0 0,0 0 0,0 0 0,1-1 1,0 0-1,-1-1 0,1 0 0,0 0 0,0-1 0,0 1 0,1-2 0,-1 1 0,0-1 0,0-1 0,0 1 0,0-1 0,1-1 0,-1 1 0,-1-2 1,1 1-1,0-1 0,7-3 0,22-13 82,-1-1 0,55-41 0,-48 31 10,-40 28-117,-1 0 0,1 1 0,0-1 0,0 1 1,0-1-1,0 1 0,0 0 0,0 0 0,0 0 0,0 1 0,0-1 0,1 1 0,-1 0 0,0 0 0,0 0 0,0 0 0,1 0 0,-1 1 0,0-1 0,5 3 0,-2-1 0,-1 1 1,0 0-1,0 0 1,0 0 0,0 0-1,0 1 1,-1 0-1,0 0 1,0 0 0,6 8-1,56 64 819,-62-71-551,-1-5-259,4-5-590,-1 0-3540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0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70 6016,'0'0'12090,"-11"7"-11533,-72 41 499,68-39-833,1 1-1,0 0 1,1 1 0,0 1-1,1 0 1,0 1-1,1 0 1,-19 29-1,22-29-89,1 0-1,0 0 0,1 1 0,1 0 0,0 0 1,0 1-1,2-1 0,-1 1 0,2 0 0,-1 25 1,3-37-113,0 0 0,0-1 1,0 1-1,1 0 0,-1 0 1,1 0-1,-1-1 0,1 1 0,0 0 1,0-1-1,1 1 0,-1 0 1,0-1-1,1 0 0,0 1 1,-1-1-1,1 0 0,0 0 1,0 0-1,0 0 0,1 0 1,-1 0-1,0-1 0,1 1 1,-1-1-1,1 1 0,-1-1 0,1 0 1,0 0-1,-1 0 0,1-1 1,0 1-1,0-1 0,0 1 1,-1-1-1,1 0 0,0 0 1,0 0-1,0 0 0,0-1 1,4 0-1,8-3 40,1 0-1,-1-1 1,-1-1 0,1 0-1,-1-1 1,0-1 0,17-11 0,87-73 487,-54 30 232,-63 61-763,-1 1 0,0 0 0,1 0 0,-1 0 0,0 0 0,1 0 0,-1-1 0,0 1 0,1 0 0,-1 0 0,0 0 0,1 0 0,-1 0 0,1 0 0,-1 0 0,0 0 0,1 0 0,-1 0 0,0 0 0,1 1 0,-1-1 0,0 0 0,1 0 0,-1 0 1,0 0-1,1 1 0,-1-1 0,0 0 0,1 0 0,-1 0 0,0 1 0,0-1 0,1 0 0,-1 1 0,0-1 0,0 0 0,1 0 0,-1 1 0,0-1 0,0 0 0,0 1 0,0-1 0,0 1 0,1-1 0,-1 0 0,0 1 0,0-1 0,0 0 0,0 1 0,0-1 0,0 1 0,5 26 165,-5-21-100,4 20 69,-2-8-30,1-1 0,9 32-1,-10-44-82,0 0 0,0-1-1,1 1 1,-1 0-1,1-1 1,0 1 0,0-1-1,1 0 1,-1 0 0,1 0-1,0 0 1,0-1 0,8 6-1,-8-6-5,0-1-1,0 0 1,0 0 0,0 0-1,0-1 1,0 0 0,1 1-1,-1-1 1,0-1 0,1 1-1,-1-1 1,0 0 0,1 0-1,-1 0 1,9-1 0,-5-2 2,0 1 1,0-1-1,-1 0 1,1-1-1,-1 0 1,1 0-1,9-8 1,-3 0 15,0 0 0,-1 0-1,0-1 1,-2-1 0,1 0 0,-2 0 0,1-1 0,-2-1 0,13-28 0,-4 2 101,-3 0-1,18-76 1,-29 104-95,-2 7 4,0 0 1,0 0 0,-1 0-1,0 0 1,0 0 0,-1 0-1,1 0 1,-2-1 0,1 1-1,-2-9 1,1 15-40,1 0 0,0 0 0,-1 0 0,1 0 0,-1 0 0,1 0 0,-1 0 0,1 1 0,-1-1 0,0 0 0,1 0 0,-1 0-1,0 1 1,0-1 0,1 0 0,-1 1 0,0-1 0,0 1 0,0-1 0,0 1 0,0 0 0,0-1 0,0 1 0,0 0 0,0-1 0,0 1 0,0 0 0,0 0 0,0 0 0,0 0 0,0 0 0,0 0 0,0 0 0,0 0-1,0 1 1,0-1 0,0 0 0,0 1 0,0-1 0,0 0 0,0 1 0,0-1 0,0 1 0,0 0 0,1-1 0,-2 2 0,-3 1 23,0 0-1,0 1 1,1 0 0,0 0 0,0 0 0,-6 7-1,4 0-13,0-1-1,1 1 0,1 0 0,-1 0 0,2 0 0,0 1 0,-3 20 1,1 10-4104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0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0 19703,'0'0'5442,"-14"6"-5377,2-1-52,-4 2 8,0 0 0,0 1 0,-28 20 0,22-12 60,0 1 0,-36 36-1,52-46-11,0 1-1,0 0 0,0 0 1,1 0-1,0 0 1,1 1-1,0 0 0,0 0 1,1 0-1,0 0 0,-3 18 1,6-26-45,0 1 0,0-1 0,0 0 0,0 1-1,0-1 1,0 1 0,1-1 0,-1 0 0,0 1 0,1-1 0,-1 1 0,1-1 0,-1 0 0,1 0 0,0 1-1,0-1 1,-1 0 0,1 0 0,0 0 0,0 0 0,0 0 0,0 0 0,0 0 0,0 0 0,1 0 0,-1 0-1,0-1 1,0 1 0,3 0 0,1 1 19,0 0 0,0 0 0,0-1 0,0 0 0,0 0 0,1-1 0,5 1 0,4-1 35,0-1 0,0-1-1,1 0 1,-1-1 0,26-8 0,73-35 323,-80 30-210,0 2-1,54-15 1,-19 19-238,-46 7-3350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2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480 86 14872,'0'0'3026,"-9"-11"-2507,-30-33-121,37 42-369,0 0 0,-1 1 1,1-1-1,0 1 0,0-1 0,-1 1 0,1 0 0,-1 0 0,1 0 0,-1 0 0,1 0 0,-1 1 0,1-1 0,-1 1 0,0-1 0,1 1 0,-1 0 0,0 0 0,0 0 0,1 1 0,-1-1 0,0 1 0,1-1 0,-1 1 0,1 0 0,-4 2 0,-3-1 53,-8 4 46,1 0-1,0 1 1,0 1 0,1 1 0,0 0 0,1 0-1,0 2 1,0 0 0,-16 17 0,-3 6 224,2 2-1,-32 46 1,61-80-331,-8 13 162,0-1 0,-14 30 0,22-40-125,0 0-1,1 0 1,-1 1 0,1-1-1,0 0 1,0 1 0,0-1-1,1 0 1,0 1 0,0-1 0,0 1-1,0-1 1,1 1 0,-1-1-1,1 1 1,3 6 0,-3-9-31,-1-1 0,1 1 0,1-1 0,-1 1 1,0-1-1,0 0 0,0 1 0,1-1 0,-1 0 1,1 0-1,-1 0 0,1 0 0,-1 0 0,1 0 0,0-1 1,-1 1-1,1 0 0,0-1 0,-1 0 0,1 1 1,0-1-1,0 0 0,0 0 0,-1 0 0,1 0 1,0 0-1,2 0 0,3-1 28,1 0 1,-1-1-1,0 1 0,0-1 1,11-5-1,-1-3 32,0 0-1,0-1 1,-1-1 0,-1 0-1,0-2 1,-1 1 0,0-2-1,17-22 1,-7 2 175,22-44 1,-13 20 253,-21 43 163,-11 28 113,-1 6-743,1 11 166,2 0-1,0-1 1,2 1 0,0-1-1,17 46 1,-21-72-188,0 0-1,-1 0 1,1-1 0,0 1-1,1 0 1,-1 0 0,0-1-1,0 1 1,1 0 0,-1-1-1,1 0 1,-1 1-1,1-1 1,0 0 0,-1 0-1,1 1 1,0-1 0,0-1-1,0 1 1,0 0 0,0 0-1,0-1 1,0 1 0,0-1-1,0 0 1,0 0-1,0 1 1,0-1 0,0 0-1,0-1 1,0 1 0,0 0-1,0-1 1,0 1 0,3-2-1,4-1 53,0 0-1,0-1 1,0 0 0,0-1-1,16-11 1,-13 7-9,-1-1 0,1 0 1,-2-1-1,1 0 0,-2-1 0,1 0 1,7-13-1,47-97 553,-40 71-327,-21 44-206,7-12 207,-6 14-174,-2 8-73,3 20-50,2 0 0,0 0 0,1 0 0,1-1 0,1 0 0,25 39 0,-31-55 0,0 0 0,0-1 0,0 1 0,1-1 0,0 0 0,0-1 0,0 1 0,0-1 0,1 0 0,0 0 0,-1-1 0,2 0 0,-1 0 0,0 0 0,0-1 0,1 0 0,0 0 0,-1 0 0,1-1 0,0 0 0,0 0 0,-1-1 0,1 0 0,0 0 0,0-1 0,0 0 0,10-2 0,-2-1 0,-1 0 0,0-1 0,-1 0 0,1-1 0,-1 0 0,0-1 0,-1-1 0,1 0 0,-1-1 0,-1 0 0,21-22 0,-23 21 0,0-2 0,-1 1 0,-1-2 0,0 1 0,0-1 0,-1 1 0,-1-2 0,0 1 0,-1-1 0,0 1 0,-1-1 0,2-23 0,-4 35 0,-1-1 0,0 1 0,0 0 0,0 0 0,0-1 0,0 1 0,-1 0 0,1 0 0,-1-1 0,1 1 0,-1 0 0,-2-4 0,3 5 0,0 1 0,-1 0 0,1-1 0,0 1 0,-1 0 0,1 0 0,0-1 0,-1 1 0,1 0 0,0 0 0,-1 0 0,1-1 0,-1 1 0,1 0 0,0 0 0,-1 0 0,1 0 0,-1 0 0,1 0 0,0 0 0,-1 0 0,1 0 0,-1 0 0,0 0 0,-14 9 0,8-2 0,0 1 0,0 1 0,1-1 0,0 1 0,1 0 0,0 0 0,0 1 0,1 0 0,0 0 0,1 0 0,0 0 0,0 0 0,1 0 0,1 1 0,0-1 0,0 12 0,1-15 0,1 0 0,0 0 0,1 0 0,0 0 0,0 0 0,0-1 0,1 1 0,0-1 0,0 1 0,1-1 0,0 0 0,0 0 0,0-1 0,1 1 0,0-1 0,5 5 0,-4-5 0,0 0 0,0 0 0,0 0 0,1-1 0,0 0 0,0 0 0,0-1 0,1 0 0,-1 0 0,0-1 0,1 0 0,0 0 0,0-1 0,9 1 0,2-2 0,0-2 0,0 0 0,37-8 0,54-24 0,-96 29 212,-1-1 1,0 0-1,20-14 1,6-8-4998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6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205 563 17215,'0'0'2930,"-12"3"-2700,-92 26 474,100-27-628,-1 0 0,1 0-1,0 0 1,0 1-1,0-1 1,0 1-1,1 0 1,-1 0 0,1 1-1,0-1 1,0 1-1,0 0 1,0-1 0,-2 7-1,-8 8 233,10-15-234,1 1 1,0 0 0,0 0-1,0 1 1,0-1 0,1 0-1,-1 0 1,1 1 0,0-1-1,1 1 1,-1-1-1,1 1 1,0-1 0,0 1-1,1 7 1,0-9-32,-1 0 0,1 0 1,-1 0-1,1-1 0,0 1 0,0 0 0,0-1 0,0 1 1,0 0-1,1-1 0,-1 0 0,1 1 0,0-1 0,0 0 1,0 0-1,0 0 0,0 0 0,0 0 0,0 0 0,1-1 1,-1 1-1,1-1 0,-1 1 0,1-1 0,-1 0 0,4 1 1,-1-1-3,1-1 0,0 1 0,-1-1 1,1 0-1,0-1 0,-1 1 0,1-1 1,-1 0-1,1-1 0,-1 1 1,0-1-1,1 0 0,-1 0 0,0-1 1,0 1-1,0-1 0,-1 0 0,1-1 1,4-3-1,6-7 29,-1 0 1,0 0-1,-1-1 1,11-17-1,-10 10-11,-1-1 0,-2-1 1,0 0-1,-2 0 0,0-1 0,7-37 1,-12 42-29,0 1 0,-1-1 0,-1 0 0,-1-21 0,-9-78 145,5 83-115,2 18-19,-1 0 1,-1 0 0,-1 0-1,0 0 1,-1 1 0,-1 0-1,-1 0 1,-15-29 0,22 45-34,-1 1 0,1-1 1,0 0-1,-1 1 0,1-1 1,-1 1-1,1-1 0,-1 0 1,1 1-1,-1-1 0,1 1 1,-1-1-1,1 1 0,-1 0 1,0-1-1,1 1 1,-1 0-1,0-1 0,1 1 1,-1 0-1,0 0 0,0 0 1,1-1-1,-1 1 0,0 0 1,1 0-1,-1 0 0,0 0 1,-1 0-1,1 1 0,-1 0 1,1 0-1,0 0 0,-1 0 1,1 0-1,0 0 0,0 0 1,0 0-1,0 0 0,0 0 1,0 1-1,0-1 0,-1 2 1,-2 6 9,0 0 0,0 1 0,-3 13 0,-4 21 55,2 1-1,-5 67 0,13-83-23,1 1-1,0-1 1,3 0 0,0 0 0,8 31 0,-6-46-2,-1 1-1,2-1 1,0-1-1,1 1 1,0-1 0,1 0-1,0 0 1,14 14-1,-15-18-6,1-1 0,0 0-1,0 0 1,1-1-1,0 0 1,0-1 0,1 0-1,0 0 1,0-1 0,0-1-1,18 7 1,-20-10-21,-1 0 0,1 0 0,0 0 0,0-1 0,-1 0 0,1-1-1,0 1 1,0-2 0,-1 1 0,1-1 0,-1 0 0,0 0 0,1-1 0,12-7 0,-9 4 31,0-1 0,0 0 0,0-1 0,-1 0 0,-1-1 0,1 0 1,-1 0-1,8-12 0,-13 16-11,-3 3-8,1 0 0,-1-1-1,1 1 1,0 0-1,0 0 1,-1 1-1,5-4 1,-5 5 137,-1 20-36,1 0-1,0 1 0,2-1 0,7 32 1,-9-48-118,0-1 0,1 1 0,-1-1 0,0 0 0,1 1 0,0-1 0,0 0 0,0 0 1,0 0-1,1 0 0,-1 0 0,1-1 0,0 1 0,-1-1 0,6 4 0,-5-5-1,0 1 1,0-1-1,0 0 0,0 0 0,1 0 0,-1-1 1,0 1-1,0-1 0,1 1 0,-1-1 0,0 0 1,1-1-1,-1 1 0,4-1 0,3-2 8,0 0 0,0-1 0,0 0 0,-1 0 0,0-1-1,0 0 1,0-1 0,0 0 0,11-11 0,-6 4 4,-1 0-1,-1-1 1,0-1-1,-1 0 0,10-19 1,38-84 86,-42 77-60,-3-1-1,13-64 0,-3 14 109,-25 86-66,-5 13-15,1 3-65,1 1 0,-5 22 0,2-8-5,-28 96 34,-39 145 32,-34 122 33,98-363-105,7-21-3,1 1 0,0-1 0,0 1 0,1 0 0,0 0 0,-1 0 0,1 0 0,0 5 0,34-55 0,68-173 0,-63 128 0,50-83 0,83-91-167,-97 156 103,-74 107 62,7-8-80,-1 0 0,8-19 0,-32 75 43,-43 79 0,21-47 20,-1 1 18,-20 43 5,6-2 25,-43 112 187,97-232-212,1 0-1,-1 0 1,1 1-1,0-1 1,0 0 0,-1 1-1,1-1 1,0 0-1,0 0 1,0 1 0,0-1-1,0 0 1,1 1-1,-1 1 1,1-2 0,-1-1 0,0 1 0,1-1 0,-1 1 0,1-1 0,-1 1 0,0-1 0,1 0 0,-1 1 0,1-1 0,-1 0 0,1 1 0,0-1 0,-1 0 0,1 1 0,-1-1 0,1 0 0,-1 0 0,1 0 0,0 0 0,-1 1 0,2-1 0,3 0 24,0-1-1,1 1 1,-1-1 0,0 0 0,10-3 0,-3 1-13,22-7-15,0-1 0,-1-1 0,54-28 0,91-65 0,-90 51 0,-82 50 0,6-2 0,-2-1 0,1 0 0,14-13 0,-23 18 0,0 0 0,-1 1 0,1-1 0,0 0 0,-1 0 0,1 0 0,-1 0 0,0 0 0,0 0 0,0 0 0,0 0 0,0-1 0,0 1 0,0 0 0,-1-1 0,1 1 0,-1 0 0,0-1 0,1 1 0,-1-1 0,0 1 0,-1-1 0,1 1 0,0 0 0,-2-4 0,2 5 0,0-1 0,-1 1 0,1 0 0,-1 0 0,0 0 0,1 0 0,-1 0 0,0 0 0,0 0 0,0 0 0,0 0 0,0 0 0,0 0 0,0 0 0,0 1 0,0-1 0,0 0 0,0 1 0,0-1 0,0 1 0,0-1 0,-2 1 0,0-1 0,0 1 0,0 0 0,1 0 0,-1 0 0,0 0 0,0 0 0,0 1 0,1-1 0,-6 3 0,-1 0 0,-1 1 0,2 1 0,-1 0 0,-16 11 0,13-7 0,0 1 0,1 1 0,1 0 0,-1 0 0,2 1 0,-1 0 0,2 1 0,0 0 0,-8 16 0,14-24 0,-1 0 0,1 0 0,1 0 0,-1 0 0,1 0 0,0 1 0,0-1 0,0 1 0,1-1 0,-1 0 0,2 1 0,-1-1 0,0 1 0,1-1 0,0 1 0,0-1 0,1 0 0,0 0 0,0 1 0,0-1 0,0-1 0,1 1 0,0 0 0,0 0 0,0-1 0,0 0 0,1 0 0,-1 0 0,6 4 0,-6-5 0,1-1 0,0 1 0,1-1 0,-1 0 0,0 0 0,1 0 0,-1 0 0,1-1 0,-1 0 0,1 0 0,0 0 0,0-1 0,-1 1 0,1-1 0,0 0 0,0-1 0,-1 1 0,10-3 0,1 0 0,0-1 0,0-1 0,-1 0 0,22-12 0,-10 3 0,-2-1 0,46-37 0,38-46 0,-83 74 0,89-95 0,-113 118 0,-1 1 0,1-1 0,-1 1 0,1-1 0,-1 1 0,1-1 0,-1 1 0,1-1 0,0 1 0,-1 0 0,1-1 0,0 1 0,-1 0 0,1 0 0,0-1 0,-1 1 0,1 0 0,0 0 0,0 0 0,-1 0 0,0 0 0,1 1 0,-1-1 0,0 0 0,0 0 0,1 0 0,-1 1 0,0-1 0,0 0 0,1 1 0,-1-1 0,0 0 0,0 0 0,0 1 0,1-1 0,-1 0 0,0 1 0,0-1 0,0 0 0,0 1 0,0-1 0,0 0 0,0 1 0,0-1 0,0 32 0,-1-21 0,1 9 0,1 0 0,0-1 0,2 0 0,0 1 0,10 29 0,-11-42 0,0-1 0,1 0 0,0 0 0,1 0 0,-1 0 0,1-1 0,0 1 0,9 8 0,-10-11 0,1 0 0,0 0 0,0 0 0,0-1 0,0 0 0,0 0 0,1 0 0,-1 0 0,0 0 0,1-1 0,0 0 0,-1 0 0,1 0 0,4 0 0,2-1 0,0 0 0,0 0 0,-1-1 0,1-1 0,0 0 0,-1 0 0,1-1 0,-1 0 0,0-1 0,0 0 0,0 0 0,0-1 0,-1-1 0,0 0 0,0 0 0,0 0 0,-1-1 0,0-1 0,-1 1 0,1-1 0,-1-1 0,-1 1 0,1-1 0,6-14 0,-10 17 0,0 0 0,-1 0 0,0-1 0,0 1 0,0-1 0,-1 1 0,1-12 0,-1 14 0,-1 0 0,0 0 0,0 0 0,0 0 0,-1 0 0,1 0 0,-1 0 0,0 0 0,0 0 0,-1 0 0,1 1 0,-1-1 0,0 0 0,-2-3 0,3 6 0,0 0 0,-1 0 0,1 0 0,0 0 0,-1 1 0,1-1 0,-1 0 0,1 1 0,-1-1 0,0 1 0,1-1 0,-1 1 0,0 0 0,1 0 0,-1 0 0,0 0 0,1 0 0,-1 0 0,0 0 0,1 0 0,-1 1 0,1-1 0,-1 1 0,0-1 0,1 1 0,-3 1 0,-2 0 0,0 1 0,0 0 0,1 0 0,-1 0 0,-8 8 0,10-7 0,0 0 0,0 1 0,1 0 0,-1 0 0,1 0 0,1 0 0,-1 0 0,1 1 0,-1-1 0,2 1 0,-1-1 0,1 1 0,-1 0 0,2 0 0,-1 0 0,1-1 0,-1 1 0,2 0 0,0 8 0,-1-10 0,1-1 0,-1 1 0,1-1 0,0 1 0,0-1 0,0 0 0,0 0 0,1 1 0,-1-1 0,1 0 0,0 0 0,0 0 0,0-1 0,0 1 0,1 0 0,-1-1 0,1 1 0,-1-1 0,1 0 0,0 0 0,0 0 0,0 0 0,0 0 0,0-1 0,0 0 0,0 1 0,1-1 0,-1 0 0,1 0 0,-1-1 0,0 1 0,1-1 0,4 0 0,3 0 0,1-1 0,0-1 0,-1 0 0,1-1 0,-1 0 0,1 0 0,12-7 0,75-42 0,-48 23 0,-32 18 0,-8 5 0,0 0 0,0 1 0,21-8 0,-31 13 0,-1 0 0,1 0 0,-1 0 0,0 0 0,1 0 0,-1 0 0,1 0 0,-1 0 0,1 0 0,-1 0 0,0 0 0,1 0 0,-1 1 0,1-1 0,-1 0 0,0 0 0,1 0 0,-1 0 0,1 1 0,-1-1 0,0 0 0,1 0 0,-1 1 0,0-1 0,1 0 0,-1 1 0,0-1 0,0 0 0,1 1 0,-1-1 0,0 0 0,0 1 0,0-1 0,0 1 0,1-1 0,-1 0 0,0 1 0,0-1 0,0 1 0,0-1 0,0 1 0,0-1 0,0 0 0,0 1 0,0-1 0,0 1 0,0-1 0,0 1 0,-1-1 0,-4 27 0,4-23 0,-13 31 0,12-31 0,0 0 0,0 0 0,0 1 0,0-1 0,1 1 0,0-1 0,-1 1 0,1 6 0,1-10 0,0-1 0,0 0 0,0 0 0,0 0 0,0 0 0,0 0 0,0 1 0,0-1 0,0 0 0,0 0 0,0 0 0,0 0 0,0 0 0,0 1 0,0-1 0,1 0 0,-1 0 0,0 0 0,0 0 0,0 0 0,0 0 0,0 0 0,0 1 0,0-1 0,1 0 0,-1 0 0,0 0 0,0 0 0,0 0 0,0 0 0,0 0 0,1 0 0,-1 0 0,0 0 0,0 0 0,0 0 0,0 0 0,0 0 0,1 0 0,-1 0 0,0 0 0,0 0 0,0 0 0,0 0 0,1 0 0,-1 0 0,0 0 0,0 0 0,0 0 0,0 0 0,0 0 0,0-1 0,1 1 0,-1 0 0,0 0 0,0 0 0,0 0 0,9-7 0,23-20 0,0 1 0,53-31 0,-84 55 0,1 1 0,0-1 0,0 1 0,0 0 0,0 0 0,0 0 0,1 0 0,-1 1 0,0-1 0,0 0 0,1 1 0,-1 0 0,0-1 0,0 1 0,1 0 0,-1 0 0,0 0 0,1 1 0,-1-1 0,0 0 0,0 1 0,1 0 0,-1-1 0,0 1 0,0 0 0,0 0 0,0 0 0,0 0 0,0 1 0,0-1 0,0 1 0,-1-1 0,1 1 0,0-1 0,-1 1 0,1 0 0,-1 0 0,2 2 0,14 22 0,-6-10 0,0 0 0,1-1 0,24 25 0,-32-37 0,-1 0 0,1-1 0,0 1 0,0-1 0,1 0 0,-1 0 0,0-1 0,1 1 0,-1-1 0,1 0 0,-1 0 0,1-1 0,-1 1 0,1-1 0,0 0 0,-1 0 0,1 0 0,-1-1 0,9-2 0,5-1 0,0-2 0,0 0 0,24-13 0,-40 18 0,27-14 0,-1-2 0,0 0 0,-2-2 0,0-1 0,45-45 0,-15 4 0,56-77 0,-83 93 0,-1 0 0,-3-2 0,35-90 0,-30 66 0,-6 22 0,-25 70 0,-24 89 0,-11 61 0,31-137 0,1 1 0,2 0 0,3 39 0,0-54 0,2 0 0,0 0 0,0-1 0,2 1 0,1-1 0,0 0 0,1-1 0,12 22 0,-15-33 0,0 0 0,0 0 0,1-1 0,0 0 0,0 0 0,0 0 0,1 0 0,0-1 0,0 0 0,1 0 0,-1-1 0,1 0 0,0 0 0,0-1 0,0 1 0,1-1 0,-1-1 0,1 0 0,0 0 0,-1 0 0,1-1 0,0 0 0,11 0 0,-10-3 0,0 1 0,0-1 0,0-1 0,0 1 0,-1-1 0,1-1 0,-1 0 0,1 0 0,-1-1 0,0 0 0,13-11 0,-7 0 850,-10 6-5635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6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28375,'91'-20'1368,"-12"4"16,23 4-584,3 6 0,4-4-768,0 4-32,-15 6 0,-9-2 0,-24-4-160,-21-1-8,-26 3-56,-14 8 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7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22215,'0'0'8800,"67"41"-8384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4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526 0 11048,'0'0'1678,"-14"14"-1271,12-12-381,-111 99 821,95-86-660,-201 165 2171,78-75 288,140-105-2732,0 1 0,0 0 0,0-1 0,0 1 1,0 0-1,0-1 0,0 1 0,0-1 0,0 0 0,0 1 1,0-1-1,0 0 0,0 0 0,-1 1 0,-1-1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39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56 8536,'0'0'2492,"11"-8"-1791,33-22-16,-24 13 703,-32 30-333,-245 327 870,212-273-1466,3 2-1,3 2 1,-39 100 0,67-144-240,2 1-1,1 0 1,1 1 0,-4 37 0,10-56-130,0 1 0,1 0 0,0-1 0,1 1 0,0 0 0,0-1 0,2 1 0,-1-1 0,1 0 0,0 0 0,1 0 0,1 0 0,-1-1 0,1 1 0,10 12 0,5 0 81,0-2-1,1-1 0,1 0 1,1-2-1,1 0 1,40 21-1,139 59-1786,-183-88 688,10 4-13182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3:45:40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15072,'0'0'736,"8"17"29,120 215 1781,-105-193-2203,-2 1 0,-2 0 0,-2 1 0,-2 1-1,-1 1 1,14 82 0,-24-102-178,-2 0-1,0 0 1,-2 1 0,0-1 0,-2 0 0,0 1 0,-2-1-1,0-1 1,-2 1 0,-1 0 0,0-1 0,-2-1 0,0 1-1,-25 39 1,-2-14-18,-3-1-1,-79 73 1,87-89-2292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6424,'0'0'11374,"8"-10"-11077,57-74 515,-58 75-672,0-1-1,1 1 1,1 0-1,-1 1 0,1 0 1,1 0-1,-1 1 1,1 0-1,1 1 0,10-5 1,1 1 9,27-9 177,-45 18-307,-1 1 0,1-1 0,0 0 0,0 1 1,-1 0-1,1 0 0,0 0 0,0 1 0,-1-1 1,1 1-1,6 2 0,-4-1 6,-1 0 1,1 0-1,-1 0 1,0 1-1,0 0 0,0 0 1,0 0-1,4 5 1,-6-5-14,-1 0 0,0 0 0,0 0 0,0 0-1,0 1 1,0-1 0,-1 0 0,1 1 0,-1-1 0,0 1 0,0 0 0,-1-1 0,1 7 0,0 1 12,0 0 0,-1 0 1,0 0-1,-1-1 0,-1 1 0,-3 16 0,-25 63 106,10-33-40,3-13-32,-2-1 0,-2 0-1,-2-1 1,-33 45-1,40-65-15,-2-2-1,-24 24 1,-6 8 129,44-49-131,0 1-1,0 0 0,0-1 0,0 0 0,-6 3 1,4-1 71,6-5-104,0 0-1,0-1 1,0 1 0,0 0 0,0 0-1,0 0 1,0 0 0,0 0 0,-1 0-1,1 0 1,0 0 0,0 0 0,0 0-1,0 0 1,0 0 0,0 0 0,0 0-1,0-1 1,0 1 0,0 0 0,0 0-1,0 0 1,0 0 0,0 0-1,0 0 1,0 0 0,-1 0 0,1 0-1,0 0 1,0 0 0,0 0 0,0 0-1,0 0 1,0 0 0,0 0 0,0 0-1,0 0 1,-1 0 0,8-9 117,8-5-37,1 0-1,0 1 1,27-16 0,-33 23-33,0 1 1,0 0-1,1 0 0,-1 1 0,1 0 1,0 1-1,23-4 0,-24 7 5,0 0 0,-1 1 0,1 0 0,-1 0 0,1 1 0,-1 0 0,0 1 0,16 6 0,-8-2 73,-1 1 0,0 1 0,25 18 0,-20-6 70,-19-19-155,0 1-1,0 0 0,0-1 1,0 0-1,1 1 0,-1-1 0,1 0 1,0 0-1,0-1 0,0 1 1,0 0-1,0-1 0,0 0 1,6 2-1,-10-3-13,1-1 0,-1 1 0,1-1 0,-1 0 0,0 1 0,1-1 1,-1 0-1,1 1 0,0-1 0,-1 0 0,1 0 0,-1 0 0,1 1 0,0-1 0,0 0 1,0 0-1,-1 0 0,1 0 0,0-1 0,-3-20-2443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14776,'0'0'3599,"-14"65"-3071,10-49 8,2 0-112,-2-2 8,4-2-80,0-2 0,0-4-80,0-4 176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8840,'0'0'4362,"10"-12"-3936,3-7-260,0-1 161,27-30 1,-21 30 139,0 0 1,33-25-1,-43 38-297,1 0-1,0 1 1,0 0-1,1 0 1,-1 2-1,1-1 1,0 1-1,19-4 1,-27 7-116,0 1 0,1 0 0,-1 0 0,0 0 1,0 0-1,0 0 0,1 0 0,-1 1 0,0 0 1,0-1-1,0 1 0,0 1 0,0-1 0,0 0 0,4 3 1,-2-1 24,-1 0 0,0 1 0,0-1 0,-1 1 1,1 0-1,-1 0 0,0 0 0,6 9 0,-3-1 73,0 1 0,-1-1 0,-1 1 0,0 0 0,0 0 0,2 22-1,-4-17-18,-2 0 0,0 0 0,-1 0 0,-1 0 0,-1 0 0,0 0 0,-1-1 0,-10 27 0,-6 8 276,-38 68 0,49-102-267,0-1 1,-1 0-1,-1-1 1,0 0-1,-1-1 1,-1 0-1,-18 15 1,30-29-79,0 0 1,-1 0-1,1 0 1,0-1-1,-1 1 0,1-1 1,-1 1-1,1-1 1,-1 1-1,1-1 1,-1 0-1,-2 1 0,1-3 554,13 0-332,-1 1-228,0 1-1,0 0 1,0 1-1,-1 0 1,1 0 0,0 0-1,0 1 1,14 6-1,-8-2 111,-1 1 1,1 0-1,25 19 0,-37-25-128,-1 1 1,1-1-1,0 0 0,-1 1 1,1-1-1,0 0 1,0-1-1,0 1 0,0 0 1,6 0-1,7-1-3400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14872,'0'0'3991,"-10"76"-3543,10-61-88,0 1 8,-2-4-56,2-2 0,0-2-72,0-4 16,2-2-88,2-2 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10152,'0'0'4080,"4"-10"-3504,8-12-44,0 1 0,23-32 0,-26 41-233,0 1 0,1 0 0,0 1 0,1 0 0,0 0 0,23-15 0,-27 21-129,0 1 1,0-1-1,0 1 1,1 0-1,-1 1 1,1 0-1,0 0 1,0 1-1,-1-1 1,1 2-1,10-1 1,-13 2-84,0-1 1,0 1 0,-1 0-1,1 1 1,0-1-1,-1 1 1,1 0 0,-1 0-1,1 0 1,-1 0 0,0 1-1,0 0 1,0 0 0,-1 0-1,1 0 1,-1 1-1,1-1 1,-1 1 0,4 5-1,-1 1 3,-1 1-1,0-1 0,0 1 0,-1 0 1,0 0-1,-1 0 0,0 0 0,-1 0 1,0 1-1,0-1 0,-2 1 0,1 0 1,-2-1-1,1 1 0,-5 21 0,-3 4 126,-1-1 0,-2 0 0,-25 53 0,25-63-65,-1 0-1,-2-2 0,0 1 1,-2-2-1,0 0 0,-2-1 1,-29 29-1,30-36 11,12-11-84,-1 0 0,1 0 0,1 1 0,-6 6 0,10-10-62,-1-1 1,1 1 0,-1-1-1,1 1 1,0 0-1,-1-1 1,1 1 0,0 0-1,-1-1 1,1 1-1,0 0 1,0-1 0,0 1-1,0 0 1,0 0-1,0-1 1,0 1 0,0 0-1,0 0 1,0-1-1,0 1 1,0 0 0,0-1-1,0 1 1,1 0-1,-1-1 1,0 1-1,1 0 1,-1-1 0,1 2-1,1-1 1,-1 1-1,1-1 1,-1 0-1,1 0 0,0 0 1,0 0-1,-1 0 1,1-1-1,0 1 0,0 0 1,2 0-1,9 1 26,-1 0 0,23 0-1,-34-2-28,97-4-793,-62 1-1263,42 3 0,-30 7 696,-33-1-1621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236 319 5120,'0'0'1240,"-2"14"-926,1-5-261,-2 17 253,-1 0 1,-14 47-1,15-64-173,0-1 1,0 0-1,-1 0 1,-1 0-1,1-1 1,-7 8-1,9-12-47,0 0 0,-1-1 0,0 1-1,1-1 1,-1 1 0,0-1 0,0 0 0,-1 0-1,1 0 1,0-1 0,-1 1 0,1-1 0,-1 0-1,1 1 1,-6-1 0,6 0-31,0-1-1,0-1 1,0 1 0,0 0 0,0-1-1,0 1 1,0-1 0,0 0-1,0 0 1,0 0 0,0-1-1,0 1 1,0-1 0,1 1 0,-1-1-1,0 0 1,1 0 0,0 0-1,-1 0 1,1-1 0,0 1-1,0 0 1,1-1 0,-1 0 0,-2-4-1,-4-7 104,1-1-1,0 0 1,-6-24-1,10 30-65,-1-3-11,2 1 0,-1-1 0,2 0 0,-1 0-1,2 0 1,0 0 0,0 0 0,1 1 0,4-22 0,-4 26-48,1-1 0,0 1 0,0 0 0,1 0 0,0 0 0,0 0 0,1 1 0,-1-1 0,1 1 0,1 0 0,-1 0-1,1 0 1,0 1 0,1-1 0,-1 1 0,9-6 0,-9 9-4,-1 0-1,1 0 0,-1 0 0,1 0 1,0 1-1,0 0 0,0 0 0,-1 0 1,1 0-1,0 1 0,0 0 0,0 0 1,8 1-1,4 2 95,0 1 0,26 9 0,-8-2 76,-21-7-76,0 2 1,0 0-1,-1 1 0,0 0 0,23 18 0,-21-15 1,0 0-1,1-1 1,18 8 0,-12-8 11,0-1 1,0-2 0,0 0-1,1-1 1,0-2 0,0 0-1,25 0 1,-33-4-40,0 0-1,1-1 1,-1 0 0,0-2-1,0 1 1,0-2 0,0 0-1,-1-1 1,0 0-1,0-1 1,20-13 0,-21 10 27,-1 0-1,1 0 1,-2-1 0,1-1 0,-1 0 0,-1 0 0,0-1 0,-1 0-1,-1-1 1,0 0 0,0 0 0,-2-1 0,0 0 0,8-31-1,-13 42-59,0 0-1,-1-1 0,0 1 0,0 0 0,0 0 0,-1-5 1,1 8-157,0 1 1,0-1-1,0 0 1,-1 0-1,1 0 1,0 0-1,0 0 1,-1 1-1,1-1 1,0 0-1,-1 0 1,1 1-1,-1-1 1,1 0-1,-1 1 1,0-1 0,1 0-1,-1 1 1,1-1-1,-1 1 1,0-1-1,0 1 1,1-1-1,-1 1 1,0-1-1,0 1 1,1 0-1,-1 0 1,0-1-1,0 1 1,-1 0-1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7232,'0'0'1528,"10"13"-1271,-6-6-215,4 3 30,0 1 1,-1 0-1,0 0 0,-1 0 0,0 1 1,-1 0-1,6 22 0,42 316 2322,-36-213-1431,1 81 708,-15-172-1214,-3-41-362,1 0 0,-1-1 0,0 1-1,-1 0 1,1-1 0,-1 1 0,0 0-1,0-1 1,0 1 0,-2 4 0,2-8-56,0 1 0,0-1 0,-1 1 1,1-1-1,0 0 0,0 1 0,-1-1 0,1 0 1,-1 0-1,1 0 0,-1 0 0,0 0 0,1 0 1,-1 0-1,0-1 0,1 1 0,-1 0 1,0-1-1,0 0 0,0 1 0,0-1 0,1 0 1,-1 0-1,0 0 0,0 0 0,-3-1 0,-122-16 669,23 1-225,55 13-151,0 2 0,-64 8 0,46-8-17,21-2-143,41 4-404,12 1 314,11 1-3030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4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11584,'0'0'-88,"15"1"-63,244 2 574,22 5 1567,-179-16 1099,-96 3-4623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6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333 0 8840,'0'0'5121,"-3"10"-4361,-2 10-207,-1-1 0,-1 1 0,-1-1 0,-18 32 0,7-25 35,-1-2 0,-1-1 1,-1 0-1,-1-2 0,-1 0 0,-1-2 0,-51 31 0,43-35 43,19-12-3342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1229 4720,'0'0'3569,"10"-5"-3072,-1 1-400,13-5 199,-2-1 1,1 0-1,34-25 1,-3-11 189,-2-3 1,-2-2-1,67-93 0,20-63 718,-134 206-1198,11-23 494,-9 11 42,-3 13-523,0-1 1,0 1 0,0 0 0,0 0 0,0-1-1,0 1 1,0 0 0,0 0 0,0 0 0,0-1 0,0 1-1,0 0 1,0 0 0,0 0 0,-1-1 0,1 1-1,0 0 1,0 0 0,0 0 0,0-1 0,-1 1-1,1 0 1,0 0 0,0 0 0,0 0 0,-1 0-1,1 0 1,0 0 0,0-1 0,0 1 0,-1 0 0,1 0-1,0 0 1,0 0 0,-1 0 0,1 0 0,0 0-1,-1 0 1,-1 2 49,0 0-1,-1 0 1,1 0-1,0 0 1,0 0 0,0 1-1,0-1 1,-2 6-1,0-4 5,-7 13 6,0 0 0,2 1 0,-1 0 0,2 0 0,1 1 1,0 0-1,1 0 0,1 1 0,-4 30 0,8-41-53,0 1-1,1-1 0,0 1 1,0-1-1,1 1 0,0-1 0,1 1 1,0-1-1,0 0 0,1 1 1,0-1-1,1-1 0,0 1 0,0 0 1,1-1-1,0 0 0,1 0 0,-1-1 1,2 1-1,-1-1 0,1 0 1,8 6-1,-13-11-10,0 0 1,1-1-1,-1 0 1,1 1 0,-1-1-1,1 0 1,-1 0-1,1 0 1,-1 0-1,1-1 1,0 1 0,-1-1-1,1 1 1,0-1-1,0 0 1,-1 0-1,1-1 1,3 1-1,-1-2 12,-1 1 0,1-1-1,-1 0 1,1 0-1,-1 0 1,0 0-1,0-1 1,0 0-1,6-5 1,4-6 61,0 0 0,-2-2 0,22-31-1,-34 47-86,65-103 284,-36 54-64,2 1-1,70-81 1,-98 125-196,1 0 1,0 1 0,0-1-1,1 1 1,-1 0 0,1 0-1,-1 0 1,11-3 0,-14 5-18,1 1 1,-1-1-1,1 1 1,-1 0-1,1 0 1,-1 0-1,1 0 0,-1 0 1,1 0-1,-1 0 1,1 0-1,-1 0 1,1 1-1,-1-1 1,1 1-1,-1-1 1,1 1-1,-1 0 0,0-1 1,1 1-1,-1 0 1,0 0-1,0 0 1,0 0-1,0 0 1,0 0-1,1 0 1,-2 0-1,1 1 1,0-1-1,0 0 0,0 1 1,-1-1-1,1 0 1,0 1-1,0 1 1,2 6 15,0 0 0,-1-1-1,0 1 1,0 0 0,-1 0 0,0 0 0,-1 13 0,-7 69 162,-1-4 389,13-91-343,34-62 19,-25 42-197,0 0 1,29-35-1,-27 40 0,0 1 0,1 0 0,1 1 0,1 1 0,0 1 0,33-19 0,-52 33-51,1 1 0,-1 0 1,1-1-1,-1 1 1,1 0-1,-1 0 0,1-1 1,0 1-1,-1 0 0,1 0 1,0 0-1,-1 0 1,1-1-1,0 1 0,-1 0 1,1 0-1,-1 1 0,1-1 1,0 0-1,-1 0 1,1 0-1,0 0 0,-1 0 1,1 1-1,-1-1 0,1 0 1,0 0-1,-1 1 0,1-1 1,-1 1-1,1-1 1,-1 0-1,1 1 0,-1-1 1,1 1-1,-1-1 0,0 1 1,1-1-1,-1 1 1,0 0-1,1-1 0,-1 1 1,0-1-1,0 1 0,0 0 1,1 0-1,0 5 6,0-1 0,-1 1 1,1-1-1,-1 10 0,-1-9-13,1 36 5,-1-14 1,1 0-1,1 0 0,10 52 0,-10-75 2,0-1 0,1 1 0,0-1 0,-1 1 0,2-1 0,-1 0 1,0 1-1,1-1 0,0-1 0,0 1 0,0 0 0,6 5 0,-7-8-1,0 0 0,0 1 0,0-1 0,0 0 0,0 0 0,1 0-1,-1 0 1,0 0 0,1-1 0,-1 1 0,1-1 0,-1 1 0,0-1 0,1 0 0,-1 0 0,1 0 0,-1 0 0,1-1 0,-1 1 0,1-1 0,-1 1 0,0-1 0,1 0 0,-1 0 0,4-2 0,4-2 10,1-2-1,-1 1 1,-1-2-1,1 1 1,-1-1 0,-1 0-1,11-12 1,46-72 58,-51 70-24,1 0-1,1 1 1,35-36-1,-27 38 46,-24 19-80,1 0-8,-1 0 0,1 1 0,-1-1 0,1 0 0,-1 1 0,0-1 0,1 0 0,-1 1 0,0-1 0,1 1 0,-1-1 0,0 1 0,0-1 0,1 1 0,-1-1 0,0 1 0,0-1 0,0 1 0,1-1 0,-1 1 0,0-1 0,0 1 0,0-1 0,0 1 0,0 0 0,0-1 0,0 1 0,-1-1 0,1 1 0,0 0 1,-3 21 12,3-20-10,-3 15-1,-9 98 51,12-100-40,0 0 0,1 0-1,0 0 1,1 0 0,7 24 0,-9-36-10,1 0 1,0 0 0,0-1-1,0 1 1,1 0 0,-1-1-1,0 1 1,1-1 0,0 0-1,0 1 1,-1-1 0,6 4-1,-6-5-3,1-1-1,-1 1 1,1 0-1,0-1 1,0 1-1,-1-1 1,1 0-1,0 1 1,0-1-1,-1 0 1,1 0-1,0 0 1,0 0-1,-1-1 1,1 1-1,0 0 1,0-1-1,-1 1 1,1-1-1,0 0 1,-1 1-1,3-3 1,15-8 16,0-1 1,-2 0-1,1-2 1,-2 0-1,1-1 1,14-19 0,8-5 20,7-6 31,-2-2 0,-2-1 0,-3-3 0,51-84 0,-67 94-15,-2-1 1,-1-1 0,-3-1 0,-1-1-1,-3 0 1,15-85 0,-27 123-43,0 5-10,-1 0 0,1 0 0,-1-1 0,0 1 0,0 0 0,0 0 0,0-1 0,0 1 0,0 0 0,0 0 0,-1-1 1,1 1-1,-2-3 0,2 5-5,0 0 1,-1-1-1,1 1 1,0 0-1,0 0 1,-1 0-1,1 0 1,0 0-1,0 0 1,0 0 0,-1 0-1,1 0 1,0 0-1,0 0 1,-1 0-1,1 0 1,0 0-1,0 0 1,-1 0-1,1 0 1,0 0-1,0 0 1,0 0 0,-1 0-1,1 0 1,0 0-1,0 0 1,0 1-1,-1-1 1,1 0-1,0 0 1,0 0-1,0 0 1,-1 0-1,1 1 1,0-1-1,0 0 1,0 0 0,0 0-1,0 1 1,-1-1-1,-7 13-22,6-11 15,-7 14-18,0-1-1,2 1 1,0 0 0,-6 20-1,-15 71-19,26-101 45,-8 41-34,2-1 0,-5 94 0,13-108 13,1 0 0,2 0 0,0 0 1,3-1-1,11 42 0,-12-60 17,0 0-1,0-1 1,1 0-1,0 0 1,1-1-1,9 12 1,-14-20 6,0 0 1,1 0 0,-1 0-1,1 0 1,0 0-1,0 0 1,0-1-1,0 0 1,1 1-1,-1-1 1,1 0-1,-1-1 1,1 1 0,0 0-1,-1-1 1,1 0-1,0 0 1,0 0-1,0-1 1,0 1-1,0-1 1,0 0-1,7 0 1,1-5 9,1 1 0,-1-2 0,-1 1-1,1-2 1,-1 0 0,0 0 0,0-1 0,18-17 0,9-6 27,-11 11 7,25-25 0,-43 35-19,0 1 0,0-2 1,-1 1-1,0-1 1,9-18-1,-16 28-19,0-1-1,0 0 1,-1 1-1,1-1 1,-1 0 0,0 1-1,1-1 1,-1 0 0,0 0-1,0 1 1,0-3 0,-5-2 53,-7 10-24,3 3-16,0 0 1,0 0-1,1 0 0,-12 15 0,17-19-11,1 1-1,-1 0 0,1 1 1,0-1-1,0 0 0,0 1 0,0-1 1,1 1-1,0-1 0,0 1 0,0 0 1,1 0-1,-1 7 0,2-4 4,0 0 0,0 0 0,1 0 0,0 0 0,0 0 0,1 0 0,0 0 0,0-1 0,0 0 0,1 1 0,1-1 0,-1-1 0,1 1 0,0-1 0,1 1 0,10 9 0,3 0 29,1-1 1,0 0-1,1-2 1,30 16-1,-38-22-8,0-1 1,1-1 0,16 5-1,-25-8-51,-1-1 1,1 0-1,0 0 0,0-1 0,0 0 0,0 0 1,0 0-1,0 0 0,-1-1 0,1 0 1,0 0-1,0 0 0,6-2 0,-10 2-106,0 0 0,0 0 0,0 1 0,0-1 0,-1 0 0,1 0-1,0 0 1,0 0 0,-1 0 0,1 0 0,-1 0 0,1 0 0,-1 0 0,1 0 0,-1 0-1,0 0 1,1 0 0,-1 0 0,0 0 0,0-1 0,0 1 0,0 0 0,0 0-1,0 0 1,0-2 0,0 2-601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10152,'0'0'308,"14"2"-223,174 12 327,34-6 334,-166-3-90,105 23 1,-123-21-1717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8840,'0'0'2080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7432,'0'0'1560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5520,'0'0'5168,"5"11"-4508,-2-5-569,3 5 77,-1 0 0,0 0 0,-1 1 0,0 0 0,-1 0 0,2 12 1,-2 7 251,-1-1 0,-2 1 1,-1 0-1,-6 40 0,-33 122 1297,36-168-1390,0 0 1,0 42-1,-2 21 378,0-41 684,6-46-1097,0 29 387,-10 22-390,3-23-206,5-23-53,1 1 0,-1-1 1,1 0-1,0 1 0,0 7 0,1-12-24,0-1 0,0 1 0,1-1 0,-1 0 0,0 1 1,1-1-1,-1 0 0,0 1 0,1-1 0,0 0 0,-1 0 0,1 0 1,0 1-1,0-1 0,0 0 0,-1 0 0,1 0 0,0 0 0,0 0 1,1 0-1,-1-1 0,0 1 0,0 0 0,0 0 0,0-1 0,1 1 1,-1-1-1,0 1 0,3-1 0,-1 1-3,0-1-1,1 0 1,-1 0 0,1-1 0,-1 1-1,0-1 1,1 0 0,3-1 0,2 0 0,146-46 50,-106 31-22,0 2-1,66-11 0,-90 23-25,-15 3-37,0-1-1,19-5 1,-29 6 29,0 0 1,0 0-1,0 0 1,0-1-1,1 1 0,-1 0 1,0 0-1,0 0 1,0 0-1,0 0 0,0 0 1,0 0-1,0-1 1,1 1-1,-1 0 0,0 0 1,0 0-1,0 0 1,0 0-1,0-1 0,0 1 1,0 0-1,0 0 1,0 0-1,0 0 0,0 0 1,0-1-1,0 1 1,0 0-1,0 0 0,0 0 1,0 0-1,0-1 1,0 1-1,0 0 0,0 0 1,0 0-1,0-1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7432,'0'0'2529,"10"0"-2006,5 0-363,158-4 2370,-44-3-1078,115-13 1089,-241 20-2653,18-6 1051,-20 6-1011,0 0 0,-1-1-1,1 1 1,-1 0-1,1-1 1,-1 1 0,1-1-1,-1 1 1,1-1 0,-1 1-1,1-1 1,-1 1 0,1-1-1,-1 0 1,0 1-1,0-1 1,1 1 0,-1-1-1,0 0 1,0 1 0,0-1-1,1 0 1,-1 1 0,0-1-1,0-1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6928,'0'0'5249,"13"0"-4716,144-17 847,44-4 143,-104 22-166,108 15 0,-167-15-206,-40-4-3446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6328,'0'0'5310,"11"4"-4842,-9-3-458,19 7 292,0-1-1,1 0 0,0-2 0,24 3 0,227-9 1809,-41-1-1003,-228 2-1087,448 21 1683,-441-20-1646,10 1 164,0 0 1,0-1-1,0-2 0,0 0 1,0-1-1,39-9 1,-58 10-411,5-1 554,-5-3-3051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6016,'0'0'2553,"11"1"-1977,72 10 486,106 7 1979,-116-12-1863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47 902 7432,'0'0'1185,"11"-5"-808,3-1-286,-1-1 0,0 0 0,0-1 0,0 0 0,-1-1 0,14-14-1,19-26 264,53-75 0,30-65 249,-94 137-394,3-3 62,12-17 366,-3-1 0,45-101 0,-89 170-544,-1 2-21,1 0-1,-1 0 1,0 0-1,0-1 1,-1 1-1,1 0 1,0-1-1,-1 1 1,1 0-1,-1-1 1,0 1-1,0-1 1,0-4-1,-1 7-55,1 0-1,-1 1 1,1-1-1,0 0 1,-1 0 0,1 0-1,-1 0 1,1 1-1,-1-1 1,1 0-1,0 0 1,-1 1-1,1-1 1,0 0-1,-1 1 1,1-1 0,0 0-1,-1 1 1,1-1-1,0 1 1,0-1-1,-1 0 1,1 1-1,0-1 1,0 1-1,0 0 1,-3 2 62,-59 92 332,3 2 0,-70 162 0,-57 128 288,146-315-329,-4-1 0,-2-3 0,-66 75-1,102-134-56,10-12-10,15-18-34,-13 19-257,45-45 191,65-50 1,66-47-18,-36 28-65,17 4-15,7-6 45,-165 117-137,1-1-1,-1 1 1,1 0 0,-1 0 0,1 0 0,0 0 0,-1 0 0,1 0 0,0 1 0,0-1-1,-1 1 1,1-1 0,0 1 0,0-1 0,4 1 0,-6 0-2,1 1 0,0-1 1,-1 1-1,1-1 0,0 1 0,-1-1 1,1 1-1,0-1 0,-1 1 1,1 0-1,-1-1 0,1 1 0,-1 0 1,0 0-1,1-1 0,-1 1 0,0 0 1,1 0-1,-1-1 0,0 1 1,0 0-1,0 0 0,0 0 0,1 0 1,-1-1-1,0 1 0,-1 0 0,1 0 1,0 0-1,0 0 0,0-1 0,0 1 1,-1 2-1,-38 168 504,37-164-486,-5 19 189,-1 0 0,-1-1 0,-20 39 0,29-64-221,0 0 0,0 0 1,0 0-1,0 0 0,0 0 0,0 0 0,0 0 1,0 0-1,0 0 0,0 0 0,0 0 0,0 0 1,0 0-1,0 0 0,0 0 0,0 0 0,0 0 1,-1 0-1,1 0 0,0 0 0,0-1 0,0 1 1,0 0-1,0 0 0,0 0 0,0 0 0,0 0 1,0 0-1,0 0 0,0 0 0,0 0 0,0 0 1,0 0-1,0 0 0,0 0 0,0 0 0,0 0 1,0 0-1,-1 1 0,1-1 0,0 0 0,0 0 1,0 0-1,0 0 0,0 0 0,0 0 0,0 0 1,0 0-1,0 0 0,0 0 0,0-10-96,3-9-1967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7.4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1 349 9144,'0'0'6150,"9"-13"-5692,-2 2-357,0 0 25,-1 1-1,2-1 1,0 2-1,0-1 0,0 1 1,1 0-1,1 1 1,16-12-1,2 7 407,0 2 1,1 0-1,46-9 0,-74 20-501,0-1 0,0 1 0,-1 0-1,1 0 1,0 0 0,0 0-1,0 0 1,0 0 0,0 0-1,0 0 1,0 0 0,0 0 0,0 0-1,0 1 1,0-1 0,0 0-1,0 1 1,0-1 0,0 1-1,0-1 1,-1 1 0,1-1 0,0 1-1,1 1 1,-1 0 10,0 0-1,1 0 1,-1 0 0,0 0-1,0 0 1,-1 0 0,1 0-1,0 0 1,-1 0 0,1 5-1,0 5 74,-1 1 0,0-1 0,-2 16 1,1-20-31,1-1-47,-11 180 1417,11-180-1343,0 0-1,1 0 1,0 0-1,0 0 1,1 0 0,4 12-1,-6-16-63,1-1-1,0 0 0,1 1 0,-1-1 1,0 0-1,1 0 0,-1 0 0,1 0 1,0 0-1,0-1 0,-1 1 0,1 0 1,0-1-1,1 1 0,-1-1 0,0 0 1,0 0-1,0 0 0,1 0 0,-1 0 1,5 1-1,-1-1-6,1 0 0,0 0 0,0 0 0,-1-1 0,1 0 0,0-1 0,-1 0 0,1 0 0,0 0 1,-1-1-1,1 1 0,-1-2 0,0 1 0,1-1 0,-1 0 0,0 0 0,-1 0 0,1-1 0,-1 0 0,1 0 0,8-10 0,10-14 93,-1 0-1,29-49 1,30-69 176,-48 82 109,64-92 0,-96 153-389,0 1 1,1 0-1,-1 0 0,1 0 1,0 0-1,-1 0 0,1 0 1,0 1-1,0-1 0,0 1 1,0 0-1,0 0 0,1 0 1,-1 0-1,0 1 1,0-1-1,1 1 0,-1 0 1,0 0-1,1 0 0,-1 0 1,0 1-1,0-1 0,1 1 1,2 1-1,8 2 67,0 0 0,0 1 1,-1 1-1,16 8 0,69 47 1016,-97-60-1147,0 0 0,0 0 0,1 0 0,-1 1 0,0-1 0,0 0 1,0 1-1,0-1 0,-1 0 0,1 1 0,0-1 0,0 1 0,-1-1 0,1 1 0,-1 0 0,0-1 1,1 1-1,-1 2 0,2 5-3513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11448,'0'0'1120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3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5416,'0'0'1690,"12"-7"-1418,-6 4-226,0-1-5,0 1 1,0-1-1,-1 0 1,1 0-1,-1 0 1,0-1-1,0 0 1,-1 0 0,1 0-1,-1-1 1,0 0-1,3-6 1,-3 4 110,0 0 0,-1-1 0,0 1 1,0-1-1,-1 1 0,0-1 0,0 0 1,-1 0-1,0 0 0,-1-10 0,0 19-135,0 0 0,0 0 0,0 0 0,0-1-1,0 1 1,0 0 0,0 0 0,0 0-1,0-1 1,0 1 0,0 0 0,0 0 0,0 0-1,0-1 1,-1 1 0,1 0 0,0 0-1,0 0 1,0 0 0,0-1 0,0 1 0,0 0-1,-1 0 1,1 0 0,0 0 0,0 0 0,0 0-1,0-1 1,-1 1 0,1 0 0,0 0-1,0 0 1,0 0 0,-1 0 0,1 0 0,0 0-1,0 0 1,0 0 0,-1 0 0,1 0 0,0 0-1,0 0 1,0 0 0,-1 0 0,1 0-1,0 0 1,0 0 0,0 0 0,-1 0 0,1 0-1,0 0 1,0 1 0,0-1 0,0 0-1,-1 0 1,1 0 0,0 0 0,0 0 0,0 1-1,-11 10 395,1 4-218,1 1-1,0 0 1,2 0 0,-1 1 0,2 0 0,0 0 0,1 1 0,1-1 0,1 1 0,0 0 0,1 0 0,1 29 0,1-41-138,0-1 1,1 0 0,0 0 0,0 0 0,0 0 0,1 0 0,-1 0-1,1 0 1,1 0 0,-1-1 0,0 1 0,1-1 0,0 0 0,0 1 0,1-1-1,-1-1 1,1 1 0,-1 0 0,1-1 0,0 0 0,1 0 0,-1 0-1,0 0 1,1-1 0,0 1 0,-1-1 0,1-1 0,0 1 0,0-1-1,0 1 1,0-1 0,1-1 0,-1 1 0,0-1 0,0 0 0,0 0-1,0 0 1,7-2 0,4-1 24,0-2 0,0 1 0,-1-2 1,1 0-1,-1 0 0,-1-2 0,1 0 0,22-17 0,2-5 132,56-56 0,-51 40-30,-3-2 0,-2-1-1,-2-2 1,-2-2-1,-2-1 1,42-97-1,-65 127-86,0-1 1,-1 0-1,-2 0 0,0-1 1,-2 0-1,0 0 0,0-27 1,-5 53-87,0-1 1,0 0 0,0 1 0,0-1-1,0 0 1,0 1 0,0-1-1,0 0 1,0 1 0,0-1 0,0 0-1,-1 1 1,1-1 0,0 0-1,0 1 1,-1-1 0,1 0-1,0 1 1,-1-1 0,1 1 0,-1-1-1,1 1 1,0-1 0,-1 1-1,0-1 1,0 0 0,0 1-2,1 0 0,-1 0-1,0 1 1,0-1 0,0 0 0,1 0 0,-1 0 0,0 0 0,0 1 0,0-1-1,1 0 1,-1 1 0,0-1 0,1 1 0,-1-1 0,0 1 0,1-1 0,-2 1 0,-4 5 26,0 0 1,0 0 0,-7 10-1,-15 25 27,2 2 1,-31 67-1,-30 102 21,78-188-69,1 0-1,2 0 1,0 0 0,1 1 0,2 0 0,-2 40 0,6-55-7,-1 1 1,1-1-1,1 0 1,0 1-1,1-1 1,0 0-1,0 0 1,5 10-1,-4-14 0,-1 0 0,1 0-1,0 0 1,0-1 0,1 0 0,0 1 0,0-2-1,0 1 1,0 0 0,1-1 0,0 0-1,-1-1 1,9 5 0,-6-5 0,1 0 0,0 0 1,-1-1-1,1 0 0,0 0 0,0-1 0,0-1 1,0 1-1,0-1 0,0-1 0,0 0 0,-1 0 1,1 0-1,0-1 0,9-4 0,12-4 28,0-2 0,51-29 0,-30 10 38,68-54-1,-37 25-6,-50 35 77,-1-1 0,31-31 0,-67 60-105,0 1 1,0-1-1,0 0 1,0 0-1,0-1 1,-7 3 0,-8 4 1,1 2-10,1 1 0,-1 0-1,2 2 1,-22 20 0,-58 71 3,95-103-32,0 1-1,0 1 0,0-1 1,0 0-1,0 0 0,0 1 0,1-1 1,0 1-1,-1 0 0,1-1 1,1 1-1,-1 0 0,0 0 1,1-1-1,0 1 0,0 0 0,0 0 1,0 0-1,2 5 0,-1-7 2,-1 0-1,1 1 1,0-1-1,0 0 1,0 0 0,0 1-1,1-1 1,-1 0-1,1 0 1,-1 0-1,1-1 1,0 1-1,-1 0 1,1-1-1,0 1 1,0-1-1,0 1 1,0-1 0,1 0-1,-1 0 1,0 0-1,0 0 1,1 0-1,-1-1 1,1 1-1,-1-1 1,0 1-1,1-1 1,-1 0-1,4 0 1,1-1 7,1 1 0,-1-1-1,0-1 1,0 0 0,0 0 0,0 0 0,0 0-1,0-1 1,0-1 0,6-3 0,8-7 44,31-26-1,-25 17 11,-2-2-1,0 0 0,30-43 1,52-97 186,-81 117-128,-3 0 0,-1-1 0,-3-2 0,-2 0 0,-3 0 0,16-100 0,-29 134 63,-5 21-84,-9 32-27,10-28-56,-16 53 42,2 1-1,3 1 0,3 0 1,2 1-1,0 103 0,9-150-45,-1 9 35,1 0 1,1 0 0,1 0 0,2-1 0,0 1 0,12 35 0,-14-57-17,-1 0 0,1-1 0,0 1 0,1-1 0,-1 1 0,3 2 0,-4-5-240,0 1 1,1-1-1,-1 0 0,0 0 0,0 0 0,1 0 1,-1 0-1,0 0 0,1 0 0,-1 0 1,1-1-1,-1 1 0,1-1 0,0 1 1,-1-1-1,3 1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12160,'0'0'752,"-9"16"-443,-99 184 686,87-159-823,2 2 0,1 0 0,3 1 0,1 1 0,2 1 0,3-1 0,1 1 0,2 1 1,3 0-1,2 52 0,3-73-60,2 1 0,0-1 1,2 0-1,0-1 0,2 1 0,1-2 1,1 1-1,1-1 0,2-1 0,0 0 1,1 0-1,1-1 0,1-1 0,1-1 1,29 28-1,-37-41 77,0 0-1,0-1 1,1 0 0,13 6 0,-22-12-182,-1 0 0,0 0 0,1 0 1,-1 0-1,0 0 0,1 0 0,-1 0 0,1-1 0,-1 1 1,0 0-1,1 0 0,-1 0 0,0 0 0,1-1 1,-1 1-1,0 0 0,1 0 0,-1 0 0,0-1 1,0 1-1,1 0 0,-1-1 0,0 1 0,0 0 0,0-1 1,1 1-1,-1 0 0,0-1 0,0 1 0,0-1 1,6-11 17,8-37-2503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1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1 876 4616,'0'0'3533,"3"10"-2906,10 34-41,-12-42-522,0 1-1,0-1 0,0 0 0,1 0 0,-1 0 0,0 0 0,1 0 0,0 0 1,-1 0-1,1 0 0,0 0 0,0-1 0,0 1 0,0-1 0,0 1 1,0-1-1,0 0 0,0 0 0,1 0 0,-1 0 0,1 0 0,-1-1 0,0 1 1,1-1-1,-1 1 0,1-1 0,-1 0 0,3 0 0,1-1 35,0 1 0,-1-1-1,1 0 1,0 0 0,-1-1-1,1 0 1,-1 0 0,0 0 0,10-6-1,-6 1 62,0 0-1,0-1 1,-1-1 0,0 0-1,0 0 1,-1 0-1,0-1 1,-1 0-1,0 0 1,0-1-1,5-14 1,-8 16 524,-10 36-123,-61 401 410,34-203-663,25-172-231,-30 246 416,38-286-443,1-10-22,0 1 1,0-1-1,0 0 0,0 1 1,-1-1-1,1 0 0,-1 0 1,0 1-1,0-1 0,0 0 1,0 0-1,-1 0 0,-1 3 1,2-20 306,5-61-35,19-109 0,-8 84-142,-10 62-109,36-231 379,35-61 26,-70 306-424,3-11 33,2 1 0,19-43 0,-22 60-7,0 0 1,2 0 0,0 1-1,1 0 1,0 1-1,15-15 1,-25 29-51,0 0 0,0 0 1,0 0-1,0 0 0,0 0 0,0 0 0,0 1 1,0-1-1,0 0 0,0 0 0,1 1 0,-1-1 1,0 1-1,1-1 0,-1 1 0,0-1 0,1 1 1,-1 0-1,0 0 0,1 0 0,-1 0 0,1 0 1,-1 0-1,0 0 0,1 0 0,-1 0 0,1 1 1,-1-1-1,0 0 0,0 1 0,1-1 0,-1 1 1,0 0-1,0-1 0,1 1 0,-1 0 0,0 0 1,0 0-1,0 0 0,0 0 0,0 0 0,1 1 1,2 4-1,1 1 1,-1-1-1,-1 1 1,1 0 0,-1 0-1,4 11 1,0 8 6,0 0 1,-2 0-1,0 0 0,-2 1 1,-1-1-1,-1 1 1,-2 0-1,0 0 1,-2-1-1,-1 1 1,-12 42-1,14-61 3,0 0 0,-1 0 0,-1 0 0,1-1 0,-1 1 0,0-1 0,-1 0 0,-10 12 0,15-19-10,-1 1 1,1 0-1,-1-1 1,0 1-1,1-1 1,-1 1-1,0-1 1,0 1 0,1-1-1,-1 1 1,0-1-1,0 0 1,0 1-1,0-1 1,1 0-1,-1 0 1,0 0-1,0 0 1,0 1-1,0-1 1,0 0-1,0-1 1,0 1 0,1 0-1,-1 0 1,0 0-1,-1-1 1,0 0 3,0 0-1,0 0 1,1 0 0,-1-1 0,0 1 0,1-1 0,-1 1 0,1-1 0,0 0 0,-1 1 0,0-3-1,-3-6 31,0 1 0,1-1-1,-5-14 1,7 18-23,-1-2 15,0-1 0,0 0 0,1-1 0,0 1 0,1 0 1,0 0-1,0-1 0,1-11 0,1 20-30,-1 0 1,0 1-1,0-1 1,0 1-1,0-1 0,1 1 1,-1-1-1,0 1 1,1-1-1,-1 1 1,0-1-1,1 1 1,-1-1-1,1 1 1,-1 0-1,1-1 1,-1 1-1,0-1 0,1 1 1,0 0-1,-1 0 1,1-1-1,-1 1 1,1 0-1,-1 0 1,1 0-1,-1 0 1,1-1-1,0 1 1,-1 0-1,1 0 0,-1 0 1,1 0-1,0 1 1,25 3 4,-22-3-7,44 11-35,0-3-1,68 6 1,-102-14 28,0-1 0,0 0 1,0-1-1,1 0 0,-2-1 0,1-1 0,0 0 0,0-1 0,-1-1 1,0 0-1,0 0 0,0-2 0,15-9 0,-7 0 9,-1-1 0,0-1 1,-2-1-1,22-27 0,58-93 38,-71 96-10,-2-1 0,-2-2 0,24-67 0,-34 75-11,-1-1-1,-3 0 0,-1-1 1,5-72-1,-12 100-18,-1 0 1,0 0-1,0 0 0,-1 0 1,-1 0-1,0 0 0,-1 0 1,0 1-1,-5-12 0,8 22 2,0 0-1,0 1 1,0-1-1,0 1 1,-1-1-1,1 1 1,0-1-1,-1 0 1,1 1-1,0-1 1,-1 1 0,1-1-1,0 1 1,-1 0-1,1-1 1,-1 1-1,1-1 1,-1 1-1,1 0 1,-1-1-1,0 1 1,1 0-1,-1 0 1,1-1-1,-1 1 1,0 0-1,1 0 1,-1 0-1,1 0 1,-1 0-1,0 0 1,1 0-1,-1 0 1,0 0-1,1 0 1,-1 0-1,1 0 1,-1 0-1,0 0 1,1 1-1,-1-1 1,1 0-1,-1 1 1,1-1-1,-1 0 1,1 1-1,-1-1 1,1 0 0,-1 1-1,0 0 1,-3 3 1,0 1 0,1-1 0,-1 1 0,-3 8 0,6-11-4,-14 25-12,2 1 0,-15 45 0,-14 64-34,42-135 46,-19 77-47,4 1 0,4 0 0,-2 116 0,11-150 51,3 1 1,2-1-1,2 0 1,17 75-1,-22-120-1,0 1 0,1-1 0,-1 1 0,0-1 0,1 1 0,-1-1 0,1 1 1,0-1-1,-1 0 0,1 1 0,0-1 0,0 0 0,0 1 0,0-1 0,0 0 0,0 0 0,0 0 0,0 0 0,0 0 0,1 0 0,-1 0 0,0 0 0,1 0 0,-1-1 1,1 1-1,-1-1 0,1 1 0,-1-1 0,1 1 0,-1-1 0,1 0 0,-1 0 0,1 0 0,-1 0 0,1 0 0,-1 0 0,1 0 0,0 0 0,-1-1 0,1 1 1,-1 0-1,1-1 0,-1 0 0,0 1 0,1-1 0,-1 0 0,1 1 0,1-3 0,7-4 15,-1 0-1,1 0 1,-1-1 0,-1 0 0,0-1-1,14-18 1,6-7 38,144-162 509,-160 185-510,-11 11-52,-1 0 1,0 0-1,0 0 1,0 0-1,0 0 1,1 0-1,-1 0 1,0 0-1,0 0 1,0 0-1,0 0 1,1 0-1,-1 0 1,0 0-1,0 0 1,0 0-1,0 0 0,1 0 1,-1 0-1,0 0 1,0 0-1,0 1 1,0-1-1,0 0 1,1 0-1,-1 0 1,0 0-1,0 0 1,0 0-1,0 1 1,0-1-1,0 0 1,0 0-1,0 0 1,1 0-1,-1 0 0,0 1 1,0-1-1,0 0 1,0 0-1,0 1 1,-1 28 100,0-14-86,0 25 11,2-1-1,2 1 1,1-1 0,16 65-1,-20-102-25,0-1 0,1 1-1,-1-1 1,1 1 0,-1-1 0,1 1-1,0-1 1,-1 0 0,1 1-1,0-1 1,0 0 0,0 0 0,0 0-1,0 0 1,0 1 0,2 0-1,-2-2 3,0 0-1,0 1 1,0-1-1,-1 0 1,1 0-1,0 1 1,0-1-1,0 0 0,0 0 1,0 0-1,0 0 1,0 0-1,0 0 1,0-1-1,0 1 1,0 0-1,-1 0 1,1-1-1,2 0 0,1-1 11,0-1 0,0 0 0,0 0 0,-1 0 0,1 0 0,-1-1 0,0 1 0,6-9 0,27-45 172,40-86-1,-13 24 188,-53 103-286,-10 15-84,0 1 0,1 0 1,-1 0-1,0 0 0,0 0 0,0 0 0,0 0 0,0 0 0,0-1 0,0 1 0,0 0 0,0 0 0,1 0 0,-1 0 0,0 0 0,0 0 0,0 0 0,0 0 0,0 0 1,0 0-1,1 0 0,-1 0 0,0 0 0,0 0 0,0 0 0,0 0 0,0 0 0,1 0 0,-1 0 0,0 0 0,0 0 0,0 0 0,0 0 0,0 0 0,0 0 0,1 0 1,-1 0-1,0 0 0,0 0 0,0 0 0,0 0 0,0 0 0,0 0 0,0 0 0,1 1 0,-1-1 0,0 0 0,2 28 122,-2-21-125,8 140 97,-5-122-109,1 0 0,2-1 0,15 45 0,-20-68 15,-1 0 0,0 0 0,1 0 0,-1 0 1,1 0-1,-1 0 0,1 0 0,-1 0 0,1 0 0,0 0 0,0 0 0,-1 0 0,1 0 1,0-1-1,0 1 0,0 0 0,0-1 0,0 1 0,0-1 0,0 1 0,0-1 1,0 1-1,2 0 0,-2-1 2,1-1 0,-1 1 1,1 0-1,-1 0 0,1-1 0,-1 1 1,1-1-1,-1 1 0,0-1 0,1 0 1,-1 1-1,0-1 0,1 0 1,-1 0-1,2-1 0,3-4 14,0 0-1,-1-1 1,1 1 0,-1-1 0,4-8-1,15-29 106,33-90-1,-38 84 40,37-70-1,-55 119-151,0-1 0,-1 1 0,1 0 0,0 0 1,-1-1-1,1 1 0,0 0 0,0 0 0,0 0 0,0 0 0,0 0 0,0 0 0,2-1 0,-2 2-7,-1 0-1,0 1 1,1-1-1,-1 0 1,0 0-1,1 0 1,-1 1-1,0-1 1,0 0-1,1 0 1,-1 1-1,0-1 1,0 0 0,0 0-1,1 1 1,-1-1-1,0 0 1,0 1-1,0-1 1,0 0-1,0 1 1,1-1-1,-1 0 1,0 1-1,0-1 1,0 0-1,0 1 1,0-1 0,0 0-1,0 1 1,0-1-1,-1 1 1,-1 46 70,1-37-56,-10 71 84,-38 147-1,42-199-74,7-29-26,-11 34 38,11-32-34,-1-1 1,1 1 0,-1-1-1,1 0 1,-1 1-1,0-1 1,0 1 0,0-1-1,0 0 1,0 0-1,0 0 1,0 1-1,0-1 1,0 0 0,0 0-1,-1 0 1,1-1-1,-2 2 1,2-2-1,0 0 0,0 0-1,0 0 1,0 0 0,1 0 0,-1-1 0,0 1 0,0 0-1,0-1 1,1 1 0,-1 0 0,0-1 0,1 1-1,-1-1 1,0 1 0,1-1 0,-1 1 0,0-1 0,1 0-1,-1 1 1,1-1 0,-1 0 0,1 1 0,0-1 0,-1 0-1,1-1 1,-11-25 59,7 17-48,2 4-7,-1-1-1,2 1 0,-1-1 1,-1-7-1,3 13-8,0 0 0,-1 0-1,1 0 1,0-1 0,0 1 0,0 0 0,0 0 0,0-1-1,0 1 1,0 0 0,0 0 0,1-1 0,-1 1-1,0 0 1,1 0 0,-1 0 0,1 0 0,-1-1 0,1 1-1,0 0 1,-1 0 0,1 0 0,0 0 0,0 0-1,0 1 1,0-1 0,-1 0 0,1 0 0,2-1 0,1 2-6,0 0 1,0 1-1,0-1 1,-1 1 0,1 0-1,0 0 1,0 0-1,-1 0 1,1 1 0,-1-1-1,1 1 1,-1 0 0,4 2-1,5 3-14,45 22-41,-33-16 0,50 20 1,-40-20 26,-24-9 38,0 0 0,-1-1 1,1 0-1,0 0 0,0-1 1,1 0-1,10 0 1,35-5 415,8 0-3736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124 309 4816,'0'0'4618,"-6"12"-4227,-13 23-80,1 0 1,2 2-1,2 0 0,-10 41 1,16-49-26,2 0 0,1 0 0,2 1 0,0 0 1,2-1-1,4 48 0,-2-72-192,0 1 0,0-1 0,0 0 0,1 0 0,0 0 0,3 7 0,-5-11-64,1 0 1,0 0-1,-1 0 1,1 0-1,0 0 1,-1 0-1,1 0 1,0 0-1,0 0 1,0 0-1,0 0 1,0-1-1,0 1 0,0 0 1,0-1-1,0 1 1,0 0-1,0-1 1,0 0-1,1 1 1,-1-1-1,0 0 1,0 1-1,0-1 1,1 0-1,-1 0 1,0 0-1,0 0 1,1 0-1,-1 0 1,0-1-1,2 1 1,5-4 51,0 1 0,0-2 1,-1 1-1,0-1 0,0 0 1,0 0-1,0 0 0,-1-1 0,6-8 1,48-62 351,-59 75-422,47-72 661,52-110 0,-68 121-235,-23 46-242,-6 13-121,-1-1 0,0 1 1,0-1-1,0 0 0,0 0 0,0 0 0,-1 0 1,0 0-1,1-7 0,-2 11-68,0 0-1,0 0 1,0 0-1,-1 0 1,1 0-1,0 0 1,0 0-1,-1 0 1,1 0-1,0 0 1,0 0-1,0 0 1,-1 0-1,1 0 1,0 0-1,0 0 1,0 0-1,-1 0 1,1 0-1,0 1 1,0-1-1,0 0 1,-1 0-1,1 0 1,0 0-1,0 0 1,0 1 0,0-1-1,0 0 1,-1 0-1,1 0 1,0 0-1,0 1 1,0-1-1,0 0 1,0 0-1,0 0 1,0 1-1,0-1 1,0 0-1,0 0 1,0 1-1,0-1 1,-14 45 93,2 1 1,2 1 0,-4 51-1,12-71-25,1 0-1,2 0 0,1 0 0,9 45 0,-9-64-40,0 0-1,0 0 1,1-1-1,1 1 1,-1-1 0,1 0-1,0 0 1,1 0-1,8 10 1,-12-16-27,-1 0 0,1-1 0,0 1 0,0 0 0,0-1 0,1 1 1,-1 0-1,0-1 0,0 1 0,0-1 0,0 0 0,0 1 0,1-1 0,-1 0 0,0 0 0,0 0 0,0 0 0,1 0 0,-1 0 0,0 0 0,0 0 1,1 0-1,-1-1 0,0 1 0,0 0 0,0-1 0,0 1 0,0-1 0,1 1 0,0-2 0,5-2 27,-1 0 0,0-1 0,10-9 0,8-10 77,-1-1 0,35-49 0,30-64 215,-3 4 229,-82 130-504,-1 1-16,-1 1 1,1 0-1,-1-1 1,1 1-1,0 0 1,0 0-1,0 0 1,0 0 0,0 0-1,0 0 1,0 1-1,1-1 1,2-1-1,-5 27 192,-16 157-9,3-59-28,14-85-100,-1-36-84,0 1 0,1-1-1,-1 0 1,0 0 0,1 0 0,-1 0-1,1 0 1,-1 0 0,1 0 0,-1 0 0,1 0-1,0 0 1,1 1 0,-2-2-3,1 0 1,-1 0-1,1 1 0,-1-1 0,1 0 1,-1 0-1,1 0 0,-1 0 1,1 0-1,-1 0 0,1 0 1,0 0-1,-1 0 0,1 0 0,-1 0 1,1 0-1,-1 0 0,1 0 1,0 0-1,-1 0 0,1-1 1,-1 1-1,1 0 0,-1 0 0,1-1 1,-1 1-1,1 0 0,0-1 1,11-9 25,0 0 1,-1-1 0,0-1 0,14-19 0,3-2 19,35-42 63,34-35 119,-95 108-223,0 0 1,0 0-1,0 0 1,0 1-1,0-1 0,1 1 1,-1-1-1,4 0 1,-6 2-7,1 0 1,-1 0-1,1 0 1,-1 0-1,1 0 1,-1 0-1,1 0 1,-1 0-1,1 0 0,-1 0 1,1 0-1,-1 0 1,1 0-1,-1 1 1,0-1-1,1 0 1,-1 0-1,1 1 1,-1-1-1,1 0 1,-1 1-1,0-1 1,1 0-1,-1 1 1,0-1-1,1 0 1,-1 1-1,0-1 1,0 1-1,1-1 0,-1 1 1,0-1-1,0 1 1,0-1-1,0 1 1,0-1-1,0 1 1,1-1-1,-1 1 1,0-1-1,0 1 1,0-1-1,-1 1 1,1-1-1,0 1 1,0-1-1,0 1 1,2 156 129,-3-114-98,6 62 0,-5-104-34,0-1 1,-1 1 0,1-1 0,0 1 0,0 0 0,0-1 0,0 1-1,0-1 1,0 1 0,1-1 0,-1 1 0,0-1 0,0 1-1,0-1 1,0 1 0,0-1 0,1 1 0,-1-1 0,0 1 0,1-1-1,-1 0 1,0 1 0,1-1 0,-1 1 0,0-1 0,1 0-1,-1 1 1,0-1 0,1 0 0,-1 0 0,1 1 0,-1-1 0,1 0-1,-1 0 1,1 1 0,-1-1 0,1 0 0,-1 0 0,1 0-1,-1 0 1,1 0 0,-1 0 0,1 0 0,-1 0 0,1 0 0,-1 0-1,1 0 1,0 0 0,-1 0 0,1-1 0,-1 1 0,0 0 0,1 0-1,-1-1 1,1 1 0,0 0 0,2-3 4,1 1 1,-1-1-1,0 1 1,0-1-1,0 0 1,4-5-1,74-103 81,13-16 83,-87 117-152,-6 9-11,-1-1 0,1 1 0,0 0 0,0 0 0,-1 0 0,1 0 0,0 0 0,0 0 0,0 0 0,0 0 0,0 0-1,0 0 1,0 1 0,0-1 0,0 0 0,1 1 0,-1-1 0,0 1 0,0-1 0,1 1 0,1-1 0,-3 30 94,0-3-64,0 3-3,5 59 0,-4-81-29,0-1 0,1 1 0,-1 0 0,1-1 0,1 0 0,-1 1 0,1-1-1,0 0 1,0 0 0,1 0 0,0-1 0,0 1 0,0-1 0,7 6 0,-9-9 1,-1-1 0,1 0 0,0 0 0,0 0 0,0 0 0,0 0 0,0-1 0,0 1 0,1-1 0,-1 1-1,0-1 1,0 0 0,0 1 0,0-1 0,1-1 0,-1 1 0,0 0 0,0 0 0,0-1 0,0 1 0,0-1 0,1 0 0,-1 1 0,0-1-1,0 0 1,1-1 0,6-4 13,0 1-1,-1-1 0,1 0 1,7-9-1,2-3 7,-1 0-1,-1-1 0,0-1 1,22-39-1,40-94 27,-39 65 66,50-178 0,-79 235-67,-7 22-20,0-1-1,0 1 0,0-1 0,-2 0 0,2-13 1,-16 52 55,-153 411-20,71-182-23,28-79-43,-104 263 20,156-411-25,10-24-4,10-22 2,17-35-38,2 1 1,1 1-1,3 1 0,51-65 0,161-154-481,-228 254 505,94-89-136,-55 55 48,34-27-130,-85 73 241,0 0 0,0 0 0,0 0 0,0 0 0,0 0 0,0 0 0,0-1 0,0 1 0,0 0 0,0 0-1,1 0 1,-1 0 0,0 0 0,0 0 0,0 0 0,0 0 0,0 0 0,0 0 0,0 0 0,1 0 0,-1 0 0,0 0 0,0 0 0,0 0-1,0 0 1,0 0 0,0 0 0,0 0 0,0 0 0,1 0 0,-1 0 0,0 0 0,0 0 0,0 0 0,0 0 0,0 0 0,0 1 0,0-1-1,0 0 1,0 0 0,1 0 0,-1 0 0,0 0 0,0 0 0,0 0 0,0 0 0,0 0 0,0 0 0,0 1 0,0-1 0,0 0 0,0 0 0,0 0-1,0 0 1,0 0 0,0 0 0,0 0 0,0 1 0,0-1 0,0 0 0,-1 12-5,-5 18-2,5-27 7,0 2 0,-18 93 50,18-88-43,0-1 0,0 1 0,1-1 0,1 1 0,-1-1 0,2 1 0,-1-1 0,5 12 1,-6-19-3,0-1 0,1 1 0,0-1 1,-1 1-1,1-1 0,0 0 0,0 1 1,-1-1-1,1 1 0,0-1 0,1 0 1,-1 0-1,0 0 0,0 0 0,0 0 1,1 0-1,-1 0 0,3 1 1,-3-1-1,1-1 0,-1 0 1,0 0-1,1 0 1,-1 0-1,1 0 1,-1 0-1,0 0 1,1 0-1,-1 0 1,0-1-1,1 1 0,-1-1 1,0 1-1,0-1 1,1 1-1,1-2 1,2-2 9,1 0 0,-1-1-1,0 1 1,0-1 0,0 0 0,-1-1 0,5-6 0,2-6 25,0-1 0,-1-1 0,-1 0 0,-1-1 1,-1 1-1,0-1 0,-2-1 0,5-34 0,-10 52-22,0-1 0,0 0 0,0 0 0,-1 0 1,1 0-1,-1 0 0,0 0 0,-1 1 0,1-1 0,-5-8 0,6 13-15,-1-1-1,1 1 1,0 0 0,0 0-1,-1 0 1,1-1 0,-1 1 0,1 0-1,0 0 1,-1 0 0,1 0-1,0-1 1,-1 1 0,1 0 0,-1 0-1,1 0 1,0 0 0,-1 0-1,1 0 1,-1 0 0,1 0 0,0 0-1,-1 0 1,1 0 0,0 1-1,-1-1 1,1 0 0,-1 0-1,1 0 1,0 0 0,-1 1 0,1-1-1,0 0 1,-1 0 0,1 1-1,0-1 1,0 0 0,-1 0 0,1 1-1,0-1 1,0 0 0,-1 1-1,1-1 1,0 0 0,0 1 0,-1 0-3,1 0 1,-1-1-1,1 1 1,-1 0-1,1-1 0,0 1 1,-1 0-1,1-1 1,0 1-1,-1 0 1,1 0-1,0-1 1,0 1-1,0 0 1,0 0-1,0-1 1,0 1-1,0 0 1,0 0-1,0 0 1,0-1-1,0 1 1,1 0-1,-1 0 1,0-1-1,0 1 1,1 0-1,0 0 1,1 1 2,0 0 0,0 0 0,1-1 0,-1 1 0,1-1 0,0 0 0,-1 1 0,1-1 1,0 0-1,-1-1 0,1 1 0,0 0 0,0-1 0,0 0 0,0 1 0,3-2 0,1 2-5,1-2 1,-1 1-1,1-1 0,-1 0 0,8-2 0,18-9 47,-1-1 1,-1-1-1,0-2 1,-1-1-1,-1-1 1,0-2-1,44-39 1,-20 16 387,-52 43-423,1-1-1,-1 1 1,1-1 0,-1 1-1,1 0 1,-1-1-1,1 1 1,-1 0 0,1 0-1,0 0 1,-1 0-1,1 0 1,-1 1 0,1-1-1,-1 0 1,1 1-1,-1-1 1,3 2-1,29 12 65,-29-12-71,0 1-1,0 0 0,-1 1 1,1-1-1,-1 0 1,0 1-1,0 0 0,0 0 1,-1-1-1,1 2 1,-1-1-1,0 0 0,0 0 1,2 7-1,0 0 4,-1 0-1,0 1 1,-1-1 0,2 22-1,2 61 87,-5-84-60,2 15 69,4-20-50,5-11-5,1-6-3,0-1 0,20-28 0,-20 25 3,23-23 0,-23 26-28,4-3 28,0 1 1,1 0-1,22-13 1,-39 27-39,1 0 0,0 0-1,0 0 1,0 0 0,0 0 0,0 0 0,0 1 0,0-1 0,0 1 0,0 0-1,0-1 1,0 1 0,0 0 0,1 0 0,-1 0 0,0 1 0,2 0 0,-2-1-5,-1 1 0,1 0 0,-1 0 1,0-1-1,1 1 0,-1 0 1,0 0-1,0 1 0,0-1 0,0 0 1,0 0-1,0 0 0,0 1 1,0-1-1,-1 1 0,1-1 0,0 0 1,-1 1-1,1-1 0,-1 1 1,1 0-1,-1 1 0,1 6 12,0 0-1,-1 0 1,0-1 0,0 1-1,-2 12 1,-1 18 89,3-39-101,0 1 0,-1 0-1,1-1 1,0 1 0,0 0-1,0-1 1,1 1 0,-1-1-1,0 1 1,0 0 0,0-1 0,0 1-1,0-1 1,1 1 0,-1-1-1,0 1 1,1 0 0,-1-1 0,0 1-1,1-1 1,-1 0 0,0 1-1,1-1 1,-1 1 0,1-1-1,-1 1 1,1-1 0,-1 0 0,1 1-1,-1-1 1,1 0 0,-1 0-1,1 1 1,0-1 0,-1 0 0,1 0-1,-1 0 1,1 0 0,0 0-1,-1 0 1,1 0 0,0 0-1,-1 0 1,1 0 0,-1 0 0,1 0-1,0 0 1,-1-1 0,1 1-1,-1 0 1,1 0 0,-1-1 0,1 1-1,0-1 1,6-2 0,0-1 0,0 0 1,10-7-1,-10 6 8,8-5 1,-7 4 5,0 0-1,1 1 1,0 0 0,0 0 0,1 0 0,0 2-1,-1-1 1,11-2 0,-18 6-13,-1 0 1,1 0-1,-1 1 0,1-1 1,-1 0-1,0 0 0,1 1 1,-1-1-1,0 1 0,1-1 0,-1 1 1,0 0-1,0-1 0,1 1 1,-1 0-1,0 0 0,0 0 1,0 0-1,0 0 0,0 0 0,0 0 1,-1 0-1,1 0 0,0 1 1,0-1-1,-1 0 0,1 0 1,-1 1-1,1-1 0,0 3 0,2 6 7,-1-1 0,1 1 0,0 12-1,-2-14 1,-1-5-8,0-1-1,1 1 1,-1 0 0,1 0 0,0 0 0,0 0 0,0-1 0,0 1-1,0 0 1,1-1 0,-1 1 0,1-1 0,3 4 0,-3-5-1,-1 0 1,1 0 0,-1 0-1,1-1 1,0 1 0,-1-1-1,1 1 1,0-1 0,-1 1-1,1-1 1,0 0 0,0 0-1,-1 0 1,1 0 0,0 0-1,0 0 1,-1-1 0,1 1-1,0-1 1,-1 1 0,1-1-1,0 1 1,-1-1 0,3-1-1,13-6 11,1 1 0,0 1 0,24-5 0,-34 9-11,0 1-1,0 1 1,0 0-1,0 0 1,0 0 0,-1 1-1,1 0 1,0 1 0,0 0-1,13 4 1,15 11 1,-1 0 0,50 34 1,-46-26-7,57 27 1,-77-43-216,20 8 171,-15-12-4489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12160,'0'0'480,"57"-23"-816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85 7232,'0'0'2056,"-3"18"-1374,-45 296 2253,12 108 1137,36-369-2882,0-53-1176,0 0-1,0 0 1,0 1-1,0-1 0,0 0 1,0 0-1,0 0 1,0 0-1,0 0 0,0 0 1,0 0-1,0 1 1,0-1-1,0 0 0,0 0 1,0 0-1,0 0 1,0 0-1,0 0 0,0 0 1,0 1-1,0-1 1,0 0-1,0 0 0,0 0 1,1 0-1,-1 0 1,0 0-1,0 0 0,0 0 1,0 0-1,0 0 1,0 1-1,0-1 0,0 0 1,0 0-1,0 0 1,1 0-1,-1 0 0,0 0 1,0 0-1,0 0 1,0 0-1,0 0 0,0 0 1,0 0-1,1 0 1,-1 0-1,0 0 0,0 0 1,0 0-1,0 0 1,0 0-1,0 0 0,0 0 1,1 0-1,-1 0 1,0 0-1,0 0 0,0 0 1,0 0-1,0-1 1,0 1-1,0 0 0,0 0 1,1 0-1,6-11 378,6-16-101,17-51 337,22-92 0,-41 125-371,-3-2 0,-1 1 0,1-76 1,-10 58 398,-20-114 0,21 174-619,1-1 1,-1 1-1,1 0 0,0 0 0,0-1 1,0 1-1,1 0 0,-1-1 0,1 1 0,0 0 1,0 0-1,1 0 0,-1 0 0,1 0 0,0 0 1,3-5-1,-2 6-11,-1 1-1,0-1 1,1 1 0,0 0-1,0-1 1,-1 1 0,1 1 0,0-1-1,1 0 1,-1 1 0,0-1-1,0 1 1,1 0 0,-1 0 0,1 0-1,-1 1 1,1-1 0,-1 1-1,1 0 1,3 0 0,0 0-6,1 0 1,0 1-1,-1 0 1,1 0-1,-1 1 0,1 0 1,-1 0-1,0 0 1,0 1-1,0 1 0,0-1 1,-1 1-1,1 0 1,-1 0-1,0 1 0,11 10 1,-13-10-8,1 1-1,-1-1 1,0 1 0,-1 0 0,1 0-1,-1 1 1,-1-1 0,1 0 0,-1 1-1,0 0 1,0 0 0,-1-1 0,0 1-1,0 0 1,-1 0 0,1 0 0,-2 0-1,-1 11 1,0-5 6,0 0-1,-2 0 1,0-1-1,0 1 1,-9 16-1,-35 53 73,6-13 127,41-66-196,0 0 0,0-1-1,0 1 1,0 0 0,0 0-1,1 0 1,-1 0-1,1 0 1,0 0 0,0 0-1,0 1 1,1-1 0,-1 0-1,1 0 1,-1 0 0,1 0-1,0-1 1,0 1 0,0 0-1,0 0 1,1 0 0,-1-1-1,1 1 1,0-1 0,0 1-1,2 2 1,7 6 23,0 1 0,0-1-1,24 16 1,-23-17-19,81 63 127,-92-73-149,0 1-1,-1 0 1,1-1 0,0 1 0,0 0 0,-1 0 0,1 0 0,-1-1 0,1 1 0,-1 0 0,1 0 0,-1 0 0,1 0 0,-1 0 0,0 0 0,1 0 0,-1 0 0,0 0 0,0 0 0,0 0 0,0 0 0,0 0 0,0 0 0,0 0 0,0 0 0,-1 0 0,1 0 0,0 0 0,0 0 0,-1 0 0,1 0 0,-1 0 0,1 0 0,-1 0 0,1 0 0,-1 0 0,0 0 0,1-1 0,-1 1 0,0 0 0,-1 1 0,-5 3 4,1 0 0,-1 0 1,-1 0-1,-9 4 0,4-2 0,-18 10 46,0-2 0,-1-1 0,0-1 0,-1-2 0,-1-2 0,0 0 0,0-3 0,0 0 0,-1-2 0,-48-2 1,46 0-208,-28-2 317,60 0-795,-1-1-1,1 0 1,-1 0-1,1-1 1,-6-2-1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9536,'0'0'2056,"12"-7"-1391,24-13 32,2 2 0,71-23 0,-61 27-201,1 2 1,0 2 0,1 2 0,0 3 0,0 2 0,54 3 0,-92 1-319,0 0-1,-1 0 0,1 1 1,17 6-1,-25-6-331,1-1-1,0 1 1,-1 0 0,1 1-1,-1-1 1,0 1-1,0 0 1,0 0 0,0 0-1,0 1 1,-1-1 0,6 9-1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 8640,'0'0'3486,"6"12"-2847,27 75 783,31 129 0,-54-174-1063,-3 0 0,-1 0 0,-2 0 0,-2 0-1,-7 80 1,-2-65-30,-3 0 1,-2-1-1,-3-1 0,-2 0 0,-3-1 0,-2 0 1,-2-2-1,-3-1 0,-1-1 0,-58 74 0,-93 82 681,132-159-2335,-97 77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280 359 4216,'0'0'6080,"1"13"-5767,0-8-275,0 0-5,-1 1 1,1-1-1,-1 1 1,0-1-1,-1 1 1,1-1 0,-1 0-1,0 1 1,-1-1-1,1 0 1,-1 0-1,0 0 1,0 0 0,0 0-1,-6 8 1,2-4 50,-1-1 1,0-1 0,0 1-1,-1-1 1,0 0-1,0-1 1,0 0 0,-15 8-1,19-12-31,0-1-1,0 1 0,0-1 1,0 0-1,0 0 0,0 0 1,0 0-1,0 0 0,0-1 0,0 0 1,0 0-1,0 0 0,-1-1 1,1 1-1,0-1 0,0 0 1,0 0-1,0 0 0,0-1 0,0 1 1,1-1-1,-1 0 0,0 0 1,-4-4-1,2 1 28,0-1 0,0 0-1,0 0 1,1-1 0,0 0 0,0 0 0,1 0 0,-1 0 0,2-1-1,-1 0 1,1 1 0,0-1 0,1 0 0,0-1 0,-2-12 0,1-3 64,1 0 1,1-1 0,1 1-1,4-28 1,-2 31-29,2 0 1,0 0-1,2 1 0,11-31 0,-13 41-60,1 0 0,-1 0 0,2 0-1,0 1 1,0 0 0,0 0 0,1 1-1,0 0 1,1 0 0,12-10 0,-18 17-45,-1 0 1,1-1 0,0 1-1,-1 0 1,1 0-1,0 0 1,0 0 0,0 0-1,0 1 1,0-1-1,0 1 1,0-1-1,0 1 1,0 0 0,0-1-1,0 1 1,0 0-1,0 1 1,0-1 0,0 0-1,0 0 1,0 1-1,0-1 1,0 1-1,0 0 1,0 0 0,0-1-1,0 1 1,-1 0-1,1 1 1,0-1 0,-1 0-1,1 0 1,-1 1-1,1-1 1,1 3-1,3 3 15,-2 1-1,1-1 0,-1 0 0,0 1 1,-1 0-1,1 0 0,2 14 0,2 14 32,-1 0-1,-2 0 0,-2 0 0,-1 1 0,-2-1 1,-7 64-1,-55 218 292,44-237-232,-34 150 821,46-215-456,7-35-146,11-32-167,3 0 0,1 1 0,3 1 0,30-54 1,-12 34-38,4 2 1,57-72 0,52-35 123,-80 96-89,-58 64-130,-6 6-4,1 1-1,-1 0 1,1 0-1,10-7 1,-16 13-28,0 1 0,-1-1 0,1 1 1,0-1-1,0 1 0,-1 0 0,1-1 1,0 1-1,0 0 0,0 0 0,0-1 1,0 1-1,-1 0 0,1 0 0,0 0 1,0 0-1,0 0 0,0 0 0,0 0 1,0 0-1,-1 1 0,1-1 0,0 0 1,0 0-1,0 1 0,0-1 0,-1 1 1,1-1-1,0 0 0,0 1 0,-1 0 1,1-1-1,0 1 0,-1-1 0,1 1 1,-1 0-1,2 1 0,1 2 8,-1 0 0,0 1 0,1-1 0,-1 1 0,1 6 0,-2-9-11,4 14 17,-1 1 0,-1 0 0,-1 0 0,0 0 0,-1 0 0,-2 24 0,-15 106 92,14-131-95,-12 71 126,-3-1 1,-47 139-1,48-173 4,13-42-27,4-15 96,78-223 71,-62 183-248,27-69 144,110-206 0,-149 312-172,-1 0 3,0 0-1,1 1 0,0-1 0,1 1 0,-1 0 0,1 0 1,1 1-1,-1-1 0,1 1 0,14-9 0,-20 14-9,0 1-1,0 0 1,0-1-1,0 1 1,0 0-1,0 0 1,1-1-1,-1 1 1,0 0-1,0 0 1,0 0-1,0 0 1,0 1-1,0-1 1,0 0-1,0 0 1,0 0-1,0 1 1,0-1-1,0 1 1,0-1-1,0 1 1,0-1-1,0 1 1,0 0-1,0-1 1,0 1-1,-1 0 1,1 0-1,0-1 1,-1 1-1,1 0 1,0 0-1,-1 0 1,1 0-1,-1 0 1,1 0-1,-1 0 1,0 0-1,1 0 1,-1 1-1,3 7 8,0 0 0,-1 0 0,1 17-1,-2-25-7,1 31 20,0 1-1,-6 56 1,-17 66 5,9-78-10,-2 10-5,-4 101 1,18-73 11,1-96-9,1 1-1,1-1 1,9 34 0,-11-50-10,0-1 0,-1 1 0,1-1 1,0 1-1,0-1 0,1 0 0,-1 0 0,0 1 0,1-1 0,0 0 0,-1 0 0,1 0 0,0-1 0,0 1 0,0 0 1,0-1-1,0 1 0,0-1 0,5 2 0,-4-2 0,0 0-1,0-1 1,0 1 0,0-1 0,0 0 0,0 0 0,0 0-1,0-1 1,1 1 0,-1-1 0,0 1 0,0-1-1,0 0 1,3-2 0,9-5 12,1 0 0,-1-1-1,-1-1 1,23-19 0,-28 22-6,128-118 81,-53 47-8,-32 30 90,-66 87-130,1 1 0,-11 58 1,21-84-44,1 1 1,1-1 0,0 1-1,1 0 1,1 0 0,0-1 0,1 1-1,0 0 1,1-1 0,8 21-1,-11-34-1,1 1 0,-1-1-1,1 0 1,-1 1 0,1-1 0,-1 0-1,1 0 1,0 1 0,0-1-1,0 0 1,0 0 0,0 0 0,0 0-1,0 0 1,0 0 0,0-1-1,0 1 1,0 0 0,1 0-1,-1-1 1,0 1 0,2 0 0,-2-1 0,1 0 1,-1 0-1,1 0 1,-1-1-1,0 1 1,1 0 0,-1-1-1,1 1 1,-1-1-1,0 1 1,1-1 0,-1 0-1,0 1 1,0-1-1,0 0 1,1 0-1,0-2 1,4-2 5,-1 0 0,-1-1 0,1 0 1,-1 0-1,0-1 0,0 1 0,3-9 0,0-3 3,-1 0-1,-1 0 0,0-1 1,2-20-1,-6 28 14,0-1 0,0 0-1,-1 1 1,-1-1 0,0 0-1,0 0 1,-7-22 0,6 30-9,1 0 1,-1 1-1,0-1 1,0 1-1,0-1 1,-1 1-1,1 0 1,-1 0-1,0 0 1,0 0-1,-4-3 1,6 5-10,0 0 1,0 1-1,0-1 1,0 0 0,0 1-1,0-1 1,-1 0-1,1 1 1,0-1 0,-1 1-1,1 0 1,0 0-1,-1-1 1,1 1-1,0 0 1,-1 0 0,1 0-1,0 0 1,-1 0-1,1 0 1,0 1 0,-1-1-1,1 0 1,0 1-1,0-1 1,-1 1 0,1 0-1,0-1 1,0 1-1,0 0 1,0-1 0,-1 1-1,1 0 1,0 0-1,1 0 1,-3 2 0,3-2-7,-1 0 1,1 0 0,0 0 0,-1 0-1,1 0 1,0 0 0,0 0 0,0 0-1,0 0 1,0 0 0,0 1 0,0-1-1,0 0 1,0 0 0,0 0 0,1 0 0,-1 0-1,0 0 1,1 0 0,-1 0 0,1 0-1,-1 0 1,1 0 0,-1 0 0,1 0-1,0 0 1,0-1 0,-1 1 0,1 0-1,2 1 1,0 1-1,0 1 0,1-1 1,0 0-1,0 0 0,0-1 0,4 3 0,-2-2 3,1-1-1,-1 0 1,1 0-1,0 0 1,0-1-1,0 0 1,-1-1-1,1 1 1,0-1-1,0-1 1,0 1-1,0-1 0,0 0 1,10-4-1,4-2 0,1-2-1,-2 0 0,22-14 1,12-4-1,30-16 20,-81 42 13,-1 0 0,0 0 1,0-1-1,1 1 1,-1-1-1,0 1 0,-1-1 1,1 0-1,3-3 1,11-9 223,-10 9-248,-1 0 1,0-1-1,0 0 1,0 0-1,0 0 1,-1 0-1,0-1 1,-1 1 0,4-10-1,4-5 2,25-41 16,-3-3 1,-3-1 0,-2-1-1,-4-1 1,20-89-1,-37 128-17,-4 22-4,-1-1 1,0 1-1,-1 0 0,1-1 0,-1 1 1,-1-1-1,0 0 0,0 1 0,0-1 1,-2-7-1,2 14-4,0 1 1,0-1-1,0 1 1,0 0-1,-1-1 1,1 1-1,0-1 1,0 1-1,0-1 1,-1 1-1,1 0 1,0-1-1,-1 1 1,1-1-1,0 1 1,-1 0-1,1-1 1,0 1-1,-1 0 1,1 0-1,0-1 1,-1 1-1,1 0 1,-1 0-1,1 0 1,-1-1-1,1 1 1,-1 0-1,0 0 1,-12 8-4,-7 19-6,-6 21 25,1 1 1,3 1 0,-28 91 0,-21 168-23,64-269 13,1 0 0,2 1 0,2-1 0,2 1 0,9 77 1,-9-116-9,1 3 7,0 1 0,0 0 0,1 0 0,4 9 0,-6-14-2,1 0-1,-1-1 1,0 1 0,1 0-1,-1-1 1,0 1 0,1-1-1,-1 1 1,1-1 0,0 1-1,-1 0 1,1-1 0,-1 0-1,1 1 1,0-1 0,-1 1 0,1-1-1,0 0 1,-1 0 0,1 1-1,0-1 1,0 0 0,-1 0-1,1 0 1,0 0 0,0 0-1,-1 1 1,1-2 0,0 1-1,0 0 1,-1 0 0,1 0-1,0 0 1,-1 0 0,1-1-1,0 1 1,0 0 0,-1-1-1,1 1 1,0 0 0,-1-1-1,1 1 1,-1-1 0,1 1-1,0-2 1,17-13 94,30-32 0,-35 33-57,0 1 1,0 0-1,1 1 0,19-12 1,-32 23-40,0 0 0,0 1 0,-1-1 1,1 1-1,0-1 0,0 1 0,0 0 1,0-1-1,0 1 0,0 0 0,0 0 0,0-1 1,0 1-1,0 0 0,0 0 0,0 0 0,-1 0 1,1 0-1,0 1 0,0-1 0,0 0 0,0 0 1,0 1-1,0-1 0,0 0 0,0 1 1,0-1-1,0 1 0,-1-1 0,1 1 0,0-1 1,0 1-1,-1 0 0,1-1 0,0 1 0,-1 0 1,1 0-1,-1-1 0,1 1 0,-1 0 0,1 1 1,2 4 0,0 1 0,-1-1-1,0 1 1,2 12 0,-1-5 1,0-3-4,16 54 9,-16-57-9,0-1 1,0 0 0,1 0 0,0 0 0,0 0-1,7 8 1,-9-13 0,-1-1 0,1 0 0,-1 1 0,1-1 0,0 0 0,0 0 0,0 0 0,0 0 0,0 0 0,0 0 0,0-1 0,0 1 0,0-1 0,0 1 0,0-1 0,0 0 0,0 0 0,0 0 0,0 0 0,0 0 0,1 0-1,-1-1 1,0 1 0,0-1 0,0 1 0,0-1 0,0 0 0,0 0 0,-1 0 0,1 0 0,0 0 0,2-2 0,4-2 6,0-1 0,-1 0-1,0 0 1,0-1-1,10-11 1,149-176 65,-158 184-61,4-4 33,-9 15-23,-5 11-10,-4 13 0,0 1 1,2 0-1,0 0 1,1 52-1,3-77-10,0 0-1,0 1 1,0-1-1,0 0 1,0 0-1,0 1 1,1-1-1,-1 0 1,0 0-1,1 0 1,-1 1-1,1-1 1,-1 0-1,1 0 1,-1 0-1,1 0 1,0 0-1,-1 0 1,1 0-1,0 0 1,0 0-1,0 0 1,0-1-1,0 1 1,0 0-1,0 0 1,0-1-1,0 1 1,0-1-1,0 1 1,1-1-1,-1 0 1,0 1-1,0-1 1,1 0-1,-1 0 1,0 0-1,0 1 1,0-1-1,2-1 1,0 1 1,0-1 0,1 0 0,-1 0 1,0 0-1,0-1 0,0 1 0,-1-1 0,1 1 0,0-1 1,0 0-1,-1 0 0,1 0 0,-1 0 0,4-5 1,0-1 4,-1 0 0,1-1 1,-2 0-1,1 0 0,-1 0 1,0 0-1,-1 0 0,0-1 1,2-16-1,-4 21 2,0 0 0,-1 0 0,1-1 0,-1 1 0,0 0-1,-1-1 1,1 1 0,-1 0 0,0 0 0,-1-1 0,1 1 0,-1 0 0,0 0 0,0 1 0,0-1 0,-1 0 0,0 1 0,0-1 0,-5-5-1,4 6 8,0 1 0,0 0-1,0 0 1,0 0 0,0 1-1,-1 0 1,1-1 0,-1 1-1,-6-1 1,9 2-20,1 0 1,-1 1 0,0 0-1,0-1 1,0 1-1,0 0 1,1 0-1,-1 0 1,0 0 0,0 0-1,0 1 1,0-1-1,1 0 1,-1 1 0,0-1-1,0 1 1,1 0-1,-1 0 1,0 0 0,1 0-1,-1 0 1,1 0-1,-1 0 1,1 0-1,0 0 1,-1 1 0,1-1-1,-1 2 1,2-3 1,-1 1 0,1-1 1,0 0-1,0 0 0,1 1 0,-1-1 0,0 0 1,0 0-1,0 0 0,0 1 0,0-1 1,0 0-1,0 0 0,0 0 0,0 1 0,0-1 1,0 0-1,1 0 0,-1 0 0,0 0 1,0 1-1,0-1 0,0 0 0,0 0 1,1 0-1,-1 0 0,0 0 0,0 0 0,0 1 1,1-1-1,-1 0 0,0 0 0,0 0 1,0 0-1,1 0 0,-1 0 0,0 0 1,0 0-1,0 0 0,1 0 0,-1 0 0,0 0 1,0 0-1,1 0 0,-1 0 0,14 1-6,237-15-11,-150 6-19,-72 6 29,-4-1-26,1 2 1,26 2-1,-45-1 34,0 1-1,-1 0 0,1 1 1,0 0-1,0 0 0,-1 0 1,1 0-1,-1 1 0,0 0 1,0 1-1,0-1 0,7 7 1,-11-8 13,0 0 0,0 0 1,0 1-1,-1-1 0,1 1 1,-1-1-1,1 1 0,-1-1 1,0 1-1,1 4 0,-2-6-7,1-1-1,-1 0 0,0 0 0,1 0 0,-1 1 0,0-1 0,0 0 0,1 0 0,-1 0 0,0 0 0,1 0 0,-1 0 0,0 1 0,1-1 0,-1 0 0,0 0 0,1 0 0,-1 0 0,0 0 0,1 0 0,-1 0 0,1 0 0,-1-1 0,0 1 0,1 0 0,-1 0 0,0 0 0,0 0 0,1 0 0,-1-1 0,0 1 0,1 0 0,-1 0 0,0 0 0,0-1 0,1 1 0,-1 0 0,0 0 0,1-1 0,15-12 61,-14 12-49,27-26 82,-23 21-82,0 0-1,0 0 0,0 1 0,1 0 0,0 0 1,7-4-1,-11 8-17,-1 0 1,1 0 0,-1 1-1,1-1 1,-1 1-1,1-1 1,0 1-1,-1 0 1,1 0 0,-1 0-1,1 0 1,0 0-1,-1 1 1,1-1-1,0 1 1,-1 0-1,1 0 1,-1 0 0,0 0-1,1 0 1,-1 0-1,0 1 1,4 2-1,4 4-2,0 1-1,-1 1 0,0-1 0,-1 1 0,0 1 1,0-1-1,-1 1 0,10 24 0,-7-17 1,1 0 1,17 24-1,-6-23 136,-21-18-322,0-1 1,-1 1-1,1-1 0,0 1 1,0-1-1,0 1 1,0-1-1,0 1 1,0-1-1,0 0 1,0 0-1,0 1 1,0-1-1,0 0 1,0 0-1,0 0 1,0 0-1,0 0 0,0 0 1,0-1-1,0 1 1,0 0-1,0 0 1,1-1-1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8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 10952,'0'0'3397,"-3"13"-2640,-3 12-398,-24 120 2977,29-144-3249,1 0 0,0 0 0,-1 0-1,1 0 1,0 0 0,0 1 0,0-1 0,0 0 0,0 0 0,0 0 0,0 1 0,0-1 0,1 0 0,-1 0 0,0 0-1,1 0 1,-1 0 0,1 1 0,-1-1 0,1 0 0,0 0 0,1 1 0,-1-1-17,0-1 0,-1 0 0,1 0 0,0 0 0,0 0 0,0 0 0,0 0 0,0 0 0,0 0 0,0 0 0,0 0 0,0 0 0,0-1 0,0 1 0,0 0 0,0-1 0,0 1 0,0-1 0,-1 1 0,3-2 0,6-5 236,1 0 1,-1-1 0,8-9 0,-16 17-307,16-20 406,-13 15-290,0 0 0,0 1 0,0-1 0,0 1 0,0 0 0,1 0 0,0 1 0,0-1 0,0 1 0,0 0 0,7-3 0,-11 6-90,0 0 0,0 0 1,1 0-1,-1 0 0,0 1 0,0-1 0,0 0 0,0 1 0,1-1 1,-1 0-1,0 1 0,0-1 0,0 1 0,0 0 0,0-1 0,0 1 1,0 0-1,-1 0 0,1-1 0,0 1 0,0 0 0,0 0 0,-1 0 0,1 0 1,-1 0-1,1 0 0,0 0 0,-1 0 0,0 0 0,1 0 0,-1 1 1,0-1-1,1 0 0,-1 2 0,2 6 43,0-1 1,-1 1-1,1 12 0,-1 28 93,-3 0 0,-1 0 0,-2-1 0,-3 0-1,-2 0 1,-2 0 0,-22 56 0,34-104-162,-6 16 151,-14 28-1,18-40-114,0-1 0,0 0-1,0 0 1,0 0-1,0 0 1,0-1-1,-1 1 1,1 0 0,-1-1-1,0 0 1,0 0-1,0 1 1,0-2-1,0 1 1,-5 2-1,6-4-18,0 0-1,1 0 1,-1 0-1,0 0 1,0 0-1,1 0 1,-1 0-1,0-1 1,1 1-1,-1-1 1,0 1-1,1-1 1,-1 0-1,1 1 1,-1-1-1,1 0 1,-1 0-1,1 0 1,0 0-1,-1 0 1,1-1-1,0 1 1,-2-3-1,-1 0 16,1 0 0,0 0-1,1-1 1,-1 1 0,1-1-1,-4-8 1,4 5-22,-1-1 1,1 1 0,1-1 0,0 1-1,0-1 1,0 1 0,1-1-1,0 0 1,1 1 0,0-1 0,0 1-1,1-1 1,0 1 0,1-1-1,0 1 1,0 0 0,1 0 0,-1 1-1,2-1 1,-1 1 0,1 0-1,0 0 1,1 0 0,0 1-1,0-1 1,0 1 0,0 1 0,1 0-1,0-1 1,0 2 0,15-8-1,7 0-89,1 1-1,-1 1 0,2 2 1,-1 1-1,1 1 0,0 1 1,50 0-1,-47 5-3741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10544,'0'0'1488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7136,'0'0'104,"115"-38"160,-20 12 0,15 0 216,11 5-8,4-3 32,-10 8 0,-12 10 208,-16 6 0,-5 6 0,-9 0 8,-7 0-144,-11-2 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6520,'0'0'10351,"-1"10"-9973,-2 7-215,1-7 130,1 0 1,0 0 0,1 12 983,2-28-440,0 6-969,-2 0 148,1 0 0,-1 0 0,0 0 0,1 0 0,-1 0 0,0 0 0,0 0 0,1 0 0,-1 0 0,0 0 0,0 0 0,1 0 0,-1 0 0,0 0 0,1 0 0,-1 0 0,0 0 0,0 0 0,1 0 0,-1 0 0,0 0 0,0 0 0,1-1 0,-1 1 0,0 0 0,0 0 0,1 0 0,-1-1 0,0 1 0,0 0 0,0 0 0,0 0 0,1-1 0,-1 1 0,0 0 0,0 0 1,0-1-1,0 1 0,1-8-2577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3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9144,'0'0'4472,"-2"11"-4015,-28 131 2156,42-199 255,-2 6-5309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6520,'0'0'2869,"-1"11"-1964,-16 143 955,-43 176-1,36-212-1422,-4 14 22,-41 280 1143,61-349-995,9-59-416,3-9-109,6-12-72,50-112-687,-48 102-1141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7736,'0'0'486,"-1"18"-203,-2 38-56,-11 171 715,-57 269 1800,19-158-492,46-278-1797,2-24 288,-10 47 0,10-72-258,6-27-232,9-56-2548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9744,'0'0'1168,"9"-2"-900,68-7 562,116 0 1,-76 6 337,-50-4-2429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1237 8640,'0'0'552,"12"-1"-346,-7 0-194,4 0 19,0 0 1,0-1-1,1 0 0,-1 0 0,-1-1 0,1 0 0,0-1 1,-1 0-1,1 0 0,12-10 0,-13 6 21,0 0-1,0-1 1,-1 0 0,0 0-1,-1-1 1,0 0 0,6-14-1,-9 17 18,0 0-1,0 0 1,-1-1 0,0 1-1,0 0 1,-1-1 0,0 0-1,0 1 1,0-1-1,-1 1 1,-1-1 0,0-8-1,1 15-58,0 1-1,0 0 0,0-1 1,-1 1-1,1-1 0,0 1 1,0 0-1,0-1 0,0 1 1,0-1-1,0 1 0,-1 0 1,1-1-1,0 1 0,0 0 1,0-1-1,-1 1 0,1 0 1,0-1-1,-1 1 0,1 0 1,0-1-1,-1 1 0,1 0 1,0 0-1,-1 0 0,1-1 1,0 1-1,-1 0 0,1 0 1,-1 0-1,1 0 0,0 0 1,-1 0-1,1 0 0,-1-1 1,1 1-1,-1 1 0,1-1 1,0 0-1,-1 0 0,1 0 1,-1 0-1,1 0 0,0 0 1,-1 0-1,1 0 0,-1 1 1,1-1-1,0 0 0,-1 0 1,1 1-1,0-1 0,-1 1 1,-21 19 295,17-14-248,-4 4 22,0 0-1,1 1 0,1 0 0,0 1 1,0 0-1,1 0 0,0 0 0,1 1 0,1 0 1,0-1-1,1 2 0,-4 23 0,6-28-20,1 0-1,-1 0 0,2 0 0,-1 0 1,1 0-1,0 0 0,1-1 0,0 1 0,1 0 1,-1-1-1,2 0 0,-1 1 0,1-1 0,0-1 1,1 1-1,0-1 0,0 1 0,1-1 0,-1-1 1,13 12-1,-11-12 2,1-1 0,-1 1 0,1-1 0,0-1 0,1 1 0,-1-2 0,1 1 0,0-1 0,0 0 0,0-1 0,0 0 0,0 0 1,0-1-1,0 0 0,1-1 0,-1 0 0,0 0 0,1-1 0,-1 0 0,0-1 0,0 0 0,0-1 0,0 1 0,0-2 0,0 1 0,-1-1 0,9-5 0,16-13 134,0-1 0,31-30 0,58-61 253,-70 64-275,1-4 27,-3-2 0,-2-3-1,80-127 1,77-207 302,-196 374-476,68-157 239,-67 148-211,-1-1 1,-1 0-1,-1-1 1,3-32-1,-11 45-22,-4 12-1,4 6-27,-1 0 0,0-1 0,1 1 0,-1 0 0,1 0 0,-1 0 0,1 0 1,-1 0-1,1 1 0,0-1 0,0 0 0,0 1 0,-2 2 0,-24 32 24,1 1 1,2 1-1,2 1 0,-34 83 1,-40 178 61,80-235-10,-12 101-1,24-124-9,2-1 0,1 1 0,9 66 0,-5-89-28,1 1 0,1-1 0,0 0 0,13 26 0,-13-34-4,0 0 1,1-1 0,0 0 0,1 0-1,0-1 1,0 1 0,1-2 0,13 13-1,-19-20-25,0 0-1,-1 0 1,1 0-1,0 0 1,0 0-1,0 0 0,0 0 1,0 0-1,0-1 1,1 1-1,-1-1 1,0 0-1,0 1 0,0-1 1,0 0-1,1 0 1,-1-1-1,0 1 1,0 0-1,0-1 0,0 1 1,0-1-1,1 0 1,-1 0-1,3-2 0,4-2 26,0 0-1,0-1 0,-1-1 0,9-8 1,-8 7-4,25-24 167,55-67 0,-57 60-46,-30 37-143,1-2 30,1 0 0,0 0-1,0 0 1,9-6 0,-12 9-33,-1 1 0,1-1 0,-1 1 0,1 0 0,0-1 0,-1 1 1,1 0-1,0-1 0,0 1 0,-1 0 0,1 0 0,0 0 0,0 0 0,-1 0 0,1 0 0,0 0 0,0 0 1,-1 0-1,1 0 0,0 0 0,0 0 0,-1 0 0,1 1 0,0-1 0,-1 0 0,1 1 0,0-1 0,-1 0 1,1 1-1,0-1 0,-1 1 0,1-1 0,-1 1 0,1-1 0,-1 1 0,1-1 0,-1 1 0,1 0 0,-1-1 1,0 1-1,1 0 0,-1-1 0,0 1 0,1 0 0,-1 0 0,0-1 0,0 2 0,5 15 43,-1 0 0,-1 1-1,0 0 1,-2-1-1,0 1 1,-1 20 0,1 26 65,12 66 201,-13-129-316,0-1 0,0 0 0,0 0 0,0 0 0,0 1 0,0-1 0,0 0 0,0 0 1,0 0-1,0 0 0,0 1 0,0-1 0,0 0 0,0 0 0,0 0 0,0 1 0,0-1 0,0 0 0,0 0 0,0 0 0,0 0 0,0 1 0,1-1 0,-1 0 1,0 0-1,0 0 0,0 0 0,0 0 0,0 1 0,1-1 0,-1 0 0,0 0 0,0 0 0,0 0 0,0 0 0,1 0 0,-1 0 0,0 0 0,0 0 0,0 0 1,0 0-1,1 0 0,-1 0 0,0 0 0,0 0 0,0 0 0,1 0 0,-1 0 0,0 0 0,10-9-62,7-18-106,1-8-2761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12552,'0'0'1704,"17"75"-2552,13-43 496,12 2 16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231 916 7232,'0'0'2177,"-15"5"-1562,6-3-499,-5 2 57,0 0 1,1 1-1,0 0 1,0 1-1,1 1 1,-14 8-1,17-8 17,0 0 0,1 0 1,0 0-1,0 1 0,0 0 0,1 0 0,1 1 0,-8 12 0,10-13-48,0 1 0,1-1 0,0 1 0,0 0 0,1 0 0,0 0 0,0 0 0,1 0 0,0 0 0,1 13 1,1-13-21,-1 0 0,1 1 1,1-1-1,-1-1 1,2 1-1,-1 0 1,1 0-1,0-1 1,1 0-1,0 1 1,7 9-1,-8-14-55,1 1-1,-1 0 0,1-1 0,1 0 1,-1 0-1,1 0 0,-1-1 1,1 1-1,0-1 0,0 0 0,1-1 1,-1 1-1,0-1 0,1 0 1,0 0-1,-1-1 0,1 0 1,9 1-1,-2-1 7,0-1 0,-1-1 1,1 0-1,-1 0 0,1-2 0,-1 1 1,1-2-1,-1 0 0,0 0 0,-1-1 1,15-7-1,11-10 154,67-51 0,-57 38-75,112-70 264,5-3 420,-154 99-605,-10 9-226,0 0 0,0 0 1,0 0-1,0-1 0,0 1 0,0 0 1,0 0-1,0 0 0,0 0 0,0 0 0,-1 0 1,1 0-1,0 0 0,0-1 0,0 1 1,0 0-1,0 0 0,0 0 0,0 0 1,0 0-1,0 0 0,0 0 0,0 0 0,0 0 1,0 0-1,-1 0 0,1 0 0,0 0 1,0 0-1,0 0 0,0 0 0,0-1 1,0 1-1,0 0 0,0 0 0,0 0 0,-1 0 1,1 0-1,0 0 0,0 0 0,0 0 1,0 0-1,0 1 0,0-1 0,0 0 1,0 0-1,-1 0 0,1 0 0,0 0 1,0 0-1,0 0 0,0 0 0,0 0 0,0 0 1,0 0-1,-3 1 27,0 0 0,0 0 0,0 0 1,0 1-1,0-1 0,0 1 0,-3 2 0,-32 26 161,-58 57 0,82-72-140,1 0 0,0 0 1,2 1-1,0 1 0,0 0 0,2 0 0,-8 21 0,15-33-15,0 1 0,0 0 0,1-1 0,-2 9 0,3-13-29,0-1 0,0 1 0,0 0 0,0-1 0,0 1 0,0 0 0,0 0 0,0-1-1,1 1 1,-1 0 0,0-1 0,0 1 0,1 0 0,-1-1 0,0 1 0,1 0 0,-1-1 0,1 2 0,0-2-2,0 0 0,0 1 1,-1-1-1,1 0 1,0 0-1,0 1 0,-1-1 1,1 0-1,0 0 0,0 0 1,-1 0-1,1 0 1,0 0-1,0-1 0,-1 1 1,1 0-1,0 0 0,0 0 1,-1-1-1,1 1 1,0 0-1,0-1 0,10-5 31,-1 0-1,0-1 1,0 0-1,-1 0 1,0-1-1,-1-1 1,11-11-1,3-3 33,34-35 250,57-76 0,-112 133-311,-1 0 1,1 0 0,-1 0-1,1 0 1,0 1 0,-1-1-1,1 0 1,0 1 0,0-1-1,-1 0 1,1 1 0,0-1-1,0 1 1,0-1 0,0 1-1,1-1 1,-1 1-4,-1 0-1,0 0 0,1 1 1,-1-1-1,1 0 1,-1 0-1,0 0 1,1 0-1,-1 1 1,0-1-1,1 0 1,-1 0-1,0 1 1,0-1-1,1 0 1,-1 0-1,0 1 1,0-1-1,1 0 1,-1 1-1,0-1 0,0 0 1,0 1-1,0-1 1,1 1-1,-1-1 1,0 1-1,3 33 127,-3-24-117,1 1 1,0-1-1,0 1 0,1 0 1,0-1-1,1 0 0,0 0 1,1 0-1,0 0 0,1 0 1,0-1-1,0 1 0,1-1 1,0-1-1,0 1 0,1-1 1,11 10-1,-15-16-11,-1-1 0,1 1-1,0-1 1,0 0 0,0 0 0,0 0-1,0 0 1,0 0 0,0-1 0,0 1 0,1-1-1,-1 0 1,0 0 0,0 0 0,0 0-1,0 0 1,0-1 0,1 0 0,-1 1 0,0-1-1,0 0 1,3-2 0,11-5 8,0 0-1,26-17 1,-23 13-6,20-12 11,-2-1 0,-1-2 0,-1-2 0,-1-1-1,47-54 1,-45 40-6,-2-2-1,-2-1 1,-2-1-1,26-57 0,12-36 19,62-181 0,-107 236 3,-21 76-22,-1-1-1,-1 0 0,0 1 0,0-1 1,-1 0-1,-1-12 0,1 23-8,0 0 1,0-1-1,0 1 0,0 0 0,0-1 1,0 1-1,0 0 0,0-1 1,0 1-1,0 0 0,0-1 1,-1 1-1,1 0 0,0-1 1,0 1-1,0 0 0,0 0 0,-1-1 1,1 1-1,0 0 0,0 0 1,0-1-1,-1 1 0,1 0 1,0 0-1,0 0 0,-1-1 1,1 1-1,0 0 0,-1 0 0,1 0 1,0 0-1,-1 0 0,1 0 1,0 0-1,0 0 0,-1-1 1,1 1-1,0 0 0,-1 0 1,1 0-1,0 0 0,-1 1 0,1-1 1,0 0-1,-1 0 0,1 0 1,0 0-1,-1 0 0,1 0 1,0 0-1,0 1 0,-1-1 1,1 0-1,-1 0 0,-16 17 33,-12 20 9,2 2 0,1 1 1,2 0-1,2 2 0,2 1 1,2 1-1,-13 46 0,18-42 10,1-1 1,-6 71-1,15-88-2,2 0 1,1 1-1,1-1 0,2 0 1,7 35-1,-7-52-12,0-1-1,1 1 0,1 0 1,0-1-1,0 0 0,1 0 1,1-1-1,0 0 1,1 0-1,12 14 0,-14-19-13,1 0 1,0 0-1,0 0 0,0-1 0,1 0 1,0-1-1,0 1 0,0-1 0,1-1 0,-1 0 1,1 0-1,0-1 0,-1 0 0,1 0 0,0-1 1,12 1-1,3-3 4,1-1 0,-1-1 0,1-1 1,-1-2-1,0 0 0,0-1 0,-1-2 0,0 0 0,37-22 0,-10 3-1378,-2-3-1,76-63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4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0 669 4616,'0'0'2954,"13"-2"-2491,6-1-280,1-1 0,-1 0 0,-1-2 1,1 0-1,24-12 0,-27 8-23,-1-1 1,1 0-1,-2-1 1,0 0-1,-1-1 1,24-29-1,55-99 830,-55 81-547,-17 26-20,-1-1 1,-1 0 0,21-65-1,-36 91-266,-1 1 0,-1-1 0,1 0 1,-1 1-1,0-1 0,-1 0 0,0 0 0,-1 1 0,-2-13 0,3 20-140,0 1 0,0-1 0,0 1 0,0-1 0,0 1 0,0 0-1,0-1 1,0 1 0,0 0 0,0-1 0,-1 1 0,1-1 0,0 1 0,0 0 0,0-1 0,-1 1 0,1 0 0,0-1 0,0 1 0,-1 0 0,1 0 0,0-1 0,-1 1 0,1 0-1,0 0 1,-1 0 0,1-1 0,-1 1 0,1 0 0,0 0 0,-1 0 0,1 0 0,-1 0 0,1 0 0,0 0 0,-1 0 0,1 0 0,-1 0 0,1 0 0,0 0 0,-1 0 0,1 0 0,-1 0-1,1 0 1,0 0 0,-1 0 0,1 1 0,0-1 0,-1 0 0,1 0 0,0 0 0,-1 1 0,1-1 0,0 0 0,-1 1 0,1-1 0,0 0 0,0 0 0,-1 1 0,1-1 0,0 1-1,0-1 1,0 0 0,-1 1 0,-16 27 354,16-27-355,-15 32 173,1 0 0,2 1-1,2 1 1,1 0 0,-6 37 0,-15 187 638,25-190-629,-3 66 112,7-69-19,-4 0 0,-15 73 0,15-112-115,-1 1 1,-1-1-1,-2-1 0,-24 50 0,33-74-162,0 0-1,0 1 1,-1-1 0,1-1-1,-1 1 1,1 0-1,-1 0 1,0 0-1,1-1 1,-1 1-1,0-1 1,0 0 0,-1 1-1,1-1 1,0 0-1,0 0 1,0 0-1,-1-1 1,1 1-1,0 0 1,-1-1-1,1 0 1,-1 1 0,1-1-1,-1 0 1,1 0-1,0 0 1,-1-1-1,1 1 1,-1-1-1,1 1 1,0-1 0,-1 0-1,1 0 1,0 0-1,0 0 1,0 0-1,-1 0 1,1-1-1,0 1 1,1-1-1,-1 1 1,0-1 0,0 0-1,1 0 1,-1 0-1,1 0 1,-2-2-1,0 0-2,0-1 1,1 1-1,0-1 0,-1 1 0,2-1 0,-1 0 0,0 1 0,1-1 0,0 0 0,-1-9 0,2 10-4,1 0-1,-1 0 1,1 0 0,0 0-1,0 0 1,0 0 0,0 0-1,1 0 1,-1 1 0,1-1-1,0 0 1,1 1-1,3-6 1,-1 2-1,0 1 0,0 0 0,0 1 0,1-1 0,0 1 0,0 0 0,0 1 0,0-1 0,1 1 0,0 1 0,0-1 0,0 1 0,0 0 0,1 1-1,-1-1 1,1 1 0,-1 1 0,15-2 0,199-15 105,-180 16-100,-1-2 0,1-2 0,52-14 0,-56 10 31,0-1 0,37-18 1,-42 14 85,0-2 0,0 0 0,-2-2 1,37-30-1,-57 40-60,1 1 0,0-1 0,0 2 0,1 0 0,17-8 0,-26 13-53,0 1 0,1 0 1,-1 0-1,1 0 0,-1 0 0,1 1 0,-1-1 0,1 1 0,-1 0 0,1 0 0,-1 0 0,1 1 0,-1-1 0,1 1 0,-1 0 0,1 0 0,-1 0 0,1 0 1,-1 1-1,0-1 0,0 1 0,0 0 0,0 0 0,0 0 0,4 4 0,21 15 51,-22-17-54,0 0-1,-1 0 1,0 0 0,0 1 0,0-1-1,7 10 1,-13-14-10,1 0-1,0 0 1,0 0 0,0 0-1,-1 0 1,1 0-1,0 0 1,0 0 0,-1 0-1,1 0 1,0 0 0,0 0-1,0 0 1,-1 0 0,1 0-1,0 0 1,0 0 0,0 0-1,-1 0 1,1 0-1,0 0 1,0 0 0,0 1-1,-1-1 1,1 0 0,0 0-1,0 0 1,0 0 0,0 0-1,0 1 1,-1-1 0,1 0-1,0 0 1,0 0-1,0 0 1,0 1 0,0-1-1,0 0 1,0 0 0,0 0-1,0 1 1,-1-1 0,1 0-1,0 0 1,0 1-1,0-1 1,0 0 0,0 0-1,0 0 1,1 1 0,-1-1-1,0 0 1,0 0 0,0 0-1,0 1 1,0-1 0,0 0-1,0 0 1,0 0-1,0 1 1,1-1 0,-1 0-1,0 0 1,0 0 0,0 0-1,0 0 1,0 1 0,1-1-1,-24-6 88,14 4-56,0 0-1,0 0 1,0 2 0,0-1-1,0 1 1,0 0 0,-18 3-1,21-1-16,0-1 0,1 1 0,-1 0 0,0 1 0,1-1 1,-1 1-1,1 0 0,0 1 0,0-1 0,0 1 0,-7 7 0,3-1-8,-1 0-1,1 0 1,1 1-1,-13 21 1,19-29-11,1 0 0,-1 0 1,1 0-1,0 0 0,0 0 0,1 0 1,-1 0-1,0 1 0,1-1 0,0 0 1,0 6-1,1-6 1,-1-1 0,1 0 0,-1 0 0,1 0 0,0 0 0,0-1 0,0 1 0,0 0 0,0 0 0,1-1 0,-1 1 0,0 0 0,1-1 0,-1 1 0,1-1 0,0 0 0,-1 1 0,1-1 0,0 0 0,2 1 0,0 0 2,0-1 0,0 0 0,0 0 1,-1 0-1,1 0 0,0-1 0,0 1 1,0-1-1,0 0 0,0 0 1,0 0-1,0-1 0,0 1 0,0-1 1,0 0-1,0 0 0,0-1 0,6-3 1,0 0 7,0 0 0,0-1 0,-1 0 1,1-1-1,10-10 0,78-84 79,-91 93-71,21-18 56,-27 52-45,-1-14-19,0 0 0,1 0 1,0 0-1,1 0 1,1 0-1,0 0 1,0 0-1,1-1 1,1 0-1,0 0 0,6 12 1,-9-21-5,0 1-1,0 0 1,0-1 0,0 1 0,1-1-1,-1 0 1,1 0 0,0 0 0,-1 0-1,1 0 1,0-1 0,0 1 0,0-1-1,0 0 1,0 0 0,0 0 0,1 0-1,-1 0 1,0-1 0,0 1-1,1-1 1,-1 0 0,0 0 0,0 0-1,1-1 1,-1 1 0,0-1 0,7-1-1,2-2 17,1 0 0,-1-1 0,1-1 0,-2 0 0,21-12 0,80-67 126,-35 26-9,-61 50-90,-16 9-46,0 0 0,0 0 0,1 0-1,-1 0 1,0 0 0,0 0 0,0 0 0,1 0 0,-1 0 0,0 0 0,0 0-1,0 0 1,0 0 0,1 0 0,-1 0 0,0 0 0,0 0 0,0 0 0,1 0 0,-1 0-1,0 0 1,0 1 0,0-1 0,0 0 0,1 0 0,-1 0 0,0 0 0,0 0 0,0 0-1,0 1 1,0-1 0,0 0 0,1 0 0,-1 0 0,0 0 0,0 1 0,0-1-1,0 3 5,0-1-1,0 1 0,0 0 0,-1 0 0,1-1 0,-1 1 0,-1 4 0,-3 13-1,4-14-3,0 1 1,0 0-1,1-1 1,-1 1-1,1 0 1,1-1-1,0 1 1,0 0-1,3 10 1,-3-14 0,0 0 0,1 0 0,0 0 0,-1 0 1,1-1-1,0 1 0,1 0 0,-1-1 0,0 0 0,1 1 1,-1-1-1,1 0 0,0 0 0,0-1 0,0 1 0,-1 0 0,2-1 1,-1 0-1,0 0 0,0 0 0,6 1 0,9 2 9,-1-2-1,1 0 1,0-1-1,0-1 0,0-1 1,0 0-1,27-7 1,5-3 3,66-25 1,-71 21 7,-2-2-1,0-2 1,-1-2 0,47-31 0,-78 41 1,-11 11-21,0 0 0,0 0 0,0 0 0,0 0 0,0 0 0,0 0 0,0-1 0,0 1 0,0 0 0,0 0 0,0 0-1,0 0 1,0 0 0,0-1 0,0 1 0,0 0 0,0 0 0,0 0 0,0 0 0,0 0 0,0 0 0,0 0 0,0-1 0,-1 1-1,1 0 1,0 0 0,0 0 0,0 0 0,0 0 0,0 0 0,0 0 0,0 0 0,0 0 0,-1 0 0,1 0 0,0 0-1,0 0 1,0 0 0,0-1 0,0 1 0,0 0 0,-1 0 0,1 0 0,0 0 0,0 0 0,0 0 0,0 1 0,-27 3 68,12 1-54,1 1-1,-1 0 1,1 1 0,0 1-1,1 0 1,0 1 0,0 0-1,1 1 1,0 1 0,1 0-1,-18 22 1,28-32-15,0 0 1,0 0 0,0 1-1,1-1 1,-1 0-1,0 1 1,0-1-1,1 1 1,-1-1 0,1 1-1,0-1 1,-1 1-1,1-1 1,0 1-1,0 0 1,0-1 0,0 1-1,0-1 1,0 1-1,0 0 1,0-1 0,1 1-1,-1-1 1,1 1-1,-1-1 1,1 1-1,0-1 1,-1 1 0,1-1-1,0 0 1,0 1-1,0-1 1,0 0-1,0 0 1,0 0 0,0 0-1,2 2 1,0-2 1,0 1-1,0 0 1,0-1 0,0 0 0,0 0 0,0 0 0,0 0 0,0 0 0,0 0 0,1-1 0,-1 1-1,0-1 1,0 0 0,1 0 0,-1-1 0,0 1 0,6-2 0,-3 0 11,1-1 0,-1 0 0,0 0 0,1-1 0,-2 1 0,1-1 0,0-1 0,5-5 0,28-18 126,-39 27-137,1 1 1,-1-1-1,1 1 1,-1 0-1,1 0 1,-1-1-1,1 1 0,-1 0 1,1 0-1,-1 0 1,1-1-1,0 1 1,-1 0-1,1 0 1,-1 0-1,1 0 1,-1 0-1,1 0 0,0 0 1,-1 0-1,1 0 1,-1 0-1,1 1 1,-1-1-1,2 0 1,-2 1-1,1 0 0,-1 0 0,0 0 1,1 0-1,-1 0 0,0 0 0,0 0 1,1 0-1,-1 0 0,0 0 0,0 0 1,0 0-1,0 0 0,0 0 0,-1 0 1,1 0-1,0 0 0,-1 1 1,-8 44 21,-3 0 1,-20 52 0,-44 89-50,64-159 13,-2 0 1,-1-1 0,-1 0-1,-1-2 1,-2 0-1,-28 30 1,47-54 13,-1 0-1,0 0 1,0 0 0,0 0-1,0 0 1,1-1 0,-1 1 0,0 0-1,-1-1 1,1 1 0,0 0-1,0-1 1,0 0 0,0 1 0,0-1-1,-2 1 1,2-1-1,1-1 0,0 1-1,-1 0 1,1 0 0,-1 0-1,1-1 1,0 1 0,-1 0 0,1-1-1,0 1 1,0 0 0,-1 0 0,1-1-1,0 1 1,0-1 0,-1 1 0,1 0-1,0-1 1,0 1 0,0 0 0,0-1-1,0 1 1,-1-1 0,1 1-1,0-1 1,0 1 0,0 0 0,0-1-1,0 0 1,0-3-2,1 1 0,-1-1-1,1 0 1,-1 1 0,1-1 0,0 1-1,0-1 1,1 1 0,2-6 0,4-3-11,0 1 1,0 1-1,2 0 1,18-18 0,48-31-52,-66 51 51,141-85-133,-77 51 70,196-138-87,-258 170 168,-1-1-1,0 0 0,0-1 1,-1 0-1,-1 0 0,0-2 1,12-23-1,-20 35-4,0 1 1,0 0-1,-1 0 1,1-1-1,0 1 0,-1 0 1,1-1-1,-1 1 1,0-1-1,1 1 0,-1-1 1,0 1-1,0 0 1,0-1-1,0 1 0,0-1 1,0 1-1,-1-1 1,1 1-1,0-1 1,-1 1-1,1 0 0,-1-1 1,1 1-1,-1 0 1,0-1-1,1 1 0,-1 0 1,0 0-1,0 0 1,0-1-1,-2-1 1,1 2 0,-1 0 1,1 0-1,0 0 1,-1 0-1,1 0 1,-1 0-1,1 1 1,-1-1-1,1 1 1,-1 0-1,0 0 1,1 0-1,-1 0 1,1 0-1,-1 0 1,0 1-1,-2 0 1,-3 1 3,0 1-1,1-1 1,-1 1-1,1 1 1,-1-1 0,1 1-1,1 1 1,-1-1 0,0 1-1,1 0 1,0 1-1,0-1 1,1 1 0,-8 10-1,10-12-3,1 1-1,-1-1 1,1 0 0,0 1-1,0 0 1,1-1-1,0 1 1,-1 0 0,1 0-1,1 0 1,-1 0-1,1 0 1,0 0-1,0 0 1,0 0 0,1-1-1,0 1 1,0 0-1,0 0 1,0 0 0,1 0-1,0-1 1,0 1-1,5 7 1,0-2 26,0 0-1,2 0 1,-1 0 0,1-1 0,0 0-1,1-1 1,0 0 0,0-1 0,1 0 0,0 0-1,0-1 1,1-1 0,0 0 0,0 0-1,0-1 1,16 3 0,-9-3 35,1 0 0,0-1 0,0-1 0,0-1 0,0-1 0,0-1 0,0 0 0,0-2 0,33-8 0,-32 4-19,0-1 0,25-15 0,-16 7-3505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19.0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 10040,'0'0'6200,"5"9"-5455,13 33-9,-17-41-687,-1 1 0,0 0 1,1-1-1,-1 1 0,0 0 1,0 0-1,-1-1 0,1 1 1,0 0-1,0-1 0,-1 1 0,1-1 1,-1 1-1,1 0 0,-1-1 1,0 1-1,0-1 0,0 1 1,0-1-1,0 0 0,0 1 1,0-1-1,-2 2 0,-3 4 190,-10 17 548,0-1 0,-26 26-1,33-40-526,0 0-1,0-1 0,-1 0 1,0-1-1,0 0 0,-1 0 1,-19 8-1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364 949 6728,'0'0'2712,"-15"-2"-2266,-5 1-254,0 0-1,-26 2 1,36 0-68,0 1-1,0 0 1,0 0 0,0 1 0,0 0 0,1 0 0,-1 1 0,-12 8 0,8-3 96,1 1 1,0 0 0,0 0 0,1 2 0,1 0 0,0 0-1,0 1 1,1 0 0,1 1 0,0 0 0,1 0-1,-12 29 1,18-36-141,0 0-1,1 1 1,0-1 0,0 1-1,0-1 1,1 1 0,0-1-1,1 1 1,0 0-1,0-1 1,0 0 0,1 1-1,0-1 1,0 0 0,1 0-1,0 0 1,0 0-1,1 0 1,0-1 0,0 0-1,10 12 1,-9-12-25,0-1 0,0 0 0,1 0 0,0 0 0,0 0 0,0-1 0,0 0 1,1-1-1,-1 1 0,1-1 0,0 0 0,0-1 0,0 0 0,1 0 0,-1-1 0,0 1 0,1-1 0,-1-1 0,1 0 1,-1 0-1,1 0 0,8-2 0,-4-1 5,-1-1 1,0 0-1,-1-1 1,1 0-1,-1 0 1,0-1-1,0 0 1,-1-1-1,10-8 1,-4 2 48,0-1 1,0-1-1,-2-1 0,16-22 1,-24 31-49,0-1 1,0 0 0,-1 0-1,0 0 1,-1 0 0,0-1-1,4-16 1,-6 20-27,-1 0-1,0 0 1,1 0-1,-2 0 1,1 0 0,-1 0-1,0 0 1,0 0-1,0 0 1,0 1 0,-1-1-1,0 0 1,0 1-1,0-1 1,-5-6-1,3 6 27,1 0-1,-1 0 0,1 0 0,-2 1 0,1 0 0,0 0 0,-1 0 0,1 0 1,-1 1-1,0-1 0,-1 1 0,1 0 0,0 1 0,-1 0 0,0-1 0,1 2 1,-1-1-1,0 1 0,0 0 0,-10-1 0,12 4 145,10 4-118,11 4-7,-4-4-40,1-1-1,0-1 1,1 0-1,-1-2 1,0 1-1,1-1 1,-1-1-1,1-1 1,0 0-1,16-3 1,2-1 66,-1-2 1,1-1 0,45-16-1,-30 5 166,-1-2 0,-2-2 0,0-2 0,58-41 0,-99 62-222,0 0 0,0-1-1,0 1 1,-1-1-1,0 0 1,1 0 0,-1 0-1,3-7 1,-3 8 20,-1 0 0,1 0-1,0 0 1,0 1 0,0-1 0,7-3 0,-9 5-46,0 1 0,0-1 1,0 0-1,1 0 0,-1 1 1,0-1-1,0 1 0,1-1 1,-1 1-1,0 0 0,1-1 1,-1 1-1,0 0 0,1 0 1,-1 0-1,0 0 1,1 0-1,-1 0 0,0 0 1,1 0-1,-1 1 0,0-1 1,1 1-1,0 0 0,4 3 8,-1 0-1,0 1 0,0 0 0,0 0 1,-1 0-1,1 0 0,-2 1 0,1 0 1,0 0-1,-1 0 0,0 0 1,4 13-1,-2 3 32,0 0 0,-2 0-1,0 1 1,-1 24 0,4 43 114,-5-85-165,0 1 0,0-1 1,1 0-1,-1 0 1,1 1-1,0-1 0,1 0 1,-1 0-1,1-1 1,0 1-1,0-1 0,1 1 1,-1-1-1,1 0 1,0 0-1,0 0 0,0-1 1,0 0-1,1 1 1,-1-2-1,1 1 1,0 0-1,0-1 0,0 0 1,0 0-1,1 0 1,-1-1-1,0 0 0,1 0 1,-1 0-1,1-1 1,-1 1-1,1-1 0,-1-1 1,7 0-1,4-2 8,0 0 0,-1-2-1,1 1 1,-1-2 0,0 0-1,27-16 1,-13 5 7,-1-2-1,34-30 1,-32 20-2,-1 0 0,-1-2 1,-2-1-1,42-66 0,70-155 69,-70 120-45,-31 64-6,-4-1 1,-2-2-1,24-86 0,-45 127-11,-7 26-16,-1-1 0,0 0 0,0 0 0,-1 0 0,0 0 0,0 0 0,0 0 0,0 0 0,-1-8 0,0 14-15,0 0 0,0-1 0,-1 1 0,1 0 0,0 0 0,0 0 0,0 0 0,0 0 0,0 0 0,0 0 0,0 0 0,0-1 0,0 1 0,-1 0 0,1 0 0,0 0 0,0 0 0,0 0 0,0 0 0,0 0 0,0 0 0,0 0 0,-1 0 0,1 0 0,0 0 0,0 0 0,0 0 0,0 0 0,0 0 0,-1 0 0,1 0 0,0 0 0,0 0 0,0 0 0,0 0 0,0 0 0,0 0 0,0 0 0,-1 0 0,1 0 0,0 1 0,0-1 0,0 0 1,0 0-1,0 0 0,0 0 0,0 0 0,0 0 0,-1 0 0,1 0 0,0 1 0,0-1 0,0 0 0,-8 8 20,-20 30 18,2 0 0,1 2 0,-29 67 0,28-50-26,3 2 1,3 0-1,2 1 0,3 1 1,3 1-1,-5 65 0,16-107 1,1 1-1,0-1 0,2 1 0,1-1 0,0 1 0,1-1 0,2 0 0,0 0 0,1-1 0,0 0 0,2 0 0,20 32 0,-27-48-5,0 0 0,0 0 0,0 0 0,0-1 1,1 1-1,-1-1 0,1 1 0,0-1 0,-1 0 0,1 0 0,0 0 0,0 0 1,1-1-1,-1 1 0,0-1 0,1 0 0,-1 1 0,0-2 0,1 1 1,-1 0-1,1-1 0,0 0 0,-1 1 0,1-1 0,-1-1 0,1 1 1,-1 0-1,8-3 0,-5 1 8,1-1 1,0 0 0,-1 0-1,0 0 1,0-1 0,0 0-1,0 0 1,0 0 0,-1-1-1,0 0 1,0 0 0,0-1-1,7-9 1,-2-1 23,-1 0 0,0 0-1,-1-1 1,-1 0 0,0 0-1,-1-1 1,-1 1 0,-1-1-1,-1-1 1,0 1 0,-1 0-1,-1-22 1,-1 37-32,0 0 0,0 0-1,0 0 1,-1-1 0,0 1-1,1 0 1,-1 0 0,0 0 0,-1 0-1,1 0 1,0 0 0,-1 1-1,-2-5 1,4 7-8,0 0 0,0 0 1,-1 0-1,1 0 0,0 0 0,0 0 0,0 0 1,-1 0-1,1 0 0,0 0 0,0 0 0,0 0 1,-1 0-1,1 0 0,0 0 0,0 0 0,0 0 1,-1 0-1,1 0 0,0 0 0,0 0 0,0 0 0,0 0 1,-1 0-1,1 1 0,0-1 0,0 0 0,0 0 1,0 0-1,-1 0 0,1 0 0,0 1 0,0-1 1,0 0-1,0 0 0,0 0 0,0 0 0,0 1 1,0-1-1,0 0 0,-1 0 0,1 0 0,0 0 0,0 1 1,0-1-1,0 0 0,0 0 0,0 0 0,0 1 1,0-1-1,0 0 0,1 0 0,0 13 6,6-3-15,0 0 0,0-1 1,1 0-1,0-1 0,1 1 0,0-2 0,18 13 0,-3-5-19,0-1-1,31 12 0,-28-15 3,0-1 0,0-1 0,1-2 0,1-1 0,42 5 0,-48-12 51,1 0 0,-1-1 0,0-2 0,0 0 1,-1-1-1,26-10 0,-25 3 127,-21 11-116,1-1-1,0 0 0,0 0 1,0 1-1,0 0 1,0 0-1,0 0 1,0 0-1,6-1 0,33-4 316,-46 25-320,-7 18-3,1 0 0,2 0 0,-7 68 0,15-103-28,0 0 0,0 0 0,0 1 0,0-1 0,0 0 0,1 0 1,-1 0-1,1 1 0,-1-1 0,1 0 0,0 0 0,-1 0 0,1 0 0,0 0 0,1 0 1,-1 0-1,0-1 0,0 1 0,1 0 0,-1 0 0,3 1 0,-1-1 0,0 0 0,0-1 0,1 1-1,-1-1 1,0 1 0,1-1 0,-1 0-1,1 0 1,-1-1 0,1 1 0,7-1-1,0 0 6,1 0 0,0-1-1,0-1 1,-1 0 0,1-1-1,21-8 1,-8-1 5,0-1 1,-1-1-1,-1-1 1,0-1-1,-1-1 1,-1-1-1,-1-1 0,30-34 1,7-19 29,59-97 0,-84 118-26,38-59-28,75-157 1,-109 193 92,-36 68-46,-2 7-5,-7 9-5,-7 19-31,1 1 1,2 0 0,1 2 0,-11 43-1,17-55 3,-4 14-2,2 0 0,1 1-1,2 0 1,1 1 0,2-1-1,1 0 1,2 1-1,1-1 1,2 0 0,2 0-1,1 0 1,1 0-1,3-1 1,26 61 0,-33-86 14,1 0 0,0 0 0,0 0 0,1-1 0,0 0 0,1 0 0,14 14 0,-18-21-44,-1 1-1,1 0 1,-1 0 0,1-1-1,0 1 1,-1-1 0,1 0 0,0 0-1,0 0 1,0 0 0,0-1-1,0 1 1,0-1 0,0 1-1,0-1 1,0 0 0,0 0 0,0-1-1,0 1 1,0-1 0,0 1-1,0-1 1,0 0 0,0 0 0,-1 0-1,1 0 1,0-1 0,-1 1-1,1-1 1,3-3 0,19-16-1233,-18 13-2187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18903,'0'0'0,"89"14"-640,-27-2 472,9 2 24,-3-6 0,-1 2 192,-13-8 0,-5-2 8,-13 0 0,-12 0-40,-10-2 0,-4 2-48,-8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481 614 5520,'0'0'-135,"-6"-11"214,-21-36 515,24 44-498,1-1 0,-1 1 0,0 0 0,0-1 0,0 1 0,-1 1 0,1-1 0,-1 0 0,0 1 0,1 0 0,-1 0 0,0 0 0,0 0 0,0 1 0,0-1 0,-1 1 0,1 0 0,0 0 0,-1 1 0,1-1 0,-5 1 0,-3 0 141,0 1 1,0 1-1,0 0 0,0 0 1,-19 7-1,10-2 88,2 1-1,-1 1 0,1 1 1,0 0-1,1 2 0,-32 25 1,41-29-130,-1 1 0,1 0 0,1 1 0,-1 0 0,2 0 0,-1 0 0,1 1 0,1 0 0,0 1 1,1-1-1,0 1 0,-6 25 0,9-31-87,1 0 0,1 1 0,-1-1-1,1 0 1,0 1 0,0-1 0,1 0 0,0 0 0,0 1 0,1-1 0,-1 0-1,1 0 1,1 0 0,3 8 0,-3-10-49,-1-1-1,0 1 0,1-1 1,0 0-1,0 0 0,0 0 1,0 0-1,0-1 1,1 1-1,-1-1 0,1 0 1,-1 0-1,1 0 1,0 0-1,0-1 0,0 1 1,0-1-1,0 0 1,0-1-1,0 1 0,0 0 1,9-1-1,2-1 38,1-1 0,-1 0 0,1-1 0,-1 0 0,0-1-1,0-1 1,-1 0 0,1-1 0,16-11 0,-11 6-5,0-2 1,-1 0-1,-1-1 0,0-1 0,24-26 1,-31 28-3,0 0 1,-1 0 0,-1-1-1,0 0 1,-1-1 0,0 0-1,-1 0 1,-1-1 0,-1 0-1,0 0 1,4-28 0,-9 29 250,-1 15-329,1 0 1,0 0-1,0 0 1,0-1-1,0 1 1,0 0-1,0 0 1,-1 0-1,1 0 0,0-1 1,0 1-1,0 0 1,-1 0-1,1 0 1,0 0-1,0 0 1,0 0-1,-1 0 1,1-1-1,0 1 1,0 0-1,-1 0 1,1 0-1,0 0 1,0 0-1,0 0 1,-1 0-1,1 0 1,0 0-1,0 0 1,-1 1-1,0-1 9,0 1 0,-1 0 1,1-1-1,0 1 0,0 0 0,0 0 0,0 0 1,0 0-1,0 0 0,0 0 0,1 0 0,-1 0 1,0 0-1,0 0 0,1 0 0,-1 2 0,-6 13 32,2-1 0,0 1 0,1 0 1,1 0-1,0 0 0,1 0 0,0 1 0,2-1 0,2 29 0,-1-35-21,1 0 1,0 0 0,0 0 0,1 0-1,0 0 1,1-1 0,0 0 0,0 1-1,1-1 1,1-1 0,-1 1 0,1-1-1,1 0 1,-1 0 0,2-1 0,13 12-1,-16-16-8,0 0-1,-1 0 1,1-1-1,0 1 1,1-1-1,-1-1 1,0 1-1,0-1 0,1 0 1,-1 0-1,1 0 1,-1-1-1,1 0 1,-1 0-1,1 0 1,-1-1-1,1 1 1,-1-1-1,0-1 1,1 1-1,-1-1 0,0 0 1,0 0-1,6-4 1,11-6 66,-1-1 1,0-1-1,35-32 1,-55 45-88,44-42 219,-1-2 1,47-66 0,-85 104-168,0-1 1,0-1-1,-1 1 0,-1-1 1,1 0-1,3-12 0,-7 19-35,0 0 0,0-1 0,-1 1 0,1 0 1,-1-1-1,1 1 0,-1-1 0,0 1 0,0-1 0,0 1 0,-1 0 0,1-1 0,-1 1 0,1-1 0,-1 1 0,0 0 0,1-1 0,-1 1 0,0 0 0,-1 0 0,1 0 0,0 0 1,-1 0-1,1 0 0,-1 0 0,1 0 0,-1 1 0,0-1 0,-3-2 0,-37-11 810,39 16-525,7 3-134,10 6 68,3-2-157,-2 1 0,1 0-1,-1 2 1,-1-1 0,0 2-1,0 0 1,15 18-1,-20-20-34,-1 0-1,0 1 0,0 0 0,-1 0 1,-1 1-1,0-1 0,-1 1 0,0 1 0,0-1 1,4 25-1,-4 35 186,-5-56-142,0 0-1,2 1 1,0-1 0,6 23-1,-8-37-73,1 0 0,0 0-1,0 0 1,0 0-1,0 0 1,1 0-1,-1 0 1,0-1-1,1 1 1,-1-1 0,1 1-1,0-1 1,-1 1-1,1-1 1,0 0-1,0 0 1,0 0-1,0 0 1,0 0-1,0 0 1,0 0 0,0-1-1,0 1 1,0-1-1,0 1 1,1-1-1,-1 0 1,0 0-1,4 0 1,3-1 15,0 0 0,1-1 0,-1 1 0,0-2 0,14-4-1,33-17 183,0-1-1,82-52 0,-89 40-43,-45 30-70,-4 6-97,0 1 1,0 0-1,0 0 0,0 0 1,-1 0-1,1 0 0,0 0 1,0 0-1,0 0 0,0 0 1,0-1-1,0 1 1,-1 0-1,1 0 0,0 0 1,0 0-1,0 0 0,0 0 1,-1 0-1,1 0 0,0 0 1,0 0-1,0 0 1,0 0-1,0 0 0,-1 0 1,1 0-1,0 0 0,0 0 1,0 0-1,0 1 0,0-1 1,-1 0-1,1 0 1,0 0-1,0 0 0,0 0 1,0 0-1,0 0 0,0 0 1,0 0-1,0 1 0,-1-1 1,1 0-1,0 0 1,0 0-1,0 0 0,0 0 1,0 1-1,0-1 0,0 0 1,0 0-1,0 0 1,0 0-1,0 0 0,0 1 1,0-1-1,0 0 0,0 0 1,0 0-1,-10 16 45,0 0 1,-9 21-1,17-32-37,-1 1-1,2-1 1,-1 1 0,0-1 0,1 1-1,0 0 1,1 0 0,-1-1 0,1 1 0,0 0-1,1 9 1,0-13-5,-1-1-1,0 1 1,1 0 0,0-1-1,-1 1 1,1 0 0,0-1-1,0 1 1,0 0 0,0-1-1,0 0 1,0 1 0,1-1-1,-1 0 1,0 1 0,1-1-1,-1 0 1,1 0 0,-1 0-1,1 0 1,-1 0 0,1-1-1,0 1 1,-1 0 0,1-1 0,0 1-1,0-1 1,-1 0 0,1 1-1,0-1 1,0 0 0,0 0-1,-1 0 1,1-1 0,4 0-1,3 0-5,0-1 0,0 0 0,0-1 0,-1 0 0,14-7 0,-6 3 16,-1-1-1,0-1 1,0 0 0,-1-1-1,0 0 1,-1-1-1,-1-1 1,15-16 0,-25 25-10,0 0 1,0 0 0,0 0 0,0 0-1,0-1 1,-1 1 0,1-1 0,-1 1-1,0-1 1,0 1 0,-1-1 0,1 0-1,-1 1 1,1-1 0,-1-6 0,-1 8-4,0 0 0,1-1 0,-1 1 0,0 0 1,0 0-1,-1 0 0,1 0 0,0 0 0,-1 0 1,1 0-1,-1 0 0,1 1 0,-1-1 0,0 0 0,0 1 1,0 0-1,0-1 0,0 1 0,0 0 0,0 0 1,0 0-1,0 0 0,0 0 0,-1 1 0,-2-1 0,-4-1 1,-1 0-1,1 1 1,-1 0-1,1 1 1,-1 0-1,0 0 1,1 1-1,-1 0 0,1 1 1,-10 3-1,-1 1-41,1 0 0,0 2-1,-31 16 1,45-21 11,1 0-1,-1 0 1,1 0-1,0 0 1,0 1 0,-7 8-1,11-12 26,-1 1-1,1 0 0,-1-1 1,1 1-1,-1 0 1,1-1-1,0 1 0,-1 0 1,1 0-1,0 0 1,0-1-1,0 1 0,0 0 1,-1 0-1,1 0 1,0-1-1,0 1 0,1 0 1,-1 0-1,0 1 1,1-1 1,-1 0 0,1 0 1,0 0-1,0 0 0,-1-1 1,1 1-1,0 0 0,0 0 1,0 0-1,0-1 0,0 1 1,0-1-1,0 1 0,0-1 0,0 1 1,0-1-1,1 0 0,-1 1 1,1-1-1,17 4-18,0 0 0,0-2 0,0 0 0,36-2 0,-13-3 0,47-9-1,-29-1 31,-1-1 0,-1-4 0,-1-2 0,-1-2 0,-1-3 0,100-61 0,-53 27 95,-102 62-54,-10 10-15,-16 19 19,24-29-47,-9 9 14,-52 68 118,55-69-96,0 1 1,1 0-1,1 0 0,0 1 0,-5 17 0,10-29-37,1 0-1,-1 1 1,1-1-1,-1 1 1,1-1-1,0 0 1,0 1-1,0-1 1,0 1-1,0-1 1,0 0 0,0 1-1,0-1 1,0 1-1,1-1 1,-1 0-1,0 1 1,1-1-1,-1 0 1,1 0-1,0 1 1,-1-1-1,2 2 1,0-2-1,-1 0 1,1 0-1,-1 0 1,1-1-1,-1 1 0,1 0 1,0-1-1,-1 1 1,1-1-1,0 0 1,0 1-1,-1-1 0,1 0 1,0 0-1,-1 0 1,3 0-1,7-2 14,0 0-1,0 0 1,-1-1-1,17-6 0,10-8 45,-2-1 0,0-2 0,41-31-1,-2 2 103,-44 27-86,-23 16-56,0 1 1,0 0-1,1 0 0,0 0 0,-1 1 1,1 0-1,1 1 0,15-5 0,-24 8-22,1 0 0,-1 0 0,1 0 0,-1 0 0,1 1 0,-1-1 0,1 0 0,-1 0 0,1 0 0,-1 1 0,1-1 0,-1 0 0,0 1 0,1-1 0,-1 0 0,1 1 0,-1-1 0,0 1 0,0-1 0,1 1 0,-1-1 0,0 1 0,0-1 0,1 1 0,-1-1 0,0 1-1,0-1 1,0 1 0,0-1 0,0 1 0,0-1 0,0 1 0,0-1 0,0 1 0,0-1 0,0 1 0,0-1 0,0 1 0,0-1 0,0 1 0,0-1 0,-1 2 0,-6 32 0,5-25 3,-2 11-18,-1 4-6,1 0 0,0 1 0,1 34-1,3-57 21,0 1 0,0-1 0,1 1 0,-1-1 0,0 1 0,1 0 0,0-1 0,-1 0 0,1 1 0,0-1 0,0 1 0,1-1 0,-1 0-1,0 0 1,1 0 0,-1 0 0,1 0 0,0 0 0,0 0 0,-1 0 0,1-1 0,1 1 0,-1-1 0,0 1 0,0-1 0,0 0 0,1 0 0,-1 0-1,0 0 1,1 0 0,-1 0 0,1-1 0,-1 1 0,1-1 0,0 0 0,-1 0 0,5 0 0,5-1 18,1 0 1,-1-1 0,0 0-1,1-1 1,-1 0 0,15-7-1,116-59 208,-113 52-171,1 1 1,0 1-1,1 2 0,1 1 0,38-8 1,-69 19-47,1 1 0,0-1 0,0 1 0,0 0 0,-1 0 0,1 0 0,0 0-1,0 0 1,0 1 0,-1-1 0,1 1 0,0 0 0,-1-1 0,5 3 0,-6-2-3,0 0-1,0 0 0,1 0 1,-1 1-1,0-1 1,0 0-1,0 1 0,0-1 1,-1 1-1,1-1 1,0 1-1,-1-1 0,1 1 1,0-1-1,-1 1 0,0-1 1,1 1-1,-1 0 1,0-1-1,0 1 0,0 0 1,0-1-1,0 1 1,0 0-1,-1 1 0,-7 37 110,5-30-50,1 1-1,0 0 1,0 10 0,2-20-62,0-1 0,0 0 0,0 0 0,0 1 1,0-1-1,0 0 0,0 0 0,0 1 0,1-1 0,-1 0 1,0 0-1,0 1 0,0-1 0,0 0 0,0 0 0,1 0 1,-1 1-1,0-1 0,0 0 0,0 0 0,1 0 1,-1 0-1,0 0 0,0 1 0,0-1 0,1 0 0,-1 0 1,0 0-1,0 0 0,1 0 0,-1 0 0,0 0 0,0 0 1,1 0-1,13-1 56,13-8-14,-26 9-42,69-32 5,-57 24-8,0 1 0,0 1 0,1 0 0,-1 1-1,1 1 1,1 0 0,-1 0 0,26-2 0,-36 7 0,1 0 0,-1-1 0,0 1 0,0 0 0,0 1 0,0-1 0,0 1 0,0 0 0,0 0 0,-1 0 0,1 0 0,0 1 0,-1 0 0,0-1 0,0 1 0,5 6 0,-5-6 0,0 1 0,1-1 0,-1 0 0,1 0 0,0 0 0,0-1 0,0 1 0,0-1 0,0 0 0,1 0 0,-1 0 0,1-1 0,-1 1 0,9 0 0,2-1 0,1-2 0,0 0 0,-1 0 0,1-2 0,24-7 0,77-30 0,-94 32 0,133-60 0,-127 55 0,13-7 0,-35 14 0,-12 6 0,-16 9 0,0 5-40,0 1-1,1 1 1,-34 35-1,44-41 20,1 1 0,0 0 0,0 0 0,1 1-1,1 0 1,0 1 0,1 0 0,-8 23 0,13-35 18,1 0 0,-1 0 0,1 0 0,0 1 0,-1-1 0,1 0 0,0 0 0,0 0 0,0 0 0,-1 0 0,1 1 0,1-1 1,-1 0-1,0 0 0,0 0 0,0 0 0,1 0 0,-1 0 0,0 1 0,1-1 0,-1 0 0,1 0 0,-1 0 0,1 0 0,0 0 0,-1 0 0,1-1 0,0 1 0,0 0 0,-1 0 0,1 0 0,0-1 0,0 1 0,0 0 0,0-1 0,0 1 0,0-1 1,0 1-1,0-1 0,1 0 0,-1 1 0,0-1 0,0 0 0,0 0 0,0 1 0,0-1 0,1 0 0,-1 0 0,0-1 0,0 1 0,0 0 0,1 0 0,5-1-5,0 0-1,0 0 1,0-1 0,-1 0-1,1 0 1,-1-1-1,9-4 1,7-6-16,-1-2 0,-1 0 0,-1-1-1,0-1 1,-1-1 0,-1-1 0,0 0 0,21-35 0,0-8-84,51-114 0,-48 80-29,-4-1 1,36-146-1,-73 240 134,2-1-5,-1-1 0,0 0 0,0 0 0,0 0 1,-1 0-1,0 0 0,0 1 0,-1-8 0,1 12 7,0 0 0,0 0 1,0-1-1,0 1 1,0 0-1,0 0 0,0-1 1,0 1-1,0 0 1,0 0-1,-1-1 0,1 1 1,0 0-1,0 0 1,0 0-1,0-1 0,-1 1 1,1 0-1,0 0 0,0 0 1,0-1-1,-1 1 1,1 0-1,0 0 0,0 0 1,-1 0-1,1 0 1,0 0-1,0 0 0,-1 0 1,1 0-1,0 0 0,0-1 1,-1 1-1,1 0 1,0 1-1,0-1 0,-1 0 1,1 0-1,0 0 1,-1 0-1,1 0 0,0 0 1,0 0-1,-1 0 0,1 0 1,0 0-1,0 1 1,0-1-1,-1 0 0,1 0 1,0 0-1,0 0 1,-1 1-1,-11 13-9,1 2 15,1 1 1,1 0-1,1 1 0,-9 25 1,-16 79 13,24-78 7,3 0 0,1 0-1,2 48 1,4-64 3,1 0 0,1 0 0,1 0 0,2 0 1,16 51-1,-19-71-27,1 0 1,0 1-1,0-1 0,1-1 1,0 1-1,0-1 1,1 1-1,0-1 1,0-1-1,0 0 0,1 1 1,0-2-1,1 1 1,9 5-1,-6-6-41,0 0 0,0 0-1,0-1 1,1-1 0,0 0-1,0-1 1,0 0 0,0 0-1,0-1 1,13-1 0,39-5-4093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470 794 5120,'0'0'1744,"-15"3"-1322,-10 3-160,-1 0 0,1 2 0,1 1 0,-1 0 0,-42 26 0,44-20-28,0 2-1,1 0 0,2 1 0,-1 2 0,2 0 0,1 1 0,1 0 0,0 2 0,2 0 1,0 0-1,2 2 0,-12 29 0,22-47-122,0 1-1,1 0 1,0 0-1,0 0 1,1 0 0,0 0-1,1 0 1,-1 0-1,2 0 1,0 9 0,0-14-53,-1 1 0,1-1 0,0 1 0,0-1 0,1 0 0,-1 0 0,1 0 0,0 0 0,0 0 0,0 0 0,0 0 0,0 0 0,0-1 0,1 1 0,-1-1 0,1 1 0,0-1 1,0 0-1,0 0 0,0 0 0,0-1 0,0 1 0,0-1 0,7 2 0,-1-1 46,0 0 0,0 0 0,1-1 0,-1 0 0,1-1 0,-1 0 0,0-1 0,1 0-1,-1 0 1,0-1 0,1 0 0,-1-1 0,0 1 0,12-8 0,-5 3 44,-1-2-1,0 0 1,0 0-1,-1-2 1,0 0-1,22-22 1,-20 16 54,0-1 1,-1 0 0,-1-1-1,-1-1 1,-1 0 0,0-1-1,-1 0 1,-2-1 0,14-42-1,-22 58-68,0 1-1,0 0 0,-1-1 1,1 1-1,-1-1 0,0 1 1,-1-7-1,-3 9 397,-1 10-276,-4 14-78,8-19-133,-21 56 228,4 2 0,-18 93 0,26-107-171,-47 228 410,-21 100 100,70-336-505,-2-1 0,-1 0 0,-2 0 0,-26 54 0,37-88-81,0 1 0,0-1-1,0 0 1,0 0-1,-1 0 1,1 0 0,-1-1-1,1 1 1,-5 2 0,6-4-16,0-1 1,0 0 0,0 1 0,0-1 0,0 0 0,0 0 0,0 0-1,0 0 1,0 0 0,0 0 0,0 0 0,0 0 0,0 0 0,0 0-1,0 0 1,0-1 0,0 1 0,1 0 0,-1-1 0,0 1 0,0-1-1,0 1 1,0-1 0,0 1 0,1-1 0,-1 0 0,0 1 0,1-1-1,-1 0 1,0 0 0,1 1 0,-1-1 0,1 0 0,-1 0 0,1 0-1,-1-1 1,-4-8 31,0 1 0,0-1 0,1 0-1,1 0 1,0 0 0,0-1 0,-1-11-1,-6-80 177,8 78-158,-1-23 85,3 0-1,5-48 0,-3 72-83,2 0 1,1 0-1,0 0 0,2 1 0,0 0 0,12-23 1,-15 37-49,1 0 0,0 1 0,1 0 0,0 0 0,0 0 1,0 0-1,1 1 0,0 0 0,0 1 0,1-1 1,-1 2-1,1-1 0,14-5 0,8-3-1,1 2-1,45-9 1,-67 17-9,96-21 40,-33 9 37,104-38-1,-132 35-25,-1-2-1,0-1 0,-2-2 1,-1-2-1,40-33 0,-59 42-33,31-25 95,-1-2 0,87-95 1,-133 132-99,18-22 153,27-43-1,-64 97-65,2 0 1,0 0-1,2 1 0,1 1 0,1-1 0,2 1 1,0 1-1,-2 49 0,7-75-89,1 0 0,0-1-1,0 1 1,1 0 0,-1 0 0,1-1-1,-1 1 1,1 0 0,0-1 0,0 1-1,0-1 1,0 1 0,1-1 0,-1 1-1,0-1 1,1 0 0,0 0 0,0 0-1,3 4 1,-2-4 1,0 0 0,0-1 0,1 1 0,-1-1 0,0 0 0,0 0 0,1 0 0,-1 0 0,1-1 0,-1 1 0,0-1 0,1 0 0,6 0 0,2-2 13,1 0 0,-1-1 1,0 0-1,0 0 0,0-1 0,0-1 0,17-10 0,-8 2 21,-1-1-1,0-1 1,19-18-1,50-57 120,-77 78-143,156-160 480,-158 161-443,-2 4 124,-9 21-79,-8 24-53,3-18-27,2 1 0,1-1 0,-2 22-1,5-23 4,-1-1 0,2 0 0,1 0 0,0 0 0,5 20 0,-6-35-20,0 1 1,0 0 0,1 0 0,-1 0-1,1-1 1,0 1 0,0-1 0,0 0-1,0 1 1,1-1 0,-1 0 0,1 0 0,0 0-1,0-1 1,0 1 0,0-1 0,0 1-1,0-1 1,1 0 0,-1 0 0,1-1-1,0 1 1,-1-1 0,1 0 0,0 0 0,0 0-1,0 0 1,0-1 0,0 1 0,4-1-1,2-1 4,-1 0-1,0 0 0,1-1 0,-1 0 1,0 0-1,0-1 0,-1-1 0,1 1 1,0-1-1,-1-1 0,10-6 0,9-9 41,45-41 0,-56 47-28,43-46 164,64-79 0,-111 122-115,-10 14-56,-1 0 0,1 1 1,0-1-1,0 0 0,0 1 0,0-1 1,1 1-1,-1 0 0,5-4 0,-6 6-16,-1 0 0,0 0-1,0 0 1,1 0-1,-1 0 1,0 0-1,1 0 1,-1 0 0,0 0-1,0 0 1,1 1-1,-1-1 1,0 0 0,1 0-1,-1 0 1,0 0-1,0 0 1,1 0-1,-1 1 1,0-1 0,0 0-1,0 0 1,1 0-1,-1 1 1,0-1 0,0 0-1,0 0 1,0 1-1,1-1 1,-1 0-1,0 0 1,0 1 0,0-1-1,0 0 1,0 1-1,0-1 1,0 0 0,0 0-1,0 1 1,0-1-1,0 0 1,0 1-1,0-1 1,0 0 0,0 0-1,0 1 1,0 17 23,0-17-22,-1 19-8,-1 6-6,1 0 1,4 33 0,-2-52 9,0 1 0,0-1-1,1 0 1,0 0 0,0-1 0,1 1-1,-1 0 1,2-1 0,-1 1 0,1-1-1,0 0 1,0 0 0,6 6 0,-5-8 5,0 0 1,0-1-1,0 0 1,0 0-1,0 0 1,1-1-1,-1 0 1,1 0 0,0 0-1,0 0 1,0-1-1,-1 0 1,1-1-1,0 1 1,0-1-1,11-1 1,10-1 19,-1-2 0,36-9 0,-61 12-24,210-66 127,-152 45-85,165-79 107,-130 55-106,-55 24-35,-27 15-27,-1 1-1,22-9 1,-85 49-72,22-16 47,0 1 0,2 1-1,0 2 1,1 0 0,2 2 0,-24 28 0,46-48 38,0 0 1,0 0-1,0 0 0,1 1 1,0-1-1,0 1 1,0 0-1,0-1 0,1 1 1,0 0-1,0 0 1,-1 7-1,2-10 2,1 0 0,-1 0 1,0 0-1,0-1 0,1 1 0,-1 0 1,1 0-1,-1 0 0,1-1 0,0 1 0,0 0 1,-1-1-1,1 1 0,1-1 0,-1 1 0,0-1 1,0 0-1,0 1 0,1-1 0,-1 0 0,1 0 1,-1 0-1,1 0 0,-1 0 0,1 0 0,0 0 1,-1 0-1,1-1 0,0 1 0,0-1 0,-1 1 1,1-1-1,0 0 0,0 1 0,2-1 0,4 0-15,0 0 0,0-1-1,0 0 1,0 0 0,0-1-1,0 0 1,0 0 0,-1-1-1,1 1 1,-1-2-1,0 1 1,0-1 0,0 0-1,0-1 1,8-7 0,4-4-25,-1 0 0,-1-1 0,29-36 0,0-12-60,-2-2-1,64-132 1,33-160-187,-127 314 224,-3-1 1,8-65-1,-19 110 66,1-6-14,0 0 0,-1 0 1,0 0-1,-1-11 1,1 17 12,0 1 0,0-1 1,0 0-1,0 1 1,-1-1-1,1 0 1,0 1-1,0-1 0,-1 1 1,1-1-1,0 1 1,-1-1-1,1 1 1,0-1-1,-1 1 1,1-1-1,-1 1 0,1-1 1,-1 1-1,1 0 1,-1-1-1,1 1 1,-2-1-1,1 1 1,0 0 1,0 0-1,-1 0 0,1 1 0,0-1 1,0 0-1,0 0 0,0 1 0,-1-1 1,1 1-1,0-1 0,0 1 0,0-1 1,0 1-1,0 0 0,0-1 1,-1 3-1,-9 7-3,0 0 0,1 0 0,1 2 0,-1-1-1,2 1 1,0 0 0,-7 15 0,-5 12-21,-15 42-1,23-47 26,2 1 0,1 0 0,2 0 0,1 0 0,2 1 0,1 0 1,2 0-1,1 0 0,2 0 0,2-1 0,11 53 0,-12-76 15,1 0-1,0-1 0,0 1 1,1-1-1,1 0 1,0-1-1,0 1 0,1-1 1,9 10-1,-13-16-4,0 0 0,0-1 0,0 0 0,1 0 0,-1 0 0,1 0 0,0-1 0,0 1 0,0-1-1,0 0 1,0 0 0,0-1 0,1 1 0,-1-1 0,1 0 0,-1 0 0,1 0 0,-1-1 0,1 1 0,-1-1 0,1 0-1,0 0 1,-1-1 0,1 0 0,-1 0 0,9-2 0,13-8 53,-1-1 1,0 0-1,-1-2 0,-1-1 0,29-24 0,-13 6 122,-2-1 1,35-42-1,-64 71-138,-6 10-22,-4 17-10,1-15-12,0 4 2,-4 32 22,2 51 0,3-81-8,1 0 0,1 1 1,0-1-1,0 0 0,2 0 0,-1-1 0,2 1 0,7 15 0,-11-25-12,1 0-1,0 0 0,-1-1 1,1 1-1,0-1 1,1 1-1,-1-1 1,0 0-1,1 1 1,-1-1-1,1-1 1,0 1-1,0 0 1,0-1-1,-1 1 1,6 1-1,-3-2 7,0 0-1,1 0 1,-1 0-1,0-1 1,1 0-1,-1 0 1,0 0-1,0-1 1,8-1-1,5-2 39,0-2 0,-1 0 0,1-1 0,27-16-1,-39 19-44,272-138 619,-276 141-625,31-11 0,-32 12 0,0 0 0,0-1 0,0 1 0,-1 0 0,1 0 0,0 0 0,0 0 0,0 0 0,0 0 0,0 0 0,0 0 0,-1 1 0,1-1 0,0 0 0,0 0 0,0 1 0,0-1 0,-1 0 0,1 1 0,0-1 0,0 1 0,-1-1 0,1 1 0,0 0 0,-1-1 0,1 1 0,0 0 0,-1-1 0,1 1 0,-1 0 0,1-1 0,-1 1 0,0 0 0,1 0 0,-1 1 0,2 6 0,-1 0 0,0 1 0,0-1 0,-1 1 0,0-1 0,-2 14 0,1-9 0,0-1 0,1 18 0,0-30 0,0 1 0,0 0 0,0 0 0,1 0 0,-1 0 0,0 0 0,0 0 0,0-1 0,1 1 0,-1 0 0,0 0 0,1 0 0,-1-1 0,1 1 0,-1 0 0,1 0 0,-1-1 0,1 1 0,-1 0 0,1-1 0,0 1 0,-1-1 0,1 1 0,0-1 0,0 1 0,-1-1 0,1 0 0,0 1 0,0-1 0,0 0 0,0 1 0,-1-1 0,1 0 0,0 0 0,0 0 0,0 0 0,0 0 0,0 0 0,0 0 0,-1 0 0,1 0 0,0 0 0,2-1 0,3-1 0,1 0 0,-1-1 0,1 0 0,9-5 0,-7 3 0,31-17 0,-28 14 0,0 1 0,1 1 0,0 0 0,0 0 0,0 1 0,1 1 0,15-3 0,-27 7 0,0 0 0,1 0 0,-1 0 0,0 0 0,0 0 0,1 1 0,-1-1 0,0 1 0,0-1 0,0 1 0,0 0 0,1 0 0,-1 0 0,0 0 0,-1 0 0,1 0 0,0 0 0,0 1 0,0-1 0,-1 1 0,1 0 0,1 2 0,3 3 0,-2 1 0,1 0 0,-1 0 0,5 13 0,9 16 0,-17-35 0,1 0 0,0 0 0,0-1 0,0 1 0,0 0 0,0-1 0,0 1 0,0-1 0,0 0 0,1 0 0,-1 0 0,0 0 0,1 0 0,-1 0 0,1-1 0,0 1 0,2-1 0,46 2 0,-48-2 0,27-1 0,0-2 0,-1-2 0,0 0 0,0-2 0,45-17 0,-27 4 0,-1-1 0,65-40 0,-90 48 0,0-2 0,0 0 0,-2-1 0,26-26 0,-45 42 0,1 0 0,-1 0 0,0 0 0,1 0 0,-1-1 0,0 1 0,0 0 0,1 0 0,-1-1 0,0 1 0,0 0 1,0-1-1,0 1 0,1 0 0,-1-1 0,0 1 0,0 0 0,0 0 0,0-1 0,0 1 0,0-1 0,0 1 0,0 0 0,0-1 0,0 1 0,0 0 0,0-1 0,0 1 0,0 0 0,0-1 0,0 1 0,0 0 0,0-1 0,0 1 1,-1 0-1,1 0 0,0-1 0,-1 0-1,0 1 1,1 0-1,-1 0 1,0 0-1,0 0 1,0 0 0,1 0-1,-1 0 1,0 0-1,0 0 1,0 0-1,1 0 1,-1 0 0,0 0-1,0 0 1,1 1-1,-1-1 1,-1 1-1,-27 12-33,0 0-1,1 2 1,1 2-1,1 0 1,0 1-1,1 2 1,1 1-1,1 0 1,-29 36-1,39-41 12,3-5 4,1 0 1,0 2-1,0-1 1,1 1-1,1 0 0,-9 21 1,16-33 16,-1 0 1,1-1-1,0 1 1,-1 0-1,1 0 1,0 0-1,-1 0 1,1 0-1,0 0 1,0 0-1,0 0 1,0 0 0,0 0-1,0 0 1,0 0-1,0 0 1,1 0-1,-1 0 1,0 0-1,0-1 1,1 1-1,-1 0 1,1 0-1,-1 0 1,1 0-1,-1 0 1,1-1-1,-1 1 1,1 0-1,0 0 1,-1-1 0,1 1-1,0-1 1,0 1-1,0-1 1,-1 1-1,1-1 1,0 1-1,0-1 1,0 1-1,0-1 1,0 0-1,0 0 1,0 0-1,1 1 1,2-1-4,1 0 0,-1 0 0,1 0 0,-1-1-1,0 1 1,1-1 0,-1 0 0,0 0 0,5-3 0,10-5-19,0-2 0,-1 0 1,0-1-1,-1-1 0,25-24 0,4-3-49,-15 12 17,-24 20 16,1 0 0,1 1 0,15-11 0,-24 17 37,1 1 1,-1 0-1,1-1 0,-1 1 0,1-1 0,-1 1 1,1 0-1,0-1 0,-1 1 0,1 0 1,-1 0-1,1-1 0,0 1 0,-1 0 1,1 0-1,-1 0 0,1 0 0,0 0 1,-1 0-1,1 0 0,0 0 0,-1 0 1,1 0-1,0 0 0,-1 0 0,1 1 1,-1-1-1,1 0 0,0 0 0,-1 1 1,1-1-1,-1 0 0,1 1 0,-1-1 0,1 0 1,-1 1-1,1-1 0,-1 1 0,1-1 1,-1 1-1,0-1 0,1 1 0,-1-1 1,1 2-1,0 1 1,-1 0 0,1 1-1,-1-1 1,1 0 0,-1 1 0,0-1-1,0 0 1,-1 7 0,-11 44 2,-1 1 0,-3-2-1,-23 54 1,24-66-7,-50 126 45,-6-3 0,-8-3 0,-173 262 0,249-418-35,-76 99 77,70-94-67,0 0 1,-1 0-1,-1-1 1,1 0-1,-1 0 1,-1-2-1,-12 8 1,22-14-12,-1 0-1,1 0 1,-1 0 0,1 0 0,-1 0 0,1-1 0,-1 1 0,0-1-1,1 1 1,-1-1 0,0 0 0,1 0 0,-1 0 0,0-1 0,1 1-1,-1-1 1,0 1 0,1-1 0,-4-1 0,3 0-4,0 0-1,-1 0 1,1 0 0,0-1 0,1 1 0,-1-1-1,0 0 1,1 0 0,-1 0 0,1 0 0,-4-7-1,-1-4-21,1-1 0,1 0 0,0 0 0,1 0 0,-3-19 0,0-9-101,3-2 0,1-84-1,22-87-332,-8 150 184,2 1 0,32-94 0,-44 157 241,0-1 0,1 1 0,-1 0 0,1 0 0,-1-1-1,1 1 1,0 0 0,0 0 0,0 1 0,0-1 0,0 0-1,5-2 1,-5 2-522,1 1 0,-1-1 0,1 0 0,-1 0 0,0 0 0,0 0 0,0-1 0,0 1 0,2-4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14672,'0'0'1887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4:5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13864,'0'0'1024,"-59"-4"-776,53 4 288,4 0 767,2 4-1031,2-2 16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466 670 5320,'0'0'4640,"-11"0"-4159,5 0-414,-4-1 34,-1 2-1,1-1 0,-1 1 1,1 1-1,0 0 0,-11 4 0,-17 7 282,0 1-1,2 2 0,-37 22 1,58-29-214,1 1 1,0 1 0,0 0-1,1 1 1,0 0 0,1 1-1,1 0 1,0 1 0,-13 22-1,18-26 8,0 0-1,2 0 0,-1 1 1,1 0-1,1-1 1,0 1-1,0 0 0,1 1 1,1-1-1,-1 15 1,2-20-91,0 0 1,1-1-1,0 1 1,0 0 0,0-1-1,1 1 1,0-1 0,0 0-1,0 1 1,1-1-1,-1 0 1,1 0 0,0-1-1,1 1 1,-1-1-1,1 1 1,0-1 0,0 0-1,0 0 1,1-1 0,-1 0-1,7 4 1,-2-2-15,0-1 0,1 0 0,-1-1 0,1 0 0,-1-1 1,1 0-1,0 0 0,0-1 0,0 0 0,0-1 0,0 0 0,0-1 0,0 0 1,0 0-1,0-1 0,0-1 0,15-5 0,1-1 46,-1-2 0,-1 0 0,0-2 0,-1 0 0,29-22 0,-27 16 15,-1-1-1,0-1 0,25-30 0,-39 38-61,0 0-1,0 0 1,-2-1-1,0 0 1,0 0-1,-1-1 1,-1 0-1,5-18 1,-10 30-48,0 0 0,-1 0 0,0 0 0,1 0 0,-1 0 0,0 0 0,-1 0 0,1 0 0,0 0-1,-1 0 1,-1-4 0,2 6-16,-1 0-1,1 1 1,-1-1-1,1 0 0,-1 0 1,1 0-1,-1 0 1,1 1-1,-1-1 1,0 0-1,1 1 0,-1-1 1,0 1-1,0-1 1,1 0-1,-1 1 0,0 0 1,0-1-1,0 1 1,0-1-1,0 1 0,0 0 1,0 0-1,0 0 1,0-1-1,1 1 1,-1 0-1,0 0 0,0 0 1,0 0-1,0 1 1,0-1-1,0 0 0,0 0 1,0 0-1,0 1 1,0-1-1,0 1 1,0-1-1,-1 1 0,-6 3 9,1 1 0,-1 0-1,1 0 1,0 0 0,0 1-1,0 0 1,1 1 0,0-1-1,0 1 1,1 0-1,-9 14 1,6-7 29,1 0 0,0 0-1,1 1 1,1 0 0,-7 30-1,11-41-25,0 1 0,1-1-1,-1 1 1,1-1-1,0 0 1,0 1 0,1-1-1,-1 1 1,1-1-1,0 1 1,0-1 0,1 0-1,-1 0 1,5 8 0,-4-9-5,0 0 0,0-1 1,0 1-1,0-1 1,1 0-1,-1 1 1,1-1-1,0 0 1,-1-1-1,1 1 0,0 0 1,0-1-1,0 1 1,1-1-1,-1 0 1,0 0-1,0-1 1,1 1-1,-1-1 1,5 1-1,3-1 32,0 0 0,1-1 1,-1 0-1,0-1 0,-1 0 0,1-1 1,0 0-1,13-6 0,83-44 257,-68 31-187,-37 21-108,25-14 117,0 1-1,2 1 1,0 1-1,58-15 1,-86 27-117,0 0-1,-1 0 1,1 0-1,-1-1 1,1 1-1,-1 0 1,1 0 0,-1 1-1,1-1 1,-1 0-1,1 0 1,0 0 0,-1 0-1,1 0 1,-1 1-1,1-1 1,-1 0 0,1 0-1,-1 1 1,0-1-1,1 0 1,-1 1 0,1-1-1,-1 0 1,1 1-1,-1-1 1,0 1-1,1-1 1,-1 1 0,0-1-1,0 1 1,1-1-1,-1 1 1,0-1 0,0 1-1,0-1 1,0 1-1,1-1 1,-1 1 0,0-1-1,0 1 1,0-1-1,0 1 1,0 0 0,0-1-1,-1 1 1,1-1-1,0 1 1,0-1 0,-1 2-1,-9 32 87,8-29-76,-17 42 188,-33 59-1,45-91-64,7-15-135,0 0-1,0 0 1,0 0-1,0 1 1,0-1 0,0 0-1,0 0 1,0 0 0,0 0-1,0 0 1,0 0 0,0 0-1,0 0 1,0 0 0,0 0-1,0 0 1,0 1-1,0-1 1,0 0 0,0 0-1,0 0 1,0 0 0,0 0-1,0 0 1,0 0 0,0 0-1,0 0 1,0 0 0,0 0-1,0 1 1,0-1-1,0 0 1,0 0 0,0 0-1,0 0 1,0 0 0,0 0-1,1 0 1,-1 0 0,0 0-1,0 0 1,0 0-1,0 0 1,0 0 0,0 0-1,0 0 1,0 0 0,0 0-1,0 0 1,0 0 0,0 0-1,1 0 1,-1 0 0,0 0-1,0 0 1,0 0-1,0 0 1,0 0 0,0 0-1,0 0 1,0 0 0,0 0-1,0 0 1,0 0 0,1 0-1,20-19 222,11-14-81,0 3 0,48-35 0,-78 64-145,0-1 1,0 1-1,1-1 0,-1 1 1,1 0-1,-1 0 1,1 0-1,4-1 0,-7 2 0,1 0 0,-1 0-1,1 0 1,-1 0-1,0 0 1,1 0 0,-1 0-1,1 0 1,-1 0 0,0 0-1,1 0 1,-1 0-1,1 0 1,-1 1 0,0-1-1,1 0 1,-1 0 0,0 0-1,1 1 1,-1-1-1,0 0 1,1 0 0,-1 1-1,1 0 0,-1 0 0,0 0 0,1 0 0,-1 0 0,0 0 0,0 0 0,0 0 0,1 0 0,-1-1 0,0 1 0,0 0 0,-1 0 0,1 0 0,0 2 0,-8 34-56,5-26 38,0 0-1,1-1 1,1 1-1,0 0 1,0 0 0,1 0-1,0 0 1,1 0 0,2 15-1,-2-25 19,-1 0-1,0 0 1,1 0-1,-1 0 1,1 1-1,-1-1 1,1 0 0,0 0-1,-1 0 1,1 0-1,0 0 1,0 0-1,0 0 1,0-1-1,0 1 1,0 0-1,0 0 1,0-1 0,0 1-1,0 0 1,0-1-1,2 1 1,-1 0 2,1-1 0,-1 0-1,1 0 1,-1 0 0,1 0 0,-1 0 0,1 0 0,-1 0 0,1-1 0,3-1 0,5-2 18,1-1 0,-2 0 0,18-11 0,-27 15-15,16-10 20,-2 0 1,1-2-1,-2 0 1,25-27-1,45-69 3,-49 61-19,33-48-32,92-175 0,23-120-27,-170 360 52,0 2 39,12-39 0,-37 79 187,-7 14-173,-15 32 30,2 3 0,3 0 0,2 2 0,-24 82 0,41-108-1,2 0 0,-6 65 0,12-80-39,2 1 0,0-1 0,1 0 0,1 1-1,1-1 1,7 24 0,-8-38-19,1 0 0,-1 0 0,1-1-1,0 1 1,0 0 0,1-1 0,0 0 0,0 0-1,1 0 1,0 0 0,0-1 0,0 0 0,9 7-1,-10-9-6,1 0-1,0-1 0,0 1 0,0-1 0,0 0 1,0-1-1,0 1 0,1-1 0,-1 0 1,0 0-1,1-1 0,-1 0 0,1 0 0,-1 0 1,0 0-1,1-1 0,-1 0 0,8-2 0,-1-1 25,1 0 0,-1 0 0,-1-2 0,1 1-1,-1-2 1,0 1 0,13-12 0,6-6 225,28-32 0,-53 51-219,-27 26 158,-9 9-1,-37 48 0,61-69-192,0 1 1,0 0-1,1 0 0,1 0 1,0 1-1,0 0 1,1 0-1,0 0 0,1 0 1,-3 16-1,6-25-12,-1 1-1,1 0 0,0-1 1,0 1-1,0-1 1,0 1-1,0 0 1,1-1-1,-1 1 1,1-1-1,0 1 1,0-1-1,0 1 1,0-1-1,0 1 1,0-1-1,0 0 0,1 0 1,-1 0-1,1 0 1,0 0-1,0 0 1,-1 0-1,1 0 1,0 0-1,1-1 1,-1 1-1,0-1 1,0 0-1,1 0 0,-1 0 1,1 0-1,-1 0 1,1 0-1,2 0 1,10 2-11,0-2 1,0 1-1,0-2 1,0 0-1,17-2 1,5 0-19,-22 1 26,1 2 0,-1 0 0,0 1 0,1 1 0,-1 0 0,0 1-1,-1 0 1,1 1 0,-1 1 0,0 0 0,0 1 0,-1 1 0,25 18-1,57 43 79,-80-60-98,-1 1-1,1-2 1,1 0 0,0-1-1,0-1 1,0 0-1,1-1 1,-1-1 0,1 0-1,0-2 1,1 0 0,-1 0-1,0-2 1,0 0 0,1-1-1,22-4 1,-36 3-79,1 1 0,-1-1 0,1 1 0,-1-1 0,0 0 0,7-5 0,-1-1-3231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20855,'82'43'992,"-25"-21"0,17-8-296,17-2-8,16-6-440,0-2 0,1-8-240,3-2 0,2-8-104,-4-4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154 793 11448,'0'0'6402,"0"21"-5467,-16 283 1233,-46-5-821,10-66-420,43-176-401,2 1 1,0 63-1,8-120-153,2-4-115,5-13 13,11-26-1,40-124 613,47-205 0,-2-1-12,-92 337-761,1 0-1,2 0 1,1 2-1,1 0 1,2 1-1,2 0 0,0 2 1,43-45-1,-62 73-87,0 0 0,0 0 0,0 0 0,0 1 0,0-1 0,0 1 0,0-1 0,0 1 0,1 0 0,-1 0 0,1 0 0,-1 0 0,1 0 0,-1 1 0,1-1 0,4 1 0,-4 0 3,0 0 1,0 1-1,0 0 0,0 0 1,0 0-1,0 0 0,0 0 1,0 0-1,0 1 0,-1-1 0,1 1 1,-1 0-1,4 3 0,0 0 18,0 1-1,-1 0 1,0 1-1,0-1 1,-1 1-1,1 0 1,-1 0-1,-1 0 0,0 1 1,0 0-1,4 15 1,-2-2 63,-1 1 1,0 0 0,-1 25-1,-3-25 29,-1-1 0,-1 0-1,-1 1 1,-1-1 0,-1 0-1,-1-1 1,-15 35 0,19-50-111,0 1 1,0-1-1,-1 0 1,0-1-1,0 1 1,0 0-1,-1-1 1,0 1-1,0-1 1,-4 3-1,6-5-18,0-1 0,0 0-1,0 1 1,0-1 0,0 0-1,-1 0 1,1-1 0,0 1-1,-1 0 1,1-1 0,0 0-1,-1 1 1,1-1 0,-1 0 0,1 0-1,-1 0 1,1-1 0,0 1-1,-1 0 1,1-1 0,0 0-1,-1 1 1,1-1 0,0 0-1,-3-2 1,-41-27-6,38 24 0,0-1 0,-1 2 0,0-1 0,-15-6 0,15 6 0,17 2 0,23-1 0,-25 4 0,57-10 0,-1-3 0,-1-2 0,0-3 0,74-34 0,-87 30 0,-1-2 0,-1-2 0,-2-1 0,0-3 0,-2-2 0,-1-1 0,-2-2 0,-2-2 0,-1-2 0,-2 0 0,-2-3 0,39-67 0,-57 86 0,56-108 0,-58 108 0,-2 0 0,-2-2 0,10-39 0,-15 18 0,-3 47 0,0 0 0,0 0 0,-1 0 0,1 0 0,0 0 0,0 0 0,0 1 0,0-1 0,0 0 0,0 0 0,0 0 0,0 0 0,0 0 0,0 0 0,0 0 0,0 1 0,0-1 0,0 0 0,-1 0 0,1 0 0,0 0 0,0 0 0,0 0 0,0 0 0,0 0 0,0 0 0,0 0 0,-1 0 0,1 0 0,0 0 0,0 0 0,0 0 0,0 0 0,0 0 0,0 0 0,-1 0 0,1 0 0,0 0 0,0 0 0,0 0 0,0 0 0,0 0 0,0 0 0,0 0 0,-1 0 0,1 0 0,0 0 0,0 0 0,0 0 0,0 0 0,0 0 0,0 0 0,0 0 0,0-1 0,-1 1 0,1 0 0,0 0 0,0 0 0,0 0 0,0 0 0,0 0 0,0 0 0,0-1 0,0 1 0,0 0 0,-8 10 0,-12 27 0,1 1 0,-18 52 0,-18 86 0,37-108 0,-14 105 0,28-138 0,2-1 0,1 0 0,1 0 0,2 1 0,8 38 0,-9-68 0,1 0 0,-1 1 0,1-1 0,0 0 0,1 0 0,-1 0 0,5 6 0,-6-10 0,0 0 0,0 1 0,0-1 0,0 0 0,0 1 0,0-1 0,0 0 0,1 0 0,-1 0 0,0 0 0,1 0 0,-1 0 0,1-1 0,-1 1 0,1 0 0,-1-1 0,1 1 0,0-1 0,-1 0 0,1 1 0,0-1 0,-1 0 0,1 0 0,0 0 0,-1 0 0,1 0 0,0-1 0,-1 1 0,3-1 0,9-4 0,-1-1 0,1-1 0,-1 0 0,-1 0 0,1-1 0,-1-1 0,0 0 0,11-12 0,74-90 0,-90 104 0,1-3 0,-2 4 0,0 0 0,0 0 0,1 0 0,10-8 0,-16 13 0,1 1 0,-1 0 0,0 0 0,0 0 0,0 0 0,0 0 0,1-1 0,-1 1 0,0 0 0,0 0 0,0 0 0,0 0 0,1 0 0,-1 0 0,0 0 0,0 0 0,0 0 0,1 0 0,-1 0 0,0 0 0,0 0 0,1 0 0,-1 0 0,0 0 0,0 0 0,0 0 0,1 0 0,-1 0 0,0 0 0,0 0 0,0 0 0,1 0 0,-1 0 0,0 1 0,0-1 0,0 0 0,1 0 0,1 10 0,-4 19 0,1-24 0,1 0 0,-11 135 0,11-117 0,1 0 0,0-1 0,2 1 0,7 26 0,-10-48 0,0 0 0,0 0 0,1 0 0,-1 0 0,0 1 0,1-1 0,-1 0 0,1 0 0,-1 0 0,1-1 0,-1 1 0,1 0 0,0 0 0,-1 0 0,1 0 0,0 0 0,0-1 0,0 1 0,0 0 0,0-1 0,0 1 0,0-1 0,0 1 0,0-1 0,0 1 0,0-1 0,0 0 0,0 0 0,0 1 0,0-1 0,0 0 0,0 0 0,0 0 0,0 0 0,1 0 0,-1 0 0,0 0 0,0-1 0,0 1 0,0 0 0,0-1 0,0 1 0,0-1 0,0 1 0,0-1 0,1 0 0,6-3 0,0-1 0,0 0 0,-1 0 0,10-10 0,147-150 0,-154 156 0,35-36 0,-40 41 0,1-1 0,-1 1 0,1 0 0,0 0 0,0 1 0,13-5 0,-19 8 0,1-1 0,0 1 0,0 0 0,-1 0 0,1 0 0,0 0 0,0 0 0,-1 1 0,1-1 0,0 0 0,-1 0 0,1 0 0,0 1 0,-1-1 0,1 0 0,0 0 0,-1 1 0,1-1 0,0 1 0,-1-1 0,1 1 0,-1-1 0,1 1 0,-1-1 0,1 1 0,-1-1 0,0 1 0,1 0 0,-1-1 0,1 1 0,-1 0 0,0-1 0,0 1 0,1 0 0,-1 0 0,6 30 0,-5-28 0,2 31 0,7 33 0,-9-62 0,0 0 0,0 0 0,1-1 0,0 1 0,0 0 0,0-1 0,1 0 0,-1 1 0,1-1 0,5 6 0,-6-9 0,-1 0 0,0 0 0,1 1 0,-1-1 0,1-1 0,-1 1 0,1 0 0,0 0 0,-1 0 0,1-1 0,0 1 0,-1-1 0,1 0 0,0 1 0,0-1 0,0 0 0,-1 0 0,4 0 0,0-1 0,-1 0 0,0 0 0,0 0 0,1 0 0,-1-1 0,0 0 0,6-3 0,1-2 0,0-1 0,0-1 0,0 1 0,10-12 0,2-7 0,38-57 0,1-1 0,17-16 0,-79 100 0,0 1 0,0 0 0,1-1 0,-1 1 0,0-1 0,0 1 0,0 0 0,1 0 0,-1-1 0,0 1 0,0 0 0,1-1 0,-1 1 0,0 0 0,0 0 0,1 0 0,-1-1 0,0 1 0,1 0 0,-1 0 0,1 0 0,-1 0 0,0 0 0,1-1 0,-1 1 0,0 0 0,1 0 0,-1 0 0,0 0 0,1 0 0,-1 0 0,1 0 0,-1 0 0,0 1 0,1-1 0,-1 0 0,0 0 0,1 0 0,-1 0 0,0 0 0,1 1 0,-1-1 0,0 0 0,1 0 0,-1 0 0,0 1 0,1-1 0,-1 0 0,0 0 0,0 1 0,1-1 0,-1 0 0,0 1 0,0-1 0,0 0 0,0 1 0,1-1 0,-1 0 0,0 1 0,0-1 0,0 1 0,0-1 0,0 1 0,4 25 0,-5-6 0,0 0 0,0 0 0,-2 0 0,-6 21 0,-26 77 0,28-96 0,4-14 0,0 0 0,0 0 0,-1-1 0,-6 10 0,9-16 0,0 1 0,0-1 0,0 1 0,0-1 0,0 1 0,0-1 0,0 0 0,-1 1 0,1-1 0,0 0 0,-1 0 0,1 0 0,-1 0 0,0 0 0,1 0 0,-1 0 0,0-1 0,1 1 0,-1-1 0,0 1 0,0-1 0,1 0 0,-1 1 0,0-1 0,-2 0 0,2-1 0,1 0 0,0 1 0,0-1 0,0 0 0,-1 1 0,1-1 0,0 0 0,0 0 0,0 0 0,0 0 0,1 0 0,-1 0 0,0 0 0,0-1 0,1 1 0,-1 0 0,0 0 0,1-1 0,-1-1 0,1 2 0,-1 1 0,1-1 0,0 0 0,0 1 0,0-1 0,-1 0 0,1 0 0,0 1 0,0-1 0,0 0 0,0 1 0,0-1 0,0 0 0,1 0 0,-1 1 0,0-1 0,0 0 0,0 1 0,1-1 0,-1 0 0,0 1 0,1-1 0,-1 1 0,1-1 0,-1 0 0,0 1 0,1-1 0,-1 1 0,1-1 0,-1 1 0,1 0 0,0-1 0,-1 1 0,1-1 0,0 1 0,-1 0 0,1 0 0,1-1 0,8 0 0,1 0 0,-1 0 0,1 1 0,0 1 0,-1 0 0,1 0 0,16 5 0,12 1 0,-8-3 0,1-1 0,0-2 0,0-1 0,61-8 0,174-50 0,-216 43-3935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0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0 349 8840,'0'0'7677,"5"-9"-7211,4-9-62,17-24-1,-21 35-205,0 0-1,1 0 1,0 1-1,0 0 1,0 0-1,1 0 1,11-7-1,-12 10-49,-1-1 0,1 1 1,0 1-1,0-1 0,0 1 0,0 0 0,0 0 1,11-1-1,-16 3-112,1 0 0,0 0-1,-1 1 1,1-1 0,-1 0 0,1 0 0,-1 1 0,1-1 0,0 1-1,-1-1 1,0 1 0,1 0 0,-1 0 0,1 0 0,-1-1 0,2 3 0,-2-1-2,1 0 0,0 0 0,-1 0 0,0 0 0,1 0 0,-1 0 0,0 1 0,0-1 0,0 1 0,0-1 0,-1 1 0,1-1 0,0 4 0,9 96 518,-9-74-378,1 0-1,1-1 0,2 0 0,11 36 1,-15-60-149,0 1 0,0-1 0,0 0 1,1 0-1,0 0 0,-1 0 0,1 0 1,0-1-1,0 1 0,1-1 0,-1 1 1,1-1-1,-1 0 0,1 1 0,0-1 1,0-1-1,-1 1 0,1 0 0,1-1 1,-1 1-1,0-1 0,0 0 0,0 0 1,1 0-1,-1-1 0,0 1 0,1-1 0,-1 0 1,1 0-1,-1 0 0,0 0 0,5-1 1,1-1 23,-1 0 0,1 0 1,-1-1-1,0 0 0,0 0 1,0-1-1,-1 0 1,1 0-1,-1-1 0,0 0 1,11-10-1,-4 0 8,0-1 0,-1 0 0,-1-1 0,0 0 0,-2-1-1,0 0 1,-1-1 0,0 0 0,7-26 0,-6 8 19,-1 0 0,-2 0-1,-1-1 1,0-44 0,-6 81-75,0-8 34,1 0 0,0 0 1,0 0-1,5-16 0,-6 24-32,1-1-1,-1 1 0,1-1 0,0 1 1,-1-1-1,1 1 0,0-1 0,0 1 1,0 0-1,0 0 0,0-1 0,0 1 1,1 0-1,-1 0 0,0 0 0,0 0 0,1 0 1,-1 0-1,1 1 0,-1-1 0,1 0 1,-1 1-1,1-1 0,-1 1 0,1-1 1,-1 1-1,1 0 0,0 0 0,-1 0 1,1 0-1,-1 0 0,1 0 0,0 0 1,1 1-1,29 7 7,0 2 0,-1 1 1,31 16-1,-59-26-6,21 10 99,0 1-1,27 18 1,-40-24-186,-5-2 868,-17-2-4686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137 497 24223,'0'0'2964,"-10"12"-2377,0-1-444,3-3-88,1-1 0,-1 1-1,1 0 1,1 0 0,0 1 0,0 0-1,0 0 1,-3 11 0,-5 22-15,3 0 0,-11 81 1,6 89 137,14-193-128,0-6 14,0-2 57,0 0 0,1 0 1,0 0-1,1 0 1,1 0-1,3 16 0,4-25 958,-7-2-1009,0 0 1,-1 0-1,1 0 0,0 0 0,-1 1 1,1-1-1,0 0 0,-1 1 1,1 0-1,2 1 0,-2 0-19,0 0 0,-1 1-1,1-1 1,-1 1 0,1-1-1,-1 1 1,0 0 0,0 0-1,0-1 1,0 1 0,0 4-1,4 37 102,-3-18-42,9 35 11,4 0 1,23 65 0,-35-133-122,-3-11 0,-6-646 0,7 577 0,11-381 0,-12 429 0,2 1 0,1 0 0,1 0 0,13-46 0,-16 82 0,-1 0 0,1 0 0,-1 0 0,1 0 0,0 0 0,0 0 0,-1 1 0,1-1 0,1 0 0,-1 1 0,0-1 0,0 0 0,2-1 0,-1 3 0,-1-1 0,0 1 0,0 0 0,0-1 0,1 1 0,-1 0 0,0 0 0,0 0 0,1 0 0,-1 0 0,0 0 0,0 1 0,1-1 0,-1 0 0,0 1 0,0-1 0,0 0 0,0 1 0,1 0 0,-1-1 0,0 1 0,0 0 0,0-1 0,0 1 0,1 1 0,22 16 0,0 1 0,-1 1 0,30 35 0,57 77 0,-94-111 0,37 52 0,-3 2 0,64 129 0,-90-153 0,-2 2 0,-3 0 0,-1 2 0,-4 0 0,14 94 0,-26-132 0,0 1 0,-1-1 0,-1 1 0,-1-1 0,0 1 0,-1-1 0,-7 26 0,7-37 0,0 0 0,0 0 0,-1 0 0,0 0 0,0 0 0,0-1 0,-1 1 0,0-1 0,0 0 0,0 0 0,-1 0 0,0-1 0,0 1 0,0-1 0,0 0 0,0-1 0,-1 1 0,0-1 0,0 0 0,0 0 0,0-1 0,-12 3 0,-10 1 0,0-1 0,0-2 0,-1-1 0,-29-1 0,-118-13 0,139 8 0,24 3 0,4 1 0,1 0 0,0-1 0,0-1 0,-15-3 0,22 4 0,0 1 0,0 0 0,0-1 0,-1 1 0,1-1 0,0 0 0,0 1 0,0-1 0,0 0 0,1 1 0,-1-1 0,0 0 0,0 0 0,0 0 0,1 0 0,-1 0 0,0 0 0,1 0 0,-1 0 0,1 0 0,-1 0 0,1 0 0,0-1 0,-1 1 0,1 0 0,0 0 0,0 0 0,0 0 0,0-1 0,0 1 0,0 0 0,0 0 0,0 0 0,0-1 0,0 1 0,1 0 0,-1 0 0,1 0 0,-1 0 0,1-2 0,2-3 170,0 1 0,0-1 0,1 0 0,5-6 0,5-4-4955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1191 21407,'0'0'4218,"11"-14"-4582,74-94 249,69-114 363,-136 197 223,28-53 1,-40 63 937,-5 14-1361,0 0 0,1 1 0,-1-1 0,0 0 0,1 0 0,-1 1 0,1-1 0,-1 1 0,0-1 0,1 1 0,0-1 1,-1 1-1,1 0 0,-1 0 0,1 0 0,-1 0 0,1 0 0,-1 0 0,1 0 0,-1 1 0,1-1 0,-1 0 0,1 1 0,-1-1 0,2 2 0,4 0 29,-1 0-1,0 1 0,1 0 0,9 6 0,-10-4-32,1 0-1,-2 1 1,1-1-1,-1 1 1,1 0-1,-2 0 1,1 1-1,-1-1 1,0 1-1,0 0 1,-1 0-1,0 1 1,0-1-1,2 11 1,1 8 55,-3-1 0,0 1 1,0 27-1,-3-40-55,0-8-18,0 0 0,1 0 1,-1-1-1,1 1 0,0 0 1,0 0-1,0 0 0,1-1 1,0 1-1,0-1 0,3 6 1,-4-9-15,0 0 0,0 0 0,0 0 0,0 0 0,0 0 1,0 0-1,1 0 0,-1 0 0,0-1 0,0 1 1,1 0-1,-1-1 0,1 1 0,-1-1 0,3 1 0,-1-1-2,0 1 0,0-1 0,0-1-1,0 1 1,0 0 0,0-1-1,0 1 1,0-1 0,-1 0-1,5-2 1,8-3 19,-1-1 1,1-1-1,-1-1 1,-1 0-1,21-18 1,57-63 70,-40 38-32,-25 25-21,-19 18-10,1 1 0,0 0 1,1 0-1,-1 0 1,1 1-1,1 0 0,0 1 1,19-10-1,-28 16-32,-1 0-1,0 0 0,1 0 1,-1 0-1,1 0 1,-1 0-1,1 1 1,-1-1-1,0 0 1,1 0-1,-1 0 1,1 0-1,-1 0 1,0 1-1,1-1 1,-1 0-1,1 0 1,-1 1-1,0-1 1,0 0-1,1 0 1,-1 1-1,0-1 1,1 0-1,-1 1 1,0-1-1,0 0 1,0 1-1,1-1 0,-1 1 1,0-1-1,0 0 1,0 1-1,0-1 1,0 1-1,0-1 1,0 1-1,0-1 1,0 0-1,0 1 1,0 0-1,1 23 75,-1-20-61,0 22 63,3 94 125,-2-99-153,2 1 0,0-1-1,10 31 1,-10-43-42,0-1 0,1 1 1,0-1-1,0 0 0,1 0 0,0 0 1,0-1-1,7 8 0,-10-13-9,0 0 0,0 0 1,0 0-1,1 0 0,-1 0 0,0-1 0,1 1 0,0-1 0,-1 1 0,1-1 0,0 0 0,-1 0 0,1 0 0,0 0 0,0-1 0,0 1 0,0-1 0,0 0 0,0 0 0,0 0 1,0 0-1,0 0 0,0-1 0,0 1 0,0-1 0,-1 0 0,1 0 0,3-1 0,3-3-2,1 0 0,-1-1 0,-1 0 0,1-1 0,-1 1 0,-1-2 0,1 1 0,-1-1 0,0 0 0,6-10 0,7-13 0,26-54 0,10-29 0,99-183 0,-113 220 0,-4-1 0,-3-1 0,25-89 0,-50 139 0,-5 15 0,0 0 0,0 0 0,-2-1 0,0 1 0,2-23 0,-31 96 0,-144 459 0,93-265 0,-85 244 0,145-445 0,3 0 0,-13 86 0,27-115 0,0-23 0,0 0 0,0 0 0,1 0 0,-1 0 0,0 1 0,0-1 0,0 0 0,0 0 0,1 0 0,-1 0 0,0 0 0,0 0 0,0 0 0,0 0 0,1 0 0,-1 0 0,0 0 0,0 0 0,0 0 0,1 0 0,-1 0 0,0 0 0,0 0 0,0 0 0,0 0 0,1 0 0,-1 0 0,0 0 0,0 0 0,0 0 0,1 0 0,-1 0 0,0 0 0,0-1 0,0 1 0,0 0 0,0 0 0,1 0 0,-1 0 0,0 0 0,0-1 0,0 1 0,0 0 0,0 0 0,0 0 0,0 0 0,0-1 0,0 1 0,1 0 0,22-39 0,-20 33 0,-3 6 0,18-36 0,2 2 0,1 0 0,29-34 0,133-122 0,-33 37 0,-113 111 0,58-87 0,237-384 0,-312 482 0,1 1 0,-2-1 0,-1 0 0,24-60 0,-40 86 0,-7 15 0,-8 22 0,-131 402 0,121-343 0,5 1 0,-13 178 0,30-126 0,1-143 0,0-1 0,0 0 0,0 1 0,0-1 0,0 0 0,0 1 0,0-1 0,0 0 0,0 1 0,0-1 0,0 1 0,1-1 0,-1 0 0,0 1 0,0-1 0,0 0 0,0 1 0,0-1 0,1 0 0,-1 0 0,0 1 0,0-1 0,1 0 0,-1 1 0,0-1 0,0 0 0,1 0 0,-1 0 0,0 1 0,1-1 0,-1 0 0,0 0 0,1 0 0,-1 0 0,0 0 0,1 0 0,-1 1 0,1-1 0,-1 0 0,0 0 0,1 0 0,-1 0 0,0 0 0,1 0 0,-1 0 0,0-1 0,1 1 0,-1 0 0,0 0 0,1 0 0,-1 0 0,0 0 0,1-1 0,-1 1 0,0 0 0,1 0 0,-1 0 0,0-1 0,1 1 0,-1 0 0,0 0 0,0-1 0,0 1 0,1-1 0,20-19 0,-14 10 155,0-1 0,-1 0 0,-1 0-1,0-1 1,4-15 0,6-22-3766,-14 43 2358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22815,'0'0'6097,"14"10"-6031,-1-1-53,2 2 1,1-1-1,-1 0 1,2-1 0,22 8-1,-11-6 0,-7-3-3,-1 0 0,0 1 0,35 22 0,-35-18 18,0-1-1,44 19 0,-19-13-3836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0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19087,'0'0'4480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12864,'0'0'5142,"12"6"-4759,0 1-279,14 8 401,36 15 0,-55-28-367,1 0-1,-1-1 1,1 1-1,-1-1 1,1-1-1,-1 0 0,1 0 1,11-1-1,50-13-1954,-65 13 1263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415 900 14272,'0'0'4521,"-17"-5"-4052,5 1-378,0 0-15,0 0 0,0 1 0,0 0 0,-1 1 0,0 0 0,1 1 0,-20 0 0,14 3 18,1 1 1,0 1 0,0 0-1,0 1 1,1 1 0,0 0-1,-18 10 1,25-11-13,0 0-1,0 0 1,1 1-1,-1 0 1,1 1-1,1 0 1,-1 0-1,1 1 1,0 0-1,1 0 1,0 0-1,0 1 1,-4 10-1,9-17-47,0 0 0,0 0 0,0 0 0,1 0-1,-1 0 1,1 0 0,-1 1 0,1-1 0,0 0-1,0 0 1,0 0 0,0 1 0,0-1 0,0 0-1,1 0 1,-1 0 0,1 0 0,0 1 0,-1-1-1,1 0 1,1 2 0,0-1 3,1-1 1,-1 1-1,1 0 0,-1-1 0,1 0 1,0 1-1,-1-1 0,1 0 0,0-1 1,0 1-1,1 0 0,2 0 0,8 3 56,1-1 0,-1-1 0,0 0 0,1-1 0,17 1 0,-9-2 16,0-1 0,0-1 0,0-1 1,0-1-1,0-1 0,36-11 0,-51 13-72,0-1 1,0-1-1,0 1 0,0-1 0,-1 0 1,1-1-1,-1 0 0,0 0 0,0-1 1,-1 0-1,0 0 0,0 0 0,0-1 1,-1 0-1,0 0 0,0 0 0,-1-1 1,0 1-1,0-1 0,4-15 0,-4 9 15,-2-1-1,0 1 1,0 0-1,-2-1 1,0 1-1,0-1 0,-2 1 1,-2-15-1,0 9 27,-1 0-1,-1 0 0,0 0 0,-2 1 1,-10-20-1,13 30-5,0 0 1,-1 0 0,-11-13-1,15 19-45,0 1-1,0 0 1,-1 0-1,1 0 1,0 0-1,-1 0 1,1 1-1,-1-1 1,1 1-1,-1-1 1,0 1 0,0 0-1,0 0 1,0 0-1,0 0 1,-4 0-1,2 1 206,7-2-118,14-2-86,2-1 1,-4-2-13,-1 0 0,0-1 0,-1 0 0,23-19 0,-23 17-5,48-39 108,-3-2 1,73-86-1,-98 96 24,31-54 1,-38 55 192,58-71 0,-83 111-328,0-1 0,0 1-1,1 0 1,-1-1 0,0 1 0,1-1 0,-1 1 0,0 0 0,1 0 0,-1-1 0,1 1-1,-1 0 1,1 0 0,-1-1 0,0 1 0,1 0 0,-1 0 0,1 0 0,-1 0 0,1 0-1,-1 0 1,1 0 0,-1 0 0,2 0 0,-2 0 1,1 1 0,0-1 0,-1 1 0,1-1 0,-1 1 0,1 0 1,-1-1-1,1 1 0,-1 0 0,0 0 0,1-1 0,-1 1 0,0 0 0,0 0 0,1 0 0,-1-1 0,0 1 0,0 0 0,0 1 0,2 16 46,-1 1-1,0-1 0,-3 21 1,1-21-31,-85 672 462,3-290-234,49-275-12,-59 143 0,74-218-130,9-22 35,-1 0-1,-1 0 0,-2-1 1,-1-1-1,-34 47 0,49-73-139,0 0 0,0 0-1,0 0 1,0 0 0,0 0-1,0 1 1,0-1 0,0 0-1,0 0 1,-1 0 0,1 0-1,0 0 1,0 0 0,0 0-1,0 0 1,0 1 0,-1-1-1,1 0 1,0 0 0,0 0-1,0 0 1,0 0 0,0 0-1,-1 0 1,1 0 0,0 0 0,0 0-1,0 0 1,0 0 0,-1 0-1,1 0 1,0 0 0,0 0-1,0 0 1,0 0 0,-1 0-1,1-1 1,0 1 0,0 0-1,0 0 1,0 0 0,0 0-1,0 0 1,-1 0 0,1-1-1,-4-9 121,1-16 27,4 10-116,1-1 0,0 1 0,1 0 0,1 0 0,0 0 0,2 0-1,-1 0 1,2 1 0,0 0 0,1 1 0,15-22 0,-13 22-7,0 0 0,1 1 1,1 0-1,0 1 0,1 1 1,0-1-1,1 2 1,0 0-1,0 1 0,1 0 1,18-7-1,8 1-29,1 3 0,0 1 0,0 1 0,1 3 0,0 2 0,0 1 0,0 2 0,1 3 0,61 7 0,-75-5 697,11 1-1180,-18 0-3810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665 810 17687,'0'0'1730,"-10"4"-1152,-41 16 65,-65 36 0,88-39-563,1 2 1,1 1-1,0 1 0,2 0 1,-25 30-1,32-32-30,2 1 0,1 0-1,0 0 1,2 2 0,0-1-1,2 2 1,-12 33 0,20-49-28,0 1-1,0 0 1,1 0 0,0 0 0,1 0 0,0 0 0,0 0 0,1 0-1,0 0 1,0 0 0,3 9 0,-3-13-12,0-1 0,0 0 0,0 0 0,1 0 0,-1 0 0,1 0 0,0 0-1,0 0 1,0 0 0,0-1 0,0 1 0,1-1 0,-1 1 0,1-1 0,-1 0 0,1 0 0,0 0 0,0 0 0,0-1 0,0 1 0,0-1 0,0 0 0,1 0 0,-1 0 0,0 0-1,1 0 1,-1-1 0,5 1 0,0-1 16,0 0-1,1-1 0,-1 0 0,0 0 0,0-1 1,0 0-1,0 0 0,0-1 0,-1 0 0,1 0 1,12-9-1,-11 6 13,1-1 1,-2 0-1,1-1 1,-1 0-1,0 0 1,-1-1-1,12-16 1,-7 3 50,0 0 1,-2-1 0,0 0-1,-1 0 1,-2-1 0,0 0 0,3-28-1,-6 31 12,-1 10 15,-1 1 1,0-1-1,-1 0 0,-1 1 0,0-1 0,0 0 1,-2-12-1,-1 14 505,0 11-284,0 18-130,2-11-139,-20 102 458,-57 173-1,51-208-353,-4 0 0,-3-2 0,-45 70 0,56-105-94,11-16-1,-1-1 0,-2 0 1,0-2-1,-1 1 0,-22 20 0,37-39-58,-1-1 0,0 1 0,1-1 0,-1 0 0,0 1 0,0-1-1,0 0 1,0 0 0,0 0 0,-1 0 0,1-1 0,0 1 0,0 0 0,-1-1 0,1 0-1,0 1 1,0-1 0,-1 0 0,1 0 0,0-1 0,-1 1 0,1 0 0,-3-1 0,1-1 10,1 0 1,-1 0-1,1 0 1,0 0-1,0 0 1,0-1-1,0 1 1,0-1-1,0 0 1,1 0-1,-1 0 1,1 0-1,-2-4 1,-1 1 14,2-1 0,-1 0 0,1 0 0,0 0 1,0 0-1,0-1 0,1 1 0,1-1 0,-1 0 0,1 1 1,0-1-1,1-14 0,1 12-4,1 0-1,-1 0 1,2 1-1,0-1 1,0 0 0,0 1-1,1-1 1,10-15-1,-1 5 0,2 0 0,0 0-1,2 2 1,0 0 0,1 1-1,0 1 1,26-17 0,56-38 101,138-71 1,-207 126-121,18-9 35,-1-1 0,-1-3-1,47-38 1,228-200 622,-305 252-594,-10 8 26,0 1 1,1 0-1,10-7 0,-18 13-107,0 0-1,0 0 1,0 0-1,0 0 1,1 0-1,-1 0 1,0 0-1,0 0 1,0 0-1,0 0 1,1 0 0,-1-1-1,0 1 1,0 0-1,0 0 1,1 0-1,-1 0 1,0 0-1,0 1 1,0-1-1,1 0 1,-1 0 0,0 0-1,0 0 1,0 0-1,0 0 1,1 0-1,-1 0 1,0 0-1,0 0 1,0 0-1,0 1 1,0-1 0,1 0-1,-1 0 1,0 0-1,0 0 1,0 0-1,0 1 1,0-1-1,0 0 1,0 0-1,0 0 1,0 0 0,1 1-1,-1-1 1,0 0-1,0 0 1,0 0-1,0 0 1,0 1-1,0-1 1,0 0-1,-1 20 113,-8 28 40,9-46-153,-8 31-1,-14 83 0,20-100 0,1 0 0,0 0 0,1 0 0,1 0 0,4 21 0,-5-35 0,0-1 0,1 1 0,-1-1 0,1 1 0,0-1 0,-1 0 0,1 1 0,0-1 0,0 0 0,0 0 0,-1 0 0,2 1 0,-1-1 0,0 0 0,0 0 0,0 0 0,0-1 0,0 1 0,1 0 0,-1 0 0,0-1 0,1 1 0,-1 0 0,1-1 0,-1 0 0,1 1 0,-1-1 0,1 0 0,-1 0 0,1 0 0,-1 1 0,1-2 0,-1 1 0,1 0 0,-1 0 0,1 0 0,-1-1 0,2 0 0,8-1 0,-1-2 0,1 1 0,-1-1 0,10-5 0,-17 7 0,17-9 0,0 0 0,-1-2 0,0 0 0,29-28 0,62-72 0,-53 52 0,-1 4 0,-55 66 0,-2 8 0,-6 30 0,2 1 0,2 88 0,3-129 0,1 1 0,0-1 0,0 1 0,1-1 0,0 0 0,1 0 0,2 8 0,-4-13 0,0-1 0,0 1 0,0 0 0,0 0 0,1-1 0,-1 1 0,0 0 0,1-1 0,-1 0 0,1 1 0,0-1 0,-1 0 0,1 0 0,0 0 0,0 0 0,0 0 0,0 0 0,0 0 0,0-1 0,0 1 0,0 0 0,0-1 0,0 0 0,0 0 0,0 0 0,0 0 0,0 0 0,0 0 0,4-1 0,5-2 0,0 0 0,0 0 0,-1-2 0,1 1 0,-1-1 0,17-12 0,-1-1 0,27-24 0,95-98 0,-146 138 0,1 0 0,-1 1 0,1-1 0,-1 0 0,1 1 0,-1-1 0,5 0 0,-7 1 0,1 1 0,0 0 0,-1 0 0,1 0 0,-1 0 0,1 0 0,-1 0 0,1 1 0,0-1 0,-1 0 0,1 0 0,-1 0 0,1 0 0,-1 1 0,1-1 0,0 0 0,-1 1 0,1-1 0,-1 0 0,0 1 0,1-1 0,-1 1 0,1-1 0,-1 0 0,1 1 0,-1-1 0,0 1 0,0-1 0,1 1 0,-1 0 0,0-1 0,0 1 0,1-1 0,-1 1 0,0-1 0,0 1 0,0 0 0,0-1 0,0 1 0,0-1 0,0 2 0,7 65 0,-7-55 0,0 0 0,1 0 0,1 0 0,0 0 0,1-1 0,0 1 0,0-1 0,1 1 0,7 12 0,-8-20 0,-1-1 0,1 0 0,0 1 0,1-1 0,-1 0 0,0-1 0,1 1 0,-1-1 0,1 1 0,0-1 0,0 0 0,0-1 0,0 1 0,0-1 0,0 0 0,1 0 0,-1 0 0,0 0 0,1-1 0,-1 1 0,1-1 0,-1 0 0,6-1 0,3-1 0,1 0 0,-1 0 0,0-1 0,0-1 0,0 0 0,17-9 0,199-113 0,-153 81 0,252-165 0,-270 167 0,-81 68 0,15-18 0,-181 159 0,148-126 0,3 1 0,-51 69 0,88-109 0,-5 8 0,0-1 0,1 1 0,0 0 0,-6 16 0,11-24 0,-1 0 0,0 0 0,1 0 0,0 1 0,-1-1 0,1 0 0,0 1 0,0-1 0,0 0 0,-1 1 0,2-1 0,-1 0 0,0 1 0,0-1 0,0 0 0,0 1 0,1-1 0,-1 0 0,1 1 0,-1-1 0,1 0 0,-1 0 0,1 0 0,0 0 0,0 1 0,-1-1 0,1 0 0,0 0 0,0 0 0,0-1 0,0 1 0,0 0 0,0 0 0,1 0 0,-1-1 0,0 1 0,0-1 0,0 1 0,1-1 0,-1 1 0,0-1 0,1 0 0,-1 1 0,0-1 0,1 0 0,1 0 0,3 0 0,0 0 0,1 0 0,-1 0 0,1-1 0,-1 0 0,0 0 0,0-1 0,1 0 0,-1 0 0,0 0 0,-1-1 0,1 0 0,0 0 0,8-6 0,4-5 0,-1 1 0,30-33 0,-15 11 0,-3-2 0,0-1 0,-3-2 0,-1 0 0,22-52 0,81-224 0,-88 194 0,45-223 0,-85 341 0,2-3 0,0 0 0,-1 1 0,0-1 0,-1 0 0,1 0 0,-1 0 0,-1 1 0,1-1 0,-1 0 0,-2-8 0,2 14 0,1 0 0,0 1 0,-1-1 0,1 1 0,0-1 0,-1 1 0,1-1 0,-1 1 0,1-1 0,-1 1 0,1-1 0,-1 1 0,1-1 0,-1 1 0,1 0 0,-1-1 0,0 1 0,1 0 0,-1-1 0,0 1 0,1 0 0,-1 0 0,0 0 0,1 0 0,-1 0 0,0 0 0,1 0 0,-1 0 0,0 0 0,1 0 0,-1 0 0,0 0 0,1 0 0,-1 0 0,0 1 0,1-1 0,-1 0 0,1 0 0,-1 1 0,0-1 0,1 0 0,-2 2 0,-23 18 0,3 4 0,1 2 0,2 1 0,0 0 0,2 1 0,1 1 0,1 1 0,-17 50 0,18-38 0,2 0 0,2 1 0,2 1 0,-4 55 0,10-64 0,2-1 0,2 1 0,0-1 0,3 0 0,0 0 0,12 36 0,-11-53 0,0 0 0,0-1 0,2 0 0,0-1 0,1 1 0,0-1 0,1-1 0,1 0 0,0-1 0,1 0 0,1 0 0,14 11 0,-23-22 0,0 1 0,0-1 0,0 0 0,0 0 0,0-1 0,0 1 0,1-1 0,-1 0 0,1 0 0,-1 0 0,1-1 0,-1 0 0,1 0 0,-1 0 0,1 0 0,-1-1 0,1 1 0,-1-1 0,0 0 0,1-1 0,-1 1 0,0-1 0,0 0 0,0 0 0,8-5 0,6-5 0,0-1 0,0-1 0,-2-1 0,16-16 0,-15 14 0,24-23 0,-2-2 0,60-81 0,-98 121 0,-1 1 0,1 0 0,0-1 0,0 1 0,0 0 0,0 0 0,0 0 0,1 0 0,-1 0 0,0 0 0,0 0 0,1 0 0,1-1 0,-2 2 0,-1 0 0,1 0 0,-1 0 0,0 0 0,1 0 0,-1 0 0,0 0 0,1 0 0,-1 0 0,1 1 0,-1-1 0,0 0 0,1 0 0,-1 0 0,0 1 0,1-1 0,-1 0 0,0 0 0,0 1 0,1-1 0,-1 0 0,0 0 0,0 1 0,1-1 0,-1 0 0,0 1 0,0-1 0,0 0 0,0 1 0,1-1 0,-1 1 0,0 0 0,1 5 0,0-1 0,0 1 0,-1 0 0,1 0 0,-2 11 0,1 127 0,1-122 0,2 1 0,1-1 0,0 0 0,11 31 0,-14-50 0,0-1 0,0 1 0,0-1 0,1 0 0,-1 1 0,0-1 0,1 0 0,0 0 0,-1 0 0,1 0 0,0 0 0,0 0 0,0 0 0,0-1 0,0 1 0,1-1 0,-1 1 0,0-1 0,1 0 0,-1 0 0,1 0 0,-1 0 0,1-1 0,0 1 0,-1-1 0,1 1 0,0-1 0,-1 0 0,1 0 0,0 0 0,-1 0 0,1-1 0,0 1 0,2-2 0,10-2 0,1-1 0,-2 0 0,1-1 0,23-14 0,-13 8 0,73-42 0,-72 38 0,1 0 0,0 3 0,1 0 0,41-12 0,-67 24 0,-1 1 0,1-1 0,-1 1 0,1-1 0,-1 1 0,1 0 0,0 0 0,-1 0 0,1 0 0,-1 0 0,1 0 0,-1 1 0,1-1 0,-1 0 0,1 1 0,-1-1 0,1 1 0,-1 0 0,1-1 0,-1 1 0,0 0 0,2 1 0,-1 0 0,-1-1 0,0 1 0,0 0 0,1 0 0,-1 0 0,0 0 0,0 0 0,-1 0 0,1 0 0,0 0 0,-1 1 0,0-1 0,1 4 0,-1 8 0,0-1 0,-1 1 0,0-1 0,-4 15 0,4-20 0,-3 5 0,-1 10 0,9-18 0,8-7 0,11-10 0,0 0 0,38-29 0,18-10 0,-70 46 0,1 0 0,0 1 0,0 0 0,1 0 0,-1 1 0,18-2 0,-26 5 0,0 0 0,-1 0 0,1 0 0,0 0 0,0 0 0,0 0 0,0 1 0,0-1 0,0 1 0,-1-1 0,1 1 0,0 0 0,0 0 0,-1 0 0,1 0 0,-1 0 0,1 0 0,-1 0 0,1 0 0,-1 1 0,0-1 0,1 1 0,-1-1 0,0 1 0,2 2 0,1 5 0,0-1 0,0 1 0,0 0 0,1 10 0,4 7 0,-6-19 0,0 0 0,0-1 0,1 1 0,-1-1 0,1 0 0,9 11 0,-10-15 0,-1 0 0,1 0 0,0 0 0,0 0 0,0 0 0,0-1 0,0 1 0,0-1 0,0 0 0,0 0 0,1 0 0,-1 0 0,0-1 0,1 1 0,-1-1 0,6 0 0,13-1 0,-1-1 0,0-1 0,-1-1 0,1-1 0,37-13 0,94-49 0,-106 45 0,0-1 0,79-57 0,-120 77 0,-1-1 0,1 0 0,-1 0 0,0 0 0,0 0 0,0-1 0,-1 0 0,1 0 0,-1 0 0,0 0 0,3-9 0,-6 14 0,0 0 0,0-1 0,1 1 0,-1 0 0,0-1 0,0 1 0,0 0 0,0-1 0,0 1 0,0-1 0,0 1 0,0 0 0,0-1 0,0 1 0,-1 0 0,1-1 0,0 1 0,0 0 0,0-1 0,0 1 0,0 0 0,-1 0 0,1-1 0,0 1 0,0 0 0,0-1 0,-1 1 0,1 0 0,0 0 0,0 0 0,-1-1 0,1 1 0,0 0 0,-1 0 0,1 0 0,0 0 0,-1-1 0,1 1 0,0 0 0,-1 0 0,1 0 0,0 0 0,-1 0 0,1 0 0,0 0 0,-1 0 0,1 0 0,0 0 0,-1 0 0,-19 6 0,4 0 0,1 2 0,0 0 0,0 1 0,1 0 0,0 2 0,1-1 0,-20 22 0,14-12 0,1 0 0,1 2 0,2 0 0,-16 27 0,25-38 0,1-1 0,1 1 0,0 1 0,0-1 0,-4 23 0,7-29 0,0 1 0,1 0 0,0 0 0,0 0 0,0-1 0,0 1 0,1 0 0,0 0 0,0-1 0,1 1 0,0-1 0,0 1 0,0-1 0,3 6 0,-4-10 0,0 1 0,0-1 0,0 0 0,0 0 0,0 0 0,0 0 0,0 0 0,0 0 0,0 0 0,1 0 0,-1 0 0,0 0 0,1 0 0,-1-1 0,0 1 0,1-1 0,-1 1 0,1-1 0,-1 0 0,1 1 0,-1-1 0,1 0 0,-1 0 0,1 0 0,0 0 0,-1 0 0,1 0 0,-1-1 0,1 1 0,-1 0 0,1-1 0,-1 1 0,0-1 0,1 0 0,2-1 0,2-1 0,-1-1 0,1 0 0,-1 0 0,0 0 0,0-1 0,0 1 0,5-7 0,-8 7 0,37-42 0,63-99 0,-68 86 0,-33 60 0,-1-1 0,0 0 0,1 1 0,-1-1 0,0 0 0,1 1 0,-1-1 0,0 0 0,0 1 0,1-1 0,-1 0 0,0 1 0,0-1 0,0 1 0,1-1 0,-1 1 0,0-1 0,0 0 0,0 1 0,0-1 0,0 1 0,0-1 0,0 1 0,0-1 0,0 1 0,0-1 0,-1 1 0,3 21 0,-13 48 0,-24 89 0,26-122 0,-52 181 0,-125 295 0,169-471 0,-2-2 0,-30 47 0,36-68 0,0-1 0,-1 0 0,-1-1 0,-1 0 0,0-1 0,-23 16 0,34-28 0,0 0 0,-1-1 0,1 0 0,-1 0 0,0 0 0,0-1 0,0 1 0,-9 1 0,11-4 0,1 1 0,-1-1 0,0 0 0,1 0 0,-1 0 0,0-1 0,1 1 0,-1-1 0,1 0 0,-1 0 0,1 0 0,-1 0 0,1-1 0,0 1 0,-6-5 0,0 0 0,1 0 0,1-1 0,0 0 0,0-1 0,0 1 0,1-2 0,0 1 0,0 0 0,1-1 0,-6-13 0,-3-9 0,-16-59 0,18 38 0,3-1 0,1 0 0,3 0 0,2-72 0,3 123 0,0-1 0,0 1 0,0-1 0,0 1 0,0-1 0,1 1 0,-1 0 0,1-1 0,-1 1 0,1 0 0,0-1 0,0 1 0,0 0 0,0 0 0,1 0 0,-1 0 0,0 0 0,1 0 0,3-4 0,-2 5 0,-1 0 0,1-1 0,0 1 0,0 0 0,0 1 0,0-1 0,0 0 0,0 1 0,0 0 0,0 0 0,0 0 0,0 0 0,0 0 0,0 0 0,4 2 0,16 1 409,28 4-361,-18-5-4440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116 130 22607,'0'0'2616,"-77"-49"-1728,51 11-400,20 20-8,6 6-560,-6 0 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 17583,'0'0'1688,"-65"0"-664,45-4 8,10-4-216,10 2 0,6 2-448,4 2 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471 865 14672,'0'0'2303,"-14"-3"-1503,-12-3-468,1 2-1,-1 1 0,0 2 0,-44 1 0,55 3-256,-1 0 0,1 1 0,0 1-1,0 0 1,0 1 0,0 1 0,1 0-1,0 1 1,1 0 0,0 1 0,0 0-1,1 1 1,-18 19 0,23-22-19,1 0 1,-1 1-1,1 0 1,1 0-1,0 0 1,0 1-1,0 0 1,1 0-1,1 0 1,-1 1-1,1-1 1,1 1-1,0-1 0,0 1 1,1 0-1,0 0 1,1 0-1,0 0 1,1 0-1,0-1 1,0 1-1,5 16 1,-4-20-16,1 1 1,-1-1 0,1 1 0,1-1 0,-1 0-1,1 0 1,0 0 0,1-1 0,-1 1 0,1-1 0,0 0-1,1-1 1,-1 1 0,1-1 0,0 0 0,0 0-1,0-1 1,0 0 0,1 0 0,-1 0 0,1-1-1,13 3 1,1-1 45,0-1-1,1-1 0,-1-1 1,1-1-1,0-1 1,27-4-1,-10-2 39,-1-1-1,0-1 0,0-3 0,-1-1 1,0-1-1,-2-2 0,42-26 0,-40 19 38,-1-1-1,-1-2 0,-1-2 0,-2-1 0,0-1 1,35-46-1,-63 70-104,1 0 1,-1-1 0,-1 0-1,1 1 1,2-9-1,-5 13-35,-1 1-1,1-1 1,-1 1 0,0-1-1,0 1 1,1-1-1,-1 1 1,0-1-1,0 0 1,0 1-1,-1-1 1,1 1 0,-1-4-1,1 5-6,-1-1 0,1 0-1,-1 0 1,1 1 0,-1-1 0,0 0 0,1 1-1,-1-1 1,0 1 0,0-1 0,1 1 0,-1-1-1,0 1 1,0-1 0,0 1 0,0 0 0,1-1-1,-1 1 1,0 0 0,0 0 0,0 0 0,0 0-1,0 0 1,0 0 0,0 0 0,-1 0 0,-6 1 25,-1 0 0,0 0 1,1 1-1,-1 0 1,1 0-1,-1 1 0,1 1 1,0-1-1,0 1 0,1 0 1,-1 1-1,1 0 1,0 0-1,-12 12 0,-2 4 55,0 1-1,2 1 0,-17 26 0,21-28-9,0 1-1,2 1 0,0 0 1,2 1-1,-11 30 1,20-45-43,-1 0 0,1 0 0,1 0 0,0 0 0,0 1 0,1-1 0,1 18 0,1-21-12,-1 1 1,1-1-1,-1 0 0,2 1 0,-1-1 1,1 0-1,0 0 0,0-1 0,1 1 0,-1-1 1,1 1-1,6 5 0,-5-6-1,0 0 0,1 0 0,-1-1 0,1 0 1,0 0-1,0-1 0,0 1 0,1-1 0,-1-1 0,1 1 0,10 2 0,-6-3 9,1 0 0,0-1 1,0 0-1,0-1 0,0 0 0,15-2 0,2-4 34,0 0 0,0-2-1,0-1 1,43-20 0,315-184 690,-174 87-68,-202 119-622,-7 5-29,-1-1 1,1 1-1,0 0 1,0 0-1,0 0 0,0 0 1,0 1-1,1-1 1,-1 1-1,0 0 0,1 0 1,-1 1-1,5-1 1,-8 2-34,-1-1 0,1 0 1,-1 0-1,1 1 0,-1-1 0,1 1 1,-1-1-1,0 0 0,1 1 1,-1-1-1,1 1 0,-1-1 0,0 1 1,0-1-1,1 1 0,-1-1 0,0 1 1,0-1-1,0 1 0,0-1 1,1 1-1,-1 0 0,0-1 0,0 1 1,0-1-1,0 1 0,0-1 1,0 1-1,-1 0 0,1-1 0,0 1 1,0-1-1,-1 2 0,-6 22 118,5-19-87,-12 29 81,-23 44 0,19-44-44,-14 41-1,29-57-77,3-18 0,0 1 0,0-1 0,0 0 0,0 1 0,1-1 0,-1 0 0,0 0 0,0 1 0,0-1 0,1 0 0,-1 1 0,0-1 0,0 0 0,1 0 0,-1 1 0,0-1 0,0 0 0,1 0 0,-1 0 0,0 0 0,1 1 0,-1-1 0,0 0 0,1 0 0,-1 0 0,0 0 0,1 0 0,2 0 0,0 0 0,0-1 0,0 1 0,0-1 0,0 0 0,0 0 0,0 0 0,5-3 0,96-50 0,-67 33 0,0 2 0,67-24 0,-101 42 0,-1 0 0,0 0 0,0 1 0,1-1 0,-1 1 0,0 0 0,0 0 0,1-1 0,-1 1 0,0 1 0,1-1 0,-1 0 0,0 1 0,5 0 0,-6 0 0,1 0 0,-1 0 0,0 0 0,0 1 0,0-1 0,0 0 0,0 0 0,0 0 0,0 1 0,0-1 0,0 1 0,0-1 0,-1 1 0,1-1 0,-1 1 0,1-1 0,-1 1 0,1-1 0,-1 1 0,0 0 0,0 2 0,1 21 0,-1 1 0,-6 46 0,3-45 0,1 1 0,2 32 0,0-57 0,0 0 0,0 0 0,1-1 0,-1 1 0,1 0 0,0-1 0,0 1 0,0-1 0,0 1 0,0-1 0,3 4 0,-3-5 0,0 0 0,0 0 0,0 0 0,0 0 0,0 0 0,0 0 0,0 0 0,1-1 0,-1 1 0,0 0 0,0-1 0,1 1 0,-1-1 0,1 1 0,-1-1 0,3 0 0,2 0 0,0 0 0,1-1 0,-1 0 0,0-1 0,0 1 0,0-1 0,0 0 0,10-5 0,25-13 0,-1-2 0,-1-2 0,0-2 0,-3-1 0,0-1 0,55-58 0,168-224 0,-197 224 0,-4-2 0,-4-2 0,-5-3 0,67-171 0,-106 237 0,-2 0 0,-1-1 0,0 0 0,-3 0 0,0 0 0,0-45 0,-4 70 0,0 1 0,0-1 0,0 1 0,-1-1 0,1 1 0,-1-1 0,1 1 0,-1 0 0,0-1 0,0 1 0,0 0 0,0 0 0,0-1 0,0 1 0,-2-2 0,2 4 0,0-1 0,1 1 0,-1-1 0,0 1 0,1 0 0,-1-1 0,0 1 0,1 0 0,-1-1 0,0 1 0,0 0 0,1 0 0,-1 0 0,0 0 0,0 0 0,0 0 0,1 0 0,-3 0 0,1 0 0,0 1 0,0 0 0,0-1 0,-1 1 0,1 0 0,0 0 0,0 1 0,0-1 0,-2 2 0,-14 14 0,-1 1 0,2 0 0,1 1 0,0 1 0,-20 34 0,23-34 0,-15 26 0,2 2 0,2 0 0,3 2 0,1 1 0,-17 68 0,26-78 0,2-1 0,1 2 0,2-1 0,2 1 0,3 80 0,2-101 0,2 0 0,0 0 0,1-1 0,1 1 0,0-1 0,2-1 0,0 1 0,2-1 0,0 0 0,1-1 0,1 0 0,0-1 0,27 31 0,-33-42 0,2-1 0,-1 1 0,1-1 0,0 0 0,0-1 0,0 1 0,0-1 0,1-1 0,0 1 0,0-2 0,0 1 0,0-1 0,0 0 0,0 0 0,1-1 0,-1 0 0,1-1 0,8 0 0,-5-1 0,-1-1 0,1 0 0,0 0 0,0-1 0,-1-1 0,0 0 0,0 0 0,0-1 0,0-1 0,-1 0 0,1 0 0,10-9 0,12-12 0,-1-2 0,-2-1 0,-1-1 0,-1-1 0,29-45 0,-39 41 0,-18 35 0,0 0 0,1 0 0,-1 1 0,0-1 0,0 0 0,0 0 0,0 0 0,1 1 0,-1-1 0,0 0 0,-1 0 0,1 1 0,0-1 0,0 0 0,0 0 0,0 0 0,-1 1 0,1-2 0,-1 2 0,0-1 0,1 1 0,-1 0 0,1-1 0,-1 1 0,0 0 0,1 0 0,-1 0 0,0 0 0,1 0 0,-1 0 0,0-1 0,0 2 0,1-1 0,-1 0 0,0 0 0,1 0 0,-1 0 0,0 0 0,1 0 0,-1 1 0,0-1 0,1 0 0,-1 1 0,1-1 0,-2 1 0,-9 5 0,-1 0 0,1 1 0,0 0 0,0 1 0,1 0 0,0 1 0,-12 13 0,7-5 0,1 1 0,0 0 0,-16 28 0,21-30 0,-25 50 0,31-59 0,0 0 0,1 1 0,-1 0 0,2-1 0,-1 1 0,1 0 0,0 9 0,1-15 0,0 0 0,0 0 0,0 0 0,0 0 0,0 0 0,1 0 0,-1 0 0,1 0 0,0 0 0,0 0 0,-1 0 0,1 0 0,0 0 0,0 0 0,1-1 0,-1 1 0,0 0 0,1-1 0,-1 1 0,1-1 0,-1 0 0,1 1 0,0-1 0,-1 0 0,1 0 0,0 0 0,0 0 0,0 0 0,0-1 0,0 1 0,0 0 0,0-1 0,0 0 0,0 1 0,0-1 0,0 0 0,3 0 0,8 0 0,0-1 0,0 0 0,-1-1 0,22-6 0,-33 8 0,49-14 0,75-34 0,8-3 0,-111 44 0,0 1 0,1 2 0,-1 0 0,27-1 0,-42 5 0,0 0 0,0 1 0,-1-1 0,1 2 0,-1-1 0,1 1 0,-1 0 0,1 0 0,-1 0 0,0 1 0,0 0 0,8 6 0,4 4 0,-1 0 0,23 25 0,-23-21 0,30 23 0,-26-26 89,1-1 1,0-1-1,1-1 1,0-2-1,1 0 1,0-1-1,0-1 0,1-2 1,-1 0-1,33 2 1,-25-6-705,0 0 0,0-2 0,0-2 1,0-1-1,0-1 0,0-1 0,40-15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1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30 11152,'0'0'10239,"10"0"-9880,37-2 136,50-10 0,-53 5-76,1 2 0,63 1 0,-106 4-393,-1 1 0,1-1 1,0 0-1,-1 0 1,1 1-1,0-1 1,-1 1-1,1-1 1,-1 1-1,1 0 0,1 0 1,-2 0-14,-1-1 1,1 0 0,-1 1-1,0-1 1,1 1-1,-1-1 1,0 1-1,1-1 1,-1 1-1,0-1 1,0 0-1,1 1 1,-1 0 0,0-1-1,0 1 1,0-1-1,0 1 1,0-1-1,0 1 1,0-1-1,0 1 1,0-1-1,0 2 1,-1 2 14,-1-1 0,1 1 0,-1-1 0,0 1-1,0-1 1,0 1 0,-1-1 0,-3 4 0,-23 25 123,-52 45 0,22-23-46,30-28-11,-51 35 1,53-43-35,1 2 1,1 0-1,-23 25 0,32-23 79,16-22-136,0 0 0,-1 0 0,1 0 0,0 1 0,0-1 0,0 0 0,0 0 0,0 0 0,0 1 0,0-1 0,0 0 0,0 0 0,0 0 0,0 1 0,0-1 0,0 0 0,0 0 0,0 0 0,0 1 0,0-1 0,0 0 0,0 0 0,0 0 0,1 1 0,-1-1 0,0 0 0,0 0 0,0 0 0,0 0 0,0 1 0,0-1 0,1 0 0,-1 0 0,0 0 0,14 0 61,296-67 22,-299 65-85,0-1 1,0 2-1,1-1 1,-1 1 0,1 1-1,-1 0 1,1 1 0,18 4-1,-28-5 54,0 0 0,0 0 0,0 0-1,0 0 1,0 0 0,0 0 0,0-1 0,0 1-1,2-1 1,3-1-1090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1:15:1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25623,'0'0'2752,"86"81"-1608,49-31 16,89 8-504,60-7 8,59-7-608,-9-22 0,-25-28-240,-41-16 16,-34-14-64,-27-6 8,-28-11-40,-50 1 16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5 3808,'0'0'3878,"-12"-1"-3387,-33-2 212,0 3 0,-73 8 0,83-2-381,-1 1 0,1 2 0,0 2 0,1 0 0,0 3 0,1 1 0,1 1 0,-38 25 0,54-29-160,1 1 0,-1 1-1,2 0 1,0 1 0,1 0 0,0 1 0,1 1 0,-13 25 0,13-20 24,1 1 0,1 0 0,1 1 0,1 0-1,1 0 1,-4 35 0,9-49-121,1 0 1,0 0-1,1 1 0,0-1 0,1 0 0,0 0 1,1 0-1,0 0 0,0 0 0,1-1 0,0 1 1,1-1-1,0 1 0,1-1 0,-1 0 0,2-1 0,-1 1 1,1-1-1,1 0 0,-1-1 0,1 1 0,1-1 1,-1-1-1,1 1 0,0-2 0,1 1 0,0-1 1,10 5-1,-2-3 2,0-2-1,1 0 1,-1-1 0,1 0-1,0-2 1,0 0 0,0-1 0,0-1-1,0-1 1,21-3 0,-13 0 35,1-2 0,-1 0 0,-1-2 0,1-1 0,-1-1 0,28-16 0,-34 14-21,-1 0 0,0-1-1,0-1 1,-1 0 0,-1-1 0,-1-1 0,0-1 0,-1 0 0,21-33 0,-19 23 14,-2-1-1,0 0 1,-2-1 0,-1 0 0,-1 0 0,8-42 0,-16 58-60,0 0 0,-1-1 0,0 1 1,-1 0-1,0-1 0,-1 1 0,-1 0 0,0-1 0,-1 1 0,-4-14 1,5 22-21,0 0 1,0 0 0,0 1 0,-1-1 0,0 0 0,1 1 0,-2 0 0,1 0-1,0 0 1,-1 0 0,0 0 0,0 1 0,0-1 0,0 1 0,0 0-1,-1 0 1,0 1 0,1 0 0,-1-1 0,0 1 0,0 1 0,0-1-1,0 1 1,0 0 0,-1 0 0,1 0 0,-10 1 0,7 0 20,-47 3 82,52-3-113,0 0-1,1 1 0,-1 0 0,0-1 0,0 1 0,0 0 1,1 0-1,-1 1 0,0-1 0,1 0 0,-1 1 0,1 0 1,0-1-1,0 1 0,-4 4 0,5-4-4,1 1 0,-1-1 0,1 1 0,0-1-1,0 1 1,0 0 0,0-1 0,0 1 0,0-1 0,1 1 0,-1-1 0,1 1-1,0-1 1,0 1 0,0-1 0,1 4 0,2 3-10,5 18-2729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1031 7024,'0'0'2240,"12"-12"-1658,-5 5-489,79-79 918,-50 46-378,65-74 1072,-81 89-1135,-2 0 0,28-53 0,33-69 2806,-76 143-3279,0 0-1,1 0 1,-1 0 0,1 0-1,0 1 1,0-1-1,0 1 1,1 0 0,-1 0-1,1 1 1,0 0-1,-1-1 1,1 2 0,0-1-1,0 0 1,0 1-1,1 0 1,-1 0 0,6 0-1,-2 0-47,-1 1-1,0-1 0,0 1 1,0 1-1,0 0 0,1 0 0,-1 0 1,0 1-1,0 0 0,-1 1 1,15 6-1,-18-7-32,-1 1 1,1 0-1,-1 0 1,0 0-1,0 0 1,0 1-1,0-1 1,0 1-1,-1 0 1,1 0-1,-1 0 0,0 0 1,0 0-1,-1 0 1,1 0-1,-1 1 1,0-1-1,0 0 1,0 8-1,0 7 19,0 0 0,-2 0 1,-3 24-1,2-23 0,-5 36 55,4-41-61,1 0 0,0-1 0,1 1 1,0 0-1,2 0 0,0 0 0,4 24 0,-4-36-22,-1-1 1,1 0-1,0 0 1,0 0-1,0 0 0,0 0 1,0 0-1,0 0 1,0 0-1,1-1 0,-1 1 1,1 0-1,-1-1 1,1 1-1,0-1 0,0 0 1,0 1-1,-1-1 1,1 0-1,4 1 1,-3-1-1,1 0 0,0 0 1,0-1-1,0 1 1,0-1-1,-1 0 1,1 0-1,0 0 1,0-1-1,7-1 0,4-2 18,-1-1-1,0 0 0,-1-1 0,1-1 0,14-9 1,-12 4 5,-1 1 0,0-2-1,-1 0 1,0-1 0,-1 0 0,-1-1 0,0 0 0,-1-1 0,-1 0 0,16-35 0,-23 45 4,0 0 0,-1-1 0,0 1 0,0-1 0,-1 1-1,1-14 1,-10 43 210,-2 23-155,6-36-73,1 1 1,1 0-1,0 0 1,0 0-1,1 0 1,1 1-1,0-1 1,0 0-1,1 0 1,1 0-1,3 16 1,-3-22-16,0 1 0,1-1-1,0 0 1,0 0 0,0 0 0,0 0 0,1 0 0,0-1 0,0 1-1,0-1 1,0 0 0,1 0 0,0-1 0,-1 1 0,1-1-1,1 0 1,-1 0 0,0-1 0,1 0 0,-1 0 0,1 0 0,0 0-1,9 0 1,0 1-3,0-2 1,0 0-1,0-1 0,0 0 0,0-1 0,0-1 1,0 0-1,16-6 0,-4-1 22,-1-1-1,0-1 1,0-2 0,-2-1-1,1 0 1,-2-2 0,0-1 0,29-27-1,-44 36-9,0 0 0,0 0-1,-1-1 1,0 0 0,-1 0 0,0 0-1,0-1 1,-1 0 0,0 0-1,-1 0 1,0-1 0,-1 1 0,5-22-1,-8 30 0,0-1 1,1 1-1,-1-1 0,0 1 0,0-1 0,0 0 1,0 1-1,-1-1 0,1 1 0,-1-1 0,0 1 1,1-1-1,-1 1 0,0-1 0,-1 1 0,1 0 0,-3-4 1,3 5-6,0 0-1,0 0 1,-1 0 0,1 0 0,-1 1 0,1-1 0,-1 0 0,1 1 0,-1-1 0,1 1 0,-1 0 0,1-1 0,-1 1-1,0 0 1,1 0 0,-1 0 0,1 0 0,-1 0 0,0 0 0,1 0 0,-1 1 0,1-1 0,-1 1 0,1-1-1,-1 1 1,1-1 0,-1 1 0,1 0 0,-2 1 0,-7 4-5,0 0 0,0 0 0,1 1-1,0 1 1,1 0 0,0 0 0,0 0 0,0 1 0,1 0 0,0 1 0,-5 9 0,8-12-10,0 0 0,1 1 1,-1-1-1,2 1 1,-1-1-1,1 1 0,0 0 1,0 0-1,1 0 1,0 0-1,1 0 1,0 0-1,0 0 0,0 0 1,1 1-1,3 12 1,-3-18 8,1 0 0,-1 1 0,0-1 0,1 0 0,-1 0-1,1-1 1,0 1 0,0 0 0,0 0 0,0-1 0,1 1 0,-1-1 0,0 0 0,1 0 0,0 0 0,0 0 0,3 2 0,-2-2 1,1-1 0,-1 1 1,1-1-1,0 0 0,0 0 0,0 0 0,0-1 0,0 1 0,0-1 1,7-1-1,4-2 5,1 0-1,-1-1 1,0-1 0,0 0 0,26-14 0,-2-3 51,39-28 0,-49 29 20,2 2 0,57-27 0,-88 45-67,1 0 1,-1 0 0,0 1 0,1-1 0,-1 1-1,1-1 1,-1 1 0,1-1 0,-1 1 0,1 0-1,-1 0 1,1 0 0,-1 0 0,1 0 0,-1 0-1,1 0 1,-1 1 0,1-1 0,-1 0 0,1 1 0,-1-1-1,1 1 1,-1 0 0,1-1 0,-1 1 0,0 0-1,0 0 1,1 0 0,-1 0 0,0 0 0,0 0-1,0 0 1,1 2 0,1 3 35,0 0 1,-1 0-1,0 0 1,0 1-1,0-1 1,0 11-1,7 19 224,-9-35-262,0-1 0,1 1-1,-1-1 1,1 1 0,-1-1 0,0 0-1,1 1 1,-1-1 0,1 0-1,-1 1 1,1-1 0,-1 0 0,1 1-1,-1-1 1,1 0 0,-1 0 0,1 0-1,0 0 1,-1 1 0,1-1-1,-1 0 1,1 0 0,-1 0 0,1 0-1,0 0 1,-1 0 0,1 0 0,-1-1-1,1 1 1,-1 0 0,1 0-1,0 0 1,-1-1 0,1 1 0,-1 0-1,1 0 1,0-1 0,23-14 99,-19 12-84,41-31 193,55-53 0,-81 68-167,1 6 24,-21 13-68,1 0 1,-1 0-1,1 0 1,0 0 0,-1-1-1,1 1 1,0 0 0,-1 0-1,1 0 1,0 1 0,-1-1-1,1 0 1,0 0-1,-1 0 1,1 0 0,-1 0-1,1 1 1,0-1 0,-1 0-1,1 1 1,1 1 1,0 0-1,-1 0 1,0 0 0,1 0 0,-1 0-1,0 0 1,0 0 0,0 1 0,0-1-1,-1 0 1,1 1 0,-1-1-1,1 5 1,3 14 0,1 0 0,1-1 0,0 0-1,10 20 1,-15-38-5,0 0-1,0-1 1,0 1 0,1 0-1,-1-1 1,0 1-1,1 0 1,-1-1 0,1 0-1,-1 1 1,1-1-1,0 0 1,0 0-1,0 0 1,-1 0 0,1 0-1,0 0 1,0-1-1,0 1 1,0-1 0,0 1-1,1-1 1,-1 0-1,0 0 1,0 0 0,0 0-1,0 0 1,0 0-1,0 0 1,0-1 0,0 1-1,0-1 1,0 0-1,0 1 1,3-3 0,4-1-1,-1 0 0,0 0 0,0-1 0,-1 0 0,1-1 0,12-12 0,2-5 23,-2-1 1,0-1-1,-2-1 1,25-46-1,46-120 80,-66 138-79,-3 8-4,-2 0 0,-3-1 0,-1 0 0,10-63 0,-24 109-18,0 0 0,0 0-1,0 0 1,0 0 0,0 0 0,0 0 0,0 0 0,0 0 0,0 0 0,0 0-1,0 0 1,0 0 0,-1 1 0,1-1 0,0 0 0,-1 0 0,1 0 0,-1 0-1,1 0 1,-1 0 0,0 0-1,1 1 0,-1 0 0,0 0 0,1-1 0,-1 1 0,1 0 0,-1 0-1,0 0 1,1 0 0,-1 0 0,0 0 0,1 0 0,-1 0 0,0 0 0,1 0 0,-1 0 0,1 0 0,-1 1 0,0-1-1,1 0 1,-1 0 0,0 1 0,-3 1-1,-1 0 0,1 1 0,0 0-1,0 0 1,1 0 0,-5 5 0,0 1-4,1 0 0,0 1 1,1 0-1,0 0 0,1 0 1,0 1-1,-5 17 0,1 1-35,-9 51-1,14-41 23,1 0-1,2 1 0,2-1 1,2 1-1,1-1 0,2 0 1,2 0-1,16 51 0,-17-68 12,1-1 0,0 0 0,2 0 0,0-1 0,1 0 0,2-1 0,0 0 1,15 17-1,-26-34 33,0 0 1,0-1 0,0 1 0,0 0 0,0-1 0,1 1 0,-1-1-1,0 0 1,1 0 0,-1 0 0,1 0 0,4 1 0,-5-2-188,-1 0 1,1 0 0,-1 0-1,1 0 1,-1 0-1,1 0 1,-1-1 0,0 1-1,1 0 1,-1-1-1,1 0 1,-1 1 0,0-1-1,0 0 1,1 1-1,-1-1 1,0 0 0,0 0-1,0 0 1,0 0-1,0 0 1,2-2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13360,'0'0'1577,"16"-2"-1202,215-23 345,-217 24-722,220-11 55,-158 11 478,83 10 0,-157-9-622,27 4 821,-28-4-813,0 0-1,0 0 1,0 1 0,0-1 0,0 0-1,0 0 1,-1 0 0,1 1 0,0-1 0,0 1-1,0-1 1,0 1 0,0-1 0,-1 1-1,1-1 1,0 1 0,0-1 0,-1 1 0,1 0-1,-1 0 1,2 1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9848,'0'0'1160,"84"-39"-1776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1330 4416,'0'0'1937,"10"-13"-1104,48-59 363,56-72 1002,120-263 159,-233 403-2344,32-51 419,61-80-1,-24 38 237,-34 48 65,-73 86-106,15-7-535,1 0 1,-28 58-1,-24 74 55,9 15-26,53-140-106,2 1 0,-8 71 0,17-106-10,-1-1 0,1 1 0,0-1 0,0 1 0,0-1 0,1 1 0,-1-1 0,0 1-1,1-1 1,0 0 0,-1 1 0,1-1 0,0 0 0,0 0 0,0 1 0,1-1-1,1 2 1,-3-3 1,1 0-1,0-1 0,0 1 1,0-1-1,0 1 0,-1-1 1,1 1-1,0-1 0,0 0 1,0 0-1,0 1 0,0-1 1,0 0-1,0 0 0,0 0 1,0 0-1,2 0 0,-1 0 8,1-1 0,0 0 0,0 1-1,0-1 1,-1 0 0,1-1 0,-1 1-1,4-2 1,13-11 53,-1 0-1,-1-1 1,0-1-1,-1-1 1,22-29-1,-28 34-37,446-595 1327,-440 581-1231,0-1 0,-2 0 0,0-1 0,-3 0 0,0-1 0,-2-1 0,0 0 0,-3 0 0,6-52 0,-12 81-101,0 0-1,1-1 1,-1 1-1,0 0 1,0-1-1,0 1 1,-1-1-1,1 1 1,0 0-1,0-1 1,-1 1-1,1 0 1,-1 0-1,1-1 1,-1 1-1,1 0 1,-2-2-1,-8 15 244,-23 32-101,2 2 1,1 1-1,-27 62 1,-51 165 196,15 85 27,45-163 78,33-150 355,32-68-639,-1-1 1,26-48-1,-5 5-13,91-125 592,-128 189-746,1 0 0,0 1 1,0-1-1,0 1 1,1 0-1,-1-1 0,0 1 1,1 0-1,-1 0 1,0 0-1,1 0 0,1-1 1,-2 2-11,-1 0 1,0 0-1,1 0 1,-1 0-1,0 0 0,1 0 1,-1 0-1,1 0 1,-1 0-1,0 0 1,1 0-1,-1 0 1,0 0-1,1 0 1,-1 0-1,0 1 0,1-1 1,-1 0-1,0 0 1,1 0-1,-1 1 1,0-1-1,0 0 1,1 0-1,-1 1 0,0-1 1,0 0-1,1 1 1,-1-1-1,0 0 1,0 1-1,0-1 1,1 1-1,0 3 19,0 1 0,0-1 0,0 1 0,-1 0 0,1-1 0,-1 1 0,0 5 0,-2 35 64,0-11-31,1 0-1,7 54 1,-6-85-51,1 0 0,-1 1-1,1-1 1,0 0 0,-1 0-1,2-1 1,-1 1 0,0 0-1,1 0 1,-1 0 0,1-1-1,0 1 1,-1-1-1,1 1 1,1-1 0,-1 0-1,0 0 1,0 0 0,1 0-1,0 0 1,-1 0 0,1-1-1,0 1 1,-1-1 0,1 0-1,0 0 1,0 0 0,0 0-1,0 0 1,0-1 0,0 0-1,1 1 1,-1-1 0,4 0-1,1-1 9,-1 0 0,1 0-1,-1-1 1,0 0 0,0 0-1,0-1 1,0 1 0,-1-1-1,1-1 1,-1 0 0,1 0 0,-1 0-1,9-8 1,1-6 18,1 0-1,-2-1 1,-1-1 0,0 0-1,15-31 1,44-116 182,-69 157-193,-1 1 1,0-1-1,2-17 1,-4 25-17,-1 0 1,0 0-1,0 0 0,0 0 0,1 0 1,-2 0-1,1 0 0,0 1 0,0-1 1,-1 0-1,1 0 0,-1 0 0,1 0 1,-1 0-1,0 0 0,0 1 1,0-1-1,0 0 0,0 1 0,0-1 1,0 1-1,-1-1 0,1 1 0,0-1 1,-3-1-1,2 2 0,1 1-1,-1 0 1,1-1 0,0 1 0,-1 0 0,1 0 0,-1 0-1,1 0 1,0 0 0,-1 0 0,1 0 0,-1 0-1,1 1 1,0-1 0,-1 0 0,1 1 0,0-1 0,-1 1-1,1 0 1,0-1 0,0 1 0,0 0 0,-1 0-1,0 1 1,-27 25 82,26-22-81,-4 3 6,1 2 0,0-1 0,1 1 0,0 0 0,0 0 0,1 0 0,0 1 0,1-1 0,0 1 0,1 0 0,0 0 0,1 0 0,0 0 0,1 0 0,1 16 0,0-21-8,0 1 0,0-1 1,0 1-1,1-1 0,0 1 1,0-1-1,1 0 0,0 0 1,0 0-1,0 0 0,1-1 1,0 1-1,5 5 0,-2-4 2,0-1 0,0 0 0,1 0-1,0 0 1,0-1 0,0-1 0,1 1-1,11 4 1,3-1 8,1-2 0,0 0 0,0-1 0,0-2 0,0 0 0,33-2 0,-44-1-252,82-3 848,-88 2-985,0 0-1,0 0 0,0-1 0,-1 0 1,1 0-1,0 0 0,-1-1 0,0 0 0,1 0 1,8-6-1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1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10656,'0'0'1790,"11"-2"-1356,82-16 364,228-35 1178,-179 35-1213,61-4 778,-192 22-1939,0 0 0,0 1 0,18 4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452 858 5824,'0'0'2882,"-14"-8"-2194,12 7-674,-16-8 314,0 0-1,-37-11 1,48 17-224,-1 2-1,0-1 1,0 1-1,0 0 1,0 0-1,0 1 1,0 0-1,0 1 1,0 0-1,0 0 1,0 1-1,-14 4 1,9 0 26,-1 1 1,1 0-1,0 1 0,0 0 1,1 1-1,0 1 0,1 0 1,0 0-1,0 1 0,1 0 1,1 1-1,-12 18 0,12-16 0,1 2-1,0-1 1,0 1-1,2 1 1,0-1-1,1 1 1,1 0-1,0 0 1,1 1-1,0 24 1,2-36-87,1 1 1,0-1 0,1 1-1,-1 0 1,1-1 0,1 1-1,-1-1 1,1 1 0,0-1-1,1 0 1,-1 0 0,1 0-1,1 0 1,-1-1 0,1 1-1,0-1 1,0 0 0,0 0-1,1 0 1,0 0 0,0-1-1,0 0 1,0 0 0,1 0-1,-1-1 1,1 0 0,0 0-1,0 0 1,0-1 0,1 0-1,-1 0 1,12 2 0,8-2 54,1 0 0,0-2 0,0-1 0,-1-1 1,1-1-1,-1-1 0,1-2 0,42-15 0,5-7 256,112-61-1,-161 76-197,35-24 1,-53 32-90,-1 1 0,0-1 0,0-1 0,0 1 0,-1-1 0,0 0 1,0 0-1,0-1 0,-1 1 0,6-13 0,-11 20-62,1-1-1,0 0 1,0 0 0,0 0 0,0 0-1,0 0 1,0 0 0,0 0-1,0 0 1,-1 0 0,1 0-1,0 0 1,0 0 0,0 0-1,0 0 1,0 0 0,0 0-1,0 0 1,0 0 0,-1 0 0,1 0-1,0 0 1,0 0 0,0 0-1,0 0 1,0-1 0,0 1-1,0 0 1,0 0 0,0 0-1,-1 0 1,1 0 0,0 0-1,0 0 1,0 0 0,0 0 0,0 0-1,0 0 1,0-1 0,0 1-1,0 0 1,0 0 0,0 0-1,0 0 1,0 0 0,0 0-1,0 0 1,0-1 0,0 1-1,0 0 1,0 0 0,0 0 0,0 0-1,0 0 1,0 0 0,0 0-1,0 0 1,0-1 0,0 1-1,0 0 1,0 0 0,0 0-1,0 0 1,-10 7 151,7-3-136,-22 26 101,-22 34 1,41-55-103,0 1-1,1 0 1,0 1 0,0-1-1,1 1 1,1 0 0,-1 0-1,-1 15 1,5-23-12,0-1 0,-1 1-1,1 0 1,1 0 0,-1 0 0,0 0 0,1 0 0,-1 0 0,1-1 0,0 1 0,0 0 0,0 0-1,0-1 1,1 1 0,-1-1 0,1 1 0,2 3 0,-1-3 1,0 0 1,1 0-1,-1 0 1,1 0-1,0-1 0,0 1 1,0-1-1,0 0 1,0 0-1,6 1 0,-1 0 5,0-1-1,0 0 0,0 0 0,0-1 0,0-1 0,0 1 0,0-2 0,1 1 0,-1-1 0,14-3 0,-14 1 15,-1 0 1,0-1-1,1 0 0,-1 0 0,-1-1 1,1 0-1,-1 0 0,0-1 1,0 0-1,0 0 0,-1 0 0,0-1 1,0 0-1,-1 0 0,1-1 0,-2 1 1,1-1-1,-1 0 0,0-1 1,-1 1-1,0-1 0,0 1 0,2-16 1,-5 20-5,1-1 0,-1 1 0,0-1 1,0 1-1,-1-1 0,1 0 0,-1 1 1,0-1-1,0 1 0,0-1 0,-1 1 1,0 0-1,-3-6 0,4 7-7,-1 1 0,0-1 0,0 1 0,0 0 0,0 0 0,0 0 0,0 0 0,0 0 0,-1 0 0,1 0 0,-1 1 0,0-1 0,1 1 0,-1 0 0,0 0 0,0 0 0,0 0 0,0 0 0,0 1 0,0-1 0,-3 1 0,-13 0 49,1 0 0,-1 2 0,1 0 1,0 1-1,0 1 0,-24 8 0,26-5 57,25-6 43,29-7 3,327-91 258,-353 93-415,51-13 66,78-14-1,-91 21-21,12-2 122,-32 4 137,-42 29-53,-82 85-57,82-91-175,-4 5 19,-16 27 1,29-42-32,-1 1 1,1 0-1,1 0 1,-1 0-1,1 1 1,0-1 0,1 0-1,-1 1 1,0 12-1,2-16-5,1 0 1,0 0-1,-1 0 0,1 0 0,0-1 0,0 1 0,1 0 0,-1-1 1,0 1-1,1-1 0,0 1 0,0-1 0,-1 0 0,1 0 0,1 1 1,-1-1-1,0-1 0,0 1 0,1 0 0,-1-1 0,5 3 0,-1 0 12,1-1 0,0 0-1,1 0 1,-1 0-1,0-1 1,1 0 0,8 1-1,-7-2-2,0-1-1,-1 0 1,1-1-1,0 0 0,-1 0 1,1-1-1,0 0 1,-1 0-1,0-1 1,0 0-1,0-1 1,0 0-1,0 0 0,-1 0 1,1-1-1,-1 0 1,0-1-1,-1 0 1,12-12-1,-13 12-1,1-1-1,-2 1 1,1-1-1,-1 0 1,0 0 0,0 0-1,-1-1 1,0 0-1,0 1 1,-1-1-1,0 0 1,-1 0-1,1 0 1,-1 0 0,-1 0-1,0-1 1,0 1-1,0 0 1,-1 0-1,-1 0 1,-3-13 0,4 17-8,0 0 0,-1 1 1,0 0-1,0-1 0,0 1 1,0 0-1,0 0 1,-1 0-1,1 0 0,-1 0 1,0 0-1,0 1 1,-3-3-1,-1 0 22,-1 1 1,1 0-1,-1 0 1,-14-4-1,22 8-33,-6-2 34,8 2-15,15-1-9,1-5-8,-1 0 0,21-11 1,9-4-1,227-81 72,-263 98-67,1 1 1,-1 1 0,1 0-1,0 1 1,0 0 0,0 0-1,16 3 1,-26-2-8,-1 0 0,1 0 0,-1 1 0,0-1 1,1 1-1,-1-1 0,1 1 0,-1-1 0,0 1 0,0 0 0,1 0 1,-1 0-1,0 0 0,0 0 0,0 0 0,0 0 0,0 0 0,0 0 1,0 0-1,0 1 0,-1-1 0,1 0 0,0 0 0,-1 1 0,1-1 0,-1 1 1,1-1-1,-1 0 0,0 1 0,0-1 0,1 4 0,-1 6 1,1 0 0,-1-1 0,-3 18 0,1-4 0,2-7-1,0-1 0,0 0 0,1 0 0,0 0 0,5 20 0,-5-32 0,0 0 0,1 0 0,-1 0 0,1 0 0,0-1 0,0 1 0,0-1 0,0 1 0,1-1 0,-1 0 0,1 0 0,0 0 0,0 0 0,0 0 0,0-1 0,0 1 0,1-1 0,-1 0 0,1 0 0,-1 0 0,1 0 0,4 1 0,2-1 2,0 0 0,0-1 0,0 0 0,0 0 0,1-1-1,-1-1 1,0 0 0,0 0 0,0 0 0,0-2 0,17-5 0,8-4 14,60-32 0,13-9 22,154-88 60,-215 103-54,-46 37-25,-2 2-8,-6 6-3,-15 9-7,-12 8 5,-56 48 1,72-55-7,1 0 1,1 1-1,0 1 0,-18 31 0,32-48 0,1-1 0,0 1 0,0 0 0,1-1 0,-1 1 0,0 0 0,0 0 0,1 0 0,-1 0 0,1 0 0,0-1 0,-1 1 0,1 0 0,0 0 0,0 0 0,0 0 0,1 0 0,-1 0 0,0 0 0,1 0 0,-1 0 0,1 0 0,0 0 0,-1-1 0,3 4 0,-1-2 0,1-1 0,-1 1 0,1-1 0,-1 1 0,1-1 0,0 0 0,0-1 0,0 1 0,0 0 0,1-1 0,-1 1 0,0-1 0,7 1 0,-1 0 0,-1-1 0,0 0 1,1-1-1,-1 0 0,1 0 0,-1 0 0,0-2 0,1 1 0,-1-1 1,0 0-1,0 0 0,0-1 0,0 0 0,13-8 0,0-1 11,-1 0-1,-1-2 1,0 0-1,18-18 1,-19 14-3,-1-1 0,0-1 1,-2 0-1,0-1 0,-2 0 0,18-36 0,-13 17 5,-3 0-1,0-1 0,8-43 1,5-73 41,-26 131-42,0 1 0,-2-1-1,-1 0 1,-5-28 0,6 53-11,0 0 1,0 1-1,0-1 1,0 0-1,0 0 0,0 1 1,0-1-1,0 0 1,0 0-1,0 1 1,-1-1-1,1 0 0,0 1 1,-1-1-1,1 0 1,0 1-1,-1-1 1,1 0-1,-1 1 1,1-1-1,-1 1 0,1-1 1,-1 1-1,0-1 1,1 1-1,-1-1 1,1 1-1,-1 0 0,0-1 1,1 1-1,-1 0 1,0-1-1,0 1 1,1 0-1,-1 0 0,0 0 1,0 0-1,1 0 1,-1 0-1,0 0 1,0 0-1,1 0 0,-1 0 1,0 0-1,0 0 1,1 1-1,-1-1 1,0 0-1,0 0 1,1 1-1,-1-1 0,0 1 1,1-1-1,-1 0 1,0 2-1,-5 2 1,-1 1-1,2 0 0,-1 0 1,-6 8-1,10-11-3,-14 18-13,1 1-1,1 1 0,0 0 1,2 1-1,1 1 0,0 0 1,-8 30-1,14-35-2,0 0 1,1 0-1,2 0 1,-1 1-1,2-1 0,1 1 1,2 24-1,2-11-21,2-1 1,1 0-1,16 47 0,-21-73 35,0 0 1,1 0-1,0 0 0,0-1 1,0 1-1,1-1 1,-1 0-1,1 0 1,0 0-1,1 0 0,8 6 1,-10-9 1,0 0 1,0 0 0,0 0 0,0-1-1,0 1 1,1-1 0,-1 0 0,1 0-1,-1 0 1,1-1 0,-1 1 0,1-1-1,-1 0 1,1 0 0,-1 0 0,1 0-1,0 0 1,-1-1 0,1 0 0,-1 0-1,0 0 1,5-2 0,8-5 1,-1 0-1,0-2 1,0 0 0,-1 0-1,-1-1 1,1-1 0,-2 0-1,15-19 1,9-6 0,-27 26 0,6-8 0,-14 19 0,0-1 0,-1 1 0,1-1 0,-1 0 0,1 1 0,0 0 0,0-1 0,-1 1 0,1-1 0,0 1 0,0 0 0,0-1 0,-1 1 0,1 0 0,0 0 0,0 0 0,0 0 0,0-1 0,-1 1 0,3 1 0,-3 0 0,1 0 0,-1 0 0,1 1 0,-1-1 0,0 0 0,0 1 0,1-1 0,-1 0 0,0 1 0,0-1 0,0 0 0,-1 1 0,1-1 0,0 0 0,0 0 0,-1 1 0,0 1 0,1-2 0,-2 8 0,1 0 0,0 0 0,1 1 0,-1-1 0,2 0 0,-1 1 0,1-1 0,1 0 0,0 0 0,0 0 0,4 10 0,-4-15 0,-1-1 0,1 1 0,0-1 0,0 1 0,0-1 0,1 0 0,-1 0 0,1 0 0,0 0 0,-1 0 0,1-1 0,1 1 0,-1-1 0,0 0 0,0 0 0,1 0 0,-1 0 0,1-1 0,0 1 0,-1-1 0,1 0 0,0 0 0,0 0 0,0-1 0,0 1 0,0-1 0,0 0 0,7-1 0,2-1 10,0 0 0,-1 0 0,1-2 0,-1 0 0,1 0 0,-1-1 0,0 0 0,13-10 0,14-9 66,35-31-1,-11 9-26,-36 23-31,-22 18-169,1 0-1,0 0 1,0 1-1,0 0 1,0 0 0,0 0-1,1 0 1,9-2 0,-15 6 48,-1 0 0,1 0 0,0 0 0,0 0 0,0 0 1,0 0-1,0 0 0,-1 0 0,1 1 0,0-1 1,0 0-1,0 0 0,-1 1 0,1-1 0,0 1 0,-1-1 1,1 1-1,0-1 0,-1 1 0,1-1 0,0 1 0,-1 0 1,1-1-1,-1 1 0,1 0 0,-1-1 0,0 1 1,1 0-1,-1 0 0,0-1 0,1 1 0,-1 0 0,0 0 1,0 0-1,0 0 0,1-1 0,-1 3 0,2 33-1219,-2-33 1174,1 56-908,-1-59 1055,0 0 0,0 1-1,0-1 1,0 0 0,0 0-1,0 1 1,0-1 0,1 0-1,-1 1 1,0-1 0,0 0-1,0 0 1,0 1 0,1-1-1,-1 0 1,0 0 0,0 0-1,1 1 1,-1-1 0,0 0-1,0 0 1,1 0 0,-1 0-1,0 0 1,1 0-1,-1 1 1,0-1 0,0 0-1,1 0 1,-1 0 0,0 0-1,1 0 1,-1 0 0,0 0-1,1 0 1,-1 0 0,0 0-1,1 0 1,-1 0 0,0-1-1,0 1 1,1 0 0,-1 0-1,0 0 1,1 0 0,-1 0-1,0-1 1,0 1 0,1 0-1,-1 0 1,0 0 0,0-1-1,1 1 1,17-14 20,-16 12-22,44-42 37,-32 29-14,1 0 0,1 1 0,0 1 1,0 1-1,1 0 0,22-11 0,-36 22-17,0-1-1,-1 1 1,1 0-1,0 0 0,0 0 1,0 1-1,0-1 1,0 1-1,0-1 1,0 1-1,0 0 1,5 1-1,-7-1 1,0 1-1,1 0 1,-1 0 0,0-1-1,0 1 1,1 0-1,-1 0 1,0 0-1,0 0 1,0 0-1,0 1 1,0-1 0,-1 0-1,1 0 1,0 1-1,0-1 1,-1 0-1,1 1 1,-1-1-1,1 1 1,-1-1 0,0 0-1,0 1 1,1-1-1,-1 4 1,2 12 9,2 1 0,0 0 0,6 17 0,-8-31-13,-1 1 0,2 0 0,-1-1 0,0 0 0,1 0 0,0 1 0,0-2 0,0 1 0,0 0 0,0 0 0,1-1-1,0 0 1,0 0 0,0 0 0,0 0 0,5 2 0,0-2 6,1 1-1,0-2 1,0 1-1,0-2 1,1 1-1,-1-1 1,0-1 0,0 0-1,1 0 1,-1-1-1,0 0 1,20-5-1,3-3 21,-1-2-1,49-22 0,142-92 88,-146 79-66,-24 9-6,-64 42-39,0 1-1,0 1 1,1-1 0,-1 2 0,1-1-1,1 1 1,-9 10 0,6-8-1,-12 13 0,0 2 0,2 0 0,0 1 0,-30 50 0,51-75 0,0 0 0,1 0 0,-1 0 0,0-1 0,1 1 0,-1 0 0,1 0 0,-1 0 0,1 1 0,-1-1 0,1 0 0,0 0 0,-1 0 0,1 0 0,0 0 0,0 0 0,0 0 0,0 1 0,0-1 0,0 0 0,0 0 0,1 0 0,-1 0 0,0 0 0,0 1 0,1-1 0,0 1 0,0-1 0,0-1 0,1 0 0,-1 1 0,0-1 0,0 0 0,1 0 0,-1 0 0,0 0 0,0 0 0,1 0 0,-1 0 0,0 0 0,0-1 0,0 1 0,1-1 0,-1 1 0,0 0 0,0-1 0,0 0 0,0 1 0,0-1 0,0 0 0,0 1 0,0-1 0,1-1 0,9-7 0,1-1 0,-2 0 0,16-19 0,5-5 0,-12 12 0,12-14 0,-29 34 0,0 0 0,0 0 0,1 0 0,-1 1 0,0-1 0,1 1 0,0-1 0,-1 1 0,1 0 0,0 0 0,4-2 0,-6 3 0,-1 0 0,1 0 0,-1 0 0,1 0 0,-1 0 0,0 1 0,1-1 0,-1 0 0,1 0 0,-1 0 0,1 0 0,-1 1 0,0-1 0,1 0 0,-1 0 0,0 1 0,1-1 0,-1 0 0,0 0 0,1 1 0,-1-1 0,0 0 0,1 1 0,-1-1 0,0 1 0,0-1 0,1 0 0,-1 1 0,0-1 0,0 1 0,0-1 0,0 1 0,0 0 0,3 19-12,-2-13 0,1 9-6,0 1 6,1 1-1,0 0 0,1-1 1,1 0-1,10 23 0,-14-37 13,1 1 0,0-1-1,0 0 1,0 0 0,0 0 0,0 0-1,1 0 1,-1 0 0,1-1-1,0 1 1,0-1 0,0 0-1,0 0 1,0 0 0,1 0 0,-1 0-1,0-1 1,1 1 0,0-1-1,-1 0 1,1 0 0,0 0-1,-1-1 1,1 1 0,0-1 0,0 0-1,-1 0 1,1 0 0,0-1-1,0 1 1,-1-1 0,5-1-1,13-4 1,-1-1 0,0 0 0,0-2 0,-1 0 0,0-1 0,0-1 0,29-22 0,4-11 0,51-54 0,-98 93 0,25-27 4,-1-1 0,-1-2 0,38-63 0,-33 38 27,43-105 0,-47 97-19,-14 36-3,-1-2-1,-2 0 1,-1 0-1,9-51 0,-21 58 39,1 26-46,0 1 0,0-1 0,0 1-1,0-1 1,-1 1 0,1 0 0,0-1-1,0 1 1,-1-1 0,1 1 0,0 0-1,-1-1 1,1 1 0,0 0 0,-1-1-1,1 1 1,0 0 0,-1-1 0,1 1 0,-1 0-1,1 0 1,-1 0 0,1-1 0,0 1-1,-1 0 1,1 0 0,-1 0 0,1 0-1,-1 0 1,1 0 0,-1 0 0,1 0-1,-1 0 1,1 0 0,-1 0 0,1 0-1,-1 0 1,1 1 0,-1-1 0,1 0-1,0 0 1,-1 0 0,1 1 0,-1-1-1,1 0 1,0 0 0,-1 1 0,0 0-1,-4 2-2,0 1 0,-1 0-1,2 1 1,-1-1 0,0 1 0,1 0-1,0 0 1,0 1 0,0-1-1,-4 10 1,-3 8-20,-11 32 0,20-48 18,-13 37-27,2 0 1,3 1-1,1 0 0,2 1 1,3-1-1,1 86 0,4-111 20,1-1-1,0 0 1,1 1-1,1-1 1,1-1-1,1 1 1,10 22-1,-12-32 7,0-1-1,0 0 1,1 0-1,0 0 0,0-1 1,1 0-1,0 0 1,1 0-1,-1-1 1,1 1-1,0-2 1,1 1-1,-1-1 1,1 0-1,0-1 0,1 0 1,9 4-1,-3-4 7,-1 0-1,1-2 0,0 0 1,0 0-1,0-1 0,-1-1 1,1-1-1,0 0 0,0-1 0,0 0 1,-1-2-1,17-4 0,-15 2 25,1 0-1,-1-2 0,-1 0 0,1 0 1,-1-1-1,-1-1 0,0-1 1,0 0-1,23-25 0,-36 36-21,-1-1 0,1 1-1,0-1 1,-1 0 0,1 1-1,-1-1 1,1 0 0,-1 0 0,1 1-1,-1-1 1,1 0 0,-1 0-1,0 0 1,1 0 0,-1 0 0,0 1-1,0-1 1,0 0 0,0 0-1,0 0 1,0 0 0,0 0 0,0-1-1,0 1 0,-1 1 0,1-1-1,-1 0 1,0 1 0,1-1 0,-1 0-1,1 1 1,-1-1 0,0 1 0,0-1-1,1 1 1,-1-1 0,0 1 0,0 0-1,0-1 1,1 1 0,-1 0-1,0 0 1,-1 0 0,-3-1 3,0 0-1,0 1 1,0 0-1,-1 0 1,1 0-1,-9 2 1,6 0-1,0 1 0,0 0 1,1 0-1,-1 1 0,1 0 0,0 0 0,0 1 1,0 0-1,0 0 0,1 1 0,0 0 0,0 0 0,-8 11 1,11-14-8,1 1 0,0-1 0,-1 1 0,1 0 0,0 0 0,1 0 0,-1 0 0,1 0 1,0 0-1,0 0 0,0 1 0,0-1 0,1 0 0,0 1 0,0-1 0,0 0 0,0 1 1,1-1-1,-1 0 0,1 0 0,0 1 0,1-1 0,-1 0 0,1 0 0,0 0 0,0 0 1,0 0-1,3 3 0,-2-2 1,1 0 0,1 0 0,-1-1 0,0 1 0,1-1 0,0 0 0,0-1 0,0 1 0,1-1 1,-1 0-1,1 0 0,-1-1 0,1 1 0,0-1 0,0-1 0,0 1 0,0-1 0,0 0 0,1 0 0,-1-1 0,0 0 1,0 0-1,1 0 0,6-2 0,1-1 10,1 0 0,-1-1 0,0-1 0,-1 0 0,1-1 0,-1 0 0,0-1 0,0 0 0,14-12 0,52-43 50,80-54 102,-138 102-122,-10 6-9,1 1-1,24-13 1,-33 19-26,0 0 1,1-1 0,-1 1-1,0 1 1,1-1 0,-1 0-1,0 1 1,1 0 0,-1-1-1,1 2 1,-1-1 0,1 0-1,-1 1 1,0-1 0,1 1-1,-1 0 1,5 2 0,-6-2-3,0 0 0,0 1-1,0-1 1,0 1 0,0-1 0,-1 1 0,1 0 0,0 0 0,-1 0 0,1 0 0,-1 0 0,0 0 0,0 0-1,0 1 1,0-1 0,0 0 0,0 1 0,0-1 0,-1 1 0,1-1 0,-1 1 0,0-1 0,0 1 0,0-1-1,0 1 1,0-1 0,-1 4 0,-1 7-5,0 1 0,-1-1-1,-8 21 1,10-32 2,-7 21-15,-1 0 0,-1-1 0,-23 37 0,26-49 13,-1 1-1,0-1 1,0 0-1,-1-1 0,0 0 1,-1 0-1,0-1 1,-21 13-1,28-19 13,0-1 0,0 1 0,-1-1 1,1 0-1,-1 0 0,1 0 0,-1-1 0,1 1 0,-1-1 0,0 0 0,1 0 0,-1 0 1,1 0-1,-1 0 0,1-1 0,-1 0 0,0 0 0,1 0 0,0 0 0,-1 0 0,1-1 1,-4-1-1,7 2-7,0 1 1,-1 0-1,1-1 0,0 1 1,-1 0-1,1-1 1,0 1-1,-1-1 0,1 1 1,0-1-1,0 1 1,-1-1-1,1 1 0,0-1 1,0 1-1,0-1 1,0 1-1,0-1 1,-1 1-1,1-1 0,0 1 1,0-1-1,0 1 1,1-1-1,-1 1 0,0-1 1,0 1-1,0-1 1,0 1-1,0-1 1,1 1-1,-1-1 0,0 1 1,0 0-1,1-1 1,-1 1-1,0-1 0,1 1 1,-1 0-1,0-1 1,1 1-1,-1-1 0,1 1 1,-1 0-1,0 0 1,1-1-1,-1 1 1,1 0-1,23-15 31,1 7-4,0 2 1,0 1-1,0 1 1,1 1-1,48 1 1,-40 2-26,-1-2 1,51-9-1,-78 10 17,0 0 0,-1-1-1,1 0 1,0-1 0,8-4-1,-13 7-139,0-1 0,1 0 0,-1 0 0,0 0 0,0 0 0,0 0 0,0 0 0,0 0 0,0 0 0,0 0 0,0 0-1,0-1 1,0 1 0,-1 0 0,1-1 0,0 1 0,-1 0 0,1-1 0,-1 1 0,0-1 0,1 1 0,-1-1 0,0 1 0,0-1 0,0-2-1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9040,'0'0'430,"14"5"-218,33 10 100,92 15 0,165-11 570,-250-18-642,14-7-1371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7632,'0'0'1144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1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 11552,'0'0'2856,"16"-3"-2360,47-7-30,0 2 0,75 2 0,-43 9-24,107 3 603,-196-6-1349,-1 0 1,0-1-1,0 0 0,1 0 1,-1 0-1,9-3 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4416,'0'0'4934,"7"-12"-4526,21-50 470,35-108 0,4-12 760,-55 159-1187,0 0 0,17-21 0,-25 38-347,-3 5-74,-1 0 0,1 0 1,0 0-1,-1 0 0,1 0 1,0 0-1,0 0 0,0 0 0,0 0 1,0 0-1,0 1 0,0-1 1,0 0-1,0 1 0,1-1 0,-1 1 1,2-2-1,-2 2-12,0 0 0,0 1 0,0-1-1,-1 0 1,1 0 0,0 0 0,0 1 0,-1-1 0,1 0 0,0 1-1,0-1 1,-1 0 0,1 1 0,0-1 0,-1 1 0,1-1 0,0 1-1,-1-1 1,1 1 0,0 1 0,2 3 22,1 1 0,-1 0 0,0 0 0,-1 0 0,3 8 0,5 18 17,-2 1 0,-1 0 0,4 65 0,-9-36 11,-7 75 0,3-117-54,0 0-1,-9 31 1,10-46-8,0 0 0,-1 0 0,1-1 0,-1 1 0,0-1-1,-1 1 1,1-1 0,-1 0 0,0 0 0,0 0 0,0 0 0,0 0 0,-1-1 0,1 0-1,-1 0 1,-5 4 0,7-6 1,0-1 0,0 1 0,0-1 0,0 0 0,0 1 0,-1-1 0,1 0 0,0 0-1,0 0 1,0-1 0,0 1 0,0-1 0,0 1 0,0-1 0,0 1 0,0-1 0,0 0 0,0 0 0,0 0 0,-3-3-1,-3-1 23,0-1 0,0 0-1,-8-9 1,-3-5 42,0-2 0,1 0 0,-23-36 0,38 50-45,3 7-19,0 0-1,-1 0 1,1 1-1,0-1 1,-1 0 0,1 0-1,0 0 1,-1 0-1,1 0 1,-1 1-1,1-1 1,-1 0 0,1 0-1,-1 1 1,0-1-1,1 1 1,-1-1-1,0 0 1,-1 0-1,7 2 9,0 1-1,0-1 0,0 1 1,0 0-1,5 3 0,7 3-6,7 2-14,0-2-1,1 0 1,-1-2 0,1-1 0,0-1-1,1-1 1,-1-1 0,1-1 0,-1-1-1,29-5 1,-15-1-6,0-2 0,-1-1 0,0-2 0,-1-2 0,69-33-1,-11 6 27,-63 27-2,-18 4 25,-9 6 10,-11 13-21,-35 39-14,30-37-10,1 0 0,-18 26 0,20-24-1,1 0-1,0 0 1,1 0 0,0 1-1,-3 15 1,8-25-1,0-1 0,1 1 1,0-1-1,-1 1 0,1-1 0,1 1 0,-1-1 0,1 0 1,1 9-1,-1-11 0,0 1 0,1 0 0,-1-1 0,0 1 0,1-1 0,0 1 0,-1-1 0,1 0 0,0 0 0,0 0 0,0 0 0,1 0 0,-1 0 0,0-1 0,1 1 0,4 2 0,-3-3 0,0 1 0,0-1 0,0 0 0,1 0 0,-1 0 0,0 0 0,1-1 0,-1 0 0,1 0 0,-1 0 0,0 0 0,1-1 0,-1 1 0,1-1 0,-1 0 0,0-1 0,0 1 0,0-1 0,0 0 0,7-4 0,-4 2 0,1-1 0,-1 0 0,-1 0 0,1-1 0,-1 0 0,0 0 0,0-1 0,0 1 0,7-13 0,-4 3 4,0-1-1,-1-1 0,-1 1 0,-1-1 0,0 0 0,-1 0 0,-1-1 0,-1 0 0,2-31 0,-5 46 2,0 0 0,0 0 0,-1 0 0,1 0 0,-1 0 0,0 0 0,0 0 0,-1 0 0,1 1 0,-1-1 0,0 0 0,0 1-1,0-1 1,0 1 0,0 0 0,-1 0 0,0 0 0,0 0 0,-5-5 0,5 6 1,0 0-1,-1 1 0,1-1 1,0 1-1,-1-1 0,1 1 1,0 0-1,-1 0 1,0 1-1,1-1 0,-1 1 1,1 0-1,-1 0 0,1 0 1,-1 0-1,0 0 1,1 1-1,-1 0 0,1 0 1,-1 0-1,1 0 0,-5 2 1,-26 15 9,33-17-14,-1 0 0,0 0 0,1 0 0,-1 0 0,1 0 0,0 0 0,-1 0 0,1 1 0,0-1 0,0 1 0,0-1-1,0 1 1,0-1 0,0 1 0,0-1 0,0 1 0,1 0 0,-2 2 0,2-3-3,1 0 1,-1 0-1,0-1 0,1 1 1,-1 0-1,0-1 0,1 1 1,-1-1-1,0 1 0,1 0 1,-1-1-1,1 1 0,-1-1 1,1 1-1,0-1 0,-1 1 1,1-1-1,-1 0 0,1 1 1,0-1-1,-1 0 0,2 1 1,20 7-5,-16-7 17,5 2-10,-1-1 1,0 0-1,1-1 1,-1 0 0,1 0-1,0-1 1,-1-1-1,1 0 1,-1 0-1,18-5 1,7-5 3,59-25 1,-34 11-1,104-43 166,-11 5-2823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1560 5120,'0'0'297,"13"-7"-5,32-18-124,-2-3-1,-1-1 0,-1-2 1,56-56-1,-43 32 49,-4-2-1,70-101 1,117-161 801,-154 211-429,-15 19 231,-61 82-411,-13 17 19,-1 0-429,-13 23 96,2 0 0,2 1 0,-21 61-1,-20 114 78,50-178-141,2 0 0,-2 33 1,7-51-23,0 0 1,0 0-1,1 0 0,1 0 1,0 0-1,1 0 1,7 20-1,-10-32-5,1 1-1,0-1 0,-1 1 1,1-1-1,0 1 0,0-1 0,0 1 1,0-1-1,0 0 0,0 1 1,0-1-1,0 0 0,1 0 1,-1 0-1,0 0 0,1 0 1,-1 0-1,1 0 0,-1-1 0,1 1 1,0 0-1,-1-1 0,1 1 1,-1-1-1,1 0 0,0 1 1,-1-1-1,1 0 0,0 0 0,0 0 1,-1 0-1,1 0 0,0-1 1,-1 1-1,1-1 0,0 1 1,-1-1-1,2 0 0,7-3 16,0-1-1,0 0 1,-1-1-1,16-12 0,-20 15-11,24-21 57,-1 0 0,0-2-1,30-38 1,66-98 201,-57 73-116,4-7 148,105-186 0,-44 19 27,-65 127-29,-48 89 45,-21 43-168,-3 9-41,-12 24-56,1 0 1,1 1 0,-12 39-1,8-22-28,-50 134 325,-88 363-1,119-337 34,34-190-293,1-2 69,3-12-53,5-8 31,8-14-50,-1-1-1,13-31 0,15-23 66,73-85 321,-112 157-465,1-1 0,-1 2 0,1-1 0,0 0 0,0 0 0,0 0 0,0 1 0,0-1-1,0 1 1,0-1 0,4-1 0,-5 3-22,-1 0 0,0 0 0,0 1 0,1-1 0,-1 0 0,0 0-1,0 0 1,1 0 0,-1 1 0,0-1 0,0 0 0,0 0 0,1 1 0,-1-1 0,0 0 0,0 0 0,0 1-1,0-1 1,0 0 0,1 0 0,-1 1 0,0-1 0,0 0 0,0 1 0,0-1 0,0 0 0,0 1 0,0-1-1,0 0 1,0 0 0,0 1 0,0-1 0,0 14 46,0-14-43,-1 46 121,1 45 1,1-81-119,0 0 0,1 0 0,0 0 0,1 0 0,-1-1 0,9 17 0,-9-23-7,-1 0 0,1 0 0,1-1-1,-1 1 1,0-1 0,0 1-1,1-1 1,0 0 0,-1 0-1,1 0 1,0 0 0,0-1 0,0 1-1,0-1 1,0 0 0,0 0-1,1 0 1,-1 0 0,0 0-1,1-1 1,-1 1 0,0-1-1,1 0 1,-1 0 0,0 0 0,1-1-1,4 0 1,5-1 8,0-1 0,0 0 0,0-1-1,0-1 1,19-9 0,-7 2 25,0-1 0,0-2 0,43-34 0,-33 19 7,-9 9 7,-2-2 0,0 0 1,24-31-1,-36 36 34,-12 18-85,0 0 0,0 0-1,0 0 1,0 0 0,0 0 0,0 0 0,0 0 0,0 0 0,-1 0-1,1 0 1,0 0 0,0 0 0,0 0 0,0 0 0,0 0 0,0 0 0,0 0-1,0 0 1,0 0 0,0 0 0,0 0 0,0 0 0,0 0 0,0 0-1,0-1 1,0 1 0,0 0 0,0 0 0,0 0 0,0 0 0,0 0 0,0 0-1,0 0 1,0 0 0,0 0 0,0 0 0,0 0 0,0 0 0,0 0-1,0 0 1,-25 23 71,16-15-85,-23 23 22,-100 105 5,118-120-10,6-7 2,1-1 0,-1 1 1,2 0-1,-1 1 0,1-1 0,0 1 0,1 0 0,0 1 1,1 0-1,-4 15 0,7-22-2,0 0 0,1 0 0,-1 0 0,1 0 0,0 0 0,0 1 0,2 6 0,-2-10-4,1 0 0,-1 0 1,1 0-1,-1 0 1,1 0-1,-1 0 0,1 0 1,0 0-1,-1-1 0,1 1 1,0 0-1,0-1 1,0 1-1,0 0 0,-1-1 1,1 1-1,0-1 1,0 1-1,0-1 0,0 0 1,0 1-1,0-1 0,0 0 1,0 0-1,0 0 1,0 0-1,1 0 0,-1 0 1,0 0-1,0 0 1,0 0-1,0 0 0,0 0 1,2-1-1,5-1 6,0 0 1,-1-1-1,1 0 0,0 0 1,-1 0-1,0-1 0,0 0 1,0-1-1,0 1 1,-1-1-1,12-12 0,4-6 37,32-45 0,-30 37-15,54-79 217,-77 109-244,-1 0 1,1 0 0,-1 0 0,1 1-1,0-1 1,0 0 0,-1 0 0,1 1-1,0-1 1,0 1 0,0-1-1,0 1 1,0-1 0,1 1 0,-2 0-3,0 0 1,1 0 0,-1 0 0,0 0 0,0 0 0,1 0 0,-1 0 0,0 0 0,1 0 0,-1 0 0,0 0 0,0 1 0,1-1 0,-1 0 0,0 0 0,0 0 0,1 1 0,-1-1 0,0 0 0,0 0-1,0 0 1,1 1 0,-1-1 0,0 0 0,0 1 0,0-1 0,0 0 0,0 0 0,1 1 0,3 30 20,-4-23-23,2 9-4,0-1 1,2 1-1,0-1 1,0 0-1,8 17 0,-11-31 4,0 0 0,0 0 0,0-1 0,1 1 0,-1 0-1,1-1 1,-1 1 0,1-1 0,-1 1 0,1-1 0,0 0 0,-1 0-1,1 0 1,0 0 0,0 0 0,0 0 0,0 0 0,0-1-1,0 1 1,0-1 0,0 1 0,0-1 0,0 0 0,0 0-1,4 0 1,1 0 3,-1-1 1,1 0-1,0 0 0,-1-1 0,1 1 0,10-6 0,3-2 7,-1-2 0,0 0 0,0-1-1,-1-1 1,29-27 0,70-86 75,-83 84-39,-1-2 0,-3-1 0,-1-2 0,-3 0 0,-2-2 0,34-96 0,-55 135-41,46-154 70,-49 156-69,-5 10 0,-6 13 1,-2 12-5,1 1 0,1 1 0,1 0 0,1 0 0,2 1 1,1 0-1,2 0 0,1 0 0,1 1 0,1-1 0,2 1 0,1-1 0,1 0 0,2 0 0,13 45 0,78 201 0,-91-264 0,-3-3 0,1 0 0,1 0 0,0 0 0,0-1 0,1 0 0,10 14 0,-14-21 13,-1 0 0,1 0 0,0-1 0,-1 1 0,1-1 0,0 1-1,0 0 1,-1-1 0,1 1 0,0-1 0,0 0 0,0 1 0,0-1-1,0 0 1,0 1 0,0-1 0,0 0 0,1 0 0,-1 0-5,-1 0 0,1 0 0,-1-1 0,1 1 0,-1 0 0,1 0-1,-1-1 1,1 1 0,-1 0 0,1-1 0,-1 1 0,1-1 0,-1 1 0,0 0 0,1-1 0,-1 1 0,1-1 0,-1 1 0,0-1 0,1-1 0,0-1-478,0 0 0,0 0 0,0-1 0,-1 1 0,1 0 0,0-7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10848,'0'0'1097,"12"0"-946,553-31 377,-513 26-502,290-38 405,-223 27-319,-113 14-35,-7-1-1818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9384,'0'0'0,"97"-24"-64,133-37 16,70-1 8,-74 19 16,-77 21 0,-36 10 0,-16 6 16,-7 0 0,7 4 32,-61-2 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4008,'0'0'4432,"-7"13"-4160,3-6-230,-3 4 20,1 0-1,0 0 1,1 1 0,0 0 0,1 0 0,0 0 0,-2 14 0,-5 67 436,4 1-1,4 1 1,5-1-1,3 0 1,21 110-1,-25-196-362,0 1 0,1-1-1,0-1 1,1 1 0,0 0-1,0 0 1,0-1 0,6 10-1,-3-59 926,-6-1-862,-2 0 1,-10-59-1,3 29-34,-7-35 105,-3-52 175,19 150-419,-1-11 27,1 1 0,0-1 0,4-21 0,-3 36-42,1 0 0,-1 0-1,1 0 1,0 1 0,0-1-1,1 1 1,0-1 0,0 1-1,0 0 1,0 0 0,1 0-1,0 1 1,0-1 0,0 1-1,5-5 1,1 3 4,0-1 0,0 1-1,0 1 1,0 0 0,1 1-1,0-1 1,0 2 0,0 0-1,0 0 1,1 1 0,13-1 0,-5 2 7,0 1 1,0 0 0,0 2 0,-1 0 0,35 9 0,-38-6-7,0 0 0,0 1 0,-1 0 1,25 16-1,-35-20-10,-1 1 1,1-1-1,-1 1 1,0 0-1,0 0 1,-1 1 0,1-1-1,-1 1 1,1 0-1,-1 0 1,0 0-1,-1 0 1,1 1-1,-1-1 1,0 1 0,0 0-1,0-1 1,0 1-1,1 9 1,-3-8 1,-1-1 0,0 0 1,1 0-1,-2 0 0,1 0 0,-1 0 1,1 0-1,-2 0 0,1 0 0,-5 8 1,0-2 11,0-1 1,-1 0 0,-12 12-1,6-10 4,-1 0 0,0 0 0,-24 12 0,23-14 24,0 0 0,0 1 0,-18 18 0,33-29-43,1 1-1,-1 0 0,0-1 0,1 1 0,-1 0 1,1-1-1,-1 1 0,1 0 0,0-1 0,-1 1 1,1 0-1,-1 0 0,1 0 0,0-1 0,0 1 1,0 0-1,0 0 0,-1 0 0,1 0 0,0-1 1,0 1-1,0 0 0,1 0 0,-1 0 0,0 0 1,0-1-1,0 1 0,1 0 0,-1 0 0,0 0 1,1-1-1,-1 1 0,1 0 0,-1 0 0,1-1 1,-1 1-1,1 0 0,-1-1 0,1 1 0,-1-1 0,1 1 1,0-1-1,0 1 0,-1-1 0,1 1 0,1 0 1,4 2 9,0 0 1,1 0 0,-1 0-1,12 3 1,4-2 0,0-1 0,1 0 0,-1-2 0,0 0 0,31-4 0,-26 1-5,1 2 0,-1 0 0,33 6 0,-40-2-3,0 0 0,0 2 0,25 10 0,-37-13-4,1 2-1,-1-1 0,1 1 0,-1 0 0,-1 1 0,1 0 1,-1 0-1,0 1 0,6 7 0,-11-11 0,0-1-1,-1 0 1,1 1 0,-1-1-1,0 1 1,1-1 0,-1 1-1,0 0 1,-1-1-1,1 1 1,0 0 0,-1 0-1,0-1 1,1 1 0,-1 0-1,-1 3 1,1-1 2,-1 0 1,0 0 0,-1-1-1,1 1 1,-1-1 0,0 1-1,0-1 1,-5 8 0,0-2 2,-1 0 0,0 0 1,0-1-1,-1-1 0,-1 1 1,-14 10-1,-4-3 2,0-2 1,-1-1-1,0 0 0,-1-3 1,-42 11-1,53-16-6,-49 11 29,-71 8 1,-3 0 30,-8 7 61,150-31-114,-1 0 0,1 0 0,0 0 0,0 0-1,-1 0 1,1 1 0,0-1 0,0 0 0,-1 0 0,1 0 0,0 0 0,0 0 0,-1 0-1,1 0 1,0 0 0,0 0 0,-1 0 0,1-1 0,0 1 0,0 0 0,-1 0-1,1 0 1,0 0 0,0 0 0,0 0 0,-1 0 0,1-1 0,0 1 0,0 0-1,0 0 1,-1 0 0,1 0 0,0-1 0,0 1 0,0 0 0,0 0 0,-1 0-1,1-1 1,0 1 0,0 0 0,0 0 0,0-1 0,0 1 0,0 0 0,0 0-1,0-1 1,0 1 0,0 0 0,0 0 0,0-1 0,0 1 0,0 0 0,0 0-1,0-1 1,0 1 0,5-12-2434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4720,'0'0'6713,"9"13"-6416,-4-7-258,-1 0-3,0 0 1,1 0-1,0 0 0,0 0 1,0-1-1,1 0 1,0 0-1,0 0 0,0-1 1,1 0-1,-1 0 1,1 0-1,12 4 0,30 4 185,0-3 0,0-1 0,1-2-1,74-2 1,88-13 386,-132 3-192,0 4-1,88 8 1,-96 7 2,11 0 363,-59-15-129,-24 2-643,0 0 0,1 0 0,-1 0 0,0 0-1,0 0 1,0 0 0,0 0 0,0 0 0,0 0 0,0 0-1,0 0 1,0 0 0,0 0 0,0 0 0,1-1-1,-1 1 1,0 0 0,0 0 0,0 0 0,0 0 0,0 0-1,0 0 1,0 0 0,0 0 0,0 0 0,0 0-1,0-1 1,0 1 0,0 0 0,0 0 0,0 0 0,0 0-1,0 0 1,0 0 0,0 0 0,0 0 0,0-1 0,0 1-1,0 0 1,0 0 0,0 0 0,0 0 0,0 0-1,0 0 1,-1 0 0,1 0 0,0 0 0,0 0 0,0 0-1,0 0 1,0-1 0,0 1 0,0 0 0,0 0-1,0 0 1,0 0 0,-14-6 175,-2 1-2323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4816,'0'0'8242,"14"-5"-8115,32-8 18,1 2-1,-1 2 1,53-3 0,129 16 402,-61 2 388,-165-6-970,-1 0-1,0 0 0,1 0 0,-1 0 1,0-1-1,1 1 0,-1 0 1,1-1-1,-1 1 0,0-1 1,1 1-1,-1-1 0,0 1 1,0-1-1,0 0 0,1 0 1,-1 0-1,0 1 0,0-1 1,0 0-1,0 0 0,-1-1 1,1 1-1,0 0 0,0 0 0,0 0 1,-1-1-1,1 1 0,-1 0 1,1 0-1,-1-1 0,0 1 1,1-1-1,-1 1 0,0 0 1,0-1-1,0 1 0,0 0 1,0-1-1,0 1 0,-1-3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7024,'0'0'1601,"10"-4"-1288,6-2-170,0 1 0,0 1-1,1 0 1,-1 1 0,1 1-1,19 0 1,197 20 1498,-28 0 243,-195-18-1691,-1 0 0,0 0 0,1 0 0,13-4 0,-19 3-116,0-1 0,0 1 1,0-1-1,0 0 1,0 0-1,0 0 0,-1 0 1,1-1-1,-1 1 1,1-1-1,4-6 1,16-14-1837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42 118 6824,'0'0'1617,"-2"17"-1298,-1-4-255,-10 100 382,9 257 1573,5-364-1990,14 189 1333,-15-185-1157,2 12 82,-1-19 18,2-10 223,-2-7-427,0-1 0,-1 0 0,-1 1 1,-2-20-1,-1-9 18,1-22 46,-24-259 737,25 307-847,0-1 1,1 0-1,0 1 1,2-1 0,0 1-1,6-28 1,-5 36-42,0 0 0,1 1 0,0-1 0,0 1 0,1 0 1,0 0-1,1 0 0,0 1 0,0-1 0,1 1 0,-1 0 1,2 1-1,-1-1 0,13-9 0,-6 8-2,1 0 0,0 1-1,0 0 1,0 1 0,1 1-1,0 0 1,0 1 0,0 1 0,0 0-1,26-1 1,-24 3 0,-1 1 1,1 1-1,0 0 0,-1 1 1,1 1-1,-1 0 0,0 1 1,0 1-1,29 13 0,-37-14-6,-1 1 0,1 0 1,-1 0-1,0 0 0,0 1 0,11 13 0,-15-16-3,-1 0-1,1 0 1,-1 0 0,0 1-1,0-1 1,0 1 0,0 0-1,-1-1 1,0 1 0,1 0-1,-1 0 1,-1 0 0,1 0-1,0 0 1,-1 0 0,0 0-1,-1 8 1,-1-3 4,-1 1 0,0-1 0,-1 1 0,0-1-1,-1 0 1,0-1 0,0 1 0,-1-1 0,0 0 0,0 0 0,-1-1 0,0 0 0,-13 11 0,-11 6 47,-69 42 0,100-66-54,-17 9 21,13-8-8,0 1 1,0 0 0,1 0 0,-1 0-1,0 1 1,1-1 0,-1 1 0,1 0 0,0 0-1,0 0 1,0 0 0,0 1 0,-2 3-1,5-6-10,0 0 0,0-1-1,0 1 1,0-1-1,0 1 1,0-1 0,0 1-1,1-1 1,-1 1-1,0-1 1,0 1 0,1-1-1,-1 1 1,0-1-1,0 0 1,1 1 0,-1-1-1,1 1 1,-1-1-1,0 0 1,1 1 0,-1-1-1,1 0 1,-1 1-1,1-1 1,-1 0 0,1 0-1,0 1 1,20 7 28,-15-6-19,31 11 39,51 9-1,-58-16-28,-1 1 0,0 2-1,53 23 1,-76-28-15,0 0 0,0 0 0,-1 0 0,0 0 0,0 1 0,0 0 0,-1 0 0,1 0 0,-1 1 0,0 0 0,-1-1 0,1 1 0,-1 1 0,-1-1-1,1 0 1,-1 1 0,0-1 0,0 1 0,-1 0 0,0-1 0,0 1 0,0 7 0,-2-11-4,0 0 1,0 0-1,0 0 0,0 0 0,0 0 1,0 0-1,-1-1 0,0 1 0,1 0 1,-1-1-1,0 1 0,0-1 0,-1 0 1,1 0-1,0 0 0,-1 0 0,1 0 1,-1 0-1,-3 1 0,-8 5 5,0-1-1,-23 7 0,36-13-6,-49 14 26,0-2 0,-73 9-1,71-14 45,1 2 0,-72 23-1,122-32-69,-57 23 108,53-22-99,1 0 1,-1 1-1,0 0 1,1 0-1,-1 1 1,1-1-1,0 1 1,0 0-1,-4 5 1,8-8-87,0-1 1,-1 1-1,1 0 1,-1 0-1,1-1 1,0 1-1,0 0 1,0 0-1,-1 0 1,1-1-1,0 1 0,0 0 1,0 0-1,0 0 1,0 0-1,0 0 1,1-1-1,-1 1 1,0 0-1,0 0 1,1 0-1,-1-1 1,0 1-1,1 0 1,-1 0-1,0-1 1,1 1-1,-1 0 1,1-1-1,1 2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162 144 6824,'0'0'2408,"-12"-1"-1902,-110-4 1421,103 7-968,11-1-170,17-4-161,247-59 927,-220 54-1366,206-40 777,-217 42-829,1 1-1,0 1 1,1 1-1,-1 2 1,29 1-1,-54 0-122,0 0 0,1 0 0,-1 0 0,0 0 0,0 0 0,0 0 0,0 1 0,1-1 0,-1 0 0,0 1 0,0-1 0,0 1 0,0-1 0,0 1 0,0-1 0,0 1 0,0 0 0,0 0 0,0-1 0,0 1 0,-1 0 0,1 0 0,0 0 0,0 1 0,0-1-2,-1 1 0,0-1 0,0 1 0,0-1 0,0 1 0,0-1 0,0 0 0,0 1 0,0-1 0,-1 1 0,1-1 0,0 0 0,-1 1 0,1-1 0,-1 1 0,-1 1 0,-3 6 20,-1-1 1,0 1 0,0-1 0,-9 9-1,-33 31 33,-30 34 30,-199 230 251,235-271-231,-48 37 1,59-53-11,68-27 56,152-10-5,-153 13-108,-1 0 0,1 2 0,46 11 0,-7-3 93,-65-10-98,-2 2-3,-8-3-39,0 0-1,0 0 1,0 1 0,0-1 0,0 0 0,0 0 0,1 0 0,-1 0 0,0 0 0,0 0 0,0 0 0,0 1 0,0-1 0,0 0-1,1 0 1,-1 0 0,0 0 0,0 0 0,0 0 0,0 0 0,0 0 0,1 0 0,-1 0 0,0 0 0,0 0 0,0 0 0,0 0-1,1 0 1,-1 0 0,0 0 0,0 0 0,0 0 0,0 0 0,1 0 0,-1 0 0,0 0 0,0 0 0,0 0 0,0 0 0,0 0-1,1-1 1,-1 1 0,0 0 0,0 0 0,0 0 0,0 0 0,0 0 0,0 0 0,0-1 0,1 1 0,-1 0 0,0 0-1,0 0 1,-9-5 366,5 4-3467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3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0 9344,'0'0'5610,"11"1"-4911,23 2 319,57-5 1,-75 1-591,0 0 1,0 1-1,31 4 0,-43-3-324,0-1 0,0 1 0,0 0 0,0 1 0,0-1 0,0 1 0,0-1 0,0 1 0,-1 1-1,1-1 1,-1 0 0,1 1 0,-1-1 0,0 1 0,0 0 0,0 0 0,0 1 0,-1-1 0,1 0 0,2 7 0,2 8 17,-2 1 0,0 0 0,-1 0 0,-1 0 1,-1 1-1,-1-1 0,0 20 0,0-9-13,2 263 684,1-152-438,1-47-124,5 76 163,-6-140-327,1-1 0,1 1 0,17 44-1,15 48 129,-26-80-93,5 15 127,-17-56-217,0 1 0,1-1 0,-1 1 0,0-1 0,1 1-1,-1-1 1,0 0 0,0 1 0,0-1 0,0 1 0,-1-1 0,1 1 0,0-1 0,-1 1 0,1-1 0,-1 1 0,1-1 0,-1 0 0,0 1-1,1-1 1,-2 2 0,0-1 5,-1 1-1,1-1 1,-1 0 0,1 0-1,-1 0 1,0 0-1,0 0 1,0 0 0,-3 1-1,-8 2 27,1 0 0,-1-1 0,-20 3 0,31-7-33,-71 11 317,-94 1-1,88-7-217,75-5-79,0 0-1,0 1 1,0 0 0,-1 0 0,-8 4 0,13-5-212,-1 1 0,1 0 1,0-1-1,-1 1 0,1 0 1,0 0-1,0 0 0,-1 0 1,1 0-1,0 0 1,0 0-1,0 1 0,0-1 1,0 0-1,1 1 0,-1-1 1,0 0-1,1 1 1,-1-1-1,1 1 0,-2 2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9144,'0'0'670,"17"-2"-506,193-28 632,-10-2 308,-91 16 98,-103 15-1068,19-3 213,-24 4-321,0-1-1,0 1 1,0 0-1,0 0 1,0-1-1,0 1 1,0 0-1,0-1 0,0 1 1,0-1-1,-1 1 1,1-1-1,0 0 1,0 1-1,0-1 1,-1 0-1,1 0 0,0 0 1,-2-5-1654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5920,'0'0'1572,"4"-14"-951,56-171 1390,-43 138-1249,2 1-1,30-51 1,-43 87-443,0 0 1,1 0-1,14-16 0,-21 26-299,1-1 0,-1 1 0,0 0 0,1-1-1,-1 1 1,1 0 0,-1-1 0,1 1 0,-1 0 0,1-1-1,-1 1 1,1 0 0,-1 0 0,1 0 0,-1 0 0,1-1 0,-1 1-1,1 0 1,0 0 0,-1 0 0,1 0 0,-1 0 0,1 0-1,-1 1 1,1-1 0,-1 0 0,1 0 0,0 0 0,-1 0-1,1 1 1,0-1 0,1 2 12,-1-1 0,1 0 0,-1 1 0,1-1 0,-1 1-1,0 0 1,1-1 0,-1 1 0,1 2 0,17 43 269,5 39-3,-16-50-148,2-1 0,2-1 0,1 0 0,21 39 0,-23-55-601,0 2 1,-2-1-1,15 40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312 643 4720,'0'0'2750,"-9"-3"-2244,-6-2-271,1 1 1,-19-3-1,26 5-151,0 1-1,0 1 1,0 0-1,0 0 0,0 0 1,0 1-1,0 0 1,-12 3-1,7 0 3,2 1 1,-1 0-1,0 1 1,1 0-1,0 1 0,1 0 1,-1 1-1,-14 14 0,18-15-36,0-1 0,1 1 0,-1 0-1,1 1 1,1-1 0,-1 1 0,1 0-1,1 0 1,-1 0 0,1 0 0,1 1-1,-3 12 1,5-17-25,-1 0 1,1 0-1,0 0 0,1 0 1,-1 0-1,1 0 0,0 0 1,0 0-1,0-1 0,0 1 0,1 0 1,-1 0-1,1-1 0,0 1 1,0-1-1,4 5 0,-3-4 4,2 1 0,-1-1-1,0 0 1,1 0 0,0-1-1,0 1 1,0-1-1,0 0 1,0-1 0,9 4-1,-8-4 2,1 1-1,-1-2 1,0 1-1,1-1 1,-1 0-1,1 0 1,-1-1-1,1 1 0,-1-2 1,1 1-1,-1-1 1,1 0-1,-1 0 1,0-1-1,1 1 1,-1-1-1,0-1 1,0 1-1,0-1 0,-1 0 1,8-5-1,-3-2 22,0 0 0,-1 0-1,0-1 1,0 0-1,-1-1 1,-1 0 0,0 0-1,0-1 1,-1 0-1,-1 0 1,0 0 0,4-21-1,-2-3 154,-1 0-1,-2 0 1,-1-57-1,-4 93 39,0 9-141,-1 14-21,2 5 36,1 0 0,10 48 0,-8-61-62,1 0 0,0-1 1,1 1-1,0-1 1,1 0-1,1 0 0,8 12 1,-13-22-28,0 0 1,0 0 0,1 0 0,-1 0 0,1-1 0,0 1 0,0-1-1,0 1 1,0-1 0,0 0 0,1 0 0,-1 0 0,0-1 0,1 1 0,0-1-1,-1 0 1,1 0 0,0 0 0,-1 0 0,7 0 0,-3-2 19,0 1 0,-1-1 0,1-1 0,0 1 0,-1-1 0,1 0 0,-1 0 0,0-1 0,0 0 0,12-7 0,22-18 179,-1-1 0,-2-2 0,40-43-1,-30 30-7,-17 11-57,-24 24-105,1 2 0,0-1 0,0 1 0,1 0 0,-1 1 1,2 0-1,8-6 0,-16 11-45,0 1 0,0-1 0,0 1-1,0 0 1,-1-1 0,1 1 0,0 0 0,0 0 0,0 0 0,0 0 0,0-1 0,0 1 0,0 0 0,0 1-1,-1-1 1,1 0 0,0 0 0,0 0 0,0 0 0,0 1 0,0-1 0,0 0 0,-1 1 0,3 0 0,-2 0 0,0 1 1,0-1 0,0 0-1,0 1 1,0-1 0,0 0-1,-1 1 1,1-1 0,0 1-1,-1 0 1,1-1 0,0 4-1,0 5 20,0 1 0,0 0 0,-2 15-1,1-19-11,-8 131 271,8-137-286,0-1 1,1 0-1,-1 0 1,0 1-1,1-1 1,-1 0 0,0 0-1,0 0 1,1 0-1,-1 0 1,0 1-1,1-1 1,-1 0-1,0 0 1,1 0-1,-1 0 1,0 0 0,1 0-1,-1 0 1,0 0-1,0 0 1,1 0-1,-1 0 1,0 0-1,1 0 1,-1 0-1,0-1 1,1 1 0,-1 0-1,0 0 1,1 0-1,-1 0 1,0-1-1,0 1 1,1 0-1,13-7 55,-4 0-21,0 0 0,-1-1-1,0-1 1,-1 1 0,9-12-1,-8 10 1,0-1-1,1 2 1,14-12-1,-22 19-29,0 1 0,0-1 0,1 1 0,-1 0 0,0 0 0,0 0-1,1 0 1,-1 0 0,1 0 0,-1 1 0,1-1 0,-1 1 0,1 0 0,-1-1-1,1 1 1,0 1 0,-1-1 0,1 0 0,-1 0 0,1 1 0,-1 0-1,1-1 1,-1 1 0,5 2 0,-3 0-1,0 0 0,0 0 0,0 0 0,0 0 0,0 1 0,0 0 0,-1 0 0,0 0 0,0 0 0,5 9 0,4 9 5,-6-10-6,2 1 1,15 21 0,-19-30-6,-1-1 1,1 0 0,0 0-1,0-1 1,0 1 0,1-1-1,-1 0 1,1 0-1,-1 0 1,1-1 0,-1 0-1,1 0 1,0 0 0,0 0-1,0-1 1,-1 1 0,1-1-1,0-1 1,5 0-1,9-1 17,1-1-1,-1 0 1,25-9-1,-20 4 16,0-1-1,0 0 0,-1-2 0,0-1 0,-1-1 0,0-1 0,-1 0 0,-1-2 0,0 0 0,-2-2 1,1 0-1,15-22 0,-23 27 36,-12 15 0,-20 23-4,-26 30-28,6-8-46,-69 102 0,105-142 10,1 1-1,0 0 1,1 0 0,0 0 0,0 0 0,1 0-1,-3 16 1,5-22 0,0 0 0,0 0 0,0 0 0,0 0 0,0-1 0,1 1 0,-1 0 0,0 0 0,1 0 0,-1-1 0,1 1 0,0 0 0,0-1 0,-1 1 0,1 0 0,0-1 0,2 3 0,-1-3 0,0 0 0,-1 0 0,1 0 0,0 1 0,0-2 0,0 1 0,0 0 0,0 0 0,0-1 0,1 1 0,-1-1 0,0 1 0,0-1 0,0 0 0,0 0 0,1 0 0,-1 0 0,3-1 0,4 0 0,0-1 0,-1 0 0,1 0 0,0-1 0,-1 0 0,0 0 0,0-1 0,0 0 0,0-1 0,-1 0 0,1 0 0,-1 0 0,0-1 0,-1 0 0,1-1 0,-1 1 0,-1-1 0,10-13 0,1-7 0,-1-1 0,-1 0 0,-1 0 0,9-32 0,3-16 52,-4-1 0,-2-1 0,-4-1 0,-4 0-1,-3-1 1,-3-109 0,-8 170-3,3 19-48,0 0 0,0-1 0,0 1-1,0 0 1,0 0 0,-1 0 0,1 0 0,0 0-1,0 0 1,0 0 0,0 0 0,0-1-1,0 1 1,0 0 0,0 0 0,0 0 0,-1 0-1,1 0 1,0 0 0,0 0 0,0 0-1,0 0 1,0 0 0,0 0 0,0 0-1,-1 0 1,1 0 0,0 0 0,0 0 0,0 0-1,0 0 1,0 0 0,0 0 0,-1 0-1,1 0 1,0 0 0,0 0 0,0 0 0,0 0-1,0 0 1,0 0 0,0 0 0,-1 0-1,1 0 1,0 1 0,0-1 0,0 0-1,0 0 1,0 0 0,0 0 0,0 0 0,0 0-1,0 0 1,0 0 0,0 1 0,-1-1-1,-1 3 3,1 1-1,-1 0 1,0 0-1,1 0 1,0 0-1,-1 5 1,-6 30-25,3 0 0,1 0 1,2 72-1,7-35-36,15 78 0,-14-124 50,0 0-1,2-1 1,13 33 0,-17-53 9,0 1 1,0-1-1,1 0 0,0 0 1,1 0-1,0-1 1,0 0-1,1 0 1,0-1-1,0 0 0,1 0 1,0 0-1,9 5 1,-13-10-4,-1-1 0,1 1 1,0 0-1,0-1 0,0 0 0,0 0 1,0 0-1,0 0 0,1-1 0,-1 0 1,0 1-1,0-2 0,6 1 1,12-7-2605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5224,'0'0'6270,"5"16"-5852,-2-8-359,1 4 19,0 0 1,0 0 0,-1 1 0,-1-1 0,0 1-1,-1 0 1,0 0 0,-1 16 0,-9 42 407,-3 0 1,-3-1 0,-3 0-1,-36 86 1,15-48 825,127-126 540,-11 6-1526,149-4 0,-201 15-283,85 2 288,-68-1 151,-41-1-502,-1 0 0,0-1 0,0 1 0,0 0 1,0-1-1,0 1 0,0 0 0,-1 0 0,1-1 1,0 1-1,-1 0 0,1 0 0,0 0 0,-2-2 1,0-2-2628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10248,'0'0'565,"13"-2"-340,73-12 162,95-16 958,-98 21 255,-81 9-1648,16-6 1141,-18 5-1139,1 1 0,-1-1 0,0 1 0,0 0 0,0-1 0,0 1 0,0-1 0,0 1 1,0-1-1,0 1 0,0 0 0,0-1 0,0 1 0,0-1 0,0 1 0,0-1 0,0 1 0,0 0 0,0-1 0,-1 1 0,1-1 0,0 1 1,0 0-1,0-1 0,-1 1 0,1 0 0,0-1 0,0 1 0,-1 0 0,1-1 0,0 1 0,-1 0 0,1 0 0,-1-1 0,1 1 1,-1 0-1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9744,'0'0'1241,"11"0"-818,23 1-116,1-1 0,50-7 0,6-7 170,66-12 598,-129 19-805,-13 4-45,-1 0 0,1-1 0,-1 0 0,0-2 0,0 1 0,19-12 0,-32 16-293,0 0-1,1 0 1,-1 0-1,1 0 1,-1 1-1,1-1 1,-1 0-1,1 1 1,0-1-1,-1 1 1,1 0-1,0 0 0,-1-1 1,1 1-1,0 0 1,0 0-1,1 1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9440,'0'0'1049,"10"3"-741,26 7-134,1-2 1,0-2-1,0-1 0,38-1 1,159-10 1222,-190 1-783,0-2-1,80-23 0,-106 24-436,0-1 1,0 0-1,-1-1 0,0-1 0,-1 0 0,0-1 1,0-1-1,-1-1 0,26-26 0,-37 33-336,-1 1-1,0-1 0,0 0 1,0 0-1,-1 0 0,1-1 1,-1 1-1,-1 0 0,1-1 1,1-7-1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5120,'0'0'1085,"16"-10"-617,-1 1-334,6-4 100,0-1 0,-1 0 1,21-22-1,-3-3 401,-3-1 0,-1-2 0,-1-2 0,50-92 1,-55 73 94,-8 13 286,-27 91 87,-24 110-701,28-125-330,1 0-1,0 0 1,5 51 0,-2-70-48,0-1 0,0 1-1,1 0 1,0-1 0,0 1-1,0-1 1,1 0 0,5 8-1,-7-12-11,1 1 0,0-1-1,0 0 1,-1 0 0,2 0-1,-1 0 1,0 0 0,0-1-1,1 1 1,-1-1-1,1 1 1,-1-1 0,1 0-1,-1 0 1,1 0 0,0 0-1,0-1 1,-1 1 0,1-1-1,0 0 1,5 1 0,3-2 20,-1 0 1,0-1 0,1 1 0,-1-2 0,0 0-1,0 0 1,0-1 0,-1 0 0,1 0 0,-1-1 0,0-1-1,12-8 1,1-4 56,-1 0 0,-1-1-1,26-32 1,29-48 279,-35 44-117,-27 34-134,-11 17-74,0 0 0,1 1 0,-1-1 0,1 0 1,0 1-1,0 0 0,0 0 0,0 0 1,5-4-1,-8 7-36,1 0 0,0 0 0,-1-1 0,1 1-1,0 0 1,0 0 0,-1 0 0,1 0 0,0-1 0,-1 1 0,1 0 0,0 1 0,0-1 0,-1 0 0,1 0 0,0 0-1,-1 0 1,1 0 0,0 1 0,-1-1 0,1 0 0,0 1 0,-1-1 0,1 0 0,-1 1 0,1-1 0,0 1 0,-1-1 0,1 1-1,-1-1 1,0 1 0,1-1 0,-1 1 0,1 0 0,-1-1 0,0 1 0,1-1 0,-1 2 0,13 29 115,-8-7-81,-1 0 1,0 1-1,-2-1 1,-1 1-1,-1 0 1,-1-1-1,-1 1 1,-10 42-1,10-58-27,0-1-1,-1 1 1,0-1-1,-1 0 1,0 0-1,-9 13 1,12-20-8,-1 1 0,1-1 0,0 0 0,-1 0 1,1 0-1,-1 0 0,1 0 0,-1-1 0,0 1 0,1 0 1,-1-1-1,0 0 0,1 1 0,-1-1 0,0 0 1,0 1-1,1-1 0,-1 0 0,0 0 0,0-1 0,1 1 1,-1 0-1,0-1 0,0 1 0,1-1 0,-4-1 0,-3 0 39,1-1 0,0-1 0,-1 1 0,-7-7-1,14 10-35,0 0 0,0-1-1,0 1 1,1 0-1,-1-1 1,0 1 0,0-1-1,1 0 1,-1 1 0,0-1-1,1 1 1,-1-1-1,0 0 1,1 0 0,-1 1-1,1-1 1,-1 0-1,1 0 1,0 0 0,-1 0-1,1 1 1,0-1-1,-1 0 1,1 0 0,0 0-1,0 0 1,0 0-1,0 0 1,0 0 0,0 0-1,0-1 1,1 1-2,1 0 1,-1-1-1,0 2 1,0-1-1,0 0 1,0 0 0,1 0-1,-1 0 1,0 1-1,1-1 1,-1 1-1,1-1 1,-1 1-1,0-1 1,1 1-1,-1 0 1,1 0-1,-1 0 1,1 0-1,1 0 1,278-22 246,-263 22-233,-15 0-32,-1 1 0,1-1 1,-1 0-1,1 0 0,0 0 0,-1-1 0,1 1 1,-1-1-1,1 1 0,-1-1 0,1 0 1,-1 0-1,0 0 0,1 0 0,2-2 0,-4 0-2407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9648,'0'0'376,"77"-18"-848,-7 24 120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0 628 5920,'0'0'497,"12"-4"-46,11-5-195,0 0 1,-1-2 0,-1-1-1,1 0 1,21-18 0,-7-3 200,0-1 1,-3-3-1,-1 0 1,-1-2 0,-3-2-1,-1 0 1,-2-2-1,-1 0 1,-3-2-1,22-65 1,-30 75 292,-12 33-432,-1 4-31,-8 17 23,-22 50 72,6-16-142,2 1 0,-27 103 0,44-133-177,-9 49 140,12-65-161,2 0 0,-1 0 0,1 1 0,0-1 0,1 0-1,3 14 1,-4-19-21,1 0-1,0-1 0,0 1 0,0 0 0,0 0 0,0 0 0,1-1 0,-1 1 0,1-1 0,0 1 1,0-1-1,0 0 0,0 0 0,0 0 0,0 0 0,0 0 0,6 3 0,-5-4-1,-1 0 1,1 0-1,0 0 0,0-1 0,0 1 0,0-1 0,0 0 1,0 0-1,0 0 0,0 0 0,0 0 0,0-1 0,-1 1 1,1-1-1,3-1 0,4-1 22,-1-2 1,1 1-1,-1-1 1,0 0-1,0-1 1,-1 0-1,0-1 0,14-13 1,8-16 121,-1-1 1,-3-2 0,35-63-1,-3 3 221,-55 96-340,-1-1 0,0 1-1,0 0 1,1 0 0,0 0-1,4-3 1,-7 5-35,1 1-1,-1 0 1,0 0-1,1 0 1,-1-1-1,0 1 1,1 0-1,-1 0 1,0 0-1,1 0 1,-1 0-1,1 0 1,-1-1-1,0 1 1,1 0-1,-1 0 1,1 0-1,-1 0 1,0 1-1,1-1 1,-1 0-1,1 0 1,-1 0-1,0 0 1,1 1-1,0-1 0,0 1-1,0 0 1,-1 0-1,1-1 1,-1 1-1,1 0 1,-1 0-1,1 0 1,-1 0-1,1 0 1,-1 0-1,0 0 1,0 0-1,1 0 1,-1 1-1,3 29 76,0-1 0,-2 1 0,-2 0 0,0 0 0,-10 49-1,5-48 194,7-32-260,0 0 0,-1 0 0,1 0-1,0 0 1,-1-1 0,1 1 0,0 0-1,-1 0 1,1-1 0,0 1-1,-1-1 1,1 1 0,0 0 0,-1-1-1,1 1 1,-1-1 0,1 0 0,-1 1-1,1-2 1,12-12 66,-1 0-1,16-27 1,5-7 50,-23 37-90,64-77 216,-64 78-212,0 1-1,0 0 1,0 0-1,1 1 1,0 1-1,17-9 1,-25 15-33,-1 0 1,0 0-1,0 0 1,0 0-1,1 1 0,-1-1 1,0 0-1,1 1 1,-1 0-1,1 0 1,-1 0-1,1 0 0,-1 0 1,0 0-1,1 1 1,-1-1-1,0 1 0,1-1 1,-1 1-1,0 0 1,1 0-1,-1 0 1,3 2-1,0 2 12,0-1-1,-1 1 1,1 0-1,-1 0 1,-1 0-1,1 0 1,5 12 0,31 63 138,-24-46-55,2 0 1,36 54-1,-1-15 138,-51-67-147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5.2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 0 11152,'0'0'2445,"-13"1"-1769,-18 0-335,-13 1 695,-52-3 0,88-1-732,-1 2 1,0-1-1,0 1 0,1 0 0,-13 3 1,18-3-194,1 1 0,0 0 1,-1-1-1,1 1 1,0 0-1,0 0 0,0 1 1,0-1-1,0 0 1,0 1-1,0-1 0,0 1 1,0 0-1,1-1 1,-1 1-1,0 0 0,1 0 1,0 0-1,0 0 1,-1 1-1,1-1 0,0 0 1,1 0-1,-2 3 1,-1 7 52,1 1 0,0-1-1,1 1 1,0 0 0,2 23 0,12 68 358,-11-91-451,4 22 117,2-1 0,1 1 0,25 60 0,-8-29 189,-3 1 0,-2 2 1,14 97-1,-33-150-266,0 1 0,-2-1 0,0 1-1,-3 20 1,0 20 287,1-20-62,1-30-267,0-1 0,1 1 0,0-1 0,0 1 0,0 0 0,1-1 0,0 1 0,0-1 0,1 1 0,-1-1 0,5 11 0,28 53 336,-33-49-351,-1-14-44,1-7-10,0 1 0,0-1 0,0 0 0,0 1 0,0-1 0,0 0 0,0 0 0,0 0 0,0 0 0,0 0 0,1 0 0,-1 0 0,0-1 0,0 1 0,0 0 0,0-1 0,0 1 0,1-1 0,-2 1 0,74-19 105,76-9-1,-111 23-43,0 2 0,0 1-1,74 8 1,-106-6-44,-3 0-13,-1 1 1,0-1-1,0 0 1,0 1-1,0 0 1,1-1-1,-1 1 1,0 1-1,3 0 0,-6-1-13,0-1-1,0 0 0,0 0 0,0 0 0,0 1 1,0-1-1,0 0 0,0 0 0,0 0 0,0 1 1,0-1-1,0 0 0,0 0 0,0 0 0,0 1 0,0-1 1,0 0-1,0 0 0,0 0 0,-1 0 0,1 1 1,0-1-1,0 0 0,0 0 0,0 0 0,0 0 1,-1 0-1,1 1 0,0-1 0,0 0 0,0 0 0,0 0 1,-1 0-1,1 0 0,0 0 0,0 0 0,0 0 1,-1 0-1,1 0 0,0 0 0,0 0 0,0 0 1,-1 0-1,1 0 0,0 0 0,0 0 0,0 0 0,-1 0 1,1 0-1,0 0 0,0 0 0,0 0 0,-1 0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11152,'0'0'440,"-85"20"-288,67-14 8,12-6-184,4 2 16,2 2-232,6-4 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5224,'0'0'4385,"12"-8"-3982,-8 6-375,7-5 108,1 0 1,0 1-1,0 0 0,0 1 0,1 0 0,0 1 0,25-5 0,-28 8-27,-1 1 0,1 0 0,-1 0 0,0 1 0,1 0 0,-1 1 0,18 5 0,-21-5-52,0 0 0,-1 1 0,1 0 0,-1 0 0,0 1 0,0-1 0,0 1 0,-1 0 0,0 1-1,1-1 1,-1 1 0,-1 0 0,6 7 0,6 16 185,-1 0 0,-2 1 0,-1 0 1,11 42-1,-9-26 62,-10-37-208,1 0-1,-1-1 1,1 1 0,1-1-1,-1 0 1,1 0 0,1 0-1,-1 0 1,1-1 0,0 0 0,1 0-1,-1-1 1,1 0 0,0 0-1,0 0 1,1-1 0,0 0-1,-1-1 1,1 1 0,0-2-1,16 5 1,-17-7-67,-1-1 0,0 1 0,0-1 0,0 0 0,0-1 0,-1 1 0,1-1 0,0 0-1,0-1 1,-1 1 0,0-1 0,1 0 0,-1 0 0,6-6 0,5-1-1728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 0 8840,'0'0'448,"-10"16"-224,-34 47 112,-64 73 0,64-90-161,-1-2 1,-3-2 0,-60 42-1,85-68-112,-277 173 1186,166-108 249,120-73-900,18-11 57,25-15-220,-2 4-2246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5920,'0'0'1566,"-4"14"-1084,-7 21-132,-1-1 1,-1-1-1,-2 0 0,-33 53 1,-66 50 676,69-85-606,42-48-389,-2 4 76,-1 0 0,-1 0 0,1 0 1,-1-1-1,-1 0 0,1 0 0,-1-1 0,-8 5 0,16-10-94,-1 0 1,1 1-1,0-1 0,-1 0 1,1 0-1,0 0 0,-1 0 1,1 0-1,0 0 1,-1 0-1,1 0 0,0 1 1,-1-1-1,1 0 0,0 0 1,-1 0-1,1-1 0,0 1 1,-1 0-1,1 0 0,0 0 1,-1 0-1,1 0 1,0 0-1,0 0 0,-1-1 1,1 1-1,0 0 0,-1 0 1,1 0-1,0-1 0,0 1 1,-1 0-1,1 0 0,0-1 1,0 1-1,-2-16 225,9-19-79,-7 34-153,9-22-498,0 0 0,16-29 0,-19 42-7818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7136,'0'0'1832,"12"-5"-1191,4-2-426,0-1-1,0 0 1,-1-1 0,0 0-1,-1-1 1,21-20 0,5-15 311,-27 28-63,1 1-1,31-27 1,-45 42-442,0 1 0,0 0 1,1-1-1,-1 1 0,0 0 0,0-1 0,1 1 0,-1 0 0,0 0 0,0-1 0,1 1 0,-1 0 0,0 0 1,0 0-1,1-1 0,-1 1 0,0 0 0,1 0 0,-1 0 0,0 0 0,1 0 0,-1 0 0,1 0 1,-1-1-1,0 1 0,1 0 0,-1 0 0,0 0 0,1 1 0,-1-1 0,0 0 0,1 0 0,-1 0 0,0 0 1,1 0-1,-1 0 0,0 0 0,1 1 0,-1-1 0,0 21 358,-48 260 399,24-158-608,6-18 47,-6-1 1,-39 109-1,54-180-112,9-27-62,-1-1 1,-1 0-1,1 0 0,-1 0 1,1-1-1,-2 1 0,1 0 1,0-1-1,-6 9 0,7-13-38,1 0 0,0 0-1,0 1 1,0-1-1,0 0 1,0 0 0,0 0-1,0 0 1,-1 0-1,1 0 1,0 1 0,0-1-1,0 0 1,0 0-1,0 0 1,-1 0 0,1 0-1,0 0 1,0 0-1,0 0 1,0 0 0,-1 0-1,1 0 1,0 0-1,0 0 1,0 0 0,0 0-1,-1 0 1,1 0-1,0 0 1,0 0 0,0 0-1,-1 0 1,1 0-1,0 0 1,0 0 0,0 0-1,0 0 1,0 0-1,-1-1 1,1 1 0,0 0-1,0 0 1,0 0-1,0 0 1,0 0-1,0 0 1,0-1 0,-1 1-1,1 0 1,0 0-1,0 0 1,0 0 0,0-1-1,0 1 1,0 0-1,0 0 1,0 0 0,0 0-1,0-1 1,0 1-1,0 0 1,0 0 0,0 0-1,0 0 1,0-1-1,0 1 1,0-16 164,0 15-167,6-81 181,5 1-1,2 0 1,5 0-1,2 2 1,4 0-1,55-119 1,-52 136-80,69-143 250,-77 169-236,1 2 0,2 0 0,40-46 0,-61 78-106,1 0 1,-1 1 0,1-1-1,0 0 1,-1 1 0,1-1-1,0 1 1,0-1 0,0 1-1,0 0 1,0 0 0,0 0-1,0 0 1,0 0 0,1 1-1,-1-1 1,0 1 0,0-1-1,1 1 1,-1 0 0,0 0-1,1 0 1,3 1 0,-3 0-3,0 0 0,0 0 0,0 1 0,-1-1 0,1 1 0,-1 0 0,1 0 0,-1 0 0,0 0 0,1 0 0,-1 1 0,0-1 0,-1 0 0,1 1 0,0 0 0,-1-1 0,2 5 0,4 10 7,0 0-1,-2 1 1,0-1-1,-1 1 1,0 0-1,-2 0 1,1 30-1,-3-14 9,-1 1 0,-2 0-1,-8 38 1,8-60-18,0-1 0,-1 1 0,0-1 0,-1 0 0,-1 0 0,1-1 0,-10 13 0,12-18-1,-1-1 1,0 0 0,0 0 0,-1-1-1,1 1 1,-1-1 0,0 0 0,0-1-1,0 1 1,-1-1 0,1 0 0,-1 0-1,0 0 1,0-1 0,0 0 0,-8 2-1,6-3 16,0-1 0,0 0 0,0-1 0,0 1 0,0-2 0,0 1 0,0-1 0,0 0-1,1-1 1,-1 1 0,1-2 0,0 1 0,0-1 0,-10-7 0,5-1 211,12 12-225,1-1-1,-1 1 1,1-1-1,-1 1 1,1 0-1,0-1 1,-1 1-1,1 0 1,-1-1-1,1 1 1,0 0 0,-1 0-1,1 0 1,0 0-1,-1 0 1,1 0-1,0 0 1,-1 0-1,1 0 1,0 0-1,-1 0 1,1 0 0,1 0-1,-1 1-6,0-1 0,1 1 0,-1-1 0,0 1 0,1 0 0,-1-1 0,0 1 0,1 0 0,-1 0 0,0 0 0,0 0 0,0 0 0,0 0 0,0 0 1,0 0-1,0 0 0,0 1 0,-1-1 0,1 0 0,0 1 0,-1-1 0,1 0 0,-1 1 0,0-1 0,1 1 0,-1-1 0,0 1 0,0-1 0,0 1 0,0-1 0,0 1 0,0-1 0,0 0 0,0 1 0,-1-1 0,1 1 0,0-1 0,-1 1 0,1-1 0,-1 0 0,0 1 0,-1 1 0,-1 0-33,0 0-1,-1 0 0,1 0 1,-1 0-1,0-1 1,0 1-1,0-1 0,-8 4 1,-5-1-2615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0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5520,'0'0'8521,"11"6"-8084,-3-1-348,-2-1-24,0-1 1,0 1-1,1-1 1,-1 0-1,1-1 1,0 1-1,-1-1 1,1-1 0,0 1-1,13 0 1,79-4 1043,105-16 1,-135 10-522,33 2 662,-102 6-1241,1 0-1,-1 0 1,1 0 0,-1 0 0,1 0-1,-1 0 1,0 0 0,1 0 0,-1 0-1,1 0 1,-1 0 0,0 1 0,1-1 0,-1 0-1,0 0 1,1 0 0,-1 1 0,0-1-1,1 0 1,-1 0 0,0 1 0,0-1-1,1 0 1,-1 1 0,0-1 0,0 0 0,1 1-1,-1-1 1,0 1 0,0-1 0,0 0-1,0 1 1,0-1 0,1 0 0,-1 1 0,0-1-1,0 1 1,0-1 0,0 1 0,0-1-1,0 0 1,0 1 0,-1-1 0,1 1-1,0-1 1,0 0 0,0 1 0,-10 23 138,8-21-150,-12 24 47,-2-1 0,-1-1 0,0-1 0,-2 0 0,-36 34 0,-121 92 149,6-6-49,98-82-45,57-49-19,15-13-78,0 0-1,0 0 1,-1 0-1,1 0 0,0 0 1,0 1-1,0-1 1,0 0-1,0 0 0,0 0 1,0 0-1,0 0 1,0 0-1,0 0 0,0 0 1,0 0-1,0 0 1,0 0-1,0 1 0,0-1 1,0 0-1,0 0 1,0 0-1,0 0 0,0 0 1,0 0-1,0 0 1,0 0-1,0 0 0,0 1 1,0-1-1,0 0 1,0 0-1,0 0 0,0 0 1,0 0-1,0 0 1,0 0-1,0 0 0,0 0 1,0 0-1,0 1 1,0-1-1,0 0 0,0 0 1,0 0-1,1 0 1,-1 0-1,0 0 0,0 0 1,0 0-1,0 0 1,0 0-1,0 0 0,0 0 1,0 0-1,0 0 1,0 0-1,1 0 0,-1 0 1,0 0-1,0 0 1,0 0-1,0 0 0,0 0 1,0 0-1,0 0 1,1 0-1,31-9 50,36-13 36,0 4 0,94-13 0,-121 27 30,72 2 1,-62 3 54,-42-8-715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1392 6424,'0'0'2434,"14"-5"-1958,-11 4-445,14-5 104,0 0 0,0-1 0,-1-1 0,0-1 1,18-13-1,0-5 118,-2-2 0,0-2 0,-3 0 0,0-2 0,-3-1 0,45-75 0,103-242 1676,-170 342-1876,21-50 441,-3-1 0,20-79 1,-33 99-223,-2-1 0,-2 0 0,-1 1 0,-3-66-1,-1 94-188,-1 0-1,-1 0 1,0 1-1,0-1 1,-1 1-1,-1-1 0,0 1 1,0 0-1,-1 0 1,-9-13-1,14 23-70,-1 0 0,1 1 0,-1-1 1,1 0-1,-1 1 0,0-1 0,1 1 0,-1-1 0,0 1 0,0 0 0,1-1 1,-1 1-1,0-1 0,0 1 0,1 0 0,-1 0 0,0-1 0,0 1 0,0 0 0,0 0 1,1 0-1,-1 0 0,0 0 0,0 0 0,0 0 0,0 1 0,1-1 0,-1 0 1,0 0-1,0 0 0,0 1 0,1-1 0,-1 1 0,0-1 0,0 0 0,1 1 0,-1-1 1,0 1-1,1 0 0,-1-1 0,1 1 0,-2 0 0,-3 5 36,-1 0 0,1 0 0,-7 11 0,8-12-14,-9 16 47,1 0 1,0 1 0,-15 42-1,-16 75 149,29-80-157,2 0 0,2 1 0,-2 75 1,11-89-24,2 0 1,3 0 0,1 0 0,20 82-1,-20-109-24,1 0 0,1 0 0,0-1 0,2 0 0,0 0-1,1-1 1,15 20 0,-20-31-17,-1-1 0,1 1-1,-1-1 1,2-1 0,-1 1-1,0-1 1,1 0 0,0 0 0,0 0-1,0-1 1,0 0 0,1 0-1,-1-1 1,1 1 0,0-2 0,-1 1-1,1-1 1,0 0 0,0 0 0,0-1-1,0 0 1,0 0 0,14-2-1,-4-3 17,1 0-1,-1-1 0,0 0 0,0-2 0,0 0 1,-1-1-1,21-15 0,98-85 160,77-94 221,-148 138-155,-60 61-227,8-8 133,-8 9-44,-10 8 12,-58 70 35,27-29-107,-92 118 78,110-135-91,1 0 0,1 1 0,1 1 0,-12 36 0,26-61-23,0 1 0,1-1 1,0 0-1,0 1 0,0-1 0,1 0 0,-1 1 0,2-1 0,-1 1 0,2 9 0,-1-13-6,-1-1 1,1 0-1,0 1 1,0-1-1,0 0 0,0 1 1,0-1-1,1 0 0,-1 0 1,0 0-1,1 0 1,0 0-1,-1-1 0,1 1 1,0 0-1,0-1 1,0 1-1,0-1 0,0 0 1,1 0-1,-1 0 0,0 0 1,0 0-1,1 0 1,-1 0-1,1-1 0,-1 1 1,0-1-1,1 0 1,3 1-1,3-2 16,0 1-1,0-1 1,0-1 0,0 1-1,0-2 1,0 1 0,-1-1-1,1 0 1,-1-1-1,0 0 1,0-1 0,0 1-1,0-1 1,-1-1 0,0 0-1,0 0 1,0 0 0,-1-1-1,8-9 1,5-10 52,-1 0 1,-1-1-1,-2 0 1,16-38-1,-16 29 55,12-44-1,-22 63 10,-1-1-1,0 0 0,2-33 1,-7 102-33,0-5-66,5 46 0,-2-78-29,0 0 0,1-1 1,0 1-1,1-1 0,0 0 1,1 0-1,12 23 0,-16-35-12,0 1 0,0-1 0,0 0 0,0 0-1,0 0 1,0 0 0,0 0 0,0 0 0,0 0-1,0 0 1,1 0 0,-1-1 0,0 1 0,1 0 0,-1-1-1,0 1 1,1-1 0,-1 0 0,1 1 0,-1-1-1,1 0 1,-1 0 0,0 0 0,1 0 0,-1 0 0,1 0-1,-1 0 1,1 0 0,-1-1 0,1 1 0,-1 0 0,0-1-1,1 1 1,-1-1 0,2-1 0,6-2 9,-1-1 0,0-1 0,0 1 0,9-9 0,-15 12-9,47-44 71,78-95 1,-38 38 27,-88 102-100,5-6 10,0 0 0,1 0 0,0 0 0,0 1 0,1 0 0,0 0 0,0 0 0,0 2 0,18-9 0,-25 12-9,0 1 0,0 0 0,0 0 1,0 0-1,0-1 0,0 1 0,0 0 0,0 0 1,0 0-1,0 1 0,0-1 0,0 0 1,0 0-1,0 0 0,0 1 0,0-1 1,0 0-1,0 1 0,0-1 0,0 1 0,0 0 1,-1-1-1,1 1 0,0-1 0,0 1 1,-1 0-1,1 0 0,0-1 0,-1 1 1,1 0-1,-1 0 0,1 0 0,-1 0 0,1 0 1,-1 0-1,1 0 0,-1 0 0,0 1 1,2 5 3,-1 0-1,0-1 1,0 1 0,-1 11 0,1-13-4,-2 26 8,-2-1-1,-6 37 1,3-33 16,-1 57-1,5-82-8,0 15 43,2-24-58,0 1 0,0-1-1,0 0 1,0 1 0,0-1 0,0 0-1,1 1 1,-1-1 0,0 0 0,0 1-1,0-1 1,0 0 0,0 0 0,0 1-1,1-1 1,-1 0 0,0 0 0,0 1-1,0-1 1,1 0 0,-1 0 0,0 0-1,0 1 1,1-1 0,-1 0 0,0 0-1,0 0 1,1 0 0,-1 1 0,0-1 0,0 0-1,1 0 1,-1 0 0,0 0 0,1 0-1,-1 0 1,0 0 0,1 0 0,-1 0-1,0 0 1,1 0 0,-1 0 0,0 0-1,0 0 1,1 0 0,-1-1 0,0 1-1,1 0 1,-1 0 0,0 0 0,0 0-1,1 0 1,-1-1 0,0 1 0,0 0-1,1 0 1,-1-1 0,7-4 14,-1 0 0,0 0 0,-1 0 0,1-1 0,-1 0 0,8-12 0,5-5 15,63-82 110,-4 4 31,-73 96-160,1 0 0,0 1 1,0-1-1,0 1 0,0 0 0,10-6 0,-13 10-9,-1-1-1,0 0 0,0 1 0,1-1 0,-1 1 0,0-1 0,1 1 1,-1 0-1,1-1 0,-1 1 0,0 0 0,1 0 0,-1 0 1,1 0-1,-1 0 0,0 1 0,1-1 0,-1 0 0,1 0 1,-1 1-1,0-1 0,0 1 0,1 0 0,-1-1 0,0 1 0,0 0 1,1-1-1,-1 1 0,0 0 0,0 0 0,0 0 0,0 0 1,0 0-1,-1 0 0,1 1 0,1 1 0,5 11 12,0 1-1,-1 0 1,0 0-1,3 21 0,-5-20-14,1-1 0,0 1 0,1-1 0,10 19 0,-13-30-1,-1 0 1,1-1 0,-1 1 0,1-1 0,0 0 0,0 0 0,0 0 0,1 0 0,-1-1 0,1 1 0,0-1-1,-1 0 1,1 0 0,8 3 0,-6-3 2,0-1 0,1 0 0,-1 0-1,0 0 1,1-1 0,-1 0 0,1 0 0,-1-1-1,8-1 1,4-2 8,-1-2-1,0 1 1,0-2 0,0 0-1,-1-1 1,19-12 0,-17 6 10,-1 0 0,0-1 0,-1 0 0,-1-2 0,0 0 0,-2 0 0,0-1 0,0-1 0,11-25 0,-23 42-15,23-49 84,-22 48-75,-1-1 1,1 0 0,-1 0 0,0-1 0,0 1 0,-1 0 0,1 0 0,-1 0-1,0-1 1,-1-5 0,1 10-12,0-1 0,0 0 0,0 1 0,-1 0 0,1-1 1,0 1-1,0-1 0,-1 1 0,1-1 0,0 1 0,-1-1 0,1 1 0,0 0 0,-1-1 0,1 1 0,-1 0 0,1-1 0,0 1 0,-1 0 0,1 0 0,-1-1 0,1 1 1,-1 0-1,1 0 0,-1 0 0,1 0 0,-1-1 0,1 1 0,-1 0 0,1 0 0,-1 0 0,0 0 0,1 0 0,-1 1 0,1-1 0,-1 0 0,1 0 0,-1 0 0,1 0 1,-1 0-1,1 1 0,-1-1 0,1 0 0,0 0 0,-2 1 0,-21 15 27,11-5-23,1 0 0,1 0-1,0 1 1,0 1 0,1-1-1,1 2 1,0-1 0,1 1-1,0 0 1,2 0 0,-1 1-1,2 0 1,0 0 0,0 0-1,2 1 1,0-1 0,0 1-1,2 27 1,1-29 12,0 0 0,1 0 0,0 0 1,1 0-1,1 0 0,0 0 0,1-1 0,0 0 0,1 0 0,0 0 0,2-1 0,-1 0 0,1 0 1,1-1-1,0 0 0,0 0 0,1-1 0,1 0 0,0-1 0,20 13 0,-18-14 24,0-1-1,1-1 0,0 0 1,0-1-1,1 0 0,-1-1 1,1-1-1,27 3 0,-16-5 25,-1-1-1,1-2 1,0 0 0,36-9-1,94-32-145,-102 25-3492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4816,'0'0'10388,"-8"12"-10092,2-2-230,-3 3 34,0 1 1,1 0-1,1 1 0,-7 19 1,-3 22 313,3 1 0,-14 105 0,7 119 147,24 464 830,6-285-592,30 550 611,-15-757-1022,5 91 151,44 351 213,-40-452-503,-21-164-166,4 44 33,-14-102-36,-2-1-1,0 1 1,-6 38 0,6-56-63,-3 11 54,-1-11-75,-3-10-62,3 0 36,0-1 0,0 0 0,1 0 1,0 0-1,-3-11 0,-2-6-29,-14-40-3013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2 537 3808,'0'0'5760,"0"-10"-5495,0-2-169,-1-1 273,0 0 1,1 1-1,3-19 0,0 26 270,-2 5-594,-1-1-1,0 1 1,1 0-1,-1 0 0,0 0 1,0-1-1,1 1 1,-1 0-1,0 0 1,0-1-1,0 1 0,1 0 1,-1-1-1,0 1 1,0 0-1,0-1 0,0 1 1,0 0-1,0-1 1,0 1-1,1 0 0,-1-1 1,0 1-1,0 0 1,0-1-1,0 1 1,-1-1-1,3 0 32,0 0 0,-1 0 1,1 0-1,0 0 0,0 0 1,0 1-1,-1-1 0,1 1 0,0-1 1,0 1-1,2 0 0,0-1 33,312-63 1932,-240 53-1632,1 4 0,116 3-1,-103 4 25,123-15 0,205-35 530,4 40-255,460 81 276,-192-11-428,-593-53-477,231 11 195,-1-25 11,106-40 76,-9-34-56,-295 49-214,155-44 112,111-36 99,-286 89-131,188-16 0,-29 44 31,-202-1-141,8 6 31,-57-6-60,0-2-1,-1 0 1,28-1 0,-92 6-3294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3168 1 4720,'0'0'4352,"-9"13"-4087,-62 88 296,16-33 84,-4-2 0,-88 78-1,-37 38 373,106-95-646,-257 270 810,-181 136 346,176-191-665,-126 128 45,-41 51 7,487-464-886,-29 32 100,2 1 0,-54 78-1,50-63 60,-72 102 993,118-158-952,4-9 69,-2-8-3121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5.9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261 146 10848,'0'0'2481,"-12"8"-1709,-87 52 669,90-55-1273,0 1 1,0 1-1,1 0 0,0 0 0,0 1 1,0-1-1,1 2 0,1-1 0,-1 1 1,-5 10-1,0 3 161,1-4 171,-12 29 1,21-41-374,0 1-1,0-1 1,0 1 0,1-1-1,-1 1 1,2 0 0,-1 0 0,1-1-1,0 8 1,1-5-19,0 1 1,1-1-1,0 0 0,0 0 0,1-1 1,0 1-1,1 0 0,0-1 1,0 0-1,1 0 0,-1 0 0,2-1 1,-1 1-1,1-1 0,0 0 0,1-1 1,0 0-1,13 10 0,-8-8 27,0 0 0,0-1 0,1 0 0,0-1 0,0 0 0,16 4 0,-22-8-63,0 0 1,0-1-1,0 0 0,0 0 1,0-1-1,0 0 0,0 0 0,0-1 1,0 1-1,0-2 0,0 1 1,0-1-1,0 0 0,9-4 1,109-61 1153,-114 61-1132,0-1-1,0 0 1,-1 0 0,0-1-1,-1 0 1,0-1 0,0 0-1,-1-1 1,0 0-1,0 0 1,-1 0 0,-1-1-1,0 0 1,0 0 0,-1-1-1,-1 0 1,0 0-1,5-23 1,-5 14-5,0 0-1,-2 0 1,-1-1-1,0 1 1,-2 0 0,0-1-1,-1 1 1,-1 0-1,-2 0 1,-8-29-1,9 40-51,-1 0-1,1 1 0,-2-1 0,1 1 1,-2 0-1,1 0 0,-8-8 0,8 11-11,1 1 0,0 0-1,-1 0 1,0 0 0,0 1-1,-1 0 1,1 0 0,-1 0-1,0 1 1,-12-5 0,13 7-13,0 1-1,0-1 1,0 1 0,1 0 0,-1 1 0,0-1-1,0 1 1,0 0 0,1 0 0,-1 1-1,-10 4 1,5-2-7,1 1 0,-1 1 0,1 0-1,-16 12 1,18-12-24,1 1 0,0 0 1,0 0-1,1 1 0,0-1 0,-7 14 0,11-19-9,0 1 0,1 0-1,0 0 1,-1-1-1,1 1 1,0 0 0,0 0-1,1 0 1,-1 1-1,1-1 1,-1 0 0,1 0-1,0 0 1,0 0-1,0 0 1,1 1 0,-1-1-1,1 0 1,0 0-1,0 0 1,0 0 0,0 0-1,2 2 1,12 16-3711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5520,'0'0'5729,"-3"11"-5160,-17 54 48,-31 119 791,45-155-1094,1 0-1,1 0 0,2 0 1,2 47-1,0-70-203,1 1-1,-1 0 0,2-1 1,-1 1-1,1-1 0,3 9 1,-4-14-78,-1 1 0,1-1 0,0 1 0,0-1 0,0 0 1,0 0-1,0 0 0,0 1 0,0-1 0,0 0 0,0 0 1,1 0-1,-1-1 0,0 1 0,1 0 0,-1 0 0,1-1 0,-1 1 1,1-1-1,-1 1 0,1-1 0,-1 1 0,1-1 0,-1 0 1,1 0-1,-1 0 0,1 0 0,-1 0 0,1 0 0,0-1 1,-1 1-1,3-1 0,7-2 78,0-1 0,0 0-1,-1-1 1,1 0 0,-1 0 0,11-9 0,1-1 101,31-30 1,-14 8 17,95-83 723,-132 118-910,0 1 0,1-1 1,-1 1-1,1-1 0,0 1 0,-1 0 0,4-1 1,-5 2-31,-1-1 0,1 1 1,0 0-1,-1 0 0,1 0 1,-1 0-1,1 0 0,-1 0 1,1 0-1,-1 0 0,1 0 1,0 1-1,-1-1 0,1 0 1,-1 0-1,1 0 1,-1 1-1,1-1 0,-1 0 1,1 0-1,-1 1 0,1-1 1,-1 0-1,0 1 0,1-1 1,-1 1-1,0-1 0,1 0 1,-1 1-1,0-1 0,1 1 1,-1-1-1,0 1 1,0-1-1,1 1 0,-1 0 1,0-1-1,0 1 0,0-1 1,0 1-1,0-1 0,0 1 1,0-1-1,0 2 0,1 34 135,-1 0-1,-2 0 0,-2 0 0,-10 42 1,10-55-93,-8 44 80,-3 0 0,-3-1 0,-3-2 0,-3 0 0,-3-1 0,-55 96 0,79-154-120,-33 47 118,33-49-114,0 1 1,1-1-1,-2 0 0,1 0 1,0 0-1,-1-1 0,1 1 0,-1-1 1,0 0-1,1 0 0,-7 2 1,9-3-10,0-1 0,-1 0 0,1 0 0,0 0 0,0 0 0,-1 0 0,1-1 0,0 1 0,-1 0 0,1 0 0,0-1 0,0 1 1,0-1-1,-1 1 0,1-1 0,0 0 0,0 1 0,0-1 0,0 0 0,0 0 0,0 1 0,0-1 0,0 0 0,1 0 0,-1 0 0,0 0 0,0-1 1,1 1-1,-1 0 0,0-1 0,-2-5 21,0 1 1,0 0 0,1-1 0,-2-7-1,2 4 6,-1-1 0,2 0 0,0 1 1,0-1-1,1 0 0,0 0 0,2-12 0,-1 17-10,0 0 0,0 0 0,1 1 1,0-1-1,0 1 0,0-1 0,1 1 1,-1 0-1,1 0 0,1 0 0,-1 0 0,1 1 1,-1-1-1,2 1 0,4-5 0,7-2 41,1 0 0,0 1 0,0 0 0,1 1 0,1 2-1,-1 0 1,1 0 0,24-4 0,12 1 132,93-7 0,-102 15 23,66 3-1,-91 1-932,-1 1 0,0 0 0,0 1 0,-1 2-1,33 12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30.247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732 3477 2704,'0'0'7312,"-7"-11"-7164,-23-36-18,29 45-102,-1 0-1,1-1 0,0 1 1,0 0-1,0-1 0,0 1 1,1-1-1,-1 1 1,1-1-1,-1 1 0,1-1 1,0 0-1,0 1 0,0-1 1,0 1-1,0-1 0,1-3 1,1-5 81,-4-22 217,0 0 1,-3 0 0,-14-58-1,0 39 360,14 41-594,1 0 0,0 0-1,1 0 1,0-1 0,-2-16-1,-1-13 167,3 27-141,1 0 1,-1-18 0,1 8-2,0 1 0,-2 1 0,-1-1 0,-9-28 0,-2-7 209,7 27-111,6 23-147,0 0 0,1 0 0,0 0 0,-1-12 1,-11-138 549,8-43-95,3 162-440,-2 1 0,-1 0 0,-16-50 0,19 75-64,1 0-1,-2-19 0,3 19-4,-1 0 1,-4-19-1,-7-23 19,3-1-1,-4-72 0,-11-66-91,19 167 63,0 4 12,1-1 0,2 0 1,-2-27-1,-1-104-214,6 89 86,-12-85 1,-10-96-50,19 193 141,0 17-33,2 0 0,6-59 0,-3 72-8,-1 1 0,-2-26 0,0 31-13,0 0 0,2-1 0,0 1 0,6-26 1,-3 20-48,-1-1 1,-1 1 0,-1-46-1,-2 36 49,-11-31 166,2 2 131,6 50-38,1 8-118,2 7-18,0 1-47,-1 1 0,1-1-1,-1 1 1,0-1 0,0 0 0,0 1-1,-1-1 1,1 0 0,-4 3-1,-6 8 9,-130 186 223,35-45 449,100-144-571,6-9-80,-1 0 0,1 1 0,-1-1 0,1 0 0,-1 0 0,0 0 0,0 0 0,0 0 0,-2 1 0,2 0 26,-6 5 113,6-9-88,2-6-22,2 1-48,0 0 0,0 0 0,1 0 0,-1 0 0,5-6 1,8-16 23,5-14 34,48-74-1,-6 11-36,-57 97-15,0 0 1,0 1 0,1-1-1,0 1 1,0 0 0,0 1-1,1-1 1,0 2 0,0-1-1,11-6 1,-3-1-22,-13 11 8,-1 1-1,1-1 1,0 0-1,0 1 1,0-1-1,0 1 1,0-1-1,5-1 1,-1-3 9,-6 6-12,0 0 0,0 0 0,0 0 0,0-1 0,1 1 0,-1 0 1,0 0-1,0 0 0,0-1 0,0 1 0,0 0 0,0 0 0,1 0 0,-1 0 0,0 0 0,0-1 0,0 1 0,0 0 0,1 0 0,-1 0 0,0 0 0,0 0 0,0 0 1,1 0-1,-1 0 0,0 0 0,0 0 0,0 0 0,1 0 0,-1 0 0,0 0 0,0 0 0,0 0 0,1 0 0,-1 0 0,0 0 0,0 0 0,0 0 0,1 0 0,-1 0 1,0 0-1,0 0 0,0 0 0,1 0 0,-1 1 0,0-1 0,0 0 0,0 0 0,0 0 0,1 0 0,-1 0 0,0 1 0,0-1 0,0 0 0,0 0 0,14 16 58,0 1-1,-1 0 0,-1 0 0,13 27 1,-17-33-4,0 0 0,0 0 0,2-1 0,-1 0 0,14 11 0,5 5 145,-14-12 112,31 24 0,-41-35-156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40.419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3263 1223 2400,'0'0'2792,"-10"-3"-2656,8 3-126,-20-5 269,1-1 1,-25-11-1,-161-62 1774,146 58-1702,-98-22 400,117 33-297,0 0-1,1-3 1,-69-31-1,78 28-107,17 9-167,0 0 0,1-2 0,-1 0 0,-20-17 0,9 4 158,-49-30 0,8 7 36,43 28-259,0 2 0,-1 1 0,-44-18 0,-86-23 271,112 41-194,-3-3 99,35 11-216,-1 2 0,0-1 0,0 2 0,0 0 0,-1 0-1,1 1 1,-19-1 0,-7 1 148,-57-11 0,71 9-180,6 0 6,0-1 0,1-1 0,0-1 0,-24-12 0,-20-7 25,13 9 8,-72-16 1,59 15-15,47 13-35,0 1 0,0 0 0,-1 1-1,-21-3 1,18 4 61,-1-1 1,-32-9-1,0-1 76,32 8-100,0-1-1,-21-9 0,-24-8 86,22 11-90,-201-49 299,124 48-147,56-3-91,46 11-88,0 1-1,-36-5 0,37 6-12,-1 0-1,1-1 0,0 0 0,0-2 0,-23-10 0,-1 0 2,1 4-25,28 9 30,2 1 20,18 1-19,14-1 5,39-5 0,-39 3 25,40-2 1,-26 5 53,65-13 0,15 0 24,-81 11-57,-1-1 1,0-1-1,0-2 1,35-12-1,-65 17-62,1 0-1,-1-1 1,-1 0 0,1 0 0,0 0-1,7-8 1,9-5 87,-15 14-78,-6 2-28,1 0 0,-1 0 1,0 0-1,0 0 0,1 0 0,-1 0 0,0 0 0,0 0 0,1 0 0,-1 0 1,0-1-1,0 1 0,1 0 0,-1 0 0,0 0 0,0 0 0,0 0 0,1 0 1,-1-1-1,0 1 0,0 0 0,0 0 0,1 0 0,-1-1 0,0 1 0,0 0 1,0 0-1,0 0 0,0-1 0,0 1 0,1 0 0,-1 0 0,0-1 0,0 1 1,0 0-1,0 0 0,0-1 0,0 1 0,0 0 0,0 0 0,0-1 0,0 1 1,0 0-1,0 0 0,0-1 0,0 1 0,0 0 0,-1 0 0,1-1 0,0 1 1,0 0-1,0 0 0,0 0 0,-1-1 0,-25 7 63,8 0-50,0 1 1,1 0-1,-33 19 1,28-14-31,-36 15 1,-52 16-19,35-13 48,-84 21-1,41-15 166,83-36-106,34 0-85,10 7-76,8 1 77,0 0-1,0-1 0,0 0 1,19 3-1,3 2 27,6 6 61,0 2 0,-1 2 0,-1 2-1,42 32 1,-63-42-186,18 13 420,-17-8-2991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6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3912,'0'0'384,"-2"101"-264,2-39-120,2-9 0,4-11-168,-2-8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6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 4912,'0'0'0,"-10"68"-272,4-31 496,0 5 0,0 14 40,4-3 8,2-15 0,0 0-8,-4-11-16,2-5-8,2-10-112,0 0-8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6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3912,'0'0'0,"-2"76"-72,-2-23 32,4 7 8,0-1-8,-2-7-64,-2-16-8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7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3808,'0'0'104,"4"77"-72,-2-35 192,2 12 0,-2 3 0,2 1 0,-2-13-16,-2-11 0,4-6-48,-2-4 16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7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4216,'0'0'152,"-7"71"-96,7-19-8,-4 2 120,-2 3-8,2-11-32,4-8-8,0-7 16,-2-5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46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51 230 4816,'0'0'9354,"2"15"-9018,10 152 614,-6 239 2145,0-654-1413,-6 175-1620,4 1 0,2 0 0,25-105 0,-28 162-54,1 0 0,1 0-1,1 0 1,13-25 0,-16 35-2,1 0-1,-1 0 1,1 0-1,0 0 1,0 1-1,0-1 0,1 1 1,-1 0-1,1 1 1,0-1-1,0 1 1,1 0-1,-1 0 0,1 0 1,7-2-1,-5 3 18,1-1 0,0 2-1,-1-1 1,1 1-1,0 0 1,0 1 0,16 1-1,-19 0-1,-1 0 1,1 1-1,-1-1 0,0 1 1,1 0-1,-1 0 0,0 1 0,0 0 1,-1-1-1,1 2 0,0-1 0,-1 0 1,8 9-1,-8-8-9,0 1-1,0 0 0,0 0 1,-1 0-1,0 1 1,0-1-1,0 1 1,-1 0-1,0 0 1,0 0-1,0 0 1,-1 0-1,1 0 1,-2 0-1,1 1 1,-1-1-1,0 0 1,0 0-1,0 1 1,-1-1-1,0 0 1,-1 0-1,1 0 1,-1 0-1,0 0 1,-1 0-1,1 0 1,-1 0-1,0-1 1,0 0-1,-1 1 1,0-1-1,-8 8 1,-3 1 57,-1-1 0,0-1 0,-1-1 0,0 0 0,-1-1 0,0-1 0,-1 0 1,1-2-1,-2 0 0,1-1 0,-22 3 0,32-8 77,25-6-88,-3 3-55,1 0 0,-1 1-1,1 0 1,-1 1 0,1 1 0,-1 0 0,0 1 0,1 0-1,22 7 1,-20-3-9,1 0-1,-1 1 0,0 0 0,0 2 1,-1 0-1,27 21 0,-27-18-21,0 0 0,-1 2-1,18 23 1,-29-34 23,-1 0 0,0 1 0,1-1 0,-2 1 0,1 0 0,0-1-1,-1 1 1,0 0 0,1 0 0,-2 0 0,1 0 0,0 0 0,-1 0 0,0 0 0,0 0 0,0 7 0,-2-5 4,1-1 1,-1 1 0,0-1-1,0 0 1,0 0 0,-1 0-1,1 0 1,-1 0-1,0 0 1,-8 8 0,2-4 13,0-1 0,0 0 0,-1 0 0,0 0 1,0-2-1,-1 1 0,0-1 0,0-1 0,0 0 0,-14 4 1,-7-1 66,0-1 1,-1-2 0,1-1 0,-1-2-1,0-1 1,0-1 0,0-2 0,-63-12-1,93 13-46,1 1-1,-1-1 0,1 0 1,-1 0-1,1 0 1,0 0-1,-1 0 0,1 0 1,0 0-1,0-1 0,0 1 1,0-1-1,0 0 1,-3-3-1,4 3-223,0 1 1,0-1-1,0 1 1,1-1-1,-1 0 1,0 1-1,1-1 0,0 0 1,-1 0-1,1 1 1,0-1-1,0 0 1,0 0-1,0 0 1,0 1-1,0-1 0,0 0 1,1 0-1,0-2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46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6632,'0'0'4786,"9"2"-4322,74 20 456,165 37 2160,-197-45-2256,-42-11-667,0 0 0,0 0 0,0-1-1,0 0 1,1-1 0,-1 0 0,13-1 0,28-3 175,-30 3-2619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6.4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1 11352,'0'0'2656,"-1"15"-1864,0-3-666,-7 96 1344,6-91-1136,0-1 1,-2 0-1,0 0 0,-1 0 1,-8 19-1,9-27-69,-1 0 0,0 0-1,0 0 1,0-1 0,-1 1-1,-10 9 1,12-14-106,0 0 0,0 0 0,-1 0 0,1 0 0,-1 0 0,1-1 0,-1 0 0,0 0 0,0 0 0,0-1 0,0 1 0,-9 0 0,11-2-99,0 0 1,1 0-1,-1 0 0,1-1 1,-1 1-1,0-1 0,1 1 1,-1-1-1,1 0 0,-1 0 1,1 0-1,0 0 0,0 0 1,-1-1-1,1 1 0,0-1 1,0 1-1,0-1 1,0 0-1,-2-3 0,1 1-352,0 1 0,0-1 0,1 0 1,-1 0-1,1-1 0,0 1 0,0 0 0,1-1 0,-2-4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59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4008,'0'0'5332,"6"-9"-5054,0-5-162,19-31 630,-14 33 1016,-7 22-549,1 5-1054,-3-2-15,0 1-1,0 0 0,-1-1 0,-1 1 1,0 0-1,-1-1 0,-3 15 0,2-8 17,-7 71 727,1-32-40,3 0 0,5 98 1,2-145-703,0-1 1,0 0 0,8 19-1,-8-23-61,2 10 152,-4-16-233,0-1-1,0 0 0,0 1 1,0-1-1,0 0 0,0 0 0,0 1 1,0-1-1,1 0 0,-1 1 1,0-1-1,0 0 0,0 0 1,0 0-1,0 1 0,1-1 0,-1 0 1,0 0-1,0 1 0,0-1 1,1 0-1,-1 0 0,0 0 1,0 0-1,1 0 0,-1 1 0,0-1 1,0 0-1,1 0 0,-1 0 1,0 0-1,1 0 0,-1 0 1,0 0-1,0 0 0,1 0 0,-1 0 1,0 0-1,1 0 0,-1 0 1,0 0-1,0 0 0,1 0 0,-1 0 1,0-1-1,1 1 0,-1 0 1,0 0-1,1 0 0,18-9 73,-13 6-65,43-16 30,0 2 0,1 3 0,1 2 0,0 2 0,99-7 0,-122 14-14,-19 2-1,1-1 1,-1 2-1,0 0 0,18 1 0,-22 1-42,-4-1-109,-1-1 0,1 1 0,-1-1 0,1 0 0,-1 1 0,1-1 0,-1 0 0,1 0-1,-1 1 1,1-1 0,0 0 0,-1 0 0,1 0 0,-1 0 0,1 0 0,0 0 0,-1 0-1,1 0 1,-1 0 0,2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59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9144,'0'0'897,"11"-2"-716,183-41 1409,37 12 1695,-158 29-3697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0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9440,'0'0'2176,"12"-2"-1912,402-57 2817,-402 56-2840,0 1 1,19-8 0,14-2 526,-35 11-632,-9 1-256,0 0 0,0 0 0,0 0 0,0 0 0,0 0 0,0 0 0,0-1 0,0 1 0,0 0 0,0-1 0,0 1 0,0-1 0,0 1 0,0-1 0,2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01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6424,'0'0'4613,"13"4"-4225,1 0-262,1-1-1,-1 0 1,0-1 0,1-1 0,-1 0-1,29-3 1,273-56 1989,-201 34-1379,3-2-51,181-27 651,-281 51-1626,1 2 1,0 1-1,-1 0 1,1 1-1,21 5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22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1 368 4216,'0'0'1872,"64"-47"-1480,-38 21-112,11-8-8,1-3-80,10 1-8,7-10-48,9-5 8,-3 7-112,-5-2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22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0 423 5176,'0'0'464,"91"-90"-264,-49 45-64,8 7 0,1-2-16,1-3 16,-7-1-56,3 0 0,-2-1-32,-7 11 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22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9128,'0'0'0,"85"-64"-176,-43 33 64,5-3 0,-9 4 0,-2 8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23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5720,'0'0'808,"78"-58"-512,-39 30-128,7 2 0,-2-3-160,1 7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5016,'0'0'9806,"-4"14"-9580,-53 237 710,36-146-583,-5 25 46,-18 82 734,40-188-910,4-19-154,-1-1 0,0 1 1,1 0-1,-2-1 0,1 1 0,-3 5 1,4-10-53,0 0 0,0 1-1,0-1 1,0 0 0,0 1 0,0-1 0,0 0 0,0 1 0,0-1 0,1 0-1,-1 1 1,0-1 0,0 0 0,0 0 0,0 1 0,0-1 0,1 0 0,-1 1-1,0-1 1,0 0 0,0 0 0,1 1 0,-1-1 0,0 0 0,0 0 0,1 0-1,-1 1 1,0-1 0,1 0 0,-1 0 0,0 0 0,0 0 0,1 0 0,-1 1-1,0-1 1,1 0 0,-1 0 0,0 0 0,1 0 0,-1 0 0,0 0 0,1 0-1,-1 0 1,0 0 0,1 0 0,-1-1 0,0 1 0,1 0 0,0 0 0,18-2 377,29-16-172,-27 10-181,-1 0 1,26-4-1,206-22 272,-232 34-220,35 3-1,-2 0 218,-42-4 91,-19 0-3334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10152,'0'0'2586,"11"-1"-2372,102-7 242,182-23 1329,-281 29-1549,0 0 0,-1-1-1,1-1 1,-1 0 0,0-1 0,0 0 0,19-12-1,-31 16-335,0 1-1,-1-1 0,1 1 0,0-1 0,-1 1 0,1-1 0,0 1 1,-1-1-1,1 0 0,-1 1 0,0-1 0,1 0 0,-1 0 0,1 1 1,-1-1-1,0-1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7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239 213 10848,'0'0'1117,"-10"5"-346,-41 21 677,-72 51 1,118-72-1329,0-1 0,1 1 1,-1 0-1,1 0 0,0 1 0,0-1 1,1 1-1,0 0 0,0 0 1,0 0-1,1 0 0,-1 1 0,1-1 1,1 1-1,0-1 0,0 1 0,0-1 1,0 14-1,1-10 20,1 0 1,0 0-1,0 1 1,1-1-1,0 0 1,1 0-1,0-1 1,1 1-1,0 0 0,0-1 1,9 14-1,-7-15-40,1 0-1,0 0 0,0-1 0,1 0 1,0 0-1,0-1 0,0 0 1,1 0-1,0-1 0,0 0 0,0-1 1,1 0-1,0 0 0,-1-1 0,1 0 1,13 1-1,-2-1 56,-1-1-1,1-1 1,0-1 0,-1 0 0,1-2-1,-1-1 1,26-5 0,-32 4-56,0-1-1,0 0 1,-1-1 0,1-1 0,-1 0 0,13-10 0,69-57 718,-92 71-783,0 0 0,0-1 0,0 1 1,0-1-1,-1 0 0,1 0 0,-1 0 0,0 0 0,0 0 1,-1 0-1,1-1 0,-1 1 0,0 0 0,0-1 0,0-7 1,0-4 56,-1-1 1,-4-31-1,4 44-79,-5-29 58,-1 0-1,-2 0 0,-1 1 1,-1 1-1,-2-1 0,-1 2 1,-2 0-1,-26-42 0,38 67-57,-1 0 0,1 1 0,-1-1 0,0 1 0,0 0-1,-1 0 1,1 0 0,-1 0 0,0 1 0,0 0 0,-9-5 0,12 7-18,-1 1 1,0-1-1,0 0 1,1 0 0,-1 1-1,0 0 1,0 0-1,0-1 1,0 2-1,0-1 1,1 0 0,-1 0-1,0 1 1,0 0-1,0-1 1,1 1-1,-1 0 1,0 1 0,1-1-1,-1 0 1,1 1-1,-1-1 1,1 1-1,0 0 1,-4 3 0,3-1-6,0 0 1,-1 1-1,2-1 1,-1 0 0,1 1-1,-1-1 1,1 1 0,1 0-1,-1 0 1,1 0 0,-1 0-1,1 0 1,1 0 0,-1 0-1,1 0 1,0 1-1,0 4 1,2 7-924,-1-1 1,2-1-1,6 23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9144,'0'0'792,"14"-5"-536,33-13 194,2 3 0,59-11 0,-13 16 662,-58 7-376,0-1 0,46-11 0,-72 12-1037,0 1 0,-1 0 0,18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7024,'0'0'1230,"-6"13"-878,0-2-245,1 0 82,-1-1 0,2 1-1,-1 0 1,2 0 0,-1 1 0,2-1 0,-4 23 0,6-33-137,0 0 0,0 0 0,0 1 1,0-1-1,0 0 0,0 0 0,0 1 0,0-1 1,0 0-1,0 0 0,1 0 0,-1 1 0,0-1 1,1 0-1,-1 0 0,1 0 0,0 0 1,-1 0-1,1 0 0,0 0 0,-1 0 0,1 0 1,0 0-1,0 0 0,0 0 0,0-1 0,0 1 1,0 0-1,0-1 0,0 1 0,0 0 1,3 0-1,-1-1 35,0 0 1,0-1 0,1 1 0,-1 0 0,0-1-1,0 0 1,0 0 0,0 0 0,0 0-1,0-1 1,0 1 0,4-3 0,8-7 240,1 0 1,-2-1 0,0 0 0,0-1-1,-1-1 1,14-18 0,-26 30-272,0 1 0,0-1 0,1 1 1,-1 0-1,0-1 0,1 1 0,-1 0 1,1 0-1,-1 0 0,1 0 0,0 0 0,-1 0 1,1 0-1,0 1 0,0-1 0,0 1 0,-1-1 1,1 1-1,4-1 0,-5 2-24,1-1 0,-1 1 0,0-1 0,1 1 0,-1 0 0,0-1-1,1 1 1,-1 0 0,0 0 0,0 0 0,1 0 0,-1 0 0,0 0 0,0 0 0,0 0 0,0 1 0,-1-1 0,1 0-1,0 0 1,0 1 0,-1-1 0,1 1 0,-1-1 0,1 1 0,-1 1 0,3 8 38,0 0 1,-1 1-1,-1-1 0,0 1 1,0 15-1,-7 58 122,1-38-76,-2 0 1,-2 0-1,-2-1 0,-2 0 1,-23 55-1,35-99-95,-1 1 0,1 0 0,-1 0-1,1-1 1,-1 1 0,0-1 0,0 1 0,0-1 0,0 0-1,0 0 1,0 0 0,0 0 0,-1 0 0,1-1 0,-1 1-1,0-1 1,1 1 0,-6 1 0,5-3-8,1 0 0,0 0 0,0 0 0,-1 0 0,1 0 0,0 0 1,0-1-1,-1 1 0,1-1 0,0 1 0,0-1 0,0 0 0,0 0 0,0 0 0,0 0 0,0-1 1,0 1-1,0 0 0,1-1 0,-1 1 0,0-1 0,1 0 0,-1 1 0,1-1 0,-2-3 0,0 1 3,0 0 0,1 0 0,-1 0 0,1-1-1,0 1 1,0-1 0,0 0 0,1 0 0,0 0-1,0 0 1,0 1 0,0-10 0,1 11-10,0 0 1,0 1 0,1-1-1,-1 1 1,1-1-1,0 1 1,-1-1-1,1 1 1,0-1-1,1 1 1,-1 0 0,0-1-1,1 1 1,-1 0-1,1 0 1,0 0-1,0 0 1,0 0 0,0 1-1,0-1 1,0 0-1,0 1 1,0 0-1,1-1 1,-1 1 0,4-1-1,4-2 18,0 1 1,0 1-1,0-1 1,0 2-1,0-1 0,0 1 1,1 1-1,-1 0 0,0 1 1,13 1-1,-3 2 68,0 1 0,0 0-1,-1 2 1,22 10 0,-37-15-83,-1-1 1,1 1 0,0-1-1,-1 0 1,1 0 0,0 0-1,0 0 1,0-1 0,0 1-1,0-1 1,0 0 0,0 0-1,0-1 1,0 1 0,0-1-1,-1 0 1,1 0 0,0 0-1,0 0 1,-1-1 0,1 1-1,-1-1 1,1 0 0,-1 0-1,0-1 1,1 1 0,4-6-1,18-21-2688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10248,'0'0'2605,"11"-2"-2300,39-3 370,-1 1 1,1 3-1,0 2 0,52 8 0,-87-8-203,1 0 0,-1 0 0,24-4 0,-34 3-325,1-1 1,0 0-1,-1 0 1,1-1-1,-1 1 1,0-1-1,1 0 1,-1-1-1,0 1 1,0-1-1,0 0 1,6-6-1,-4-4 189,-6 10-2881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12056,'0'0'1968,"14"-2"-1471,184-16 1078,-56 12 335,-91-1-531,-38 3-989,-5 1-2960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2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10848,'0'0'1361,"3"15"-885,0 1-379,0-1 1,1 0-1,1 0 0,0 0 1,1 0-1,0-1 0,2 0 1,-1-1-1,16 21 0,-14-25-23,1 0-1,0 0 1,0 0-1,1-1 0,1-1 1,-1 0-1,1-1 1,0 0-1,0-1 1,1 0-1,18 5 0,-8-5 92,1 0 0,0-2 0,0-1-1,0 0 1,39-4 0,-47 0-40,0 0 1,0-2 0,0 0-1,0 0 1,-1-2 0,28-13-1,-20 7 98,0-2 0,-1 0 0,32-28 0,-43 32-117,-1 0 0,0-2 0,0 1 0,-1-1 0,0 0-1,-1-1 1,-1 0 0,0-1 0,-1 1 0,0-1-1,-1 0 1,5-23 0,-8 27-36,-1 1 0,1 0 0,-1-1 0,-1 1 0,0-1 0,0 1 0,-1-1 0,0 1 0,-1 0 0,0-1 0,0 1 0,-1 0 0,0 0 0,-1 1 0,0-1 0,0 1 0,-1-1 0,0 1 0,0 1 0,-1-1 0,-7-7 0,6 9-18,1 0-1,-1 0 0,-1 1 0,1 1 0,-1-1 0,1 1 0,-1 0 0,0 1 1,-1 0-1,1 0 0,-1 1 0,1 0 0,-1 0 0,1 1 0,-1 0 0,0 1 1,0 0-1,-10 1 0,-3 2 58,0 0 0,1 2-1,-1 0 1,1 2 0,1 0 0,-25 12 0,45-19-108,-55 25 439,-93 58 0,137-78-507,7-5-2757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0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763 249 4120,'0'0'4080,"-1"-11"-3555,-1-3-267,0 0 1,-2 0-1,-6-18 1,8 25-115,-1 0 0,0 1 0,-1-1 1,0 1-1,0-1 0,0 1 0,0 1 0,-1-1 1,0 0-1,-7-5 0,-8-5 529,-41-24 0,51 35-540,1 1 0,-1 0-1,1 0 1,-1 0 0,0 2 0,-1-1-1,-15-1 1,-1 2 90,-1 0 1,1 3-1,-1 0 0,1 1 1,0 2-1,-32 8 0,45-8-144,0 1-1,1 0 0,0 0 1,0 2-1,1-1 0,-1 2 1,2-1-1,-1 2 0,1-1 1,0 2-1,1-1 0,0 2 1,-16 21-1,16-19 10,1 1-1,1 1 1,0 0 0,2 0 0,-1 1 0,2-1-1,0 1 1,-5 29 0,9-38-54,0-1 1,1 1-1,-1 0 0,1 0 1,1 0-1,-1 0 1,1-1-1,0 1 0,1 0 1,0-1-1,0 1 0,0-1 1,1 1-1,0-1 0,0 0 1,1 0-1,-1 0 0,1-1 1,0 1-1,1-1 0,0 0 1,-1 0-1,11 7 0,-3-4 42,1 0 0,0 0-1,0-1 1,1-1-1,19 6 1,-25-9-33,-1-1 0,1 0 1,0-1-1,-1 0 0,1 0 1,0-1-1,0 0 0,-1 0 0,1 0 1,0-1-1,0-1 0,7-1 0,-11-1 287,-13 4-176,-16 1-46,7 4-64,0 0-1,1 1 0,-1 1 0,1 1 0,0 0 0,1 1 0,-24 17 0,30-18-5,0 0-1,0 0 0,1 1 0,0 0 1,0 1-1,1 0 0,0 0 0,1 0 1,0 1-1,1 1 0,0-1 0,-5 14 1,9-19-9,0 1 1,0 0-1,1-1 1,0 1-1,0 0 1,0-1-1,1 1 1,0 0-1,1 0 1,-1 0-1,1-1 1,0 1-1,1 0 1,0-1-1,0 1 1,0-1-1,1 0 1,0 1-1,0-1 1,0-1-1,1 1 1,0 0-1,0-1 1,1 0 0,-1 0-1,1 0 1,0 0-1,0-1 1,1 0-1,-1 0 1,1 0-1,0-1 1,0 0-1,0 0 1,1 0-1,10 2 1,-4-2-1,0 0 0,1-1 0,0 0 0,-1-1 0,1 0-1,0-2 1,0 1 0,-1-2 0,27-5 0,0-4 152,74-32-1,-72 29-27,-26 8 22,29-12 0,-18 12 118,-25 6-256,0 0 1,0 0-1,0 0 0,0 0 0,0-1 1,0 1-1,0-1 0,0 1 0,0-1 1,0 0-1,0 1 0,-1-1 1,1 0-1,0 0 0,3-3 0,-5 2 78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0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11448,'0'0'1929,"-13"4"-1681,3-2-196,1 0 1,0 1-1,-1 0 0,1 1 1,1 0-1,-1 1 0,1-1 1,-1 2-1,1-1 1,-10 10-1,5-1 100,0 0-1,1 1 1,1 0 0,-16 26-1,22-31-42,0 0 0,1 0 0,0 0 0,1 1-1,0-1 1,0 1 0,1 0 0,1-1 0,-1 17 0,2-23-42,1 1 0,0 0 1,0 0-1,0-1 1,0 1-1,1 0 1,0-1-1,0 0 1,0 1-1,0-1 1,1 0-1,0 0 1,0 0-1,0-1 1,5 6-1,-6-7-36,-1-1 1,1 1-1,-1-1 0,1 0 0,0 1 0,0-1 0,-1 0 0,1 0 0,0 0 1,0-1-1,0 1 0,0 0 0,0-1 0,0 1 0,0-1 0,0 0 0,0 0 1,0 1-1,0-1 0,0-1 0,0 1 0,0 0 0,0 0 0,0-1 0,0 1 1,0-1-1,0 0 0,0 1 0,0-1 0,0 0 0,0 0 0,0 0 0,-1-1 1,1 1-1,0 0 0,-1-1 0,3-2 0,12-14 183,-1-1-1,0 0 1,-1-1 0,-2-1-1,0 0 1,-1-1-1,-1 0 1,13-43 0,-22 57-76,1 0 1,-1 0-1,-1 0 1,0-10-1,0 15-32,0 3 29,0 0-128,0 0 1,0 0-1,0-1 0,0 1 0,0 0 1,0 0-1,0 0 0,0 0 1,0 0-1,0 0 0,0 0 1,0 0-1,0 0 0,-1 0 0,1 0 1,0 0-1,0 0 0,0 0 1,0 0-1,0 0 0,0 0 0,0 0 1,0-1-1,0 1 0,0 0 1,0 0-1,-1 0 0,1 0 0,0 0 1,0 0-1,0 0 0,0 0 1,0 1-1,0-1 0,0 0 0,0 0 1,0 0-1,0 0 0,0 0 1,-1 0-1,1 0 0,0 0 1,0 0-1,0 0 0,0 0 0,0 0 1,0 0-1,0 0 0,0 0 1,0 0-1,0 0 0,0 0 0,0 0 1,0 1-1,0-1 0,0 0 1,0 0-1,0 0 0,0 0 0,0 0 1,0 0-1,0 0 0,0 0 1,-5 11 67,1 0 1,0 0 0,1 1-1,-3 20 1,1-3-6,-36 199 301,27-140-245,4-27-27,-34 178 382,38-219-409,4-17-38,1 0 0,0 1 1,0-1-1,0 1 0,0-1 1,0 6-1,-2-1 338,6-19-149,34-77-41,-25 55-117,23-42 0,-10 18 18,-19 42-66,0 0-1,10-18 1,39-72 20,3-5-26,-38 76-16,-3 4 9,2 2 1,27-34-1,-40 55-10,1 0 0,0 0 0,1 0 0,-1 1 0,1 0 0,1 0 0,-1 1 0,1 0 0,0 0 0,0 1-1,0 1 1,11-4 0,-18 7 5,-1 0-1,1-1 0,0 1 0,-1 0 1,1 0-1,-1 0 0,1 1 1,0-1-1,-1 0 0,1 0 1,-1 1-1,1-1 0,-1 1 1,1 0-1,-1-1 0,1 1 1,-1 0-1,0 0 0,1 0 0,-1 0 1,0 0-1,0 0 0,0 0 1,0 0-1,0 0 0,0 1 1,0-1-1,0 0 0,0 1 1,-1-1-1,1 1 0,0 1 0,3 5 1,-2 1 0,1-1-1,-1 0 1,2 12 0,-3-3 0,0 0 1,-1 0-1,0 0 1,-2 0 0,-4 23-1,-2 24 21,8-57-5,0-6-13,1 0 1,-1 0-1,0 0 0,0-1 0,0 1 1,0 0-1,0 0 0,0 0 0,-1 0 1,1 0-1,0-1 0,0 1 0,-1 0 1,1 0-1,0 0 0,-1-1 0,1 1 0,-1 0 1,0 0-1,8-23 38,9-12-5,1 0-1,2 1 1,1 1 0,26-29-1,-45 59-29,0 0 0,1 0 1,-1 0-1,1 1 0,0-1 0,-1 1 0,1-1 0,0 1 0,0-1 0,0 1 1,0 0-1,0 0 0,0 0 0,0 0 0,1 0 0,-1 1 0,0-1 0,0 1 0,1-1 1,3 1-1,-3 1 0,-1-1-1,1 1 1,0 0 0,-1 0 0,1 0 0,-1 1 0,0-1-1,1 0 1,-1 1 0,0 0 0,0-1 0,0 1 0,0 0 0,0 0-1,0 0 1,-1 0 0,4 5 0,19 30 60,-12-17 47,1-1 1,19 22 0,-29-37-67,1 0 0,1 0 0,-1 0 0,0-1 0,1 1 0,0-1-1,0 0 1,0 0 0,0-1 0,0 1 0,1-1 0,-1 0 0,1-1 0,5 2 0,-8-3-3,1 0 0,-1 0 0,0 0 0,0 0 0,0 0 0,1-1 1,-1 0-1,0 1 0,0-1 0,0-1 0,0 1 0,0 0 0,5-3 0,-7 3-220,1 0 0,0-1 0,-1 1 0,1 0-1,-1-1 1,1 1 0,-1 0 0,0-1 0,1 0 0,-1 1-1,0-1 1,0 0 0,0 1 0,0-1 0,-1 0-1,1 0 1,0 0 0,-1 0 0,1 0 0,-1-4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174 853 7328,'0'0'1541,"-6"-11"-930,-36-76 1418,41 85-1900,1 1 1,-1-1-1,0 0 0,0 1 1,0 0-1,0-1 0,0 1 1,0-1-1,0 1 0,0 0 1,0 0-1,-1 0 0,1 0 1,0 0-1,-1 0 0,1 0 1,-1 0-1,1 0 0,-1 1 1,-2-1-1,3 1-42,-1 0 0,1 0 1,-1 0-1,0 0 0,1 0 0,-1 1 0,1-1 1,-1 1-1,1-1 0,-1 1 0,1-1 1,0 1-1,-1 0 0,1 0 0,0 0 1,-1 0-1,-1 1 0,-2 4 77,-1 0 1,1 1-1,-1 0 0,2-1 0,-1 1 1,-6 14-1,6-10-74,1 0 0,0 0 0,0 0 0,1 0 0,0 0 0,1 1-1,1-1 1,-1 1 0,2-1 0,0 1 0,0 0 0,1-1 0,1 1 0,4 19 0,-4-25-48,1 0 0,0 0 0,0 0 0,0-1 0,1 1 0,-1-1 0,2 0 0,-1 0 0,0 0 0,1 0 0,0-1 0,0 0 0,0 0-1,8 4 1,-7-4 3,0 0-1,0 0 0,1-1 0,0 0 0,-1-1 0,1 1 0,0-1 0,0-1 0,0 1 0,0-1 1,0 0-1,13-1 0,-15-1-20,-1 1 0,1-1 0,-1-1 0,0 1 1,1-1-1,-1 1 0,0-1 0,0-1 0,0 1 1,0 0-1,0-1 0,-1 0 0,1 0 0,-1 0 1,0 0-1,1-1 0,-2 1 0,1-1 0,0 0 0,-1 0 1,1 0-1,-1 0 0,0 0 0,-1 0 0,1 0 1,-1-1-1,2-6 0,0-4 14,-1 0-1,0 0 1,-1 0 0,-1-1 0,0 1-1,-5-29 1,3 25 27,-2 1 0,-9-26 0,10 36-33,0 0 1,0 1-1,-1-1 1,0 1 0,-1 0-1,1 0 1,-1 0-1,-6-5 1,-2-4 51,13 14-75,-1 0 1,0 1-1,0-1 1,0 0-1,0 1 1,0-1-1,-1 1 1,1-1-1,0 1 1,-1 0-1,1 0 0,-1 0 1,1 0-1,-1 0 1,0 0-1,1 0 1,-1 0-1,0 0 1,0 1-1,-2-1 1,7 14 22,1-5-39,1 1 0,0-1 0,0 1 0,1-1 0,0-1 0,1 1 0,0-1 0,0-1 0,0 1 0,1-1 0,0 0 0,0-1 0,0 0 0,1 0 0,13 5 0,-18-9 6,1 0 1,-1-1-1,1 1 1,-1-1 0,1 0-1,0 0 1,-1 0-1,1-1 1,0 1-1,-1-1 1,1-1 0,-1 1-1,0 0 1,1-1-1,-1 0 1,0 0 0,0 0-1,0-1 1,0 1-1,-1-1 1,1 0-1,0 0 1,3-5 0,8-8 0,-1 0 0,-1 0 0,20-32 0,-17 20 29,-1 0-1,-2-1 1,-1 0-1,-1-1 1,-1-1-1,-2 1 1,9-59-1,-12 38 26,-2 1 0,-2 0 0,-3-1 0,-9-63 0,-8 43 274,22 151-38,48 256-139,-1-17-26,-30-51-25,-19-195-42,-13 120 0,8-163-33,-1 0 0,-10 34 0,13-57-12,-1 0-1,1 0 0,-1 0 0,0 0 0,-1 0 0,1-1 0,-2 0 1,1 0-1,0 0 0,-1 0 0,0 0 0,-1-1 0,1 0 0,-11 7 1,14-11-8,-1 0 0,1 0 0,-1 0 1,1 0-1,-1-1 0,1 1 0,-1-1 1,0 0-1,1 0 0,-1 0 0,0 0 1,1 0-1,-1 0 0,1-1 0,-1 1 1,0-1-1,1 0 0,-1 1 0,1-1 1,0-1-1,-1 1 0,1 0 0,-4-3 0,-3-3 11,1 1-1,-1-1 0,2 0 0,-12-14 0,10 11 11,1 0 0,0 0 0,1-1 0,1 0 0,-1-1 0,2 1-1,0-1 1,-4-14 0,7 22-15,1 0-1,0-1 0,1 1 1,-1-1-1,1 1 0,0-1 1,0 1-1,0-1 0,1 1 1,-1-1-1,1 1 0,0-1 0,1 1 1,-1 0-1,1-1 0,0 1 1,0 0-1,0 0 0,0 0 1,1 1-1,-1-1 0,1 0 1,0 1-1,0 0 0,1 0 1,6-5-1,12-8 23,1 1 0,0 1 0,2 2 0,-1 0 0,53-16 0,138-24 220,-141 37-227,-18 7 566,-23 6-4296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1279 7024,'0'0'8273,"9"-17"-7905,-4 5-298,50-110 551,-34 70-32,3 2 1,57-94 0,-78 139-506,1-1 1,0 1-1,1 0 0,-1 0 1,1 1-1,0-1 0,0 1 1,8-6-1,-11 10-60,-1-1-1,1 0 0,0 0 1,-1 1-1,1-1 0,0 1 1,-1-1-1,1 1 1,0 0-1,0 0 0,0-1 1,-1 1-1,1 1 0,0-1 1,0 0-1,0 0 0,-1 1 1,1-1-1,0 1 1,0-1-1,-1 1 0,1 0 1,-1 0-1,1-1 0,-1 1 1,1 0-1,-1 1 0,1-1 1,-1 0-1,0 0 1,1 1-1,-1-1 0,0 0 1,2 4-1,6 8 45,-1 1 0,-1 0 1,0 0-1,0 1 0,-1-1 0,-1 2 1,-1-1-1,0 0 0,-1 1 0,2 29 0,-4-11 64,-1 0 0,-1 1 1,-2-1-1,-8 34 0,9-53 120,3-21 11,7-25-89,36-92 114,-36 104-251,1 0-1,2 1 0,-1 0 0,19-23 0,-15 25 16,21-21 0,-31 32-35,1 1 0,0 0 0,0 1 0,0-1 0,1 1 0,-1 0 1,1 0-1,-1 1 0,11-4 0,-14 6-9,0-1 0,0 1 1,1 0-1,-1 0 0,0 0 0,0 0 1,1 0-1,-1 0 0,0 1 0,0-1 0,1 1 1,-1-1-1,0 1 0,0 0 0,0 0 1,0 0-1,4 2 0,-3 0 2,0 0 0,1 0 0,-1 0 0,0 1 1,-1-1-1,1 1 0,0-1 0,2 7 0,2 4 19,-1 1 0,-1-1 0,-1 1 0,4 16 0,6 47 419,-2-100-396,1 1 0,1 0 0,2 2 0,-1-1 0,21-17 0,-35 36-48,0 0 0,0 0 0,0 0 0,0 0 0,1 0 0,-1 0 0,0 1 0,0-1 0,1 1 0,-1-1 0,0 1 0,1-1 0,-1 1 0,0-1 0,1 1 0,-1 0 0,1 0 0,-1 0 0,0 0 0,1 0-1,-1 0 1,1 0 0,-1 1 0,0-1 0,1 0 0,-1 1 0,1-1 0,-1 1 0,0 0 0,0-1 0,1 1 0,-1 0 0,0 0 0,0-1 0,0 1 0,2 2 0,3 3 12,0 1 0,0 0 0,-1 1 0,8 12 0,-7-9-14,-2-3 3,0 0-1,0 0 1,-1 1 0,0-1-1,-1 1 1,2 11 0,-3-13-2,0 1 0,1-1 0,0 0 0,0 0 0,1 0 1,0-1-1,0 1 0,0-1 0,9 12 0,-11-17-1,1 1 0,-1-1-1,1 0 1,-1-1-1,1 1 1,-1 0 0,1 0-1,0-1 1,0 1 0,-1-1-1,1 1 1,0-1 0,0 0-1,0 1 1,0-1-1,-1 0 1,1 0 0,3-1-1,33-6 40,-36 7-41,17-7 20,0 0-1,-1-2 1,0 0-1,0 0 1,0-2 0,-1 0-1,-1-1 1,21-20-1,-27 22-5,-9 8-11,0 0 0,0 1 0,1-1 0,-1 1 0,0-1 0,1 1 0,0 0-1,-1-1 1,1 1 0,0 0 0,-1 0 0,1 0 0,0 1 0,3-2 0,-6 3 2,0-1 0,0 1 0,0 0-1,1-1 1,-1 1 0,0 0 0,0 0 0,1 0 0,-1-1 0,0 1 0,1 0 0,-1 0 0,1 0 0,0 0 0,-1 2 0,-11 28 3,5-13 1,3-10-3,-4 10 19,-10 31 0,17-45-16,-1 1 0,1-1 1,1 0-1,-1 1 0,1-1 1,-1 1-1,1-1 0,0 1 1,1-1-1,-1 1 0,1-1 1,0 0-1,2 7 0,-2-10-5,0 1-1,-1-1 1,1 0-1,0 0 1,0 0 0,-1 0-1,1 0 1,0 0-1,0 0 1,0 0-1,0-1 1,1 1-1,-1 0 1,0 0-1,0-1 1,0 1 0,0-1-1,1 1 1,1 0-1,0-1 1,1 1 0,-1-1-1,0 0 1,1 0 0,-1 0 0,0 0-1,7-2 1,-3 0-1,1 0-1,-1-1 0,0 1 1,1-2-1,-1 1 0,9-7 1,-11 7 0,1-1 0,-1 0 1,0-1-1,-1 1 0,1-1 1,-1 0-1,0 0 0,0-1 1,0 1-1,-1-1 0,0 1 1,0-1-1,0 0 0,-1-1 1,0 1-1,0 0 0,-1-1 1,1 1-1,-2-1 0,1 1 1,0-1-1,-1 1 0,-1-1 1,1 1-1,-2-7 0,2 7 3,-1 0 0,1 0 0,-1 1 0,-1-1 0,1 0-1,-1 1 1,0-1 0,0 1 0,-1 0 0,1 0 0,-1 0 0,0 0 0,0 0-1,-5-5 1,-1 0 24,7 8-25,1 0-1,-1 0 1,1 0-1,-1 0 1,0 0 0,1 1-1,-1-1 1,0 1-1,0-1 1,-1 1-1,1-1 1,0 1-1,0 0 1,-1 0-1,-2-1 1,58-11-30,-29 9 31,1 1-18,0-1-1,0-1 1,29-10 0,-28 4 6,-1-1 1,0-1-1,-1-1 0,0-1 1,-2-1-1,1-1 0,22-23 1,-13 8 21,0-3 0,-3 0 1,40-62-1,-54 72-4,-1-2 1,-1 0-1,-2 0 1,16-57-1,14-117 75,-40 190-86,11-76 45,-11 75-30,-1 0 0,0 0 1,0 1-1,-2-1 0,-1-13 0,-3 16 4,1 13-22,-4 21-20,7-21 21,-13 53-21,2 0 0,-7 71-1,-1 123-102,15-147 73,-5 124-15,12-188 35,1 0 0,2 0-1,16 65 1,-20-103 30,0 0 1,1 0-1,-1 0 1,1-1-1,-1 1 1,1 0-1,0-1 1,0 1-1,0 0 1,0-1-1,0 1 1,0-1-1,0 1 0,0-1 1,1 0-1,-1 1 1,1-1-1,-1 0 1,1 0-1,-1 0 1,1 0-1,-1 0 1,1-1-1,2 2 1,-2-2 0,1 0 0,-1 0 0,1 0 0,-1 0 1,1-1-1,-1 1 0,0-1 0,1 1 1,-1-1-1,0 0 0,1 0 0,-1 0 0,0 0 1,0 0-1,0-1 0,0 1 0,0-1 0,2-2 1,40-36 22,54-65 0,-46 47 46,-48 54-56,17-16 53,-21 20-64,1 0 1,-1 0-1,1-1 0,0 1 0,-1 0 1,1 0-1,0-1 0,0 1 1,-1 0-1,1 0 0,0 0 1,-1 0-1,1 0 0,0 0 0,-1 0 1,1 0-1,0 1 0,0-1 1,-1 0-1,1 0 0,0 0 1,-1 1-1,1-1 0,-1 0 0,1 1 1,0-1-1,-1 1 0,1-1 1,-1 1-1,1-1 0,-1 1 0,1-1 1,-1 1-1,1-1 0,-1 1 1,1 0-1,4 9 2,1-1-1,-1 1 1,-1 0-1,0 0 1,4 16 0,10 58 16,-5-22-13,-10-48 1,0 0-1,1 0 0,1-1 1,0 1-1,1-1 0,1-1 1,12 20-1,-18-31-2,0 0 1,0 1-1,0-1 1,1 0-1,-1 0 0,1 0 1,-1 0-1,1 0 1,-1 0-1,1 0 1,0 0-1,-1-1 0,1 1 1,0 0-1,-1-1 1,1 0-1,0 1 1,2-1-1,0 0 5,0 0 1,-1-1-1,1 1 0,0-1 0,0 0 1,-1 0-1,1 0 0,4-2 0,3-2 21,-1-1-1,0 0 0,0 0 0,15-13 0,-5 0 28,0 0 0,-1-1 0,26-37 0,2 1 150,-47 56-207,0 0 1,0 0-1,0-1 1,0 1-1,0 0 1,0 0-1,0 0 0,0 0 1,0 0-1,0 0 1,0 0-1,0 0 1,0 0-1,0 0 0,0 0 1,0 0-1,1-1 1,-1 1-1,0 0 1,0 0-1,0 0 1,0 0-1,0 0 0,0 0 1,0 0-1,0 0 1,0 0-1,0 0 1,1 0-1,-1 0 1,0 0-1,0 0 0,0 0 1,0 0-1,0 0 1,0 0-1,0 0 1,0 0-1,0 0 0,0 0 1,1 0-1,-1 0 1,0 0-1,0 0 1,0 0-1,0 1 1,0-1-1,0 0 0,0 0 1,0 0-1,0 0 1,0 0-1,0 0 1,0 0-1,0 0 0,1 0 1,-1 0-1,0 0 1,2 9 25,-2 15 19,0-22-39,0 11 5,0 0 1,1 0 0,1 0 0,0 0 0,7 24 0,-8-34-9,-1-1-1,1 0 1,0 1 0,0-1-1,1 0 1,-1 0-1,0 0 1,1 0-1,-1 0 1,1 0 0,0 0-1,-1 0 1,1 0-1,0-1 1,0 1-1,0-1 1,1 0 0,-1 1-1,0-1 1,0 0-1,1 0 1,-1 0-1,0-1 1,1 1 0,-1-1-1,1 1 1,-1-1-1,1 0 1,-1 0-1,1 0 1,-1 0 0,1 0-1,0 0 1,-1-1-1,0 1 1,1-1-1,-1 0 1,4-1 0,-1 0-1,1-1 1,-1 0-1,0 1 1,0-2-1,0 1 1,-1 0-1,1-1 1,-1 0-1,0 0 1,0 0-1,0-1 1,0 0-1,-1 1 1,0-1-1,4-7 1,-5 9-2,-1 0 0,0 0 0,0 0 0,0 0 0,0 0 0,0 0 0,0 0 0,-1 0 0,1 0 0,-1 0 0,0 0 0,0 0 0,0 0 0,-1 0 0,1-1 0,-1 1 0,0 0 0,1 0 0,-1 0 0,0 0 0,-1 1 0,1-1 0,-1 0 0,1 0 0,-1 1 0,0-1 0,0 1 0,0-1 0,-4-3 0,-2 1 17,1 1-1,-1 0 0,1 0 1,-1 1-1,0 0 1,-1 0-1,1 1 1,0 0-1,-1 0 0,1 1 1,-1 0-1,1 0 1,-11 2-1,19-1-16,0 0-1,-1 0 1,1 0-1,0 0 1,0 0-1,0 0 1,0 0-1,-1 0 1,1 0-1,0 0 1,0 0-1,0 0 1,-1 0-1,1 0 1,0 0-1,0 0 1,0 0-1,-1 0 1,1 0-1,0 0 1,0 0-1,0 0 1,-1 0-1,1 0 1,0 0-1,0 0 1,0 0-1,-1-1 1,1 1-1,0 0 1,0 0 0,0 0-1,0 0 1,0 0-1,0-1 1,-1 1-1,1 0 1,0 0-1,0 0 1,0 0-1,0-1 1,0 1-1,0 0 1,0 0-1,0 0 1,0-1-1,0 1 1,0 0-1,0 0 1,0 0-1,0-1 1,0 1-1,0 0 1,0 0-1,0 0 1,0-1-1,0 1 1,0 0-1,0 0 1,0 0-1,0-1 1,0 1-1,1 0 1,-1 0-1,11-10 5,21-10-3,2 1 0,70-27 0,-54 26-2,49-16 0,-86 32 0,0 1 0,0 1 0,0 0 0,1 0 0,24 2 0,-37-1 0,1 1 0,-1 0 0,1 0 0,-1 0 0,1 0 1,-1 1-1,0-1 0,1 0 0,-1 1 0,1-1 0,-1 0 0,0 1 0,1 0 0,-1-1 0,0 1 0,1 0 0,-1 0 0,0-1 0,0 1 0,0 0 0,0 0 1,0 0-1,0 0 0,0 1 0,0-1 0,0 0 0,-1 0 0,1 1 0,1 1 0,-2 1 6,0 1 0,0-1 0,0 0 0,-1 0 0,1 0 0,-1 0 1,0 0-1,-2 6 0,-3 16 64,21-46 34,1 1-1,0 0 1,21-17 0,-34 34-103,-1 1 0,1-1 1,0 1-1,0-1 0,-1 1 1,1 0-1,0 0 0,0 0 1,0 1-1,0-1 0,0 1 1,0-1-1,0 1 0,0 0 1,0 0-1,0 1 1,1-1-1,-1 1 0,0-1 1,-1 1-1,1 0 0,0 0 1,0 0-1,3 2 0,5 4 9,-1-1-1,-1 2 0,1-1 0,15 18 0,12 10 17,-12-13-1,-19-17-2,0 1-1,0-1 1,0 0 0,14 7-1,-18-10-16,1-1 0,-1 0 0,1 0 0,0-1 0,-1 1 0,1-1 0,0 1 0,0-1-1,-1 0 1,1 0 0,0 0 0,0 0 0,-1-1 0,1 1 0,0-1 0,-1 1 0,1-1 0,3-2 0,4-2-12,0 0 0,0-1 1,-1 0-1,0-1 1,0 0-1,0 0 1,-1-1-1,-1 0 1,1-1-1,-1 0 1,0 0-1,-1 0 1,0-1-1,6-15 1,-8 17-571,-1-1 1,0 1 0,0-1 0,-1 0 0,0 0-1,0-10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11856,'0'0'2232,"56"-36"-2040,-33 30 8,-5 0 0,-4 2 8,-2 8-96,-2 4-8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7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1 13464,'0'0'560,"6"16"18,0-2-404,-1-3-25,-1 1 0,1-1 0,-2 1 0,0 0 0,0 1 0,-1-1 0,1 18 0,-4-19-8,0-1 1,-1 0-1,0 0 1,0 0 0,-1 0-1,-1 0 1,1 0 0,-2-1-1,1 1 1,-1-1-1,-1 0 1,1-1 0,-14 16-1,10-14 34,-1 0 1,0 0-1,0-1 0,-1-1 0,0 1 0,-1-2 0,1 0 0,-2 0 0,1-1 1,-14 5-1,20-9-89,0 0-1,0-1 1,0 0 0,0 0 0,-1 0 0,1-1-1,0 0 1,0 0 0,0 0 0,-1-1 0,1 0-1,0 0 1,-10-4 0,12 3-63,1 1 1,-1-1-1,0 0 1,1 0-1,0 0 1,0-1-1,-1 1 1,1-1-1,1 0 1,-1 0-1,0 0 0,1 0 1,-1 0-1,1-1 1,0 1-1,0-1 1,1 1-1,-1-1 1,1 0-1,-1 0 1,0-6-1,-3-29-2642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9344,'0'0'2160,"97"-44"-1664,-11 13 8,29-3-40,8-8 16,2-1-16,-8 3 8,-8 4-64,-16 4 0,-5 11-168,-17 9-8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4312,'0'0'8522,"9"15"-8250,29 53-17,-34-59-177,-1 0 1,0 0-1,0 0 1,-1 0-1,0 0 1,1 18-1,1 2 150,14 130 1056,-10-73-280,-8-85-954,0 1 0,0-1-1,0 1 1,0-1 0,0 0 0,1 1 0,-1-1-1,1 0 1,-1 1 0,1-1 0,-1 0-1,1 0 1,0 1 0,-1-1 0,1 0 0,0 0-1,2 2 1,-3-3 113,3-4 146,5-11-196,0-1 0,-2 1-1,1-1 1,-2-1 0,7-30 0,8-25 110,-13 53-156,38-90 340,-39 97-333,0 1 1,1 0-1,0 1 1,1 0-1,0 0 1,1 0-1,10-9 0,-17 18-61,-1 0 0,0 0 0,1 0 0,-1 0-1,1 0 1,-1 0 0,1 0 0,-1 1 0,1-1-1,0 0 1,-1 1 0,1-1 0,0 1 0,-1 0-1,1 0 1,0 0 0,0-1 0,-1 1 0,1 1-1,0-1 1,-1 0 0,4 1 0,-2 1 2,0-1 1,0 1 0,0-1 0,0 1-1,-1 0 1,1 0 0,-1 0 0,1 1-1,-1-1 1,0 0 0,3 5-1,3 5 26,-1 0 0,0 0 0,-1 1-1,7 21 1,-4-10 28,-2 0 0,-1 0 0,-1 1 0,-1-1-1,2 35 1,-1-43 58,-5-16-124,0 1 0,0-1 0,1 0 0,-1 0 0,0 0-1,0 0 1,1 0 0,-1 1 0,0-1 0,0 0 0,1 0 0,-1 0-1,0 0 1,1 0 0,-1 0 0,0 0 0,1 0 0,-1 0 0,0 0-1,0 0 1,1 0 0,-1 0 0,0 0 0,1 0 0,-1 0 0,0 0 0,0-1-1,1 1 1,-1 0 0,0 0 0,0 0 0,1 0 0,-1-1 0,0 1-1,0 0 1,1 0 0,-1 0 0,0-1 0,0 1 0,0 0 0,0 0-1,1-1 1,-1 1 0,0 0 0,0-1 0,0 1 0,0 0 0,0 0-1,0-1 1,0 1 0,0 0 0,0-1 0,0 1 0,116-249 395,-112 240-371,1 0 0,-1 0 0,1 0 0,1 0 0,0 1-1,0-1 1,0 2 0,1-1 0,0 1 0,1 0 0,0 0 0,0 1-1,15-9 1,-22 14-21,0 1-1,0 0 1,1-1-1,-1 1 1,0 0-1,0 0 0,1 0 1,-1 0-1,0 0 1,0 0-1,0 0 1,1 0-1,-1 0 0,0 0 1,0 1-1,1-1 1,-1 1-1,0-1 1,0 1-1,0-1 1,0 1-1,0-1 0,0 1 1,0 0-1,0 0 1,0 0-1,0 0 1,0-1-1,-1 1 0,1 0 1,1 2-1,2 2 9,-1 0 0,1 1 0,-1 0-1,4 10 1,5 18 71,-2 2-1,-2 0 1,-1 0 0,4 61-1,2 7 284,-12-92-538,7 26 1119,-8-37-1066,0 0 0,1 0 0,-1 0 0,1 0 1,-1 0-1,1 0 0,-1 0 0,1 0 0,0 0 0,-1 0 1,1 0-1,0 0 0,0 0 0,0-1 0,0 1 1,0 0-1,0-1 0,0 1 0,0-1 0,0 1 0,0-1 1,0 1-1,0-1 0,0 0 0,0 0 0,0 1 1,2-1-1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1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360 885 6128,'0'0'3402,"-11"0"-2875,-4-1-201,0 1 1,-1 1-1,1 1 1,0 0-1,0 0 1,-25 9-1,26-5-47,0 0-1,0 1 0,1 0 0,0 1 1,1 1-1,-1 0 0,2 1 1,-1 0-1,1 1 0,1 0 0,0 1 1,1 0-1,-15 24 0,17-25-81,1 1 0,1-1 1,0 1-1,-6 21 0,10-28-144,0 0-1,0 1 1,1-1 0,0 1 0,0-1-1,0 0 1,0 1 0,1-1-1,0 0 1,0 1 0,1-1 0,0 0-1,4 9 1,-2-7-13,0 1 0,0-1 0,1-1 0,0 1 0,1-1 1,0 0-1,-1 0 0,2 0 0,-1-1 0,1 0 0,0 0 0,0-1 0,0 0 0,0 0 0,1-1 0,0 0 0,0 0 0,0-1 0,0 0 1,10 2-1,-7-3-20,-1 0 1,1 0 0,0-1 0,-1 0 0,1-1 0,-1 0-1,1-1 1,-1 0 0,0-1 0,0 0 0,0 0-1,0-1 1,0 0 0,-1-1 0,16-10 0,-14 7-7,0-1-1,-1 0 1,0-1 0,0 0 0,-1-1 0,-1 1 0,0-2-1,11-18 1,-11 13 1,-1 0 1,0-1-1,-1 0 0,-1 0 0,5-34 1,-4 4 24,-3-1 1,-1 1-1,-3-1 1,-2 0-1,-10-53 1,-64-235 319,64 289-283,-48-212 520,60 256-572,0 1 0,1 0 0,-1 0 0,0 0 0,0 0 0,-1 0-1,1 1 1,-1-1 0,1 0 0,-1 0 0,0 1 0,-3-4 0,4 14 52,-1 56 23,-1 25-58,13 68 121,58 296 0,-26-314 88,-22-78-72,-19-58-186,1 2 68,0 1 0,0-1-1,0 0 1,5 9 0,-7-14-58,1 1 1,-1-1-1,0 1 0,1-1 1,-1 1-1,1-1 0,-1 1 1,1-1-1,-1 1 0,1-1 1,0 1-1,-1-1 0,1 0 1,-1 1-1,1-1 1,0 0-1,-1 0 0,1 1 1,0-1-1,-1 0 0,1 0 1,0 0-1,0 0 0,-1 0 1,1 0-1,0 0 0,-1 0 1,1 0-1,0 0 0,-1 0 1,1-1-1,0 1 0,-1 0 1,1 0-1,0-1 0,-1 1 1,1 0-1,0-1 1,-1 1-1,1-1 0,-1 1 1,1-1-1,-1 1 0,1-1 1,14-12-534,-10 9-2104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7328,'0'0'4985,"4"11"-4282,124 341 3738,-119-330-4061,1 1 1,1-1-1,1-1 0,0 0 1,2-1-1,24 28 0,-38-48-359,0 1-1,1-1 0,-1 1 1,0-1-1,1 1 0,-1-1 1,0 1-1,1-1 0,-1 0 1,1 1-1,-1-1 0,1 0 1,-1 1-1,1-1 1,-1 0-1,1 0 0,-1 1 1,1-1-1,-1 0 0,1 0 1,0 0-1,-1 0 0,1 0 1,-1 1-1,1-1 0,0 0 1,-1 0-1,1-1 0,-1 1 1,1 0-1,-1 0 0,1 0 1,0 0-1,-1 0 0,1-1 1,-1 1-1,1 0 0,-1-1 1,1 1-1,-1 0 0,1-1 1,-1 1-1,1 0 0,-1-1 1,0 1-1,1-1 0,-1 1 1,0-1-1,1 1 0,-1-1 1,0 1-1,1-1 0,-1 1 1,0-1-1,0 1 0,0-1 1,0 0-1,0 1 1,1-1-1,-1 1 0,0-2 1,2-7 35,-1-1 0,0 1 0,1-12 0,-2 10 26,45-297 814,-40 288-784,0 0-1,14-34 0,-15 45-56,0 1-1,1-1 1,0 1 0,0 0-1,0 1 1,1-1-1,1 1 1,7-7 0,-14 13-44,1 0 0,-1 1 1,1-1-1,0 0 1,-1 1-1,1-1 0,0 1 1,0-1-1,0 1 0,-1-1 1,1 1-1,0-1 1,0 1-1,0 0 0,0 0 1,0-1-1,0 1 1,0 0-1,0 0 0,0 0 1,0 0-1,0 0 0,-1 0 1,1 0-1,0 0 1,0 1-1,0-1 0,0 0 1,0 0-1,0 1 1,0-1-1,0 1 0,-1-1 1,1 1-1,0-1 0,0 1 1,-1-1-1,1 1 1,1 0-1,-1 2-371,1 0 1,0 0-1,-1-1 1,1 1-1,-1 0 1,0 0-1,0 0 1,0 0-1,1 6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11040,'0'0'422,"11"4"-43,130 36 1164,-78-27-930,158 36 1298,-116-28-882,-90-19-765,0-1 0,-1-1 0,1 0 1,0-1-1,15-2 0,-13 2-2279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6128,'0'0'5145,"16"-8"-4593,-10 4-496,15-7 112,1 1 1,0 1-1,0 1 0,29-6 0,410-58 1607,5 30-263,-455 42-1458,35-3 378,0-2 0,-1-1 0,67-19 0,-102 19 248,-23 8-3042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383 457 6224,'0'0'3201,"-12"0"-2674,3 0-424,-1 0 0,1 1 0,0 0-1,-1 1 1,1 0 0,0 0 0,0 1 0,0 0 0,0 0 0,0 1 0,1 0 0,0 1 0,-13 9 0,-3 5 185,2 2 1,0 0-1,1 1 1,1 2-1,1 0 1,2 1-1,0 0 1,1 2-1,2 0 1,-15 40-1,26-59-122,1-1 0,0 1 0,0 0-1,1 1 1,0-1 0,1 0 0,0 0 0,2 16-1,-2-22-120,0 0-1,0 0 0,1 0 0,-1 0 0,1 1 1,0-1-1,-1 0 0,1 0 0,0 0 1,0 0-1,1-1 0,-1 1 0,0 0 0,1 0 1,-1-1-1,1 1 0,-1 0 0,1-1 0,0 0 1,-1 1-1,1-1 0,0 0 0,0 0 0,0 0 1,0 0-1,0 0 0,0-1 0,0 1 0,0 0 1,1-1-1,-1 0 0,0 1 0,0-1 0,0 0 1,1 0-1,2-1 0,5 0 20,-1-1 0,1 0 0,-1-1 0,0 0 0,1-1 0,-1 1 0,-1-2 0,1 1 0,-1-1 0,1-1 0,-1 1 0,-1-1-1,1-1 1,10-12 0,1-2 39,-2-1-1,0-1 1,24-45-1,-28 42-31,-1 0 0,-1 0-1,-2-2 1,0 1-1,-2-1 1,5-38 0,5-171 377,-11 87-151,-4 127-225,-2 14-34,0 0 1,1 1-1,0-1 0,0 0 0,1 1 0,0-1 0,1 1 0,4-11 0,-7 19-36,0 0 0,0 0 0,0-1 0,0 1 0,0 0 0,0 0 0,0 0 0,0 0 0,0-1 1,0 1-1,1 0 0,-1 0 0,0 0 0,0 0 0,0 0 0,0 0 0,0-1 0,0 1 0,1 0 0,-1 0 0,0 0 0,0 0 0,0 0 0,0 0 0,1 0 0,-1 0 0,0 0 0,0 0 1,0 0-1,0 0 0,1 0 0,-1 0 0,0 0 0,0 0 0,0 0 0,0 0 0,1 0 0,-1 0 0,0 0 0,0 0 0,0 0 0,0 0 0,1 0 0,-1 0 0,0 1 0,0-1 0,0 0 0,0 0 1,0 0-1,1 0 0,-1 0 0,0 0 0,0 1 0,0-1 0,0 0 0,0 0 0,0 0 0,0 0 0,0 1 0,0-1 0,0 0 0,6 15 30,-4-10-23,12 48 10,-3 0 0,-1 0 0,2 62 0,13 196 177,-24-295-116,1 0 0,0 0 0,1 0 0,7 19 0,-10-34-75,0-1 1,0 0-1,0 0 1,0 1-1,1-1 0,-1 0 1,0 0-1,0 1 1,0-1-1,0 0 0,1 0 1,-1 0-1,0 1 1,0-1-1,0 0 0,1 0 1,-1 0-1,0 0 1,0 0-1,0 1 0,1-1 1,-1 0-1,0 0 1,0 0-1,1 0 0,-1 0 1,0 0-1,0 0 1,1 0-1,-1 0 0,0 0 1,1 0-1,-1 0 1,0 0-1,0 0 0,1 0 1,-1 0-1,12-8 49,9-16-133,-3-1-158,32-45-2757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10040,'0'0'1173,"0"10"-800,-47 376 2693,38-334-2309,3 1 0,3 0-1,3 67 1,0-114-637,1 1 0,0-1 0,0 0 0,1 0 0,0 0 0,0 0 0,1 0 0,-1 0 0,1 0 0,1-1 0,-1 1 0,1-1 0,0 0 0,0 0 0,0 0 0,1-1 0,-1 0 0,1 0 0,7 5 0,-3-3 0,0-1 1,0-1-1,0 0 0,1 0 1,-1-1-1,1 0 0,0 0 1,0-1-1,0-1 1,0 1-1,14-1 0,-7-1 26,0 0-1,0-1 0,0-1 0,-1-1 0,1 0 1,-1-1-1,1-1 0,-1 0 0,16-8 0,-27 10-136,0-1 0,-1 1 0,1 0 0,-1-1 0,0 0 0,5-7 0,1-5-3412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10848,'0'0'2017,"18"1"-1516,293-8 1341,-159-15-814,0 1 115,-115 20-3006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4912,'0'0'8082,"10"-8"-7418,8-6-230,0 1 0,1 1-1,28-14 1,-15 12-114,1 1 1,0 2-1,1 1 1,1 2-1,-1 1 1,1 2-1,0 1 1,0 2-1,1 1 1,-1 2-1,0 1 1,61 12-1,-18-1 775,-65-8-204,-7-3-4014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48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1184 6128,'0'0'5281,"5"-13"-4986,14-28 97,2 1 1,2 0 0,48-61-1,-48 73-129,18-23 536,69-63-1,-92 99-529,1 1-1,40-21 1,-5 3 295,-50 30-488,-1 0 0,2 0 1,-1 0-1,0 1 0,0-1 1,0 1-1,8-1 0,8-3 441,-19 5-495,-1 0-1,0 0 1,1 0-1,-1 0 1,1 0-1,-1 0 1,1 0-1,-1 0 1,1 0-1,-1 0 1,0 0-1,1 0 1,-1 0-1,1 0 1,-1 0-1,1 0 1,-1 1-1,0-1 1,1 0-1,-1 0 1,0 0-1,1 1 1,-1-1-1,1 0 1,-1 1-1,0-1 0,0 0 1,1 1-1,-1-1 1,0 0-1,0 1 1,1 0-1,4 19 325,-8 30-59,3-45-221,-6 36 210,-1 1 0,-3-2-1,-26 76 1,30-100-128,0 1 0,2 0 0,-4 21 0,8-38-143,0 0 1,0 0-1,0 1 0,0-1 0,0 0 1,0 0-1,0 1 0,0-1 0,0 0 1,-1 0-1,1 1 0,1-1 0,-1 0 1,0 1-1,0-1 0,0 0 1,0 0-1,0 1 0,0-1 0,0 0 1,0 0-1,0 1 0,0-1 0,1 0 1,-1 0-1,0 1 0,0-1 0,0 0 1,0 0-1,1 1 0,-1-1 1,0 0-1,0 0 0,1 0 0,-1 0 1,0 0-1,1 1 0,10-7 107,16-22-17,-22 23-70,155-144 333,-28 29-33,-106 95-99,56-40 1,-82 65-219,1 0 0,-1-1 0,0 1 0,0 0 0,1 0 0,-1-1 0,0 1 0,1 0 0,-1 0 0,0-1 0,1 1 0,-1 0 0,0 0 0,1 0 0,-1 0 0,0 0 0,1 0 0,-1 0-1,1 0 1,-1 0 0,0 0 0,1 0 0,-1 0 0,0 0 0,1 0 0,-1 0 0,1 0 0,-1 0 0,0 0 0,1 0 0,-1 0 0,0 1 0,1-1 0,0 0 0,1 16 125,-11 30-56,7-38-45,-8 38 48,-25 149 371,34-184-397,0 0 1,1 1 0,1-1-1,-1 0 1,2 0-1,0 0 1,0 0-1,5 13 1,-7-23-49,1-1-1,-1 1 1,1-1 0,-1 1 0,1-1 0,-1 1 0,1-1 0,-1 1 0,1-1 0,-1 1 0,1-1-1,0 0 1,-1 0 0,1 1 0,0-1 0,-1 0 0,1 0 0,0 0 0,0 1 0,-1-1 0,1 0 0,0 0-1,-1 0 1,1 0 0,0 0 0,0 0 0,-1-1 0,1 1 0,0 0 0,-1 0 0,1-1 0,0 1 0,-1 0-1,1 0 1,0-1 0,-1 1 0,1-1 0,-1 1 0,2-1 0,25-20 99,85-100 202,-81 85-234,103-131 251,-115 130-263,-17 32-30,1 0 0,-1 0 0,1-1 0,0 2 0,0-1 0,5-5 1,-7 9 25,-2 3-48,-1 0 1,1 0 0,0 0-1,0 0 1,0 0-1,0 1 1,0-1-1,1 0 1,-1 1-1,1-1 1,0 0-1,-1 4 1,-1 7 7,-14 38 36,7-23-44,1 0-1,-6 39 0,12-60-9,2 1 0,-1 0 1,1 0-1,0 0 0,1 0 0,0 0 0,0 0 1,0-1-1,1 1 0,1 0 0,-1-1 0,1 0 1,6 11-1,-8-17 3,-1 0 0,1 0 1,0 0-1,0 0 0,0-1 1,0 1-1,0 0 0,1-1 0,-1 1 1,0-1-1,0 1 0,0-1 0,0 1 1,1-1-1,-1 0 0,0 0 1,0 1-1,1-1 0,-1 0 0,0 0 1,1 0-1,-1-1 0,0 1 0,0 0 1,1 0-1,-1-1 0,0 1 1,0-1-1,2 0 0,39-19 33,-37 17-27,33-21 78,-2-2 0,-1-1 0,58-57 0,-44 38 48,-18 15 58,-29 32-148,-2 8-29,-4 16-17,3-19 8,-1 9-9,1 1 1,1-1-1,0 1 0,1-1 1,4 18-1,-5-27 3,1 0 0,1 0-1,-1 0 1,1-1 0,0 1 0,0-1-1,1 1 1,0-1 0,-1 0 0,2 0-1,-1 0 1,1 0 0,-1-1 0,1 1-1,1-1 1,6 6 0,-8-9 5,-1 0 0,0 0 0,1 0 0,-1-1 0,1 1 0,-1-1 0,1 1 0,-1-1 0,1 0 0,-1 0 0,1 0 0,-1 0 0,1-1 0,-1 1 0,1-1 0,-1 1-1,1-1 1,4-2 0,4-2 24,1 0-1,16-11 1,-16 8-2,68-43 190,84-71 1,-128 94-123,-36 27-89,1 0 0,0 0 0,0 1 0,0-1 0,0 0 1,0 0-1,0 1 0,0-1 0,0 1 0,0-1 0,1 1 0,-1 0 0,0-1 0,0 1 0,0 0 0,1 0 0,-1-1 0,0 1 0,0 0 0,0 0 0,3 1 0,-3-1-2,-1 1 0,1 0-1,0-1 1,0 1 0,-1 0 0,1 0-1,-1-1 1,1 1 0,0 0-1,-1 0 1,1 0 0,-1 0-1,0 0 1,1-1 0,-1 1-1,0 0 1,0 0 0,1 0-1,-1 0 1,0 2 0,1 7 19,-1 0 1,-1 0 0,-2 19-1,3-25-13,-3 35 65,3-37-64,0 1-1,0 0 1,0 0-1,1 0 1,-1-1-1,1 1 1,-1 0-1,1-1 1,0 1-1,0 0 1,3 3-1,-4-5-7,1-1 0,-1 1 0,1-1-1,0 1 1,-1-1 0,1 0 0,-1 1 0,1-1-1,0 0 1,-1 0 0,1 0 0,0 1 0,0-1-1,-1 0 1,1 0 0,0 0 0,-1 0 0,1 0-1,0 0 1,-1 0 0,1 0 0,0-1 0,0 1 0,20-7 44,-14 4-25,19-7 63,35-18-1,-44 18-53,1 1 1,1 1-1,-1 1 0,34-8 1,-51 14-31,0 1-1,0 0 1,0 0 0,0 0-1,0 0 1,-1 0 0,1 0 0,0 0-1,0 0 1,0 0 0,0 1 0,0-1-1,0 0 1,0 1 0,0-1-1,0 0 1,0 1 0,-1-1 0,1 1-1,0 0 1,0-1 0,0 1 0,-1-1-1,1 1 1,0 0 0,-1 0-1,1-1 1,-1 1 0,1 0 0,-1 0-1,1 0 1,-1 0 0,0 0 0,1-1-1,-1 1 1,0 0 0,0 0-1,1 0 1,-1 0 0,0 0 0,0 0-1,0 0 1,0 0 0,-1 1 0,1 7-1,0 0 0,-1 0 1,-4 16-1,3-15 3,1-9-2,0 4 11,0 0-1,1 0 1,-1 0-1,1 0 1,0 0-1,0 0 1,2 9-1,-1-13-8,1-1-1,-1 0 1,1 0-1,-1 0 0,1 0 1,-1-1-1,1 1 0,-1 0 1,1-1-1,-1 1 0,1 0 1,-1-1-1,1 0 0,-1 1 1,0-1-1,2-1 0,12-7 19,-1-2 0,17-13-1,-23 16-4,0 1-1,1 0 1,0 0-1,0 1 1,0 0-1,1 1 1,0 0-1,20-7 1,-29 12-14,0 0 1,0 0 0,-1 0-1,1 0 1,0 0-1,-1 0 1,1 0-1,0 1 1,0-1 0,-1 0-1,1 0 1,0 1-1,-1-1 1,1 1-1,0-1 1,-1 0 0,1 1-1,-1-1 1,1 1-1,-1-1 1,1 1-1,-1 0 1,1-1 0,-1 1-1,1-1 1,-1 1-1,0 0 1,1-1-1,-1 1 1,0 0 0,0-1-1,0 1 1,1 0-1,-1 0 1,0-1-1,0 1 1,0 1 0,2 34 10,-2-32-15,-1 12 3,1-11-1,-1 1-1,1-1 0,0 0 0,0 1 1,1-1-1,-1 0 0,1 0 0,0 1 0,1-1 1,-1 0-1,5 9 0,-5-13 1,0-1 0,-1 1 0,1 0 0,0-1 0,0 1 0,-1-1 0,1 1 0,0-1 0,0 0 0,0 1 0,0-1 0,0 0 0,0 1 0,-1-1 0,1 0 0,0 0 0,0 0 0,0 0 0,0 0 0,0 0 0,0 0 0,0 0 0,0 0 0,0-1 0,0 1 0,0 0 0,1-1 0,27-13 0,-23 11 0,-5 3 0,134-78 0,10-14 0,-66 33-120,-70 55 113,-8 4 6,-1 0 0,1 0 1,0 0-1,0 0 1,-1-1-1,1 1 1,0 0-1,-1-1 0,1 1 1,0 0-1,-1-1 1,1 1-1,-1-1 1,1 1-1,-1-1 0,1 1 1,-1-1-1,1 1 1,-1-1-1,1 1 1,-1-1-1,0 0 1,1 1-1,-1-1 0,0 0 1,1 1-1,-1-1 1,0-1-1,0 2 1,0-1 0,0 1 0,0 0 0,0 0 0,0 0 0,0 0 0,0 0 0,0-1 0,0 1 0,0 0 0,0 0 0,0 0 0,0 0 0,0 0 0,0-1 0,0 1 0,0 0 0,0 0 0,0 0 0,1 0 0,-1 0 0,0 0 0,0-1 0,0 1 0,0 0 0,0 0 0,0 0 0,0 0 0,0 0 0,1 0 0,-1 0 0,0 0 0,0 0 0,0 0 0,0-1 0,0 1 0,0 0 0,1 0 0,-1 0 0,0 0 0,0 0 0,0 0 0,0 0 0,0 0 0,1 0 0,-1 0 0,0 0 0,0 0 0,0 0 0,0 0 0,0 0 0,1 0 0,-1 1 0,0-1 0,0 0 0,0 0 0,0 0 0,0 0 0,0 0 0,1 0 0,-1 0 0,0 0 0,0 0 0,0 1 0,0-1 0,0 0 0,0 0 0,3-5 1,8 4-7,-11 1-20,5-8-86,10-15 118,-1 0 0,-1-1 0,-1 0 0,-1 0 0,8-31 0,-17 50-3,48-146 45,33-174 0,-82 320-48,0-1 0,1 0 0,-1 0 0,-1 0 0,1 0 0,-1-7 0,0 13 0,0 0-1,0 1 1,0-1 0,-1 0 0,1 0-1,0 0 1,0 0 0,0 1-1,0-1 1,0 0 0,0 0-1,0 0 1,-1 0 0,1 1-1,0-1 1,0 0 0,0 0-1,0 0 1,-1 0 0,1 0-1,0 0 1,0 0 0,0 1-1,-1-1 1,1 0 0,0 0 0,0 0-1,0 0 1,-1 0 0,1 0-1,0 0 1,0 0 0,0 0-1,-1 0 1,1 0 0,0 0-1,0 0 1,0 0 0,-1-1-1,1 1 1,0 0 0,0 0-1,0 0 1,-1 0 0,1 0-1,0 0 1,0 0 0,0-1 0,0 1-1,0 0 1,-1 0 0,1 0-1,0 0 1,0-1 0,0 1-1,0 0 1,0 0 0,0 0-1,0 0 1,0-1 0,0 1-1,-1 0 1,1 0 0,0 0-1,0-1 1,0 1 0,0 0-1,0 0 1,0-1 0,-11 16-33,-7 16 20,2-1 0,1 2 0,1 0-1,-16 57 1,-21 141-1,47-204 14,-11 53 0,-8 156-1,22-233 3,1 1 0,0-1-1,0 0 1,0 0 0,0 0 0,0 0 0,1 0-1,-1 0 1,0 1 0,1-1 0,0 0-1,0 0 1,-1 0 0,1 0 0,0-1-1,0 1 1,1 0 0,-1 0 0,3 2-1,-2-3 2,0 0-1,0-1 0,0 0 0,0 1 1,0-1-1,0 0 0,1 0 1,-1 0-1,0 0 0,0 0 0,0-1 1,0 1-1,0-1 0,0 1 0,0-1 1,0 0-1,0 0 0,0 1 0,0-2 1,2 0-1,12-8 15,-1 0 1,0-1-1,0-1 1,-1 0-1,0-1 0,11-15 1,26-22 61,-33 30-47,-14 16-27,-1 0 1,0 0 0,1 0 0,0 1-1,0-1 1,0 1 0,5-3-1,-8 8-7,1-1 0,-1 1 0,0 0 0,1-1 0,-1 1 0,0 0 0,0 0 0,0-1 0,0 1-1,-1 0 1,1 0 0,0 0 0,0 3 0,0-2 7,0 0-2,2 6 6,1 1 0,0-1 0,1 0-1,5 9 1,-7-14-7,-1-1-1,1 0 1,0 0 0,0-1-1,0 1 1,0-1-1,0 1 1,1-1 0,-1 0-1,1 0 1,-1-1 0,1 1-1,7 1 1,-1 0 4,-1-2 0,1 1 1,0-1-1,0-1 0,0 0 0,0 0 1,0-1-1,0 0 0,-1-1 0,1 0 1,0 0-1,-1-1 0,0 0 0,1-1 1,-1 0-1,0 0 0,-1-1 0,15-11 0,-4 2 30,-1-1-1,-1-1 0,0 0 0,-1-1 0,-1-1 0,24-37 0,-35 49-26,6-10 27,-13 13-21,-9 7-7,5-1-8,0 1 1,1 0-1,-1 1 1,1 0-1,0 0 1,0 0-1,1 0 1,0 1-1,0 0 1,-8 13-1,2-1 2,0 1-1,-13 34 0,22-47-1,0-1 0,0 1 0,1-1 0,-1 1 0,1-1 0,1 1 0,-1 0 0,1 0 0,0-1 0,0 1 0,3 11 0,-3-15 0,1 0 0,0 0 0,-1 0 0,1 0 0,0 0 0,0 0 0,1 0 0,-1 0 0,0 0 0,1 0 0,-1 0 0,1-1 0,-1 1 0,1-1 0,0 1 0,0-1 0,0 0 0,0 1 0,0-1 0,0 0 0,0 0 0,0 0 0,0-1 0,0 1 0,0-1 0,1 1 0,-1-1 0,0 1 0,1-1 0,-1 0 0,2 0 0,6-1 7,0 0 0,0 0-1,-1-1 1,1 0 0,0-1 0,-1 0 0,0 0-1,0-1 1,11-6 0,9-8 48,36-27 0,-30 20-30,4-6 33,-31 23-40,2 0 0,-1 0 0,1 1 0,0 1 0,13-7 0,-22 13-18,0 0-1,0 0 1,-1-1 0,1 1-1,0 0 1,0 0-1,-1 0 1,1 0-1,0 0 1,0 0-1,0 0 1,-1 0-1,1 0 1,0 0-1,0 0 1,-1 1-1,1-1 1,0 0-1,0 1 1,-1-1-1,1 0 1,0 1-1,-1-1 1,1 1-1,-1-1 1,1 1-1,0-1 1,-1 1-1,1-1 1,-1 1-1,1 0 1,-1-1-1,0 1 1,1 0-1,-1-1 1,0 1 0,1 0-1,-1 0 1,0-1-1,0 1 1,1 1-1,0 5-6,1 1 1,-1-1-1,1 13 0,0-6 0,-1-3-7,1 0-1,0 0 1,1 1 0,1-2 0,0 1 0,0 0-1,1-1 1,12 20 0,-14-26 15,0 0 1,0 0-1,1-1 1,0 1-1,-1-1 0,1 0 1,1 0-1,-1 0 0,0 0 1,1-1-1,-1 1 1,1-1-1,0 0 0,-1-1 1,1 1-1,0-1 0,0 0 1,0 0-1,0-1 1,0 0-1,1 1 0,7-2 1,-5 0 6,0-1 1,1 1-1,-1-1 1,0-1 0,0 1-1,0-2 1,-1 1-1,1-1 1,-1 0-1,1 0 1,-1-1-1,10-9 1,4-6 23,-1 0-1,24-33 1,-12 14 14,4-8 8,-27 33-21,0 1 0,1 1 0,17-18 0,-27 30-31,0 0-1,0 0 1,0 0-1,0-1 1,0 1-1,1 0 0,-1 0 1,0 0-1,0 0 1,0 0-1,0-1 1,0 1-1,0 0 0,0 0 1,1 0-1,-1 0 1,0 0-1,0 0 1,0 0-1,0 0 0,0-1 1,1 1-1,-1 0 1,0 0-1,0 0 1,0 0-1,0 0 1,1 0-1,-1 0 0,0 0 1,0 0-1,0 0 1,0 0-1,1 0 1,-1 0-1,0 0 0,0 0 1,0 0-1,0 0 1,1 1-1,-1-1 1,0 0-1,0 0 0,0 0 1,0 0-1,0 0 1,1 0-1,-1 0 1,0 0-1,0 1 0,0-1 1,0 0-1,-1 13 33,-9 16-18,-11 26-66,12-29-13,-2 1 0,-25 44 0,34-68 58,0 0 0,0-1 0,1 1 0,-1-1 0,-1 1 1,1-1-1,0 0 0,-1 0 0,1 0 0,-1 0 0,1 0 0,-1 0 0,0-1 0,-5 2 0,4-2 3,1 0-1,-1-1 1,0 0-1,0 1 1,0-1-1,0-1 1,0 1-1,1-1 1,-1 1-1,0-1 1,-5-2-1,2 1 19,1 0 1,-1-1-1,0 0 0,1 0 0,-9-6 0,12 5 6,8 4-14,10 5-6,104 36 26,5 3 200,-2 3 396,-114-44-567,1 0 0,-1-1 0,1 0 0,0 0 0,11 0 0,-12 1-1744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28.9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87 115 9536,'0'0'5590,"-6"13"-4763,-7 29-47,0 0 0,-11 76 0,11 143 1511,4-41-21,0-165-299,16-82-885,0-61-736,-3 47-213,-1-61 0,-4 91-119,-1-175 174,8 14-211,-5 147 13,5-44 13,-5 63 1,1 0 0,-1-1-1,1 1 1,1 0 0,-1 0 0,1 0 0,0 1 0,6-9 0,5-6 13,-12 15-19,1 1 0,0 0 0,0 0 1,0 0-1,0 0 0,0 1 0,1-1 0,0 1 0,0 0 0,0 0 0,0 0 0,0 1 0,6-3 1,-4 2-3,0 1 0,0 0 1,1 1-1,-1 0 0,1 0 1,-1 0-1,1 0 0,-1 1 1,1 0-1,0 1 1,-1-1-1,1 1 0,-1 1 1,0-1-1,1 1 0,-1 0 1,10 5-1,2 2 0,-1 0 0,0 1 0,0 1 0,-1 1 0,-1 1 0,0 0 0,-1 0 0,0 2 0,19 25 0,-29-34 0,0-1 0,-1 1 0,0-1 0,0 1 0,0 0 0,-1 0 0,0 1 0,0-1 0,-1 0 0,1 1-1,-2-1 1,1 0 0,-1 1 0,1 0 0,-2 7 0,-1-6 1,0 1-1,0-1 0,0 0 1,-1 0-1,-1 0 1,1 0-1,-1-1 1,-1 1-1,1-1 0,-1 0 1,-6 7-1,0-1 8,-46 51 46,51-58-40,0 0 1,-1-1-1,1 0 1,-1 0-1,0-1 1,-1 0-1,1 0 1,-9 2-1,16-6-12,0 0 0,-1 0 0,1 0-1,0 0 1,-1 1 0,1-1 0,0 0-1,-1 0 1,1 0 0,0 0 0,-1 0 0,1 0-1,0 0 1,0 0 0,-1 1 0,1-1 0,0 0-1,-1 0 1,1 0 0,0 1 0,0-1 0,0 0-1,-1 0 1,1 1 0,0-1 0,0 0-1,0 1 1,0-1 0,-1 0 0,1 0 0,0 1-1,0-1 1,0 0 0,0 1 0,0-1 0,0 0-1,0 1 1,0-1 0,0 0 0,0 1 0,0-1-1,0 0 1,0 1 0,0-1 0,1 1-1,11 11 45,-6-8-59,95 92 0,-60-63 6,-22-19-26,-1 1 0,-1 0 0,28 33 0,-43-46 33,-1-1 1,0 1-1,0-1 0,0 1 1,0 0-1,0-1 0,0 1 0,-1 0 1,1 0-1,-1-1 0,1 1 1,-1 0-1,0 0 0,1 0 1,-1 0-1,0 0 0,0 0 1,0-1-1,-1 1 0,1 0 1,-1 2-1,0-1 4,0 0 0,-1-1 0,1 1 0,-1-1 1,1 1-1,-1-1 0,0 1 0,0-1 0,0 0 0,-1 0 0,1 0 0,-3 2 0,-5 2 13,0 0 1,-1-1-1,1 0 0,-1 0 1,-19 5-1,1-3 3,-1 0 1,0-2-1,0-1 1,-43 0-1,56-4-59,0-1 1,0-1 0,0 0-1,1-1 1,-1-1-1,1-1 1,0 0-1,0-1 1,-21-11-1,36 16 26,0 1 0,1 0 0,-1-1 0,0 1 0,1 0 0,-1-1 0,0 1 0,1-1 0,-1 1 0,1-1 0,-1 1 0,1-1 0,-1 1 0,1-1 0,0 0 0,-1 1 0,1-1 0,0 0 0,-1 1 0,1-1 0,0 0 0,0 1 0,0-1 0,0 0 0,-1 0 0,1 1 0,0-1 0,0 0 0,0 0 0,1 1 0,-1-1 0,0 0 0,0 1 0,0-1 0,0 0 0,1 0 0,-1 1 0,0-1 1,1 0-2,16-19-2858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8536,'0'0'8117,"13"1"-7737,200-2 914,68-21-38,-235 19-976,-2 0 415,48-9 1,-90 12-659,0 0 0,0-1 0,0 1 1,0 0-1,0 0 0,0 1 0,0-1 0,0 0 0,0 1 0,0-1 1,3 2-1,4 4-2783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36 4216,'0'0'5170,"-12"-3"-4611,6 2-499,-5-2 173,-1 0 0,0 1 0,0 0 0,0 1 0,0 0 0,-18 2 0,13 2 60,1 0 0,-1 1 1,0 1-1,1 1 0,0 0 1,0 1-1,1 1 0,0 0 1,0 1-1,1 1 0,0 0 1,0 1-1,-13 14 0,21-17-105,0-1-1,0 1 1,1 0-1,0 0 1,1 0-1,0 0 1,0 1-1,1 0 1,0 0-1,0 0 1,1 0-1,1 0 1,-1 1-1,1-1 1,1 17-1,0-24-148,0 0 0,1 0 0,-1 0-1,0 0 1,1 0 0,0 0 0,-1 0 0,1 0-1,0 0 1,0 0 0,0-1 0,0 1 0,1 0 0,-1 0-1,0-1 1,1 1 0,-1-1 0,3 2 0,0 0 5,-1-1 0,1 0 0,0 0 0,0 0 0,0-1 0,0 1 0,0-1 0,7 1 1,2 0 29,-1-1 0,1-1 1,-1 0-1,1-1 1,17-2-1,-16 0-19,1-1 0,-1-1 0,-1 0 0,1 0 0,-1-2 0,0 1 0,0-2-1,0 0 1,-1 0 0,-1-1 0,0 0 0,0-1 0,0-1 0,-1 1 0,-1-2-1,0 1 1,-1-1 0,12-22 0,3-9 330,23-58 1,-46 99-362,1 1 1,0-1 0,-1 0 0,1 1-1,0-1 1,0 1 0,0-1-1,0 1 1,0-1 0,0 1 0,1 0-1,1-2 1,-3 3 116,-2 52-12,-10 58 0,0-8-43,0 38 28,-11 169 164,22-232-46,3 0 0,20 126 0,-14-165 218,-1-46-382,0-19-292,-4 13-2764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0 6224,'0'0'3650,"-10"13"-3035,-2 3-407,-8 10 309,-19 34-1,12-13 148,3 2 0,1 1-1,3 0 1,-27 104 0,35-104-343,-20 103 626,28-125-724,1 0 0,1 0 1,4 44-1,1-36-20,2 0-1,1-1 1,2 0 0,2-1-1,1 0 1,1 0 0,2-1-1,1-1 1,2 0 0,1-1-1,1-1 1,29 33 0,-27-38 121,1-2 1,1-1 0,39 29-1,-50-42-119,-11-7-152,1 0 0,0-1 0,0 1 1,0-1-1,0 1 0,0-1 1,0 0-1,0 0 0,0 0 1,1 0-1,-1 0 0,0-1 1,1 1-1,-1-1 0,4 1 1,-6-1 71,-1-6-79,1 1-2945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5416,'0'0'4834,"10"13"-4244,1-1-403,-5-6-90,-1 0 0,1 1 0,-2-1 1,1 1-1,-1 0 0,0 0 0,0 1 0,0-1 0,-1 1 0,3 12 1,4 36 743,-2 0 1,-3 0 0,-2 62-1,1 11 427,-2-69-370,-3 0 0,-3 0 0,-17 88 0,17-130-621,3-15-185,0 0-1,0 0 0,0 0 1,1 1-1,-1-1 0,1 0 1,0 5-1,0-7-70,0 0-1,1 0 1,-1-1 0,0 1-1,1 0 1,-1 0-1,1 0 1,-1-1 0,1 1-1,-1 0 1,1-1 0,0 1-1,-1 0 1,1-1-1,0 1 1,-1-1 0,1 1-1,0-1 1,0 0 0,-1 1-1,1-1 1,0 1-1,0-1 1,0 0 0,0 0-1,-1 0 1,1 0 0,0 1-1,0-1 1,0 0-1,1-1 1,27 4 106,-1-1 1,1-2-1,30-3 0,124-22 325,-165 24-395,-13 2-26,0-2-1,0 1 0,0 0 1,0-1-1,0 0 0,0 0 0,-1-1 1,1 1-1,7-4 0,-11 5-48,-1-1 0,0 1 0,0 0 0,1 0 0,-1-1-1,0 1 1,0 0 0,1 0 0,-1-1 0,0 1 0,0 0 0,0-1 0,0 1-1,0 0 1,0-1 0,1 1 0,-1 0 0,0-1 0,0 1 0,0 0-1,0-1 1,0 1 0,0 0 0,0-1 0,0 1 0,0-1 0,-1 1 0,1 0-1,0-1 1,0 1 0,0 0 0,0 0 0,0-1 0,-1 1 0,1 0-1,0-1 1,0 1 0,0 0 0,-1 0 0,1-1 0,0 1 0,0 0 0,-1 0-1,1-1 1,0 1 0,-1 0 0,1 0 0,0 0 0,-1 0 0,1 0-1,-1-1 1,-2-2-2375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10848,'0'0'1934,"15"-12"-1542,2-2-250,-8 6-55,0 1 1,0-1 0,1 2-1,0-1 1,1 1 0,-1 1-1,1 0 1,14-5 0,202-53 2464,-211 59-2153,1 1 1,0 1-1,16-1 0,-28 2-286,7-2 233,4-1 107,-15 4-436,-1 0 0,0 0 0,0 0 0,1 0 0,-1 0 0,0 0 0,0 0 0,1 0 0,-1 0 0,0 0-1,0 0 1,1 0 0,-1 0 0,0 0 0,0 0 0,0 0 0,1 0 0,-1 0 0,0 0 0,0 1 0,1-1 0,-1 0-1,0 0 1,0 0 0,0 0 0,1 0 0,-1 1 0,0-1 0,0 0 0,0 0 0,0 0 0,1 1 0,-1-1-1,0 0 1,0 0 0,0 0 0,0 1 0,0-1 0,0 0 0,0 0 0,0 1 0,-7 0-1430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8640,'0'0'2873,"12"-3"-2168,-8 1-614,13-2 264,-1 0-1,1 1 1,27-1 0,103-9 1950,-34 3-575,-67 1-918,-37 6-550,0 1-1,0 1 1,15-2 0,-13 0 173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2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8840,'0'0'4145,"12"-1"-3401,60-4 206,-3 1 474,128-24 0,-154 17-1222,100-22 1167,-122 29-1809,1 2 0,0 0 0,0 1 0,30 3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7232,'0'0'5445,"6"15"-4866,8 30-34,-3 1 1,7 50 0,-12-54-154,4 29 654,-4 1 0,-2 116 0,-4-187-1017,0-1-1,0 1 1,0-1-1,0 1 0,0-1 1,0 1-1,0-1 0,0 1 1,0-1-1,0 1 0,0-1 1,0 1-1,0-1 1,0 1-1,0-1 0,0 1 1,-1-1-1,1 1 0,0-1 1,0 1-1,-1-1 1,1 0-1,0 1 0,-1-1 1,1 1-1,0-1 0,-1 0 1,1 1-1,-1-1 0,1 0 1,-1 1-1,-9-11 233,3 1-2650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10848,'0'0'1330,"14"-7"-971,175-66 706,94-5 789,-279 77-1825,45-10 701,-46 11-672,0 0 0,0 0 0,0 0 0,0 0 0,0 1 0,1-1 0,-1 1 0,0-1-1,0 1 1,0 0 0,-1 1 0,1-1 0,4 3 0,1 1-2104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3912,'0'0'9661,"13"-5"-9250,40-16-19,-48 19-322,0 1 0,1 0 1,-1 0-1,0 0 0,0 0 1,1 1-1,-1 0 1,0 0-1,1 0 0,-1 1 1,0 0-1,0 0 0,0 0 1,1 1-1,-1-1 1,0 1-1,-1 0 0,1 1 1,0-1-1,-1 1 0,1 0 1,-1 0-1,0 0 0,6 6 1,3 6 120,0 0-1,0 1 1,-2 0 0,18 31-1,-26-41-141,23 39 534,43 54 0,-66-95-520,0 0 1,0 0-1,1-1 0,0 1 0,-1-1 0,1 0 0,1 0 0,-1 0 0,0 0 0,1-1 0,-1 0 0,9 3 0,-10-4-30,0-1-1,1 1 1,-1-1 0,0 0-1,0 0 1,0-1 0,1 1-1,-1-1 1,0 1 0,0-1-1,0 0 1,0 0 0,0 0 0,0-1-1,0 1 1,-1-1 0,1 1-1,0-1 1,-1 0 0,1 0-1,3-4 1,16-19 82,0 0 0,-2-2 0,0 0 0,22-45 0,-30 53-47,2-8 59,-2 0 1,16-47 0,-17 42-34,23-46-1,-31 74-83,-1-1-1,1 1 0,1 0 1,-1 0-1,1 0 0,-1 0 0,1 1 1,0-1-1,0 1 0,1 0 1,-1 0-1,1 1 0,-1-1 1,1 1-1,0 0 0,0 0 1,0 1-1,0-1 0,0 1 0,0 0 1,0 1-1,10-1 0,7 1 59,0 1 1,0 2-1,0 0 0,22 6 0,-34-7-23,-6-1 5,1 0 0,-1 0 0,0 0 0,0 0 0,0 1-1,-1-1 1,1 1 0,0 0 0,-1 0 0,1 1 0,-1-1-1,6 6 1,-9-7-37,0-1 0,0 1 0,0-1 0,0 1 0,0-1 0,0 1 1,0-1-1,-1 1 0,1-1 0,0 1 0,0-1 0,-1 1 0,1-1 0,0 1 0,-1-1 0,1 0 0,0 1 0,-1-1 0,1 1 0,-1-1 0,1 0 0,0 1 0,-1-1 0,1 0 0,-1 0 0,1 1 0,-1-1 0,1 0 0,-1 0 0,1 0 0,-1 0 0,0 0 0,1 0 0,-1 1 0,0-1 0,-21 6-3252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30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96 9648,'0'0'5042,"15"-3"-4427,50-10 731,0-2-1,79-30 1,-136 41-980,0 1-1,0 0 1,1 0-1,-1 1 0,1 0 1,10 0-1,-17 2-292,0-1-1,0 2 0,0-1 0,0 0 1,0 0-1,-1 0 0,1 1 0,0-1 1,0 1-1,0 0 0,0-1 0,-1 1 0,1 0 1,0 0-1,-1 0 0,1 0 0,-1 1 1,1-1-1,-1 0 0,1 1 0,-1-1 1,0 1-1,0-1 0,0 1 0,0-1 0,0 1 1,0 0-1,0-1 0,0 1 0,-1 0 1,1 0-1,-1 0 0,1 0 0,-1 3 1,7 56 281,-3 0 1,-4 69 0,0-59-129,0 74 273,6 0 0,26 149 1,16 0 155,-42-263-585,-1-10 120,-1 1-1,1 28 1,-5-47-176,0-1 0,-1 0-1,1 1 1,-1-1 0,1 1-1,-1-1 1,0 0 0,0 1 0,0-1-1,0 0 1,0 0 0,-1 0 0,1 1-1,-1-2 1,1 1 0,-1 0 0,0 0-1,1 0 1,-1-1 0,0 1-1,0-1 1,0 1 0,-1-1 0,1 0-1,-3 1 1,-4 2 14,-1 0 0,0-1-1,0-1 1,-16 3 0,-22 0 26,-1-2 0,1-3 0,-55-6 0,40 3-1,23 0-24,6 1-46,-55 3 0,82 0-7,-40 1-100,45-2 91,-1-1 1,1 1-1,0 0 1,-1 0-1,1-1 1,0 1-1,-1-1 0,1 0 1,0 0-1,0 0 1,0 0-1,0 0 1,0 0-1,0-1 1,0 1-1,-2-2 1,4 3 21,0-1 1,0 1-1,0 0 1,0 0-1,-1-1 1,1 1-1,0 0 1,0 0-1,0-1 1,0 1-1,0 0 1,0 0-1,0-1 1,0 1-1,0 0 0,0-1 1,0 1-1,0 0 1,0 0-1,0-1 1,0 1-1,1 0 1,-1 0-1,0-1 1,0 1-1,0 0 1,0 0-1,0 0 1,0-1-1,1 1 1,-1 0-1,0 0 1,0 0-1,0-1 1,1 1-1,-1 0 1,0 0-1,0 0 1,1 0-1,-1 0 1,0-1-1,0 1 0,1 0 1,-1 0-1,0 0 1,0 0-1,1 0 1,-1 0-1,0 0 1,0 0-1,1 0 1,11-2-3827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10952,'0'0'913,"13"-3"-306,201-28 1152,44-9 150,-214 30-1555,176-47 1887,-127 31-1287,-55 18-3172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6632,'0'0'5270,"13"7"-4543,321 161 2902,-161-85-1572,-108-50-839,-48-23-807,-15-8-277,1 0 0,0-1 0,0 1 0,0 0 0,1-1 0,-1 0 0,0 0 0,0 0 0,1 0 0,-1-1-1,6 1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726 1 9040,'0'0'728,"-8"10"-490,-3 4-174,-161 202 1283,-159 108 1200,228-227-1327,77-72-780,10-9 259,0-1 0,-23 17 0,35-32 169,9-7-470,7-9-2105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6520,'0'0'912,"2"14"-196,22 557 6168,-24-516-5653,3 0 1,10 64-1,-10-107-484,0-9-73,2-19 132,-1 2-870,3-11-56,5-33 0,-8 30-2522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38 239 9848,'0'0'384,"-6"-11"-160,2 4-162,2 4-39,0 0 0,0 0 0,0 0-1,1 0 1,-1 0 0,1-1 0,0 1 0,0 0-1,0 0 1,0-1 0,1 1 0,-1-1 0,1 1-1,0-1 1,0 1 0,0-1 0,1 1 0,-1-1-1,1 1 1,1-6 0,3-1 72,0 1-1,1 1 1,0-1 0,0 1-1,0 0 1,1 0 0,1 1-1,-1 0 1,1 0 0,0 1-1,1 0 1,0 0 0,0 1-1,0 0 1,0 1-1,1 0 1,10-3 0,-2 2 63,0 0 0,0 1 0,1 1 0,-1 1 0,1 1 0,0 0 0,0 1 0,29 5 1,-25-2 74,-1 2 0,22 6 1,-36-8-139,0 0 0,0 0 0,0 1 1,0 0-1,-1 1 0,0-1 0,0 1 1,9 9-1,-14-12-47,0 0-1,0 1 1,0-1 0,-1 1 0,1 0-1,-1 0 1,1-1 0,-1 1 0,0 0-1,0 0 1,-1 0 0,1 0 0,-1 0-1,1 0 1,-1 0 0,0 0 0,0 0-1,0 0 1,-1 0 0,1 0 0,-1 0-1,1 0 1,-1 0 0,-2 5 0,0 0 34,-1 0 1,0 0 0,0 0 0,0-1-1,-1 0 1,0 1 0,-8 6 0,-19 18 448,-1-2 1,-62 43-1,84-61-135,11-11-380,0-1 0,0 0 0,0 1 0,0-1 0,0 1 0,0-1 0,0 0 0,0 1-1,0-1 1,0 1 0,1-1 0,-1 0 0,0 1 0,0-1 0,0 1 0,0-1 0,1 0 0,-1 1 0,0-1 0,0 0 0,1 1 0,-1-1 0,0 0 0,1 1 0,2 1 44,1 0 1,0 0 0,-1 0-1,1 0 1,8 1 0,-12-3-62,27 10 131,36 11 212,120 58-1,-165-69-268,-1 1 0,0 1 0,-1 0 0,0 1 1,26 30-1,-41-41-63,1 0 0,-1 0 1,0 0-1,0 0 0,0 0 1,0 1-1,-1-1 0,1 0 1,-1 0-1,1 1 0,-1-1 1,0 0-1,0 1 0,0-1 1,0 0-1,0 1 0,0-1 1,-1 0-1,1 1 0,-1-1 1,0 0-1,1 0 0,-1 0 1,0 0-1,0 1 0,-1-1 1,-1 2-1,-3 5 21,0 0-1,-1-1 1,0 0 0,-13 11-1,-1-1 28,-1-1-1,0-1 1,-2-1 0,0-1-1,0-1 1,-1-2-1,-1 0 1,-30 8-1,-7-2 200,-1-2 1,-87 7-1,130-19-201,0-1 0,0-2 0,0 0 0,-1-1 0,-29-6 0,49 7-63,0 0 1,1-1-1,-1 1 1,0-1-1,1 0 1,-1 1-1,1-1 1,-1 0-1,1 0 1,-1 0-1,1 0 1,-1 0-1,1 0 1,0-1-1,-2-1 1,-2-7-3024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5720,'0'0'6465,"15"-5"-5825,24-7 5,74-13-1,296-34 2529,-316 41-2179,-65 11-1122,1 2 0,57-5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9144,'0'0'2602,"11"7"-1995,26 18 25,59 53-1,37 47 186,-88-76-462,-1 1 1,-3 2 0,51 82-1,-67-91-44,-2 1 0,-2 0 0,-2 2 0,-2 0 0,14 63 0,-25-79-130,-1 1 0,-1 0 1,-2 0-1,-1-1 0,-2 1 1,-1 0-1,-1 0 0,-2 0 1,-1-1-1,-1 0 0,-1 0 1,-2-1-1,-1 0 0,-2-1 1,-15 28-1,6-20 86,-2 0-1,-1-2 1,-2 0 0,-1-2-1,-53 47 1,36-42-893,-1-1 1,-2-3-1,-62 34 0,93-58-13461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3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 6424,'0'0'2870,"-8"11"-2004,-123 194 1943,102-154-2307,2 3-1,-27 73 1,23-37 78,4 1 1,-27 168-1,49-219-390,2 0 1,2 1-1,1 0 1,2-1-1,2 0 1,1 1-1,3-2 1,1 1-1,17 45 0,-17-62 46,1 0-1,21 36 0,-26-50-92,1 0 0,1-1 0,0 0 0,0 0 0,0 0 0,1-1 0,0 0 1,17 11-1,-23-17-114,0 0 1,0 0-1,0-1 1,0 1-1,1-1 1,-1 1 0,0-1-1,0 0 1,0 0-1,0 0 1,0 0-1,0 0 1,1-1-1,-1 1 1,0-1-1,0 1 1,0-1-1,0 0 1,0 1 0,0-1-1,0 0 1,3-3-1,0 1-489,0-1-1,1 0 0,-2 0 1,1-1-1,5-5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1 472 6632,'0'0'2157,"11"-6"-1874,-9 5-277,63-42 481,-57 37-355,1-1 0,-1-1 0,-1 1 1,1-1-1,-1-1 0,9-13 0,-4 1 142,-1 0 0,0-1 0,-2 0 0,-1-1 0,8-33 0,-13 41-99,0-1 0,-1 0 0,-1 1 0,-1-1 0,0 0 0,-1 0 0,-1 1 0,0-1 0,-6-20 0,6 28 12,0 3 117,2 8-35,1 17-87,4 64 170,28 157 0,-8-81-34,-23-141-277,25 236 646,-25-212-425,-3 0 0,-1 0 1,-14 82-1,15-121-215,0 0 0,0 0-1,0 0 1,0 0 0,-1 0 0,0 0 0,0-1 0,0 1 0,0 0 0,0-1 0,-1 0 0,0 1 0,1-1-1,-1 0 1,0-1 0,-5 4 0,6-4-21,-1-1-1,0 0 0,0 1 1,0-1-1,0 0 1,0-1-1,-1 1 1,1-1-1,0 1 1,0-1-1,0 0 1,0 0-1,-1 0 0,1-1 1,0 1-1,0-1 1,0 0-1,0 0 1,0 0-1,0 0 1,-3-2-1,0 1 5,1-1 0,0 0 1,0 0-1,0-1 0,0 0 0,1 0 0,-1 0 0,1 0 0,0-1 1,0 1-1,1-1 0,-1 0 0,1 0 0,0-1 0,1 1 0,-1-1 1,-3-10-1,5 11-10,0 1 1,0-1-1,0 0 0,1 1 1,0-1-1,-1 0 0,2 0 1,-1 1-1,0-1 1,1 0-1,0 1 0,0-1 1,0 1-1,1-1 1,0 1-1,0-1 0,0 1 1,0 0-1,0 0 0,1 0 1,0 0-1,0 0 1,5-4-1,0 1 2,1 0-1,0 0 1,0 1-1,1 1 1,0-1-1,0 1 1,0 1 0,1 0-1,-1 1 1,17-4-1,12 0 28,64-2 0,-68 6-32,13 2-4,-1 2-1,65 10 1,-68-7 28,-26-2-1,0-2 1,0 0-1,0-1 1,33-6-1,-36 2 40,0-1-1,-1-1 0,1 0 1,-2-1-1,1-1 0,23-19 1,-29 22-20,54-52 439,-38 34-308,-20 8-168,-4 16-23,0 0 0,0-1 0,0 1 0,0 0 0,0 0-1,0-1 1,0 1 0,0 0 0,0 0 0,0-1 0,0 1 0,0 0 0,0 0 0,0-1 0,0 1 0,0 0 0,0 0-1,-1 0 1,1-1 0,0 1 0,0 0 0,0 0 0,0-1 0,0 1 0,0 0 0,-1 0 0,1 0 0,0 0-1,0-1 1,0 1 0,-1 0 0,1 0 0,0 0 0,0 0 0,0 0 0,-1 0 0,1 0 0,0-1 0,0 1 0,-1 0-1,1 0 1,0 0 0,0 0 0,-1 0 0,1 0 0,0 0 0,0 0 0,0 0 0,-1 0 0,1 0 0,0 0 0,0 1-1,-1-1 1,1 0 0,0 0 0,0 0 0,-1 0 0,1 0 0,0 0 0,0 0 0,0 1 0,0-1 0,-1 0-1,1 0 1,0 0 0,0 1 0,0-1 0,0 0 0,-1 0 0,-4 5-1,0 0-1,0 1 1,0-1-1,1 1 1,0 0-1,0 0 1,1 0-1,-1 1 1,1-1 0,0 1-1,1 0 1,0 0-1,0 0 1,0 0-1,1 0 1,0 0 0,0 8-1,1-4 0,0-1 1,0 0-1,1 1 0,0-1 0,1 0 1,0 0-1,0 1 0,1-1 1,1-1-1,0 1 0,6 12 0,-8-19 7,0 0-1,-1 0 1,1-1-1,1 1 1,-1-1-1,0 1 0,1-1 1,-1 0-1,1 0 1,-1 0-1,1 0 1,0 0-1,0-1 1,0 1-1,0-1 0,0 0 1,0 1-1,1-2 1,-1 1-1,0 0 1,1-1-1,-1 1 1,0-1-1,1 0 0,-1 0 1,0 0-1,1-1 1,-1 1-1,0-1 1,0 0-1,1 0 1,-1 0-1,0 0 0,0 0 1,0-1-1,0 0 1,0 1-1,0-1 1,-1 0-1,1 0 1,-1-1-1,1 1 0,-1 0 1,3-5-1,0 0 8,-1-1-1,0 0 1,-1 0-1,0 0 1,0 0 0,0 0-1,-1-1 1,-1 0-1,1 1 1,-1-1-1,-1 0 1,1 1-1,-2-1 1,-1-14-1,1 18-3,1 1 0,-1-1 0,0 0-1,-1 0 1,1 1 0,-1-1-1,0 1 1,0-1 0,-1 1 0,1 0-1,-1 0 1,0 0 0,0 0 0,0 0-1,-1 1 1,1-1 0,-1 1-1,0 0 1,0 0 0,0 1 0,0-1-1,0 1 1,-1-1 0,1 2-1,-1-1 1,0 0 0,-5 0 0,-36-10-52,82 9 61,0-2 0,-1-1 0,70-21 1,-65 15-13,-17 5 19,-11 3 21,0 0 1,-1 1-1,23-2 0,-32 4-39,0 1 0,1 0 1,-1 0-1,1 0 0,-1 0 0,0 0 0,1 1 1,-1-1-1,1 1 0,-1 0 0,0-1 1,0 1-1,1 0 0,-1 1 0,0-1 0,0 0 1,0 0-1,0 1 0,0-1 0,-1 1 0,1 0 1,0-1-1,-1 1 0,3 3 0,5 13 43,-1 1 0,-1-1 1,0 1-1,-1 0 0,3 21 0,-5-20-11,0-1-1,2-1 1,0 1 0,1-1 0,13 24 0,-12-28 7,1-1 1,0 0-1,1 0 1,1-1 0,0 0-1,15 12 1,-21-20-28,0-1-1,1 1 1,-1-1 0,1 0-1,-1-1 1,1 1 0,0-1-1,0 0 1,0-1-1,0 1 1,1-1 0,-1 0-1,0-1 1,0 0 0,1 0-1,-1 0 1,0-1 0,12-2-1,-11 1 3,0 0 0,0-1 0,-1 1 0,1-2 0,-1 1 0,0-1 0,1 0 0,-2 0 0,1 0 0,0-1 1,-1 0-1,0 0 0,0-1 0,-1 1 0,7-10 0,3-8 70,-1-1 1,18-45 0,-23 48-44,-6 16-29,-1 1 0,0-1 0,0 0 0,0 0 0,0 0 0,-1 0 1,0-9-1,0 13-15,0 1 0,0-1 0,0 0 0,-1 0 1,1 0-1,0 1 0,0-1 0,-1 0 1,1 0-1,0 0 0,-1 1 0,1-1 1,0 0-1,-1 1 0,1-1 0,-1 0 0,0 1 1,1-1-1,-1 1 0,-1-2 0,1 2-1,0 0-1,0 0 1,0 0-1,0 0 1,0 0-1,0 0 0,0 0 1,0 0-1,0 0 1,0 1-1,0-1 1,0 0-1,0 1 1,0-1-1,1 1 0,-1-1 1,0 1-1,0-1 1,0 1-1,0 0 1,1-1-1,-2 2 1,-1 1-2,1-1 1,-1 1-1,0 0 1,1 0-1,0 0 1,0 0 0,0 1-1,0-1 1,0 0-1,1 1 1,-1 0-1,1-1 1,0 1 0,0 0-1,1-1 1,-1 1-1,1 0 1,0 0-1,0 0 1,0-1 0,0 1-1,0 0 1,1 0-1,0 0 1,0-1-1,2 6 1,-2-4-1,1-1 1,0 0-1,0 0 1,0 1-1,0-1 1,1-1 0,0 1-1,-1 0 1,2-1-1,-1 1 1,0-1-1,0 0 1,1 0-1,0 0 1,0 0-1,0-1 1,0 0-1,0 0 1,0 0-1,0 0 1,9 2-1,-6-3 5,0 0 0,-1-1 0,1 0 0,0 0 0,-1 0 0,1-1 0,-1 0 0,1 0 0,-1-1-1,1 0 1,-1 0 0,0 0 0,0-1 0,9-5 0,6-6 42,-2 0 0,33-29 0,-36 28-19,1 1 1,34-22-1,-51 36-25,1-1 0,-1 1-1,1-1 1,-1 1 0,0 0-1,1 0 1,-1-1 0,1 1-1,-1 0 1,1 0 0,-1 0-1,1-1 1,-1 1 0,1 0 0,-1 0-1,1 0 1,0 0 0,-1 0-1,1 0 1,-1 0 0,1 0-1,-1 0 1,1 0 0,-1 1-1,1-1 1,-1 0 0,1 0-1,-1 0 1,1 1 0,-1-1 0,1 0-1,0 1 1,-1 0 2,1 0 1,-1 0 0,0 0-1,1 0 1,-1 1-1,0-1 1,0 0-1,0 0 1,0 0-1,0 1 1,0-1 0,0 0-1,0 0 1,-1 1-1,-13 47 171,12-45-142,-12 60 480,13-64-507,1 0-1,0 0 1,0 0-1,0 0 1,0 1-1,0-1 1,0 0-1,0 0 1,0 0-1,0 0 1,0 0-1,0 0 1,0 1-1,0-1 1,0 0-1,0 0 1,0 0-1,0 0 1,0 0-1,0 0 1,0 1-1,0-1 1,0 0-1,0 0 1,0 0-1,0 0 0,0 0 1,0 0-1,0 1 1,0-1-1,0 0 1,1 0-1,-1 0 1,0 0-1,0 0 1,0 0-1,0 0 1,0 0-1,0 0 1,0 1-1,0-1 1,1 0-1,-1 0 1,0 0-1,0 0 1,0 0-1,0 0 1,0 0-1,0 0 1,1 0-1,-1 0 1,0 0-1,0 0 1,0 0-1,0 0 1,0 0-1,1 0 1,-1 0-1,0 0 1,0 0-1,0 0 1,14-8 171,17-17-67,-28 23-79,23-22 51,-14 12 9,26-19 1,-34 28-78,-1 1 1,1 0-1,1-1 1,-1 1 0,0 1-1,0-1 1,1 1-1,-1-1 1,0 1 0,1 1-1,8-2 1,-10 3-12,0-1 0,-1 1 0,1 0 0,0 0 0,0 0 0,0 0 0,0 0 0,-1 0 0,1 1 0,-1-1 0,1 1 0,2 3 0,31 28 6,-22-20-7,-13-12-4,7 7 5,0-1 0,0 0 0,1 0 0,0-1 0,11 6 0,-17-10 2,0-1 1,1 0-1,-1 0 0,0 0 1,0 0-1,1-1 0,-1 1 1,0-1-1,1 0 1,-1 0-1,0 0 0,1-1 1,-1 1-1,0-1 0,0 1 1,1-1-1,-1 0 0,0-1 1,0 1-1,0 0 0,4-3 1,7-7 5,1 0-1,-2-1 1,1-1 0,-2 0-1,0-1 1,0 0 0,-1-1-1,10-17 1,-3 2-13,-2-1-1,0-1 1,-2 0-1,-1-1 1,-2-1-1,12-62 0,-20 78-5,14-75-65,7-172-1,-24 260 67,1-1-9,-1-1 0,0 1 0,-1 0 0,1 0 1,-1 0-1,-1-1 0,-3-10 0,5 16 13,0 1 1,0 0-1,0 0 0,-1 0 0,1-1 1,0 1-1,0 0 0,0 0 0,0 0 1,0 0-1,-1 0 0,1-1 0,0 1 1,0 0-1,0 0 0,-1 0 0,1 0 0,0 0 1,0 0-1,0 0 0,-1 0 0,1 0 1,0-1-1,0 1 0,-1 0 0,1 0 1,0 0-1,0 0 0,0 1 0,-1-1 1,1 0-1,0 0 0,0 0 0,-1 0 1,1 0-1,0 0 0,0 0 0,0 0 1,-1 0-1,1 0 0,0 1 0,0-1 0,0 0 1,0 0-1,-1 0 0,1 0 0,0 0 1,0 1-1,0-1 0,0 0 0,0 0 1,0 0-1,-1 1 0,1-1 0,0 0 1,-8 15-33,8-15 33,-7 16-27,1 1 1,0-1-1,2 1 0,0 0 1,1 0-1,-2 32 0,5 108-89,0-157 117,4 52-20,2-1-1,2 0 1,3-1-1,19 58 1,-27-99 19,0 0 1,0 0-1,1 0 1,0-1 0,11 16-1,-14-22 4,1 0-1,-1 0 0,1 0 0,0-1 0,0 1 1,0-1-1,0 1 0,0-1 0,0 1 1,0-1-1,0 0 0,0 0 0,1 0 1,-1-1-1,0 1 0,1 0 0,-1-1 1,0 0-1,1 1 0,-1-1 0,1 0 1,-1 0-1,1 0 0,-1-1 0,0 1 0,1-1 1,-1 1-1,3-2 0,10-3 23,-2-2-1,1 1 1,-1-2 0,0 1-1,0-2 1,-1 0-1,-1 0 1,17-18 0,-26 26-19,0-1 0,-1 1 0,1-1 0,0 1 0,-1 0 0,1 0 1,0 0-1,0 0 0,0 0 0,4 0 0,-6 0-5,0 1 0,0 0 0,1 0 0,-1 0-1,0 0 1,0 0 0,0 0 0,1 0 0,-1 0 0,0 0-1,0 0 1,0 0 0,0 0 0,1 0 0,-1 0 0,0 0-1,0 0 1,0 0 0,1 0 0,-1 1 0,0-1 0,0 0-1,0 0 1,0 0 0,1 0 0,-1 0 0,0 0 0,0 0 0,0 1-1,0-1 1,0 0 0,0 0 0,1 0 0,-1 0 0,0 1-1,0-1 1,0 0 0,-6 14 13,-28 32-65,-37 66 1,70-110 49,0-1 1,0 0 0,1 1-1,-1-1 1,0 1 0,1 0 0,-1-1-1,1 1 1,-1-1 0,1 1 0,0 0-1,-1-1 1,1 1 0,0 0 0,0-1-1,0 1 1,1 0 0,-1-1 0,0 1-1,1 0 1,0 1 0,0-1 0,0-1-1,1 0 1,-1 1 0,1-1 0,-1 0 0,1 0-1,-1 0 1,1 0 0,0 0 0,-1-1 0,1 1 0,0 0-1,0-1 1,0 1 0,-1-1 0,1 0 0,0 1-1,2-1 1,32 4 0,123 20 0,-131-18 0,0 1 0,-1 1 0,42 20 0,-65-27 0,-1 1 0,0-1 0,0 1 0,0 0 0,0 0 0,0 1 0,0-1 0,0 1 0,-1-1 0,1 1 0,-1 0 0,0 0 0,0 0 0,0 0 0,0 0 0,-1 0 0,1 0 0,1 4 0,-3-4 0,0 0 0,1 0 0,-1 0 0,0 0 0,0-1 0,0 1 0,-1 0 0,1 0 0,-1 0 0,0-1 0,1 1 0,-1 0 0,0 0 0,-1-1 0,1 1 0,0-1 0,-1 1 0,1-1 0,-1 0 0,0 0 0,0 0 0,0 1 0,-3 1 0,-4 5 29,-1-1 0,0 0 1,-1-1-1,-15 9 0,22-14-19,1 0 0,-1 0-1,0-1 1,0 1 0,0-1 0,-1 0 0,1 0 0,0 0 0,0-1-1,-1 1 1,1-1 0,0 0 0,0 0 0,-1-1 0,1 1 0,-8-3-1,12 3-5,-1-1 1,0 1-1,1-1 0,-1 1 0,1-1 0,-1 1 0,1-1 0,-1 1 0,1-1 0,-1 0 0,1 1 0,0-1 0,-1 0 0,1 1 0,0-1 0,0 0 0,-1 1 0,1-1 0,0 0 0,0 0 0,0 1 0,0-1 0,0 0 0,0 0 0,0 1 0,0-1 0,0 0 0,0 0 0,0 1 0,1-1 0,-1 0 0,0 1 0,0-1 0,1 0 0,-1 1 0,1-2 0,15-25 31,3 8 7,0 0-1,43-31 0,-41 33-25,6-1-112,0 1 0,1 2-1,59-25 1,-85 39 64,-1 1-171,5-2 56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14672,'0'0'856,"95"-12"-512,-24 2 96,13 1-1,17-9-63,18-2 8,-2 2-128,4 6 8,-10 12-40,-11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32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0 444 8432,'0'0'1429,"12"-6"-961,94-38 861,-90 39-1149,1 0 0,0 2 0,0 0 0,1 0 0,-1 2 0,31 1 0,8-1 87,80-7 285,433-9 1663,-357 32-1635,7 1-118,-60-17-181,65 3 82,173 10 174,424-28 286,-726 13-722,95 12 1,280 2 151,-396-12-221,297 18 91,-58-13-61,-86-5 2,288 4 2,670-77 92,-1167 72-159,169-9 3,75-7-3,120-9 1,-215 18 0,21-3 0,-14-5 27,355-42 137,-218 37-87,-260 21-55,123-14 62,-8 0-15,127-22 55,-147 14 60,140 0 489,-122 19-89,-148 3-487,-1 0 0,18-4 0,-22 2-25,1 1 0,-1 1 0,1 0 0,14 1 0,-22 0-11,0 1 0,1-1 0,-1 0 0,0-1-1,1 1 1,-1-1 0,0 0 0,5-2 0,-8 3-176,1 0 0,-1-1 0,0 1 0,0-1 0,0 1 0,0-1-1,0 0 1,0 0 0,0 1 0,0-1 0,0 0 0,0 0 0,0 0 0,0 0 0,-1 0 0,1 0-1,0 0 1,-1 0 0,1 0 0,-1-1 0,1 1 0,-1 0 0,1 0 0,-1 0 0,0-1 0,0 1-1,1-2 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6128,'0'0'5394,"-4"11"-4754,-79 267 2108,70-221-1651,-11 87 1,19-107-593,2 15 978,4-38-978,4-33-2681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11048,'0'0'1930,"15"-6"-1546,-7 2-329,21-9 146,0 2 0,39-11 0,-67 22-198,100-25 874,183-21 0,-220 40-513,62-2 838,-112 6-939,-11 2-183,-1-1-1,0 1 1,0-1 0,1 1-1,-1 0 1,0 0 0,1 0 0,2 1-1,-4-1-112,-1 1-1,0-1 1,0 0 0,0 1-1,0-1 1,1 0-1,-1 1 1,0-1-1,0 1 1,0-1-1,0 0 1,0 1-1,0-1 1,0 1-1,0-1 1,0 0-1,0 1 1,0-1-1,0 1 1,-1-1-1,1 0 1,0 1-1,0-1 1,0 0-1,0 1 1,-1-1 0,1 0-1,0 1 1,0-1-1,-1 0 1,1 1-1,0-1 1,-1 0-1,1 0 1,0 0-1,-1 1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11856,'0'0'1920,"61"-18"-1344,-23 8 8,8 2-136,-1-4 0,5 1-104,-2 1-1,-7 4 25,-9 4 16,2 2-96,-3 6 8,-1 2-192,-4 7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83 216 11352,'0'0'1185,"-10"10"-721,3-2-343,-1 0 65,1 1 0,-1 0 1,1 0-1,1 0 1,0 1-1,0 0 1,1 0-1,-5 14 1,9-21-125,1-1 1,-1 0 0,1 0-1,0 1 1,0-1-1,0 0 1,0 1 0,0-1-1,1 0 1,-1 0 0,1 1-1,-1-1 1,1 0 0,0 0-1,0 0 1,0 0 0,0 0-1,0 0 1,1 0 0,-1 0-1,0 0 1,1-1 0,0 1-1,-1 0 1,1-1 0,0 1-1,0-1 1,0 0 0,-1 0-1,2 0 1,-1 0-1,0 0 1,4 1 0,1 1 52,1 0-1,0-1 1,-1-1 0,1 1 0,0-1 0,0 0 0,0-1-1,-1 0 1,9-1 0,-9 0-53,-1 0-1,0-1 0,1 0 1,-1 0-1,0 0 1,0-1-1,0 1 1,-1-2-1,1 1 1,-1-1-1,1 1 1,-1-1-1,0-1 1,-1 1-1,1-1 1,-1 0-1,0 0 0,0 0 1,3-6-1,-4 6-27,0-1 0,-1 1 0,0 0 0,0 0 0,0-1 0,-1 0 0,1 1 0,-1-1 0,-1 0 0,1 1-1,-1-1 1,0 0 0,0 1 0,-1-1 0,0 0 0,0 0 0,0 1 0,-1-1 0,1 1 0,-1-1 0,-1 1-1,-2-6 1,2 7 24,-1 0-1,1 0 1,-1 0 0,0 0-1,0 1 1,0-1-1,-1 1 1,1 0-1,-1 0 1,0 1-1,1-1 1,-10-2-1,14 5-49,-1 0 0,1 0 0,0 0 0,0 0 0,0 0-1,0 0 1,-1 0 0,1 0 0,0 0 0,0 0 0,0 0-1,-1 0 1,1 0 0,0 0 0,0 0 0,0 0 0,-1-1 0,1 1-1,0 0 1,0 0 0,0 0 0,0 0 0,-1 0 0,1 0-1,0 0 1,0-1 0,0 1 0,0 0 0,0 0 0,0 0-1,-1 0 1,1-1 0,0 1 0,0 0 0,0 0 0,0 0 0,0-1-1,0 1 1,0 0 0,0 0 0,0 0 0,0-1 0,9-4 109,19-2-57,460-69 743,-472 75-770,-7 0 50,-1 0-1,1 1 1,-1 0-1,0 0 0,13 2 1,-19-1-52,1 0-1,-1 0 1,0 0 0,1 0 0,-1 0 0,0 0-1,1 1 1,-1-1 0,0 1 0,0-1-1,0 1 1,-1 0 0,1 0 0,0 0 0,0 0-1,-1 0 1,0 0 0,1 0 0,-1 1-1,0-1 1,2 5 0,-1 1 58,0-1 0,0 1 0,-1 0 0,0 15 0,-1-18-36,0-1 0,0 1 1,1 0-1,-1-1 0,1 1 0,0-1 0,0 1 0,1-1 1,-1 1-1,1-1 0,0 0 0,0 0 0,0 0 1,1 0-1,4 6 0,-6-9-41,1 0 1,-1-1 0,0 1-1,0 0 1,1-1-1,-1 1 1,0-1 0,1 0-1,-1 0 1,0 1-1,1-1 1,-1 0 0,1 0-1,-1 0 1,0 0-1,1 0 1,-1-1 0,2 1-1,29-8 49,-23 5-33,31-10 34,0-2 0,55-29 0,9-5-7,125-52 177,-216 97-194,-10 6 11,-17 13 19,8-9-69,-34 32 38,11-11-17,-33 41 0,59-64-19,0-1 0,1 1 1,-1 0-1,1 0 0,0 0 0,0 0 1,0 1-1,0-1 0,1 1 0,-2 8 1,3-11 0,0 0 0,0 0 0,0 0 0,0 0 0,1 0 0,-1-1 0,1 1 0,-1 0 0,1 0 0,0 0 0,0 0 0,0-1 0,0 1 0,0 0 0,0-1 0,0 1 0,0-1 0,1 1 0,-1-1 0,1 0 0,-1 1 0,1-1 0,-1 0 0,1 0 0,0 0 0,-1 0 0,1-1 0,3 2 0,5 2 3,-1-1 0,1-1 0,0 1 0,0-2 0,0 1 0,1-1 0,-1-1 0,0 0 0,16-2 0,11-3 6,46-13 1,11-9-4,160-73 0,-228 89-8,120-60 0,-88 42 0,-49 23 7,-18 6 9,-19 9 16,-32 16-5,1 3-1,-62 41 1,115-65-21,0-1 0,0 2-1,0-1 1,1 1 0,0 0 0,0 0 0,0 0-1,1 1 1,-1-1 0,-4 9 0,9-13-5,0 0 1,0 0-1,0 0 1,0 0-1,0 0 1,0 0-1,0 0 1,0 0-1,0 0 1,0 0-1,0 0 1,1 0-1,-1 0 1,0 0-1,1 0 1,-1 0-1,0-1 1,1 1-1,0 0 1,-1 0-1,1 0 1,-1-1-1,1 1 1,0 0-1,0 0 1,-1-1-1,1 1 1,0-1-1,0 1 1,0-1-1,0 1 1,-1-1-1,1 1 1,0-1-1,0 0 1,0 0-1,0 1 1,0-1-1,0 0 1,0 0-1,2 0 1,5 1 3,0 0 1,-1-1 0,15-1-1,48-8 89,0-3-1,69-22 0,-82 19 53,-32 8-100,-19 5-36,1 0 0,-1 0 0,1 0 0,-1 1 1,1 0-1,0 0 0,-1 1 0,1-1 0,13 3 1,-18-1-2,0 0 0,0 1 0,0-1 0,0 1 0,0-1 0,0 1 0,0 0 0,0 0 0,2 3 0,6 6 35,-7-10-11,0 1 1,-1-1-1,1 1 0,0-1 0,0 0 1,0 0-1,0 0 0,0 0 0,0-1 0,0 1 1,0-1-1,1 0 0,-1 0 0,0 0 1,4 0-1,2 0 108,-9 0 47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3:4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6424,'0'0'618,"10"-4"-276,3-1-225,-1 1 1,1 1 0,-1 0-1,1 0 1,0 1-1,0 1 1,0 0 0,0 1-1,23 2 1,-13 2 146,-1 2 0,0 1 1,0 1-1,0 0 0,-1 2 0,21 13 1,-9-4 435,-1 3 0,55 47 0,-69-51-412,0 1 0,-1 0 0,0 2 0,-2 0 0,-1 0 0,0 2 0,-2 0 0,0 0 0,-2 1 0,0 0 0,6 29 0,-9-23-19,-1 0 1,-1 1-1,-2-1 1,-1 1-1,-1 0 1,-2 0-1,-1-1 1,-2 1-1,-8 34 1,4-35-42,-1-1-1,-2 0 1,-1-1 0,-1 0-1,-22 34 1,-95 120 738,-10-13-263,88-111-3254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512 104 4616,'0'0'3757,"-9"-1"-3568,-16-1 149,-1 2 0,-29 2 0,-58 7 1700,101-8-1733,-1-1 1,1 0-1,-1-1 0,1-1 0,0 0 0,-1-1 1,1 0-1,-19-8 0,21 6-125,0 0 0,0-1 0,1 0 0,-10-8 0,-28-18 315,7 18-50,39 14-435,1 0 0,0 0 0,-1 0 0,1 0 0,0 0 0,-1 0 0,1 0 0,0-1 0,-1 1 0,1 0 0,0 0 0,0 0 0,-1 0 0,1 0 0,0 0 0,-1-1 0,1 1 0,0 0 0,0 0 0,-1 0 0,1-1 0,0 1 0,0 0 0,0 0 0,-1-1 0,1 1 0,0 0 0,0-1 0,0 1 0,0 0 0,0 0 0,-1-1 0,1 1 0,0 0 0,0-1 0,0 1 0,0 0 0,0-1 0,1 1 3,0 0 0,0-1 0,-1 1 0,1 0 0,0 0 0,0 0 0,-1 0 0,1 0 0,0 1 0,0-1 0,-1 0 0,1 0 0,0 0 0,0 1 0,-1-1 0,1 0 0,0 1 0,0 0 0,17 6 74,0-1 0,0 0 0,32 6 0,-5-2 21,11 2 80,72 5 0,0 0 89,-107-16-125,-20-1 95,-8 3-219,-124 83 56,25-19-44,96-60-31,-30 19 102,1 2-1,2 2 1,0 1 0,-39 45 0,63-56 328,13-19-478,-1-1-1,1 0 1,0 0-1,0 1 0,0-1 1,0 0-1,0 0 1,0 1-1,0-1 1,0 0-1,0 0 1,0 1-1,0-1 1,0 0-1,0 0 0,0 1 1,0-1-1,0 0 1,0 1-1,0-1 1,0 0-1,0 0 1,0 1-1,0-1 1,0 0-1,0 0 0,1 0 1,-1 1-1,0-1 1,0 0-1,0 0 1,0 1-1,1-1 1,-1 0-1,0 0 1,0 0-1,1 0 0,-1 0 1,0 1-1,0-1 1,1 0-1,-1 0 1,0 0-1,0 0 1,1 0-1,-1 0 1,0 0-1,0 0 0,1 0 1,-1 0-1,0 0 1,0 0-1,1 0 1,-1 0-1,0 0 1,1 0-1,-1 0 1,0 0-1,0 0 0,1 0 1,-1 0-1,0-1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5320,'0'0'8558,"-3"11"-8219,-6 32-10,9-42-319,0 0-1,0-1 1,0 1 0,0 0-1,0-1 1,0 1 0,0-1-1,1 1 1,-1-1 0,0 1-1,0 0 1,1-1-1,-1 1 1,0-1 0,1 1-1,-1-1 1,1 1 0,-1-1-1,1 0 1,-1 1-1,1-1 1,-1 0 0,1 1-1,-1-1 1,1 0 0,-1 1-1,1-1 1,-1 0 0,1 0-1,0 0 1,-1 1-1,1-1 1,1 0 0,22-1 216,-19 1-161,296-21 1803,-287 21-1706,-1 0 1,1 0-1,0 2 1,-1-1-1,26 8 0,-38-8-140,0-1-1,0 0 1,0 1-1,0 0 0,0-1 1,0 1-1,0 0 0,0-1 1,0 1-1,0 0 1,0 0-1,0 0 0,0 0 1,-1 0-1,1 0 1,0 0-1,-1 0 0,1 0 1,-1 0-1,1 0 0,-1 0 1,0 0-1,1 1 1,-1-1-1,0 0 0,0 0 1,0 0-1,0 1 0,0-1 1,0 0-1,0 0 1,0 1-1,0-1 0,0 0 1,-1 2-1,-2 5 44,1-1 0,-1 1 0,0-1 0,-6 10 0,-58 93 393,-7 11-100,57-91-283,11-22-34,1 0-1,1 1 1,-1-1 0,1 1 0,1 0-1,-5 17 1,8-24-28,0 0 1,0 0-1,1 0 1,-1 0-1,0 0 0,1 0 1,-1 0-1,1 0 1,0 0-1,0 0 0,-1 0 1,1-1-1,0 1 1,1 0-1,-1-1 0,0 1 1,0-1-1,1 1 0,-1-1 1,1 0-1,-1 1 1,1-1-1,0 0 0,-1 0 1,1 0-1,0 0 1,2 1-1,6 2 34,-1 0 0,0-1 0,1 0 1,10 2-1,-4-2 1,0-1 1,0-1-1,0-1 1,0 0 0,0 0-1,0-2 1,0 0-1,0-1 1,0-1-1,-1 0 1,1-1 0,-1 0-1,-1-2 1,1 0-1,-1 0 1,22-16-1,-25 15-513,1-1 0,-2-1-1,1 0 1,-1-1 0,-1 1-1,14-21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1:1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11760,'0'0'1592,"64"-12"-1424,-14 10 88,13-2 16,1 4-96,3 0 8,-7-4-72,-7-2 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88 2808,'0'0'4046,"-11"6"-3930,-30 20 10,38-24-100,0 1 1,0 0 0,0 0 0,0 0-1,1 0 1,-1 0 0,1 1-1,0-1 1,-4 8 0,-3 6 104,-156 238 1239,152-235-1269,-11 13 284,-17 7 298,40-40-606,24-31 421,57-70-262,-53 70-161,38-58 0,-31 36-7,-12 20 17,-2 0-1,19-43 1,-15 2 80,-24 74-166,0 0-1,0-1 1,0 1 0,0 0 0,0 0-1,0 0 1,0 0 0,0 0-1,0 0 1,0 0 0,0 0 0,0 0-1,1 0 1,-1 0 0,0 0-1,0 0 1,0-1 0,0 1 0,0 0-1,0 0 1,0 0 0,0 0-1,0 0 1,0 0 0,0 0 0,0 0-1,0 0 1,0 0 0,1 0-1,-1 0 1,0 0 0,0 0 0,0 0-1,0 0 1,0 0 0,0 0-1,0 0 1,0 0 0,0 0 0,0 0-1,0 0 1,1 0 0,-1 0-1,0 0 1,0 0 0,0 0 0,0 0-1,0 0 1,0 0 0,0 0-1,0 1 1,0-1 0,0 0 0,0 0-1,0 0 1,0 0 0,0 0-1,0 0 1,0 0 0,1 0 0,-1 0-1,0 0 1,0 0 0,0 0-1,0 0 1,0 1 0,0-1 0,5 11-50,8 26 12,-4-10 16,21 56-18,14 35 38,-35-100 15,-1-1 1,2 0-1,0-1 0,20 24 0,-13-21 9,29 39 132,-46-57-150,1 0 1,-1 0 0,1 0 0,-1 0 0,0 1 0,0-1 0,0 0-1,0 0 1,0 0 0,0 1 0,0-1 0,0 0 0,0 0 0,0 1-1,-1-1 1,1 0 0,-1 0 0,1 0 0,-1 0 0,1 0-1,-1 0 1,1 0 0,-1 1 0,-1-1 0,0 4 12,-6 8-247,-1-1 1,0 0-1,-1-1 0,-18 18 1,26-28 35,-6 8-7121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4912,'0'0'7132,"11"2"-6836,34 2-11,-41-4-235,-1-1 1,1 1-1,-1-1 1,1 0-1,-1 0 1,1 0-1,-1 0 1,0-1-1,0 1 1,0-1-1,0 0 1,0 0-1,0 0 1,0 0-1,0-1 1,-1 1-1,1-1 1,1-3-1,6-3 142,18-16 224,-2 0 0,-1-1 1,-2-2-1,0 0 0,-2-2 1,23-41-1,8 0 543,-40 58-821,-11 13-120,0-1 0,0 0 0,0 0 1,0 0-1,0 0 0,0 0 0,0 0 1,0-1-1,0 1 0,0 0 0,-1 0 1,1-1-1,0 1 0,-1 0 0,1-1 1,-1-1-1,6-9 340,-6 15-346,-1 0 0,0 0 0,0-1 0,-1 1 0,1 0 0,-1-1 0,1 1 0,-1-1 0,0 1 0,0-1-1,0 0 1,-2 2 0,-10 14 0,-33 61 18,-132 203 100,174-269-119,5-12-9,0 0-1,0 0 0,-1-1 0,1 1 0,0 0 0,0-1 0,-1 1 0,1 0 0,0 0 0,-1-1 0,1 1 0,0 0 0,-1-1 0,1 1 0,-1-1 0,1 1 0,-1-1 0,0 2 0,38-17 144,-1-1 1,49-30-1,-56 28-18,1 2 0,1 1 1,0 1-1,41-11 0,-32 17 272,-23 8-2905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34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759 0 9144,'0'0'8554,"-11"17"-8017,-34 45 215,-61 66-1,-27 20 333,-63 67 583,19-38 253,141-149-1417,28-22-255,0 0 0,-14 13 1,7-1 686,14-14-374,10-11-557,16-18-1150,-19 19-1420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1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5416,'0'0'6673,"14"-3"-6242,-2-1-307,0 1 60,0 0-1,0 0 0,0 1 1,1 1-1,-1 0 0,20 1 1,-28 1-70,0 0 1,0 0 0,0 0 0,0 0-1,-1 1 1,1 0 0,0 0 0,0 0-1,-1 0 1,0 0 0,1 1-1,-1-1 1,5 6 0,-4-3 10,1 0 1,-1 1-1,-1 0 0,1 0 0,-1 0 1,0 0-1,3 10 0,1 7 152,-1 1 0,-2 0 0,3 38 0,-6-52-188,3 15 223,1 0 0,12 33 0,-6-18 68,-11-38-355,0-1 1,1 1-1,-1-1 1,0 1-1,1-1 1,-1 0-1,1 1 1,0-1-1,-1 0 1,1 1 0,0-1-1,0 0 1,0 0-1,0 1 1,0-1-1,0 0 1,0 0-1,0 0 1,0 0-1,0-1 1,1 1-1,-1 0 1,0 0-1,1-1 1,-1 1-1,0-1 1,1 1-1,-1-1 1,1 0-1,-1 1 1,1-1-1,-1 0 1,1 0 0,-1 0-1,1 0 1,-1 0-1,1 0 1,-1-1-1,3 0 1,3-1-435,0-1 0,0 0 0,0-1 0,0 1 0,11-10 0,-17 13 235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1 8136,'0'0'1296,"-12"7"-1035,-215 131 374,92-37 92,-63 45 979,134-101-653,2 3 0,-79 79 0,137-123-796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87 367 3112,'0'0'3446,"-9"-5"-3330,-29-18 10,37 22-117,0 0 0,0 0 0,0-1 0,0 1-1,0 0 1,1-1 0,-1 1 0,0 0 0,1-1 0,-1 1 0,1-1 0,-1 1 0,1-1 0,-1 1 0,1-1 0,0 0 0,0 1 0,0-1 0,0 1 0,0-1 0,0 1-1,1-3 1,-1-6 48,-1-91 466,3 72-247,-3 0 0,0-1 0,-7-35 0,7 50-101,1 14-144,0-1 0,0 1 0,0-1 0,0 1 1,0-1-1,-1 0 0,1 1 0,-1-1 0,1 1 1,-1 0-1,1-1 0,-1 1 0,0-1 1,-1-1-1,2 3 61,-5 28 299,-2 29-352,12 14-1287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239 238 3808,'0'0'1539,"-10"-6"-1369,9 5-162,-14-8 170,0 0 0,1-2 0,0 1 0,-14-15-1,18 13 116,0-1-1,0 0 0,-10-19 1,11 19-47,0 1-1,0 0 1,-1 0 0,-1 1 0,-20-17-1,19 20 514,19 16-256,39 27-295,55 57 0,-92-83-111,1 0 1,19 12 0,12 10-1441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4:3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3808,'0'0'4112,"11"13"-3898,69 81 206,-65-76-514,-1 0 0,-1 1-1,-1 0 1,14 29-1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5:4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3808,'0'0'6384,"16"-4"-6039,209-35 1094,-184 34-1163,171-29 1152,-189 28-1187,-13 2-77,-1 1-1,1 1 0,18-2 0,-27 4-157,-1 0 0,0 0-1,0 0 1,1 0 0,-1 0-1,0 0 1,0 0 0,0 0-1,1 0 1,-1 0 0,0 0-1,0 0 1,0 1 0,0-1 0,1 0-1,-1 0 1,0 0 0,0 0-1,0 0 1,0 0 0,1 1-1,-1-1 1,0 0 0,0 0-1,0 0 1,0 1 0,0-1 0,0 0-1,0 0 1,0 0 0,0 1-1,0-1 1,0 0 0,0 0-1,1 0 1,-1 1 0,0-1-1,-1 0 1,1 0 0,0 0 0,0 1-1,0-1 1,0 0 0,0 0-1,-5 16 99,-12 11-30,1-8-8,-1 0 0,-29 25 0,-1 1 28,-136 128 297,65-65-136,100-93-224,12-10-19,1-1 0,0 0 0,0 1-1,0 0 1,1 0 0,0 1 0,-7 9 0,11-15-11,0 0 1,0 1 0,0-1-1,0 0 1,0 0 0,0 0-1,0 1 1,0-1 0,0 0 0,0 0-1,0 0 1,0 1 0,0-1-1,0 0 1,0 0 0,0 0 0,0 1-1,0-1 1,0 0 0,0 0-1,1 0 1,-1 1 0,0-1 0,0 0-1,0 0 1,0 0 0,0 0-1,0 1 1,1-1 0,-1 0 0,0 0-1,0 0 1,0 0 0,0 0-1,1 0 1,-1 0 0,0 0 0,0 1-1,0-1 1,1 0 0,-1 0-1,0 0 1,0 0 0,0 0 0,1 0-1,-1 0 1,0 0 0,1 0-1,12 0 127,-10 0-113,329 48 534,-187-13-154,-139-31-107,-6-4-329,0 0-1,0 0 0,0 0 1,0 0-1,0 0 0,0 0 1,-1 0-1,1 0 0,0 0 1,0 0-1,0 0 0,0 0 1,0 0-1,0 0 0,0 0 1,0 0-1,0 0 0,0 0 1,0 0-1,0 0 0,0 0 1,0 0-1,-1 0 0,1 0 1,0 0-1,0 0 0,0 0 1,0 0-1,0 0 0,0 0 1,0 0-1,0 0 0,0 0 1,0 1-126,0-1 125,0 0 1,0 0-1,0 0 1,0 0-1,0 0 0,-1 0 1,1 0-1,0 0 0,0 0 1,0 0-1,0 0 0,0 0 1,0 0-1,0 0 0,0 1 1,0-1-1,0 0 0,0 0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5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6128,'0'0'1438,"10"2"-1194,328 50 3938,-322-50-3903,0-1 0,0 0 0,0-1 0,0-1 0,0-1 0,-1 0 0,1-1 0,23-7 0,-26 5-648,-1 0 0,0 0 0,13-9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5:5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367 732 3312,'0'0'2770,"-11"-7"-2564,-37-20-12,41 25-143,1 0-1,0 0 0,-1 0 0,1 1 0,-1 0 0,1 0 0,-1 1 0,1-1 0,-1 2 0,0-1 0,1 1 0,-10 2 0,4-2 67,0 1 62,1 0-1,-1 0 1,1 2-1,0-1 1,0 1-1,0 1 1,0 0-1,1 0 1,-19 13-1,23-13-105,0 0 1,0 0-1,1 1 0,-1 0 0,1 0 0,0 0 1,1 0-1,0 1 0,0 0 0,0 0 0,1 0 1,0 0-1,0 0 0,0 1 0,-1 9 0,3-8-25,0 0 0,1-1 1,0 1-1,1 0 0,0 0 0,0-1 0,0 1 0,1 0 0,1-1 0,0 0 0,0 1 0,0-1 0,1 0 0,7 11 0,-4-8-9,0-1 0,1 0 1,0 0-1,0-1 0,1-1 0,0 1 0,0-1 0,1-1 0,20 12 0,-23-15-17,1-1 0,0-1 0,0 1-1,0-1 1,0-1 0,1 1-1,-1-1 1,0-1 0,1 0 0,11-1-1,-4 0 28,0-2-1,-1 1 0,1-2 0,24-9 0,-14 3 22,-2-2-1,0-1 0,0-1 0,28-22 1,78-76 195,-75 52-159,-41 43-51,1 0 0,30-25 0,16-7 224,-61 49-233,-10 20-3,-13 10-19,7-9-7,0 0 1,1 1 0,2 0-1,-20 43 1,30-57-8,0 1-1,1 0 1,0 0 0,0 0 0,1 0-1,0 0 1,1 0 0,0 0-1,0 0 1,1 0 0,0 0 0,1 0-1,0 0 1,0-1 0,1 1 0,0-1-1,1 1 1,-1-1 0,2 0 0,-1 0-1,1 0 1,0-1 0,1 0-1,0 0 1,0 0 0,10 8 0,-14-14-6,0 1 0,1 0 0,0-1 1,-1 1-1,1-1 0,0 0 0,0 0 1,-1 0-1,1 0 0,0 0 1,0-1-1,0 1 0,0-1 0,0 0 1,0 0-1,5-1 0,-2 0 3,-1 0 1,0 0-1,0-1 0,0 0 0,0 0 1,0 0-1,0-1 0,7-4 0,0-2 17,-1 0 0,0-1 0,-1 0 0,0-1 0,17-23 0,-24 29-13,0-1 1,0 0-1,0 0 0,0 0 1,-1 0-1,0-1 1,0 1-1,-1 0 0,0-1 1,0 0-1,0 1 1,-1-1-1,0 1 0,-1-1 1,1 0-1,-1 1 1,-3-10-1,1 5 14,0 0 0,-1 0 0,0 0 0,-1 1 0,-1 0 0,1 0 0,-2 0 0,1 1 0,-9-9 0,12 15-11,1 1-1,-1 0 1,0-1 0,0 2 0,0-1 0,0 0 0,-1 0 0,1 1 0,0 0 0,-1 0 0,1 0 0,-1 0 0,1 0 0,-1 1 0,1-1 0,-5 1 0,0 0 21,1 0 1,0 1 0,-1 0-1,1 0 1,0 0 0,-13 5-1,8-2 42,8-3-22,13-3-48,47-13 48,56-24-1,-33 10-30,-50 20-11,8-4-16,45-9 1,-71 20 13,1 0 0,-1 1 0,0 0 0,0 1 1,1 0-1,-1 0 0,0 2 0,20 3 0,-28-4 5,0 0 0,0 0 0,0 0 0,0 1 0,0-1 0,0 1 0,0-1 1,0 1-1,-1 0 0,1 0 0,-1 0 0,1 1 0,-1-1 0,0 1 0,0-1 0,0 1 0,0-1 0,0 1 0,-1 0 0,1 0 0,1 5 0,-1-1 23,-1 1 0,0-1-1,0 0 1,0 1 0,-1-1-1,0 1 1,-1-1 0,-1 10 0,1 42 530,20-76-356,133-116 83,-143 125-269,0 2 1,0-1-1,1 1 0,0 0 1,0 1-1,0 0 0,18-5 1,-27 10-25,0 0-1,0-1 1,0 1 0,1 0-1,-1 0 1,0 0 0,0 0-1,0 0 1,1 0 0,-1 0-1,0 0 1,0 0 0,0 1 0,1-1-1,-1 0 1,0 1 0,0-1-1,0 1 1,0 0 0,0-1-1,0 1 1,0 0 0,0-1-1,0 1 1,0 0 0,0 0 0,-1 0-1,1 0 1,0 0 0,0 0-1,-1 0 1,1 0 0,-1 0-1,1 0 1,-1 0 0,1 0 0,-1 0-1,0 1 1,0-1 0,1 0-1,-1 0 1,0 2 0,1 6 14,-1 1 1,0-1-1,-1 1 1,-2 13-1,2-10 1,-3 30 19,3-17 38,-2-1 0,0 1 0,-2-1 0,-10 32 0,26-77-46,1 0 1,0 1-1,1 0 0,2 1 1,-1 0-1,2 1 0,0 1 1,2 1-1,19-15 0,-25 22-31,0 1-1,24-10 0,-31 14 3,0 2-1,0-1 0,1 0 1,-1 1-1,1 0 1,-1 0-1,1 1 1,-1 0-1,1 0 0,6 1 1,-11-1 1,1 1-1,-1-1 1,0 1 0,0 0 0,0-1 0,0 1 0,0 0 0,0 0-1,-1 0 1,1 0 0,0 0 0,0 0 0,-1 0 0,1 0-1,0 0 1,-1 0 0,1 0 0,-1 0 0,1 0 0,-1 1 0,0-1-1,1 2 1,6 37 38,-5-25-11,2 5-14,0-1-1,14 33 0,-14-43-9,0 0 0,0-1 0,1 0 0,0 0 0,0 0 0,1 0 0,13 12 0,-18-18-4,1 0 0,0-1 0,0 1 0,0-1 0,1 1 0,-1-1 0,0 0 0,0 1 0,1-1 0,-1 0 0,0-1 0,1 1 0,-1 0 0,1-1 0,0 1 0,2-1 0,-2 0 0,0-1 0,0 0 0,0 1 0,0-1 0,0 0 0,0-1 0,-1 1 0,1 0 0,0-1 0,-1 0 0,1 1 0,-1-1 0,4-3 0,12-13 12,0-2 0,-1 0-1,-1 0 1,-1-2 0,20-37 0,-2 4 4,-32 54-14,0-1-1,0 1 1,0 0 0,0-1-1,0 1 1,0 0 0,0 0-1,0 0 1,1 0 0,-1 0-1,0 0 1,2-1 0,-3 2-2,1 0 1,-1 0 0,0 0-1,1 0 1,-1 0-1,0 0 1,1 0 0,-1 0-1,0 0 1,1 0-1,-1 0 1,0 0 0,1 0-1,-1 0 1,0 0 0,1 0-1,-1 1 1,0-1-1,1 0 1,-1 0 0,0 0-1,0 1 1,1-1-1,-1 0 1,0 0 0,0 1-1,0-1 1,1 0-1,-1 0 1,0 1 0,0-1-1,0 0 1,1 1 0,0 3 0,0 0 1,0 0-1,0 0 1,-1 0-1,1 0 1,-1 0-1,0 0 1,-1 5-1,-40 428-94,13-182 51,20-122 42,7-115 16,2-21 21,4-28 34,42-301 226,30 6-176,-66 291-115,3-1 1,0 1-1,22-36 0,-28 58-6,0-1 0,1 1-1,1 1 1,0-1-1,0 2 1,1-1 0,1 2-1,0-1 1,0 2-1,16-10 1,-25 17-6,0 1-1,0-1 1,1 1-1,-1 0 1,0 0-1,1 0 1,-1 0 0,1 0-1,-1 1 1,1 0-1,-1 0 1,1 0-1,0 0 1,-1 0 0,1 1-1,-1-1 1,0 1-1,1 0 1,-1 0-1,1 0 1,-1 1 0,0-1-1,0 1 1,6 3-1,-6-2 0,1 0-1,-1 0 1,0 0-1,-1 0 0,1 0 1,0 1-1,-1-1 1,0 1-1,0 0 0,0 0 1,0 0-1,0 0 1,-1 0-1,0 0 1,0 0-1,0 0 0,0 0 1,-1 1-1,1-1 1,-1 7-1,-1 1 5,-1 0-1,0-1 1,0 1 0,-2-1-1,1 1 1,-1-1-1,-1 0 1,0 0 0,0-1-1,-1 0 1,0 0 0,-10 11-1,5-7 13,0-2 0,-1 0 0,-1 0 0,0-1 0,0-1-1,-1 0 1,0-1 0,-17 8 0,30-17-8,-1 1-1,0 0 0,1-1 1,-1 1-1,0-1 1,1 0-1,-1 0 0,0 1 1,1-1-1,-1 0 1,0 0-1,1-1 0,-1 1 1,0 0-1,1-1 1,-1 1-1,-2-2 0,3 2 2,1 0-1,-1 0 0,1 0 0,0-1 0,-1 1 0,1 0 0,0-1 0,-1 1 0,1 0 0,0-1 0,-1 1 0,1 0 0,0-1 0,-1 1 0,1-1 0,0 1 0,0 0 0,0-1 0,-1 1 0,1-1 0,0 1 0,0-1 0,0 0 0,0 0 1,0 0 1,1 0-1,-1 0 0,0 1 1,0-1-1,1 0 0,-1 0 1,1 0-1,-1 0 1,1 0-1,-1 1 0,1-1 1,-1 0-1,1 1 0,0-1 1,1-1-1,18-15-3,2 1 0,0 0 0,0 2 0,2 0 0,41-17-1,-31 18-18,1 1 0,0 2 0,59-9 0,-74 15-12,33-11 0,-40 10 19,1 1-1,0 1 1,0 0 0,0 0 0,14 0-1,14-9 1,-48 47 82,4-22-56,0-1 1,1 1-1,0 0 0,2 14 0,-1-22-11,1 1 0,0-1 0,0 0 0,0 0 0,1-1 0,0 1 0,0 0 0,0 0 1,0-1-1,1 1 0,0-1 0,0 0 0,4 5 0,-3-4 2,1 0-3,-1 0-1,0-1 1,1 1-1,0-1 1,0 0-1,8 5 0,-11-9 1,0 1 0,-1 0 0,1-1 0,0 1 0,0-1 0,-1 0 0,1 0 0,0 0 0,0 0 0,0 0 0,0 0 0,-1 0 0,1 0-1,0-1 1,0 1 0,-1-1 0,1 1 0,0-1 0,-1 0 0,1 1 0,0-1 0,-1 0 0,1 0 0,-1 0 0,1 0 0,-1-1 0,3-1-1,2-4 13,-1 1-1,1 0 1,-1-1-1,0 0 1,-1-1-1,0 1 0,0-1 1,0 1-1,-1-1 1,0 0-1,-1-1 1,2-9-1,-3 14-5,0 0 1,0 0-1,-1-1 0,0 1 1,0 0-1,0-1 1,0 1-1,0 0 0,-1-1 1,0 1-1,0 0 1,0 0-1,-1 0 0,1 0 1,-1 0-1,0 0 0,0 0 1,0 0-1,-1 1 1,1-1-1,-1 1 0,0 0 1,0 0-1,0 0 0,-5-4 1,2 4 4,0 1 0,0-1 1,0 1-1,0 0 0,0 1 0,-1 0 1,1 0-1,-1 0 0,1 1 0,0 0 1,-1 0-1,-6 1 0,-7-1 25,28-1-37,0 0 1,0-1 0,-1 0-1,15-6 1,-9 4-2,49-15-9,-1 4 0,99-13 0,-157 28 9,15-3-31,36 1-1,-49 2 35,-1 0-1,0 1 1,0-1 0,0 1-1,0 0 1,0 0-1,0 0 1,0 1 0,0-1-1,0 1 1,0 0 0,-1 0-1,1 0 1,5 5-1,-8-6 2,0 1-1,0-1 0,0 1 0,0-1 0,0 1 1,-1 0-1,1 0 0,0-1 0,-1 1 0,0 0 0,1 0 1,-1 0-1,0 0 0,0-1 0,0 1 0,0 0 1,0 3-1,-8 37 16,2-16 20,6-9 21,4-12 54,-2-6-102,0 0 1,0 0 0,0 0-1,0 0 1,0 0 0,0-1-1,0 1 1,0 0 0,1-3-1,51-43 66,-40 33-71,1 1 0,0 1 0,1 0 0,0 0 0,25-12-1,-36 22-5,0 0 0,0 0 0,0 0 0,0 1 0,0 0 0,0 0 0,1 0 0,6 0 0,-10 1 0,0 1 0,0-1 0,0 0 0,0 1 0,0-1 0,0 1 0,0 0 0,0-1 0,0 1 0,0 0 0,0 0 0,-1 0 0,1 1 0,-1-1 0,1 0 0,0 1 0,-1-1 0,0 1 0,1-1 0,-1 1 0,0-1 0,0 1 0,2 4 0,17 42 7,-13-29 36,15 29 1,-19-43-41,-1-1 1,1 0 0,0 0-1,0 0 1,1 0 0,-1 0-1,1-1 1,0 1 0,0-1-1,0 0 1,7 4 0,-7-6-4,2 0 1,-1-1-1,0 1 1,0-1-1,0 0 1,0 0-1,0 0 1,0-1-1,0 0 1,0 0-1,0 0 1,9-4-1,-13 5 0,34-12-15,0-2-1,-1-1 1,-1-1 0,48-33-1,-76 46 28,-1-1 1,0 0-1,1 1 0,-2-2 1,1 1-1,0 0 0,-1-1 1,0 1-1,0-1 0,0 0 1,-1 0-1,0 0 0,0-1 1,0 1-1,0 0 0,-1-1 0,0 1 1,0-1-1,-1 0 0,1-7 1,-1 12-11,0 0 0,0-1 0,0 1 0,-1 0-1,1 0 1,0 0 0,-1 0 0,1 0 0,0 0 0,-1 0 0,1-1 0,-1 1 0,0 0 0,1 1 0,-1-1 0,0 0 0,0 0 0,1 0 0,-1 0 0,0 0 0,0 1-1,0-1 1,0 0 0,0 1 0,0-1 0,0 1 0,0-1 0,0 1 0,0 0 0,0-1 0,-1 1 0,1 0 0,0 0 0,0 0 0,0 0 0,0 0 0,-1 0 0,1 0 0,0 0-1,0 0 1,0 0 0,0 1 0,0-1 0,-1 0 0,1 1 0,-1 0 0,-7 3 1,0-1 0,1 1-1,0 1 1,-11 6 0,13-7-2,0 0-1,1 1 1,-1-1-1,1 1 1,0 0-1,0 1 1,0-1 0,0 1-1,-5 9 1,9-12-3,0 0 0,0-1 0,0 1 0,0 0 0,1 0 0,-1 0 0,1 0 0,-1 0 0,1 0 0,0 0 0,0-1 0,1 1 1,-1 0-1,0 0 0,1 0 0,0 0 0,0 0 0,0 0 0,0-1 0,0 1 0,0 0 0,1-1 0,-1 1 0,1-1 0,0 0 0,3 4 0,-2-1-2,2 1-16,1 0 0,-1 0-1,13 10 1,-15-14 14,0 0-1,-1-1 0,1 1 1,0-1-1,0 0 1,0 0-1,0 0 0,0 0 1,0-1-1,0 1 1,0-1-1,0 0 1,1 1-1,2-2 0,6 0 5,0 0 0,-1-1-1,1-1 1,-1 0-1,1-1 1,10-5-1,64-35 123,0-1 49,7 15-57,-92 29-110,1 0-1,-1 1 0,0-1 0,1 1 1,-1-1-1,0 1 0,1-1 0,-1 1 0,1 0 1,-1 0-1,1 0 0,-1-1 0,0 2 1,1-1-1,-1 0 0,1 0 0,-1 0 0,1 1 1,-1-1-1,0 0 0,1 1 0,-1-1 1,0 1-1,1 0 0,-1 0 0,0-1 0,0 1 1,1 0-1,-1 0 0,0 0 0,0 0 1,0 0-1,0 0 0,0 0 0,0 2 0,1 2 5,0 0 0,0 0 0,-1 1-1,0-1 1,0 0 0,0 0 0,-1 1 0,0 7-1,0-11-4,0-1-1,0 1 1,0-1-1,0 0 1,0 1-1,0-1 1,0 1-1,1-1 1,-1 0-1,0 1 1,1-1-1,-1 0 1,1 1-1,0-1 1,-1 0-1,1 0 1,0 0-1,0 0 1,1 2-1,-1-3 1,0 1 0,0-1-1,0 0 1,0 1-1,-1-1 1,1 0 0,0 0-1,0 1 1,1-1-1,-1 0 1,0 0 0,0 0-1,0 0 1,0 0-1,0-1 1,0 1 0,0 0-1,0 0 1,0-1-1,0 1 1,8-4 2,-1 0 1,-1-1-1,1 0 1,11-9-1,-15 10-3,64-49 37,71-52 86,-109 83-84,-21 14 1,1 1 0,0 0 0,0 0 0,1 1 0,18-7 0,-28 13-38,-1 0 0,1 0 0,-1 0 0,1 0 0,-1 0 0,1 0 1,0 0-1,-1 0 0,1 1 0,-1-1 0,1 0 0,-1 0 0,1 1 0,-1-1 0,1 0 0,-1 1 0,1-1 0,-1 0 0,1 1 0,-1-1 1,1 1-1,-1-1 0,0 1 0,1-1 0,-1 0 0,0 1 0,1 0 0,-1-1 0,0 1 0,0-1 0,0 1 0,1-1 0,-1 1 0,0 0 1,6 25 22,-5-22-18,3 16 0,11 35 0,-13-50-8,1 1 0,-1-1 0,1 1-1,-1-1 1,2 0 0,-1 0 0,0 0 0,1 0 0,0-1 0,8 8 0,-9-10 2,1 0 0,0 0 0,-1-1 0,1 1 0,0-1 0,0 0 0,0 0 1,0-1-1,0 1 0,0-1 0,0 1 0,5-2 0,3 1 2,-1-1 0,24-6 1,-21 3 0,-1 0 1,0-1-1,0-1 1,0 0-1,19-14 1,58-47 23,-73 53-38,18-17 24,-2-2 0,-1-2 0,39-54 0,-29 36-38,-22 27 33,-1 0-1,23-46 1,-33 56 16,-2 0 0,0-1 0,-1 0 0,-1 0 0,0-1 0,2-21 0,-6 35 0,0-18 58,-1 21-80,0 1 0,0-1 0,0 0 0,-1 1 0,1-1 0,0 1 0,0-1 0,0 1 0,0-1 0,-1 1 0,1 0 0,0-1 0,-1 1 0,1-1 0,0 1 0,-1-1 0,1 1 0,0 0 0,-1-1 0,1 1 0,-1 0 0,1-1 1,0 1-1,-1 0 0,1 0 0,-1 0 0,1-1 0,-1 1 0,1 0 0,-1 0 0,1 0 0,-1 0 0,0 0 0,0 0 0,0 0 81,-1 7-134,-5 22 70,-5 54-1,7-43-16,3-22-6,-8 52-49,-1 87 1,10-135 65,2-1 0,1 1 1,1 0-1,1-1 0,0 1 1,2-1-1,0 0 0,13 27 0,-10-33 46,0-1 1,1 0-1,1-1 0,0 0 0,0-1 0,2 0 0,-1-1 0,1 0 0,1-1 0,0-1 1,27 15-1,-31-20-12,1 0 0,0 0 0,0-1 0,0 0 0,0-1 0,0 0 0,0-1 0,1 0 0,-1-1 0,0 0 1,1-1-1,-1 0 0,0 0 0,0-2 0,16-4 0,-10-4-218,-12 6-2813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5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9536,'0'0'2025,"13"2"-1426,333 53 3393,-330-53-3782,0-2 1,-1 0 0,1 0 0,21-5 0,1-5-2128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4120,'0'0'7954,"7"13"-7698,1-2-181,-3-5-33,-1-1-1,0 2 1,0-1-1,-1 0 1,0 1-1,0 0 1,-1-1 0,1 1-1,-1 0 1,1 13-1,10 320 1887,-13-325-1854,0-4 60,1 0 0,0 1 0,0-1 0,2 0 1,3 13-1,-7-24-123,1 0 1,1 0-1,-1 1 1,0-1-1,0 0 1,0 1-1,0-1 0,0 0 1,0 0-1,0 1 1,0-1-1,0 0 1,0 0-1,1 1 1,-1-1-1,0 0 0,0 0 1,0 0-1,1 1 1,-1-1-1,0 0 1,0 0-1,0 0 1,1 0-1,-1 1 0,0-1 1,0 0-1,1 0 1,-1 0-1,0 0 1,0 0-1,1 0 1,-1 0-1,1 0 1,5-8 151,5-24-122,-9 27-18,12-46 42,-5 19-17,1 0 0,23-49 0,4 3 22,33-59 36,-60 121-81,0 0-1,2 0 0,0 1 0,0 1 0,28-25 0,-39 39-19,0-1-1,0 0 1,0 0-1,0 1 1,0-1-1,0 1 0,0-1 1,0 1-1,0-1 1,0 1-1,1 0 0,-1-1 1,0 1-1,0 0 1,0 0-1,0 0 0,1 0 1,-1 0-1,0 0 1,0 0-1,0 1 0,1-1 1,-1 0-1,0 1 1,0-1-1,0 1 1,0-1-1,0 1 0,0-1 1,0 1-1,0 0 1,0-1-1,0 1 0,0 0 1,0 0-1,-1 0 1,1 0-1,0 0 0,0 0 1,-1 0-1,1 0 1,0 2-1,4 6 28,0 0 0,-1 0 0,6 19-1,-8-22-20,8 31 91,-2-1 0,-1 2 0,3 50 0,-2-8 141,-7-62-148,-2-15-79,1 0 0,0-1-1,0 1 1,0-1 0,0 1 0,1-1-1,-1 1 1,0-1 0,1 1 0,0-1-1,0 0 1,0 1 0,0-1 0,0 0-1,0 1 1,0-1 0,2 2 0,-2-4-10,-1 0 0,1 0 0,0 0 0,-1 0 0,1 0 0,-1 0 0,1 0 0,-1 0 0,1 0 0,0 0 0,-1 0-1,1 0 1,-1-1 0,1 1 0,-1 0 0,1 0 0,-1-1 0,1 1 0,-1 0 0,1-1 0,-1 1 0,1 0 0,-1-1 0,0 1 0,1-1 0,-1 1 0,1-2 0,13-16 52,-11 14-38,30-46 149,47-95 1,0-1 91,-79 144-255,0 1 0,0 0 0,0-1 0,0 1 0,0-1 0,0 1 0,1 0 0,-1 0-1,0 0 1,0 0 0,1 0 0,-1 0 0,4-1 0,-4 1 0,-1 1-1,1 0 1,0 0-1,0 0 1,0 0-1,-1 0 1,1 0-1,0 0 1,0 0-1,0 0 1,-1 0-1,1 1 0,0-1 1,0 0-1,-1 1 1,1-1-1,0 0 1,-1 1-1,1-1 1,0 1-1,0 0 1,2 2 11,0 0 1,0 0-1,-1 1 0,0-1 1,1 1-1,-1 0 0,0 0 1,-1 0-1,3 5 0,8 32 130,13 73-1,-14-57-20,-1 6 26,6 27 95,-13-79-178,0 0 1,1 0 0,0-1 0,0 1 0,12 17-1,-16-28-54,0 1 0,1 0 0,-1 0 0,1 0 0,-1 0 0,1 0 0,-1-1 0,1 1 0,0 0 0,-1 0 0,1-1 0,0 1 0,0 0 0,-1-1 0,1 1 0,0-1 0,0 1 0,0-1 0,0 0 0,0 1 0,0-1 0,0 0 0,0 1 0,1-1 0,-1-1-4,1 0-1,-1 0 1,0 0 0,0 0-1,0 0 1,-1 0 0,1-1-1,0 1 1,0 0 0,-1 0-1,1-1 1,0 1 0,-1 0-1,0-1 1,1 1 0,-1-1-1,1-2 1,0-5-7,1 0 1,-1 0-1,-1 0 0,0 0 1,-1-10-1,-1-3-2623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35.4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10544,'0'0'11242,"10"3"-10723,7 3-208,0 1 1,-1 0-1,1 1 0,27 19 1,35 35 1015,76 78 0,60 83 408,-166-171-1383,5 5 45,89 98 954,-127-132-832,-14-13-4782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343 817 4512,'0'0'4136,"-13"2"-3848,-87 20 138,82-17-299,0 1 1,1 0 0,0 2-1,-22 11 1,38-18-123,-13 7 135,0 2 1,0 0 0,1 0-1,-16 16 1,25-21-90,0 0 0,0 0 0,1 0-1,0 0 1,0 0 0,1 1 0,-1-1 0,1 1-1,0 0 1,1 0 0,0 0 0,-1 0 0,2 0-1,-1 0 1,1 9 0,0-8-3,1 0-1,0 0 1,1-1-1,0 1 1,0 0 0,0-1-1,1 1 1,0-1-1,0 0 1,0 0 0,1 0-1,0 0 1,0-1 0,1 0-1,-1 1 1,1-2-1,0 1 1,1 0 0,-1-1-1,8 5 1,-7-6 0,-1 1 1,1-1-1,0 0 0,0 0 1,1 0-1,-1-1 0,1 0 1,-1 0-1,1-1 0,-1 0 1,1 0-1,0 0 1,0-1-1,-1 0 0,1-1 1,0 1-1,0-1 0,-1 0 1,1-1-1,-1 0 1,8-2-1,-2-3 23,0 0 0,0 0 0,0-1 0,-1-1 0,0 0 1,-1 0-1,0-1 0,0 0 0,-1-1 0,-1 0 0,1-1 0,-2 1 0,0-1 0,0-1 1,-1 0-1,6-17 0,2-17 78,-1-1 0,-3 0 0,6-63 1,-15 106-141,8-99 250,-4-1 1,-17-207-1,5 258-81,-2 2-1,-17-57 0,21 100 13,1 14-64,-3 18-25,7-22-99,-5 22 45,2 0 0,1 1 1,1 36-1,10 72 111,-7-105-124,86 505 785,-77-498-689,-9-27-56,1 0 1,-1 0-1,-1-1 0,1 2 0,0 6 1,0-11 112,3-9-141,2-8-226,-4 9-2304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4912,'0'0'11006,"11"6"-10966,32 15-4,-40-19-22,0-1 1,0 0-1,0 0 0,0 0 0,0-1 0,0 1 1,0-1-1,0 1 0,0-1 0,0 0 0,0 0 1,4-1-1,-6 1-10,0-1-1,0 1 1,0 0-1,0 0 1,1 0 0,-1 0-1,0 0 1,0 0 0,0 0-1,0 0 1,0 1 0,0-1-1,0 0 1,0 1-1,0-1 1,0 0 0,0 1-1,0-1 1,0 1 0,0 0-1,0-1 1,0 1-1,-1 0 1,1-1 0,0 1-1,0 0 1,-1 0 0,1 0-1,0 0 1,0 1 0,5 7 31,0 1 0,0 0 0,-1 0 0,0 1 0,-1-1 0,0 1 0,0 0 0,2 19 0,-1-1 51,10 39 0,-12-58-63,0 1-1,2-1 1,-1 0-1,1 0 1,0 0-1,13 16 1,-9-14 1,0-2 0,1 1 0,0-1 0,1 0 0,0-1 0,13 8 0,-21-15-18,0 0-1,0 0 1,1-1 0,-1 1 0,1-1-1,-1 1 1,1-1 0,0 0-1,-1-1 1,1 1 0,0-1 0,0 1-1,-1-1 1,1 0 0,0-1 0,0 1-1,-1-1 1,1 1 0,0-1 0,0 0-1,-1 0 1,1-1 0,-1 1 0,1-1-1,-1 0 1,0 0 0,0 0 0,5-4-1,14-14 56,0-1 0,-2-2-1,0 0 1,-2-1 0,18-29-1,67-137 488,-98 179-478,-1 0-1,0-1 0,-1 1 0,3-22 1,-4 19-8,1 1 1,8-24 0,-11 34-53,1 0-1,1 0 1,-1 0-1,0 0 0,1 0 1,-1 1-1,1-1 1,0 0-1,0 1 1,0 0-1,0-1 1,0 1-1,1 0 1,-1 0-1,1 0 1,-1 0-1,1 0 1,0 1-1,0-1 1,-1 1-1,1 0 0,0 0 1,0 0-1,0 0 1,1 1-1,-1-1 1,0 1-1,6-1 1,-2 1 5,49 3 162,-51-2-152,0 1 1,-1-1 0,1 0 0,-1 1 0,1 0 0,-1 0 0,1 0 0,-1 1 0,6 5-1,-8-7 3,1 2 27,0-1 1,0 0-1,0 1 1,1-1-1,-1 0 1,0 0-1,1-1 1,5 3-1,-9-4 62,6 0-2626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6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4720,'0'0'9210,"11"4"-8940,11 2-80,1 0 1,0-1 0,0-2-1,25 1 1,-21-3 88,-1 0 0,50 10 0,-74-11-261,0 0-1,-1 0 1,1 1-1,0-1 0,-1 0 1,1 1-1,-1 0 1,1-1-1,-1 1 1,1 0-1,-1 0 1,1-1-1,-1 1 0,0 0 1,0 1-1,1-1 1,-1 0-1,0 0 1,0 0-1,0 1 0,0-1 1,0 1-1,0-1 1,-1 0-1,1 1 1,0-1-1,-1 1 1,1 0-1,-1-1 0,0 1 1,1 0-1,-1-1 1,0 1-1,0-1 1,0 1-1,0 0 1,0-1-1,-1 1 0,1 0 1,0-1-1,-1 1 1,1 0-1,-1-1 1,-1 3-1,-2 6 33,-1 1 0,-1-1 0,0 0 0,-13 17 0,18-26-50,-106 152 409,86-123-241,17-25-113,-1 0 1,2 0-1,-1 1 0,1 0 1,-6 10-1,9-15-46,0-1 0,-1 1-1,1 0 1,0-1 0,-1 1-1,1-1 1,0 1 0,0 0-1,0-1 1,-1 1 0,1-1 0,0 1-1,0 0 1,0-1 0,0 1-1,0 0 1,0-1 0,0 1-1,0 0 1,1-1 0,-1 1-1,0 0 1,0-1 0,0 1 0,1-1-1,-1 2 1,21-1 116,147-16 134,-160 14-254,0 0 0,1-1 0,-1 0 1,0 0-1,0-1 0,-1 0 0,1-1 1,-1 1-1,1-2 0,-1 1 0,11-9 0,-18 12-208,1 0 0,0 0 0,0 0 0,-1 0-1,1 0 1,-1 0 0,1 0 0,-1-1-1,1 1 1,-1 0 0,0 0 0,1 0-1,-1-2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8240,'0'0'13,"12"-2"230,140-8 787,26-3 781,-155 8-1258,1 0 1,35-14-1,9-3-1094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7408,'0'0'2480,"14"1"-2155,-12-1-318,199-1 1525,501-61 916,154-47-592,-183 39 19,-654 70-1655,33 4 0,0-1 376,-51-3-573,0 0-1,0 0 1,0 0-1,0 0 1,0 1 0,0-1-1,0 0 1,0 0-1,-1 1 1,1-1-1,0 0 1,0 1-1,0-1 1,0 1-1,0-1 1,0 2-1,2 4-2319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398 418 6728,'0'0'2392,"-15"2"-2010,7-1-324,-3 0 2,0 0 1,0 1 0,1 1-1,-1-1 1,1 2 0,0-1-1,-1 2 1,2-1 0,-16 10-1,-5 9 129,1 1 0,1 2 0,1 1 0,1 1 0,-33 47 0,51-63-89,1 1 1,0 0 0,0 0 0,2 1 0,-1-1 0,-6 30-1,11-36-28,0 0 0,-1-1-1,2 1 1,-1 0 0,1 0-1,0 0 1,1 0 0,0 0-1,0 0 1,0 0 0,1-1 0,0 1-1,0-1 1,1 1 0,-1-1-1,2 0 1,4 8 0,-6-11-36,0-1 0,0 0 0,0 0 1,1 1-1,-1-1 0,1-1 0,-1 1 0,1 0 1,0-1-1,0 1 0,0-1 0,0 0 1,0 0-1,0 0 0,0 0 0,0-1 1,0 1-1,0-1 0,0 0 0,1 0 1,-1 0-1,0 0 0,0 0 0,0-1 0,0 0 1,0 1-1,0-1 0,0 0 0,4-2 1,1-1 32,1 1 1,-1-2 0,0 1-1,0-1 1,-1 0 0,1-1-1,-1 0 1,-1 0 0,9-9 0,3-8 71,-1-2 0,-1 1 0,-2-2 0,0 0 1,18-51-1,-11 18 180,20-107 1,-31 117-139,-3 0 0,-1-1 0,-3 1 0,-2-1-1,-2 0 1,-11-74 0,11 122-145,-2-14 56,3 15-87,0 1 0,0 0 0,0-1 1,0 1-1,0 0 0,-1-1 0,1 1 0,0 0 0,0-1 0,0 1 0,0 0 1,0 0-1,0-1 0,-1 1 0,1 0 0,0 0 0,0-1 0,0 1 0,-1 0 1,1 0-1,0-1 0,0 1 0,-1 0 0,1 0 0,0 0 0,0 0 0,-1 0 1,1-1-1,0 1 0,0 0 0,-1 0 0,1 0 0,0 0 0,-1 0 0,1 0 1,0 0-1,-1 0 0,-2 16 161,-5 57 14,3 0 1,9 122 0,35 151 558,-38-341-723,6 21 130,-7-25-147,0-1 1,1 0 0,-1 1-1,0-1 1,0 1 0,1-1-1,-1 0 1,1 1 0,-1-1-1,0 0 1,1 0 0,-1 1-1,1-1 1,-1 0 0,1 0-1,-1 0 1,1 1 0,-1-1 0,1 0-1,-1 0 1,1 0 0,-1 0-1,1 0 1,-1 0 0,1 0-1,-1 0 1,1 0 0,-1 0-1,1 0 1,-1 0 0,0-1-1,1 1 1,-1 0 0,1 0-1,-1 0 1,1-1 0,-1 1 0,1 0-1,-1-1 1,0 1 0,1 0-1,-1-1 1,0 1 0,1 0-1,-1-1 1,0 1 0,1-1-1,-1 1 1,6-7-7,-1 1 0,0-1 0,0 0 0,-1 0 0,1 0 0,4-13 0,18-50-898,-20 49-984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8840,'0'0'980,"1"16"-576,0 1-283,0 0 34,-1 0 0,0-1 0,-1 1 0,-4 24 0,-59 202 2109,15-73-538,45-152-1509,0 1 1,2 0-1,0-1 0,0 1 0,2 0 0,1 0 1,0 0-1,4 19 0,-3-30-128,-1 0 0,1-1 0,1 1 0,0-1 0,0 1 0,0-1 0,1 0 0,0 0 0,0-1 0,1 1 0,-1-1-1,2 0 1,-1 0 0,1-1 0,-1 0 0,1 1 0,1-2 0,-1 1 0,1-1 0,0 0 0,9 4 0,1-2 17,0 0-1,0-1 1,0-1 0,0-1 0,0 0-1,1-2 1,0 0 0,-1 0-1,1-2 1,28-4 0,-45 5-104,19-3 95,-1 0-1,24-8 1,-38 9-90,1 0 0,-1 0 0,0 0 0,0-1 0,-1 1 0,1-1 0,0 0 0,-1-1 0,0 1 0,0-1 0,0 0 0,0 0 0,3-5 0,-4 2-2648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10848,'0'0'1480,"72"-13"-1144,-11 3-8,7-2 80,9 0 8,0 0-16,-5 0 8,1-4-8,-7 2 8,5 0-224,-13 2 16,-5-1-144,-9 5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5016,'0'0'11447,"16"0"-11119,230-4 735,48-12 57,-263 14-900,-25 2-109,1 0 0,-1-1 0,0 0 0,1 0 0,-1 0 0,0-1-1,0 0 1,0 0 0,8-4 0,-6-2 782,-8 8-953,0 0 0,0-1 0,0 1 0,0 0 1,0 0-1,0 0 0,0-1 0,0 1 1,0 0-1,0 0 0,0 0 0,0-1 0,0 1 1,0 0-1,-1 0 0,1 0 0,0 0 0,0-1 1,0 1-1,0 0 0,0 0 0,-1 0 0,1 0 1,0 0-1,0-1 0,0 1 0,0 0 1,-1 0-1,1 0 0,0 0 0,0 0 0,0 0 1,-1 0-1,1 0 0,0 0 0,0 0 0,-1 0 1,1 0-1,0 0 0,0 0 0,0 0 0,-1 0 1,1 0-1,0 0 0,0 0 0,0 0 1,-1 0-1,1 0 0,0 1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9440,'0'0'1946,"11"0"-1658,102-5 343,207 2 1552,-258 9-1611,34 0 1046,-90-6-1468,-1 0 0,1 0 0,0-1 0,-1 0 0,1 0 0,-1-1-1,1 1 1,-1-1 0,0 0 0,0-1 0,1 1 0,-2-1 0,1 0 0,6-5 0,16-18-2350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7:38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574 0 8840,'0'0'6938,"-13"8"-6619,11-7-303,-14 8 97,-1 0 1,0-1-1,0-1 0,-19 5 0,-150 39 894,31-4 9,149-45-967,-84 37 830,89-38-822,0-1-1,0 1 0,0-1 1,0 1-1,0-1 1,0 1-1,0-1 1,0 1-1,0 0 1,0-1-1,1 1 1,-1 0-1,0 0 1,1 0-1,-1 0 1,0 0-1,1 0 1,-1 0-1,1 0 1,-1 0-1,1 0 1,0 0-1,-1 0 1,1 0-1,0 0 0,0 0 1,0 0-1,0 2 1,0 3 156,1 0 1,0-1-1,0 1 1,3 9-1,0-1-147,51 248 1550,35 405 0,-87-628-1514,30 316 1104,-7-183-353,-22-134-350,-4-36-464,3 7 162,-3-8-194,0-1 1,0 0 0,0 0-1,1 1 1,-1-1 0,0 0-1,0 0 1,0 1 0,0-1-1,0 0 1,0 1 0,0-1-1,0 0 1,0 0-1,0 1 1,0-1 0,0 0-1,0 1 1,0-1 0,0 0-1,0 1 1,0-1 0,0 0-1,0 0 1,0 1 0,0-1-1,0 0 1,-1 0-1,1 1 1,0-1 0,0 1 5,-1-1 0,1 0 0,0 0 1,0 0-1,0 0 0,0 1 0,0-1 0,0 0 1,0 0-1,0 0 0,0 1 0,0-1 0,0 0 1,0 0-1,0 0 0,0 1 0,0-1 0,0 0 1,0 0-1,0 0 0,0 1 0,0-1 1,0 0-1,0 0 0,0 0 0,1 1 0,-1-1 1,0 0-1,0 0 0,0 0 0,0 0 0,0 0 1,0 1-1,1-1 0,-1 0 0,0 0 0,0 0 1,0 0-1,0 0 0,1 0 0,-1 1 0,14 3 139,20-1-135,-33-3-2,134-1 168,6-1 28,88 23 353,-192-16-511,-36-5-82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2 6016,'0'0'2033,"-12"0"-1794,3 0-193,1-1-1,0 1 0,0 0 0,0 0 0,0 1 0,0 0 0,1 0 0,-1 1 0,0 0 0,-10 4 0,-2 4 135,1 1 0,1 1 0,0 1 1,0 0-1,1 1 0,-16 18 0,-2 5 693,-46 63 1,76-93-706,1 1 1,-1 0-1,1-1 1,1 2-1,-1-1 1,1 0 0,1 1-1,0-1 1,0 1-1,0 0 1,1 0-1,0 16 1,1-22-108,1 1 0,-1 0 0,0-1 0,1 1 0,0-1 0,0 1 1,0-1-1,0 1 0,0-1 0,1 0 0,0 1 0,0-1 0,-1 0 0,2 0 0,-1 0 0,0 0 0,1-1 0,-1 1 0,1-1 1,0 1-1,0-1 0,0 0 0,0 0 0,0 0 0,0-1 0,0 1 0,1-1 0,-1 1 0,1-1 0,-1 0 0,1-1 0,-1 1 0,5 0 1,-2-1-8,-1 0 1,1-1-1,0 1 1,0-1-1,-1 0 1,1 0-1,-1-1 1,1 0-1,-1 0 1,1 0-1,-1-1 1,6-3-1,6-5 71,0 0 0,15-14 0,5-7 136,-1-1 0,-2-1 0,-2-2 0,43-61-1,-72 94-155,-1-1-1,0 0 0,0 0 0,-1 1 1,1-1-1,-1 0 0,0 0 0,0-1 0,0 1 1,-1 0-1,1-5 673,-12 16-301,6 0-451,1 1-1,-1-1 0,1 0 0,1 1 0,-1 0 0,1 0 0,1 0 1,-1 0-1,-1 15 0,-2 2 8,-77 346 237,33 92 195,49-376-314,2-75-77,0-1 0,1 0-1,0 1 1,1-1 0,6 17 0,-8-25-43,3 4 106,4-14-104,-2-6-2869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6128,'0'0'6354,"1"14"-5950,0 60 409,-10 92 0,3-114-507,-64 412 2469,34-335-898,36-129-1874,-3 10 119,0 0 0,-1 0 0,-6 12 0,-3 15 283,7-27-313,4-8-56,1 1 1,0-1-1,-1 0 0,1 1 1,0-1-1,0 0 0,0 1 0,-1 4 1,17-7 63,7-1-67,39-7 0,-2 0 10,-6 4 14,241-28 191,-293 33-245,-1-1-1,1 0 0,-1 0 0,1-1 1,-1 1-1,1 0 0,-1 0 0,1 0 0,-1 0 1,0 0-1,1 0 0,-1-1 0,1 1 1,-1 0-1,1 0 0,-1-1 0,0 1 1,1 0-1,-1-1 0,1 1 0,-1 0 1,0-1-1,0 1 0,1-1 0,-1 1 0,0 0 1,0-1-1,1 1 0,-1-1 0,0 1 1,0-1-1,0 1 0,1-1 0,-2-1 24,1 1-1,0 0 0,-1-1 0,1 1 0,-1 0 0,1 0 0,-1 0 1,0 0-1,1 0 0,-1-1 0,0 1 0,-1-1 0,-27-23-2919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8536,'0'0'1913,"14"3"-1524,-3 1-279,-1-1 16,1 0 0,0 0 0,0-1-1,0-1 1,0 0 0,20 0 0,55-11 1042,30-2 481,-43 6-546,-41 3 563,36 0 0,-68 3-1676,0-1 1,0 1 0,0-1-1,0 1 1,0-1 0,-1 1 0,1-1-1,0 1 1,0-1 0,0 1-1,0-1 1,-1 1 0,1-1-1,0 1 1,-1-1 0,1 1-1,0-1 1,-1 1 0,0-1-1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7528,'0'0'4021,"11"-2"-3473,50-14 208,0 4 1,1 2-1,72-2 0,-89 12 601,80 12 1,-124-12-1326,-1 1 0,0-1 0,1 0 1,-1 0-1,0 1 0,1-1 0,-1 0 1,0 0-1,0 1 0,0-1 0,1 0 1,-1 0-1,0 1 0,0-1 0,0 0 0,0 1 1,1-1-1,-1 0 0,0 1 0,0-1 1,0 0-1,0 1 0,0-1 0,0 1 1,0-1-1,0 0 0,0 1 0,0-1 1,0 0-1,0 1 0,0-1 0,0 0 0,0 1 1,-1-1-1,1 0 0,0 1 0,0-1 1,0 0-1,-1 1 0,1-1 0,0 0 1,0 0-1,0 1 0,-1-1 0,0 1 0,-9 14-1847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7328,'0'0'9510,"13"9"-9095,49 29-13,-58-36-358,0 0 0,0-1 0,0 0-1,0 0 1,1 0 0,-1 0-1,0 0 1,1-1 0,-1 0-1,0 0 1,1 0 0,-1 0 0,7-2-1,5 0 105,37-1 604,56 5-1,-90-1-541,-8-1 23,-1 0 0,1 1 1,11 3-1,-22-3-213,0-1 1,1 1 0,-1-1-1,0 1 1,0 0 0,0-1 0,1 1-1,-1 0 1,0-1 0,0 1-1,0-1 1,0 1 0,0 0-1,-1-1 1,1 1 0,0 0-1,0-1 1,0 1 0,0-1 0,-1 1-1,1 0 1,0-1 0,-1 1-1,1-1 1,-1 1 0,-8 19 102,-44 67 202,-89 113 1,53-93 108,63-65-72,25-42-361,1 0 0,0 0 0,0 0 0,0 0 0,0 0 1,0 0-1,0 1 0,0-1 0,0 0 0,0 0 0,0 0 0,0 0 1,-1 0-1,1 0 0,0 1 0,0-1 0,0 0 0,0 0 0,0 0 1,0 0-1,0 0 0,0 1 0,0-1 0,0 0 0,0 0 0,1 0 1,-1 0-1,0 0 0,0 0 0,0 1 0,0-1 0,0 0 1,0 0-1,0 0 0,0 0 0,0 0 0,0 0 0,0 0 0,1 1 1,-1-1-1,0 0 0,0 0 0,0 0 0,0 0 0,0 0 0,0 0 1,0 0-1,1 0 0,-1 0 0,0 0 0,0 0 0,0 0 0,0 0 1,0 0-1,1 0 0,-1 0 0,0 0 0,0 0 0,0 0 1,0 0-1,0 0 0,1 0 0,8 1 5,110-20 45,-42 6 5,62-12 100,-106 21-113,25-1 35,-26-1-46,-31 0-1911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2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9240,'0'0'1600,"15"6"-1232,-7-4-311,14 6 115,0-2 0,0 0 0,32 3 0,57-2 1155,170-11-1,-175-7-2443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0 388 4312,'0'0'5944,"12"-15"-5579,4-3-238,-3 4 17,-1 0-1,-1-1 1,18-30-1,-18 26 146,1 1 0,0 0-1,2 1 1,0 0 0,0 1-1,2 1 1,0 0 0,1 1-1,36-22 1,-52 35-264,0 0 0,0 1 1,0-1-1,0 1 0,0-1 1,1 1-1,-1-1 0,0 1 1,0 0-1,0 0 0,0 0 0,1 0 1,-1-1-1,0 2 0,0-1 1,0 0-1,1 0 0,-1 0 1,0 0-1,0 1 0,0-1 0,0 0 1,0 1-1,1-1 0,-1 1 1,0 0-1,0-1 0,0 1 0,0 0 1,-1 0-1,1-1 0,0 1 1,0 0-1,0 0 0,-1 0 1,1 0-1,0 0 0,-1 0 0,1 0 1,-1 0-1,1 0 0,-1 1 1,1 1-1,2 7 47,0-1 0,-1 1-1,0 0 1,1 12 0,-2-13-41,6 47 140,1 21 145,27 104-1,-30-161-225,2 1-1,16 37 1,-18-49-63,1 0 1,-1 0-1,2 0 1,-1-1-1,1 0 1,0-1-1,1 0 1,9 8-1,-15-13-17,0-1-1,0 0 1,0 1-1,0-1 1,0 0 0,0 0-1,1 0 1,-1 0-1,0-1 1,0 1 0,1-1-1,-1 1 1,1-1-1,-1 0 1,0 0-1,1 0 1,4 0 0,-4-1 4,1 0 0,0-1 0,-1 1 1,1-1-1,0 1 0,-1-1 1,0 0-1,1 0 0,-1-1 0,3-2 1,6-6 39,-1-1 1,-1-1-1,0 0 1,10-16 0,-19 27-47,25-45 181,-1 0 0,-3-2 1,25-80-1,-34 93-105,42-140 424,-48 153-420,-5 17-44,-1-1 1,2 1 0,-1 0-1,0 0 1,1 1-1,4-7 1,-6 11-36,0-1-1,1 1 1,-1-1 0,1 1 0,-1-1 0,1 1-1,0 0 1,0 0 0,-1 0 0,1 0-1,0 0 1,0 0 0,0 1 0,0-1 0,0 1-1,0-1 1,0 1 0,0 0 0,0 0 0,0-1-1,0 2 1,0-1 0,3 0 0,7 2 36,0 1 0,0 0 0,-1 0 0,1 1 0,-1 1 0,0 0 0,0 0 0,-1 1 0,1 0 0,-1 1 0,-1 0 0,1 1 0,9 10 0,-16-13-225,3 1 703,1-5-3142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7136,'0'0'9753,"12"0"-9523,27 1 71,59-8 0,-54 1 40,-1 2 0,67 2-1,-106 2-279,1 0 0,0 1-1,0 0 1,-1 0-1,1 0 1,0 0-1,-1 1 1,7 2-1,-10-3-41,0 0-1,0-1 0,0 1 0,0 0 1,0 0-1,0-1 0,-1 1 1,1 0-1,0 0 0,-1 0 1,1 0-1,-1 0 0,1 0 1,-1 0-1,1 0 0,-1 1 0,0-1 1,1 0-1,-1 0 0,0 0 1,0 0-1,0 0 0,0 1 1,0-1-1,0 0 0,0 0 0,0 0 1,-1 0-1,1 0 0,0 0 1,-1 1-1,1-1 0,-1 0 1,1 0-1,-1 0 0,1 0 0,-1 0 1,-1 1-1,-8 13 40,-1 0 1,0 0-1,-1-1 1,-1-1-1,-17 15 1,-10 9 6,13-12 7,-59 42-1,59-48-27,1 1-1,1 2 1,-24 25-1,35-33-4,9-10-16,1 1 0,-1 0 0,1 0 0,0 0 0,0 0 0,1 1 0,-5 9 0,8-14-20,0-1 0,0 1-1,-1 0 1,1-1 0,1 1 0,-1 0-1,0-1 1,0 1 0,0 0 0,0-1 0,0 1-1,1 0 1,-1-1 0,0 1 0,0 0-1,1-1 1,-1 1 0,0 0 0,1-1 0,-1 1-1,1-1 1,-1 1 0,1-1 0,-1 1-1,1-1 1,-1 0 0,1 1 0,0-1 0,-1 1-1,1-1 1,0 0 0,-1 0 0,1 1-1,0-1 1,-1 0 0,1 0 0,0 0 0,1 0-1,33 5 9,-28-4-2,45 1 47,55-4-1,-68 1-9,0-2-5,-28 2-9,1 0 1,-1 1-1,1 0 1,0 0 0,11 3-1,-9-2 75,-12-1-87,-1 0 0,1 0 0,-1 0 0,1 0 0,-1 1 0,1-1 0,-1 0 0,1 1 0,-1-1 0,0 1 0,1-1 0,-1 1 0,1 0 0,-1-1 0,1 2 0,-1-2 51,-2 5-772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9344,'0'0'889,"16"-1"-488,169-7 722,-89 5-536,121-14 1151,-168 10-1643,-1-2-1,64-21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8584,'0'0'4962,"14"0"-4620,34-1 213,1 2 0,64 10 0,-5 15 36,-60-13-267,2-2 0,-1-2 0,61 3-1,63-7 1515,-172-6-1825,0 1 0,0-1 0,-1 1 0,1-1 0,0 0 0,0 1 0,0-1 0,-1 0 0,1 1 0,0-1-1,-1 0 1,1 0 0,-1 0 0,1 0 0,-1 0 0,1 0 0,-1 1 0,1-1 0,-1 0 0,0 0 0,0 0 0,1 0 0,-1 0 0,0 0 0,0-2 0,2-26 56,-7 6-2627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07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0 443 10248,'0'0'6934,"4"-11"-6603,5-13-49,2 1 0,0 0 0,21-31 0,-25 45-143,0 1 1,1-1 0,0 2-1,1-1 1,0 1 0,0 0-1,11-5 1,-13 7-99,5-3 153,1 0 0,0 1 0,0 0 0,27-9 0,-39 15-155,1 0 1,-1 1-1,1-1 0,-1 1 1,1-1-1,0 1 1,-1 0-1,1 0 1,-1 0-1,1-1 0,0 2 1,-1-1-1,1 0 1,0 0-1,1 1 1,-2 0-19,0 0 0,0 0 0,0 0-1,0 0 1,0 0 0,0 0 0,-1 1 0,1-1 0,0 0 0,-1 1 0,1-1 0,-1 0 0,0 1 0,1-1 0,-1 0 0,0 1 0,1 2 0,10 72 447,-6-37-184,16 64 0,-20-99-268,0-1-1,1 1 1,-1 0 0,1-1 0,-1 1 0,1-1 0,0 0 0,0 1-1,1-1 1,-1 0 0,1 0 0,-1-1 0,1 1 0,0 0 0,0-1-1,0 0 1,0 0 0,1 0 0,-1 0 0,1 0 0,-1 0 0,1-1-1,-1 0 1,1 0 0,0 0 0,0 0 0,-1 0 0,1-1 0,0 0 0,0 0-1,0 0 1,0 0 0,0 0 0,-1-1 0,1 0 0,0 0 0,0 0-1,-1 0 1,1 0 0,-1-1 0,1 0 0,-1 0 0,1 0 0,-1 0-1,0 0 1,0 0 0,0-1 0,2-2 0,5-5 5,-1 0-1,0 0 1,-1-1 0,0 1 0,-1-2-1,0 1 1,-1-1 0,0 0 0,-1-1-1,0 1 1,-1-1 0,-1 0 0,0 0-1,0 0 1,0-15 0,7-201 376,-10 227-388,0 0-1,1 1 1,-1-1-1,0 1 0,0-1 1,1 1-1,-1-1 1,0 1-1,1-1 1,0 1-1,-1-1 0,1 1 1,0-1-1,0 1 1,0 0-1,0-1 1,0 1-1,0 0 0,0 0 1,0 0-1,0 0 1,1 0-1,-1 0 1,0 0-1,1 0 0,-1 1 1,1-1-1,-1 0 1,1 1-1,-1-1 1,1 1-1,-1 0 0,1-1 1,0 1-1,-1 0 1,3 0-1,6 0 5,1 0 0,-1 1 0,0 0 0,15 4 0,-17-3 10,45 11 65,-32-7 13,32 5 0,-43-10-38,0 2 0,-1-1 0,0 1 0,10 5 0,9 2 508,-17-9 341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9536,'0'0'1818,"10"0"-1540,256 12 2396,-226-7-2203,119 20 1531,-150-23-1810,0-1 0,0 0 0,0-1 0,0 0 0,14-2 0,10 0-2214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0 4312,'0'0'4402,"-15"2"-4015,-19 5-132,0 1 1,0 2-1,-36 16 0,31-9 123,2 2-1,-49 33 0,69-40-199,0 1-1,1 0 0,1 1 1,0 1-1,1 1 0,-21 30 1,32-43-135,1 0 1,0 0-1,0 1 1,1-1-1,-1 1 1,1-1-1,0 1 1,0 0 0,0-1-1,0 1 1,0 0-1,1 0 1,0 0-1,0 6 1,1-6-9,0-1 0,0 1 0,0-1 0,1 0 0,-1 0 0,1 1 0,0-1 0,-1 0 0,2 0 0,-1 0 1,0-1-1,0 1 0,1-1 0,0 1 0,-1-1 0,5 3 0,0 0 29,1 0 1,0 0-1,1-1 1,-1 0-1,1 0 1,0-1-1,0 0 1,0-1-1,0 0 1,0 0-1,1-1 1,-1 0-1,0-1 1,1 0-1,-1 0 1,1-1-1,-1 0 1,0-1-1,17-5 1,-10 2 48,-1-1 1,1 0-1,-2-1 0,1-1 1,-1-1-1,0 0 1,-1 0-1,0-1 0,0-1 1,17-20-1,-9 6 94,-2-1-1,-1-1 0,-1-1 1,-2 0-1,24-59 1,-35 78-65,-1 0 1,0 0 0,-1 0-1,0-1 1,1-15 0,-4 25-114,0 0 0,1 0 0,-1 0 0,0 0 1,0 0-1,1 1 0,-1-1 0,0 0 0,1 0 1,-1 0-1,0 1 0,0-1 0,1 0 0,-1 1 0,1-1 1,-2 1-1,-2 4 8,-1 1-1,1 0 1,0 0 0,1 1 0,0-1-1,0 1 1,0 0 0,-2 10 0,0-4 0,-8 25 56,2 1-1,2 0 1,1 1 0,2 0 0,1 0-1,2 40 1,2-2 111,0-7 204,15 135 0,-3-131 205,-10-64-416,1-10 107,3-22-70,4-107-184,-7 77-2980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7136,'0'0'1544,"14"-1"-1135,67-4 56,200-20 805,49-20 464,2 26 1036,-314 18-2483,-13 1-129,-1-1 0,0 1-1,1 0 1,-1 0 0,1 0 0,-1 1 0,0-1 0,1 1 0,-1 0 0,8 4-1,-12-5-175,0 0 0,0 0 0,0 0 0,0 0 0,0 0-1,1 0 1,-1 0 0,0 0 0,0 0 0,0 0 0,0 0-1,0 0 1,0 0 0,0 0 0,0 0 0,0 0 0,0 0-1,0 0 1,0 0 0,1 0 0,-1 0 0,0 0-1,0 0 1,0 0 0,0-1 0,0 1 0,0 0 0,0 0-1,0 0 1,0 0 0,0 0 0,0 0 0,0 0 0,0 0-1,0 0 1,0 0 0,1 0 0,-1 0 0,0 0 0,0 0-1,0-1 1,0 1 0,0 0 0,0 0 0,0 0 0,0 0-1,0 0 1,0 0 0,0 0 0,0 0 0,0 0-1,0 0 1,0 0 0,0 0 0,0-1 0,0 1 0,0 0-1,0 0 1,-1 0 0,1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3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7632,'0'0'3116,"3"13"-2600,1 0-372,1 5 74,-1 0 0,-1 0 0,2 18 0,2 170 2196,-7-194-1968,1 0-1,0 0 0,1 0 0,7 21 1,-8-33-399,0 0 0,-1-1 0,1 1 0,0 0 0,0-1 0,0 1 0,-1-1-1,1 1 1,0-1 0,-1 1 0,1-1 0,0 1 0,-1-1 0,1 0 0,-1 1 0,1-1 0,-1 0 0,1 0 0,-1 1 0,1-1 0,-1 0 0,1-1 0,15-24 119,111-189 721,-121 202-819,1 2 1,0-1-1,0 1 0,1 0 0,1 0 1,0 1-1,0 0 0,1 1 0,14-10 1,-24 18-60,1 1 1,-1 0 0,1-1-1,-1 1 1,1 0-1,-1 0 1,1 0-1,0 0 1,-1-1 0,1 1-1,-1 0 1,1 0-1,0 0 1,-1 0 0,1 0-1,-1 0 1,1 0-1,0 1 1,-1-1 0,1 0-1,-1 0 1,1 0-1,0 1 1,-1-1 0,1 0-1,-1 1 1,1-1-1,12 18 147,-10-11-116,0 0-1,-1 0 0,0 0 1,1 8-1,-1 9 66,-1 0 0,-2 26-1,-1-25 97,5 49 0,3-60 13,-6-14-208,0 0 1,1 0-1,-1 1 1,0-1-1,1 0 0,-1 0 1,0 0-1,1 0 1,-1 0-1,0 0 1,1 0-1,-1 0 0,0 0 1,1 0-1,-1 0 1,0 0-1,1 0 1,-1 0-1,0 0 0,1 0 1,-1 0-1,0 0 1,1 0-1,-1-1 1,1 1-1,21-21 193,-13 12-167,23-23 80,73-65 225,-97 90-285,1 0-1,1 1 0,-1 0 1,1 0-1,0 1 0,20-7 1,-27 11-35,0 0 1,1 0-1,-1 0 1,0 0-1,1 1 1,-1-1-1,0 1 1,1 0 0,-1 0-1,0 1 1,1-1-1,-1 0 1,0 1-1,1 0 1,-1 0-1,0 0 1,0 0 0,0 1-1,0-1 1,0 1-1,0-1 1,0 1-1,0 0 1,-1 0 0,1 1-1,4 4 1,2 6 70,-1 1 0,0 1 1,0 0-1,-1 0 1,7 26-1,-8-24 88,0 1 0,1-1-1,1-1 1,14 23 0,-10-26 1,-7-9-3293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4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4120,'0'0'8384,"-2"16"-8199,-26 256 594,23 0-27,0-14 316,5-243-845,0-1 0,1 1 0,3 23 0,-4-37-183,0 0 1,0 0 0,1 0 0,-1 0-1,0 0 1,0-1 0,0 1 0,0 0 0,1 0-1,-1 0 1,0 0 0,1-1 0,-1 1-1,1 0 1,-1 0 0,1-1 0,-1 1 0,1 0-1,0 0 1,19-5 497,-17 3-568,7-2 85,18-7 93,1 1 0,1 1 0,59-7 0,-20 13 154,1 2-1,0 4 1,78 15 0,-147-19-296,-1 0 1,1 0-1,0 0 1,0 1-1,-1-1 1,1 0-1,0 0 0,0 0 1,0 0-1,-1-1 1,1 1-1,0 0 1,0 0-1,-1 0 1,1-1-1,0 1 1,0 0-1,-1-1 1,1 1-1,0 0 1,-1-1-1,1 1 0,-1-1 1,1 1-1,0-1 1,0 0-1,-1-1 18,1 1 0,-1 0 0,1 0 0,-1-1 0,0 1 0,0 0 0,1-1-1,-1 1 1,0 0 0,0-1 0,-1 1 0,1 0 0,0-1 0,-1-1 0,-1-6-340,-1 0 1,0 1 0,-7-13-1,7 14-1151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4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9144,'0'0'1808,"11"-6"-1591,-5 2-180,10-5 71,1 1-1,0 1 0,21-7 1,17-3 318,-22 6 36,0 1-1,1 1 0,-1 3 1,67-6-1,-89 12-47,1 0 0,-1-1-1,0 0 1,16-4 0,-27 5-432,0 0 0,0 0-1,0 0 1,0 0 0,1 0 0,-1 0-1,0 0 1,0 0 0,0 0 0,0 0-1,1 0 1,-1-1 0,0 1 0,0 0-1,0 0 1,0 0 0,0 0 0,1 0-1,-1-1 1,0 1 0,0 0 0,0 0-1,0 0 1,0 0 0,0-1 0,0 1-1,0 0 1,0 0 0,0 0 0,0-1-1,0 1 1,0 0 0,0 0 0,0 0-1,0-1 1,0 1 0,0 0 0,0 0-1,0 0 1,0 0 0,0-1 0,0 1-1,0 0 1,0 0 0,0 0 0,0 0-1,0-1 1,-1 1 0,1 0 0,0 0-1,0 0 1,0 0 0,0 0 0,0-1 0,-1 1-1,1 0 1,0 0 0,0 0 0,0 0-1,0 0 1,-1 0 0,1 0 0,0 0-1,0 0 1,0 0 0,-1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43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8744,'0'0'2050,"13"-9"-1583,2-1-330,4-3 126,1 0-1,38-16 0,16-3 744,2 4-1,88-20 1,-88 29-374,-41 8-229,1 3 0,40-5 0,-73 12-555,-1 1 0,0 0-1,1 0 1,-1 1-1,1-1 1,-1 0 0,0 1-1,1 0 1,-1-1-1,0 1 1,0 0 0,5 2-1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4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7936,'0'0'4773,"13"3"-4322,4 2-302,-2-1 28,0 0 0,0-1 0,27 2 0,96-8 1317,-8 1 160,-130 2-1649,32 2 616,-31-2-562,1 1 0,-1-1 0,1 0 0,-1 0 0,1 1 0,-1-1 0,1 1 0,-1-1 0,1 1 0,-1 0 0,1 0 0,-1 0 0,0 0 0,1-1 0,-1 2 0,1 0 0,-2 0-28,0 0 0,0 0-1,0 1 1,0-1 0,-1 0 0,1 0-1,-1 0 1,0 0 0,1 0 0,-1 0 0,0 0-1,0 0 1,0 0 0,-1 0 0,1-1-1,-2 4 1,-1 0 21,-19 25 65,-1 0 1,-1-2-1,-44 38 1,57-54-86,-74 62 118,54-49-73,2 1 0,1 2 0,-35 42 0,63-69-67,0 0 0,0 0 1,1 0-1,-1 0 0,0 0 0,1 0 1,-1 0-1,1 0 0,-1 1 1,1-1-1,0 0 0,-1 0 0,1 0 1,0 0-1,0 1 0,0 1 1,0-2-7,0-1 0,0 1 1,1-1-1,-1 1 0,0-1 1,1 1-1,-1-1 0,0 1 0,1-1 1,-1 1-1,1-1 0,-1 1 1,1-1-1,-1 0 0,1 1 1,-1-1-1,1 0 0,-1 0 1,1 1-1,-1-1 0,1 0 1,0 0-1,0 1 0,5 0 12,1-1 0,-1 1 0,1-1 0,12-1 0,-8 0-5,40 0 140,66-12 0,-97 9-87,0 0 0,0-1 0,-1-1 0,0-1 0,0-1 1,24-14-1,-26 9-185,-15 9-3541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4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10344,'0'0'480,"70"-14"-200,-13 12 88,9-3 8,1 5-56,5-2 8,1-4 152,-11-4 8,-5 2 24,-9-2 0,-7-2-72,-9 0 8,-4 2-88,-4 2 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4120,'0'0'0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08.2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1 10152,'0'0'4553,"-5"13"-4046,0-1-437,-5 13 268,0 1 1,2 1-1,-5 30 1,12-48-165,0-1-1,0 1 1,1 0-1,0 0 1,0 0 0,4 14-1,-3-19-77,0 0 0,0-1 0,0 1 0,1 0 0,-1-1 0,1 1 0,0-1 0,0 1 0,1-1 0,-1 0-1,1 0 1,-1 0 0,1 0 0,0-1 0,6 5 0,-7-6-45,0 1-1,0-1 1,1 0 0,-1 0-1,0 0 1,1-1 0,-1 1-1,1-1 1,-1 1 0,1-1-1,-1 0 1,1 0 0,-1 0-1,1 0 1,-1 0 0,1-1-1,-1 1 1,1-1 0,-1 1-1,0-1 1,1 0 0,-1 0-1,0 0 1,1 0 0,-1-1-1,0 1 1,0 0 0,2-3-1,6-4 100,0-2 0,0 1 0,-1-1-1,8-12 1,-3 5 103,-4 6 2,0-2 1,-1 1 0,13-25-1,-22 36-231,0 0-1,1 0 1,-1 1 0,0-1-1,1 0 1,-1 0-1,1 1 1,-1-1 0,1 0-1,-1 0 1,1 1-1,-1-1 1,1 1 0,-1-1-1,1 0 1,0 1-1,0-1 1,-1 1 0,1 0-1,0-1 1,0 1-1,-1-1 1,1 1 0,0 0-1,0 0 1,0 0-1,0-1 1,-1 1 0,2 0-1,0 1-2,-1-1 1,0 1-1,0 0 0,0 0 0,1 0 0,-1-1 1,0 1-1,0 0 0,0 0 0,0 1 0,0-1 1,-1 0-1,1 0 0,0 0 0,1 2 0,3 8 48,0 0 0,6 22 0,-5-8-19,-1 0 0,0 0 0,-2 1 0,-1 0 0,-2-1 1,0 1-1,-1 0 0,-2-1 0,-1 1 0,-1-1 0,0 0 1,-2 0-1,-2 0 0,0-1 0,-17 32 0,22-50-10,1 0 0,-2-1 0,1 0-1,-1 1 1,1-2 0,-1 1 0,-1 0-1,1-1 1,-1 0 0,-10 6 0,14-9-23,0 0 1,0 0 0,0 0 0,0 0 0,0-1-1,0 1 1,0-1 0,-1 1 0,1-1 0,0 0-1,0 1 1,0-1 0,-1 0 0,1-1 0,0 1-1,0 0 1,0-1 0,-1 1 0,1-1 0,0 1-1,0-1 1,0 0 0,0 0 0,0 0 0,0 0-1,0-1 1,1 1 0,-1 0 0,0-1 0,1 1-1,-1-1 1,1 0 0,-1 1 0,1-1 0,0 0-1,-3-4 1,2 3-6,0-1-1,0 0 1,0 0-1,1 0 0,-1 0 1,1 0-1,0-1 1,0 1-1,1 0 1,-1-1-1,1 1 1,0 0-1,0-1 1,1-6-1,0 7-11,0 0 0,1 1 0,-1-1 1,1 1-1,0-1 0,0 1 0,0 0 0,0 0 0,0 0 1,1 0-1,0 0 0,-1 0 0,1 1 0,0-1 0,0 1 1,1 0-1,4-3 0,14-7 19,0 1 0,0 1 0,1 1 0,1 0 0,0 2 1,0 1-1,0 1 0,0 1 0,1 1 0,0 1 0,33 2 0,-34 6 125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1344 3712,'0'0'3028,"13"-5"-2103,-5 3-767,-1 0-27,0-1 0,1 0 1,-1 0-1,0 0 0,-1-1 0,1 0 1,-1 0-1,1-1 0,-1 0 0,-1 0 1,1 0-1,5-7 0,20-31 1066,43-81 0,14-57 583,-61 124-1275,24-65 833,61-225 0,-51 141-296,-47 157-260,13-87 0,-27 136-749,0 0 1,1-1-1,-1 1 0,0-1 1,0 1-1,0 0 0,0-1 1,1 1-1,-1-1 0,0 1 1,0-1-1,0 1 0,0-1 1,0 1-1,0-1 0,0 1 1,0 0-1,0-1 0,0 1 1,-1-1-1,1 1 0,0-1 1,0 1-1,0-1 0,-1 1 1,1 0-1,0-1 0,0 1 1,-1-1-1,1 1 0,-1-1 1,-7 16 355,-7 40-198,1 0 0,4 1 0,1 0 0,-1 105 0,10-135-151,5 217 287,-2-207-251,2 0 0,1-1 0,2 0 0,21 59 1,-26-86-47,0 0 1,1-1-1,0 0 1,0 0-1,1 0 1,0-1-1,0 1 1,0-1-1,10 8 1,-12-12-17,0 1 1,0-1 0,0 0-1,1 0 1,-1 0 0,0-1-1,1 1 1,-1-1 0,1 0-1,0 0 1,-1 0 0,1-1-1,0 1 1,-1-1 0,1 0 0,0 0-1,0 0 1,-1 0 0,1-1-1,0 1 1,0-1 0,5-2-1,6-3 43,0 0 0,-1-1 0,0-1 0,0 0 0,24-19 0,-33 23-304,1-1 1,-1 0 0,0 1-1,-1-1 1,1-1-1,-1 1 1,0-1-1,0 0 1,-1 0 0,0 0-1,0 0 1,0 0-1,-1-1 1,0 1 0,2-13-1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11352,'0'0'1194,"14"-1"-756,332-33 1641,-87 10-599,-201 17-754,91-23 0,-71 5-2513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6728,'0'0'3330,"-2"14"-2607,-4 20-365,-22 152 1256,2 471 2752,26-625-4108,6 99 1298,-4-121-1113,1-18-112,0-22-228,-3 30-104,9-119-352,-7 78-2166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9848,'0'0'410,"16"-1"-156,28-1-73,175-6 1423,-132 9 587,94 14-1,-177-15-2371,0 0-1,0 0 1,1 0-1,-1 0 1,0-1-1,7-1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6824,'0'0'12089,"1"-10"-11857,5-34 9,-5 42-213,0-1 1,1 1-1,-1-1 0,0 1 0,1-1 0,-1 1 1,1 0-1,0 0 0,0 0 0,0 0 0,0 0 1,0 0-1,0 1 0,0-1 0,1 1 1,-1-1-1,1 1 0,2-1 0,6-5 108,-5 3-47,0 1-1,0-1 1,0 1 0,1 0 0,11-3-1,-16 5-62,0 1 0,0-1 0,0 1-1,0 0 1,1 0 0,-1-1 0,0 2-1,0-1 1,0 0 0,0 0 0,0 1 0,1-1-1,-1 1 1,0 0 0,0-1 0,0 1-1,0 0 1,-1 0 0,1 1 0,0-1-1,0 0 1,-1 0 0,4 4 0,1 2 0,-1 0 0,0 0 0,0 1 0,0 0 0,-1 0 0,-1 0 0,1 0 0,-1 1 0,3 13 0,1 11 19,3 41 0,-8-52-23,0-10-15,5 52 29,25 102 1,-23-133-35,2 8 6,20 50-1,-26-81-6,-1 1 0,2-1 0,-1 0 0,2 0 0,-1-1 0,1 0 0,1 0-1,-1 0 1,15 11 0,-20-18 0,0 0 0,1-1 0,-1 1 1,0-1-1,1 0 0,-1 0 0,1 0 0,-1 0 0,1 0 0,-1 0 0,1 0 0,0-1 0,-1 0 0,1 1 0,0-1 0,-1 0 0,1 0 0,0-1 0,-1 1 0,1 0 0,0-1 0,-1 0 0,1 1 0,-1-1 0,1 0 1,-1 0-1,1-1 0,2-1 0,4-3 5,-1-1 1,1 0 0,-1-1 0,-1 0-1,11-14 1,23-31 37,-3-2 0,-2-2 1,-3-1-1,-2-2 0,-3-1 0,21-65 0,-40 97 31,0-1 0,-2 0-1,-1-1 1,-2 1 0,-1-1-1,-1 0 1,-4-59 0,0 71-17,3 13-26,-1 0 0,-1 0-1,1 0 1,-1 0-1,0 0 1,-1 0 0,1 0-1,-1 1 1,-4-10-1,6 14-26,0 1-1,-1 0 1,1-1-1,0 1 1,0 0 0,0 0-1,0-1 1,0 1-1,0 0 1,0-1-1,0 1 1,0 0-1,0-1 1,0 1-1,0 0 1,0-1 0,0 1-1,1 0 1,-1-1-1,0 1 1,0 0-1,0 0 1,0-1-1,0 1 1,1 0-1,-1 0 1,0-1-1,0 1 1,0 0 0,1 0-1,-1 0 1,0-1-1,1 1 1,-1 0-1,0 0 1,0 0-1,1 0 1,-1-1-1,0 1 1,1 0 0,-1 0-1,0 0 1,1 0-1,-1 0 1,0 0-1,0 0 1,1 0-1,21-4 64,-20 4-58,28-2 107,0 1-1,0 2 1,56 9-1,-53-6 50,37 2 634,-63-2-1233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24 8536,'0'0'1678,"-10"-4"-1151,-29-12 21,21 13 771,18 3-1283,0 0 0,0 0 0,0 0 0,-1 0 0,1 0 1,0 0-1,0 0 0,0 0 0,0 0 0,-1 0 0,1 0 0,0 1 0,0-1 0,0 0 1,0 0-1,0 0 0,-1 0 0,1 0 0,0 0 0,0 1 0,0-1 0,0 0 0,0 0 0,0 0 1,0 0-1,0 1 0,0-1 0,0 0 0,-1 0 0,1 0 0,0 0 0,0 1 0,0-1 1,0 0-1,0 0 0,0 0 0,0 1 0,0-1 0,1 1 57,-1 0 0,1 0 0,-1 0-1,1 0 1,-1 0 0,1 0 0,-1 0 0,1 0 0,0 0 0,-1-1-1,1 1 1,0 0 0,0 0 0,1 0 0,38 18 730,0-2-1,1-2 1,0-2-1,64 11 1,-76-19-367,-24-5-341,-1 0 1,1 1 0,0-1-1,0 1 1,0 0-1,0 1 1,-1-1 0,1 1-1,-1 0 1,1 0 0,-1 1-1,0-1 1,7 5 0,-11-6-88,1 1 0,0-1-1,0 0 1,-1 0 0,1 0 0,-1 0 0,1 1 0,-1-1 0,0 0 0,1 1 0,-1-1 0,0 0 0,0 1 0,0-1-1,0 0 1,0 1 0,0-1 0,0 0 0,0 1 0,-1-1 0,0 2 0,-12 30 207,-7-1-62,-2 0 1,-1-2-1,-32 34 0,-3 3 97,51-57-234,-146 172 793,151-179-793,-1 0 0,1 0 0,0 0 0,0 0 0,0 1 0,0-1 0,1 1 0,-3 5 0,4-8-28,0 0 1,0 0-1,0 0 0,0-1 0,-1 1 1,1 0-1,0 0 0,0 0 0,1-1 1,-1 1-1,0 0 0,0 0 0,0 0 0,0-1 1,1 1-1,-1 0 0,0 0 0,1-1 1,-1 1-1,1 0 0,-1-1 0,1 1 1,-1 0-1,1-1 0,-1 1 0,1-1 1,-1 1-1,1-1 0,0 1 0,-1-1 0,1 1 1,0-1-1,0 0 0,-1 1 0,1-1 1,0 0-1,0 0 0,-1 1 0,1-1 1,0 0-1,0 0 0,0 0 0,1 0 1,11 1 20,0-1 0,0 0 0,0-1 0,0-1 0,14-3 0,65-19 64,-77 19-70,24-6 14,-1-2 0,56-27 0,-92 40-60,-1-1 0,0 0 0,0 1 1,0-1-1,0 0 0,0 0 0,0 1 0,0-1 1,0 0-1,0 0 0,0 0 0,0 0 0,0 0 0,-1 0 1,1-1-1,1-1 0,-1-7-3518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8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12360,'0'0'756,"11"-3"-543,155-35 694,293-71 1956,-382 88-2210,-38 9-1201,77-12-1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6:5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184 101 6224,'0'0'2472,"-12"10"-2020,3-3-354,-3 2 47,1 1 0,-1 1-1,2 0 1,-1 0 0,-9 15-1,11-14 118,1 0 0,0 1 0,1 0-1,1 0 1,0 1 0,0 0 0,2 0 0,-1 0-1,2 1 1,0-1 0,-1 22 0,4-32-183,0-1 0,0 1 1,0-1-1,1 1 0,0-1 0,-1 0 1,1 1-1,1-1 0,-1 0 1,0 0-1,1 1 0,-1-1 1,1-1-1,0 1 0,0 0 1,0 0-1,1-1 0,-1 1 1,1-1-1,-1 1 0,1-1 1,0 0-1,0 0 0,0-1 1,0 1-1,0 0 0,0-1 0,0 0 1,1 0-1,5 2 0,4-1 73,-1 0 0,1 0 0,0-2-1,-1 1 1,1-2 0,24-3 0,-14 0-6,-1-1 1,-1-1-1,1 0 0,-1-2 1,0-1-1,-1-1 0,0 0 1,0-2-1,-1 0 1,-1-1-1,0-1 0,-1 0 1,0-2-1,-1 0 1,-1 0-1,-1-2 0,0 0 1,12-22-1,-22 33-78,0 0 1,-1 0-1,-1 0 0,1-1 1,-1 1-1,0-1 0,-1 1 1,1-1-1,-2 0 0,1 0 0,-1 0 1,0 1-1,-1-1 0,-1-11 1,0 14-30,1 0-1,-1 1 1,1-1 0,-1 1 0,-1-1 0,1 1 0,-1 0 0,1 0-1,-1 0 1,0 0 0,0 1 0,-1-1 0,1 1 0,-1 0-1,0 0 1,0 0 0,0 0 0,0 1 0,0-1 0,-1 1 0,1 0-1,-1 1 1,1-1 0,-7-1 0,-5 0 17,0 1-1,0 1 1,0 0 0,0 1-1,0 0 1,-1 1-1,1 1 1,1 1 0,-1 0-1,0 1 1,1 1 0,-1 1-1,1 0 1,-23 13-1,7-1-122,1 1-1,1 1 1,1 1-1,0 2 1,-38 42-1,44-43-2862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2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4008,'0'0'8005,"13"3"-7706,-2 0-229,-1 0-8,0 0 0,0-1 1,0-1-1,0 0 0,0 0 0,1-1 0,12-1 1,20-3 311,1 1 0,-1 3 0,0 1 0,66 11 0,-93-9-230,19 3 587,43 13 0,-64-13-175,-12-5-420,1 0-1,-1 0 1,0-1-1,0 1 1,1 0-1,-1-1 1,0 1-1,4-1 1,-5 0-125,0 0 1,0-1-1,0 1 1,0 0-1,0-1 1,0 1-1,0-1 1,0 1-1,0-1 1,0 0-1,0 1 1,0-1-1,0 0 1,0 0-1,-1 1 1,1-1-1,0 0 1,0 0-1,-1 0 1,1 0-1,0-2 1,3-3-2363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2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7632,'0'0'1492,"12"1"-1127,29 2-50,112 11 1522,152 50 2566,-249-54-2377,-56-10-1993,1 0 0,0 0 0,-1 0-1,1 0 1,-1 0 0,1 0 0,0-1 0,-1 1 0,1 0-1,-1 0 1,1 0 0,-1 0 0,1-1 0,0 1 0,-1 0-1,1-1 1,-1 1 0,1 0 0,-1-1 0,0 1 0,1-1-1,-1 1 1,1 0 0,-1-1 0,0 1 0,1-1 0,-1 1-1,0-1 1,0 1 0,1-1 0,-1 0 0,0 1 0,0-1 0,0 1-1,0-1 1,1 1 0,-1-1 0,0 0 0,0 0 0,0-28-799,0 25-722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09.5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 9744,'0'0'4240,"3"12"-3494,19 169 914,-10 4-383,16 129 1334,-24-288-2241,-1-10 321,0 0-1,-1 17 0,1-25 37,-1-6-304,-3-6-141,-2-21 40,-2-39 0,0-5-228,-8-12-10,-7-61-87,8 36-39,8 76 16,0-1 0,2-1 0,1 1 0,4-41 0,-2 67 27,0 0 1,0 0 0,1 1-1,-1-1 1,1 0-1,0 1 1,0 0-1,1-1 1,-1 1 0,1 0-1,0 0 1,0 1-1,6-7 1,-2 4 8,-1 1-1,1 0 1,0 0 0,1 1 0,-1-1 0,1 2 0,12-5 0,-7 3 16,1 2 0,-1-1 0,1 2 0,0-1 1,0 2-1,0 0 0,1 1 0,-1 0 0,20 4 1,-26-2-3,-1 0 0,0 0 1,0 1-1,0 0 0,0 0 1,0 0-1,-1 1 0,1 0 1,-1 1-1,0-1 0,0 1 1,-1 0-1,1 1 1,-1-1-1,5 8 0,-5-5 26,1 1 0,-1-1 0,0 1 0,-1 0 0,0 0 0,-1 1 0,0-1-1,0 1 1,-1 0 0,2 19 0,-3-16 19,-1-1 0,0 1 0,-1 0 0,0-1 0,-1 1 0,0 0 0,-1-1 0,-1 0 0,0 0 0,0 0 0,-1 0 0,-1-1 0,-7 12 0,-31 59 809,42-77-830,0 0 1,1 0-1,0 0 0,0 1 0,0-1 0,1 0 1,0 0-1,0 1 0,0-1 0,1 0 0,-1 0 1,1 1-1,1-1 0,-1 0 0,1 0 0,-1 0 1,2 0-1,3 7 0,5 7-36,1 0-1,1-1 1,17 19 0,-11-14 40,21 23-32,-29-34-26,-1-1 0,1 2 0,-2-1 0,0 1 0,0 1 0,-1 0 0,9 22 0,-16-33 7,-1-1 0,0 0 0,1 0 0,-1 1 0,0-1 0,0 0 1,0 1-1,0-1 0,-1 0 0,1 1 0,-1-1 0,1 0 0,-1 0 0,0 1 1,0-1-1,0 0 0,0 0 0,0 0 0,0 0 0,-1 0 0,1 0 0,-1-1 0,1 1 1,-1 0-1,0-1 0,0 1 0,0-1 0,1 0 0,-5 2 0,-2 3 16,-1-1 0,0-1-1,-1 0 1,1 0-1,-14 3 1,11-4 5,0-1-1,0-1 1,0 1 0,-1-2-1,1 0 1,-24-3-1,-75-20 173,39 7-26,-11 5 23,58 9-4459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29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265 787 5120,'0'0'3410,"-9"-11"-3003,-31-29 9,37 39-370,1-1-1,-1 1 1,1 0-1,-1 0 1,0 0 0,1 0-1,-1 0 1,0 1-1,0-1 1,0 1 0,1 0-1,-1-1 1,0 1-1,0 1 1,0-1-1,0 0 1,0 1 0,1-1-1,-1 1 1,0 0-1,1 0 1,-4 2 0,-7 1 158,6-2-96,-1 0-1,1 1 0,-1 1 1,1-1-1,0 1 1,1 0-1,-1 1 0,1 0 1,-1 0-1,2 0 0,-1 1 1,0 0-1,1 0 0,0 0 1,1 0-1,-1 1 1,1 0-1,0 0 0,1 0 1,-5 14-1,5-13-3,1 0-1,0 0 1,0 0-1,1 0 1,0 0-1,1 0 1,-1 0-1,2 0 1,-1 0-1,1 0 1,0 0 0,1 0-1,0 0 1,0 0-1,0-1 1,1 1-1,1-1 1,-1 1-1,1-1 1,7 10 0,-4-10-6,0 1 1,0-2 0,0 1 0,1-1 0,0 0 0,1 0-1,-1-1 1,1 0 0,0-1 0,0 0 0,1 0 0,-1-1-1,1 0 1,0-1 0,0 0 0,0-1 0,16 1 0,-3-1 63,0-1 0,1-2 0,-1 0 0,0-1 0,0-2 0,34-10 0,-22 0-16,-2 0 0,0-2 0,-1-2 0,41-30 0,-65 43-120,47-36 154,-51 39-149,0-1 0,-1 0 0,1 0 0,-1 0-1,1-1 1,-1 1 0,-1-1 0,1 1 0,-1-1 0,4-9 0,-6 13-26,0 1 1,0 0-1,1-1 1,-1 1 0,0-1-1,0 1 1,0 0-1,0-1 1,0 1-1,0-1 1,0 1-1,0-1 1,0 1 0,0 0-1,0-1 1,-1 1-1,1-1 1,0 1-1,0-1 1,0 1-1,0 0 1,-1-1-1,1 1 1,0 0 0,0-1-1,-1 1 1,1 0-1,0-1 1,-1 1-1,1 0 1,0 0-1,-1-1 1,1 1 0,0 0-1,-1 0 1,1 0-1,-1-1 1,1 1-1,0 0 1,-1 0-1,1 0 1,-1 0 0,1 0-1,-1 0 1,1 0-1,-1 0 1,-20 4 99,11 1-75,0 1 0,0 0 0,0 0 0,0 1-1,1 0 1,0 1 0,1 0 0,0 1 0,0-1-1,1 1 1,-8 13 0,12-18-21,1 0 0,0-1 0,0 1 0,0 0 0,0 0 1,1 1-1,-1-1 0,1 0 0,0 1 0,1-1 0,-1 0 0,1 1 0,-1-1 0,2 1 0,-1-1 0,0 1 0,1-1 0,0 0 1,0 1-1,0-1 0,0 0 0,1 0 0,-1 0 0,1 0 0,0 0 0,1 0 0,-1 0 0,1 0 0,-1-1 0,1 0 1,0 1-1,5 3 0,-4-3 13,1 0 0,0-1 0,0 1 0,0-1 1,0 0-1,0 0 0,1-1 0,-1 1 0,1-1 0,-1 0 1,1-1-1,0 1 0,0-1 0,7 0 0,-9-1-6,0 0-1,0-1 0,0 1 1,0-1-1,0 0 0,0 0 0,0 0 1,-1-1-1,1 1 0,0-1 1,-1 0-1,1 0 0,-1-1 1,1 1-1,-1 0 0,0-1 1,0 0-1,0 0 0,0 0 0,-1 0 1,5-7-1,-2 1 11,0 0-1,-1 0 1,0 0-1,-1-1 1,1 1-1,-2-1 0,0 0 1,2-17-1,-3 22-8,0 0-1,-1 0 0,0 0 0,0 0 0,-1 0 1,1 0-1,-1 0 0,0 0 0,0 0 0,-1 0 1,1 0-1,-1 1 0,0-1 0,0 1 0,-1-1 1,1 1-1,-1 0 0,0 0 0,-6-6 0,6 8-1,0 0-1,0 1 0,-1-1 0,1 1 1,0 0-1,-1 0 0,1 0 1,-1 1-1,1-1 0,-1 1 0,0-1 1,1 1-1,-1 0 0,0 1 1,-6 0-1,7 0-5,-1-1 0,1 1 0,-1 0 1,0 0-1,1 0 0,0 0 0,-1 1 1,1-1-1,0 1 0,-1 0 0,1 0 0,0 0 1,1 0-1,-1 1 0,-4 3 0,7-5 0,-1-1 0,1 1-1,-1 0 1,0 0 0,1 0-1,-1 0 1,1-1 0,0 1-1,-1 0 1,1 0 0,0 0-1,0 0 1,-1 0 0,1 0-1,0 0 1,0 0 0,0 0-1,0 0 1,1 2 0,-1-2-5,0-1 0,1 1 1,-1-1-1,1 1 1,-1-1-1,1 1 0,-1-1 1,1 1-1,0-1 0,-1 0 1,1 1-1,-1-1 1,1 0-1,0 1 0,-1-1 1,1 0-1,0 0 0,-1 0 1,1 0-1,0 1 1,1-1-1,6 0 12,1 0 0,0-1-1,16-3 1,-9 2-3,26-5-9,-2-1 0,50-18 0,4-1 66,-86 26-63,8-4 13,32-2-1,-43 6-10,0 1 1,0 0-1,0 0 0,0 1 0,-1-1 0,1 1 0,0 0 1,0 0-1,0 1 0,-1 0 0,6 2 0,-9-3-2,1 0-1,-1 0 0,0 0 1,0 1-1,0-1 0,0 0 0,0 0 1,0 1-1,0-1 0,0 1 1,-1-1-1,1 1 0,0-1 1,-1 1-1,1-1 0,-1 1 0,0 0 1,0-1-1,1 3 0,-2 34 84,-11 21 26,8-45-45,0 0 0,2 0 0,-3 24 0,5-37-66,0-1-1,0 0 1,0 0-1,0 0 0,0 1 1,0-1-1,0 0 1,0 0-1,0 1 0,0-1 1,0 0-1,1 0 1,-1 0-1,0 1 0,0-1 1,0 0-1,0 0 1,0 0-1,0 1 0,0-1 1,1 0-1,-1 0 1,0 0-1,0 0 0,0 0 1,0 1-1,1-1 1,-1 0-1,0 0 0,0 0 1,0 0-1,1 0 1,-1 0-1,0 0 0,0 0 1,1 0-1,-1 0 1,0 0-1,1 0 0,11-3 89,12-13-2,54-54 77,-46 40-122,3 0 0,39-26 0,-70 54-46,0-1 1,0 1 0,0 0-1,1 0 1,-1 1-1,1-1 1,-1 1 0,1 0-1,0 0 1,-1 0 0,1 1-1,8-1 1,-10 2 1,0-1 0,0 1 1,0-1-1,0 1 0,0 0 1,0 0-1,-1 1 0,1-1 0,0 0 1,-1 1-1,1 0 0,-1 0 0,0-1 1,1 1-1,-1 0 0,0 1 1,0-1-1,0 0 0,-1 1 0,3 3 1,17 32 40,-15-26 4,1 1-1,0-1 0,1-1 1,0 1-1,1-1 0,13 12 1,-21-22-37,0 0 0,0 0 0,1 0 0,-1 0 0,1 0 1,-1 0-1,1 0 0,-1-1 0,1 1 0,0 0 0,-1-1 1,1 0-1,0 1 0,-1-1 0,1 0 0,0 0 0,-1 0 1,1 0-1,2 0 0,-1-1 5,0 0-1,0 0 1,0 0 0,0 0-1,-1 0 1,1-1 0,0 1-1,0-1 1,4-3 0,2-4 27,0 0 1,0-1-1,14-21 1,15-27 150,35-76 1,19-29 100,-91 161-291,0 0 0,0 0 0,1 0 0,-1 0 0,0 1 0,1-1 0,0 0 0,-1 1 0,1-1 0,0 1-1,0 0 1,-1 0 0,1 0 0,0-1 0,4 0 0,-5 2-2,1 0-1,-1 0 1,0 1 0,1-1-1,-1 0 1,1 0-1,-1 1 1,0-1 0,0 1-1,1 0 1,-1-1-1,0 1 1,0 0 0,1-1-1,-1 1 1,0 0-1,0 0 1,0 0-1,0 0 1,0 0 0,0 0-1,-1 0 1,1 1-1,0-1 1,0 2 0,14 22 19,-2 0 0,0 1 0,-2 0 0,-1 1 0,-2 0 0,0 0 1,-2 1-1,4 30 0,-9-46 15,1 0 1,-2 0-1,0 0 0,0 0 1,-1 0-1,0 0 0,-6 21 1,6-31-27,1-1 0,-1 1 0,0-1-1,0 1 1,0-1 0,0 0 0,1 1 0,-2-1 0,1 0 0,0 0 0,0 1 0,0-1 0,-1 0 0,1 0 0,0-1 0,-1 1 0,1 0 0,-1 0 0,1-1 0,-1 1 0,1-1 0,-1 1 0,1-1 0,-1 1 0,0-1 0,1 0 0,-1 0 0,0 0 0,1 0 0,-1 0 0,1 0 0,-1-1 0,-2 0 0,-6-1 29,0-1 0,0 0 0,0-1 0,-10-5 0,9 5-16,-2-7-57,13 8-16,9 5 21,4 3 15,0-1 0,0-1 0,1 0 0,-1 0 0,1-1 0,0-1-1,-1-1 1,1 0 0,0 0 0,-1-2 0,1 0 0,0 0 0,-1-1 0,0-1 0,0 0 0,0 0 0,17-10 0,-12 5 11,-1-1 1,0 0-1,-1-2 1,0 1-1,0-2 1,-2 0-1,0-1 1,0 0-1,-1-2 1,-1 1-1,16-27 1,7-29 39,-3-2 0,36-119 0,-64 181-34,15-53 64,-2-1 0,-3 0 0,10-132 0,-26 168 54,2 29-119,0 0 1,0 0-1,0 0 1,0 0-1,0 0 0,0 1 1,0-1-1,0 0 1,0 0-1,0 0 1,0 0-1,0 0 1,0 0-1,0 0 1,0 0-1,0 0 1,0 0-1,0 0 1,0 0-1,0 0 0,0 0 1,0 0-1,-1 0 1,1 0-1,0 0 1,0 0-1,0 0 1,0 0-1,0 0 1,0 0-1,0 0 1,0 0-1,0 0 1,0 0-1,0 0 0,0 0 1,0 0-1,0 0 1,-1 0-1,1 0 1,0 0-1,0 0 1,0 0-1,0 0 1,0 0-1,0 0 1,0 0-1,0 0 1,0 0-1,0 0 0,0 0 1,0 0-1,0 0 1,0 0-1,0 0 1,0 0-1,0 0 1,0 0-1,0 0 1,0 0-1,-1-1 1,1 1-1,-3 16 58,1 26 38,1-1 0,3 0 0,12 80 0,-6-57 7,4 21 150,4 0-1,28 91 1,-39-162-274,0-1-1,0 1 1,1-1-1,1 0 1,14 21-1,-10-26-580,-5-7-3160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2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12552,'0'0'1721,"15"8"-1453,5 1-129,0-1 1,1 0 0,-1-1-1,2-2 1,30 6-1,172-1 1438,-108-8-635,-55 0 251,101-10 0,-157 7-1078,0 0-1,0 0 0,0 0 0,0 0 1,0-1-1,7-4 0,2-4-2598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47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46 366 4008,'0'0'9009,"2"11"-8856,5 34-21,-7-40-101,0-1-1,0 1 0,0-1 1,0 1-1,-1-1 0,0 1 1,0-1-1,0 1 1,0-1-1,-1 0 0,-2 6 1,-5 11 126,-20 118 397,26-123-456,2 0-1,0 0 0,0 0 1,4 28-1,-2-35-31,1 0-1,0 0 0,0 0 0,1-1 1,0 1-1,0-1 0,1 1 1,0-1-1,8 12 0,-10-19-52,-1 0-1,0 0 0,1 0 0,-1 0 1,1 0-1,-1 0 0,1-1 1,0 1-1,-1-1 0,1 1 1,0-1-1,-1 0 0,1 1 1,0-1-1,-1 0 0,1 0 1,0 0-1,-1 0 0,1 0 1,0-1-1,-1 1 0,1 0 1,0-1-1,2-1 0,5 0 26,-1-2-1,0 1 0,11-7 1,0-2 8,-1-1 1,-1-1 0,0 0 0,-1-1 0,0-1 0,-1-1 0,-1 0-1,-1-1 1,-1 0 0,0-1 0,-1 0 0,-1-1 0,7-22-1,1 7 33,-13 28-51,-1-1-1,0 1 0,-1-1 1,0 0-1,3-9 0,-4 12 27,2-5-1,-4 10-48,0 0 0,1-1-1,-1 1 1,0 0-1,0 0 1,0 0 0,0 0-1,0 0 1,0-1-1,0 1 1,0 0 0,0 0-1,0 0 1,0 0-1,0 0 1,0-1 0,0 1-1,0 0 1,0 0 0,0 0-1,0 0 1,0-1-1,0 1 1,0 0 0,0 0-1,0 0 1,0 0-1,0 0 1,0-1 0,0 1-1,-1 0 1,1 0 0,0 0-1,0 0 1,0 0-1,0 0 1,0 0 0,0-1-1,0 1 1,-1 0-1,1 0 1,0 0 0,0 0-1,0 0 1,0 0-1,-1 0 1,-6 15 91,-3-1-82,1 1 0,0 0 0,1 1 0,0 0-1,2 0 1,0 1 0,-7 31 0,11-38 4,0-1 1,1 1-1,0 0 0,0 0 1,1 0-1,0 0 0,1 0 1,0 0-1,1 0 0,0 0 1,1 0-1,0-1 0,0 1 0,1-1 1,6 12-1,-9-19-7,1 0 1,0-1-1,0 1 0,-1 0 0,1-1 1,0 0-1,0 1 0,0-1 1,0 0-1,1 0 0,-1 0 0,0 0 1,0 0-1,1-1 0,-1 1 0,0-1 1,1 1-1,-1-1 0,0 0 1,1 0-1,-1 0 0,1 0 0,-1-1 1,0 1-1,1-1 0,4-1 0,4-1 21,0 0 0,1-2 0,-1 1 0,10-7 0,0-1 9,0-2-1,-1 0 1,-1-1-1,0-1 1,-1-1 0,20-24-1,86-122 512,-113 147-463,-9 13-60,0 0 1,0 0-1,0 0 0,0 1 0,1-1 0,-1 1 0,0 0 0,6-4 0,-8 6-24,1 0 1,-1 0-1,1 0 1,-1-1-1,1 1 1,-1 0-1,1 0 1,-1 0-1,1 0 1,-1 0-1,1 0 1,-1 0-1,1 0 1,-1 0-1,1 1 1,-1-1-1,1 0 1,-1 0-1,0 0 1,1 1-1,-1-1 1,2 1-1,10 16 29,-9-11-36,-1 0 1,0 1-1,0-1 1,-1 1-1,0 0 1,0 0-1,0-1 1,-1 1-1,0 10 1,-12 68 0,5-44 13,3-7-1,0 35 0,6-69-6,0-1 0,1 0 0,-1 1 0,0-1 0,0 0 0,0 0 0,0 0 0,0 0 0,0 0 0,2-2 0,11-11 15,0 0 1,21-25-1,10-12 44,-6 7-21,-32 33-32,2 0 0,-1 1 1,2 0-1,18-15 0,-27 24-10,14-8 4,-11 12-3,-5 9-1,-7 32 65,2 0 0,1 0 0,5 79 0,-1-120-54,0 0-1,0 1 0,1-1 0,0 0 0,-1 0 0,1 0 0,0 0 0,0 0 0,1 0 1,-1 0-1,1-1 0,1 4 0,-2-5-6,1 0 0,-1 0 0,0 0 0,0-1 1,0 1-1,1 0 0,-1-1 0,0 1 0,1-1 0,-1 1 0,0-1 0,1 0 1,-1 1-1,1-1 0,-1 0 0,0 0 0,1 0 0,-1 0 0,1 0 0,-1 0 1,1-1-1,-1 1 0,0 0 0,1-1 0,-1 1 0,0-1 0,3-1 0,6-2 14,1-2 0,-1 0 0,0 0-1,0-1 1,0 0 0,-1 0 0,10-12-1,4-5 31,26-36 0,41-81 103,-80 130-163,-10 11 11,0 0 0,0 0 0,0 0-1,1 0 1,-1 0 0,0 0-1,0 0 1,0 0 0,0 0 0,0 0-1,0 0 1,0 0 0,0 0-1,0 0 1,0 0 0,0 0 0,1 0-1,-1 0 1,0 0 0,0 0-1,0 0 1,0 0 0,0 0-1,0 0 1,0 0 0,0 0 0,0 0-1,0 0 1,0 0 0,1 0-1,-1 0 1,0 0 0,0 0 0,0 0-1,0 0 1,0 0 0,0 0-1,0 0 1,0 1 0,0-1-1,0 0 1,0 0 0,0 0 0,0 0-1,0 0 1,0 0 0,0 0-1,0 0 1,0 0 0,0 0 0,0 0-1,0 1 1,0-1 0,0 0-1,0 0 1,0 0 0,0 0-1,0 0 1,0 0 0,0 0 0,-4 25-39,-1-4 26,3-11 15,1 0-1,1 0 0,-1 0 0,1 0 0,1 0 0,0 0 1,1 0-1,0 0 0,0 0 0,1 0 0,0-1 0,0 1 1,1-1-1,1 0 0,6 9 0,-10-16 2,0-1-1,0 0 1,0 0 0,1-1 0,-1 1-1,0 0 1,1 0 0,-1-1 0,1 1-1,-1-1 1,1 1 0,-1-1 0,1 0-1,-1 1 1,1-1 0,-1 0-1,1 0 1,0 0 0,-1 0 0,1 0-1,-1 0 1,1-1 0,-1 1 0,1-1-1,-1 1 1,1-1 0,-1 1-1,1-1 1,-1 0 0,0 0 0,2-1-1,5-2 5,0-1-1,-1 0 0,14-12 0,20-24 35,-3-2 1,59-84-1,-75 95-16,-3-1 0,0-1-1,24-63 1,25-114 32,-51 154-50,-14 47-2,-1 6 0,0-1 0,-1 1-1,0 0 1,0 0-1,0-1 1,0 1-1,-1 0 1,0-1 0,0 1-1,-1-8 1,1 12-6,0 0 1,0 0 0,0 0-1,0 0 1,0-1 0,0 1-1,0 0 1,0 0 0,0 0 0,0 0-1,0 0 1,0 0 0,0 0-1,-1 0 1,1 0 0,0 0-1,0 0 1,0 0 0,0 0-1,0 0 1,0 0 0,0 0-1,0 0 1,-1 0 0,1 0-1,0 0 1,0 0 0,0 0 0,0 0-1,0 0 1,0 0 0,0 0-1,0 0 1,-1 0 0,1 0-1,0 0 1,0 0 0,0 0-1,0 0 1,0 0 0,0 0-1,0 0 1,0 0 0,0 0-1,0 0 1,-1 0 0,1 1-1,0-1 1,0 0 0,0 0 0,0 0-1,0 0 1,0 0 0,0 0-1,-7 10-6,-6 12 5,-21 47-35,-37 105-1,-11 82-14,39-114 36,28-97 8,-31 101-23,-74 160 1,90-233-10,21-47 23,-2-1 0,-15 28 0,24-51 26,5-9 10,9-13 17,21-29 30,14-19-41,53-44 66,188-163 1,-134 150-142,-146 120 65,-6 4-9,0 0-1,0 0 1,0 0 0,0 0-1,-1 0 1,1-1-1,0 1 1,-1-1-1,1 1 1,-1-1 0,1 1-1,-1-1 1,1 0-1,0-2 1,-2 3-17,4 9 14,0-2 30,1 1 1,0-1-1,0 0 0,0-1 1,1 1-1,-1-1 0,1 0 1,1-1-1,-1 1 0,1-1 1,11 5-1,-18-9-30,0 1-1,0-1 1,1 0-1,-1 0 1,0 0-1,0 0 1,1 0-1,-1 0 1,0 0-1,0 0 1,1 0 0,-1 0-1,0 0 1,0 0-1,1 0 1,-1 0-1,0 0 1,0 0-1,1 0 1,-1 0-1,0 0 1,0 0 0,1 0-1,-1 0 1,0 0-1,0-1 1,1 1-1,-1 0 1,0 0-1,0 0 1,0 0-1,0-1 1,1 1 0,-1 0-1,0 0 1,0 0-1,0-1 1,0 1-1,1 0 1,-1-1-1,-3-12 50,2 10-44,0 0 0,-1 0 0,1 1 1,-1-1-1,0 0 0,0 1 0,-3-4 0,-2 2 5,1 0 0,-1 1 0,1 0 0,-1 0 0,0 1 0,0-1 0,0 2 0,0-1 0,-1 1 0,1 0 0,0 0 0,-1 1 0,1 0 0,0 0 0,-1 1 0,1 0 0,-9 3 0,15-4-11,1 0 1,0 0 0,0 0 0,-1 1-1,1-1 1,0 0 0,0 0-1,0 1 1,-1-1 0,1 0 0,0 0-1,0 1 1,0-1 0,0 0-1,0 0 1,0 1 0,0-1 0,-1 0-1,1 0 1,0 1 0,0-1 0,0 0-1,0 1 1,0-1 0,0 0-1,0 1 1,0-1 0,1 0 0,-1 0-1,0 1 1,0-1 0,0 0 0,0 0-1,0 1 1,0-1 0,0 0-1,1 0 1,-1 1 0,0-1 0,0 0-1,0 0 1,1 1 0,-1-1-1,0 0 1,0 0 0,1 0 0,-1 1-1,15-3-8,0 1 0,0-2-1,-1 0 1,1-1 0,-1 0 0,25-11-1,-16 3 5,0-1-1,24-19 0,12-8 82,50-33 201,-91 63-148,1 1 0,26-9-1,-38 16-122,-1 0 1,1 0-1,0 1 0,0-1 0,0 2 0,0-1 0,-1 1 1,1 0-1,0 0 0,14 3 0,-19-2-3,0-1 0,1 1 0,-1 0 0,0 0 1,0 0-1,1 0 0,-1 1 0,0-1 0,0 1 0,0-1 0,-1 1 0,1-1 1,0 1-1,-1 0 0,1 0 0,-1 0 0,1 0 0,-1 0 0,0 0 0,0 1 0,0-1 1,0 0-1,0 0 0,-1 1 0,1-1 0,0 4 0,0 5 13,-1 0 0,0 1 0,0-1 0,-4 19 0,0 11 44,5-32-45,-1 0 0,1 0 1,3 15-1,-3-22-12,-1 0 0,1 0-1,0 0 1,-1 1 0,1-1 0,0 0 0,0 0 0,0 0 0,0 0 0,1 0-1,-1 0 1,1-1 0,-1 1 0,1 0 0,-1-1 0,1 1 0,0-1 0,0 0-1,4 3 1,-4-4-6,0 0-1,0-1 1,1 1-1,-1-1 1,0 0-1,0 1 1,0-1-1,0 0 1,0 0-1,0 0 0,0 0 1,0-1-1,0 1 1,0 0-1,0-1 1,-1 0-1,3-1 1,3-3 7,145-119 30,-139 116-24,9-8 18,1 0 0,1 2-1,45-22 1,-68 37-28,1-1 0,-1 1 0,0-1 1,0 1-1,0 0 0,1-1 0,-1 1 0,0 0 0,0 0 0,1 0 0,-1 0 1,0 0-1,0 0 0,1 1 0,-1-1 0,0 0 0,0 1 0,1-1 1,-1 0-1,0 1 0,0 0 0,2 0 0,-1 1 4,-1-1-1,1 1 1,0 0-1,0 0 0,-1 0 1,1 0-1,-1 0 1,0 1-1,1-1 1,0 4-1,1 2 12,-1-1 0,0 1 0,0 0 0,0 0 0,-1 0 0,0 9 0,-3 11 38,1-22-27,0 0 0,0 1-1,1-1 1,0 1-1,1-1 1,1 11-1,-2-17-25,0 1-1,1-1 1,-1 0-1,0 1 1,0-1-1,1 1 1,-1-1-1,0 0 1,1 1-1,-1-1 1,0 0-1,1 0 1,-1 1-1,1-1 1,-1 0-1,0 0 1,1 0-1,-1 1 0,1-1 1,-1 0-1,1 0 1,-1 0-1,1 0 1,-1 0-1,0 0 1,1 0-1,-1 0 1,1 0-1,-1 0 1,1 0-1,-1 0 1,1 0-1,-1 0 1,1 0-1,-1-1 1,0 1-1,1 0 1,-1 0-1,1 0 1,-1-1-1,0 1 1,1 0-1,-1-1 1,0 1-1,1 0 1,-1-1-1,23-18 35,-17 14-20,13-11 21,103-75 99,-121 91-135,-1 0-1,1 0 1,-1-1 0,1 1 0,0 0 0,-1 0 0,1-1 0,-1 1 0,1 0 0,-1 0 0,1 0 0,-1 0 0,1 0 0,0 0 0,-1 0 0,1 0 0,-1 0 0,1 0 0,-1 0-1,1 1 1,0-1 0,-1 0 0,1 0 0,-1 0 0,1 1 0,-1-1 0,1 0 0,-1 1 0,1-1 0,-1 0 0,0 1 0,1-1 0,-1 1 0,1-1 0,-1 0 0,0 1-1,1-1 1,-1 1 0,0-1 0,0 1 0,1 0 0,-1-1 0,0 1 0,0-1 0,0 1 0,0-1 0,0 1 0,0-1 0,0 1 0,0 0 0,0 0 0,4 41 40,-3-30-32,-1-11-8,-1-1 0,1 1 0,0-1 0,0 1 0,0 0 0,0-1 0,0 1 0,0-1-1,0 1 1,0 0 0,1-1 0,-1 1 0,0-1 0,0 1 0,0 0 0,1-1 0,-1 1 0,0-1 0,1 1 0,-1-1 0,0 1 0,1-1 0,-1 1 0,1-1 0,-1 0 0,1 1 0,-1-1 0,1 0-1,-1 1 1,1-1 0,-1 0 0,1 1 0,-1-1 0,1 0 0,0 0 0,-1 0 0,1 1 0,-1-1 0,1 0 0,0 0 0,-1 0 0,1 0 0,1 0 0,1-2 3,1 1 1,-1-1-1,0 0 1,1 0-1,-1 0 1,4-3-1,4-4 6,44-33 58,-40 29-50,1 1-1,23-15 1,-38 26-19,1 0 1,-1 0-1,0 1 0,1-1 1,-1 0-1,1 1 1,-1-1-1,1 1 0,-1-1 1,1 1-1,-1 0 0,1 0 1,-1-1-1,1 1 1,0 0-1,-1 0 0,1 1 1,-1-1-1,1 0 1,-1 0-1,1 1 0,-1-1 1,1 1-1,-1 0 0,1-1 1,-1 1-1,2 1 1,1 1 0,-1 1 1,0 0-1,0 0 1,0 0 0,0 0-1,-1 0 1,3 7 0,4 7-1,0-2 6,1-1-1,1 0 0,0 0 0,1-1 1,25 24-1,-28-31-2,1 0 0,-1 0 0,1-1 0,0 0 0,0-1 0,1 0 0,-1-1 0,1 0 0,0 0 0,18 2 0,-15-3-29,1-2 0,0 0 0,15-1 0,0-4-3474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47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71 8536,'0'0'728,"-71"-50"-360,57 38-72,8 6 8,6 4-152,14 2 8,20 0-80,9 2 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53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384 969 5016,'0'0'2057,"-11"2"-1770,-17 4-9,1 1 0,0 1 0,1 2 0,-45 22 0,50-18-27,1 0-1,0 0 0,0 2 1,2 1-1,0 0 0,1 1 1,-22 30-1,36-44-186,1 0 1,0 0-1,-1 0 1,1 0-1,1 0 1,-1 1-1,1-1 1,-1 0-1,1 1 0,1-1 1,-1 1-1,0 0 1,1-1-1,0 1 1,0-1-1,1 1 0,-1-1 1,1 1-1,0-1 1,2 8-1,-1-8-19,0 0 0,0 0 0,1-1-1,-1 1 1,1-1 0,-1 1 0,1-1 0,0 0 0,1 0-1,-1-1 1,0 1 0,1 0 0,-1-1 0,1 0-1,0 0 1,0 0 0,0 0 0,0-1 0,0 0 0,0 1-1,0-2 1,5 2 0,-2-1 17,1-1 0,-1 0 0,0 0 0,1-1 0,-1 0 0,0 0 0,0-1 0,0 0 0,0 0 0,0 0 0,0-1 0,-1 0 0,1-1 0,11-7 0,-5 2 34,-1-1 1,0 1-1,-1-2 1,0 0-1,-1 0 1,11-16-1,-4 2 69,-1 0 1,-1-2-1,-1 0 0,-1 0 0,-2-1 0,-1-1 0,9-38 1,-19 65-141,2-16 167,-1 18-182,-1 0 0,0-1 0,0 1 0,0-1 1,0 1-1,0 0 0,-1-1 0,1 1 0,0 0 0,0-1 0,0 1 0,0 0 0,0-1 0,0 1 1,-1 0-1,1-1 0,0 1 0,0 0 0,0-1 0,-1 1 0,1 0 0,0 0 0,0-1 0,-1 1 1,1 0-1,0 0 0,-1 0 0,1-1 0,0 1 0,0 0 0,-1 0 0,1 0 0,-1 0 0,1 0 1,0 0-1,-1 0 0,1-1 0,-1 1 100,0 5-66,0 0 0,-1 0-1,2 0 1,-1 0 0,1-1-1,-1 1 1,2 0 0,-1 0-1,0 0 1,1 0 0,0 0-1,0 0 1,3 8 0,2 5 43,1 0 0,11 22 1,-15-35-54,1 0 1,0 0-1,0 0 0,0 0 1,0 0-1,1-1 1,0 0-1,0 0 1,0 0-1,0 0 0,1-1 1,-1 0-1,1 0 1,0-1-1,0 1 1,0-1-1,0-1 0,0 1 1,0-1-1,0 0 1,1 0-1,-1-1 1,1 0-1,-1 0 0,0 0 1,1-1-1,-1 0 1,0 0-1,0-1 0,0 0 1,0 0-1,12-5 1,25-18 180,-1-2 0,-2-2 1,64-57-1,-31 24 140,-71 60-344,9-7 78,-1 1 1,1 0-1,18-9 1,-26 16-68,-1 0 0,1-1 0,-1 1-1,1 0 1,0 1 0,0-1 0,-1 0 0,1 1 0,0 0 0,0-1-1,0 1 1,0 0 0,0 0 0,-1 1 0,1-1 0,0 1 0,0-1-1,0 1 1,-1 0 0,1 0 0,0 0 0,3 3 0,3 2 28,0-1 1,0 0 0,1 0-1,12 4 1,-17-8 321,-18-6-267,-26-5-79,31 11-22,0 0 0,1 0 0,-1 1 1,0 0-1,1 0 0,-1 1 1,1 0-1,-11 6 0,0 1 2,1 1 1,-17 14-1,25-18-6,1 0 0,0 1 0,0 0 1,1 1-1,0 0 0,1 0 0,0 0 0,0 1 0,1-1 0,0 1 1,-5 17-1,8-21 0,0 1 0,0-1 0,1 1 0,0 0 0,0-1 0,1 1 0,0 0 0,0 0 0,1 0 0,0-1 0,0 1-1,0 0 1,1-1 0,0 1 0,0-1 0,0 1 0,1-1 0,0 0 0,1 0 0,4 6 0,-5-8 3,0 0 1,1 0-1,-1 0 0,1-1 0,0 0 0,0 1 0,0-1 0,1-1 0,-1 1 0,1-1 0,0 1 0,-1-1 0,1-1 1,8 3-1,-5-3 8,1 1 1,0-2-1,-1 1 1,1-1-1,0-1 1,-1 1-1,1-2 1,8-1-1,10-5 22,-1-1-1,1-1 1,-2-1 0,33-19 0,-6 2 20,2 1 1,110-36 0,-121 48 36,68-32 0,-94 40-84,2 0 1,-1 2-1,1 0 0,-1 1 1,1 1-1,0 0 1,1 2-1,30 1 0,-43 0 54,-20 1-25,-45 2 17,33 0-27,0 2 1,-1 1-1,-31 11 0,49-14-17,1 0 0,0 1-1,0 0 1,0 0 0,0 0 0,0 1-1,1 0 1,0 0 0,0 0 0,1 1 0,-1 0-1,1 0 1,0 1 0,1 0 0,-4 7-1,5-9-5,1 0 0,-1 0 1,2 1-1,-1-1 0,0 1 0,1-1 0,0 1 0,1 0 0,-1-1 0,1 1 0,0 0 0,0 0 0,1-1 1,0 1-1,2 7 0,0-4-8,0 0 0,1-1 1,0 0-1,0 0 1,1 0-1,0 0 0,1-1 1,11 13-1,-8-10 8,0 0 0,1-1 1,0 0-1,18 11 0,-22-16 3,1-1 1,-1 0-1,1 0 1,0-1-1,0 1 1,0-1-1,0-1 0,0 0 1,0 0-1,9 0 1,0-1 4,0-1 1,0-1 0,0-1-1,0 0 1,0-1 0,0-1 0,-1 0-1,0-1 1,0-1 0,20-12-1,16-13 28,68-57 0,-93 70-17,136-116-7,-155 129-9,0 0 1,0 0-1,-1-1 1,0 0-1,0-1 1,-1 1-1,8-14 1,-13 21-6,0 0 0,0 0 0,0 0 1,0-1-1,0 1 0,0 0 0,0 0 0,0 0 1,0-1-1,0 1 0,0 0 0,0 0 1,0 0-1,0-1 0,0 1 0,0 0 1,0 0-1,0 0 0,0-1 0,0 1 0,0 0 1,0 0-1,0 0 0,0-1 0,0 1 1,0 0-1,0 0 0,-1 0 0,1-1 1,0 1-1,0 0 0,0 0 0,0 0 0,-1 0 1,1 0-1,0-1 0,0 1 0,0 0 1,0 0-1,-1 0 0,1 0 0,-13 0-9,-14 7-18,8 1 8,1 0 0,0 1 0,-31 21-1,42-26 12,0 1-1,1 0 0,0 1 1,0 0-1,0 0 0,1 0 1,0 1-1,0-1 0,0 1 1,1 0-1,0 1 0,-3 9 1,6-14 7,0 1 0,1 0 0,-1-1 0,1 1-1,0 0 1,0-1 0,1 1 0,-1 0 0,1-1 0,0 1 0,-1-1 0,2 1 0,-1-1 0,0 1 0,1-1 0,-1 0 0,1 0 0,0 1 0,0-1 0,1-1 0,-1 1 0,4 3 0,0 1-1,1 0 0,0-1-1,0 0 1,1 0 0,0-1 0,0 0 0,13 6-1,-7-6 15,0 0 0,0-1 0,0-1 0,1 0 0,-1 0 0,1-2 0,-1 0 0,1-1 0,0 0 0,0-1 1,-1-1-1,1 0 0,-1-1 0,0 0 0,1-1 0,-1-1 0,18-9 0,15-10 46,-1-2 1,-1-2 0,59-50 0,-103 78-59,30-25 21,-1-2 1,-1 0-1,-2-2 0,-1-1 0,-1-1 0,-1-2 0,-2 0 0,23-48 0,-18 24-9,-3 0 1,-3-2-1,-2 0 0,18-100 0,-29 113-10,-1-1-1,-3 0 1,-1 1-1,-2-1 1,-7-48-1,6 92 1,0 1 0,0-1 0,-1 1-1,1-1 1,-1 1 0,0-1 0,1 1 0,-1 0 0,0-1-1,-1 1 1,1 0 0,0 0 0,-1 0 0,1 0-1,-1 0 1,1 0 0,-1 0 0,0 0 0,0 1-1,0-1 1,-4-2 0,4 4-1,0-1 1,0 1-1,0-1 0,0 1 1,0 0-1,-1 0 0,1 0 1,0 0-1,0 0 0,0 0 1,0 0-1,-1 1 0,1-1 1,0 1-1,0 0 1,0 0-1,0-1 0,0 1 1,0 1-1,1-1 0,-1 0 1,0 0-1,0 1 0,-2 2 1,-8 7-7,1 2 1,0-1 0,1 1 0,0 1 0,-11 20 0,2 1-8,-16 44 1,13-20 1,3 1 0,2 2 0,3-1 0,-9 90 1,19-104-18,2 0-1,2-1 1,2 1 0,2 0 0,2-1 0,21 78 0,-20-101 14,1 0 0,20 41 0,-24-57 11,-1 0-1,2-1 1,-1 1 0,1-1 0,-1 0 0,2-1 0,-1 1 0,1-1 0,0 0 0,0 0-1,0 0 1,14 6 0,-14-9 7,0 0 0,-1 0 0,1-1 0,0 0 0,1-1 0,-1 1 0,0-1 0,0 0 0,0 0 0,0-1 0,0 0 0,0 0 0,10-4 0,-3 1 12,0-1 0,-1 0 0,1-1 0,22-15 0,-24 13-4,-1 0 1,0-1-1,0-1 0,-1 0 1,16-21-1,-19 23-6,-1 0 0,0-1 0,0 0 0,-1 0 0,0 0 0,0 0 0,-1 0 0,3-19 0,-5 27-5,-1 0 0,0-1 0,0 1 0,1-1-1,-1 1 1,0-1 0,0 1 0,0-1 0,-1 1 0,1 0 0,0-1 0,0 1 0,-1-1 0,1 1 0,-1 0 0,1-1 0,-1 1 0,0 0 0,1 0 0,-1-1 0,0 1 0,0 0 0,0 0 0,0 0 0,0 0 0,0 0 0,0 0 0,0 0 0,0 0 0,-1 1 0,1-1 0,0 0 0,-1 1 0,1-1 0,0 1 0,-1-1 0,1 1 0,-1 0 0,1-1 0,0 1-1,-2 0 1,-1 0 2,0 0 0,0 1-1,0-1 1,0 1 0,0 0-1,1 0 1,-1 0 0,0 1-1,1-1 1,-1 1-1,1 0 1,-1 0 0,1 0-1,-5 3 1,3 0 0,1 0-1,-1 0 1,1 1 0,0-1-1,0 1 1,0 0 0,1 0 0,0 0-1,0 0 1,1 1 0,0-1-1,0 1 1,0 0 0,1-1 0,0 1-1,0 0 1,1 0 0,-1 0-1,2 0 1,-1 0 0,1-1 0,0 1-1,0 0 1,1 0 0,0-1-1,0 1 1,1-1 0,-1 1 0,1-1-1,1 0 1,6 10 0,-3-7-3,0 1 0,0-2 1,0 1-1,1-1 1,15 13-1,-19-19-1,0 1 1,1-1-1,-1 1 0,0-1 1,1 0-1,-1-1 1,1 1-1,0-1 0,-1 0 1,1 0-1,0-1 0,0 1 1,0-1-1,0 0 1,-1 0-1,8-2 0,-1 0 6,0-1-1,0-1 0,0 0 1,0-1-1,0 0 1,-1 0-1,0-1 0,0 0 1,15-14-1,-8 6 8,-1-1 1,-1 0-1,0-1 0,16-24 0,-24 30 13,-1 0-1,10-19 1,-14 25-16,-1 1 0,0-1 0,0 1 0,0-1 0,0 0-1,-1 1 1,0-1 0,1 0 0,-1 1 0,-1-1 0,1 0 0,0 0 0,-2-3 0,0-2 19,2 6-15,-1 0 0,0-1 0,0 1 0,0 0 0,0 0 0,0 0 0,-1 1 0,1-1 0,-1 0 0,0 0 0,1 1 0,-1-1 1,-4-3-1,46 19 32,-33-10-48,0 0 0,-1 1 0,1 0 0,-1 0 0,0 1 1,0-1-1,0 1 0,-1 0 0,0 1 0,9 11 0,-7-5 1,1-1 1,-2 2-1,0-1 1,9 27-1,-13-31 2,1 0 0,0-1 0,1 1 0,0-1 0,0 0 0,0 0 0,1 0 0,0 0 0,7 6-1,-8-10 5,0 1 0,0-1-1,1 0 1,-1 0 0,1 0 0,0-1-1,0 0 1,0 0 0,0 0-1,0 0 1,0-1 0,0 0-1,0 0 1,1 0 0,6-1-1,6 0 21,-1 0-1,0-2 1,0 0 0,0-1-1,0-1 1,31-11-1,-5-3 31,55-31 0,-30 14-30,-36 20-5,0-1 1,-2-2-1,49-36 0,-71 43 13,-7 7-18,-7 6 0,-19 12-9,1 1 1,-25 20 0,42-29-6,0 0 0,0 1 0,0 0 1,1 0-1,0 0 0,0 1 0,1 0 1,0 0-1,0 0 0,-4 11 0,8-16 0,1-1-1,-1 0 0,0 0 1,1 1-1,0-1 1,0 0-1,-1 0 0,2 1 1,-1-1-1,0 0 1,0 1-1,1-1 0,-1 0 1,2 4-1,-2-5 1,1 0-1,-1 0 1,1-1-1,-1 1 1,1 0-1,0 0 1,-1-1-1,1 1 1,0 0-1,0-1 0,-1 1 1,1-1-1,0 1 1,0-1-1,0 0 1,0 1-1,0-1 1,0 0-1,-1 1 1,1-1-1,0 0 1,0 0-1,0 0 1,0 0-1,0 0 1,0 0-1,0 0 1,0 0-1,0 0 0,0 0 1,0-1-1,0 1 1,0 0-1,0-1 1,0 1-1,-1 0 1,3-2-1,9-5 19,0-1 0,0 0 0,0-1 0,-1 0 1,-1-1-1,0 0 0,0-1 0,11-16 0,1 2 32,-22 25-50,0-1-1,1 1 1,-1-1 0,1 1 0,-1-1 0,1 1-1,-1-1 1,1 1 0,0-1 0,-1 1-1,1-1 1,0 1 0,-1 0 0,1-1 0,0 1-1,-1 0 1,1 0 0,0 0 0,-1 0-1,1-1 1,0 1 0,0 0 0,1 0 0,-2 2 0,1 0 1,-1 0 0,1 0 0,-1-1 0,0 1-1,0 0 1,0 0 0,0 0 0,0 0 0,0-1-1,-1 4 1,0-3-1,2 5 4,-1 1 0,1-1 1,0 1-1,1-1 0,0 1 0,0-1 0,0 0 0,1 0 0,0 0 0,1 0 1,-1-1-1,1 1 0,1-1 0,-1 0 0,1 0 0,0-1 0,0 1 0,8 5 1,-11-10-5,0 1 0,1-1 1,-1 0-1,0-1 1,0 1-1,1 0 0,-1-1 1,0 1-1,1-1 1,-1 0-1,0 0 0,1 1 1,-1-2-1,0 1 1,1 0-1,-1 0 0,3-2 1,40-13 5,-37 12-6,14-8 11,0-1 1,0 0-1,-2-2 1,1 0-1,-2-1 1,0-1-1,-1-1 1,0-1-1,-2 0 1,0-1-1,19-31 1,10-22 34,67-153-1,-111 223-45,162-361 34,-140 311-32,-3 0 1,-1-1 0,16-82-1,-33 104-3,-2 30 0,0 1 0,-1-1 0,1 1 0,0-1 0,0 1 0,0-1 0,0 1 0,0-1 0,0 1 0,-1 0 0,1-1 0,0 1 0,0-1 0,-1 1 0,1 0 0,0-1 0,-1 1 0,1 0 0,0-1 0,-1 1 0,1 0 0,0-1 0,-1 1 0,1 0 0,-1 0 0,1-1 0,0 1 0,-1 0 0,1 0 0,-1 0 0,1 0 0,-1 0 0,1 0 0,-1 0 0,1 0 0,-1 0 0,1 0 0,-1 0 0,1 0 0,-1 0 0,1 0 0,0 0 0,-1 0 0,1 0 0,-1 1 0,1-1 0,-1 0 0,1 0 0,0 0 0,-1 1 0,1-1 0,-1 0 0,1 1 0,0-1 0,-1 1 0,-5 4-4,-1 0 0,2 1 1,-1 0-1,0 0 0,1 0 0,0 0 0,1 1 0,0 0 0,-6 11 0,1-2-5,-14 27-19,2 1-1,2 1 1,2 1-1,-20 84 1,-16 198-163,53-326 190,-10 90-67,2 105 1,12-146 99,-3-48-21,-1 1 1,1-1-1,0 1 0,0-1 0,1 1 0,-1-1 0,1 0 0,0 1 0,-1-1 0,1 0 0,3 3 0,-3-5-4,-1 0-1,1-1 1,-1 1-1,0-1 1,1 1-1,-1-1 1,1 0-1,-1 1 1,1-1-1,-1 0 1,1 0-1,-1 0 1,1 0-1,-1 0 1,1-1-1,-1 1 1,1 0-1,-1-1 1,2 0-1,27-10 79,77-52 144,2 4-66,-107 58-158,1 0 1,-1 1 0,1-1-1,-1 0 1,1 1-1,0-1 1,-1 1 0,1 0-1,-1 0 1,1 0-1,0 0 1,-1 0 0,1 1-1,-1-1 1,5 2-1,0 1 13,0 1-1,0-1 0,12 9 0,12 6-4,-29-18-6,1 1 1,-1 0 0,1-1 0,-1 0 0,1 1 0,-1-1 0,1 0-1,-1 0 1,1-1 0,-1 1 0,0 0 0,1-1 0,-1 0 0,1 1 0,-1-1-1,0 0 1,4-2 0,34-23 171,-39 25-169,9-8 125,-25 25-72,4 0-55,2 0 1,0 2 0,1-1 0,-9 26 0,15-35-4,0-1-1,0 1 1,1 0 0,0-1-1,0 1 1,1 0-1,0 0 1,0-1 0,1 1-1,0 0 1,0 0 0,1-1-1,4 15 1,-4-18 0,0 0 1,0-1-1,0 1 0,1 0 1,-1-1-1,1 1 0,0-1 1,0 0-1,0 0 1,0 0-1,1 0 0,-1 0 1,1-1-1,-1 0 0,1 1 1,0-1-1,0-1 1,0 1-1,0-1 0,0 1 1,1-1-1,-1 0 0,0-1 1,1 1-1,-1-1 1,0 0-1,1 0 0,-1 0 1,0 0-1,1-1 0,4-1 1,4-1 16,1-1 0,-1 0 0,0-1 1,0 0-1,-1-1 0,17-10 0,66-52 89,-66 45-88,26-20 17,32-28-20,-67 57-19,-8 6 5,0-1 0,0 0 0,21-21 0,-33 29-4,1 1-1,-1 0 1,0 0-1,1-1 1,-1 1-1,0 0 1,1-1-1,-1 1 1,0 0-1,0-1 0,1 1 1,-1 0-1,0-1 1,0 1-1,0-1 1,0 1-1,0-1 1,1 1-1,-1 0 1,0-1-1,0 1 0,0-1 1,0 1-1,0-1 1,0 1-1,0 0 1,-1-1-1,1 1 1,0-1-1,0 1 0,0 0 1,0-1-1,0 1 1,-1-1-1,1 1 1,0 0-1,0-1 1,-1 1-1,1 0 1,0-1-1,-1 1 0,1-1 1,-1 1 0,0-1-1,0 1 1,0 0 0,0-1 0,0 1-1,0 0 1,0 0 0,0 0 0,0 0-1,0 0 1,0 0 0,0 0 0,0 0-1,0 0 1,0 0 0,-2 1 0,-6 2 0,0 1 0,0 0 0,1 0 0,-1 1 0,1 0 0,0 0 0,1 1 0,-1 0 0,1 1 0,0-1 0,1 1 1,-7 9-1,10-12-6,0 1 0,0-1 0,1 1 1,-1 0-1,1 0 0,0-1 0,1 1 1,-1 0-1,1 1 0,0-1 0,0 0 1,1 0-1,-1 0 0,1 1 0,0-1 1,1 0-1,-1 0 0,1 1 1,0-1-1,1 0 0,-1 0 0,1 0 1,4 8-1,-4-9 2,1 0 1,0 0-1,0 0 1,0-1-1,0 0 0,1 1 1,-1-1-1,1-1 1,0 1-1,0 0 1,0-1-1,0 0 0,0 0 1,1 0-1,-1 0 1,1-1-1,8 2 0,-4-1 0,0-1 0,1 1 0,-1-2-1,1 1 1,-1-2 0,0 1-1,19-4 1,-22 2 17,1 0 0,0-1-1,-1 0 1,0 0 0,0 0-1,0-1 1,0 0 0,0 0-1,-1 0 1,1-1 0,-1 0-1,0 0 1,-1 0 0,6-8-1,-9 11-6,1-1-1,-1 1 0,1 0 0,-1-1 0,0 1 0,0-1 0,0 0 0,0 1 0,0-1 0,0 0 0,-1 0 0,1 1 0,-1-1 0,0 0 0,0 0 0,0 0 0,0 1 0,-1-1 0,1 0 0,-1 0 0,0 0 0,1 1 0,-1-1 0,0 1 0,-1-1 0,1 0 0,0 1 0,-1 0 0,1-1 0,-1 1 0,0 0 0,0 0 0,0 0 0,0 0 0,0 0 0,0 0 0,-3-1 0,-6-2 55,1 0 0,-1 0 1,0 1-1,0 1 0,0 0 0,-1 0 1,1 1-1,-21-1 0,6 0 111,8 2-23,5 0 230,28-4-121,49-12 17,-1 4 0,2 2 0,93-2 0,-139 12-151,-15 0-73,-1 1 1,1 0 0,0 0 0,0 0-1,0 0 1,0 0 0,-1 1-1,6 1 1,-7-1-38,-1 0-1,0 0 1,0 0 0,0-1-1,0 1 1,0 0 0,0 0-1,0 1 1,-1-1-1,1 0 1,0 0 0,-1 0-1,1 0 1,0 1-1,-1-1 1,0 0 0,1 1-1,-1-1 1,0 0 0,1 1-1,-1-1 1,0 0-1,0 1 1,0-1 0,0 0-1,-1 1 1,1-1-1,0 1 1,-1 0 0,-1 10 108,0-1 1,-1 1 0,-8 18-1,-4 19 384,15-49-505,0 1 0,0-1 1,0 0-1,0 1 0,0-1 0,-1 0 1,1 1-1,0-1 0,0 0 0,0 1 1,0-1-1,0 0 0,0 1 0,0-1 0,0 0 1,0 1-1,1-1 0,-1 0 0,0 1 1,0-1-1,0 0 0,0 1 0,0-1 0,1 0 1,-1 1-1,0-1 0,0 0 0,0 0 1,1 1-1,-1-1 0,1 0 0,10-3 82,20-20 54,-21 15-119,48-40-19,-42 32 0,2 2 0,0 0 0,22-13 0,-39 26 0,-1 1 0,1 0 0,0-1 0,-1 1 0,1-1 0,0 1 0,0 0 0,0 0 0,-1 0 0,1-1 0,0 1 0,0 0 0,0 0 0,0 0 0,0 0 0,-1 0 0,2 1 0,-1-1 0,-1 0 0,0 0 0,1 1 0,-1-1 0,1 0 0,-1 0 0,0 1 0,0-1 0,1 1 0,-1-1 0,0 0 0,1 1 0,-1-1 0,0 1 0,0-1 0,0 0 0,0 1 0,1-1 0,-1 1 0,0-1 0,0 1 0,0 0 0,-3 32 0,1-23 0,-2 29 0,-3 26 0,-2-1 0,-31 112 0,32-159 1000,8-17-1095,0 0 1,-1 0 0,1 0-1,0 1 1,0-1 0,0 0-1,-1 0 1,1 0 0,0 0 0,0 0-1,-1 0 1,1 0 0,0 0-1,0 0 1,-1 0 0,1 0-1,0 0 1,0 0 0,0 0 0,-1 0-1,1 0 1,0 0 0,0 0-1,-1 0 1,1 0 0,0 0-1,0 0 1,0 0 0,-1 0-1,1-1 1,0 1 0,0 0 0,0 0-1,-1 0 1,1 0 0,0 0-1,0-1 1,0 1 0,0 0-1,-1 0 1,1 0 0,0-1-1,0 1 1,0 0 0,0 0 0,0 0-1,0-1 1,0 1 0,0 0-1,0 0 1,0-1 0,0 1-1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54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20903,'0'0'4728,"58"58"-4960,-31-41 48,-5-5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54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16384,'0'0'1503,"113"-23"-623,-23 9 8,17-2-184,14 6 0,-2 8-312,-12 4 0,-4 6-144,-19 0 8,-11 4-96,-19 0 8,-18 1-40,-15 3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57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369 687 9944,'0'0'2764,"-10"1"-2038,-20 4-91,0 2 1,-53 18-1,69-20-511,1 1 0,0 0 0,1 1 0,0 0 0,0 1 0,0 0 1,1 1-1,1 1 0,-13 13 0,12-10 10,0 2-1,2-1 1,-1 1 0,-8 21-1,13-27-47,1 1-1,1 0 0,0 0 0,0 1 1,1-1-1,0 0 0,0 1 1,1 13-1,1-21-48,0 1 0,1-1 1,-1 1-1,1-1 0,0 0 0,0 1 1,0-1-1,0 0 0,1 0 0,-1 1 1,1-1-1,0 0 0,0-1 0,0 1 1,0 0-1,0 0 0,1-1 0,-1 1 1,1-1-1,3 3 0,-3-4-9,-1 1 0,1-1 0,0 0-1,-1 0 1,1 0 0,0-1 0,0 1 0,-1 0 0,1-1 0,0 0-1,0 0 1,0 0 0,0 0 0,0 0 0,0 0 0,-1-1 0,1 1-1,0-1 1,0 0 0,0 0 0,-1 0 0,1 0 0,-1-1 0,5-2-1,4-4 51,0 0-1,0-1 0,-1-1 0,0 0 0,11-15 1,39-60 206,-57 80-270,58-98 299,-54 89-225,-1 0-1,0-1 0,-1 1 0,-1-1 1,4-25-1,-7 39-70,-1-1 0,0 1-1,0 0 1,0 0 0,0 0 0,0-1 0,0 1-1,0 0 1,0 0 0,0 0 0,-1-1 0,1 1 0,0 0-1,-1 0 1,1 0 0,-2-1 0,-3 3 180,-2 11-119,1 3-22,0-1-1,2 1 0,0 0 1,-3 21-1,6-28-35,1-1 0,0 1 1,0-1-1,0 1 0,1-1 1,0 1-1,0-1 0,1 0 0,0 0 1,1 0-1,4 10 0,-5-13 0,1 1 0,0-1 0,0 0 0,1 0 0,-1 0-1,1 0 1,0-1 0,0 1 0,0-1 0,1 0 0,-1 0-1,6 2 1,-7-3-5,0-1-1,0 1 0,0-1 0,1 0 1,-1 0-1,1 0 0,-1 0 1,1-1-1,-1 1 0,1-1 0,-1 0 1,1 0-1,-1 0 0,1-1 1,-1 1-1,1-1 0,-1 0 0,5-1 1,3-4 31,0 0 1,-1-1-1,1-1 1,-1 1-1,-1-2 1,12-11-1,47-62 219,-50 57-174,-1-1 1,-1-1-1,20-46 0,23-91 187,-41 102-126,-4-1 1,12-110-1,-23 152-82,-2 0 1,0-1-1,-2 1 0,0-1 0,-7-34 1,8 55-64,0 0 1,0 0 0,0 0 0,-1 0 0,1 0 0,0 0 0,0 0 0,-1 0-1,1 0 1,-1 1 0,1-1 0,-1 0 0,1 0 0,-1 0 0,0 1 0,1-1-1,-1 0 1,0 0 0,1 1 0,-1-1 0,0 1 0,-1-1 0,1 0-2,0 1 1,0 1 0,0-1-1,1 0 1,-1 0 0,0 0-1,0 0 1,0 0 0,0 1-1,1-1 1,-1 0 0,0 1-1,0-1 1,1 1 0,-1-1-1,0 1 1,0-1-1,1 1 1,-2 1 0,-3 3 19,0 1 1,0 0-1,1 1 1,-6 10-1,-7 20 14,1 0 0,3 2 0,1-1-1,2 2 1,1-1 0,-5 67 0,11-63-4,3 0 0,1 0 1,2 0-1,2 0 0,14 59 0,-16-90-12,0-1 0,1 1 0,1-1 0,0 0 1,11 17-1,-14-24-13,0 0 0,1 0 1,0-1-1,0 1 0,0-1 1,0 0-1,1 0 0,-1 0 1,1 0-1,0-1 0,0 1 1,0-1-1,0 0 0,0 0 1,0 0-1,0-1 1,1 0-1,6 2 0,1-3 10,-1 0 0,1-1-1,0 0 1,-1-1 0,1 0 0,-1-1 0,1 0-1,19-9 1,84-46 91,-109 55-107,169-106 242,-142 81 74,-75 74-152,24-28-125,1 0 1,-18 26-1,31-38-32,0 0 0,1 0 0,0 1 0,0-1 0,0 0 1,1 1-1,0 0 0,0-1 0,0 1 0,1 0 0,0 0 0,0 12 0,2-14-4,-1 1 0,1-1 0,0 0 0,0 1 0,1-1-1,-1 0 1,1 0 0,1 0 0,-1 0 0,0-1 0,1 1 0,0-1 0,0 1 0,1-1 0,-1 0 0,1 0 0,0 0 0,0-1 0,0 1 0,0-1-1,1 0 1,6 3 0,-7-4 2,0 0 0,1 0 0,-1 0 0,1-1 0,0 0-1,-1 0 1,1 0 0,0-1 0,0 1 0,-1-1 0,1 0 0,0-1-1,0 1 1,-1-1 0,1 0 0,0 0 0,-1 0 0,1-1 0,-1 0-1,1 1 1,-1-2 0,0 1 0,0 0 0,0-1 0,5-4-1,0 0 22,0-1-1,0 0 1,-1 0-1,0-1 1,-1-1-1,0 1 0,0-1 1,-1 0-1,0 0 1,4-12-1,-9 19-15,0 1-1,0-1 1,-1 1-1,1-1 1,-1 1 0,1-1-1,-1 0 1,0 1-1,0-1 1,0 0-1,-1 1 1,1-1 0,-1 0-1,1 1 1,-1-1-1,0 1 1,0-1-1,0 1 1,0 0 0,0-1-1,-1 1 1,1 0-1,-1 0 1,1 0-1,-1 0 1,0 0 0,0 0-1,0 0 1,-4-3-1,-4 0 37,1 0 0,-1 0 0,0 1-1,0 1 1,-19-5 0,20 5-14,-4-2 41,13 5-76,0 0 0,0-1 0,0 1 0,0 0 0,0 0 0,0 0 0,0 0 0,0 0 0,0 0 0,0-1 0,0 1 0,0 0 0,0 0 0,0 0 0,0 0 0,0 0 0,0 0 0,0-1 0,0 1 0,0 0 0,0 0 0,0 0 0,0 0 0,0 0 0,0-1 0,0 1 0,0 0 0,0 0 0,0 0 0,0 0 0,1 0 0,-1 0 0,0 0 0,0 0 0,0 0 0,0-1 0,0 1 0,0 0 0,0 0 0,1 0 0,-1 0 0,0 0 0,0 0 0,0 0 0,0 0 0,27-7 124,-17 4-130,66-16 87,2 3 1,99-8-1,-160 23-60,0 1-1,23 3 0,-34-2-16,0 0-1,0 0 1,-1 0 0,1 1-1,0 0 1,-1 0-1,0 0 1,1 1-1,-1 0 1,7 4-1,-10-5 0,-1 0-1,1-1 0,-1 1 0,0 0 0,1 0 0,-1 0 0,0 0 0,0 0 0,-1 0 1,1 0-1,0 0 0,-1 1 0,1-1 0,-1 0 0,1 0 0,-1 1 0,0-1 0,0 0 1,-1 4-1,0 5 16,-1 0 0,-6 20 0,4-16 12,2-9-13,0-1-1,0 0 0,0 0 1,-7 9-1,-1 3 69,32-29 55,-14 5-125,67-51 130,-64 51-117,0-1 0,1 2 0,0-1 0,23-7 0,-33 13-22,-1 0 1,1 1-1,-1-1 1,1 1-1,-1-1 1,1 1-1,-1-1 1,1 1-1,-1 0 1,1 0-1,0 0 1,-1 0-1,1 0 1,-1 0-1,1 1 1,-1-1-1,1 0 1,0 1 0,-1-1-1,1 1 1,-1-1-1,0 1 1,1 0-1,-1 0 1,0 0-1,1 0 1,-1 0-1,0 0 1,0 0-1,2 1 1,-1 3 16,0 0 1,0-1 0,-1 1 0,0 0-1,1 0 1,-1 0 0,0 10 0,-1-11-12,0 1 1,1-1 0,-1 0 0,1 1-1,0-1 1,0 0 0,1 0-1,-1 0 1,1 0 0,0 0 0,0 0-1,0 0 1,4 4 0,-2-5-4,1 0 1,-1 0 0,1-1 0,-1 0 0,1 0-1,0 0 1,0 0 0,0-1 0,0 1-1,1-2 1,-1 1 0,0 0 0,0-1 0,0 0-1,8-1 1,6 0 20,0-2 0,35-8 0,98-38 89,-68 19-36,-32 12 25,59-31 0,-103 45-91,12-5 45,-19 7-28,-13 6-7,-5 2-8,0 1 1,0 1-1,1 0 0,-19 13 0,27-15 1,0 0 0,0 0 1,0 1-1,1 0 0,0 1 0,0-1 1,0 1-1,1 0 0,-6 13 0,11-19-17,0 0-1,0 1 0,0-1 1,0 1-1,0-1 0,1 1 0,0 0 1,-1-1-1,1 1 0,0-1 1,0 1-1,0 0 0,1-1 1,-1 1-1,1-1 0,-1 1 0,1-1 1,1 4-1,0-2 9,0 0 0,1 0-1,-1 0 1,1 0 0,0-1 0,-1 1 0,2-1-1,-1 0 1,0 0 0,6 4 0,-5-4-4,0 0 0,0-1 0,0 1 0,0-1 0,1 0 1,-1 0-1,1 0 0,0-1 0,-1 0 0,1 0 0,0 0 1,0 0-1,0-1 0,0 1 0,0-1 0,0-1 0,-1 1 1,1-1-1,0 1 0,8-4 0,-4 1-9,-1-1 0,-1 0 0,1-1 0,-1 1 0,1-1 0,-1-1 0,-1 1 0,1-1 0,-1-1 0,0 1 0,0-1 0,8-14 0,-12 18 0,1-1 0,-1 1 0,1-1 0,0 1 0,-1 0 0,2 0 0,5-5 0,3-3 0,-12 28 0,-7 39 0,2 1 0,2 60 0,0 1 0,3-105 0,-11 124 0,8-111 0,-2 0 0,-1-1 0,-11 32 0,16-54 0,0 1 0,-1-1 0,0 0 0,1 1 0,-1-1 0,0 0 0,0 0 0,-1 0 0,1-1 0,-1 1 0,1-1 0,-1 1 0,0-1 0,0 0 0,0 0 0,0 0 0,0 0 0,-1 0 0,1-1 0,0 0 0,-1 0 0,1 0 0,-1 0 0,1 0 0,-1 0 0,0-1 0,1 0 0,-1 0 0,-6 0 0,5-1 0,1 0 0,-1 0 0,1 0 0,0-1 0,-1 1 0,1-1 0,0 0 0,0 0 0,0 0 0,0-1 0,0 1 0,1-1 0,-1 0 0,1 0 0,0 0 0,0-1 0,0 1 0,0-1 0,1 0 0,-1 0 0,1 0 0,0 0 0,-3-6 0,3 3 0,0 0 0,0 0 0,1 0 0,0-1 0,0 1 0,1 0 0,0 0 0,0 0 0,0-1 0,1 1 0,0 0 0,4-12 0,-2 9 0,1 1 0,0-1 0,1 0 0,0 1 0,1 0 0,0 0 0,14-15 0,-5 9 0,0 0 0,2 1 0,0 1 0,0 0 0,1 1 0,1 2 0,0-1 0,22-7 0,-2 3 0,2 2 0,0 1 0,53-7 0,-86 18 0,0 0 0,0 0 0,0 1 0,1 0 0,8 1 0,-15-1 0,0 1 0,1-1 0,-1 1 0,0 0 0,1 0 0,-1 0 0,0 0 0,0 0 0,0 1 0,0-1 0,0 1 0,0-1 0,0 1 0,0 0 0,-1 0 0,1-1 0,-1 1 0,1 0 0,-1 1 0,2 3 0,4 7 850,-3-6-5635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7:59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0 18487,'0'0'2955,"-6"14"-2823,6-14-132,-7 17 68,0-1 0,1 1-1,1 0 1,1 0 0,-3 26 0,-1 196 1047,10-192-719,2 0 1,2 0-1,12 48 1,8 0 1323,-25-88-1354,0-5-211,0 1-1,0 0 1,-1 0-1,1 0 1,-1 0 0,0-1-1,0 1 1,0 0-1,0 0 1,-1 0 0,0 3-1,0 6-40,0 1-1,1-1 1,1 1-1,-1-1 1,2 0 0,4 19-1,0 7 305,-3-31-215,0-16 109,18-161 47,-17 92-229,6-136 132,-10 164-124,-3 1 1,-11-65 0,7 90-1,6 23-124,0 0 0,0-1-1,1 1 1,-1 0 0,0 0 0,1-1 0,-1 1-1,1-1 1,0 1 0,0 0 0,-1-1 0,1 1-1,0-1 1,0 1 0,0-1 0,0 1 0,1-1 0,-1 1-1,0 0 1,1-1 0,-1 1 0,0-1 0,1 1-1,0 0 1,-1 0 0,1-1 0,0 1 0,0 0-1,0 0 1,-1 0 0,1 0 0,0 0 0,1 0-1,-1 0 1,0 0 0,0 0 0,0 0 0,0 0 0,3 0-1,8-6 15,1 1 0,-1 1 0,1 0 0,0 0 0,1 2 0,23-5 0,-10 5 28,0 0-1,43 3 1,-47 1-28,0 1 0,0 1 1,25 8-1,-39-9-21,0 1 0,0 0-1,-1 0 1,1 1 0,-1 1 0,0-1 0,0 1 0,0 0-1,-1 1 1,12 11 0,-15-12-7,-1 0 0,0 0 0,0 0 0,0 0 0,-1 0 0,1 1 0,-1-1 0,-1 1 0,1 0 0,-1 0 0,0-1 0,0 1 0,-1 0 0,1 6 0,-1 2 0,-1-1 0,0 0 0,-1 0 0,-1 0 0,-4 15 0,3-17 0,0-1 0,-1 0 0,-1 0 0,1 0 0,-2-1 0,1 0 0,-1 0 0,-1-1 0,1 0 0,-10 8 0,-4 1 0,0 0 0,-1-2 0,-26 14 0,-48 25 0,96-54 0,0 0 0,-1 1 0,1-1 0,0 0 0,0 0 0,-1 0 0,1 1 0,0-1 0,0 0 0,-1 0 0,1 1 0,0-1 0,0 0 0,0 0 0,-1 1 0,1-1 0,0 0 0,0 1 0,0-1 0,0 0 0,0 1 0,0-1 0,0 0 0,0 1 0,0-1 0,0 0 0,0 1 0,0-1 0,0 0 0,0 1 0,0-1 0,0 0 0,0 1 0,0-1 0,0 0 0,0 1 0,1-1 0,-1 0 0,0 1 0,0-1 0,0 0 0,1 0 0,-1 1 0,0-1 0,0 0 0,1 0 0,-1 1 0,0-1 0,0 0 0,1 0 0,-1 0 0,0 0 0,1 1 0,-1-1 0,0 0 0,1 0 0,-1 0 0,0 0 0,1 0 0,-1 0 0,1 0 0,24 8 0,77 8 0,-63-11 0,0 1 0,-1 2 0,62 21 0,-77-20 0,45 21 0,-61-26 0,0 0 0,-1 1 0,1-1 0,-1 1 0,0 0 0,-1 1 0,8 7 0,-12-11 0,0-1 0,0 1 0,-1-1 0,1 1 0,0-1 0,-1 1 0,1-1 0,-1 1 0,0 0 0,0-1 0,1 1 0,-1 0 0,0-1 0,0 1 0,-1 0 0,1-1 0,0 1 0,0 0 0,-1-1 0,1 1 0,-1-1 0,1 1 0,-1-1 0,0 1 0,0-1 0,0 1 0,1-1 0,-1 0 0,-1 1 0,1-1 0,0 0 0,0 0 0,0 0 0,-2 1 0,-3 4 0,0-1 0,0 0 0,-1-1 0,0 0 0,-12 7 0,-4-3 0,0 0 0,-1-1 0,1-1 0,-1-2 0,0 0 0,-36 0 0,-5-4 0,-75-8 0,104 3 0,-26 0 0,53 4 850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8:0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16575,'0'0'2975,"12"1"-3048,267 21 839,75 9 462,-189-3 664,-163-27-1824,0-1 0,-1 0 0,1 0 0,-1 1-1,0-1 1,1 1 0,-1-1 0,1 1 0,-1 0 0,0 0-1,1-1 1,-1 1 0,0 0 0,0 0 0,2 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0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13768,'0'0'6583,"14"-5"-6189,-3 0-301,-1 0 4,0 1-1,0 1 0,0 0 0,0 0 0,1 0 0,-1 2 0,21-2 0,0 4 555,54 11 0,-55-7 278,54 2 0,-67-4-247,-1 0-506,-9-4-2806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1040 8136,'0'0'6010,"7"-11"-5676,35-64 258,32-81 1,4-8 176,1 0-81,-3-24 24,-61 143-401,-1 0 0,9-61 0,-21 100-218,-1-1-1,0 0 1,-1 1-1,0-1 0,0 0 1,0 0-1,-1 1 1,0-1-1,-2-8 0,3 14-71,0 1-1,0-1 0,-1 0 0,1 1 0,0-1 0,0 1 1,-1-1-1,1 1 0,0-1 0,-1 1 0,1 0 0,0-1 0,-1 1 1,1-1-1,-1 1 0,1 0 0,0-1 0,-1 1 0,1 0 1,-1-1-1,1 1 0,-1 0 0,1 0 0,-1 0 0,0-1 1,1 1-1,-1 0 0,1 0 0,-1 0 0,0 0 0,-1 0 5,0 1-1,0-1 1,1 1-1,-1-1 0,0 1 1,1 0-1,-1-1 1,1 1-1,-1 0 0,-1 1 1,-4 4 27,0-1 0,1 1 1,-8 9-1,4-3-2,2 1-1,-1 1 1,2-1-1,-1 1 1,2 1-1,0-1 1,1 1-1,-6 28 1,2 1 142,-5 82 1,12-88-57,2 1 1,5 49-1,-2-69-80,0-1 0,1 0-1,1 0 1,0 0 0,1 0 0,16 30 0,-20-45-38,1 1 0,-1-1 0,1 1 0,-1-1 0,1 0 0,0 0 1,0 0-1,0 0 0,1 0 0,-1-1 0,1 0 0,-1 0 0,1 0 1,0 0-1,0 0 0,6 1 0,-4-1 3,1-1 0,0 0 0,0-1 0,-1 1 0,1-1 0,0 0 0,0-1 0,-1 0 0,13-3 1,-9 2 9,0-1 0,-1-1 1,1 0-1,-1 0 1,0-1-1,0 0 0,0 0 1,0-1-1,-1 0 1,0-1-1,-1 0 0,1 0 1,10-14-1,23-53 240,-10 17 77,-31 57-344,0 0 0,0 0 0,0-1-1,1 1 1,-1 0 0,0-1 0,0 1 0,0 0 0,0 0 0,0-1 0,1 1-1,-1 0 1,0 0 0,0-1 0,1 1 0,-1 0 0,0 0 0,0 0-1,1-1 1,-1 1 0,0 0 0,0 0 0,1 0 0,-1 0 0,0 0 0,1 0-1,-1-1 1,0 1 0,1 0 0,-1 0 0,0 0 0,1 0 0,-1 0 0,0 0-1,1 0 1,-1 1 0,0-1 0,1 0 0,6 12 57,-1 20-29,-6-19-17,0 1 0,2-1-1,0 1 1,0-1 0,8 24 0,-9-33-3,0-1 0,1 1 0,-1-1 0,1 1 0,0-1 0,0 0 0,0 0 0,0 0 0,0 0 0,1 0 0,-1 0 0,1 0 0,0-1 0,0 0 0,0 1 0,0-1 0,0 0 0,0 0 0,1-1 0,-1 1 0,0-1 0,1 1 0,0-1 0,-1 0 0,8 0 0,2-1 22,0 0 1,0-1-1,0-1 0,0 0 0,0-1 1,0-1-1,-1 0 0,0 0 0,13-7 0,15-10 87,48-33 0,-42 25-73,42-32 50,10-6 96,-91 61-171,1 0 18,-9 11 95,-12 12-75,-27 29 0,1-3-20,14-13-31,-32 41 20,52-63-28,0 0 1,0 1-1,1-1 0,0 1 0,0 0 0,1 0 0,-3 12 0,6-20-2,0 0 0,0 0 0,-1-1 0,1 1 0,0 0 0,0-1 0,0 1 0,0 0 0,0-1 0,0 1 0,0 0 0,0 0 0,0-1 0,1 1 0,-1 0 0,0-1 0,0 1 0,1 0 0,-1-1 0,0 1 0,1 0 0,-1-1 0,0 1 0,1-1 0,-1 1 0,1-1 0,-1 1 0,1-1 0,-1 1 0,1-1 0,1 1 0,0 0-1,-1-1 1,1 0 0,0 1 0,0-1 0,0 0 0,0 0 0,0 0 0,0 0 0,-1-1 0,1 1 0,4-2 0,3-1 2,1 0-1,-1-1 1,13-7 0,-10 3 29,1 0 0,-2-1 0,1-1 1,-2 0-1,1 0 0,-1-1 0,-1 0 1,1-1-1,-2 0 0,13-23 1,-18 25-13,-3 10-18,0 0 1,0-1-1,0 1 0,0 0 1,0-1-1,0 1 0,0 0 1,1-1-1,-1 1 0,0 0 1,0-1-1,0 1 1,1 0-1,-1 0 0,0-1 1,0 1-1,1 0 0,-1 0 1,0-1-1,1 1 0,-1 0 1,0 0-1,1 0 0,-1 0 1,0-1-1,1 1 0,-1 0 1,0 0-1,1 0 0,-1 0 1,0 0-1,1 0 1,0 0-1,2 32 16,0-25-26,0 0 0,1-1 0,0 1 0,0-1 0,0 0 0,1-1 0,0 1-1,0-1 1,1 0 0,-1 0 0,1 0 0,9 5 0,-11-8 11,-1 0 0,1-1-1,-1 1 1,1-1 0,0 0 0,0 0-1,0 0 1,-1 0 0,1-1 0,0 0 0,0 0-1,0 0 1,0 0 0,0 0 0,0-1-1,0 0 1,0 0 0,-1 0 0,1 0 0,0 0-1,-1-1 1,1 0 0,-1 0 0,1 0-1,2-2 1,120-94 88,-119 92-72,-3 2-10,0 0 0,0 0 1,0 1-1,0-1 1,1 1-1,0 0 1,0 1-1,-1-1 1,11-3-1,-14 6-7,-1 0-1,1 1 1,-1-1-1,1 0 1,0 0-1,-1 1 1,1-1-1,-1 0 1,1 1-1,-1-1 1,1 1-1,-1-1 0,0 1 1,1-1-1,-1 1 1,1-1-1,-1 1 1,0-1-1,0 1 1,1-1-1,-1 1 1,0-1-1,0 1 1,0 0-1,1-1 1,-1 2-1,4 22 8,-1-10-5,0 5-3,1 4 0,-4-23 0,1 1 0,-1-1 0,0 0 0,1 1 1,-1-1-1,1 0 0,-1 1 0,1-1 0,-1 0 0,1 1 1,0-1-1,-1 0 0,1 0 0,-1 0 0,1 0 0,-1 1 0,1-1 1,0 0-1,-1 0 0,1 0 0,-1 0 0,1 0 0,0 0 1,-1-1-1,1 1 0,-1 0 0,1 0 0,-1 0 0,1-1 0,0 1 1,-1 0-1,1 0 0,-1-1 0,1 1 0,-1 0 0,1-1 1,12-7 15,-1 0 1,0-1 0,-1 0 0,0-1 0,17-18 0,-14 13 9,29-23 1,-34 32-27,-6 3-1,0 0 1,0 1 0,0-1-1,1 1 1,-1 0-1,1 0 1,-1 0-1,1 0 1,0 1 0,-1 0-1,1-1 1,0 2-1,0-1 1,0 0-1,0 1 1,0-1 0,4 1-1,-7 1 1,0-1 0,0 1 0,-1-1 0,1 1 0,0-1 0,-1 1 0,1 0 0,0-1 0,-1 1 0,1 0 0,-1-1 0,1 1 0,-1 0 0,0 0 0,1 0 0,-1 0 0,0-1 0,1 1 0,-1 0 0,0 0 0,0 0 0,0 0 0,0 0 0,0 0 0,2 29 0,-2-24 0,1 5 7,0 0 0,1 0 0,0 0-1,0 0 1,1 0 0,1 0 0,-1-1 0,2 1-1,7 13 1,-10-21-4,0-1-1,0 1 0,0 0 1,0 0-1,0-1 0,1 0 1,-1 1-1,1-1 0,0 0 1,0 0-1,0 0 0,0-1 1,0 1-1,0-1 0,0 1 1,0-1-1,1 0 0,-1 0 1,0-1-1,1 1 0,-1-1 1,1 0-1,-1 1 0,0-2 1,1 1-1,-1 0 0,1-1 1,-1 1-1,0-1 0,1 0 1,-1 0-1,0 0 0,0-1 1,0 1-1,4-3 0,3-1 17,1-1 0,-1-1 0,0 0 0,0-1 0,0 0 0,12-14 0,45-62 232,-50 62-143,6-2 8,-23 23-114,0 1 0,1-1 0,0 1-1,-1 0 1,1 0 0,-1-1-1,1 1 1,-1 0 0,1 0-1,-1-1 1,1 1 0,0 0 0,-1 0-1,1 0 1,0 0 0,-1 0-1,1 0 1,-1 0 0,1 0-1,0 0 1,-1 0 0,1 0-1,-1 1 1,1-1 0,0 0 0,-1 0-1,1 0 1,-1 1 0,1-1-1,-1 0 1,1 1 0,-1-1-1,1 1 1,-1-1 0,1 0-1,-1 1 1,1-1 0,-1 1 0,0-1-1,1 1 1,-1 0 0,0-1-1,0 1 1,1-1 0,-1 1-1,0 0 1,6 13 0,0 0 0,-2 1-1,1-1 1,-2 1 0,3 23-1,-5-31 6,-1-1 0,1 1 0,-1 0 0,-1-1 0,1 1 0,-1 0-1,-1-1 1,1 1 0,-1-1 0,0 1 0,0-1 0,-1 0 0,0 0 0,-6 10-1,7-14 3,1-1-1,-1 1 0,1-1 0,-1 0 0,0 1 1,0-1-1,0 0 0,0 0 0,0 0 0,0 0 0,0-1 1,0 1-1,0-1 0,0 1 0,0-1 0,-3 1 0,-38-1 226,27 0-111,46 12-27,-5-9-114,-1-1-1,0-1 0,1-1 0,-1-1 1,0-1-1,38-7 0,-51 6 25,-1 0 1,1 0-1,0-1 0,-1 0 0,0-1 1,0 0-1,0-1 0,-1 0 0,0 0 0,0-1 1,0 0-1,-1-1 0,0 0 0,-1 0 1,1-1-1,8-14 0,-13 18 26,0 0-1,0 0 1,0 0-1,-1-1 1,0 1-1,0-1 1,0 1 0,-1-1-1,0 0 1,0 0-1,0-6 1,-1 11 13,3-17 168,-3 17-210,1 0 1,-1 1-1,1-1 0,-1 0 0,1 1 0,0-1 0,-1 0 0,1 1 0,0-1 0,-1 1 0,1-1 0,0 1 0,0 0 0,-1-1 0,1 1 0,0 0 0,0-1 0,0 1 0,-1 0 0,1 0 0,0 0 0,0 0 0,0-1 0,0 1 0,0 1 0,0-1 0,-1 0 0,1 0 0,0 0 0,0 0 0,0 1 1,0-1-1,-1 0 0,1 1 0,0-1 0,0 0 0,0 1 0,-1-1 0,1 1 0,0-1 0,-1 1 0,1 0 0,0-1 0,-1 1 0,1 0 0,-1-1 0,1 1 0,-1 0 0,0 0 0,1 1 0,8 18 57,-2 0-1,9 36 0,-12-39-39,1-1 0,0 1-1,1-1 1,0 0-1,14 23 1,-19-38-13,-1 0 1,1 0-1,0 0 0,-1-1 1,1 1-1,0 0 0,-1 0 0,1-1 1,0 1-1,0-1 0,0 1 1,0-1-1,0 1 0,-1-1 0,1 1 1,0-1-1,0 0 0,0 1 1,0-1-1,0 0 0,0 0 0,0 0 1,0 0-1,0 0 0,2 0 1,-1 0 0,1-1 0,-1 0 0,0 0 0,1 0 0,-1 0 0,0 0 0,1 0 0,-1-1 0,0 1 1,2-2-1,4-4 15,-1-1 1,0 1-1,0-1 1,7-10-1,27-52 201,-27 45-44,21-30 0,-35 54-177,1 1 0,-1-1-1,1 0 1,-1 0 0,1 1 0,-1-1 0,1 0-1,0 1 1,-1-1 0,1 1 0,0-1 0,-1 1-1,1-1 1,0 1 0,0-1 0,0 1 0,-1 0-1,1-1 1,0 1 0,0 0 0,0 0 0,0 0-1,0-1 1,0 1 0,-1 0 0,1 0 0,0 0-1,0 1 1,0-1 0,0 0 0,0 0 0,0 0-1,0 1 1,-1-1 0,1 0 0,0 1 0,1 0-1,2 2-12,0 1-1,0 0 0,0-1 0,-1 2 1,6 6-1,5 6-18,-6-9 15,0 0 0,0-1 0,1 0-1,0-1 1,0 0 0,1-1 0,0 0 0,0 0-1,0-1 1,14 4 0,-20-7 20,0 0 0,0 0 0,0-1 0,1 1 0,-1-1 0,0 0 0,0-1 0,0 1 0,0-1 0,0 1 0,0-1 0,0 0 0,0-1 0,-1 1 0,1-1 0,0 0 0,-1 1 0,1-2 0,-1 1 0,1 0 0,-1-1 0,0 1 0,0-1 0,0 0 0,-1 0 0,1 0 0,-1-1 0,1 1 0,-1 0 0,3-7 0,-2 5 28,-1-1-1,1 0 1,-1 0 0,3-10 0,-5 14-23,1 0 0,-1 1 0,0-1 0,0 0 0,0 0 0,0 1 0,0-1-1,0 0 1,0 0 0,0 1 0,-1-1 0,1 0 0,-1 0 0,1 1 0,-1-1 0,0 1 0,0-1 0,0 0 0,0 1-1,-2-3 1,3 4-9,0-1 0,-1 1 0,1 0 0,0 0 0,-1-1-1,1 1 1,0 0 0,-1 0 0,1 0 0,-1-1 0,1 1-1,0 0 1,-1 0 0,1 0 0,-1 0 0,1 0 0,-1 0-1,1 0 1,0 0 0,-1 0 0,1 0 0,-1 0 0,1 0-1,-1 0 1,1 0 0,0 1 0,-1-1 0,1 0 0,-1 0-1,1 1 1,-14 11-2,-4 20-29,16-27 28,1 0-1,-1 0 0,1 0 1,1 1-1,-1-1 0,1 0 1,-1 0-1,1 0 0,1 1 1,-1-1-1,1 0 0,0 0 1,0 0-1,1 0 0,2 9 0,-2-11 0,0 1-1,1 0 0,-1-1 1,0 0-1,1 1 0,0-1 0,0 0 1,0 0-1,0-1 0,0 1 1,1-1-1,-1 1 0,1-1 0,-1 0 1,1 0-1,0-1 0,0 1 1,0-1-1,0 0 0,6 1 0,-3-1 4,0 0 0,0-1 0,0 0 0,0-1 0,0 1 0,0-1 0,-1 0 0,1-1 0,0 0 0,0 0 0,8-4 0,7-5 9,40-25 0,-37 20-8,8-8 3,15-9 1,-44 31-8,-1 0 0,0 1 0,1-1 0,-1 1 0,1 0-1,-1 0 1,1 0 0,0 0 0,-1 0 0,1 1 0,0 0 0,3 0 0,-5 0-2,0 1 0,-1-1 0,1 1 1,0 0-1,-1-1 0,1 1 0,-1 0 1,1 0-1,-1 0 0,0 0 0,1 0 0,-1 0 1,0 0-1,0 1 0,2 1 0,16 26-27,-7-11 21,-1-3-8,1-2-1,1 0 0,1 0 0,-1-1 0,28 17 0,-38-28 17,0 1 0,1-1 1,-1 0-1,0 0 0,0-1 0,0 1 0,1-1 0,-1 0 0,0 1 1,1-1-1,-1-1 0,0 1 0,0 0 0,1-1 0,-1 0 0,0 0 1,0 0-1,0 0 0,0 0 0,0-1 0,4-2 0,-1 1 4,0 0 0,0-1 0,-1 0 0,0 0 0,1-1 0,-2 1 0,1-1 0,0 0 0,5-9 0,23-51 91,-25 48 1,0 0 1,1 1 0,20-29 0,-28 44-92,-1 1 0,0-1 0,1 1 0,-1 0 0,0-1 0,1 1 0,-1 0 0,1-1 0,-1 1 0,1 0 0,-1-1 0,1 1 0,-1 0 0,1 0 0,-1 0 0,1-1 0,-1 1 0,1 0 0,-1 0 0,1 0 0,-1 0 0,1 0 0,-1 0 1,1 0-1,0 0 0,-1 0 0,1 0 0,-1 0 0,1 1 0,-1-1 0,1 0 0,-1 0 0,1 0 0,-1 1 0,1-1 0,-1 0 0,1 1 0,-1-1 0,0 0 0,1 1 0,-1-1 0,1 0 0,-1 1 0,0-1 0,0 1 0,1-1 0,-1 1 0,0-1 0,1 1 0,-1-1 0,0 2 0,12 26 29,-8-14-27,-1 1 0,0-1 0,1 16 0,-3-25-4,-1 0 0,0 0 0,0 0 0,0 0 0,-1 0 0,0 0 0,0 0-1,0 0 1,-1 0 0,1-1 0,-1 1 0,-4 7 0,3-9 12,1 0-1,-1 0 1,0-1-1,0 1 1,0-1-1,0 0 0,0 0 1,-1 0-1,1 0 1,-1 0-1,1-1 1,-1 1-1,0-1 1,1 0-1,-7 0 1,4 1 6,0 0 1,0 0-1,0 0 1,-8 5-1,13-7-18,1 0-1,0 0 0,0 0 0,0 0 0,-1 0 0,1 0 0,0 0 0,0 0 1,0 1-1,0-1 0,-1 0 0,1 0 0,0 0 0,0 0 0,0 1 1,0-1-1,0 0 0,0 0 0,-1 0 0,1 0 0,0 1 0,0-1 1,0 0-1,0 0 0,0 0 0,0 1 0,0-1 0,0 0 0,0 0 1,0 1-1,0-1 0,0 0 0,0 0 0,0 0 0,0 1 0,0-1 1,0 0-1,0 0 0,1 0 0,-1 1 0,9 6 13,16 3 15,-7-6-31,1 0 0,-1-1 0,1-1 0,0-1 0,0-1 0,0 0 0,36-6 0,-44 4 12,0 0 0,-1-1 0,1 0-1,-1 0 1,0-1 0,0-1 0,0 0 0,-1 0 0,1-1-1,-1 0 1,-1 0 0,1-1 0,-1 0 0,0-1 0,9-11-1,-15 16-1,-1 1 0,1-1 0,0 0 0,-1 0 0,0 0-1,1 0 1,-1 0 0,0-1 0,-1 1 0,1 0 0,-1 0-1,1-1 1,-1 1 0,0 0 0,0-5 0,-1 6-1,1 1 1,0-1-1,-1 1 1,1 0-1,-1-1 0,1 1 1,-1 0-1,0 0 1,0-1-1,1 1 1,-1 0-1,0 0 0,0 0 1,0 0-1,0 0 1,0 0-1,-1 0 1,1 0-1,0 0 1,0 0-1,-1 1 0,1-1 1,0 1-1,-1-1 1,1 1-1,0-1 1,-1 1-1,1 0 1,-1 0-1,1-1 0,0 1 1,-1 0-1,1 0 1,-1 0-1,-2 1 1,-1 0 10,-1 0 0,1 0 0,0 0 0,-1 1 1,1 0-1,0 0 0,0 0 0,0 1 0,0 0 1,1 0-1,-1 0 0,1 0 0,0 1 0,0 0 0,0-1 1,0 1-1,-3 5 0,6-8-11,0 0 0,1 0 1,-1 1-1,1-1 0,-1 0 0,1 0 1,0 0-1,-1 0 0,1 0 0,0 0 1,0 1-1,-1-1 0,1 0 0,0 0 1,0 0-1,0 1 0,1-1 0,-1 0 0,0 0 1,0 0-1,1 1 0,-1-1 0,0 0 1,1 0-1,-1 0 0,1 0 0,0 0 1,-1 0-1,1 0 0,0 0 0,0 0 1,-1 0-1,1-1 0,0 1 0,0 0 0,0 0 1,0-1-1,0 1 0,2 0 0,5 5 34,1-1-1,0 0 0,15 6 0,-15-7-8,9 4-26,1-1 0,0 0 0,0-2-1,1 0 1,-1-1 0,1-1 0,0-1-1,24 0 1,14 2 850,-23 1-5667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0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13864,'0'0'1944,"101"-22"-1193,-12 2 1,13-11-200,9-13-8,10-8-32,6-5 8,2 7-48,-2-2-8,-14 9-184,-6 1 8,-9 4-168,-9 5 16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296 686 9344,'0'0'3266,"-11"-4"-2331,0-1-648,6 3-170,1 0 0,-1 0 0,0 0-1,0 0 1,0 1 0,-1 0-1,1 0 1,0 0 0,0 1-1,0 0 1,-10 0 0,1 2 186,0 0 0,0 1-1,0 1 1,0 0 0,0 1 0,-21 11 0,29-13-221,0 1 1,0-1 0,0 1 0,1 0-1,0 1 1,-1-1 0,2 1 0,-1 0-1,0 0 1,1 1 0,0-1 0,0 1-1,1 0 1,0 0 0,0 0 0,-3 9-1,5-12-43,0-1 0,1 1 0,0 0 0,-1 0 0,1 0 0,0 0 0,0 0 0,0 0 0,1 0 0,-1 0 0,1 0 0,-1-1 0,1 1 0,0 0 0,0 0 0,3 4 0,-1-3 2,0 0 0,0 0 0,0 0 0,1 0 0,-1 0 0,1-1-1,0 1 1,0-1 0,5 2 0,2 2 28,0-1-1,1-1 1,0 0 0,0 0-1,1-1 1,24 4-1,-19-6-2,1-1-1,-1-1 1,0-1-1,1 0 0,-1-1 1,0-1-1,23-7 0,119-45 383,-133 44-294,1-2-1,-2 0 1,0-2-1,0 0 0,-2-2 1,0-1-1,27-26 1,-47 38 138,-6 6-82,-10 6-63,-6 8-75,1 1 0,0 1-1,0 0 1,-16 23 0,32-38-64,0 1-1,0-1 1,-1 1 0,1-1 0,0 1-1,1 0 1,-1 0 0,0-1-1,0 1 1,1 0 0,-1 0 0,1 0-1,0-1 1,-1 1 0,1 0 0,0 2-1,0-3 0,1 0 0,-1 1 0,0-1-1,1 0 1,-1 0 0,1 0 0,-1 0-1,1 0 1,0 0 0,-1 0 0,1-1-1,0 1 1,-1 0 0,1 0 0,0 0-1,0-1 1,0 1 0,0 0 0,2 0 0,2 1 15,0 0 0,1 0 0,-1 0 0,1-1 0,0 0 0,-1 0 0,1-1 0,9 1 0,3-1 32,-2 0 11,0 0 1,-1-1-1,21-3 0,-31 3-34,-1-1 1,1 1-1,0-1 1,-1 1-1,0-1 0,1 0 1,-1-1-1,0 1 1,0-1-1,0 0 1,-1 0-1,1 0 0,-1 0 1,1-1-1,3-5 1,-5 6-9,-1 1 1,0-1-1,0 1 0,0-1 1,-1 0-1,1 0 1,-1 1-1,1-1 1,-1 0-1,0 0 1,0 1-1,0-1 1,0 0-1,-1 0 1,1 1-1,-1-1 1,1 0-1,-1 1 1,0-1-1,0 0 1,0 1-1,-1-1 1,1 1-1,0 0 1,-1-1-1,0 1 1,0 0-1,1 0 1,-1 0-1,0 0 1,-1 0-1,1 1 0,0-1 1,0 1-1,-4-2 1,-36-16 245,39 18-232,1 0 1,-1 1-1,0-1 1,1 0-1,-1 1 1,0-1-1,0 1 1,1 0-1,-1 0 1,-5 1-1,234-80 285,-209 72-274,1 1 1,0 1 0,-1 0 0,2 1 0,-1 1 0,0 1 0,1 1 0,20 1 0,-37 0-37,0 0 1,0 0-1,0 1 1,0-1 0,-1 0-1,1 1 1,0-1-1,0 1 1,-1 0 0,1 0-1,0-1 1,-1 1-1,1 0 1,-1 0 0,1 1-1,-1-1 1,1 0-1,-1 0 1,0 1 0,0-1-1,0 1 1,2 1-1,-2 0 13,1 1-1,-1-1 0,0 1 1,0-1-1,-1 1 0,1-1 0,0 1 1,-1-1-1,0 1 0,-1 7 0,0-2 49,0 1 0,-1 0 1,0-1-1,-1 0 0,0 1 0,0-1 0,-10 16 0,100-105 897,-67 63-889,61-47 203,-72 58-209,0 0 0,1 1-1,0 0 1,0 0 0,0 1 0,22-6-1,-31 10-64,0 0 0,0 0-1,0 0 1,1 0 0,-1 0-1,0 1 1,0-1-1,1 0 1,-1 1 0,0-1-1,0 1 1,0-1-1,0 1 1,0-1 0,0 1-1,0 0 1,0-1 0,0 1-1,0 0 1,0 0-1,0 0 1,0 0 0,-1 0-1,1 0 1,0 0 0,-1 0-1,1 0 1,-1 0-1,1 1 1,-1-1 0,1 0-1,-1 0 1,0 0 0,1 2-1,1 6 9,0 0 1,-1-1-1,1 13 0,-2-19-13,-1 88 80,-2-28 143,3-62-224,0 0 0,0 0 0,0 1 0,0-1 0,1 0 0,-1 0 0,0 1 0,0-1 1,0 0-1,0 0 0,0 1 0,0-1 0,0 0 0,0 0 0,0 1 0,1-1 0,-1 0 0,0 0 0,0 0 0,0 1 0,1-1 0,-1 0 0,0 0 0,0 0 0,0 0 0,1 0 0,-1 1 0,0-1 0,0 0 0,1 0 0,-1 0 0,0 0 0,0 0 0,0 0 0,1 0 0,-1 0 0,0 0 0,1 0 0,-1 0 0,0 0 0,0 0 0,1 0 0,-1 0 0,0 0 0,0 0 0,0 0 0,1 0 0,-1-1 0,0 1 0,0 0 0,1 0 0,-1 0 0,0 0 0,0 0 0,0-1 0,1 1 0,-1 0 0,0-1 0,15-9 102,59-67 263,-43 45-105,66-56 0,-94 85-241,0 0-1,1 1 0,-1 0 0,1 0 1,0 0-1,-1 0 0,6-1 0,-8 3-18,0 0-1,0 0 0,-1-1 1,1 1-1,0 1 1,0-1-1,0 0 0,0 0 1,0 0-1,0 0 1,0 0-1,-1 1 0,1-1 1,0 0-1,0 1 1,0-1-1,0 1 0,-1-1 1,1 1-1,0-1 0,-1 1 1,1 0-1,0-1 1,-1 1-1,1 0 0,-1-1 1,1 1-1,-1 0 1,1 0-1,-1 0 0,0-1 1,1 1-1,-1 0 0,0 0 1,1 0-1,-1 0 1,0 1-1,3 12 9,-1-1 0,0 1-1,-1 0 1,-1 0 0,-2 24 0,1 27 2,1-64-12,0 1-1,0-1 1,0 1-1,0-1 1,0 0-1,0 1 1,0-1-1,1 0 1,-1 0-1,0 1 1,1-1-1,-1 0 1,1 0-1,0 1 1,-1-1-1,1 0 1,0 0-1,0 0 0,0 0 1,-1 0-1,1 0 1,0 0-1,0 0 1,1 0-1,-1-1 1,0 1-1,0 0 1,0-1-1,0 1 1,1-1-1,-1 1 1,0-1-1,1 1 1,-1-1-1,0 0 1,1 0-1,-1 0 1,0 0-1,1 0 1,1 0-1,5-2 10,0 1-1,0-2 1,0 1-1,0-1 1,11-7-1,-4 4 2,10-7 29,38-24 0,-44 25-18,0 0 0,0 2 1,39-16-1,-57 26-23,1-1 0,-1 1 0,1 0 0,-1-1 0,1 1 0,-1 0 0,1 0 0,-1 0 0,1 0 0,0 0 0,-1 0 0,1 1 0,-1-1 0,1 0 0,-1 1 0,1-1 0,-1 1 0,0 0 0,1-1 0,-1 1 0,1 0 0,-1 0 0,0 0 0,0 0 0,0 0 0,1 0 0,-1 0 0,0 0 0,0 0 0,-1 1 0,1-1 0,0 0 0,0 1 0,-1-1 0,1 1 0,0-1 0,-1 1 0,1 1 0,2 7 0,-1-1 0,0 1 0,-1 0 0,1 16 0,-2-24 0,-1 49 0,-2 0 0,-2 0 0,-14 57 0,4-23 0,-31 153 0,39-206 0,2-17 0,4-24 0,5-30 0,7-15 0,2 0 0,3 0 0,2 1 0,2 2 0,3 0 0,2 1 0,47-71 0,3 24 0,-63 84 0,1 0 0,0 1 0,1 0 0,27-18 0,-39 29 0,0 0 0,0 0 0,1-1 0,-1 1 0,0 1 0,1-1 0,-1 0 0,1 0 0,-1 1 0,1 0 0,-1-1 0,1 1 0,3 0 0,-5 1 0,0-1 0,0 0 0,0 1 0,0-1 0,0 1 0,0-1 0,0 1 0,0-1 0,0 1 0,0 0 0,0-1 0,-1 1 0,1 0 0,0 0 0,0-1 0,-1 1 0,1 0 0,-1 0 0,1 0 0,-1 0 0,1 0 0,-1 0 0,1 0 0,-1 0 0,0 0 0,0 0 0,1 0 0,-1 0 0,0 1 0,0-1 0,0 2 0,0 6 0,0-1 0,-1 1 0,0-1 0,0 1 0,-1-1 0,0 1 0,0-1 0,-1 0 0,0 0 0,-1 0 0,0 0 0,0 0 0,-8 11 0,0-5 0,1 0 0,-2-1 0,0 0 0,-1-1 0,-21 15 0,22-15 0,13-12 0,0 0 0,0 1 0,0-1 0,-1 0 0,1 0 0,0 0 0,0 0 0,0 0 0,0 0 0,0 0 0,0 0 0,0 1 0,0-1 0,0 0 0,0 0 0,0 0 0,0 0 0,0 0 0,0 0 0,0 0 0,0 0 0,0 1 0,0-1 0,0 0 0,0 0 0,0 0 0,0 0 0,0 0 0,1 0 0,-1 0 0,0 0 0,0 1 0,0-1 0,0 0 0,0 0 0,0 0 0,0 0 0,0 0 0,0 0 0,0 0 0,0 0 0,1 0 0,-1 0 0,0 0 0,0 0 0,0 0 0,0 0 0,0 0 0,0 0 0,0 0 0,0 0 0,1 0 0,-1 0 0,0 0 0,0 0 0,0 0 0,0 0 0,0 0 0,30-5 0,-17 3 0,420-99 0,-415 95 0,-14 5 0,0-1 0,0 1 0,-1 0 0,1 0 0,0 0 0,0 0 0,0 1 0,0 0 0,0-1 0,0 1 0,7 1 0,-11 1 0,0 0 0,0 0 0,-1-1 0,1 1 0,0 0 0,-1-1 0,1 1 0,-1 0 0,0-1 0,1 1 0,-1-1 0,-2 4 0,-10 13 0,8-11 0,0 0 0,0 1 0,-5 10 0,9-16 0,0 0 0,1 1 0,-1-1 0,0 0 0,1 0 0,0 1 0,-1-1 0,1 0 0,0 1 0,0-1 0,0 0 0,0 1 0,1-1 0,-1 0 0,1 1 0,-1-1 0,2 3 0,0-2 0,-1-1 0,0 0 0,1-1 0,0 1 0,-1 0 0,1 0 0,0-1 0,0 1 0,0-1 0,0 1 0,0-1 0,1 0 0,-1 0 0,0 0 0,0 0 0,1 0 0,-1 0 0,1-1 0,-1 1 0,0-1 0,1 0 0,-1 0 0,4 0 0,8 0 0,-1 0 0,26-5 0,-34 5 0,-2-1 0,0 1 0,-1-1 0,1 1 0,0-1 0,-1 0 0,1 0 0,0 0 0,-1-1 0,1 1 0,-1-1 0,1 1 0,-1-1 0,0 0 0,0 0 0,0 0 0,0 0 0,0 0 0,0 0 0,-1 0 0,1-1 0,-1 1 0,1-1 0,-1 1 0,0-1 0,0 0 0,0 1 0,0-1 0,0 0 0,-1 0 0,1 1 0,-1-1 0,0 0 0,0 0 0,-1-5 0,1 3 0,0 0 0,-1 0 0,0 0 0,-1 1 0,1-1 0,-1 0 0,1 1 0,-2-1 0,1 1 0,0-1 0,-1 1 0,0 0 0,0 0 0,0 0 0,0 0 0,-1 1 0,1-1 0,-1 1 0,-6-5 0,6 6 0,1 0 0,0 1 0,-1-1 0,1 1 0,-1-1 0,0 1 0,1 0 0,-1 0 0,0 1 0,-6-1 0,9 1 0,1 0 0,-1 0 0,1 0 0,-1 0 0,1 0 0,-1 0 0,1 0 0,-1 0 0,1 0 0,-1-1 0,1 1 0,-1 0 0,1 0 0,-1 0 0,1-1 0,-1 1 0,1 0 0,-1-1 0,1 1 0,-1 0 0,1-1 0,-1 0 0,1 1 0,0 0 0,0-1 0,0 1 0,0 0 0,1-1 0,-1 1 0,0 0 0,0-1 0,0 1 0,0 0 0,1 0 0,-1-1 0,0 1 0,0 0 0,1 0 0,-1 0 0,0-1 0,0 1 0,1 0 0,-1 0 0,0 0 0,1 0 0,-1-1 0,0 1 0,1 0 0,-1 0 0,0 0 0,1 0 0,-1 0 0,0 0 0,1 0 0,-1 0 0,0 0 0,1 0 0,-1 0 0,0 0 0,1 0 0,27-3 0,-1-3 0,47-14 0,18-4 0,-79 22 0,-1 0 0,1 1 0,0 0 0,0 1 0,17 2 0,-28-2 0,-1 1 0,1-1 0,0 0 0,0 1 0,0-1 0,0 1 0,0 0 0,-1 0 0,1 0 0,0-1 0,-1 2 0,1-1 0,0 0 0,-1 0 0,0 0 0,1 1 0,-1-1 0,0 1 0,1-1 0,-1 1 0,0 0 0,0-1 0,0 1 0,-1 0 0,1-1 0,0 1 0,-1 0 0,1 3 0,1 4 0,-1-1 0,-1 1 0,0 0 0,0-1 0,-2 11 0,0 8 0,2-27 0,0 0 0,0 1 0,0-1 0,0 0 0,0 1 0,0-1 0,0 0 0,0 0 0,0 1 0,0-1 0,0 0 0,0 1 0,0-1 0,1 0 0,-1 1 0,0-1 0,0 0 0,0 0 0,0 1 0,1-1 0,-1 0 0,0 0 0,0 0 0,1 1 0,-1-1 0,0 0 0,0 0 0,1 0 0,-1 0 0,0 1 0,1-1 0,-1 0 0,0 0 0,0 0 0,1 0 0,-1 0 0,0 0 0,1 0 0,-1 0 0,0 0 0,1 0 0,-1 0 0,0 0 0,1 0 0,-1 0 0,0 0 0,0 0 0,1 0 0,-1 0 0,0-1 0,1 1 0,-1 0 0,0 0 0,20-12 0,-16 10 0,6-4 0,113-65 0,-111 66 0,0 0 0,0 0 0,0 1 0,0 0 0,1 1 0,-1 1 0,1 0 0,25 0 0,-36 2 0,0 0 0,1 0 0,-1 1 0,0-1 0,0 1 0,0-1 0,0 1 0,0 0 0,0 0 0,0 0 0,0 0 0,0 0 0,0 0 0,0 1 0,0-1 0,-1 0 0,1 1 0,-1 0 0,1-1 0,-1 1 0,1 0 0,-1 0 0,0 0 0,0 0 0,0 0 0,0 0 0,0 0 0,-1 0 0,1 0 0,-1 0 0,1 3 0,1 8 0,-1-1 0,-1 0 0,0 1 0,-2 19 0,0-1 0,2-30 0,0 0 0,0-1 0,0 1 0,0 0 0,0 0 0,0-1 0,0 1 0,1 0 0,-1 0 0,0-1 0,0 1 0,1 0 0,-1-1 0,1 1 0,-1 0 0,0-1 0,1 1 0,-1-1 0,1 1 0,0-1 0,-1 1 0,1-1 0,-1 1 0,1-1 0,0 1 0,-1-1 0,1 0 0,0 1 0,0-1 0,-1 0 0,1 0 0,0 0 0,0 1 0,-1-1 0,1 0 0,0 0 0,0 0 0,-1 0 0,3-1 0,4 1 0,-1-1 0,1 0 0,13-4 0,-1 0 0,2 3 0,-16 1 0,0 0 0,0 0 0,0 1 0,0 0 0,0 0 0,0 0 0,0 0 0,0 1 0,5 1 0,-3 0 0,0-2 0,0 1 0,0-1 0,0 0 0,0 0 0,-1-1 0,1 0 0,0 0 0,0 0 0,10-5 0,9 0 0,-21 4 0,0 0 0,0-1 0,0 0 0,0 0 0,0 0 0,-1 0 0,0-1 0,1 0 0,-1 0 0,0 0 0,-1 0 0,1 0 0,-1-1 0,0 0 0,0 0 0,0 1 0,-1-2 0,0 1 0,0 0 0,2-8 0,-4 13 0,0 0 0,0-1 0,0 1 0,1 0 0,-1-1 0,0 1 0,0 0 0,0-1 0,0 1 0,0 0 0,0-1 0,0 1 0,0 0 0,0-1 0,0 1 0,0 0 0,0-1 0,0 1 0,0 0 0,-1 0 0,1-1 0,0 1 0,0 0 0,0-1 0,0 1 0,0 0 0,-1 0 0,1-1 0,0 1 0,0 0 0,-1 0 0,1-1 0,0 1 0,0 0 0,-1 0 0,1 0 0,0-1 0,-1 1 0,1 0 0,0 0 0,-1 0 0,1 0 0,0 0 0,0 0 0,-1 0 0,1 0 0,0 0 0,-1 0 0,1 0 0,0 0 0,-1 0 0,1 0 0,0 0 0,-1 0 0,1 0 0,0 0 0,-1 0 0,1 0 0,0 1 0,-1-1 0,1 0 0,0 0 0,0 0 0,-1 1 0,1-1 0,0 0 0,-1 1 0,-18 14 0,16-12 0,-38 44 0,37-41 0,0-1 0,1 0 0,0 1 0,0 0 0,0 0 0,0 0 0,-2 10 0,5-15 0,0 0 0,-1 0 0,1 0 0,0 0 0,0 0 0,0 0 0,0 0 0,0 0 0,0 0 0,0 0 0,0 0 0,1 0 0,-1 0 0,0 0 0,1-1 0,-1 1 0,0 0 0,1 0 0,-1 0 0,1 0 0,-1-1 0,1 1 0,0 0 0,-1 0 0,1-1 0,0 1 0,-1 0 0,1-1 0,0 1 0,0-1 0,0 1 0,-1-1 0,1 0 0,0 1 0,0-1 0,0 0 0,0 1 0,0-1 0,0 0 0,0 0 0,0 0 0,0 0 0,0 0 0,0 0 0,1 0 0,4 0 0,1-1 0,0 0 0,0 0 0,-1 0 0,9-3 0,28-12 0,58-30 0,-39 17 0,-61 28 0,12-5 0,0 0 0,1 1 0,-1 0 0,1 1 0,0 0 0,19-1 0,-32 5 0,0 0 0,0 0 0,1 0 0,-1 1 0,0-1 0,0 1 0,0-1 0,0 1 0,0-1 0,0 1 0,0-1 0,0 1 0,-1 0 0,1 0 0,0-1 0,0 1 0,0 0 0,-1 0 0,1 0 0,0 0 0,-1 0 0,1 0 0,-1 0 0,1 0 0,-1 0 0,0 0 0,1 0 0,-1 0 0,0 0 0,0 1 0,0 1 0,2 42 0,-2-34 0,0-10 0,-1-1 0,1 1 0,0 0 0,1 0 0,-1 0 0,0 0 0,0 0 0,0 0 0,0 0 0,1 0 0,-1 0 0,0 0 0,1-1 0,-1 1 0,1 0 0,-1 0 0,1 0 0,0-1 0,-1 1 0,1 0 0,0-1 0,-1 1 0,1 0 0,0-1 0,0 1 0,1 0 0,0-1 0,0 1 0,0-1 0,0 1 0,0-1 0,0 0 0,0 0 0,0 0 0,0 0 0,0 0 0,1 0 0,2-1 0,8-3 0,0 0 0,0-1 0,13-7 0,-17 8 0,9-5 0,27-10 0,-42 18 0,0 0 0,0 0 0,-1 1 0,1-1 0,0 1 0,0 0 0,0 0 0,0 0 0,0 0 0,0 0 0,-1 1 0,1-1 0,0 1 0,3 1 0,-4-1 0,0 0 0,-1 1 0,1-1 0,-1 1 0,1-1 0,-1 1 0,1-1 0,-1 1 0,0 0 0,0 0 0,0-1 0,0 1 0,0 0 0,1 2 0,11 35 0,-8-22 0,-4-14 0,0 0 0,0 1 0,0-1 0,1 0 0,0 0 0,0 0 0,0 0 0,0 0 0,0 0 0,0-1 0,1 1 0,-1-1 0,6 4 0,-6-5 0,1 1 0,0-1 0,0 0 0,0 0 0,0 0 0,0-1 0,0 1 0,0-1 0,0 0 0,0 0 0,0 0 0,1 0 0,-1 0 0,0-1 0,0 1 0,4-2 0,4-1 0,1-1 0,-1-1 0,0 0 0,0 0 0,-1-1 0,18-12 0,-3-1 0,32-33 0,-25 19 0,-2-1 0,-2-2 0,-1-1 0,-2-2 0,38-76 0,-25 30 0,50-167 0,-83 236 0,0 1 0,-1-1 0,-1 0 0,-1 0 0,-1 0 0,0 0 0,0 0 0,-4-28 0,3 43 0,-1-1 0,1 1 0,0-1 0,0 1 0,-1 0 0,1-1 0,-1 1 0,1 0 0,-1-1 0,1 1 0,-1 0 0,0 0 0,0-1 0,0 1 0,0 0 0,1 0 0,-2 0 0,1 0 0,0 0 0,0 0 0,0 0 0,0 1 0,0-1 0,-2 0 0,1 0 0,0 1 0,0 0 0,0 0 0,0 0 0,0 1 0,1-1 0,-1 0 0,0 1 0,0-1 0,1 1 0,-1 0 0,0-1 0,0 1 0,1 0 0,-1 0 0,-1 1 0,-6 5 0,0 1 0,0-1 0,1 1 0,-14 19 0,11-12 0,0 2 0,2-1 0,0 1 0,1 1 0,0 0 0,2 0 0,0 0 0,1 1 0,1-1 0,-2 26 0,3-8 0,1-1 0,3 0 0,0 1 0,12 60 0,-9-75 0,0 0 0,1 0 0,1-1 0,15 33 0,-19-47 0,1-1 0,0 0 0,0 0 0,1 0 0,-1-1 0,1 1 0,0-1 0,0 0 0,1 0 0,-1 0 0,1 0 0,0-1 0,0 0 0,0 0 0,0 0 0,1-1 0,-1 1 0,1-1 0,0-1 0,-1 1 0,12 1 0,-10-3 0,1 1 0,-1-1 0,0-1 0,1 1 0,-1-1 0,0-1 0,1 1 0,-1-1 0,0-1 0,0 1 0,0-1 0,0 0 0,-1-1 0,1 1 0,-1-1 0,0-1 0,6-5 0,8-8 0,-1-1 0,-1-1 0,22-33 0,5-4 0,-43 54 0,1 1 0,-1-1 0,1 1 0,0-1 0,0 1 0,0 0 0,6-4 0,-8 6 0,-1 0 0,1 0 0,0 0 0,-1 0 0,1-1 0,-1 1 0,1 0 0,-1 0 0,1 0 0,-1 0 0,1 0 0,0 0 0,-1 0 0,1 0 0,-1 0 0,1 1 0,-1-1 0,1 0 0,-1 0 0,1 0 0,-1 1 0,2 0 0,-2-1 0,1 1 0,0 0 0,-1 0 0,1 0 0,-1 0 0,1 0 0,-1 0 0,1 0 0,-1 0 0,0 1 0,1-1 0,-1 0 0,0 0 0,0 0 0,0 0 0,0 2 0,0 20 0,-1 0 0,-1 0 0,-1-1 0,-1 1 0,-8 25 0,-1-4 0,-32 68 0,43-107 0,0 0 0,-1 0 0,1 0 0,-1 0 0,0-1 0,0 1 0,-1-1 0,1 0 0,-8 7 0,10-11 0,1 0 0,-1 0 0,1 0 0,-1 0 0,1 0 0,-1 0 0,1 0 0,-1 0 0,1 0 0,-1 0 0,1 0 0,-1 0 0,1 0 0,-1 0 0,1 0 0,-1-1 0,1 1 0,0 0 0,-1 0 0,1-1 0,-1 1 0,1 0 0,-1-1 0,1 1 0,0 0 0,-1-1 0,1 1 0,0 0 0,0-1 0,-1 1 0,1-1 0,0 1 0,0-1 0,-1 1 0,1-1 0,0 1 0,0-1 0,0 1 0,0-1 0,0 0 0,-3-22 0,5 16 0,-1 0 0,1 1 0,1-1 0,-1 1 0,1 0 0,0-1 0,0 1 0,1 1 0,0-1 0,0 0 0,0 1 0,1 0 0,0 0 0,0 0 0,0 1 0,0 0 0,1 0 0,-1 0 0,8-3 0,11-5 0,1 0 0,0 2 0,39-10 0,-58 18 0,38-8 0,88-10 0,-38 7 0,-68 8 905,-18 4-1457,-20 4-3760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16783,'0'0'3144,"61"6"-2464,13-6-160,21-10 8,10-4-64,-6-8 0,-5 10 8,-15 4 16,-17 2-48,-13 2 0,-17 4-64,-14 0 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8840,'0'0'8283,"-5"12"-8004,-2 1-186,3-6-31,1 1 1,0 0-1,0 0 0,0 0 0,1 0 0,0 0 1,-1 14-1,3 17 328,1 0 1,2-1-1,2 1 1,11 42-1,-2 1 624,-13-78-931,-1-2 1,0 0 0,0 1 1,1-1-1,-1 0 0,1 0 0,-1 0 0,1 0 0,0 0 0,-1 0 1,1 0-1,0 0 0,0-1 0,1 1 0,-1 0 0,0 0 0,2 1 1,-2-3-68,-1 0 0,0 0 1,1 0-1,-1 0 0,0 0 0,0 0 1,1 0-1,-1 0 0,0 0 1,1 0-1,-1-1 0,0 1 1,0 0-1,1 0 0,-1 0 1,0 0-1,0-1 0,0 1 0,1 0 1,-1 0-1,0 0 0,0-1 1,0 1-1,1 0 0,-1 0 1,0-1-1,0 1 0,0 0 0,0 0 1,0-1-1,0 1 0,6-11 154,-6 11-167,18-51 398,18-77 0,-24 81-92,1 0 0,27-61 0,-40 107-286,1 0-1,0-1 1,-1 1-1,1 0 1,0-1-1,0 1 0,-1 0 1,1 0-1,0 0 1,0 0-1,0 0 1,1 0-1,0-1 1,-1 2-8,-1 0 0,1 0 0,-1-1 1,1 1-1,-1 0 0,1 0 0,-1 0 0,0 0 1,1 0-1,-1 0 0,1 0 0,-1 0 1,1 1-1,-1-1 0,1 0 0,-1 0 0,1 0 1,-1 0-1,0 1 0,1-1 0,-1 0 1,0 0-1,1 1 0,-1-1 0,1 0 0,-1 1 1,3 3 73,0 0 1,0 0-1,-1 1 1,1-1-1,2 9 1,-3-9-102,10 29 297,-2 0 0,-1 0-1,-2 1 1,4 36 0,-11-69-252,0 0 1,1 0-1,-1 1 0,0-1 0,0 0 1,1 0-1,-1 0 0,1 0 0,-1 0 1,1 1-1,-1-1 0,2 1 1,-2-2-19,0 0 1,1 0 0,-1 1 0,0-1-1,0 0 1,0 0 0,1 0 0,-1 0-1,0 0 1,1 0 0,-1 0-1,0 0 1,0 0 0,1 0 0,-1 0-1,0 0 1,0 0 0,1 0 0,-1 0-1,0 0 1,1 0 0,-1 0 0,0 0-1,0 0 1,1 0 0,-1 0 0,0 0-1,0-1 1,1 1 0,-1 0 0,0 0-1,0 0 1,3-3 55,-1 0-1,1 1 1,-1-1-1,0 0 1,0 0-1,3-5 1,1-3 5,9-17 101,1 2 0,24-31 1,-29 42-129,-4 5 6,1 1 1,9-10-1,-15 17-43,0 0 0,0 0-1,0 0 1,1 1 0,-1-1 0,0 1 0,1 0-1,-1 0 1,1 0 0,-1 0 0,1 0 0,-1 0-1,1 0 1,0 1 0,3-1 0,-5 2-6,1-1 0,0 0 0,0 1 0,0-1 0,-1 1 0,1 0 0,0 0 0,-1-1 0,1 1 0,-1 0 0,1 0 0,-1 1 0,1-1 0,-1 0 0,0 0 0,2 3 0,19 27 68,-17-24-53,8 15 84,-1-1 0,-1 2 0,13 39 0,15 74 745,-36-125-740,-2-6-37,0-1 0,1 0 0,-1 0-1,1 0 1,0 0 0,0 0 0,0-1-1,1 1 1,-1 0 0,1-1 0,0 0-1,5 5 1,0-8 802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344 537 9440,'0'0'5497,"-12"2"-5024,-16 1-153,1 1-1,-49 15 1,60-14-148,0 0 1,0 2-1,0 0 0,0 1 1,1 0-1,-23 18 0,23-13 7,3-4 210,-20 22-1,31-30-357,0 0-1,0 0 1,1 0-1,-1 0 1,0 0-1,1 0 1,-1 1-1,1-1 1,-1 0-1,1 0 1,-1 1-1,1-1 1,0 0-1,0 1 1,0-1-1,-1 0 1,1 1-1,1-1 0,-1 0 1,0 1-1,1 1 1,0 0 13,0-1 0,0 1 0,0-1 0,0 1 0,1-1 0,-1 0 0,1 1 0,0-1 0,0 0 0,2 2 0,3 2 69,0-1-1,0 1 1,1-2 0,-1 1-1,14 5 1,-11-5 1,0-2 0,0 1 0,0-1 0,1-1 1,-1 0-1,1 0 0,-1-1 0,22 0 0,-26-2-53,-1 0 0,0 0-1,0 0 1,0 0 0,0-1 0,0 0 0,-1 0-1,1 0 1,0 0 0,-1-1 0,1 0 0,-1 0 0,0 0-1,0 0 1,0-1 0,-1 0 0,1 0 0,-1 0-1,0 0 1,5-9 0,2-5 64,-1-1 0,-1-1-1,-1 1 1,-1-1 0,0-1 0,-2 1-1,0-1 1,1-23 0,-2-26 231,-7-74 1,4 125-298,-22-167 431,17 147-392,2 21 9,-1 0 0,-7-23 0,9 63 149,5 60-5,26 154-1,-7-137 461,38 105-1,-51-178-480,-9-22-137,1-1 0,0 0 1,1 1-1,-1-1 0,1 0 1,-1 0-1,1 0 0,0 0 1,0 0-1,4 5 0,-5-9-79,-1 1 0,1 0-1,-1 0 1,1 0-1,-1-1 1,0 1-1,1 0 1,-1 0-1,1-1 1,-1 1-1,1 0 1,-1-1-1,0 1 1,1-1-1,-1 1 1,0 0 0,1-1-1,-1 1 1,0-1-1,0 1 1,0-1-1,1 1 1,-1-1-1,8-16-98,-6 14 68,7-13-3716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11952,'0'0'4761,"7"-9"-4469,-5 7-267,7-10 147,0 1 0,0 0 0,1 0 0,19-15 0,-24 23-108,2-2 108,-1 1 0,1-1-1,0 1 1,9-3 0,-15 6-118,1 1-1,-1-1 1,1 1 0,0-1 0,-1 1-1,1 0 1,0-1 0,0 1 0,-1 0-1,1 0 1,0 0 0,-1 1 0,1-1-1,0 0 1,0 1 0,-1-1-1,1 1 1,-1-1 0,1 1 0,0 0-1,-1-1 1,1 1 0,-1 0 0,0 0-1,3 2 1,3 5 108,0-1-1,-1 1 0,0 0 1,-1 1-1,0 0 1,0-1-1,6 18 1,-2 1 190,8 39 1,2 11 401,-17-71-638,0 0 0,1 0 0,-1-1 1,1 1-1,0-1 0,0 0 0,8 10 1,-10-14-77,0 0 0,1 0 0,-1 0 0,0 0 0,1 0 0,-1 0 1,0 0-1,1 0 0,-1 0 0,1-1 0,-1 1 0,1-1 0,-1 1 0,1-1 1,0 0-1,-1 1 0,1-1 0,0 0 0,-1 0 0,1 0 0,0 0 1,-1 0-1,1-1 0,-1 1 0,1 0 0,0-1 0,-1 1 0,1-1 0,-1 0 1,1 1-1,-1-1 0,0 0 0,1 0 0,1-2 0,2 0 20,-1-1 0,1 0-1,-1-1 1,-1 1 0,1-1 0,0 0 0,-1 0-1,0 0 1,0 0 0,-1 0 0,1-1-1,2-9 1,1-7 190,6-45-1,-7 36 6,3-39 314,-8 56-446,1 0 1,1-1-1,0 1 1,1 0-1,1 0 1,0 0 0,11-24-1,-14 36-110,0 1 0,0 0 0,0-1 0,1 1 0,-1 0 0,0 0 0,1-1 1,-1 1-1,1 0 0,-1 1 0,1-1 0,0 0 0,-1 0 0,1 1 0,0-1 0,-1 1 0,1-1 0,0 1 0,0 0 0,0 0 0,-1 0 0,3 0 0,6 0 58,0 0 0,18 4 0,-15-2-3,-4 0 46,0 1 0,0-1 0,0 1 0,0 1 0,-1-1-1,0 2 1,1-1 0,-1 1 0,-1 0 0,8 7-1,-10-9 31,-4-3-101,-1 0 0,1 1 0,0-1-1,-1 0 1,1 1 0,-1-1 0,1 0 0,-1 1-1,1-1 1,-1 1 0,1-1 0,-1 1 0,1-1-1,-1 1 1,1-1 0,-1 1 0,0 0 0,1-1 0,-1 2-1,5 12 342,-1 2-3410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11352,'0'0'4981,"1"8"-4467,0-2-416,0 9 293,1 0 0,0 0 0,2 0 0,-1-1 0,9 20 0,-12-33-345,0 0-1,1 0 1,-1-1-1,0 1 0,1 0 1,0 0-1,-1 0 1,1 0-1,-1 0 0,1 0 1,0-1-1,0 1 1,-1 0-1,1-1 0,0 1 1,0 0-1,0-1 1,0 1-1,0-1 0,0 1 1,0-1-1,0 0 1,0 1-1,0-1 0,0 0 1,0 0-1,0 0 1,0 0-1,0 0 0,0 0 1,0 0-1,0 0 1,0 0-1,0 0 0,0 0 1,0-1-1,0 1 0,0 0 1,0-1-1,0 1 1,0-1-1,0 1 0,0-1 1,0 1-1,-1-1 1,1 0-1,0 0 0,0 1 1,0-2-1,4-3 156,0 0-1,0-1 1,-1 1 0,0-1-1,7-12 1,1-8 197,-9 18-201,0 0 0,1 1 0,0-1-1,0 1 1,1 0 0,0 1 0,10-12 0,-15 17-178,1 1-1,-1 0 1,0 0 0,0 0-1,1-1 1,-1 1 0,0 0-1,1 0 1,-1 0 0,1 0 0,-1 0-1,0 0 1,1-1 0,-1 1-1,0 0 1,1 0 0,-1 0-1,1 0 1,-1 0 0,0 1-1,1-1 1,-1 0 0,0 0 0,1 0-1,-1 0 1,0 0 0,1 0-1,-1 1 1,0-1 0,1 0-1,-1 0 1,0 0 0,1 1-1,-1-1 1,0 0 0,0 1 0,1-1-1,-1 0 1,0 0 0,0 1-1,0-1 1,1 0 0,-1 1-1,0-1 1,0 1 0,8 19 272,-5-4-186,-1 0 1,0 1 0,-1-1-1,0 0 1,-1 1 0,-1-1-1,-1 0 1,0 0 0,-1 0-1,-1 0 1,-1 0-1,0-1 1,-1 0 0,0 0-1,-9 15 1,13-27-55,-1-1 0,1 1 0,0-1 0,-1 0-1,0 0 1,1 0 0,-1 0 0,-5 3 0,7-5-36,1 1 1,-1-1-1,0 0 1,1 1-1,-1-1 1,1 0-1,-1 0 1,0 1-1,1-1 1,-1 0-1,0 0 1,1 0-1,-1 0 1,0 0-1,1 0 1,-1 0-1,0 0 0,1 0 1,-1 0-1,1 0 1,-1 0-1,0 0 1,1-1-1,-1 1 1,0 0-1,1 0 1,-1-1-1,1 1 1,-1 0-1,1-1 1,-1 1-1,0-1 1,1 1-1,0-1 1,-1 1-1,1-1 1,-1 1-1,1-1 1,0 1-1,-1-1 1,1 1-1,0-1 0,-1 0 1,1 1-1,0-1 1,0 0-1,0 1 1,0-1-1,0 0 1,0 1-1,0-2 1,0-1 7,0 0 0,0 0 0,1 1 0,-1-1 0,1 0 0,-1 0 0,1 0 0,0 1 1,1-1-1,-1 1 0,0-1 0,1 1 0,-1-1 0,1 1 0,0 0 0,1-2 0,4-4 22,1 0 1,-1 1-1,10-6 0,2 0 164,0 1 0,1 1 0,1 0 0,0 2 0,0 0 0,1 2 1,0 0-1,0 1 0,31-3 0,-37 5 269,-14 3-400,1 0-1,-1 0 1,1 1-1,-1-1 1,1 1-1,0 0 1,-1 0-1,1 0 0,3 0 1,-2 5 937,-3-2-3641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1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10448,'0'0'7959,"9"0"-7504,75-4 1378,-54 3-851,-1-2 0,47-12 0,-49 10-559,0 1 0,52-2 0,-17 2-95,357-46 985,-215 23-818,154-11 574,-221 30 79,-122 7-837,-14 1-294,-1-1-1,1 1 1,-1 0 0,1 0-1,-1 0 1,0 0-1,1 0 1,-1 0 0,1-1-1,-1 1 1,1 0 0,-1 0-1,0-1 1,1 1 0,-1 0-1,0 0 1,1-1-1,-1 1 1,0 0 0,1-1-1,-1 1 1,0-1 0,0 1-1,1 0 1,-1-1 0,0 1-1,0-1 1,0 0-1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273 418 12160,'0'0'1786,"-8"-1"-1112,6 1-643,-4-1 69,0 0 0,0 1 0,1-1-1,-1 1 1,0 1 0,0-1 0,0 1 0,0 0-1,1 1 1,-7 1 0,-3 3 87,0 1 0,1 1 0,0 0-1,0 0 1,1 2 0,0 0 0,-19 18 0,25-21-27,1 0 0,0 1-1,1-1 1,0 1 0,0 0 0,0 0-1,1 1 1,0 0 0,1-1 0,0 1 0,0 0-1,1 0 1,0 1 0,0 12 0,1-18-58,1 0 1,1 0-1,-1 0 0,0 0 1,1 0-1,0 0 0,0-1 1,0 1-1,0 0 1,0-1-1,1 1 0,0-1 1,0 1-1,0-1 1,3 4-1,-4-5-40,1 0 0,0 0-1,0-1 1,0 1 0,0-1 0,1 1 0,-1-1-1,0 0 1,0 1 0,1-1 0,-1-1 0,1 1-1,-1 0 1,1-1 0,-1 1 0,1-1-1,0 1 1,-1-1 0,1 0 0,-1 0 0,1-1-1,-1 1 1,6-1 0,1-2 13,-1 0 1,1-1-1,-1 0 1,0 0-1,0-1 1,0 0-1,0 0 0,-1-1 1,0 0-1,0 0 1,0 0-1,-1-1 1,0 0-1,0-1 1,5-9-1,4-8 69,0 0-1,-2-2 1,16-41-1,-17 32-36,-2-1-1,-1 0 1,-2 0-1,3-44 1,-3-153 625,-7 216-643,-1 12 99,-2 12-90,-1 13 0,-2 78 288,4-1 0,18 180 0,-12-248-150,1 0-1,1 0 1,14 37 0,-20-64-221,1 1 1,-1-1 0,1 0 0,-1 1-1,1-1 1,0 0 0,-1 1-1,1-1 1,0 0 0,0 0-1,0 0 1,0 0 0,0 0-1,0 0 1,0 0 0,0 0-1,0 0 1,1 0 0,-1-1-1,3 2 1,-3-2 21,1 0-1,-1 0 1,1 1-1,-1-2 0,0 1 1,1 0-1,-1 0 1,1 0-1,-1-1 1,1 1-1,-1-1 1,0 1-1,1-1 1,-1 0-1,0 1 0,3-3 1,3-2-591,-1-1-1,1 0 1,-1 0 0,11-14-1,-14 16-917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154 814 8744,'0'0'5477,"-11"2"-4994,8-1-445,-2 0 31,-1 0 0,1 0 0,-1 1 1,1 0-1,-1 0 0,1 0 1,0 1-1,0 0 0,0 0 0,1 0 1,-1 0-1,1 1 0,-6 6 1,1-1 145,1 1 0,0 1 1,1 0-1,0 0 1,1 0-1,-6 14 0,11-21-128,0-1 0,0 0 0,0 1 0,0-1 0,0 1 0,1-1 0,-1 1 0,1-1 0,0 1 0,0 0 1,1-1-1,-1 1 0,1-1 0,-1 1 0,1-1 0,0 1 0,1-1 0,-1 0 0,0 0 0,1 1 0,0-1 0,0 0 0,0 0 0,0 0 0,0-1 0,5 5 0,-4-5-25,-1 0 0,1 0 0,0-1 0,0 0 0,0 1 0,0-1 0,0 0 0,1 0 0,-1-1-1,0 1 1,0-1 0,0 1 0,1-1 0,-1 0 0,0 0 0,1-1 0,-1 1 0,0-1 0,0 0 0,0 1 0,0-1 0,6-3 0,1 0 59,0 0 1,0-1-1,-1 0 0,1-1 1,13-11-1,-10 6 68,-1 0-1,16-19 1,-24 25-121,-1 1 0,1-1 0,-1 1 0,-1-1 0,1 0 0,-1 0 0,1 0 0,-2 0-1,1-1 1,0 1 0,0-9 0,-1 12-40,-1 0-1,0 0 1,0 0-1,-1 1 1,1-1-1,0 0 0,-1 0 1,1 1-1,-1-1 1,1 0-1,-1 1 1,0-1-1,1 0 1,-1 1-1,0-1 0,0 1 1,0 0-1,-3-3 1,1 2 4,1-1 0,-1 2 0,0-1 0,0 0 0,0 0 0,0 1 0,0 0 0,0 0 0,-5-2 0,-5 1 66,-1 0-1,0 0 0,-24 1 0,36 1-78,-8 0 39,-23 0 147,32 0-193,0-1 0,0 1 0,1 0 0,-1 0 1,0 0-1,0 1 0,0-1 0,1 0 0,-1 0 0,0 0 0,1 0 0,-1 1 0,0-1 0,0 0 0,1 1 0,-1-1 0,0 1 0,1-1 0,-1 1 0,1-1 0,-1 1 0,1-1 1,-1 1-1,1-1 0,-1 1 0,1 0 0,-1-1 0,1 1 0,0 0 0,-1 1 0,28 4 140,-13-6-134,-1 0 0,0 0 0,1-1 0,-1-1 0,0 0 0,1-1 0,18-7 0,-1-1 35,55-29 1,-40 15 29,-1-2 1,-1-2 0,-2-2 0,-1-1 0,-1-3 0,-2-1 0,-2-2-1,44-58 1,109-186 618,-170 250-565,41-73 659,-55 98-535,-4 12-70,-4 17-34,-107 337 298,70-244-350,5-11-45,-135 345 217,138-391-182,-55 78 0,64-104-27,22-30-61,0 1 0,0-1 0,-1 0 0,1 0 0,-1-1 0,0 1 0,1 0 0,-1 0 0,0-1 0,0 1 0,0-1 0,0 0 1,-1 1-1,1-1 0,0 0 0,-5 1 0,7-2-5,0 0 0,0 0 0,-1 0 1,1 0-1,0 0 0,0 0 0,0 0 1,-1 0-1,1 0 0,0 0 0,0-1 1,0 1-1,0 0 0,-1 0 0,1 0 1,0 0-1,0 0 0,0 0 0,0-1 0,0 1 1,0 0-1,-1 0 0,1 0 0,0 0 1,0 0-1,0-1 0,0 1 0,0 0 1,0 0-1,0 0 0,0-1 0,0 1 1,0 0-1,0 0 0,0 0 0,0-1 1,0 1-1,0 0 0,0 0 0,0 0 0,0 0 1,0-1-1,0 1 0,0 0 0,0 0 1,0 0-1,0-1 0,0 1 0,1 0 1,-1 0-1,0 0 0,0 0 0,0-1 1,8-12 36,-6 10-26,13-18 19,1 1 1,1 1-1,1 0 0,0 1 0,2 1 0,0 1 1,37-23-1,-9 10 37,2 3-1,80-31 1,-63 32-94,1 3-1,1 2 1,0 4 0,1 3-1,75-5 1,-75 13-191,-43 1-3748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1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1 186 9440,'0'0'6776,"6"-10"-6333,-2 2-343,3-4 274,-1 0 0,2 1-1,-1 0 1,2 0-1,9-10 1,-7 11 49,1 0 0,0 1 0,0 0 0,1 1 0,0 1 0,0 0 0,1 0 0,-1 2 0,1 0 0,28-7 0,-40 12-375,1 0 0,-1-1 0,0 1 0,1 0-1,-1 0 1,0 1 0,1-1 0,-1 0 0,0 1 0,1-1 0,-1 1 0,0 0 0,0 0-1,0 0 1,0 0 0,0 0 0,0 0 0,0 0 0,0 1 0,0-1 0,0 1 0,-1 0-1,1-1 1,-1 1 0,1 0 0,-1 0 0,0 0 0,1 0 0,-1 0 0,0 0 0,0 0-1,0 3 1,3 7 43,-1-1 0,-1 1 0,0 0 0,0 25 0,-1-25-43,-1 136 427,0-12-74,1-110-284,2 0-1,1-1 1,8 33-1,-11-55-94,0 0 0,0 0 1,0-1-1,0 1 0,0 0 0,1-1 0,-1 1 0,1-1 0,0 0 0,0 0 1,-1 1-1,1-1 0,1 0 0,-1-1 0,0 1 0,0 0 0,1 0 0,-1-1 1,1 0-1,-1 1 0,1-1 0,0 0 0,-1 0 0,1-1 0,0 1 0,0 0 1,0-1-1,-1 0 0,1 0 0,0 1 0,0-2 0,3 1 0,0-1-6,-1 0-1,1 0 0,-1 0 1,1-1-1,-1 0 0,0 0 0,1 0 1,-1-1-1,0 1 0,-1-1 0,1-1 1,0 1-1,-1-1 0,0 1 1,6-7-1,3-8 26,0-1 1,-1 0 0,-1-1-1,0 0 1,-2-1-1,13-39 1,24-140 136,-33 132-103,-12 64-61,0-1 0,-1 1 0,1 0 0,1-1 1,-1 1-1,0 0 0,1 0 0,0 0 0,0 0 0,0 0 1,1 1-1,-1-1 0,1 0 0,0 1 0,0 0 0,0 0 0,1 0 1,-1 0-1,1 0 0,6-3 0,4 0 10,0 0 0,1 1 0,0 0 1,1 1-1,-1 1 0,28-2 0,94 5 211,-125 1-180,1 0 0,-1 1 0,0 0 0,21 7-1,-29-8-11,-1 0 0,1 1 0,0-1 0,-1 1 0,0 0-1,0 0 1,1 0 0,-1 1 0,0-1 0,-1 1-1,1 0 1,0-1 0,-1 1 0,1 0 0,-1 1-1,0-1 1,0 0 0,-1 1 0,3 3 0,-5-4-19,1 1 1,0-1-1,-1 0 0,0 0 1,1 0-1,-1 0 0,0 0 1,-1 0-1,1 0 1,0 0-1,-4 4 0,0 2-36,0 1-86,-1 0 0,-1 0 0,-13 15 0,0 0-4774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13968,'0'0'4882,"4"13"-4437,-2-7-385,2 4 47,-1 0 1,0 0-1,-1 0 1,0 1-1,-1-1 0,0 1 1,-1 15-1,-13 101 1182,-1 8 124,13-110-932,1 1 0,1-1 0,6 33 1,-6-53-365,0 0 0,0-1 0,1 1 0,-1 0 0,1-1 0,1 1 0,-1-1 0,0 1 0,1-1 0,0 0 0,0 0 0,0 0 0,1-1 0,5 6 0,-3-5 21,0 0 1,0 0-1,0 0 1,1-1-1,-1 0 0,1-1 1,0 1-1,0-1 0,9 1 1,0-1 97,0 0 1,0-1 0,1-1-1,-1-1 1,0 0 0,0-1-1,1-1 1,17-5 0,-15 2 117,-1-1 0,0 0 1,18-12-1,-33 17-424,1 0 0,-1 0 0,0 0 0,-1-1 0,1 1 1,0-1-1,-1 0 0,1 0 0,-1 0 0,3-4 0,-1-11-5525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14272,'0'0'1310,"14"-1"-660,5 1-442,169-13 1734,261-88 3669,-432 94-5263,-11 5-3163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10248,'0'0'13769,"13"-9"-13375,-1 0-280,-4 3-23,1 0 0,0 0-1,1 1 1,-1 0 0,1 0 0,0 1-1,14-3 1,18-5 492,-1 2 0,2 2-1,78-4 1,-107 12-392,0 1 1,0 0-1,0 1 1,0 1 0,0 0-1,0 1 1,-1 0-1,19 10 1,-24-7 39,5 3 106,-13-10-307,0 1-1,1-1 0,-1 0 0,0 0 0,1 1 0,-1-1 0,0 0 1,0 0-1,1 0 0,-1 1 0,0-1 0,1 0 0,-1 0 1,0 0-1,1 0 0,-1 0 0,1 0 0,-1 0 0,0 0 1,1 0-1,-1 0 0,0 0 0,1 0 0,-1 0 0,0 0 1,1 0-1,-3-5 44,-4-5-866,5 6-3226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11448,'0'0'6703,"9"-6"-6061,0 0-442,-6 3-125,1 1 0,-1 0-1,1 0 1,-1 0-1,1 0 1,0 0-1,-1 1 1,1 0-1,0-1 1,0 1-1,0 1 1,0-1-1,0 1 1,6-1-1,87 9 1958,3-1-270,-81-7-1664,18 0 1127,38-4 1,-65 3-1458,1-1 0,-1 0 1,0-1-1,0 0 0,-1 0 1,1-1-1,-1 0 0,14-9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 8640,'0'0'6501,"-9"-1"-6178,-4-1-123,0 1 1,0 0 0,0 1 0,1 1 0,-1 0 0,0 0-1,0 1 1,1 1 0,-1 0 0,-12 6 0,14-4-33,0 2 0,0-1 0,1 1-1,0 1 1,0 0 0,1 0 0,0 1 0,1 0 0,0 1 0,0 0 0,1 0 0,0 0 0,1 1 0,0 0 0,0 0 0,1 1-1,-5 21 1,9-30-123,0 1 1,1 0-1,-1 0 0,1 0 0,0-1 0,1 1 0,-1 0 0,0 0 0,1-1 1,0 1-1,0 0 0,0-1 0,1 1 0,-1-1 0,1 1 0,-1-1 0,1 1 1,0-1-1,1 0 0,-1 0 0,0 0 0,1-1 0,0 1 0,0 0 0,6 3 1,-6-3-18,1-1 1,0 1 0,0-1 0,0 0 0,1-1 0,-1 1 0,0-1 0,1 0 0,-1 0 0,1 0 0,-1 0-1,1-1 1,-1 0 0,1 0 0,-1 0 0,1-1 0,-1 1 0,1-1 0,-1 0 0,1 0 0,4-3 0,-2 1 4,-1-1 0,0 0 0,1 0 0,-2 0 0,1-1 0,0 0 0,-1 0 0,0-1 0,0 1 0,0-1 0,6-11 0,2-7 71,19-48-1,-18 40-34,-10 22 13,0-1 1,-1 1 0,0 0 0,-1-1 0,0 0 0,-1 1-1,1-16 1,-2 26 61,-5-2 1585,1 2-1280,-3 9-345,2 0-80,1 1 1,0 0 0,0-1 0,1 1-1,0 0 1,-1 13 0,-6 67 102,8-65-78,-3 32 71,-19 335 905,29-207 1160,-5-184-2067,2-6-1144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9040,'0'0'7270,"6"-9"-7073,-3 6-182,5-8 129,0 0 1,1 1 0,0 0-1,1 0 1,0 1 0,21-14-1,-14 13 75,-11 6-99,1 0 0,0 0 0,0 1 0,0-1 0,0 2 0,1-1 0,-1 1 0,10-2 0,-16 4-91,1 1 0,-1-1 1,1 0-1,-1 1 1,1-1-1,-1 1 0,1-1 1,-1 1-1,0 0 0,1-1 1,-1 1-1,0 0 0,0 0 1,1 0-1,-1 0 0,0 0 1,0 0-1,0 1 0,0-1 1,0 0-1,1 3 1,2 3 65,-1 1 1,6 14 0,-4-8 9,5 13 135,-1 1 0,6 36 0,-10-40 10,1 0 1,1 0-1,16 37 1,-22-59-216,0 0 1,0 0 0,1 1 0,-1-1-1,0 0 1,1 0 0,0-1-1,-1 1 1,1 0 0,0-1 0,0 1-1,0-1 1,0 1 0,0-1-1,0 0 1,0 0 0,1 0 0,2 1-1,-3-1-5,0-1 1,0 0-1,0 0 0,0 0 0,0 0 0,0-1 0,0 1 0,0 0 0,0-1 0,-1 1 0,1-1 0,0 0 0,0 0 1,0 0-1,0 0 0,-1 0 0,1 0 0,-1 0 0,1 0 0,-1-1 0,1 1 0,1-3 0,4-3 33,-1-1-1,0 0 1,-1-1-1,0 1 0,0-1 1,6-16-1,14-59 196,-21 66-196,1 1-1,0 0 1,1 0 0,1 0-1,0 0 1,14-20 0,-19 34-44,0 0 1,1 0 0,-1 0-1,1 1 1,0-1-1,0 1 1,0-1-1,0 1 1,0 0-1,0 0 1,1 1-1,-1-1 1,1 1 0,-1 0-1,1-1 1,0 1-1,-1 1 1,1-1-1,0 1 1,-1-1-1,8 1 1,4 2 90,-1 0 1,0 1-1,1 0 0,18 7 1,0 0 202,25 13 890,-50-23-717,-6-4-473,-4-2-3665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11552,'0'0'5729,"11"2"-5212,7 1-259,-1-2 0,1 1 0,32-3 0,19-7 436,78-5 610,-111 11-661,0 3 0,38 4 0,-52-5-60,-19-1-379,0 1 0,1 0-1,-1 0 1,1 1 0,-1-1-1,7 2 1,-9-2-252,-1 0-1,0 1 1,0-1-1,1 0 1,-1 0 0,0 0-1,0 1 1,0-1-1,1 0 1,-1 0 0,0 1-1,0-1 1,0 0-1,0 1 1,1-1 0,-1 0-1,0 1 1,0-1-1,0 0 1,0 0 0,0 1-1,0-1 1,0 0 0,0 1-1,0-1 1,0 0-1,0 1 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11448,'0'0'3793,"-9"15"-2997,-112 152 1093,-91 101 1018,123-144-365,89-120-2369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12864,'0'0'2494,"13"9"-1964,47 35 48,69 48 1011,-72-56-813,-21-14 501,-1 2-1,-1 1 1,35 33 0,-69-58-1194,1 1 0,-1-1 1,0 1-1,1-1 0,-1 0 0,1 1 1,-1-1-1,1 1 0,-1-1 0,1 0 1,-1 0-1,1 1 0,-1-1 0,1 0 1,-1 0-1,1 1 0,-1-1 0,1 0 1,-1 0-1,1 0 0,0 0 0,-1 0 1,1 0-1,-1 0 0,1 0 0,0 0 1,-1 0-1,2-1 0,4-3-3094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13864,'0'0'2751,"3"12"-2073,32 144 950,-22-62-687,-3-11 700,28 106-1,-30-161 674,6 40-1,-26-91-1189,1-8-1009,1 0 1,1 0-1,2-1 1,-6-46-1,-2-13-48,-3-18-109,18 99 43,1 0 0,0 0 0,0 0 0,1 1 0,1-1 0,0 1 0,0-1 0,5-9-1,-8 18 3,2-2 10,0 0 0,0 0-1,0 0 1,0 0 0,0 0 0,1 0-1,-1 1 1,1 0 0,-1-1-1,1 1 1,0 0 0,0 0 0,0 0-1,0 1 1,1-1 0,5-1 0,6-2 62,-1 1 0,22-4 0,-35 8-70,8-1 37,-1-1 0,0 2 1,0-1-1,0 1 0,1 0 1,-1 1-1,0 0 0,0 0 1,0 1-1,0 0 0,0 0 0,15 7 1,-18-6 7,0 0 1,1 1 0,-1 0-1,-1-1 1,1 2 0,-1-1-1,1 0 1,-1 1-1,0 0 1,-1 0 0,1 0-1,-1 1 1,0-1 0,0 1-1,-1-1 1,0 1-1,3 10 1,-4-10-5,0 0 0,0-1 0,-1 1 1,0 0-1,0 0 0,0 0 0,-1 0 0,0-1 0,0 1 0,0 0 0,-1-1 1,0 1-1,0-1 0,0 1 0,-5 6 0,-2 4 106,-2 0-1,0-1 1,-18 20-1,-60 56-151,89-90 0,0-1 0,0 1 0,0-1 0,0 0 0,0 1 0,0-1 0,0 0 0,0 1 0,0-1 0,0 1 0,0-1 0,0 0 0,0 1 0,1-1 0,-1 0 0,0 1 0,0-1 0,0 0 0,1 0 0,-1 1 0,0-1 0,0 0 0,1 1 0,-1-1 0,0 0 0,1 0 0,-1 0 0,0 1 0,1-1 0,-1 0 0,0 0 0,1 0 0,-1 0 0,0 0 0,1 0 0,0 0 0,15 8 0,-16-8 0,28 9 0,37 6 0,-38-9 0,44 15 0,-61-17 0,2 0 0,-1 1 0,1 0 0,-1 1 0,0 0 0,13 9 0,-24-14 0,1-1 0,0 1 0,0-1 0,-1 1 0,1 0 0,0-1 0,-1 1 0,1 0 0,-1 0 0,1-1 0,-1 1 0,1 0 0,-1 0 0,0 0 0,1-1 0,-1 1 0,0 0 0,0 0 0,1 0 0,-1 0 0,0 0 0,0 0 0,0 0 0,0-1 0,0 1 0,0 0 0,-1 0 0,1 0 0,0 0 0,0 0 0,-1 0 0,1-1 0,0 1 0,-1 0 0,1 0 0,-1 0 0,1-1 0,-1 1 0,1 0 0,-1 0 0,1-1 0,-2 1 0,-2 3 0,1-1 0,-1 0 0,-1 0 0,1 0 0,0-1 0,-8 4 0,-4 0 83,-1 0 1,0-1-1,0-1 1,0 0-1,-1-2 1,1 0-1,-1-1 1,0 0-1,1-2 1,-1 0-1,-19-4 1,4-1-919,1-2 0,0-1 1,0-1-1,1-2 0,-31-16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2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39 10448,'0'0'10841,"12"-1"-10523,186-35 1172,-188 35-1300,1 1 1,-1 0 0,0 0-1,17 4 1,-26-4-156,1 0-1,0 1 1,0-1-1,-1 1 1,1-1-1,0 1 1,-1 0 0,1 0-1,0-1 1,-1 1-1,1 0 1,-1 1 0,0-1-1,1 0 1,-1 0-1,0 0 1,2 3 0,-4-1-9,0 0 0,-1 0 1,1 0-1,-1 0 0,0 0 1,0 0-1,0-1 1,-4 4-1,-55 55 16,-81 62 0,37-35 26,95-80-55,0 1-1,1 1 1,1-1 0,-1 1 0,1 1-1,-12 21 1,15-26 5,-4 5 55,10-11-70,-1 0 0,0 1 0,0-1 0,0 0-1,0 0 1,0 1 0,0-1 0,1 0-1,-1 1 1,0-1 0,0 0 0,0 0 0,1 1-1,-1-1 1,0 0 0,0 0 0,1 1 0,-1-1-1,0 0 1,1 0 0,-1 0 0,0 0-1,1 0 1,-1 1 0,0-1 0,1 0 0,-1 0-1,0 0 1,1 0 0,-1 0 0,0 0-1,1 0 1,-1 0 0,0 0 0,1 0 0,-1 0-1,0 0 1,1 0 0,-1-1 0,0 1-1,1 0 1,27-2 64,-1-2 0,0 0 0,0-2-1,0-1 1,35-14 0,-21 7 41,44-8 1,26-2 163,-110 23-264,1 1 0,-1 0 0,0-1 0,0 1 0,1 0 0,-1 0 0,0 0 0,1 0 0,-1 0 0,0 0 0,1 0 0,-1 0 0,0 0 0,1 1 0,-1-1 0,0 1 0,0-1 0,0 1 0,1-1 0,-1 1 0,0 0 0,0-1 0,0 1 0,0 0 0,0 0 0,0 0 0,1 1 0,-2-1-43,0 0 1,-1 0 0,1 0-1,0 0 1,0 0 0,-1 0 0,1 0-1,-1 0 1,1 0 0,-1-1-1,1 1 1,-1 0 0,1 0 0,-1 0-1,-1 1 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8744,'0'0'5849,"-12"13"-5141,-26 27 87,-53 72-1,73-84-514,2 2-1,0-1 1,3 2-1,0 0 1,2 0 0,1 1-1,1 0 1,-6 51-1,13-58-70,0 1-1,1-1 1,2 0-1,1 1 1,0-1-1,2 0 1,1 0 0,1 0-1,1-1 1,1 0-1,20 41 1,-11-35 134,2-1 0,0 0-1,2-1 1,44 45 0,-38-45-22,-8-9 134,32 28 0,51 31 1861,-82-70-1281,-13-8-4558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9536,'0'0'4808,"8"8"-4199,69 75 519,80 94 347,-124-137-1059,-2 3-1,41 72 1,-54-79 13,-1 0-1,-2 2 0,13 48 1,-23-63-142,0 1 0,-1-1 1,-1 1-1,-2-1 1,0 1-1,-5 44 1,1-45-24,-1 0 0,0-1 0,-2 0 0,-1 0 1,-1-1-1,-18 36 0,11-30 281,-36 46 1,42-63-352,0 0 1,0 0-1,-1-1 1,0-1-1,0 1 1,-1-2-1,-13 8 1,19-13-90,0 1 0,0-2 0,-1 1 0,1 0 0,-1-1 0,1 0 0,-11 0 0,-9 0-3799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10544,'0'0'12298,"-2"12"-12121,-11 92 302,13-100-431,0 0 0,0 0 0,0 0 0,1 1 0,-1-1 0,1 0 0,0 0 0,0 0-1,0 0 1,3 5 0,-3-8-28,0 1 0,-1-1-1,1 1 1,0-1 0,0 1-1,0-1 1,0 0 0,0 0 0,1 1-1,-1-1 1,0 0 0,1 0-1,-1 0 1,0-1 0,1 1-1,-1 0 1,1 0 0,-1-1-1,1 1 1,0-1 0,-1 1-1,1-1 1,-1 0 0,1 1 0,0-1-1,-1 0 1,3-1 0,3 0 11,0 0 1,0-1 0,-1 0 0,1 0 0,-1-1-1,1 0 1,-1 0 0,0 0 0,0-1-1,-1 0 1,1 0 0,-1 0 0,0-1 0,8-8-1,4-8 75,-1 1 0,20-37 0,-11 18 78,-18 27 3,0 1 0,-1-1-1,9-22 1,-10 83 782,-5-11-805,-2 0 0,-12 62 0,-28 72 265,30-134-282,-2 0-1,-1-1 1,-2-1-1,-40 62 0,55-94-104,-1 0 0,0-1 0,0 0 0,0 1 0,0-1 0,-1 0 0,0-1-1,-6 6 1,9-8-22,0 1 0,0-1 0,0 0 1,0 1-1,0-1 0,0 0 0,0 0 0,0 0 0,0 1 0,0-1 0,0 0 0,0 0 0,0 0 0,0-1 0,0 1 0,0 0 0,0 0 0,-1-1 0,1 0-1,0 1-1,-1-1 0,1 0 0,0 0 0,0 0 0,0 0 0,0 0 0,1 0 0,-1 0 1,0-1-1,0 1 0,1 0 0,-1 0 0,1-1 0,-1 1 0,1 0 0,-1-2 0,-1-4 2,1 0 0,-1 1-1,1-1 1,1 0 0,0 0-1,-1 1 1,2-1-1,-1 0 1,1 0 0,0 1-1,4-11 1,-2 7-11,1 0 0,0 0 0,1 0 1,0 1-1,1-1 0,12-14 0,-4 8 3,1 1 1,0 0-1,1 1 0,1 1 0,0 0 1,37-20-1,69-19 312,-3 0 1184,-104 46-1203,5-3-127,-11-4-4171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9536,'0'0'9457,"4"-8"-9249,2-3-113,0 0 0,0 1 0,1-1 0,0 1 0,1 1 0,0 0 0,11-10 0,-11 13 60,1-1 1,0 2-1,17-9 1,-21 11-69,0 1 0,0 0 0,0 1 1,0 0-1,0-1 0,1 1 1,-1 1-1,0-1 0,9 1 0,-12 1-47,0-1 0,0 1 0,0 0 0,-1 0 0,1-1-1,0 1 1,0 0 0,-1 1 0,1-1 0,-1 0 0,1 0-1,-1 1 1,1-1 0,-1 1 0,0-1 0,0 1 0,1 0-1,0 3 1,1 0 34,0 0 0,-1 1 0,0-1 0,0 1-1,2 7 1,-2 6 48,-1 0-1,0 1 1,-2-1-1,0 1 1,-4 19-1,3-20-32,-11 48 185,9-48-188,0 0-1,2 0 0,-1 20 1,2-20 10,1-8-26,-1 0 0,2-1 0,-1 1 0,2-1 0,2 12 0,-4-20-53,1 1 1,0-1 0,0 0 0,0 0-1,0 1 1,0-1 0,0 0-1,1 0 1,-1 0 0,1 0 0,0-1-1,-1 1 1,1 0 0,0-1-1,0 1 1,0-1 0,0 1-1,0-1 1,0 0 0,0 0 0,1 0-1,-1 0 1,0 0 0,1-1-1,-1 1 1,1-1 0,2 1 0,1-1 14,0 0 1,-1 0-1,1-1 1,0 1-1,-1-1 1,1-1-1,-1 1 1,1-1-1,-1 0 1,0 0-1,0 0 1,0-1-1,0 0 1,0 0-1,0 0 1,-1-1-1,0 1 1,0-1-1,0 0 1,6-7-1,-3 2 23,1-1 0,-1-1 0,-1 1 0,0-1 0,0 0 0,-1 0 0,-1-1 0,5-16 0,-2-10 139,5-59-1,-8 56 6,10-47 0,-12 78-165,0 1 1,1-1-1,1 1 0,0 0 1,0 0-1,6-10 0,-7 15-28,-1 1 1,1 0-1,-1-1 0,1 1 0,0 0 0,1 1 1,-1-1-1,0 0 0,1 1 0,-1 0 1,1 0-1,0 0 0,0 0 0,0 1 0,0-1 1,0 1-1,5-1 0,-2 1-4,0 1 0,0-1-1,0 2 1,0-1 0,0 1-1,0 0 1,0 0 0,0 1-1,-1 0 1,1 0 0,-1 0-1,9 5 1,3 3 27,0 1-1,30 23 1,-44-30-5,0 1 0,0-1-1,0 1 1,3 5 0,0-1 548,-19-27-1233,10 14-2461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5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8640,'0'0'7390,"-3"13"-6986,-4 35 431,-2 68-1,9-101-503,1 1-1,5 29 1,-4-39-204,-1 0-1,1-1 1,0 1 0,0 0 0,0-1 0,1 0 0,0 1-1,0-1 1,0 0 0,7 8 0,-9-12-96,0-1 0,0 1 0,0 0 0,0 0 0,0-1 1,0 1-1,0 0 0,0-1 0,0 1 0,0-1 0,0 0 0,0 1 0,0-1 0,0 0 0,0 0 1,1 1-1,-1-1 0,0 0 0,0 0 0,2-1 0,-1 1 10,1-1 0,-1 1 0,0-1 0,0 0 0,0 0 0,0 0 0,0 0 0,-1-1 0,1 1 0,2-2 0,3-4 79,-1 0 0,1 0-1,9-14 1,-15 19-106,8-13 207,12-27-1,-14 29-30,-1 0 0,1 0-1,10-11 1,-17 23-177,0 0-1,1 1 1,-1-1 0,0 1-1,1-1 1,-1 1-1,1 0 1,-1-1-1,1 1 1,-1-1-1,1 1 1,-1 0 0,1-1-1,-1 1 1,1 0-1,0 0 1,-1-1-1,1 1 1,0 0 0,-1 0-1,1 0 1,-1 0-1,1 0 1,0 0-1,-1 0 1,1 0-1,0 0 1,-1 0 0,1 0-1,0 0 1,-1 0-1,1 1 1,-1-1-1,1 0 1,0 0 0,-1 1-1,1-1 1,-1 0-1,1 1 1,-1-1-1,1 1 1,-1-1-1,1 1 1,-1-1 0,0 1-1,1-1 1,-1 1-1,1 0 1,2 4 22,0 0 0,0 0 0,0 0 0,2 7-1,-5-11-29,7 18 51,-1 0-1,-1 0 1,-1 0 0,-1 1 0,-1-1-1,0 1 1,-1 0 0,-2 0 0,0 0-1,-7 38 1,7-52-18,-1 0 0,0 1-1,0-1 1,-1 0 0,0-1-1,0 1 1,0 0 0,-7 8-1,8-12-16,0 0 0,0 0 0,0 0 0,0 0 0,0 0 0,-1 0 0,1-1 0,-1 1 0,1-1 0,-1 0 0,1 1 0,-1-1 0,0-1 0,0 1 0,1 0 0,-1-1-1,0 1 1,0-1 0,0 0 0,0 0 0,-3 0 0,2 0 6,1-1 0,-1 1 0,1-1-1,-1 0 1,1 0 0,0 0 0,-1 0 0,1-1 0,0 1-1,0-1 1,0 0 0,-4-2 0,6 3-15,0-1 0,0 1-1,1 0 1,-1 0 0,0-1 0,0 1 0,1-1 0,-1 1-1,0-1 1,1 1 0,0-1 0,-1 1 0,1-1 0,0 1 0,0-1-1,0 1 1,0-1 0,0 1 0,0-1 0,0 1 0,0-1-1,1 0 1,-1 1 0,1-1 0,-1 1 0,1 0 0,-1-1 0,1 1-1,1-3 1,1-1 19,1-1 1,-1 1-1,1 0 0,-1 0 0,1 0 0,1 1 0,-1-1 1,10-6-1,0 2 61,0 0 1,17-7 0,-23 13 7,0 0-1,1 1 1,-1 0 0,0 1-1,1 0 1,-1 0 0,1 0-1,11 2 1,-15-1-11,-5 0-115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9848,'0'0'7618,"-9"10"-7134,-25 28-17,33-36-404,0-1 0,0 1 1,0-1-1,0 1 1,0-1-1,0 1 0,0 0 1,0 0-1,0-1 0,1 1 1,-1 0-1,1 0 0,0 0 1,-1-1-1,1 1 1,0 0-1,0 0 0,0 0 1,0 0-1,1 0 0,-1 0 1,0-1-1,1 1 0,0 3 1,0-4-3,0 1 1,0-1 0,-1 0-1,1 0 1,0 0 0,0 0-1,0 0 1,0 0-1,0 0 1,0-1 0,0 1-1,0 0 1,1-1 0,-1 1-1,0 0 1,0-1-1,1 0 1,-1 1 0,0-1-1,1 0 1,-1 1 0,0-1-1,1 0 1,-1 0-1,0 0 1,3-1 0,0 1 8,-1-2 0,0 1 1,1 0-1,-1-1 0,0 1 1,0-1-1,0 0 0,0 0 1,-1 0-1,1 0 0,0-1 1,-1 1-1,1-1 0,-1 0 1,3-4-1,-4 6-35,0-1 0,0 0 0,0 1 1,0-1-1,0 0 0,0 0 0,0 0 0,-1 0 0,1 0 1,-1 0-1,1 0 0,-1 0 0,0 0 0,0 0 0,0 0 1,0 0-1,0 0 0,0 0 0,0 0 0,-1 0 1,1 0-1,-1 0 0,0 0 0,1 0 0,-1 1 0,0-1 1,0 0-1,-2-2 0,2 3-17,0 1 0,1-1 0,-1 1 0,0-1 0,0 1 0,0-1 0,0 1 0,0 0 0,0 0 0,0-1 0,0 1 0,0 0 0,0 0 0,1 0 0,-1 0 0,0 0 0,0 0 1,0 0-1,0 0 0,0 1 0,0-1 0,0 0 0,0 0 0,0 1 0,0-1 0,0 1 0,0 0 0,-2 0 42,0 1-1,0-1 1,0 1 0,0 0-1,1 0 1,-1 0 0,-2 3 0,5-4-89,-1-1 0,1 1 1,0-1-1,0 1 1,0-1-1,0 1 1,-1-1-1,1 1 0,0-1 1,0 1-1,0-1 1,0 1-1,0-1 1,0 1-1,1-1 0,-1 1 1,0-1-1,0 1 1,0-1-1,0 1 1,1-1-1,-1 1 0,0-1 1,0 0-1,1 1 1,-1-1-1,0 1 1,1-1-1,-1 0 0,0 1 1,1-1-1,0 1 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5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7736,'0'0'15571,"8"3"-15405,26 9-2,-33-11-140,1 0 1,0-1-1,0 1 0,1-1 1,-1 0-1,0 1 1,0-1-1,0 0 1,0 0-1,0-1 1,0 1-1,3-1 0,9 0 103,182 21 547,-58-5-140,-119-12-317,11 2 507,-25-2-352,-5-3-357,0 0 0,0 0-1,0 0 1,0 0 0,0 0 0,0-1-1,0 1 1,0 0 0,0 0 0,0 0-1,0 0 1,0 0 0,0 0 0,0 0-1,0 0 1,0 0 0,1 0 0,-1 0-1,0 0 1,0 0 0,0 0 0,0 0-1,0-1 1,0 1 0,0 0 0,0 0-1,0 0 1,0 0 0,0 0 0,0 0-1,0 0 1,1 0 0,-1 0 0,0 0-1,0 0 1,0 0 0,0 0 0,0 0-1,0 0 1,0 0 0,0 0 0,0 0-1,0 0 1,0 0 0,1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09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19815,'0'0'2314,"8"0"-2026,85-3 396,75 2 128,84 10 556,-214-11-904,-37 2-432,0 0 0,1 0 0,-1 0 0,0 0 0,1-1 0,-1 1-1,0 0 1,0-1 0,1 1 0,-1-1 0,0 1 0,0-1 0,0 0 0,1 1 0,-1-1 0,0 0 0,0 0 0,0 0 0,0 0 0,-1 0-1,1 0 1,0 0 0,0 0 0,1-3 0,-2 4-32,0-1 1,0 0-1,0 0 0,0 0 0,0 1 1,-1-1-1,1 0 0,0 0 0,0 1 1,-1-1-1,1 0 0,0 1 0,-1-1 1,0-1-1,-1-1-3173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3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9240,'0'0'3826,"-8"3"-3139,-8 3-395,1 0 0,1 1 0,-1 0 0,1 1 0,1 1 0,-1 0 0,2 1 0,-1 0 0,1 1 0,1 1 0,-20 24 0,22-23-108,-2 4 297,-19 36-1,28-49-391,0-1 1,1 1-1,-1 0 0,1 0 0,0 0 0,0 1 0,0-1 1,0 0-1,1 0 0,0 1 0,0-1 0,0 0 0,0 0 1,1 1-1,0-1 0,1 4 0,-2-6-44,1 0-1,0-1 1,0 1 0,0 0-1,0 0 1,0-1 0,0 1-1,1-1 1,-1 1 0,0-1-1,1 0 1,-1 1 0,1-1-1,0 0 1,-1 0 0,1 0-1,0 0 1,3 1-1,-2-2 19,0 1 0,0 0 0,1-1-1,-1 1 1,0-1 0,1 0-1,-1 0 1,0-1 0,1 1-1,3-2 1,0 1 29,0-1 0,0-1 1,-1 1-1,1-1 0,-1-1 0,0 1 0,1-1 1,-2 0-1,11-8 0,-7 2 50,-1 0 0,0 0 0,0-1 1,11-21-1,18-51 523,-5 12 276,-29 64-782,2-3 296,-4 11-446,-1-1 0,1 0 1,-1 1-1,0-1 0,1 0 1,-1 1-1,0-1 1,0 1-1,1-1 0,-1 0 1,0 1-1,0-1 1,1 1-1,-1-1 0,0 1 1,0-1-1,0 1 1,0-1-1,0 1 0,0-1 1,0 1-1,0-1 0,0 1 1,0 0-1,11 38 213,-2 24 182,-1 125 0,-5-81 61,7 73 841,-9-161-1034,-1-12-54,0-1 1,1 0-1,2 11 1,-4-8 304,3-14-633,1-4-3775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9848,'0'0'3572,"-6"9"-2966,-105 186 1837,12 19-385,83-177-1626,2 1 0,2 1 0,1 0 0,-7 47 0,15-64-199,1 0 0,1 0 0,0 0 0,2 1 0,1-1 0,0 0 0,2-1 0,1 1 0,8 25 0,-5-29 179,1 0 1,1 0 0,0-2-1,1 1 1,1-1 0,0-1-1,2 0 1,-1-1 0,32 25-1,-44-38-370,0 0 0,0 0 0,0 0-1,0 0 1,1-1 0,-1 1 0,0 0-1,0-1 1,1 1 0,-1-1 0,0 1 0,1-1-1,-1 0 1,3 1 0,6-5-3770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3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 11352,'0'0'1888,"14"2"-1395,8 1-323,-1-2 0,1 0 1,-1 0-1,1-2 0,38-7 0,-20 1 350,58-4-1,14-1 742,-67-5-2819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11552,'0'0'10746,"12"-2"-10341,217-39 1818,-204 33-1878,-20 6-177,0 1-1,0-1 0,1 1 0,-1 0 0,10-1 0,-10 2-205,2 1 1441,-3 4-3265,-2-2-36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9536,'0'0'12473,"10"-7"-12228,32-24-34,-38 28-163,-1 0 1,1 1 0,0 0-1,0 0 1,0 0-1,0 1 1,0-1 0,5 0-1,-7 1-14,-1 1-1,1 0 1,0 0-1,0 0 1,-1 0-1,1 0 0,0 0 1,-1 1-1,1-1 1,0 0-1,-1 1 1,1-1-1,0 1 0,-1 0 1,3 1-1,-2 0 7,1 0 0,-1 1-1,1 0 1,-1-1 0,0 1 0,0 0-1,0 0 1,-1 0 0,1 0 0,-1 1-1,1-1 1,-1 0 0,0 1-1,0-1 1,-1 0 0,1 4 0,2 17 177,1 33-1,-3-34-44,5 36 0,-6-56-160,3 12 120,0-1 0,9 24 1,-10-34-102,0 0 1,0 0 0,0 0 0,0 0-1,0-1 1,1 1 0,0-1 0,0 0-1,0 0 1,0 0 0,0 0 0,1 0-1,6 3 1,-5-2 15,0-2 0,1 1-1,0-1 1,0 0 0,0 0 0,9 1-1,-13-2-24,0-1 0,0 0-1,1 0 1,-1 0-1,0 0 1,0 0-1,0 0 1,0-1-1,0 1 1,0-1-1,0 1 1,-1-1-1,1 0 1,0 0-1,0 0 1,0 0-1,-1 0 1,1 0-1,0 0 1,-1-1-1,1 1 1,-1 0-1,0-1 1,2-1 0,3-7 36,0 0 1,-1 0-1,0 0 1,-1 0-1,0-1 0,-1 0 1,0 1-1,0-1 1,1-17-1,-1-10 139,-4-56-1,-1 35 34,2 41-123,0-21 181,0 37-265,0 0 0,0 0 1,0-1-1,1 1 0,-1 0 0,1 0 0,0 0 0,0 0 0,0 0 1,-1 0-1,2 0 0,-1 0 0,2-2 0,-2 3-10,1 0-1,-1 0 1,1 0-1,0 1 1,-1-1 0,1 0-1,0 1 1,0-1-1,0 1 1,-1-1-1,1 1 1,0 0 0,0 0-1,4 0 1,25 3 81,-17 0-41,0 1 1,17 8-1,5 0 121,14 3 592,-44-6 44,-2-3-4940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4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9144,'0'0'11095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9240,'0'0'12857,"9"-4"-12712,3-1-95,-4 2 0,-1 0 1,1-1-1,7-5 1,-2-1 215,-12 8-223,1 1 0,-1 0 0,1-1 0,-1 1 0,1 0 0,0 0 0,-1 0 0,1 0 0,2 0 0,27-16 929,-26 14-809,1 0 178,-5 3-340,0 0 0,-1 0 0,1 0 1,0 0-1,-1 0 0,1 0 0,0 0 0,-1 0 0,1 0 1,0 0-1,-1 0 0,1 1 0,0-1 0,-1 0 0,1 1 1,-1-1-1,1 0 0,0 1 0,-1-1 0,1 0 0,-1 1 0,1-1 1,-1 1-1,1-1 0,-1 1 0,0 0 0,1-1 0,-1 1 1,0-1-1,1 1 0,-1 0 0,0-1 0,1 2 0,5 10 23,-2-6-1,0 0 0,-1 0 0,0 1 0,0 0 0,0 0 0,1 7 0,9 47 207,-10-42-127,-1-7-71,-1-6 36,0 0 0,0 0 1,1 0-1,0 0 0,0 0 0,0 0 0,1 0 0,4 7 1,-4-9-1,0 0 0,0 0 0,0 0 0,0 0 0,1-1 0,0 0 0,0 0 0,0 0 1,0 0-1,4 2 0,-5-4-17,0 1 0,-1-1 0,1-1 0,0 1 0,0 0 0,0-1 0,0 1 1,-1-1-1,1 0 0,0 0 0,0 0 0,0 0 0,0-1 0,0 1 0,0-1 0,-1 1 0,1-1 0,4-2 1,-5 2-62,-1 0 1,1 1 0,-1-1-1,0 0 1,0 0 0,1 0-1,-1-1 1,0 1-1,0 0 1,0 0 0,0-1-1,0 1 1,0 0 0,-1-1-1,1 1 1,0-1 0,-1 1-1,1-1 1,-1 1 0,0-1-1,1 0 1,-1 1 0,0-1-1,0 1 1,0-1 0,0 0-1,0 1 1,0-3 0,-3 2-2332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10544,'0'0'13567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5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9040,'0'0'7545,"-9"8"-7140,-6 6-264,-27 25 777,-39 47 0,77-81-837,-11 13 491,-16 27 0,28-39-401,0 0 0,0-1-1,0 1 1,1 0 0,0 1 0,0-1 0,0 0 0,1 0 0,0 1-1,0 6 1,1-13-169,0 1 0,-1-1 0,1 1 0,0-1 0,1 1-1,-1-1 1,0 1 0,0-1 0,0 1 0,0-1 0,0 1-1,0-1 1,0 1 0,1-1 0,-1 0 0,0 1 0,0-1-1,1 1 1,-1-1 0,0 0 0,1 1 0,-1-1 0,0 0-1,1 1 1,-1-1 0,0 0 0,2 1 0,3 0-2728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10544,'0'0'4633,"-2"9"-3945,-6 46 148,2 1 0,2 0 0,5 63-1,5-31 854,23 119-1,-26-186-1319,-3-15-166,1 0-1,0 0 1,0 0-1,1 0 0,3 9 1,-17-82 2030,-42-272-1033,48 295-1016,-4-27 214,9 67-370,0 0-1,0 1 0,1-1 0,0 0 0,0 1 0,0-1 1,0 0-1,1 1 0,1-8 0,-1 8-19,0 1 0,0 0 0,0-1 0,0 1 0,1 0 0,-1 0 0,1 0 0,-1 0 0,1 0 0,0 0-1,0 1 1,0-1 0,0 0 0,0 1 0,3-2 0,6-4 12,0 0-4,0 1 0,0 0 0,0 1-1,0 1 1,15-5 0,-16 7-6,0 0-1,0 0 1,0 1 0,1 1 0,-1 0 0,0 0 0,1 1-1,-1 0 1,0 1 0,11 3 0,-13-3-2,0 1 0,-1 0 1,0 0-1,0 1 0,0 0 1,0 0-1,0 1 0,-1-1 0,0 1 1,0 1-1,0-1 0,-1 1 1,8 11-1,-11-13-5,1-1 1,-1 1-1,-1 0 0,1 1 1,-1-1-1,1 0 1,-1 0-1,0 1 0,-1-1 1,1 1-1,-1-1 0,0 0 1,0 1-1,0-1 1,-1 1-1,1-1 0,-1 0 1,0 1-1,0-1 1,-3 5-1,-2 6 17,-1 0 0,0 0 0,-2-1 1,-9 14-1,4-9 39,-1-2 0,-1 0 0,0 0 0,-1-2 0,-1 0 0,0-1 0,-37 22 0,54-36-55,0 1 27,-1 0-1,1 0 1,-1 0 0,1 0-1,-1-1 1,0 1 0,1 0-1,-1-1 1,0 1 0,0-1-1,1 0 1,-4 1-1,15-8 86,-2 4-112,1 0 0,-1 1-1,0 0 1,1 1-1,-1 0 1,1 0 0,-1 1-1,1 0 1,-1 0-1,1 1 1,-1 0 0,0 1-1,1 0 1,-1 0 0,0 0-1,8 5 1,-2-2-11,0 1 1,-1 0 0,0 1-1,0 1 1,-1 0 0,0 1-1,12 11 1,-21-18 4,0 1 0,0 0 0,0 0 0,-1 1 0,1-1 0,-1 0 0,0 1 0,0 0 0,0-1 0,-1 1 0,1 0 0,-1 0 0,0 0 0,0 0 0,0 0 0,-1 0 0,1 0 0,-1 0 0,0 0 0,0 1 0,0-1 0,-1 0 0,0 0 0,1 0 0,-1 0 0,-1 0 0,1 0 0,-1 0-1,1-1 1,-4 5 0,2-2 5,-1-1 0,0 0 0,0 0 0,0 0 0,-1 0 0,0-1 0,0 0 0,0 0 0,-1 0-1,1 0 1,-1-1 0,0 0 0,0 0 0,0-1 0,0 1 0,0-2 0,0 1 0,-8 1 0,-2 0 33,-1-1 0,0-1 0,-1 0 0,1-1 0,-29-4 0,-103-26-316,146 30 60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0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8032,'0'0'10702,"2"9"-10215,-1 0-344,-1-6-86,1 1 0,-1-1 1,1 1-1,0-1 0,0 1 0,0-1 0,0 0 0,0 1 0,1-1 0,0 0 0,0 0 0,-1 0 0,6 5 0,20 27 771,-19-24-545,1 1 0,14 13 1,19 13 260,-15-15-182,-2 0 0,40 49 0,-41-38-115,-2 1 1,0 0-1,-3 2 0,27 66 0,-37-76-88,-1 0-1,-1 0 0,-2 0 1,0 1-1,-2 0 0,-1 0 1,-4 55-1,-4-38 77,-2 0 0,-1-1 0,-3 0 0,-2 0 0,-1-1 0,-3-1 0,-1-1 0,-2-1 0,-2 0 1,-1-2-1,-2 0 0,-43 46 0,62-76-157,-17 17 335,23-24-408,0 0 1,-1 0-1,1 0 1,0 0 0,-1 0-1,1 0 1,0 0 0,-1-1-1,1 1 1,-1-1 0,1 1-1,-1-1 1,1 1 0,-1-1-1,1 0 1,-3 0-1,3 0-101,1 0 0,-1 0 0,1 0 0,-1-1 0,1 1 0,-1 0 0,1 0-1,-1-1 1,1 1 0,0 0 0,-1-1 0,1 1 0,-1-1 0,1 1-1,0 0 1,-1-1 0,1 1 0,0-1 0,0 1 0,-1-1 0,1 1 0,0-1-1,0 0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8840,'0'0'7466,"8"-1"-7021,-2 0-473,8-1 681,1 0-1,0 1 1,16 1 0,-12 5 407,5 0-208,30-8-449,-1-3 0,0-2 0,60-17 0,1 0-86,335-25 1117,-348 43-1057,-79 5-207,0 0 0,0 2 0,0 1 0,26 4 1,-26-2 177,-18-3-3492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10544,'0'0'6557,"4"8"-6004,-3-6-519,4 8 169,0 0 0,-1 1 0,0-1 0,4 23 0,1 29 2078,1 103 0,-10-165-2266,0 0 1,0 0 0,0 0 0,0 0 0,0 0-1,0-1 1,1 1 0,-1 0 0,0 0 0,0 0-1,0 0 1,0 0 0,0 0 0,0 0 0,0 0-1,0 0 1,0 0 0,0 0 0,0 0 0,1 0 0,-1 0-1,0 0 1,0 0 0,0 0 0,0 0 0,0 0-1,0 0 1,0 0 0,0 0 0,0 0 0,0 0-1,0 0 1,1 1 0,-1-1 0,0 0 0,0 0-1,0 0 1,0 0 0,0 0 0,0 0 0,0 0-1,0 0 1,0 0 0,0 0 0,0 0 0,0 0-1,0 0 1,0 0 0,0 1 0,0-1 0,0 0-1,0 0 1,0 0 0,0 0 0,0 0 0,0 0-1,5-7 379,21-44 22,-16 28-278,2 1 0,1 1 0,26-36 0,-33 50-95,2-3 42,0 1 0,0 0 0,1 1 0,17-13 0,-24 19-59,0 1 0,0-1 0,1 1-1,-1 0 1,0 0 0,1 0 0,-1 0 0,1 1-1,-1-1 1,1 0 0,-1 1 0,1 0 0,-1 0-1,1 0 1,-1 0 0,1 0 0,-1 0 0,1 1-1,-1-1 1,1 1 0,-1-1 0,1 1-1,-1 0 1,0 0 0,1 0 0,-1 1 0,0-1-1,4 3 1,-3-1 18,0 0 0,-1 0 0,0 0 1,1 0-1,-1 0 0,0 0 0,0 0 0,-1 1 0,3 4 0,10 36 288,-12-35-258,5 34 265,-3-11 203,-4-32-526,1 0-1,-1 0 1,0 0 0,0 0-1,1 0 1,-1 0-1,0 0 1,1 0 0,-1 0-1,0 0 1,1 0-1,-1 0 1,0 0 0,0 0-1,1 0 1,-1 0-1,0 0 1,1-1 0,-1 1-1,0 0 1,0 0-1,1 0 1,-1 0 0,0-1-1,0 1 1,1 0-1,-1 0 1,0 0 0,0-1-1,0 1 1,0 0-1,1 0 1,-1-1 0,10-9 77,0-2-28,60-66 242,-56 64-262,0 2 0,1-1 0,26-15 0,-39 26-34,1 0-1,0 0 1,0 1-1,0 0 1,0-1-1,1 1 1,-1 0-1,0 0 1,0 1-1,1-1 1,-1 1-1,0 0 1,1 0-1,-1 0 1,0 0-1,5 1 0,-5 0 6,0 0 0,0 0 0,-1 1 0,1-1 0,-1 1-1,1 0 1,-1-1 0,1 1 0,-1 0 0,0 0-1,0 1 1,0-1 0,0 0 0,0 1 0,0-1-1,-1 1 1,0 0 0,2 3 0,5 13 177,-1 0 0,7 37 0,-8-29 78,-4-19-141,-2-6-66,0 0 0,1 0-1,-1 0 1,0 0 0,1-1 0,-1 1 0,1 0 0,0 0 0,0-1 0,0 1 0,0-1-1,1 3 1,-2-4-54,0 0-1,0 0 0,1 0 1,-1 0-1,0 0 0,0 0 1,1 0-1,-1 0 0,0 0 1,0 0-1,1 0 0,-1 0 1,0 0-1,0 0 0,0 0 1,1-1-1,-1 1 0,0 0 1,0 0-1,0 0 0,1 0 1,-1 0-1,0 0 0,0 0 1,0-1-1,0 1 0,1 0 1,-1 0-1,0 0 0,0-1 1,0 1-1,0 0 0,0 0 1,0 0-1,1-1 0,-1 1 1,0 0-1,0 0 0,0 0 1,0-1-1,0 1 0,2-8-4197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4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0 10448,'0'0'2800,"-4"13"-2080,-7 18-364,-35 104 1056,21-50-595,9-31 50,-18 103 0,32-140-699,0 0 1,2 1 0,0-1-1,1 1 1,0-1 0,2 0-1,0 1 1,1-1 0,0 0-1,9 19 1,-9-27-33,0 0 0,0 0-1,1-1 1,0 1 0,1-1 0,0-1-1,0 1 1,0-1 0,1 0 0,14 11 0,-15-14-42,0 0 0,0-1 0,0 0 1,1-1-1,-1 1 0,1-1 0,-1 0 1,1-1-1,0 0 0,0 0 0,0 0 1,-1-1-1,1 0 0,0 0 0,0-1 1,8-1-1,7-3 34,-2 0 1,1-1 0,-1-2-1,0 0 1,0-1-1,-1-1 1,0-1-1,-1 0 1,0-1-1,-1-2 1,0 1-1,-1-2 1,-1 0-1,0-1 1,-1 0-1,-1-2 1,0 1-1,-2-1 1,18-36 0,-24 40-96,0 0 0,-2 0 0,1 0 1,-2 0-1,0 0 0,-1 0 0,0-1 1,-1 1-1,0-1 0,-2 1 0,1 0 1,-2-1-1,0 1 0,-1 0 1,-5-15-1,1 11-3,0 0 0,-1 1 0,0 0 0,-1 0 0,-1 1 0,-1 1 0,-1 0 0,0 0 0,0 1 0,-26-20 0,28 26-17,0 1-1,-1 0 0,1 0 1,-1 1-1,-1 1 1,1 0-1,-1 1 1,0 0-1,0 1 0,0 1 1,0 0-1,0 0 1,0 1-1,-1 1 1,1 0-1,0 1 0,-1 1 1,-16 3-1,3 1-4,0 2 0,0 0-1,1 2 1,-28 13 0,41-16-27,0 0 1,1 1 0,0 0 0,0 1 0,0 1 0,1 0 0,1 0 0,0 1 0,-13 18 0,21-27-18,0 1 0,0 0 1,1 0-1,-1 0 1,1-1-1,0 1 1,0 1-1,0-1 1,0 0-1,0 0 1,0 0-1,1 0 1,0 1-1,0-1 1,0 0-1,0 0 0,0 1 1,1-1-1,-1 0 1,2 5-1,13 17-3636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9536,'0'0'13082,"11"1"-12846,127 2 531,-92-4-389,0 2 0,0 3 1,83 15-1,-100-13 16,-19-5-113,0 1-1,-1 0 1,1 0 0,14 7-1,-22-7-185,1 0-171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11952,'0'0'5154,"10"-3"-4785,11-3 60,1 1-1,44-4 1,109-14 1240,-61 5-172,-93 16-1012,0-2 0,0 0 0,0-2-1,22-9 1,-16 7 383,-1 0-3729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9240,'0'0'14914,"9"5"-14634,25 14-19,-29-17-184,0 0 0,0 0 0,1-1 0,-1 1 0,0-1 0,1-1 0,-1 1 0,1-1 0,5 0 0,9 1 123,38 4 388,-35-4-214,1 1 0,-1 1 1,43 11-1,-47-10 259,-19-4-598,0 1-1,0-1 1,1 0 0,-1 0 0,0 0-1,0 0 1,0 0 0,1 0-1,-1 0 1,0 0 0,0 0 0,1 0-1,-1 0 1,0 0 0,0 0 0,1 0-1,-1 0 1,0 0 0,0 0 0,1 0-1,-1 0 1,0 0 0,0 0 0,1 0-1,-1-1 1,0 1 0,0 0 0,0 0-1,1 0 1,-1 0 0,0 0 0,0-1-1,0 1 1,0 0 0,1 0-1,-1 0 1,0-1 0,0 1 0,-6-19-228,5 13-3225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8936,'0'0'11566,"2"9"-11383,9 39 254,8 83 0,8 101 1789,-26-215-1647,-2-14-187,-1-11-453,1 1-3151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10848,'0'0'7519,"12"-7"-7091,0 0-299,-6 2-52,1 1 0,0 0 1,0 0-1,0 1 0,1 0 0,-1 0 0,1 1 0,11-3 0,38-4 1557,0 2 0,73 0 1,-130 7-1660,0 0 0,0 0 0,0 0 0,0 0 0,0 0 0,0 0 0,0 0 0,1 0 0,-1 0 0,0 0 0,0 0 0,0 0 0,0 0 0,0 0 0,0 0 0,1 0 0,-1 0 0,0 0 0,0 0 0,0 0 0,0 0 0,0-1 0,0 1 0,0 0 0,0 0 0,0 0 0,0 0 0,0 0 0,1 0 0,-1 0 0,0 0 0,0-1 0,0 1 0,0 0 0,0 0 0,0 0 0,0 0 0,0 0 0,0 0 0,0-1 0,0 1 0,0 0 0,0 0 0,0 0 0,0 0 0,0 0 0,0-1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2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10448,'0'0'7475,"9"1"-7095,26 0-28,0-1 0,0-1 0,0-2-1,46-10 1,145-42 1767,-203 48-1802,-14 4-109,8-3 160,-17 6-350,0 0 1,1 0 0,-1 0-1,0 0 1,1 0 0,-1-1 0,0 1-1,1 0 1,-1 0 0,0 0-1,1 0 1,-1 0 0,0 0 0,1 0-1,-1 0 1,0 0 0,1 1 0,-1-1-1,0 0 1,1 0 0,-1 0-1,0 0 1,1 0 0,-1 1 0,0-1-1,1 0 1,-1 0 0,0 0-1,0 1 1,1-1 0,-1 1-124,0 0 0,0 0 0,0-1 1,0 1-1,0 0 0,-1 0 0,1-1 0,0 1 1,0 0-1,-1 0 0,1-1 0,-1 1 0,1 0 0,0-1 1,-1 1-1,0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8744,'0'0'9791,"0"11"-9591,10 213 816,-4-153-426,19 92-1,-1-39 1234,-24-124-1802,0 0 0,0 0 1,0 0-1,0 1 0,0-1 1,0 0-1,0 0 0,0 0 1,0 1-1,0-1 0,0 0 1,0 0-1,0 0 0,0 0 1,0 1-1,0-1 0,1 0 0,-1 0 1,0 0-1,0 1 0,0-1 1,0 0-1,0 0 0,0 0 1,0 0-1,1 0 0,-1 1 1,0-1-1,0 0 0,0 0 1,0 0-1,1 0 0,-1 0 1,0 0-1,0 0 0,0 0 1,1 0-1,-1 0 0,0 0 1,0 1-1,0-1 0,1 0 1,-1 0-1,6-9 693,2-11-3969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2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 7832,'0'0'6760,"-9"0"-6528,-26-4 33,31 4-183,0 0 0,1 1 0,-1-1 0,0 1 0,1-1 0,-1 1 1,1 0-1,-1 1 0,1-1 0,-1 1 0,1-1 0,0 1 0,-6 3 0,3 1 88,-1-1 0,1 1 0,0 0 0,-5 7-1,5-6 13,1 0 0,0 1 0,0 0 0,1 0 0,0 0-1,1 0 1,-1 0 0,1 1 0,-3 16 0,6-22-120,-1 0 1,1 0-1,0 0 0,0 1 1,0-1-1,0 0 1,0 0-1,1 0 1,-1 1-1,1-1 0,0 0 1,0 0-1,0 0 1,0 0-1,1 0 0,-1 0 1,1-1-1,0 1 1,0 0-1,0-1 1,0 1-1,0-1 0,0 0 1,1 1-1,-1-1 1,1-1-1,-1 1 0,1 0 1,0 0-1,4 1 1,-2-1-30,-1-1 0,0 0 0,1 0 0,-1 0 1,0-1-1,1 1 0,-1-1 0,1 0 0,-1 0 1,1-1-1,-1 1 0,1-1 0,-1 0 0,0 0 1,1-1-1,-1 1 0,0-1 0,0 0 0,6-4 0,-3 2 0,0 0 0,-1-1 0,0 0-1,0 0 1,0 0 0,-1-1 0,0 0-1,0 0 1,0 0 0,4-9 0,-5 7 21,0 1 1,-1-1 0,0 0 0,-1 0 0,0 0 0,2-11-1,-3 15-21,-1 0 0,0 0-1,0 0 1,0 0 0,0 0-1,-1 0 1,1-1 0,-1 1-1,0 0 1,0 0-1,-1 0 1,1 1 0,-1-1-1,-3-5 1,4 8 1,0 0-1,-1 0 1,1 0-1,0 0 1,-1 0-1,1 0 1,-1 0-1,1 0 1,-1 1-1,1-1 1,-1 1-1,0-1 1,1 1-1,-1 0 1,0 0-1,1-1 1,-1 1 0,0 0-1,-1 1 1,2-1-8,0 1 0,0 0-1,0 0 1,0 0 0,0 0 0,1 0 0,-1 0 0,0 1 0,1-1 0,-1 0 0,0 0 0,1 0 0,0 1 0,-1-1 0,1 0 0,0 0 0,-1 1 0,1-1 0,0 3 0,1 27 88,7 77 170,15 124 407,-10-166-141,-13-64-513,0-1 1,0 0-1,0 1 0,0-1 0,1 0 1,-1 1-1,0-1 0,1 0 1,-1 1-1,1-1 0,-1 0 0,1 0 1,0 0-1,1 2 0,4-4 191,3-10-469,-3-1-3213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9344,'0'0'6354,"4"13"-5814,7 24 5,-3 1-1,6 50 0,-11 94 1291,2 10 892,-5-176-2258,0-13-321,-1-1-1,1 0 1,0 1 0,0-1-1,1 0 1,-1 1 0,0-1-1,1 0 1,0 0 0,-1 1-1,3 3 1,-3-6-175,1 1-166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10544,'0'0'7281,"5"8"-6804,5 8-207,-2 1 0,0-1 0,-1 1 1,6 23-1,28 162 1807,3-25 162,-37-135-803,-4-37-988,-1-3 237,-2-8-640,-1 1 0,0 0 0,0 0 0,-1 0 0,0 1 0,-2-8 1,-2-2-1,-37-131 219,37 121-208,1-1 1,2 1 0,1-1 0,0-27 0,3 43-34,-1 1 0,2 0-1,-1-1 1,1 1 0,0 0-1,1 0 1,-1 0 0,6-8-1,-6 11-21,0 1 0,1 0 0,-1 1-1,1-1 1,0 0 0,0 1 0,1 0-1,-1-1 1,1 1 0,-1 1-1,1-1 1,0 0 0,0 1 0,0 0-1,8-3 1,-7 3-3,-1 0 1,0 1-1,1 0 0,-1-1 0,1 2 0,0-1 1,-1 0-1,1 1 0,0 0 0,-1 0 1,1 1-1,0-1 0,-1 1 0,9 2 0,-6-1 13,-1 0 0,0 1 0,0 0 0,0 0 0,0 0 0,0 1 0,6 5 0,-9-6-5,0 0 0,0 0 0,0 0 0,-1 1 0,0-1 0,0 1 0,0-1 0,0 1-1,0 0 1,0 0 0,-1 0 0,0 0 0,1 5 0,-1-3 0,0 0 0,-1 0 0,0 1-1,0-1 1,0 0 0,-1 0 0,1 0 0,-2 1 0,1-1 0,-1 0-1,0 0 1,-5 10 0,1-3 29,-2-1 0,1 0 0,-1-1 0,-17 18 0,20-25-6,5-3-21,-1-1-1,0 1 1,0-1-1,1 1 1,-1 0-1,1-1 1,-1 1-1,0 0 1,1-1-1,-1 1 1,1 0 0,-1-1-1,1 1 1,0 0-1,-1 0 1,1 1-1,0-2 34,5 1-29,-1-1-1,1 1 0,0 0 0,9 3 0,5 1-16,-8-3 3,9 2-18,0 0 0,-1 1 0,29 13 0,-43-16 16,0 0 1,-1 0 0,0 0 0,0 1 0,1 0 0,-1 0 0,-1 0 0,1 0 0,0 1-1,-1-1 1,0 1 0,0 0 0,0 0 0,0 0 0,-1 1 0,1-1 0,-1 0-1,0 1 1,-1 0 0,2 5 0,-2-7 6,-1 0 0,0 0 1,0-1-1,0 1 0,0 0 0,0 0 0,-1-1 0,1 1 0,-1 0 1,0 0-1,0-1 0,0 1 0,0-1 0,0 1 0,0-1 0,-1 1 0,1-1 1,-1 0-1,0 0 0,1 0 0,-1 0 0,0 0 0,0 0 0,-1 0 1,1-1-1,0 1 0,-1-1 0,-2 2 0,-6 3 23,0-1 0,-1 0 0,1-1-1,-21 5 1,13-6 81,-31 3-1,35-6-56,0 2 0,0 0-1,-17 5 1,12 3 9,11-5-4112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5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0 10152,'0'0'3629,"5"11"-2954,0-1-514,-1 1 0,0-1 0,-1 1 0,0-1 0,0 1 0,-1 0 0,1 21 0,-4-14 107,-1 1 1,0 0-1,-2-1 1,0 0 0,-1 1-1,-9 21 1,0-6 364,-2-1-1,-25 40 1,36-65-444,0 0-1,0 0 1,-1-1-1,-1 1 1,1-1-1,-1-1 1,0 1 0,0-1-1,-1 0 1,0-1-1,0 0 1,0 0-1,-17 6 1,0-10 170,13-4-3027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9648,'0'0'5637,"10"-6"-5018,24-12 349,0 1 0,70-25 1,-69 34-531,0 1 1,42-3-1,70 2 355,-48 5-364,289-30 781,-4-35 81,-357 62-1135,54-16 546,-69 19-144,-8 2-885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11256,'0'0'5473,"9"12"-4923,-1-1-405,-2-4-47,-1-1 0,0 2 0,0-1 0,0 1 0,-1-1 0,0 1 0,-1 0-1,0 1 1,3 12 0,-1 18 1132,-1 1 0,-2 66 0,-2-69 122,10-67-22,-1-3-1088,0 1-1,3-1 1,0 2-1,2 0 1,2 0-1,1 2 1,25-36-1,-37 58-165,0 1 0,0 0 0,1 0 0,-1 1 0,1 0 0,1 0 0,-1 0 0,9-5 0,-14 10-60,0-1-1,0 1 1,0 0-1,1 0 1,-1-1-1,0 1 1,0 0-1,0 0 1,1 0-1,-1 0 0,0 0 1,0 0-1,0 0 1,1 1-1,-1-1 1,0 0-1,0 1 1,0-1-1,0 1 1,0-1-1,0 1 1,0-1-1,0 1 1,0 0-1,0 0 1,0-1-1,0 1 1,0 0-1,0 0 1,-1 0-1,1 0 1,0 0-1,-1 0 1,1 0-1,-1 0 1,2 2-1,1 5 35,1 0-1,-1 0 1,4 15-1,-5-17-12,2 9 34,3 7 242,7 43 0,-14-65-300,0 0-1,0 0 0,0 1 0,0-1 0,0 0 1,0 0-1,0 0 0,0 0 0,0 1 1,0-1-1,0 0 0,0 0 0,0 0 0,0 0 1,0 0-1,0 1 0,0-1 0,0 0 0,0 0 1,0 0-1,0 0 0,0 0 0,0 1 0,0-1 1,1 0-1,-1 0 0,0 0 0,0 0 0,0 0 1,0 0-1,0 0 0,0 0 0,1 1 0,-1-1 1,0 0-1,0 0 0,0 0 0,0 0 0,0 0 1,1 0-1,-1 0 0,0 0 0,0 0 0,0 0 1,7-7 193,7-17-154,-12 21 2,6-11-15,11-20 107,27-36 1,-40 61-116,1 0-1,0 1 1,1 0-1,0 0 1,0 1-1,1 0 1,0 0-1,0 1 1,11-6-1,-17 10-23,1 1 1,0-1-1,-1 1 0,1 0 1,0 0-1,0 0 0,0 1 0,-1-1 1,1 1-1,0 0 0,0 0 1,0 0-1,0 1 0,0-1 1,-1 1-1,7 2 0,-5-1 0,0 1-1,0-1 0,0 1 1,0 0-1,-1 1 1,1-1-1,-1 1 0,0 0 1,0 0-1,5 6 1,1 4 29,-1 0 1,-1 1 0,0 0 0,0 0 0,-2 1 0,8 25 0,-11-28 71,0-1 0,0 0-1,-1 0 1,-1 1 0,0 0-1,-1-1 1,-2 23 0,2-21 569,3-14-1184,2-6-3282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10544,'0'0'7903,"10"-11"-7375,19-21 220,0 2-1,61-48 1,-89 77-735,5-3 159,-1 0-1,1 0 1,1 1 0,-1-1-1,0 1 1,9-2 0,-13 4-124,0 1 0,-1 0 0,1 0 1,0 0-1,0 0 0,-1 0 0,1 0 1,0 0-1,0 0 0,-1 1 0,1-1 1,0 1-1,-1-1 0,1 1 0,-1 0 1,1 0-1,-1 0 0,1-1 1,-1 2-1,1-1 0,-1 0 0,0 0 1,1 0-1,-1 0 0,0 1 0,0-1 1,0 1-1,0-1 0,0 1 0,1 2 1,4 8 106,-1 0 0,0 0 1,0 0-1,3 17 1,8 55 362,-8-41-231,-4-12-67,-4-23-136,1 0 1,0 0 0,1 0-1,0 0 1,0-1 0,0 1-1,1-1 1,5 10 0,-7-15-56,1-1 1,-1 0 0,1 1 0,0-1 0,-1 0-1,1 0 1,0 0 0,-1 0 0,1-1 0,0 1 0,0 0-1,0-1 1,0 1 0,0-1 0,0 1 0,0-1-1,0 0 1,0 0 0,0 0 0,0 0 0,0 0 0,3-1-1,-2 0-1,1 1 0,-1-1-1,0 0 1,0 0 0,1 0-1,-1 0 1,0-1 0,0 1-1,0-1 1,0 0 0,0 1-1,4-5 1,-2-1 4,0 0 1,-1 0-1,1 0 1,-2-1-1,1 1 1,-1-1-1,0 0 0,-1 0 1,3-14-1,0-8 85,2-40-1,-2-90 264,-4 81-149,-1 72-224,0-1 51,0-1-1,1 1 1,0 0 0,0 0 0,3-10-1,-3 17-43,-1-1-1,1 1 0,-1-1 0,1 1 1,0 0-1,0-1 0,0 1 1,0 0-1,0-1 0,0 1 0,0 0 1,0 0-1,0 0 0,0 0 1,1 0-1,-1 0 0,0 0 0,1 0 1,-1 0-1,1 1 0,-1-1 1,1 1-1,-1-1 0,1 1 0,-1-1 1,1 1-1,-1 0 0,1 0 1,0 0-1,-1 0 0,1 0 1,-1 0-1,3 1 0,28 6 223,0 1 0,60 24-1,-85-29-181,-4-2-26,8 3 151,0 0-1,0 1 1,0 1-1,19 12 0,-28-16-91,-1-1-1,1 0 1,0 1-1,1-1 0,-1 0 1,0 0-1,0 0 1,0 0-1,1-1 1,3 1-1,-6 3 62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12960,'0'0'5406,"10"1"-4947,1 1-296,-1 0 0,0 1 0,1 0 0,-1 0 0,-1 1 0,1 0 0,11 7 0,-9-2 148,0 1 1,-1 0 0,0 1-1,17 20 1,32 54 1316,-30-42-545,-30-41-1048,1-1-1,0 0 1,-1 0 0,1 0 0,0 0-1,0 0 1,0 0 0,0 0 0,0-1-1,0 1 1,0 0 0,0 0 0,0-1-1,1 1 1,-1-1 0,0 1 0,0-1 0,1 1-1,-1-1 1,0 0 0,0 0 0,1 1-1,-1-1 1,0 0 0,1 0 0,-1 0-1,0-1 1,1 1 0,-1 0 0,0 0-1,0-1 1,1 1 0,-1-1 0,0 1-1,0-1 1,0 1 0,1-1 0,0-1-1,4-3-241,1 0 0,-2 0 0,1-1 0,0 1-1,4-9 1,-1 4-1992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 14464,'0'0'1058,"-6"8"-514,-59 74 378,-179 215 1491,191-240-1608,-2-3 0,-2-1 0,-65 44 0,113-91-665,-1 0 1,0 0 0,0-1-1,0-1 1,-17 6-1,-6-3-2982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8936,'0'0'11790,"9"-4"-11550,16-5-14,0 1 0,0 1 0,1 2 1,26-4-1,9 3 326,-41 3 115,28-1 0,-50 24 485,-3-14-1189,0 0-1,0 0 1,1 0-1,0 1 0,-5 10 1,0 2-3318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4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10544,'0'0'5529,"6"-8"-4867,20-27-7,-24 33-591,0 0 0,-1 1 0,1-1 0,0 0 0,0 1 0,0 0 1,0-1-1,0 1 0,0 0 0,0 0 0,0 0 0,1 0 0,-1 1 0,3-2 0,6-1 194,30-11 772,1 1 0,82-12 0,1 8 664,-114 15-1425,6-1-3141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10152,'0'0'8241,"-9"7"-7992,-1 0-162,-28 20 327,38-27-375,0 0 0,-1 0 0,1 0-1,0 0 1,-1 0 0,1 1-1,0-1 1,0 0 0,0 0-1,-1 0 1,1 0 0,0 1 0,0-1-1,-1 0 1,1 0 0,0 1-1,0-1 1,0 0 0,0 0 0,0 1-1,-1-1 1,1 0 0,0 0-1,0 1 1,0-1 0,0 0-1,0 1 1,0-1 0,0 0 0,0 1-1,0-1 1,0 0 0,0 0-1,0 1 1,0-1 0,0 0 0,0 1-1,1-1 1,-1 0 0,0 0-1,0 1 1,0-1 0,0 0-1,0 0 1,1 1 0,-1-1 0,0 0-1,0 0 1,0 0 0,1 1-1,-1-1 1,0 0 0,0 0 0,1 0-1,-1 0 1,0 1 0,0-1-1,1 0 1,-1 0 0,0 0-1,1 0 1,-1 0 0,0 0 0,0 0-1,1 0 1,0 0 0,36 8 531,-22-5-458,0 0 0,0-1-1,20 1 1,14-4 115,-26-1-2,0 2-1,-1 0 0,1 2 1,-1 0-1,43 11 0,-48-9 331,32 6 0,-32-8-155,-6 2-132,-11-1 469,-15 2-1964,10-4-933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10448,'0'0'9305,"10"-6"-8963,-1-1-233,-4 4-56,-1-1 0,1 1-1,-1 1 1,1-1 0,0 1 0,0-1 0,0 1-1,0 1 1,0-1 0,11-1 0,5 1 230,1 2 1,-1 0-1,1 1 1,-1 2 0,23 4-1,5 1 304,46 5 659,-90-13-1224,-3 0 76,-1 0 1,1 0 0,0 1-1,0-1 1,0 0 0,0 1-1,0-1 1,2 2 0,-2 4 270,-9 4-488,-4 1-3174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10848,'0'0'4294,"4"14"-3755,-1-8-458,3 13 155,-1-1 0,-1 0 0,4 31 0,-6 133 1924,3-79-423,-2-58-362,-2-44-1287,-2 1-12,1-1 0,0 1 1,0-1-1,1 0 0,-1 1 0,0-1 0,0 1 0,1-1 0,-1 0 0,1 1 1,-1-1-1,1 0 0,-1 0 0,1 0 0,0 1 0,0-1 0,0 0 0,1 1 1,3-4-2637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17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7936,'0'0'1200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51 9144,'0'0'9609,"-9"3"-9236,0 0-232,1 0 1,-1 1-1,1 0 0,0 0 1,0 0-1,1 1 0,-1 1 1,1-1-1,-12 13 0,9-6 105,1 1-1,0 0 0,1 0 0,1 1 0,0 0 1,-9 27-1,14-34-175,0 1-1,0 0 1,1 0 0,0 0 0,0 0-1,1 0 1,0 0 0,1 0 0,0 0-1,0 0 1,0 0 0,1 0-1,0 0 1,7 13 0,-6-15-26,0 0 0,0 0 0,1 0 1,0-1-1,0 1 0,1-1 0,0 0 0,0 0 0,0-1 0,0 1 1,1-1-1,9 6 0,-12-9-19,1 1 0,-1-1 0,0 1 0,0-1 0,1 0 0,-1-1 0,1 1 0,-1 0 0,1-1 0,-1 0 0,1 0 0,-1 0 0,1 0 0,-1-1 0,1 1 0,-1-1 0,1 0 0,-1 0 0,0 0 0,1 0 0,-1-1 0,0 1 0,0-1 0,0 0 0,0 0 0,5-4 0,0-2 25,1-1 0,-1 1 0,-1-2-1,0 1 1,8-14 0,27-58 257,-18 34-66,-22 43-186,2-5 0,-4 8-48,0 1-1,0 0 0,0 0 1,0 0-1,0 0 0,0 0 1,0 0-1,0 0 0,0 0 1,0 0-1,0 0 0,1-1 1,-1 1-1,0 0 0,0 0 1,0 0-1,0 0 0,0 0 1,0 0-1,0 0 0,0 0 1,0 0-1,0 0 0,0 0 1,0 0-1,0 0 0,0 0 1,0-1-1,1 1 0,-1 0 1,0 0-1,0 0 0,0 0 1,0 0-1,0 0 0,0 0 0,0 0 1,0 0-1,0 0 0,0 0 1,1 0-1,-1 0 0,0 0 1,0 0-1,0 0 0,0 0 1,0 0-1,0 0 0,0 0 1,0 1-1,0-1 0,0 0 1,0 0-1,1 0 0,-1 0 1,0 0-1,0 0 0,0 0 1,0 0-1,0 0 0,0 0 1,0 0-1,0 0 0,0 0 1,0 0-1,0 1 0,0-1 1,0 0-1,0 0 0,2 6 14,-1 1 0,0-1 0,-1 1 0,1 7-1,2 24 46,0-26-48,0-1 1,1 0-1,0 1 0,1-1 0,1-1 0,-1 1 1,9 9-1,-11-15-8,1 0 0,0 0 0,0 0 0,1 0 0,-1-1 0,1 0 0,0 0 0,0 0 0,1-1 0,-1 1 0,1-1 0,-1-1 0,1 1 0,12 3 1,-14-6 2,0 1 0,-1-1 1,1 0-1,0-1 1,0 1-1,0-1 1,-1 1-1,1-1 1,0 0-1,-1-1 0,1 1 1,-1 0-1,1-1 1,-1 0-1,0 0 1,1 0-1,-1 0 1,0-1-1,0 1 0,4-5 1,1-3 32,1 1 0,-2-1 0,1 0-1,-1-1 1,5-11 0,-7 12-6,0 0 0,-2-1 0,1 1 0,-1 0 0,-1-1 1,0 0-1,0 0 0,-1 0 0,0 1 0,-1-1 0,-1 0 0,1 0 0,-2 0 0,0 0 0,0 0 0,-6-17 0,6 23-29,-5-15 208,-17-36 0,20 50-173,0-1 0,0 1-1,0 0 1,-1 1 0,0-1 0,0 1-1,0 0 1,-1 0 0,-7-5-1,8 6-54,-2-3-89,5 8-73,3 4-135,1 1-3430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9040,'0'0'10062,"-9"1"-9621,7-1-423,-5 0 105,-1 1 0,1 0 0,-1 1 0,1-1 0,0 1 0,0 1-1,0 0 1,0 0 0,-9 5 0,10-4-3,-6 4 191,2 0-1,-17 16 0,24-21-226,1-1-1,-1 1 0,1 0 0,0 0 0,0 0 0,0 1 0,0-1 0,1 0 0,-1 1 0,1-1 0,0 1 0,0 0 0,0-1 0,0 7 0,1-6-8,-1 1-1,2-1 1,-1 1-1,1-1 1,-1 1-1,1-1 1,1 0-1,-1 1 0,0-1 1,4 6-1,-1-3 25,0-1 0,1 1 0,-1-1 0,2 0-1,7 7 1,-8-8 6,0 0 0,0 0 0,1 0 0,0-1 0,0 0 0,0 0 0,1 0 0,-1-1 0,1 0 0,0 0 0,0-1 0,0 0 0,14 3 0,-4-4 167,-13 0-158,0-1 0,0 1 0,0-1 0,1 0 0,-1 0 0,7-2 0,-8 2-46,-1-1 0,1 0 0,-1 1 0,1-1 0,-1 0 0,1-1 1,-1 1-1,0 0 0,4-3 0,2-6-3571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10448,'0'0'8114,"2"-10"-7647,-2 6-437,3-8 151,-1 0 0,6-12 0,-7 19-90,1 0 0,0 1 0,1-1 1,-1 1-1,1-1 0,0 1 0,0 0 0,0 0 0,1 0 1,4-4-1,0 2 89,1 0 0,0 1 1,11-6-1,-16 9-86,0 0-1,0 0 1,1 1 0,-1 0 0,0-1-1,1 1 1,0 1 0,-1-1 0,8 1-1,-11 0-62,1 1 1,-1-1-1,1 1 0,-1 0 0,1 0 0,-1-1 0,0 1 1,1 0-1,-1 0 0,0 0 0,0 0 0,0 1 0,0-1 0,0 0 1,0 0-1,0 1 0,0-1 0,0 1 0,0-1 0,-1 0 1,1 1-1,0 3 0,9 36 250,-9-39-269,19 152 725,-13-113-335,20 75 0,-26-111-355,1-1 0,0 1 0,0-1 1,0 1-1,1-1 0,-1 0 0,1 0 0,0 0 0,6 5 0,-9-8-34,1 0-1,0 0 0,0 0 1,0 0-1,1 0 0,-1 0 1,0-1-1,0 1 0,0 0 1,1-1-1,-1 1 0,0-1 1,1 1-1,-1-1 0,0 1 1,1-1-1,-1 0 0,0 0 1,1 0-1,-1 0 0,1 0 1,-1 0-1,0 0 1,1 0-1,-1 0 0,1-1 1,-1 1-1,0-1 0,1 1 1,-1-1-1,0 1 0,0-1 1,1 0-1,-1 1 0,0-1 1,1-1-1,8-9 34,-2 0-1,1 0 1,-1-1 0,-1 0-1,0-1 1,-1 1 0,9-28-1,27-104 240,-14 40 37,-28 103-311,1-5 39,1 0-1,0 0 1,0 1 0,1-1 0,-1 1 0,1-1 0,0 1-1,0 0 1,6-6 0,-8 10-37,0 1 1,0-1-1,1 1 0,-1-1 0,0 1 1,0-1-1,0 1 0,1 0 0,-1 0 0,0 0 1,0 0-1,1 0 0,-1 0 0,0 0 1,2 1-1,22 4 70,-19-3-51,1 0 16,0 1 1,0 0-1,-1 0 0,0 0 1,1 1-1,-1 0 1,-1 0-1,1 0 0,0 1 1,-1 0-1,0 0 1,0 0-1,-1 1 0,1-1 1,-1 1-1,0 0 1,-1 1-1,0-1 1,0 1-1,0-1 0,0 1 1,1 9-1,-4-10-2,0 0-1,0 0 1,0-1 0,-1 1-1,0 0 1,-2 6 0,-1 17-79,2-2-490,1-19-2805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13672,'0'0'5367,"9"-4"-4756,28-12-55,-35 16-515,-1-1 0,1 1 0,-1 0 0,1 0 0,-1-1 0,1 1 0,-1 0 0,1 0 0,-1 0 0,1 1 0,-1-1 0,1 0 0,-1 0 0,0 1 0,1-1 0,-1 1 0,1-1 0,-1 1 0,0 0 0,3 1 0,1 1 101,5 3 47,-1-1 0,0 2 1,0 0-1,0 0 1,-1 0-1,0 1 0,0 0 1,-1 1-1,0-1 1,0 2-1,-1-1 0,0 1 1,-1-1-1,0 2 1,-1-1-1,0 0 0,0 1 1,2 16-1,-4-20 54,0-1 0,1 0-1,0 1 1,0-1 0,0-1-1,6 9 1,-9-14-243,1 1 0,-1-1 1,1 0-1,-1 0 0,1 0 0,0 0 1,-1 1-1,1-1 0,-1 0 1,1 0-1,-1 0 0,1 0 0,0 0 1,-1 0-1,1-1 0,-1 1 0,1 0 1,-1 0-1,1 0 0,-1 0 0,1-1 1,0 1-1,-1 0 0,1-1 1,-1 1-1,0 0 0,2-1 0,1-1-3131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1:5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13056,'0'0'2561,"-9"8"-1966,-238 177 1868,85-71-1035,138-96-963,1 1-1,0 1 0,2 1 0,-32 40 1,50-57-303,0 0 0,1 0 0,-1 1 0,1-1 0,-3 7 0,3 3-2598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9040,'0'0'7809,"12"-10"-7400,-8 7-365,12-11 127,-1 1-1,0-2 1,18-24 0,11-11 389,11-16 441,-53 63-938,0 1 1,0 0-1,0 0 0,0 0 1,1 0-1,-1 0 0,0 1 1,1-1-1,-1 1 0,1-1 1,0 1-1,-1 0 0,1 0 1,4-1-1,13-6 451,-19 8-479,-1 0-1,1 0 1,-1 0 0,1 0-1,-1 0 1,1 0-1,-1 0 1,1 0 0,-1 0-1,1 0 1,-1 0 0,1 0-1,-1 1 1,1-1-1,-1 0 1,0 0 0,1 0-1,-1 1 1,1-1 0,-1 0-1,0 0 1,1 1 0,-1-1-1,1 0 1,-1 1-1,0-1 1,0 1 0,1-1-1,-1 1 1,14 21 439,7 32-198,-20-49-221,12 31 106,-7-15-37,1 0 0,1-1 1,0 0-1,2-1 0,23 36 1,-23-42-17,0-1 1,0 0 0,2 0 0,-1-1 0,1-1 0,1 0 0,0 0 0,0-1 0,1-1-1,0 0 1,0-1 0,1-1 0,0 0 0,19 4 0,-32-9-84,0 0 1,0 0-1,0-1 1,1 0-1,-1 1 1,0-1-1,0 0 1,0 0-1,1 0 1,-1 0-1,0 0 1,0-1-1,1 1 1,-1-1-1,0 0 1,0 1-1,0-1 1,0 0-1,0 0 1,0 0-1,0 0 1,0-1-1,-1 1 1,1 0-1,0-1 1,-1 1-1,1-1 1,-1 0-1,1 0 1,-1 1-1,2-4 1,1-5 9,0 0 1,0 0 0,-1-1-1,0 1 1,-1-1 0,0 0-1,0 0 1,-1-14-1,1 7 5,0-147 259,-3 119-188,1 0-1,11-78 1,-1 82-4,-9 39-91,0-1-1,1 1 1,-1 0 0,0-1-1,1 1 1,0 0 0,0 0-1,0 0 1,4-4 0,-5 6-11,0 1 0,0-1 0,-1 1 0,1-1 0,0 1 0,0 0 0,0 0 0,0 0 1,0-1-1,-1 1 0,1 0 0,0 0 0,0 0 0,0 0 0,0 0 0,0 0 1,0 1-1,0-1 0,-1 0 0,1 0 0,0 1 0,0-1 0,0 0 0,0 1 0,-1-1 1,1 1-1,0-1 0,0 1 0,1 1 0,20 20 80,4 8 140,43 67-1,-58-74-104,-9-18-17,1 0 0,-1 1 0,1-1 0,1 0 0,-1-1 1,6 8-1,-6-5 102,-3-7-201,-1 0 0,1 0 1,0 1-1,0-1 1,0 0-1,0 0 0,0 0 1,0 0-1,0 1 0,0-1 1,0 0-1,0 0 1,0 0-1,0 0 0,1 0 1,-1 1-1,0-1 0,0 0 1,0 0-1,0 0 1,0 0-1,0 0 0,0 1 1,0-1-1,0 0 0,0 0 1,1 0-1,-1 0 1,0 0-1,0 0 0,0 0 1,0 1-1,0-1 0,1 0 1,-1 0-1,0 0 0,0 0 1,0 0-1,0 0 1,0 0-1,1 0 0,-1 0 1,0 0-1,4 0-53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10952,'0'0'5674,"11"7"-5347,3 2-231,2 3 338,1-1 1,34 16 0,-45-24-249,0 0 0,0 0 0,-1 1 0,1-1 0,-1 1 0,1 1 0,-1-1 0,0 1 0,-1-1 0,1 2 1,-1-1-1,7 11 0,-1 3 487,0 1 0,12 33 0,-14-30 202,19 36 1,-25-56-788,0 0 1,0 1-1,1-1 0,-1 0 1,1 0-1,-1 0 1,1 0-1,0-1 0,0 1 1,0-1-1,1 0 1,-1 0-1,1 0 0,-1 0 1,1 0-1,-1-1 1,1 0-1,0 0 0,0 0 1,-1 0-1,1 0 1,0-1-1,0 1 0,0-1 1,7-1-1,-7 0-426,0 1 0,-1-1 0,1-1 0,-1 1 0,1 0 0,-1-1 0,0 0 0,1 0 0,-1 0 0,4-3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13168,'0'0'2149,"-14"13"-1616,-158 158 782,158-157-1222,-20 21 264,-2-2 1,-41 30-1,60-52-54,1 2 0,0 0 1,1 0-1,-15 18 0,27-27 499,10-12-2764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10448,'0'0'14657,"-10"-3"-14580,-35-7-2,44 10-71,0 0 1,1 0-1,-1 1 1,0-1-1,0 0 1,0 0-1,0 0 1,0 0-1,0 1 1,1-1-1,-1 0 1,0 1-1,0-1 1,1 1-1,-1-1 1,0 1-1,0-1 1,1 1-1,-1 0 1,0-1 0,1 1-1,-1 0 1,1-1-1,-1 1 1,1 0-1,-1 0 1,1 0-1,0-1 1,-1 1-1,1 0 1,0 0-1,0 0 1,0 0-1,-1 0 1,1-1-1,0 1 1,0 0-1,0 0 1,0 0-1,0 0 1,1 0-1,-1 0 1,0-1 0,1 2-1,-1 2 22,1-1 0,0 1 0,0-1 0,0 1 0,1-1 0,-1 0 0,1 0 0,0 0 0,2 4 1,0-3 18,-1 0 0,1-1 1,-1 1-1,1-1 0,0 0 1,1 0-1,-1 0 1,0-1-1,8 4 0,-10-6-20,1 1-1,-1-1 1,1 1 0,-1-1-1,1 0 1,0 0-1,-1 0 1,1 0 0,-1-1-1,1 1 1,-1-1-1,1 1 1,-1-1-1,1 0 1,-1 0 0,0 0-1,1 0 1,-1-1-1,0 1 1,0 0 0,3-3-1,-2 1 7,-1 1 0,1-1-1,0 0 1,-1 0 0,1 0 0,-1 0-1,0 0 1,0-1 0,0 1 0,1-5-1,-2 6-6,0 0 0,-1 0 0,1 0-1,-1 0 1,1 0 0,-1-1 0,0 1-1,1 0 1,-1 0 0,0 0 0,-1-1-1,1 1 1,0 0 0,-1 0 0,1 0-1,-1-1 1,1 1 0,-3-3 0,-7-5 545,9 10-634,1 0-1,0 0 1,0 0-1,0 0 1,0 0 0,-1 0-1,1-1 1,0 1-1,0 0 1,0 0 0,0 0-1,-1 0 1,1 0-1,0 0 1,0 0 0,0 0-1,-1 0 1,1 0-1,0 0 1,0 0-1,0 0 1,-1 0 0,1 0-1,0 0 1,0 0-1,0 0 1,-1 0 0,1 0-1,0 1 1,0-1-1,0 0 1,0 0 0,-1 0-1,1 0 1,0 0-1,0 0 1,0 1 0,0-1-1,0 0 1,-1 0-1,1 0 1,0 0 0,0 1-1,0-1 1,0 0-1,0 0 1,0 0 0,0 0-1,0 1 1,0-1-1,0 0 1,0 0 0,0 0-1,0 1 1,0-1-1,0 0 1,0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10152,'0'0'11185,"12"-7"-10905,3-2-151,0 0 1,1 1-1,1 1 1,-1 0-1,26-6 1,33 1 393,23-5 265,-94 16-703,0 1-1,0-1 1,0 0 0,0 1 0,0 0 0,0 0 0,0 0 0,0 1 0,0-1 0,0 1 0,0 0 0,0 0 0,0 0 0,5 3 0,-7-3-9,2 0 67,0 1 33,0-1 0,-1 1 0,1-1 0,0 0 1,-1-1-1,1 1 0,0-1 0,4 1 0,-13 13-1535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0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0 339 8936,'0'0'8847,"7"-12"-8476,4-6-214,0-4 339,24-31 0,-28 45-289,0 1 0,0 0 0,1 0-1,0 1 1,1 0 0,-1 1 0,1-1 0,0 2-1,1-1 1,-1 1 0,19-4 0,-27 7-137,0 1 1,0-1 0,0 1-1,1 0 1,-1-1 0,0 1 0,0 0-1,1 0 1,-1 0 0,0 0-1,0 0 1,1 0 0,-1 0-1,0 1 1,0-1 0,0 0-1,1 1 1,-1-1 0,0 1-1,0-1 1,0 1 0,0 0 0,0-1-1,0 1 1,0 0 0,0 0-1,1 1 1,-1 1-28,0-1 0,0 1 1,0-1-1,-1 1 0,1-1 0,-1 1 1,0 0-1,0-1 0,0 1 0,0 0 0,0-1 1,-1 6-1,-8 50 245,-6 66 154,14-107-365,1-1 1,1 0-1,0 0 1,1 1-1,6 24 1,-2-22 6,-5-11-36,1 0 1,0 1 0,1-1-1,0 0 1,0 0 0,1-1 0,0 1-1,0-1 1,1 0 0,0 0-1,0 0 1,9 9 0,-8-11-2,1 1-1,-1-1 1,1-1-1,-1 1 1,1-1 0,0 0-1,1-1 1,12 5 0,-16-7-29,0 0 0,0-1 0,0 0 0,0 1 1,-1-1-1,1 0 0,0-1 0,0 1 0,0-1 1,0 0-1,0 0 0,0 0 0,-1 0 1,1 0-1,0-1 0,-1 0 0,1 0 0,-1 0 1,5-4-1,7-6 23,0 0 0,-2 0 1,1-2-1,-2 0 0,0 0 1,0-1-1,-2-1 0,0 1 1,0-2-1,-2 1 0,0-2 1,-1 1-1,0-1 0,-2 0 1,0 0-1,-1 0 0,-1-1 1,2-23-1,-4 16 0,2-8 47,-2 0 0,-1 0 0,-2 0-1,-11-65 1,11 93-67,-1-6 93,1 1 0,0-1 0,-1-13 0,3 24-111,0 1 0,1-1 0,-1 0-1,0 1 1,1-1 0,-1 0 0,1 1-1,-1-1 1,1 0 0,-1 1 0,1-1-1,-1 1 1,1-1 0,0 1-1,-1-1 1,1 1 0,0 0 0,-1-1-1,1 1 1,0 0 0,-1-1 0,1 1-1,0 0 1,0 0 0,0 0 0,-1 0-1,1 0 1,0 0 0,0 0-1,1 0 1,28 0-8,-26 0 9,315 23 196,-316-22-133,0-1 1,0 0-1,0 0 0,0 1 0,0 0 0,0 0 0,0-1 0,0 2 0,0-1 0,3 2 0,-4-2-33,-2 0-177,-2 12-511,0 0-3326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12456,'0'0'2625,"9"-5"-2046,11-6-202,1 0 0,0 2-1,42-12 1,-28 13 204,0 2 0,1 2-1,-1 1 1,1 1 0,46 5-1,-63-2-124,0-1-1,1-1 0,-1 0 0,22-5 1,-17 2-2558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 9144,'0'0'7369,"-11"-3"-7037,5 0-282,0 1 58,1 0-1,-1 0 1,0 1-1,0-1 1,0 1-1,0 1 1,1-1-1,-1 1 1,0 0-1,0 0 1,0 1-1,-10 1 1,-39 27 968,30-14-655,15-8-244,0 0 1,1 1-1,0 0 0,0 1 0,1-1 0,0 2 1,0-1-1,1 1 0,1 0 0,-1 1 1,2 0-1,-1 0 0,-6 22 0,11-29-134,0-1 0,0 1-1,1-1 1,-1 1-1,1 0 1,0-1 0,0 1-1,0-1 1,0 1 0,1-1-1,0 1 1,-1 0-1,1-1 1,1 0 0,-1 1-1,0-1 1,1 0 0,-1 0-1,1 1 1,0-1-1,0 0 1,1-1 0,-1 1-1,4 3 1,1-1 12,-1 1-1,1-2 1,0 1-1,1-1 1,-1 0 0,1-1-1,0 0 1,0 0 0,10 2-1,-15-4-41,0-1-1,0 1 0,1-1 0,-1 0 1,0 0-1,0 0 0,1 0 0,-1-1 1,0 1-1,0-1 0,0 0 0,0 0 1,0 0-1,0-1 0,0 1 1,0 0-1,0-1 0,-1 0 0,1 0 1,0 0-1,-1 0 0,0 0 0,1 0 1,2-5-1,6-7 24,-2 0 0,0 0 0,12-26 0,-2 6 25,-13 25-24,-1 0 0,1-1 0,-2 1 0,1-1 0,-1 0 0,-1 0-1,0-1 1,0 1 0,-1 0 0,0-1 0,0-17 2175,-3 31-2178,-9 49 54,5-32-51,-3 29 0,2 146 168,3-48-42,2-93 59,8 77 1,-6-115-149,-1-13-41,0 0 0,0 0 1,0 0-1,1 0 1,-1-1-1,1 1 1,0 0-1,1 3 0,-7 22 974,0 9-400,5-36-575,2-12-35,5-16-554,-4 14-2906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98 155 8240,'0'0'8066,"-9"6"-7851,-5 3-127,-33 19 466,46-28-503,0 1 0,1-1 0,-1 1 0,0-1 0,0 0 0,1 1-1,-1-1 1,0 0 0,0 0 0,0 1 0,0-1 0,1 0 0,-1 0 0,0 0-1,0 0 1,0 0 0,0 0 0,0 0 0,1-1 0,-1 1 0,0 0-1,0 0 1,0-1 0,1 1 0,-1 0 0,0-1 0,-1 0 0,1 0-10,1-1 0,-1 1 1,1 0-1,0 0 0,-1 0 1,1-1-1,0 1 1,0 0-1,-1-1 0,1 1 1,0 0-1,0-1 1,1 1-1,-1 0 0,0 0 1,0-1-1,1 1 0,-1 0 1,0 0-1,1-1 1,0 1-1,0-1 0,4-10 100,0 1 0,0 0 0,1 0 0,1 1 0,0 0 0,0 0 0,1 0 0,0 1 0,1 1 0,0-1 0,0 1 0,1 1 0,0 0 0,1 0 0,-1 1 0,1 0 0,20-7 0,-29 12-110,0 1 0,0-1 0,0 1 0,0 0 1,0 0-1,0 0 0,0 0 0,0 0 0,0 0 1,0 0-1,0 1 0,0-1 0,0 1 0,0 0 1,0-1-1,0 1 0,0 0 0,-1 0 0,1 0 1,0 0-1,0 1 0,-1-1 0,1 0 0,-1 1 1,1-1-1,-1 1 0,0-1 0,0 1 0,0 0 1,2 2-1,3 6 109,0 1 0,-1 1 0,8 21 0,-9-20-63,41 138 605,-29-88-411,-11-48-183,0 0 0,1-1 0,0 0 0,1 0 0,1 0 0,18 23 0,-12-16-1,-10-14-31,0-1 0,1 0-1,-1-1 1,1 1-1,0-1 1,9 7 0,-12-10-37,0-1 0,1 0-1,-1 0 1,0 0 0,1 0 0,-1 0 0,1-1 0,-1 1 0,1-1 0,0 1 0,-1-1 0,1 0 0,-1 0 0,1 0 0,-1-1 0,1 1 0,0 0 0,-1-1 0,1 0 0,-1 0 0,0 1 0,5-4 0,0 1 2,0-1 0,0-1 0,-1 1 0,0-1 0,0 0 0,0 0 0,-1-1 0,0 1 0,0-1 0,0-1 0,4-6 0,3-7 33,-1-1 1,10-26-1,-9 15 49,-2 0 1,-2-1-1,-1 0 0,-1 0 1,2-66-1,-7 97-84,-1 0 0,0-1 0,1 1 1,-1 0-1,1-1 0,0 1 0,0 0 0,0 0 0,0-1 1,0 1-1,0 0 0,0 0 0,1 0 0,-1 1 1,1-1-1,-1 0 0,1 0 0,0 1 0,0-1 0,0 1 1,0 0-1,0-1 0,0 1 0,0 0 0,0 0 1,1 0-1,-1 1 0,0-1 0,0 0 0,1 1 0,3-1 1,7 0 37,-1 0 0,1 1 0,-1 0-1,21 3 1,21 3 106,96 16 957,-146-21-1043,-2-1 18,0 1 1,0 0-1,1-1 1,-1 0-1,1 1 1,-1-1-1,0 0 1,1 0 0,2-1-1,-5 1-88,0 0 1,1 0-1,-1 0 1,0 0-1,0 0 1,0 0-1,0 0 0,0 0 1,0-1-1,1 1 1,-1 0-1,0 0 0,0 0 1,0 0-1,0 0 1,1 0-1,-1 0 0,0 0 1,0 0-1,0 0 1,0 0-1,0 1 1,1-1-1,-1 0 0,0 0 1,0 0-1,0 0 1,0 0-1,0 0 0,0 0 1,1 0-1,-1 0 1,0 0-1,0 0 0,0 1 1,0-1-1,0 0 1,0 0-1,0 0 1,0 0-1,0 0 0,1 0 1,-1 1-1,0-1 1,0 0-1,0 0 0,0 0 1,0 0-1,0 0 1,0 1-1,0-1 0,0 0 1,0 0-1,0 0 1,0 0-1,0 0 1,0 1-1,0-1 0,0 0 1,0 0-1,0 0 1,-1 0-1,1 0 0,0 1 1,0-1-1,-3 11 141,-2-5-3997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0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15680,'0'0'7402,"-8"17"-7067,0-1-246,0 0-1,1-1 0,0 1-1,1 1 1,1-1 0,-4 23 0,4-12 123,1 1 0,1-1 1,2 1-1,0 0 0,7 50 1,-6-76-178,1 0 0,-1 0 0,0 0 0,1 0 0,0 0 0,-1 0 1,1-1-1,0 1 0,0 0 0,0 0 0,0-1 0,0 1 1,1 0-1,-1-1 0,0 1 0,1-1 0,-1 0 0,1 1 0,1 0 1,-1-1-4,0-1 0,0 1-1,0-1 1,-1 1 0,1-1 0,0 0 0,0 0 0,0 0 0,0 0 0,0 0 0,-1 0 0,1-1 0,0 1 0,0-1 0,0 1 0,-1-1 0,1 0 0,0 1 0,-1-1 0,3-2 0,8-3 63,-1-2 1,0 1-1,-1-2 1,1 1-1,-2-1 1,12-13-1,43-65 413,-19 22 82,-44 63-521,1 0 0,-1 0 0,1 0 0,0 0 0,-1 0 0,1 1 0,0-1 0,0 0 0,4-1 0,-5 3-38,-1 0 1,1 0-1,0 0 0,0 0 0,0 0 0,0 0 1,0 0-1,0 0 0,0 0 0,0 0 0,-1 1 1,1-1-1,0 0 0,0 1 0,0-1 0,-1 0 1,1 1-1,0-1 0,0 1 0,-1 0 0,1-1 1,0 1-1,-1-1 0,1 1 0,-1 0 0,1 0 1,-1-1-1,1 2 0,3 3 14,-1 0 0,0 0-1,0 1 1,0-1 0,-1 1 0,0 0 0,0 0 0,-1 0-1,1 0 1,0 6 0,2 64 178,-3-72-205,-1 37 145,-2 0 0,-12 73 0,9-89-71,-2 0 1,0 0 0,-1-1 0,-2 0 0,-20 36-1,27-55-45,0 0-1,-1 0 1,0 0-1,0-1 1,0 1-1,-10 6 1,13-10-25,-1 0-1,1 0 1,0 0 0,0 0 0,-1 0-1,1 0 1,-1-1 0,1 1 0,-1 0-1,1-1 1,-1 1 0,1-1 0,-1 0-1,1 1 1,-1-1 0,1 0 0,-1 0-1,0 0 1,1 0 0,-1-1 0,1 1-1,-1 0 1,1 0 0,-1-1 0,1 1-1,-1-1 1,1 0 0,-1 1 0,1-1-1,0 0 1,-2-1 0,-2-3-17,0-1 0,1 1 0,0-1 1,0 0-1,0 0 0,1 0 0,0 0 0,0-1 0,0 1 0,1-1 0,0 0 1,0 0-1,1 0 0,-1-9 0,1 10-3,1-1-1,0 1 1,0-1-1,1 1 1,-1-1 0,1 1-1,1 0 1,-1-1-1,1 1 1,0 0-1,0 0 1,1 0 0,0 0-1,0 1 1,0-1-1,5-5 1,6-6-1,0 2 0,1 0 0,1 1 0,0 0 0,1 1 0,0 1 0,38-19 0,15-3 0,70-30 0,-125 59 170,-1 1 0,1 0 1,0 1-1,22-1 0,24 2-4961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8840,'0'0'7081,"-17"3"-6491,13-2-566,-28 5 371,-34 12 0,55-14-237,0 0 0,0 1 0,0 0 0,1 0 0,0 1 0,0 1 0,0-1 0,-9 11 0,-41 48 1142,55-60-1154,1 1 0,0 0 0,0 0 0,0 1 0,1-1-1,0 1 1,0 0 0,0 0 0,-2 11 0,5-11-25,-1-1 0,1 1 1,0-1-1,1 1 0,-1-1 0,2 1 1,-1-1-1,0 0 0,1 1 0,0-1 0,4 7 1,-4-9-78,0-1-1,0 1 1,0-1 0,0 0 0,0 0 0,1 0 0,-1 0 0,1-1-1,0 1 1,0-1 0,0 1 0,0-1 0,0 0 0,0 0 0,1-1 0,-1 1-1,1-1 1,-1 1 0,1-1 0,4 1 0,-2-2-13,-1 1-1,0-1 1,0 0 0,0 0-1,1 0 1,-1-1 0,0 1-1,0-1 1,0-1 0,0 1-1,0-1 1,0 0 0,-1 0 0,1 0-1,4-4 1,3-2 15,0-1 0,-1-1-1,0 0 1,9-12 0,2-5 70,-1 0 1,30-54-1,-19 28 66,-29 49-141,-1 0 0,0 0 0,0 0 0,0 0 0,0 0 0,-1-1 0,1 1 0,-1 0 1,0-1-1,-1 1 0,1-6 0,-1 9 16,-7 20 139,6-8-184,-10 95 184,3 120-1,28 20 364,5-49 219,-23-170-193,-2-21-329,0-15-165,-1-14-3757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10544,'0'0'3170,"-6"11"-2334,-35 65 215,-41 83 511,66-123-1171,1 0 0,-15 61-1,16-29 266,3 1 0,-4 117-1,24 139 1394,-8-305-1857,1 0 0,2 0 0,0 0-1,1 0 1,7 19 0,-8-30-76,0 0 1,0 0-1,0 0 1,1-1-1,1 0 0,-1 0 1,1-1-1,1 1 1,-1-1-1,1 0 0,1-1 1,12 9-1,-17-13-50,1 0 0,0 0 0,0-1 0,0 1 0,0-1 0,0 0 0,0 0 0,1-1 0,-1 1 0,0-1 0,0 0-1,0 0 1,1 0 0,7-2 0,-4 0-648,1 0-1,-1-1 0,1 1 1,-1-2-1,9-4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10344,'0'0'5238,"10"-10"-4700,-5 4-477,26-26 693,1 0 1,2 3-1,37-27 0,-70 55-692,1 0 0,-1 0 0,1 0 0,0 1 0,-1-1 0,1 0 0,0 1 1,0-1-1,-1 1 0,1-1 0,0 1 0,0 0 0,0 0 0,0 0 0,-1 0 0,1 0 0,0 0 0,0 0 0,0 1 0,0-1 0,-1 1 0,1-1 0,0 1 0,-1 0 1,1 0-1,0-1 0,-1 1 0,1 0 0,-1 1 0,1-1 0,-1 0 0,1 0 0,-1 1 0,0-1 0,0 0 0,0 1 0,0-1 0,2 4 0,3 5 68,-1 2 0,0-1-1,-1 1 1,6 20-1,-4-12 40,15 35 184,-13-36-131,0 0 1,7 31-1,-15-48-194,0-1 0,0 1 1,0-1-1,1 1 0,-1-1 0,1 1 0,-1-1 0,1 0 0,0 1 0,-1-1 0,1 0 0,0 0 0,0 1 1,0-1-1,0 0 0,0 0 0,0 0 0,0 0 0,0 0 0,0 0 0,1 0 0,-1-1 0,0 1 0,1 0 0,1 0 1,-1-1-7,0 0 1,0 0 0,0 0 0,0 0 0,0 0 0,0-1 0,0 1 0,0-1 0,0 0-1,-1 1 1,1-1 0,0 0 0,0 0 0,-1 0 0,1 0 0,0 0 0,-1 0-1,1-1 1,1-2 0,10-9 52,0-1 0,-1 0 0,-1-1 0,11-17-1,33-69 236,-40 71-230,-11 22-59,0 0-1,1 0 1,-1 1-1,2-1 1,-1 1-1,1 0 1,0 1-1,1-1 1,-1 1-1,9-5 1,4-3 35,-13 10-34,1-1 0,-1 1 1,0 0-1,1 0 1,0 1-1,14-5 1,9-1 22,-10 3 17,36-7-1,-52 13-33,1 0 0,0 0 0,-1 1 0,1-1 0,-1 1 0,1 0 0,-1 0 1,1 0-1,-1 1 0,0 0 0,5 2 0,12 4 292,-21-8-313,0 1 0,0-1 0,0 0 0,0 0 0,0 0 0,0 0 0,0 0 0,0 0 0,1 0 1,-1 0-1,0 0 0,0 1 0,0-1 0,0 0 0,0 0 0,0 0 0,0 0 0,0 0 0,0 0 0,0 1 0,0-1 0,0 0 0,0 0 0,0 0 0,0 0 0,0 0 0,0 0 0,0 1 0,0-1 0,0 0 0,0 0 0,0 0 0,0 0 0,0 0 0,-1 0 0,1 0 0,0 1 0,0-1 0,0 0 1,0 0-1,0 0 0,0 0 0,0 0 0,0 0 0,0 0 0,-1 0 0,-8 9 28,-10 6-182,19-15 148,-29 18-590,18-14-2540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12552,'0'0'2142,"10"-2"-1472,136-22 1097,-113 20-1022,0 2 1,61 3-1,-77 1-311,1-2 0,-1 0 0,27-5 0,-32 8 224,-3 0-2894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9536,'0'0'3192,"-7"13"-2415,-30 47-17,-3-1 0,-3-3 0,-57 61 0,31-42 960,4 2 0,-75 116 0,133-181-75,10-15-1238,2-2-3219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12664,'0'0'2448,"12"5"-1887,-5-2-474,2 1 12,0 0 0,0 0 1,0 1-1,-1 0 0,0 0 0,0 1 0,0 0 1,10 11-1,118 145 1294,28 28 655,-101-118 711,-70-85-2213,3 1-3422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1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 12360,'0'0'4386,"11"-2"-3933,4-2-362,185-35 3212,-192 38-3070,1 0 0,-1 0 1,0 1-1,0 1 0,0-1 1,0 1-1,0 1 0,0-1 1,0 2-1,0-1 0,11 5 1,-19-6-205,1 0 0,0 0 1,0 0-1,0 0 0,0 0 1,-1 1-1,1-1 0,0 0 1,-1 0-1,1 0 0,-1 1 1,0-1-1,1 0 0,-1 0 1,0 1-1,0-1 0,0 0 1,0 1-1,0-1 1,0 0-1,0 1 0,0-1 1,0 0-1,-1 0 0,1 1 1,-1 1-1,-13 39 212,13-40-217,-17 38 185,-3-1 1,-37 56-1,14-26 64,21-36-110,18-26-101,0-1 0,0 1 0,1 0 0,0 0 0,0 1 0,1-1 0,-3 9 0,5-14-23,1 1 1,-1-1-1,1 0 0,-1 1 1,1-1-1,0 1 0,-1-1 1,1 0-1,0 1 0,1 3 1,0-5-25,0 1 0,0-1 1,0 1-1,0-1 0,0 1 0,0-1 1,0 0-1,0 0 0,1 1 1,-1-1-1,0 0 0,1 0 0,-1 0 1,1 0-1,2 0 0,3 3 18,0-1 0,1 0 1,-1 0-1,1-1 0,0 0 0,0 0 0,11 1 0,59-2 113,-56-2-70,36 4 0,-55-3-73,1 0 0,0 0 0,-1 0 0,1 0 0,0 0 0,-1-1 0,1 0 0,-1 0 1,1 0-1,-1 0 0,4-2 0,5-1-289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144 134 13672,'0'0'1630,"3"18"-976,43 322 2991,-33-261-2861,11 103 1833,-24-176-2484,0-6-97,0 0 1,0 1-1,0-1 1,-1 0-1,1 1 1,0-1-1,0 1 1,0-1-1,0 0 1,0 1-1,0-1 1,0 0-1,0 1 0,0-1 1,0 0-1,0 1 1,0-1-1,1 1 1,-1-1-1,0 0 1,0 1-1,0-1 1,0 0-1,0 1 1,1-1-1,-1 0 1,0 0-1,0 1 1,1-1-1,-1 0 1,0 0-1,1 1 1,-1-1-1,0 0 0,0 0 1,1 0-1,-1 1 1,0-1-1,1 0 1,-1 0-1,1 0 1,-1 0-1,-1-15 590,-4-78-88,-22-125 0,12 117-273,1 25-81,-2-17 130,15 83-263,0-1 0,1 0 0,1 0 0,0 0 0,0 0 1,5-16-1,-3 22-25,0 0 1,0 0-1,1 0 1,-1 0-1,1 1 0,1-1 1,7-6-1,-8 7-19,1 0-6,0 0-1,1 1 0,-1 0 1,0 0-1,1 0 0,0 1 0,-1 0 1,1 0-1,0 0 0,0 0 0,1 1 1,-1 0-1,7 0 0,2 1-7,-1 0-1,1 0 1,-1 1 0,26 6-1,-20-2-13,-1 1-1,1 1 1,31 16 0,-39-17 3,-1 0-1,0 1 1,-1 1 0,0 0-1,0 0 1,0 1 0,9 11-1,-17-18 13,0 1 0,0 0 0,0 0 0,0 1 0,0-1 0,-1 0 0,0 1 0,1-1 0,-1 1 0,0-1 0,-1 1 0,1-1 0,-1 1 0,1-1 0,-1 1 0,-1 7 0,0-5 1,0 0 0,-1 0 0,0 0 0,0 0 1,-1 0-1,1-1 0,-1 1 0,0-1 0,-4 6 0,-6 5 6,0-1 0,0 0 0,-2-1 0,0-1 0,-16 12 0,-12 5 72,-66 32 0,91-52-19,17-10-50,1 1 0,0-1-1,-1 0 1,1 0 0,-1 0 0,1 0 0,0 0 0,-1 0 0,1 1-1,-1-1 1,1 0 0,0 0 0,-1 1 0,1-1 0,0 0 0,-1 0-1,1 1 1,0-1 0,-1 0 0,1 1 0,0-1 0,0 1 0,0-1-1,-1 0 1,1 1 0,0-1 0,0 1 0,0-1 0,0 0-1,0 1 1,-1-1 0,1 1 0,0 0 0,13 4 107,-6-3-116,53 20 60,56 30 1,-93-41-57,-1 1 0,0 1 0,-1 1 1,30 25-1,-49-38 1,-1 0 0,0 0 0,1 1 0,-1-1 0,0 0 0,1 1-1,-1-1 1,0 0 0,0 1 0,0-1 0,0 1 0,0 0 0,-1-1 0,1 1 0,0 0 0,-1 0 0,0-1 0,1 1 0,-1 0 0,0 0 0,0 0 0,1-1 0,-2 1 0,1 0 0,0 0 0,0 0 0,0-1 0,-1 1-1,1 0 1,-1 0 0,-1 2 0,-1 0 5,0 0-1,0-1 0,-1 1 0,1-1 1,-1 1-1,0-1 0,0 0 0,0-1 1,-1 1-1,-8 3 0,-17 8 45,-1-2 1,-1 0-1,0-3 0,0 0 0,-1-2 0,0-2 0,-1-1 1,-65-1-1,-106-11 360,201 8-428,1 0-1,0 0 1,0-1 0,0 1-1,-1-1 1,1 0 0,0 0 0,0 0-1,-3-1 1,-4-8-3797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11552,'0'0'2473,"16"-5"-1562,3 0-691,183-46 1849,-29 42-249,-44 5 237,-124 4-1887,0 0 1,0 0-1,0 0 1,1 1-1,-1 0 1,8 2-1,4 3-2562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10040,'0'0'1944,"10"8"-967,16 15-384,0 1 1,-1 1-1,32 42 1,64 103 812,-101-138-1220,-1 2-1,-2 0 1,-2 1 0,0 0 0,-3 2-1,-1-1 1,-2 1 0,-1 1 0,-2 0-1,-1-1 1,-2 2 0,-2-1-1,-2 0 1,-1 0 0,-11 56 0,5-60 36,-1 0 0,-1-1 1,-2 0-1,-2-1 0,-1-1 1,-1 0-1,-2-1 0,-1 0 1,-1-2-1,-1 0 0,-45 43 1,60-65-86,1 0-1,-2-1 1,1 1 0,-1-2 0,1 1 0,-1-1 0,-1 0 0,1 0 0,-1-1-1,1 0 1,-1 0 0,0-1 0,0 0 0,-8 1 0,15-2-119,0-1 0,0 0 0,1 0 0,-1 0 1,0 0-1,0 0 0,0 0 0,0 0 0,1-1 0,-1 1 0,0 0 0,0 0 1,0-1-1,1 1 0,-1 0 0,0-1 0,0 1 0,1-1 0,-1 1 1,0-1-1,1 1 0,-1-1 0,0 0 0,-4-6-3114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11152,'0'0'3646,"13"-2"-2716,-8 1-870,28-4 923,61-1 1,-84 6-762,1 1 0,0 0 1,-1 0-1,1 1 0,-1 0 0,0 0 1,1 1-1,-1 1 0,0 0 0,-1 0 1,14 9-1,-18-9-110,0 1 0,0 0 0,-1 0 0,0 0 0,0 1 0,-1-1 0,1 1 0,-1 0 0,0 0 0,-1 0 0,1 0 0,1 9 0,1 2 226,-2 1 0,1-1 0,0 26 0,1 50 2393,-5-92-2711,0-1 0,0 1 0,0-1 1,1 1-1,-1-1 0,0 0 0,1 1 1,-1-1-1,0 1 0,1-1 0,-1 1 0,1-1 1,-1 0-1,0 1 0,1-1 0,-1 0 1,1 1-1,-1-1 0,1 0 0,-1 0 1,1 0-1,0 1 0,-1-1 0,1 0 1,-1 0-1,1 0 0,-1 0 0,1 0 1,-1 0-1,1 0 0,0 0 0,-1 0 1,1 0-1,-1-1 0,1 1 0,-1 0 1,1 0-1,-1 0 0,1-1 0,-1 1 1,1 0-1,0-1 0,19-8-3650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0 15880,'0'0'1961,"-17"19"-1224,-217 209 971,138-132 500,-211 161 0,279-237-1855,-11 9 379,13-16-3569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9240,'0'0'7543,"0"10"-7320,-12 264 1597,8-65 520,6-207-1898,1-7-60,3-10-174,1-23-79,29-115 368,-29 132-419,1 0 0,0 0 1,2 1-1,0 0 1,14-19-1,-24 37-74,1 1 1,0 0 0,-1 0-1,1 0 1,0 0-1,0 0 1,0 0-1,0 0 1,0 0-1,0 0 1,0 0-1,0 1 1,0-1-1,0 0 1,0 1-1,0-1 1,1 0-1,-1 1 1,0 0-1,0-1 1,1 1-1,-1 0 1,0 0-1,1-1 1,-1 1 0,0 0-1,1 0 1,-1 1-1,0-1 1,1 0-1,-1 0 1,3 1-1,-2 1 4,0-1-1,0 1 0,0-1 1,0 1-1,0 0 1,0 0-1,-1-1 1,1 1-1,0 0 0,-1 1 1,0-1-1,1 0 1,-1 0-1,0 1 1,1 3-1,3 10 41,0 1-1,-2 0 1,0-1 0,-1 1 0,1 24 0,0-24 102,3-14 12,1-12-52,2-8-47,6-12 30,2 0-1,0 1 0,41-50 0,-55 75-74,0 0 0,0 0-1,0 1 1,0-1 0,0 1-1,1 0 1,-1-1 0,1 2 0,0-1-1,0 0 1,-1 1 0,7-2-1,-8 3-10,1-1 1,-1 1-1,0 0 0,0 0 0,0 1 0,0-1 1,1 0-1,-1 1 0,0-1 0,0 1 0,0 0 0,0-1 1,0 1-1,0 0 0,0 0 0,0 1 0,-1-1 0,1 0 1,0 0-1,-1 1 0,1-1 0,0 1 0,-1 0 0,2 2 1,6 10 22,0 0 1,-1 0 0,0 1 0,-2 0 0,1 1 0,-2-1 0,5 21-1,-2 1 184,-2 2 0,2 38 0,-5-37 498,-2-40-709,-1 0 0,0 0 1,0-1-1,0 1 0,0 0 1,0 0-1,0 0 0,0-1 1,0 1-1,0 0 0,0 0 1,0-1-1,0 1 0,0 0 0,0 0 1,0-1-1,0 1 0,0 0 1,0 0-1,0-1 0,0 1 1,0 0-1,0 0 0,0 0 1,0-1-1,0 1 0,0 0 1,-1 0-1,1 0 0,0-1 1,0 1-1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417 433 9040,'0'0'4065,"-10"2"-3564,-19 4-175,1 2 0,0 1 0,0 1 0,-39 20 0,-50 48 747,104-68-888,1 0 1,0 1-1,1 0 1,1 1-1,-1 0 1,-14 24-1,23-32-131,0 0 0,0 0 0,0-1 0,1 1 0,-1 0 0,1 1 0,0-1 0,0 0 0,1 0 0,-1 0 0,1 1 0,0-1 0,0 0 0,0 1 0,0-1 0,1 0 0,0 0 0,0 1 0,0-1 0,0 0 0,1 0 0,0 0 0,0 0 0,0-1 0,0 1 0,0 0 0,1-1 0,-1 0 0,1 1 0,0-1 0,0 0 0,0 0 0,1-1 0,-1 1 0,1-1 0,-1 1 0,7 1 0,-2 1 14,0-1-1,0 0 0,0 0 1,1-1-1,-1 0 1,1 0-1,0-1 0,0 0 1,0-1-1,0 0 0,0-1 1,0 1-1,1-2 0,-1 1 1,0-1-1,0-1 0,0 0 1,0 0-1,-1 0 1,1-1-1,0-1 0,-1 1 1,0-2-1,10-5 0,-2-1 20,-1 0-1,0-1 0,-1-1 1,0 0-1,-1-1 0,0-1 1,-1 0-1,-1 0 0,-1-1 0,0-1 1,-1 1-1,10-26 0,-10 19-17,-2-1 1,0-1-1,-2 1 0,0-1 0,-2 0 0,-1 0 0,-1 0 0,-4-49 0,-3 21 56,-14-59 0,14 89-68,-1 0 0,0 0 1,-2 1-1,-22-40 0,30 60-51,1 1 0,-1-1 1,0 1-1,0 0 0,0-1 0,0 1 0,0 0 0,-1 0 0,1 0 0,0-1 0,0 1 1,-1 1-1,1-1 0,-1 0 0,1 0 0,-4-1 0,4 2-6,0 0 1,0 1-1,0-1 0,0 0 1,0 0-1,0 0 0,1 1 1,-1-1-1,0 1 0,0-1 1,0 0-1,0 1 0,0 0 1,0-1-1,1 1 0,-1-1 1,0 1-1,0 0 0,1 0 1,-1-1-1,1 1 0,-1 0 1,0 0-1,1 0 0,-1 0 1,1 0-1,0 0 0,-1 1 1,-4 10-3,0 0 0,1 0 0,1 1 1,0-1-1,1 1 0,0 0 0,1 0 0,0 0 1,2 17-1,1 4-3,2 0-1,12 45 1,87 272 267,-92-320-244,0 0 152,2 0-1,22 38 0,-31-61-108,4 9 221,-5-16-163,-2-11-82,-1 1-3196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12056,'0'0'3769,"8"-12"-3465,29-37-16,-33 45-226,0 1 0,0-1 1,1 1-1,-1 0 0,1 0 1,0 0-1,-1 0 0,1 1 1,1 0-1,-1 0 0,0 0 1,0 1-1,1 0 0,-1 0 1,0 0-1,1 1 0,-1-1 0,6 2 1,-8-1-27,-1 0 1,1 1-1,-1-1 1,0 1 0,1 0-1,-1-1 1,0 1-1,0 0 1,0 1-1,0-1 1,0 0-1,0 1 1,0-1-1,0 1 1,0-1 0,0 1-1,-1 0 1,1 0-1,-1 0 1,0 0-1,2 3 1,4 6 127,-2 0 1,9 23-1,-9-22-87,29 87 416,-25-68-278,1 0-1,2-1 1,1 0 0,1-1 0,22 34 0,-35-61-185,1 0 0,-1 0 0,1-1 0,-1 1 0,1 0 0,0-1 0,-1 1 0,1-1 0,0 1 0,0-1 0,0 0 0,0 0 0,0 1 0,1-2 0,-1 1 0,0 0 0,0 0 0,1-1 0,2 1 0,-3-1-10,1 0 0,-1-1 0,0 1 0,0-1-1,0 0 1,0 1 0,0-1 0,0 0 0,0 0 0,0 0 0,0-1-1,0 1 1,-1 0 0,1-1 0,0 1 0,-1-1 0,1 1 0,-1-1-1,0 0 1,0 0 0,3-3 0,1-5 25,0-1-1,0 1 1,-1-1 0,0 0-1,3-16 1,8-63 169,-6 33-64,0 1-15,-6 29-33,1 1-1,1-1 0,2 1 0,12-32 1,-16 51-89,0 1 1,0 0-1,0 0 0,1 1 1,0-1-1,0 1 1,0-1-1,1 1 1,0 1-1,0-1 0,0 1 1,0 0-1,1 0 1,-1 0-1,1 1 1,0-1-1,0 1 0,1 1 1,-1 0-1,0-1 1,1 2-1,7-2 1,8 0 40,1 2 1,-1 0 0,0 1-1,1 2 1,-1 0 0,0 1-1,0 1 1,22 8 0,-27-4 93,-15-7-105,0 0 1,0 1-1,0-1 0,0 0 0,0-1 1,0 1-1,0 0 0,1-1 1,3 1-1,-1 3 289,-4-3-238,-4-1-23,-2 1-1392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10040,'0'0'6799,"14"0"-6431,3 0-222,0 1-1,0 1 0,22 4 0,-32-4-54,1 0 0,-1 0-1,0 1 1,0 0 0,0 0 0,0 1-1,0-1 1,-1 2 0,1-1-1,-1 1 1,0 0 0,5 6-1,1 3 322,-1 2 0,12 20 0,-13-19 420,23 28 0,-29-39-541,-4-5-188,1 0 0,0 0 0,-1 1 0,1-1 0,0 0 0,0 0 0,0 0 0,0 0 0,0 0 0,0 0 0,0 0 0,0-1 0,1 1 0,-1 0 0,0 0 0,0-1 0,1 1 0,-1-1 0,0 1 0,3-1 0,-1-4 38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12360,'0'0'1858,"-14"14"-1310,-297 240 1848,278-230-2059,13-12 98,2 2 1,0 0 0,1 1 0,0 1 0,-21 25 0,35-36-435,-3 2 629,5-1-3110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1.6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0 160 13464,'0'0'1954,"12"-4"-1642,174-60 431,-112 39-39,1 5 0,0 2 0,83-8 0,-148 25-382,0 0 0,0 0 1,18 2-1,-28-1-314,0 0 1,0 0-1,0 0 0,0 0 1,0 0-1,1 0 0,-1 0 1,0 0-1,0 0 1,0 0-1,0 0 0,1 0 1,-1 0-1,0 0 0,0 0 1,0 0-1,0 0 0,0 0 1,1 0-1,-1 0 0,0 0 1,0 0-1,0 0 0,0 0 1,0 0-1,0 1 0,1-1 1,-1 0-1,0 0 1,0 0-1,0 0 0,0 0 1,0 0-1,0 1 0,0-1 1,0 0-1,0 0 0,0 0 1,0 0-1,0 0 0,1 1 1,-1-1-1,0 0 0,0 0 1,0 0-1,0 0 0,0 0 1,0 1-1,-1-1 1,1 0-1,0 0 0,0 0 1,0 0-1,0 1 0,0-1 1,0 0-1,0 0 0,0 0 1,0 0-1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10248,'0'0'7013,"15"0"-6708,-3 0-232,16 0 183,42-6-1,-35 4 161,57 2 0,11 1 181,96-14 104,159-6-30,-44-6-251,-70 3-89,-190 19-256,-8 3-1,0-3 0,-1-2 0,88-21 0,-130 25-57,-1 0 1,0 1-1,0-1 1,0 1-1,1-1 0,-1 1 1,0 0-1,0 0 1,1 0-1,4 0 1,-7 0-15,0 0 0,0 0 0,0 1 0,0-1 1,0 0-1,0 0 0,0 0 0,1 0 0,-1 0 0,0 1 1,0-1-1,0 0 0,0 0 0,0 0 0,0 0 0,0 1 1,0-1-1,0 0 0,0 0 0,0 0 0,0 1 0,0-1 1,0 0-1,0 0 0,0 0 0,0 0 0,0 1 0,0-1 1,0 0-1,0 0 0,0 0 0,-1 0 0,1 1 0,0-1 1,0 0-1,0 0 0,0 0 0,0 0 0,-1 1 0,-12 12-11,-5 3-2801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318 315 9744,'0'0'3048,"-16"6"-2463,0 1-435,-7 2 125,1 2 0,-37 22 0,41-22-20,1 2 0,0 0 1,1 1-1,0 0 0,1 2 1,1-1-1,-20 31 0,29-39-140,1 0 0,0 1 0,0-1 0,1 1 0,0 0 0,0 0-1,1 1 1,0-1 0,0 0 0,1 1 0,0-1 0,1 1 0,0-1 0,0 1 0,1-1-1,0 0 1,0 1 0,1-1 0,0 0 0,1 0 0,0 0 0,4 10 0,-5-15-51,0 1 1,0-1 0,1 1 0,-1-1-1,1 0 1,-1 0 0,1 0 0,0 0-1,0-1 1,1 1 0,-1-1 0,6 4-1,-7-5-27,0 0-1,0 0 1,0-1-1,0 1 0,0-1 1,1 1-1,-1-1 1,0 1-1,0-1 1,0 0-1,0 0 0,1 0 1,-1 0-1,0-1 1,0 1-1,0-1 1,0 1-1,1-1 1,-1 0-1,0 1 0,0-1 1,0 0-1,0 0 1,-1-1-1,1 1 1,2-2-1,8-8 36,0-1 1,-1-1-1,0 0 1,0-1-1,-2 0 1,0 0-1,0-1 1,-1 0-1,-1-1 1,10-31-1,-2-10 142,15-104 0,-26 135-166,8-127 186,0 3 99,-5 128-148,-7 21-121,0 12 59,5 141 6,4 56 89,-5-175-104,1 0 1,1 0 0,18 50-1,-13-35 184,-3-7 67,-8-41-356,0 1 0,0-1 0,0 1 1,1-1-1,-1 0 0,0 1 0,0-1 0,0 0 0,0 0 0,1 1 1,-1-1-1,0 0 0,0 1 0,1-1 0,-1 0 0,0 0 1,1 0-1,-1 1 0,0-1 0,1 0 0,-1 0 0,0 0 0,1 0 1,-1 1-1,0-1 0,1 0 0,-1 0 0,0 0 0,1 0 1,-1 0-1,1 0 0,-1 0 0,0 0 0,1 0 0,-1 0 0,0 0 1,1-1-1,-1 1 0,1 0 0,13-8-1249,-11 6-857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12160,'0'0'5014,"-1"11"-4310,-8 60 209,-5 59 798,-5 135 1172,19-251-2640,0 0 0,1-1 0,0 1 0,1 0 0,1-1 0,0 1 0,6 17 0,-7-28-196,-1 1 0,1-1 1,0 0-1,0 0 1,0 0-1,0 0 0,0 0 1,1 0-1,-1 0 1,1-1-1,0 1 0,0-1 1,0 0-1,0 0 1,0 0-1,0 0 0,0-1 1,1 1-1,-1-1 1,1 0-1,-1 0 0,1 0 1,-1 0-1,8 0 1,6 1 87,0-1 0,1-1 0,31-3 0,-4-3 82,-1 1-448,-21 3-3740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0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13768,'0'0'2288,"66"34"-1513,-24-20-111,13 1 8,-1-9-88,-3-4 0,-9 2-48,-2-2 8,-2 4-200,-1-2 8,-3-4-256,-10-4 16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10040,'0'0'10535,"10"-2"-10331,151-23 754,-139 23-713,-12 1-70,0 0-1,0 0 1,0-1 0,10-3-1,-19 4-150,-1 1-1,1 0 1,-1-1-1,1 1 1,-1 0-1,1 0 1,-1 0-1,1-1 1,-1 1-1,1 0 1,0 0 0,-1 0-1,1 0 1,-1 0-1,1 0 1,-1 0-1,1 0 1,-1 0-1,1 0 1,-1 1-1,1-1 1,0 0-1,-1 0 1,1 0-1,-1 1 1,0-1-1,1 0 1,-1 0-1,1 1 1,-1-1-1,1 0 1,-1 1-1,0-1 1,1 1-1,-1-1 1,0 1-1,1-1 1,-1 1-1,0-1 1,1 1-1,-1-1 1,0 1 0,0-1-1,0 1 1,0-1-1,1 1 1,-1 0 217,-21 18-17,11-13-3355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12552,'0'0'4065,"12"-2"-3625,27-3-142,139-23 1117,-119 10-907,-41 11-139,1 1-1,28-5 0,-13 0 495,-29 9-643,0 0 0,0 0 1,0 1-1,0 0 0,9-2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5:5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3808,'0'0'5241,"-10"7"-5026,-3 2-138,8-4-19,-1-1 0,1 0 0,-1 0 0,0 0 0,-13 5 0,-49 15 995,26-9-653,33-12-286,0 0 1,0 0 0,0 0 0,1 1-1,-1 1 1,1 0 0,-10 7 0,10-5-22,3-4-38,1 0 0,0 1 1,0 0-1,0 0 0,0 0 1,0 0-1,1 0 1,0 1-1,0 0 0,0-1 1,0 1-1,1 0 0,0 1 1,0-1-1,-2 7 0,2-5 0,1-1-1,-1 1 0,1-1 0,0 1 1,1-1-1,-1 1 0,1 0 1,1 0-1,-1-1 0,1 1 1,0-1-1,1 1 0,0-1 0,0 1 1,0-1-1,1 0 0,-1 0 1,2 0-1,-1 0 0,1 0 1,4 5-1,2 0 21,-6-6-7,-1-1 1,1 0 0,-1-1 0,1 1-1,0-1 1,8 5 0,-10-7-49,0 0 0,0-1 0,0 1 1,0 0-1,0-1 0,0 0 0,0 0 0,0 1 1,0-1-1,0 0 0,0-1 0,0 1 0,0 0 0,0 0 1,0-1-1,0 0 0,0 1 0,0-1 0,0 0 1,-1 0-1,4-2 0,6-4 71,-2 0 0,1-1 1,-1 0-1,-1-1 0,1 0 1,-2 0-1,12-17 0,16-18 279,-24 26-233,-10 16-109,0 0 0,0 1 1,0-1-1,0 0 0,0 0 0,0 1 1,1-1-1,-1 1 0,0-1 0,1 1 1,2-2-1,-2 0 3,0 0 0,-1 0 0,1-1 0,-1 1 1,1-1-1,-1 1 0,0-1 0,1-5 0,-1 3 6,2-8 65,0 0 1,-1 0-1,0-27 0,0 29-3,-2 11-85,0 0-1,1 0 1,-1-1-1,0 1 0,0 0 1,0 0-1,0-1 1,0 1-1,0 0 0,-1-1 1,1 1-1,0 0 1,-1 0-1,1 0 0,0-1 1,-2 0-1,2 0 27,-1 1 0,0-1-1,1 0 1,0 0 0,-1 0-1,1 0 1,0 1 0,0-1 0,0-4-1,0 5 48,0 0 72,0 15-1,4 84-26,-1-51-38,-4 54 0,0-50 16,7 70-1,-1-32-13,-5-68-17,1 1-1,1-1 1,1 0-1,1 1 0,0-1 1,10 26-1,-10-29 34,-4-16-89,0 0 0,0 0 0,1 0 0,-1 0 0,0 0 0,1-1 0,-1 1 0,1 0 0,1 3 0,-3-3 205,-4-13-172,-3-85-949,8 81-921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5016,'0'0'4120,"-2"13"-3624,-18 197 1774,18-119-1263,12 94-1,0 19 401,-4-102-123,0-66-139,-2-32-802,-3-3-241,-3-2 40,3 0-34,5-8 189,1 0 0,13-12 0,-6 12-234,0 1 0,1 0 0,20-6 0,1-2 30,-29 14-73,1-1 0,-1 1-1,1 0 1,0 0 0,-1 1 0,1 0 0,0 0-1,15 1 1,-1 2 74,41 9 1,-55-8-72,-7-3-17,-1 1 0,1-1 0,0 0 0,0 0 0,0 1 0,-1-1 0,1 0 0,0 0 0,0 0 0,0 0 0,0 0 1,-1 0-1,1 0 0,0 0 0,0 0 0,0 0 0,1-1 0,-1 0-63,-1 1 0,1 0 1,-1-1-1,1 1 0,-1-1 0,0 1 1,1-1-1,-1 0 0,0 1 0,1-1 1,-1 1-1,0-1 0,1 0 0,-1 1 1,0-1-1,0 0 0,0 1 0,0-1 1,0 1-1,0-1 0,0 0 1,0 1-1,0-1 0,0 0 0,0 1 1,0-1-1,0 0 0,0 1 0,-1-1 1,1 0-1,0 1 0,0-1 0,-1 0 1,0-1-754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6928,'0'0'5070,"11"6"-4602,-1 1-283,1 0 0,0-2 0,1 1-1,0-1 1,-1-1 0,22 5 0,-23-8 106,0 0 1,19-1 0,-22-1-79,1 1-1,-1 0 1,1 0-1,-1 1 0,0 0 1,11 3-1,-14-4-139,-1 0 0,0 1 0,1-1 0,-1 0 0,0-1 0,1 1 0,-1-1 0,0 1 0,1-1 0,-1 0 0,0 0-1,0-1 1,0 1 0,0 0 0,0-1 0,0 0 0,0 0 0,0 0 0,-1 0 0,1 0 0,-1 0 0,0-1 0,4-4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6824,'0'0'1978,"13"3"-1495,26 4 258,0-1-1,0-2 1,77-2 0,-20-8 1665,-87 5-2180,0 0-1,0-1 0,1 0 1,-1 0-1,-1-1 0,14-5 0,0 0-2092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2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80 9240,'0'0'2786,"-14"11"-2098,4-3-545,-1-1 6,1 1-1,0 0 0,0 1 0,1 0 1,0 1-1,0 0 0,-12 20 1,5 0 312,1 0 1,2 1 0,1 0 0,-10 43 0,18-54-220,1 1 1,0 1 0,2-1-1,1 0 1,2 23 0,-1-37-168,0 1-1,1 0 1,0-1 0,0 1 0,1-1 0,0 1 0,0-1 0,0 0-1,1 0 1,0-1 0,1 1 0,0-1 0,-1 0 0,2 0-1,-1 0 1,1-1 0,0 0 0,9 6 0,-5-4 40,0-1 0,0-1 0,1 0 0,0 0 0,0-1-1,0 0 1,0-1 0,0 0 0,1-1 0,-1-1 0,21 1 0,-10-2 73,0-2-1,-1-1 1,0 0-1,1-2 1,-1 0 0,-1-2-1,1 0 1,-1-1-1,29-17 1,-34 17-78,0-2-1,0 0 1,-1 0 0,0-2 0,-1 1-1,0-2 1,-1 0 0,-1 0 0,0-1-1,0-1 1,-2 0 0,10-19 0,-14 23-69,-2 0 1,1-1-1,-1 0 1,-1 0-1,0 0 1,-1 0 0,0 0-1,-1 0 1,0 0-1,-1 0 1,0-1-1,-1 1 1,-1 1-1,0-1 1,0 0 0,-6-11-1,1 2 15,-1 0 1,-2 1-1,0 0 1,-1 1-1,-1 0 0,0 1 1,-28-29-1,33 40-23,-1-1 0,1 2 0,-1-1 0,0 1 1,-1 1-1,1-1 0,-1 2 0,0-1 0,0 1 0,-1 1 0,1 0 0,-1 0 1,0 1-1,0 1 0,-19-1 0,21 2-23,0 0 0,-1 1 0,1 0 0,0 1 0,0 0 0,0 0 0,0 1 0,0 0 0,0 1 0,1 0 0,-1 0 0,1 1 0,0 0 0,1 0 0,-1 1 0,1 0 0,0 1 0,-10 11 0,8-6-57,1 0 1,1 0-1,0 1 0,-10 26 1,6-5-3270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6016,'0'0'6193,"10"-1"-5833,31-3-24,-38 4-283,1 0 0,-1 0-1,0 1 1,0-1 0,0 1 0,0-1 0,0 1-1,0 0 1,0 0 0,0 1 0,-1-1 0,1 0-1,0 1 1,-1 0 0,1-1 0,-1 1 0,1 0-1,-1 1 1,0-1 0,0 0 0,0 1 0,0-1-1,0 1 1,-1-1 0,1 1 0,-1 0 0,1 0-1,0 4 1,2 6 174,0 0-1,-1 1 1,-1-1-1,2 27 1,-3-28-118,0 18 127,-1-18-59,1 0 0,-1 0 0,2 0 0,0 0 0,0-1 0,1 1 0,6 15 0,-8-25-135,0-1 1,0 1-1,1-1 0,-1 1 1,0-1-1,1 1 0,-1-1 1,0 1-1,1-1 0,0 0 0,-1 0 1,1 0-1,0 0 0,0 0 1,-1 0-1,1-1 0,0 1 1,0-1-1,0 1 0,0-1 0,0 1 1,0-1-1,0 0 0,0 0 1,0 0-1,0 0 0,0-1 1,0 1-1,0 0 0,0-1 0,0 1 1,0-1-1,-1 0 0,4-1 1,1-1 10,0 0 1,0 0-1,0 0 0,-1-1 1,1 0-1,-1 0 1,0-1-1,8-9 0,8-10 130,7-11-2776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0 6824,'0'0'462,"-12"14"-94,6-7-330,-170 186 1412,54-92-452,-32 30 328,118-96-948,-61 62 1515,111-112-296,4-3-3347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5120,'0'0'9041,"-10"11"-8562,2-4-370,4-3-64,0-1 0,0 1 1,0 0-1,1 0 1,0 0-1,-1 1 1,1-1-1,1 1 0,-1 0 1,1-1-1,-1 1 1,2 0-1,-1 0 1,0 1-1,1-1 0,-1 8 1,2 246 1863,8-173-1396,-5-68-355,0 0 0,-2 1 0,0-1 1,-1 0-1,0 0 0,-2 0 1,-7 34-1,-12 45 1056,22-97-1186,-1 1-1,0-1 0,0 1 0,0-1 0,-1 1 0,1-1 1,0 1-1,0-1 0,0 1 0,0-1 0,0 1 0,-1-1 1,1 1-1,0-1 0,0 1 0,-1-1 0,1 1 0,0-1 1,-1 0-1,1 1 0,0-1 0,-1 1 0,1-1 0,-1 0 1,1 1-1,0-1 0,-1 0 0,0-22 231,5 3-412,1 0 1,0 0-1,14-28 1,-11 26-2124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5920,'0'0'3440,"10"2"-2619,12 0-478,0-1-1,0 0 1,27-4 0,72-13 570,10-7 54,-69 11-241,1 2 0,81-2 0,-133 12-630,18 0 281,-1 0 1,39 7-1,-65-7-415,0 1 1,-1-1-1,1 0 0,-1 1 0,1-1 0,-1 1 0,1-1 1,-1 1-1,1-1 0,-1 1 0,1 0 0,-1 0 0,1 0 1,-1 0-1,0 0 0,0 0 0,0 0 0,0 1 1,0-1-1,0 0 0,0 1 0,0-1 0,0 0 0,0 1 1,-1-1-1,1 1 0,0-1 0,-1 1 0,0 0 0,1-1 1,-1 1-1,0-1 0,0 1 0,0 0 0,0-1 1,0 1-1,0 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4 181 9536,'0'0'8327,"-1"-10"-8085,0 4-196,1 0 0,-1 0 1,1 1-1,0-1 0,0 0 1,1 0-1,0 0 0,0 1 1,0-1-1,1 0 0,0 1 1,0-1-1,0 1 0,0 0 1,1-1-1,0 1 0,0 0 0,7-7 1,3-1 130,-10 9-113,0 0 1,1 0-1,-1 0 1,1 1-1,0-1 1,1 1-1,-1 0 1,0 0-1,1 1 1,0-1-1,-1 1 1,1 0-1,8-2 1,-12 4-47,0 0 0,0 1 0,-1-1 0,1 0 1,0 1-1,0-1 0,0 0 0,0 1 0,-1-1 0,1 1 0,0-1 1,-1 1-1,1-1 0,0 1 0,-1 0 0,1-1 0,-1 1 1,1 0-1,-1 0 0,1-1 0,-1 1 0,1 0 0,-1 0 1,0 0-1,1 0 0,8 26 204,-2 10 3,5 64 0,-2-6-13,-3-61-44,16 46 1,-21-75-138,-2-2-19,1 0 1,0 0 0,0-1 0,0 1-1,0-1 1,1 1 0,-1-1 0,0 1-1,1-1 1,0 0 0,0 0 0,0 0-1,0 0 1,0 0 0,0 0 0,0 0 0,0-1-1,1 1 1,-1-1 0,1 0 0,-1 0-1,1 0 1,-1 0 0,1 0 0,0 0-1,0 0 1,-1-1 0,1 0 0,0 1-1,0-1 1,-1 0 0,1-1 0,0 1-1,0 0 1,0-1 0,-1 1 0,1-1-1,3-1 1,3-1 11,-1-1-1,0 1 1,1-1 0,-2-1-1,1 0 1,0 0-1,-1 0 1,0-1 0,0 0-1,11-14 1,6-10 95,-2-2 0,22-41 0,-39 62-64,-1 0-1,0 0 0,-1-1 1,3-13-1,-4 13 6,0 1 0,1-1 0,1 1 0,6-14 0,-7 20-44,0-1-2,-1 0-1,1 1 1,0-1-1,1 1 1,-1 0-1,1 0 0,0 0 1,0 0-1,1 1 1,-1-1-1,1 1 0,0 0 1,7-4-1,-8 7-6,-1-1 0,0 1 0,1-1-1,-1 1 1,1 0 0,-1 0 0,1 1 0,0-1-1,-1 1 1,1-1 0,0 1 0,-1 0 0,1 1-1,0-1 1,-1 1 0,1 0 0,-1-1 0,1 2-1,6 1 1,-7-2 11,0 1 1,0-1-1,0 1 0,0-1 0,0 1 1,4 3-1,3 2 49,-7-5 25,0-1 0,-1 0-1,1 0 1,0 0 0,0 0 0,-1 0 0,7 0 0,-8-1 181,-1 11-243,0-7-3151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9536,'0'0'6864,"-2"13"-6394,-5 40 166,1 0-1,3 74 1,4-114-547,6 46 550,-6-54-552,0-1 0,0 0 0,1 1 1,-1-1-1,1 0 0,0 0 0,0 0 0,1 0 0,-1-1 0,6 7 0,-7-9-65,0 0-1,-1-1 0,1 1 0,0-1 0,-1 1 1,1-1-1,0 1 0,0-1 0,0 0 0,0 1 0,0-1 1,-1 0-1,1 0 0,0 0 0,0 0 0,0 0 1,0 1-1,0-1 0,0-1 0,0 1 0,0 0 1,-1 0-1,1 0 0,0 0 0,0-1 0,0 1 0,0 0 1,0-1-1,-1 1 0,1-1 0,0 1 0,0-1 1,-1 1-1,1-1 0,0 0 0,0 0 0,25-29 624,-20 21-592,37-49 953,-43 57-996,0 1-1,0 0 0,1 0 0,-1 0 1,0 0-1,0-1 0,1 1 0,-1 0 1,0 0-1,0 0 0,1 0 0,-1 0 1,0 0-1,1 0 0,-1 0 0,0 0 1,1 0-1,-1 0 0,0 0 0,0 0 1,1 0-1,-1 0 0,0 0 0,1 0 1,-1 0-1,0 0 0,0 1 0,1-1 1,-1 0-1,0 0 0,0 0 0,1 0 1,-1 1-1,0-1 0,0 0 0,0 0 1,1 1-1,-1-1 0,0 0 1,0 0-1,0 1 0,0-1 0,1 0 1,-1 0-1,0 1 0,0-1 0,0 0 1,0 0-1,0 1 0,0-1 0,0 0 1,0 1-1,0-1 0,0 0 0,0 1 1,4 20 36,-4-20-13,3 25 37,-1-1 0,-1 0 0,-1 1 1,-2-1-1,0 1 0,-9 34 1,6-32-39,1-4 22,-12 37-1,15-56-38,-1 1-1,0-1 1,-1 0-1,1 0 1,-1 0-1,0-1 1,0 1-1,0-1 1,-1 1-1,1-1 1,-1 0-1,-8 6 1,10-9-8,0 0 0,0 0 0,-1 0 0,1-1 1,0 1-1,-1 0 0,1-1 0,0 0 0,-1 1 0,1-1 1,-1 0-1,1 0 0,-1-1 0,1 1 0,0 0 1,-1-1-1,1 0 0,0 1 0,-1-1 0,1 0 0,0 0 1,0 0-1,0 0 0,0-1 0,0 1 0,0-1 1,-3-2-1,0 0 21,0-1 1,0 1 0,1-1 0,-1 0-1,1 0 1,1 0 0,-1-1-1,1 0 1,-3-5 0,6 9-19,0 1 0,0-1 0,0 1 0,1 0 0,-1-1 0,1 1 0,-1 0 0,1-1 0,-1 1 0,1 0 0,0 0 0,0-1 0,-1 1 0,1 0 0,0 0 0,0 0 0,0 0 0,0 0 0,0 0 0,1 0 0,-1 1 0,0-1 0,2-1 0,1-1 15,9-6 12,0 1 1,0 1-1,1 0 1,-1 0-1,1 1 0,26-6 1,5-4 225,-42 15-207,0 0-1,0 0 1,0 1-1,0-1 1,0 1-1,0-1 0,0 1 1,0 0-1,0 0 1,0 1-1,0-1 1,0 0-1,0 1 1,4 1-1,-6-2-35,1 0-1,-1 1 0,1-1 1,0-1-1,-1 1 1,1 0-1,-1 0 1,1 0-1,-1-1 0,1 1 1,-1-1-1,1 1 1,-1-1-1,0 0 1,1 0-1,1 0 0,16-14-3750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12256,'0'0'4663,"2"17"-4257,83 479 2046,-50-277-503,-33-204-1746,-2 17 1467,0-32-1660,0 0 1,0 0-1,0 0 0,0 0 0,0 0 0,0 0 0,0-1 0,0 1 1,0 0-1,0 0 0,0 0 0,0 0 0,0 0 0,0 0 0,0 0 1,0 0-1,0 0 0,0 0 0,0 0 0,0 0 0,0 0 0,0 0 1,0 0-1,-1 0 0,1 0 0,0 0 0,0 0 0,0 0 0,0 0 1,0 0-1,0 0 0,0 0 0,0 0 0,0 0 0,0 0 0,0 0 1,0 0-1,-1 0 0,1 0 0,0 0 0,0 0 0,0 0 0,0 0 1,0 0-1,0 0 0,0 0 0,0 0 0,0 0 0,0 0 0,0 0 1,0 0-1,0 0 0,0 0 0,0 0 0,0 0 0,-1 0 0,1 0 1,0 0-1,0 1 0,-3-7 373,-1-4-303,1 1 0,0-1 0,0 0-1,2 0 1,-2-13 0,-1-4 8,-27-294 620,25 224-544,5 70-110,1 1 1,1-1-1,1 0 0,1 1 1,1 0-1,2 0 0,9-29 1,-14 53-48,0 0 1,0 0 0,0 0 0,0 0 0,0 1 0,1-1-1,-1 0 1,1 1 0,-1-1 0,1 1 0,-1-1 0,1 1-1,0-1 1,0 1 0,0 0 0,0 0 0,0 0 0,0 0-1,0 1 1,0-1 0,0 0 0,0 1 0,0-1 0,0 1-1,1 0 1,-1 0 0,0 0 0,0 0 0,3 0 0,4 1 13,0 0 1,0 1 0,0 0-1,0 1 1,17 6 0,3 4 3,-1 0 0,0 2-1,36 26 1,-53-32-19,0-1 0,0 2 0,-1 0 0,0 0 0,0 0-1,-2 1 1,1 1 0,-1 0 0,-1 0 0,7 14 0,-13-23-3,0 0 1,0 1 0,-1-1-1,1 0 1,-1 0-1,1 0 1,-1 0 0,0 0-1,-1 1 1,1-1-1,0 0 1,-1 0 0,0 0-1,0 0 1,0 0-1,0 0 1,0 0 0,0 0-1,-1 0 1,1-1-1,-1 1 1,0 0 0,0-1-1,0 0 1,-4 5-1,-6 4 12,0-1 0,-1 0 0,-23 15 0,26-18-1,-12 6 35,-37 16 1,-13 7 131,69-34-161,1-1 1,0 0 0,-1 1 0,1 0 0,0-1-1,0 1 1,0 0 0,1 0 0,-4 4 0,5-5-17,0 0 0,-1 0 0,1 0 0,0 0 1,0 0-1,0 0 0,0 0 0,0 0 0,0 0 1,0 0-1,0 0 0,1 0 0,-1 0 0,0 0 1,1 0-1,-1 0 0,0 0 0,1 0 0,-1-1 0,1 1 1,-1 0-1,1 0 0,0 0 0,-1-1 0,1 1 1,0 0-1,0-1 0,-1 1 0,1 0 0,0-1 1,0 1-1,0-1 0,1 1 0,24 15 54,0-1-1,52 20 1,-37-17-23,-30-13-25,15 5 20,-2 2 1,1 1-1,38 28 0,-61-40-24,0 1 0,0 0 1,0-1-1,0 1 0,0 0 1,0 0-1,-1 0 0,1 1 1,-1-1-1,0 0 0,1 0 1,-1 1-1,0-1 0,0 1 0,-1-1 1,1 1-1,0 3 0,-1-4 4,0 1-1,-1-1 1,1 1 0,-1-1-1,1 1 1,-1-1-1,0 0 1,0 1-1,0-1 1,0 0-1,-1 0 1,1 1-1,0-1 1,-1 0-1,0 0 1,1-1-1,-1 1 1,-3 2-1,-7 6 31,1-2 0,-2 1-1,1-2 1,-27 13 0,-58 17 151,31-18-44,46-14-77,0 0-1,0 2 1,1 0 0,0 1-1,0 1 1,-32 20-1,49-27-67,0 0-1,0 0 1,0 0-1,0 0 0,1 0 1,-1 0-1,1 1 0,-1-1 1,1 0-1,0 1 0,0-1 1,-2 6-1,1 7-3781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9240,'0'0'7695,"14"1"-7616,223 19 217,444 8 15,-256-16-109,-307-10-54,0-4-1,125-19 0,-212 18-71,-23 3-45,0 0 0,-1-1 1,1 0-1,-1 0 0,1-1 0,-1 0 0,0 0 0,1-1 0,-1 0 0,0 0 0,10-7 0,-14 9-67,5-4 586,-8 5-594,0 0-1,0 0 0,0 0 1,0 0-1,0 0 1,0 0-1,-1-1-803,1 1 803,0 0 0,0 0 1,0 0-1,0 0 0,0 0 1,0-1-1,0 1 0,0 0 1,0 0-1,0 0 1,0 0-1,1 0 0,-1 0 1,0 0-1,0 0 0,0 0 1,0-1-314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2:5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12552,'0'0'3370,"12"13"-3315,-3-3-47,-1-1-2,0 0 0,-1 1 0,0 0 0,0 0 0,-1 0 0,0 1 0,-1 0 0,5 13 1,-3-1 9,2 3 88,9 49 1,-16-67-77,-2-7-15,1 0 0,-1 0 0,1 0 0,-1 1 0,0-1 0,0 0 0,1 0 0,-1 1-1,0-1 1,0 0 0,0 0 0,0 1 0,-1-1 0,1 0 0,0 0 0,-1 2 0,0-2 63,3-5-25,-1 0-1,0 0 1,0 0 0,-1-1-1,1 1 1,-1 0 0,0-6-1,1-7 3,3-5-6,1 1-1,1 0 1,1 0-1,1 1 0,0 0 1,2 0-1,0 1 1,1 0-1,16-19 0,-25 35-30,1-1 0,-1 1-1,1 0 1,1 0 0,-1 0-1,0 0 1,1 0-1,-1 1 1,1 0 0,0-1-1,-1 1 1,1 1 0,0-1-1,1 1 1,4-2 0,-6 3-4,0-1 0,0 1 0,0 1 0,0-1 0,-1 0 0,1 1 0,0-1 0,0 1 0,-1 0 0,1 0 0,-1 0 0,1 0 1,0 1-1,-1-1 0,0 0 0,1 1 0,-1 0 0,0 0 0,0 0 0,0 0 0,0 0 0,0 0 0,-1 0 0,3 3 0,4 9 33,0 0 0,-1 1 1,0-1-1,-1 1 0,-1 1 0,5 21 0,-3-12 175,11 28 0,-17-52-212,-1-1 0,0 0-1,1 1 1,-1-1-1,1 0 1,-1 1 0,0-1-1,1 0 1,-1 1-1,1-1 1,-1 0-1,1 0 1,-1 0 0,1 0-1,-1 1 1,1-1-1,-1 0 1,1 0-1,-1 0 1,1 0 0,-1 0-1,1 0 1,0 0-1,-1 0 1,1 0 0,-1-1-1,1 1 1,-1 0-1,1 0 1,-1 0-1,1-1 1,-1 1 0,0 0-1,1 0 1,-1-1-1,1 1 1,-1 0 0,0-1-1,1 1 1,0-1-1,23-19 125,-19 15-96,16-15 62,23-27 1,-30 30-24,0 1 1,1 1 0,1 0-1,25-17 1,-40 31-65,0 0 1,0 1 0,0-1-1,0 1 1,0-1 0,0 1-1,0-1 1,0 1 0,0 0-1,0-1 1,0 1 0,1 0-1,-1 0 1,0 0 0,0 0-1,0 0 1,1 0 0,-1 0-1,0 0 1,0 0 0,0 1-1,0-1 1,2 1 0,-1 1 3,0-1 0,0 0 0,-1 1 0,1-1 1,-1 1-1,1-1 0,-1 1 0,0 0 0,1 0 0,-1 0 1,0-1-1,1 4 0,2 6 56,0 0 0,-1 0 0,4 21 0,-7-30-52,6 32 3,16 98 1041,-20-113-1625,0 1 0,-2 0 0,0 0 0,-4 24-1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5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381 147 3616,'0'0'2320,"-1"-10"-1666,0 0-441,1 6-114,0 0 1,0 0-1,-1 0 1,1 1-1,-1-1 0,0 0 1,0 1-1,0-1 1,-4-6-1,3 6 105,-1 0 0,0 1 0,0-1 0,0 1 0,0 0 0,-1 0 0,1 0 0,-1 1 0,0-1 0,-5-2 0,2 1-71,0 0-1,0 1 0,-1 0 0,0 0 0,-8-1 0,-104-20 708,114 24-803,1-1 0,0 1 0,-1 0 0,1 1 0,0-1 0,-1 1 0,1 0 0,0 1 0,0-1 0,0 1 0,0 0 0,0 0 0,0 0-1,1 1 1,-1 0 0,-6 5 0,-11 8 137,19-14-158,1-1 1,-1 1 0,1-1-1,0 1 1,-1 0 0,1 0 0,0 0-1,0 0 1,1 0 0,-1 1-1,0-1 1,1 0 0,-1 1-1,1-1 1,0 1 0,-1 0 0,1-1-1,0 4 1,-1 4 7,1-1-1,0 0 1,1 0-1,0 1 1,0-1 0,1 0-1,0 1 1,1-1 0,0 0-1,0 0 1,1 0-1,0 0 1,0-1 0,1 1-1,1-1 1,-1 0 0,1 0-1,1 0 1,-1-1-1,1 0 1,1 0 0,-1 0-1,1-1 1,8 6 0,-12-10-15,0 0 0,0 1 0,1-2 1,-1 1-1,1 0 0,-1-1 0,1 0 1,0 1-1,0-2 0,-1 1 0,1 0 1,0-1-1,0 1 0,0-1 0,0 0 1,-1-1-1,1 1 0,0-1 0,0 1 1,5-3-1,-1 0 8,1 0 0,-1 0 0,-1-1 0,1 0 0,-1 0 0,1-1 0,11-11 0,-6 4 42,-1-2-1,-1 0 1,0 0-1,-1-1 1,0 0-1,-1-1 1,12-31-1,-2 8 145,8-27 240,-20 57-267,-4 11-12,1 18 100,-2-8-171,0 7 23,-1 0-1,-1 0 1,0 0 0,-5 28 0,2-24 57,2 0 0,1 38 0,5-14 303,3-1-1,15 54 0,-14-61 52,-2 0 1,2 58-1,-6-76-301,-2-18-163,0 0 0,-1 0 1,1 0-1,-1 0 1,0 0-1,0 0 0,0 0 1,0 0-1,0 0 1,-1 0-1,1 0 0,-3 5 1,-2-58 991,2 25-3772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5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1074 9536,'0'0'6045,"13"-8"-5569,-3 2-372,-1 1-28,0 0 0,-1 0 0,0-1 0,0-1 0,0 1 1,-1-1-1,0 0 0,11-15 0,1-11 158,-1-1 0,-2 0 1,12-38-1,5-10 222,-29 71-301,1 0 0,1 1 0,0-1 0,9-12 0,-17 33-3,0-1 0,1 1 0,0-1 0,0 11 0,-1 8-61,-40 298 510,1-14 28,-1 22 469,41-327-1043,1-1 35,-1-1-1,1 1 1,-1-1 0,0 0 0,-1 1 0,-2 5 0,14-58 791,13-56-512,31-121 314,-33 154-501,1-7 46,35-82-1,-22 76-64,45-93 127,-68 153-214,2 1 0,0 0-1,2 1 1,0 0-1,24-23 1,-38 42-56,0 0-1,0 0 1,0 0 0,1 0-1,-1 1 1,0-1 0,1 1 0,-1-1-1,1 1 1,0 0 0,-1 0 0,1 0-1,0 0 1,0 0 0,0 1-1,-1-1 1,1 1 0,0 0 0,0 0-1,5 0 1,-4 1-1,-1 1-1,0-1 0,0 1 1,0-1-1,0 1 1,0 0-1,0 0 1,0 0-1,0 1 1,-1-1-1,1 1 1,-1-1-1,0 1 0,0 0 1,0 0-1,3 5 1,1 4 14,0 0 0,-1 0 0,-1 0 0,0 0 0,0 1 0,-1 0 0,-1 0 1,0 0-1,-1 0 0,0 0 0,-1 0 0,-2 17 0,-1-6 24,-1 1 0,-1-1 1,-1 0-1,-1-1 0,-17 38 0,20-52-27,0 0 1,-1-1-1,0 1 0,-1-1 0,0 0 0,0 0 1,-1-1-1,1 0 0,-2 0 0,-11 9 1,14-13-12,1-1 1,-1 1-1,1-1 1,-1 0 0,0 0-1,0 0 1,0-1-1,0 1 1,0-1 0,0 0-1,-1-1 1,1 0 0,0 1-1,0-2 1,0 1-1,-1 0 1,1-1 0,0 0-1,0 0 1,0-1-1,-8-3 1,7 3 6,-27-14 74,30 15-83,1 0 0,0 0 0,0 0 0,0-1 0,0 1 1,0-1-1,1 1 0,-1-1 0,0 0 0,1 0 0,-1 0 0,0-2 0,1 4-12,1-1 1,0 0-1,0 1 0,0-1 0,0 1 1,0-1-1,0 1 0,0-1 0,1 0 0,-1 1 1,0-1-1,0 1 0,0-1 0,0 1 1,1-1-1,-1 1 0,0-1 0,0 1 1,1-1-1,-1 1 0,1-1 0,-1 1 1,0-1-1,1 1 0,-1 0 0,1-1 0,-1 1 1,1 0-1,-1-1 0,1 1 0,0 0 1,21-10 61,-17 8-50,43-18 51,-2 0 0,54-15 0,-50 22-8,-2-3 0,0-1 0,57-30 0,-98 43-52,228-130 311,-154 92-198,-48 26 20,-26 11-67,-9 3 31,0 2-96,1 0 1,-1 0 0,1 1 0,0-1 0,-1 0 0,1 0-1,0 1 1,-1-1 0,1 1 0,0 0 0,-2 0-1,-34 24 38,3 1-1,0 1 1,1 2-1,2 1 1,1 2 0,1 0-1,2 2 1,-41 69-1,64-97-35,-6 10 40,-12 28 0,20-39-30,0-1-1,1 1 1,-1 0 0,1 0-1,0 0 1,0 0 0,1 0 0,0 0-1,0 0 1,0 0 0,1 7-1,-1-12-17,0 0 0,0 1 0,0-1-1,1 0 1,-1 0 0,0 1-1,0-1 1,0 0 0,1 0 0,-1 1-1,0-1 1,0 0 0,1 0-1,-1 1 1,0-1 0,1 0 0,-1 0-1,0 0 1,1 0 0,-1 0-1,0 0 1,1 0 0,-1 1 0,0-1-1,1 0 1,-1 0 0,0 0 0,1 0-1,-1 0 1,0 0 0,1-1-1,-1 1 1,0 0 0,1 0 0,-1 0-1,0 0 1,1 0 0,0-1-1,14-6 52,2-4-4,0-2-1,-1 0 0,0 0 1,24-29-1,49-73 137,-50 63-83,-20 25-37,-14 19-36,0 0-1,0 1 0,1-1 0,0 2 1,0-1-1,9-7 0,-15 14-24,0-1 0,1 1-1,-1 0 1,1 0 0,-1-1 0,1 1-1,-1 0 1,1 0 0,0 0 0,-1 0-1,1 0 1,-1 0 0,1 0 0,-1 0-1,1 0 1,-1 0 0,1 0 0,-1 0-1,1 0 1,0 0 0,-1 0 0,1 0-1,-1 1 1,1-1 0,-1 0 0,1 0-1,-1 1 1,0-1 0,1 0 0,-1 1 0,1-1-1,-1 0 1,1 1 0,-1-1 0,0 1-1,1-1 1,-1 1 0,0-1 0,0 1-1,1-1 1,-1 1 0,0-1 0,0 1-1,0-1 1,0 1 0,1-1 0,-1 1-1,8 36 94,-6-22-52,4 7-31,0-1 0,2 0 1,10 21-1,-16-36-13,1-1 0,0 0-1,0 1 1,0-1 0,1 0 0,0-1 0,0 1 0,0-1-1,0 0 1,1 1 0,-1-2 0,1 1 0,0-1 0,1 1-1,-1-2 1,9 5 0,-9-6-2,-1-1 0,1 1 0,0-1 0,-1 0 0,1 0 0,0 0 0,-1-1 0,1 0 0,-1 0 0,1 0 0,-1 0 0,1-1 0,-1 0 0,0 1 0,1-2 0,6-3 0,5-5 0,0-1 0,22-21 0,-37 33 0,39-39 0,-2-2 0,46-62 0,-67 77 0,-14 19 0,1 1 0,1-1 0,-1 1 0,1 0 0,0 1 0,0-1 0,8-6 0,-12 14 0,-1-1 0,0 0 0,0 1 0,1-1 0,-1 0 0,0 1 0,0-1 0,0 0 0,-1 1 0,1-1 0,0 0 0,0 0 0,-1 1 0,1-1 0,-1 2 0,0 3 0,-2 15 0,1 0 0,0 0 0,2 1 0,4 30 0,-3-42 0,1-1 0,0 1 0,0-1 0,1 0 0,0 1 0,1-1 0,0-1 0,0 1 0,1 0 0,0-1 0,1 0 0,7 9 0,-9-14 0,-1 0 0,1 0 0,0 0 0,0 0 0,0-1 0,0 1 0,0-1 0,1 0 0,-1 0 0,1-1 0,-1 0 0,1 1 0,0-1 0,0-1 0,-1 1 0,1-1 0,0 0 0,0 0 0,0 0 0,-1 0 0,1-1 0,0 0 0,9-3 0,1-1 0,0-1 0,0 0 0,-1-1 0,0-1 0,26-17 0,-14 4 0,0 0 0,-2-2 0,0-1 0,27-37 0,71-113 0,-94 130 0,-2-2 0,-2 0 0,-3-2 0,-1 0 0,-2-1 0,17-82 0,-35 117 0,-8 17 0,-13 24 0,19-24 0,-17 25 0,1 2 0,1 1 0,2 0 0,1 1 0,1 0 0,2 1 0,1 1 0,2 0 0,1 0 0,2 0 0,1 1 0,2 0 0,1-1 0,6 51 0,-2-56 0,11 37 0,-12-56 0,1-1 0,0 1 0,1-1 0,0 0 0,0 0 0,1 0 0,9 12 0,-12-19 0,0-1 0,-1 1 0,1-1 0,0 1 0,0-1 0,0 0 0,1 0 0,-1 0 0,0 0 0,0 0 0,0-1 0,1 1 0,-1-1 0,0 1 0,1-1 0,-1 0 0,1 0 0,-1 0 0,0 0 0,1 0 0,-1 0 0,0-1 0,1 1 0,-1-1 0,0 0 0,0 0 0,1 0 0,3-2 0,7-3 0,-1-1 0,0 0 0,16-13 0,-26 18 0,118-102 0,-79 65 0,15-19 0,-48 54 0,-5 9 0,-6 16 0,2-14 0,-3 13 0,0 2 0,-2 37 0,6-54 0,0 0 0,0 0 0,0 0 0,1 0 0,0 0 0,0-1 0,0 1 0,0 0 0,1-1 0,-1 1 0,1-1 0,1 1 0,4 7 0,-5-10 0,1 0 0,-1 1 0,1-1 0,0 0 0,-1-1 0,1 1 0,0 0 0,0-1 0,0 0 0,0 1 0,1-1 0,-1 0 0,0-1 0,0 1 0,1-1 0,-1 1 0,0-1 0,1 0 0,5-1 0,6-1 0,0 0 0,0-1 0,15-5 0,-23 6 0,40-14 0,67-33 0,13-5 0,-101 42 0,-1 2 0,-25 10 0,0 0 0,1 0 0,-1 1 0,0-1 0,0 0 0,0 0 0,0 0 0,0 0 0,0 0 0,0 0 0,0 0 0,1 0 0,-1 0 0,0 1 0,0-1 0,0 0 0,0 0 0,0 0 0,0 0 0,0 0 0,0 0 0,0 1 0,0-1 0,0 0 0,0 0 0,0 0 0,0 0 0,0 0 0,0 0 0,0 1 0,0-1 0,0 0 0,0 0 0,0 0 0,0 0 0,0 0 0,0 0 0,0 1 0,-1-1 0,1 0 0,0 0 0,0 0 0,0 0 0,0 0 0,0 0 0,0 0 0,0 0 0,0 0 0,0 1 0,-1-1 0,-12 17 0,11-15 0,-21 24 0,-22 33 0,39-51 0,1 0 0,1 0 0,0 0 0,0 0 0,0 1 0,1 0 0,0 0 0,1 0 0,-3 14 0,5-22 0,0 0 0,0 1 0,-1-1 0,1 0 0,0 0 0,0 0 0,0 0 0,0 0 0,0 0 0,0 0 0,1 0 0,-1 0 0,0 0 0,1 0 0,-1 1 0,0-1 0,1 0 0,-1-1 0,1 1 0,0 0 0,-1 0 0,1 0 0,0 0 0,-1 0 0,1-1 0,0 1 0,0 0 0,0 0 0,0-1 0,-1 1 0,1-1 0,0 1 0,0-1 0,0 1 0,0-1 0,0 0 0,1 1 0,-1-1 0,0 0 0,0 0 0,0 0 0,0 0 0,0 0 0,0 0 0,2 0 0,2-1 0,0 0 0,0 0 0,0-1 0,0 0 0,0 0 0,0 0 0,0 0 0,5-4 0,24-20 0,-1-1 0,-1-2 0,50-58 0,-49 52 0,21-25 0,-4-2 0,-1-2 0,-4-2 0,-2-1 0,54-122 0,-60 107 0,42-146 0,-70 204 0,-7 20 0,-1 1 0,1 0 0,-1 0 0,0-1 0,0 1 0,0 0 0,-1-1 0,1 1 0,-1-1 0,0-4 0,1 8 0,-1 0 0,-1-1 0,1 1 0,0 0 0,0 0 0,0 0 0,0-1 0,0 1 0,0 0 0,0 0 0,0 0 0,0 0 0,0-1 0,0 1 0,0 0 0,0 0 0,-1 0 0,1 0 0,0 0 0,0-1 0,0 1 0,0 0 0,0 0 0,-1 0 0,1 0 0,0 0 0,0 0 0,0 0 0,0 0 0,-1 0 0,1-1 0,0 1 0,0 0 0,0 0 0,-1 0 0,1 0 0,0 0 0,0 0 0,0 0 0,0 0 0,-1 0 0,1 0 0,0 1 0,0-1 0,0 0 0,-1 0 0,1 0 0,0 0 0,-11 10 0,-8 15 0,-13 27 0,2 2 0,2 0 0,3 2 0,-21 68 0,34-85 0,2 0 0,1 1 0,3 1 0,1-1 0,1 1 0,3 0 0,4 50 0,0-66 0,1 0 0,2 0 0,11 35 0,-13-49 0,0 0 0,0-1 0,1 0 0,1 0 0,0 0 0,0 0 0,1-1 0,0 0 0,16 14 0,-18-19 0,0-1 0,0 0 0,0 0 0,0 0 0,1-1 0,-1 1 0,1-1 0,-1-1 0,1 1 0,0-1 0,0 0 0,0 0 0,0-1 0,0 0 0,0 0 0,0 0 0,-1-1 0,1 1 0,0-1 0,0-1 0,0 1 0,-1-1 0,11-5 0,1-1 0,0 0 0,0-2 0,-1 0 0,0-1 0,0-1 0,13-13 0,-10 7 0,0 0 0,-1-1 0,-1-1 0,25-38 0,-38 52 0,12-26 0,-16 31 0,1 1 0,-1-1 0,0 1 0,0 0 0,0-1 0,0 1 0,0-1 0,0 1 0,0-1 0,0 1 0,0-1 0,0 1 0,0-1 0,0 1 0,0 0 0,0-1 0,0 1 0,-1-1 0,1 1 0,0-1 0,0 1 0,0 0 0,-1-1 0,0 0 0,0 1 0,1 0 0,-1-1 0,0 1 0,0 0 0,0 0 0,1 0 0,-1 0 0,0 0 0,0 0 0,0 0 0,1 0 0,-1 0 0,0 0 0,0 0 0,0 1 0,1-1 0,-1 0 0,-1 1 0,-2 1 0,1-1 0,-1 1 0,0 1 0,1-1 0,-1 1 0,1-1 0,-1 1 0,1 0 0,0 0 0,-3 5 0,-1 1 0,1-1 0,0 1 0,-5 11 0,6-9 0,0 0 0,1 1 0,0 0 0,1-1 0,0 2 0,1-1 0,1 0 0,0 0 0,0 0 0,1 1 0,2 14 0,-2-23 0,1 0 0,0 1 0,0-1 0,0 0 0,0 0 0,1 0 0,-1 0 0,1 0 0,0 0 0,0 0 0,1-1 0,-1 1 0,1-1 0,0 0 0,-1 1 0,2-1 0,-1 0 0,0-1 0,0 1 0,1-1 0,0 1 0,-1-1 0,1 0 0,0 0 0,0-1 0,0 1 0,0-1 0,1 0 0,-1 0 0,0 0 0,0-1 0,1 1 0,-1-1 0,8-1 0,-1 0 0,0 0 0,0-1 0,0-1 0,0 1 0,-1-2 0,0 0 0,1 0 0,-1-1 0,-1 0 0,1 0 0,13-11 0,8-9 0,51-51 0,-75 68 0,-1 2 0,163-171 0,-154 163 0,-15 14 0,0 0 0,1 0 0,-1 0 0,0 0 0,0 0 0,0 0 0,0 0 0,0 0 0,0 0 0,1 0 0,-1 0 0,0 0 0,0 0 0,0 0 0,0 0 0,0 0 0,0 0 0,0 0 0,1 0 0,-1 0 0,0 0 0,0 0 0,0 0 0,0 0 0,0 0 0,0 0 0,0 0 0,0 1 0,0-1 0,1 0 0,-1 0 0,0 0 0,0 0 0,0 0 0,0 0 0,0 0 0,0 0 0,0 1 0,0-1 0,0 0 0,0 0 0,0 0 0,0 0 0,0 0 0,0 0 0,0 1 0,0-1 0,0 0 0,0 0 0,0 0 0,0 0 0,0 0 0,0 0 0,0 0 0,0 1 0,0-1 0,0 0 0,0 0 0,0 0 0,-1 0 0,1 0 0,-1 6 0,-1-1 0,0 0 0,0 0 0,-6 10 0,-33 48 0,-2-1 0,-3-1 0,-3-3 0,-62 57 0,99-105 0,9-8 0,1 0 0,0-1 0,-1 1 0,1 0 0,0 0 0,0 1 0,0-1 0,-2 5 0,4-7 0,0 1 0,0-1 0,-1 0 0,1 0 0,0 1 0,0-1 0,0 0 0,1 0 0,-1 0 0,0 1 0,0-1 0,0 0 0,0 0 0,0 1 0,0-1 0,0 0 0,0 0 0,0 0 0,0 1 0,1-1 0,-1 0 0,0 0 0,0 0 0,0 1 0,0-1 0,1 0 0,-1 0 0,0 0 0,0 0 0,0 0 0,1 0 0,-1 1 0,0-1 0,0 0 0,0 0 0,1 0 0,-1 0 0,0 0 0,0 0 0,1 0 0,-1 0 0,0 0 0,0 0 0,1 0 0,-1 0 0,0 0 0,0 0 0,0 0 0,1 0 0,-1 0 0,0-1 0,0 1 0,1 0 0,-1 0 0,0 0 0,0 0 0,20-5 0,-17 4 0,48-14 0,0-2 0,0-2 0,-2-3 0,60-35 0,-77 34 850,-14 7-5635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3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10344,'0'0'8914,"11"-1"-8395,41-5 79,66-6 796,-94 11-980,-1 1 0,0 0 1,23 5-1,-23-7 148,-21 2-468,0-1 1,0 1-1,0 0 1,0-1-1,0 1 1,0 0-1,0 0 1,0 1-1,3 0 1,-1 2 379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6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13464,'0'0'4131,"14"2"-4037,0 1-67,-1-1 0,1 0 1,0-1-1,0-1 0,0 0 0,25-5 0,89-19 156,204-46 434,-317 66-559,0 1-1,0 0 1,1 1 0,-1 1-1,0 0 1,29 3-1,-15-4 131,-26 1-154,0 1 0,0-1-1,0 1 1,-1 0-1,1 0 1,0 0-1,0 0 1,0 0-1,0 1 1,-1 0-1,6 1 1,-6-1-4,1-1 1,0 1 0,1 0-1,-1-1 1,0 0 0,0 1-1,0-1 1,0-1 0,0 1-1,0 0 1,0-1 0,0 1-1,0-1 1,0 0 0,0 0-1,0 0 1,4-3 0,3 0-2551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13360,'0'0'4391,"-2"16"-4303,0 5-57,-11 80 105,5-62-65,0 3 182,-2 1 0,-26 71-1,31-103-159,4-10-53,0 1 0,0 0 0,0 0 1,1-1-1,-1 1 0,1 0 0,-1 0 0,1 0 1,-1 0-1,1 2 0,0-4 72,10-9 300,-9 7-398,0 1 0,1-1-1,-1 1 1,-1-1 0,1 0 0,0 1 0,0-1-1,-1 0 1,1 0 0,0-2 0,4-11 39,3-4 32,2 1-1,0 0 0,1 0 0,1 1 0,1 0 0,0 1 0,1 1 1,27-24-1,-28 29 8,-6 5-18,0-1 0,0 0 1,10-12-1,-16 16-52,0 1 0,0 0 0,0-1 0,0 1 0,0 0 0,1 0 0,-1 0 0,0 0 0,1 0 0,-1 0 0,1 0 0,-1 0 0,4 0 0,-5 1-12,1 0 1,0 0-1,0 0 0,-1 1 1,1-1-1,0 0 1,-1 0-1,1 1 1,0-1-1,-1 0 1,1 1-1,0-1 1,-1 1-1,1-1 1,-1 1-1,1-1 0,-1 1 1,1-1-1,-1 1 1,1 0-1,-1-1 1,1 1-1,-1 0 1,0-1-1,1 1 1,-1 0-1,0-1 1,0 1-1,0 0 1,1 1-1,3 11 84,0 1 0,-1 0 0,-1 0 0,0 0 0,-1 1-1,0 19 1,-1-34-90,0 0 0,0 0-1,0 1 1,0-1-1,0 0 1,0 0 0,0 0-1,0 0 1,0 1 0,0-1-1,0 0 1,0 0 0,0 0-1,0 0 1,0 1-1,0-1 1,0 0 0,0 0-1,0 0 1,0 0 0,0 1-1,0-1 1,0 0-1,0 0 1,1 0 0,-1 0-1,0 0 1,0 1 0,0-1-1,0 0 1,0 0 0,1 0-1,-1 0 1,0 0-1,0 0 1,0 0 0,0 0-1,0 0 1,1 1 0,-1-1-1,0 0 1,0 0 0,0 0-1,1 0 1,-1 0-1,0 0 1,0 0 0,0 0-1,0 0 1,1 0 0,-1 0-1,0-1 1,0 1-1,0 0 1,0 0 0,1 0-1,-1 0 1,0 0 0,0 0-1,0 0 1,0 0 0,0 0-1,1-1 1,-1 1-1,12-11 116,-10 10-114,49-56 157,-37 39-101,2 0 0,0 2 1,0 0-1,2 0 0,23-15 1,-40 31-55,0-1 0,0 0 1,0 1-1,0-1 0,0 1 1,0-1-1,0 1 0,0-1 1,0 1-1,0 0 0,0 0 1,1-1-1,-1 1 0,0 0 1,0 0-1,0 0 0,0 0 1,1 1-1,-1-1 0,0 0 1,0 0-1,0 1 1,0-1-1,0 1 0,2 0 1,-1 1 0,0-1 1,-1 1-1,1-1 1,-1 1 0,0 0-1,0 0 1,1 0-1,-1-1 1,0 1 0,-1 0-1,1 1 1,1 2-1,0 4 13,0 0-1,0 0 1,-1 0-1,-1 0 1,0 12-1,0-14-4,-1 17 74,-2 1 1,0 0 0,-1-1 0,-12 36-1,14-54-226,1-4 609,2-3-485,5-2-3086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13056,'0'0'5183,"-3"12"-4989,-51 182 842,-36 259 753,66-307-1204,15-102-340,5-25 296,0 0 1,-1 38 0,5-56-318,16-6 190,-1-1-337,10-6 3,1 1 1,0 2-1,0 0 0,1 2 0,34-5 0,-7 5 56,-37 4-86,1 1 0,0 0 0,1 2 0,31 2 0,25 10 129,-71-12-152,1 0 0,-1 0 0,0 0 0,0-1 1,0 0-1,6-1 0,-8 2-15,0-1 0,-1 1 0,1 0 0,-1-1 0,1 1 0,-1-1 0,0 0 0,1 1 0,-1-1 0,0 0 0,1 0 0,-1 0 0,0 0 0,0 0 0,0 0 0,0 0 0,0 0 0,0-1 1,2-1-1,-3-13-317,0 11-2765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16184,'0'0'4578,"10"-10"-4490,-1 1-62,-3 3-9,-1 0-1,1 1 0,0 0 1,0 0-1,0 0 0,1 1 0,0 0 1,0 0-1,11-4 0,8 1 83,0 1 1,-1 1-1,2 1 0,38-1 0,14-2 165,-54 3-112,-1-1 0,38-14 0,-32 10 16,-27 7-127,1 0-1,-1 0 1,1-1 0,-1 1-1,0-1 1,0 0-1,0 1 1,0-1 0,0-1-1,-1 1 1,1 0-1,-1-1 1,0 1-1,0-1 1,0 0 0,-1 1-1,1-1 1,-1 0-1,0 0 1,0 0-1,-1 0 1,1-5 0,-1 9-63,1-1 1,-1 1-1,0 0 1,0 0-1,0 0 1,0 0-1,0 0 1,0 0-1,0 0 0,0 0 1,0 0-1,0 0 1,0 0-1,0 0 1,-1 0-1,1-1 1,0 1-1,0 0 1,0 0-1,0 0 1,0 0-1,0 0 1,0 0-1,0 0 1,0 0-1,0 0 1,0 0-1,0 0 1,0 0-1,0 0 1,0 0-1,0 0 1,0 0-1,0 0 1,0 0-1,-1 0 1,1 0-1,0 0 1,0 0-1,0 0 1,0-1-1,0 1 0,0 0 1,0 0-1,0 0 1,0 1-1,0-1 1,0 0-1,0 0 1,0 0-1,-1 0 1,1 0-1,0 0 1,0 0-1,0 0 1,0 0-1,0 0 1,0 0-1,0 0 1,0 0-1,0 0 1,0 0-1,0 0 1,0 0-1,0 0 1,0 0-1,0 0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14672,'0'0'4327,"12"-1"-4191,204-10 408,-198 12-458,-1-1 0,1-1 0,-1-1 0,1 0 0,-1-1 0,0-1 0,0 0 0,0-2 0,24-11 0,-18 6 107,-16 9-122,-1-1 0,0 0 1,0 0-1,-1-1 0,1 1 0,-1-1 0,0 0 0,0-1 0,0 1 0,0-1 0,-1 0 1,5-7-1,10-19 227,-13 19-2976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13672,'0'0'4509,"10"-11"-4377,37-37 5,-45 45-115,1 1 0,0 0 0,0 0 0,0 0 0,0 0 0,0 1 0,0-1 0,1 1 0,-1 0 0,0 0 0,1 0 0,-1 0 0,1 0 0,-1 1 0,1 0 0,-1-1 0,1 1 0,-1 1 1,1-1-1,-1 0 0,1 1 0,-1 0 0,1 0 0,-1 0 0,0 0 0,1 0 0,-1 1 0,0-1 0,0 1 0,0 0 0,0 0 0,3 4 0,3 1 37,-2 1 1,1-1-1,-1 2 0,0-1 1,-1 1-1,0 0 1,0 1-1,6 14 0,-1 0 31,1 6 93,24 38 0,-22-44-50,-7-12 0,1 1 1,0-1-1,10 10 1,-14-17-104,-2-2 41,1 0 0,0 0-1,-1 0 1,1-1 0,0 1 0,6 3 0,-7-5-48,0-1 1,0 1 0,0-1-1,1 1 1,-1-1-1,0 0 1,0 0 0,0 0-1,0 0 1,1 0 0,-1-1-1,0 1 1,0 0-1,3-2 1,24-3-2723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0 13768,'0'0'3161,"-17"14"-2637,-217 159 326,211-156-791,-58 39 313,-113 104-1,158-129-211,26-22-52,-1 0 0,1 0 0,1 1 0,-14 18 0,17-13 22,7-9-2458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10752,'0'0'9034,"-4"10"-8982,0-3-43,2-2-5,-1 0 1,1 1-1,0-1 0,0 1 0,1-1 1,0 1-1,0-1 0,0 1 0,0 0 1,1-1-1,0 9 0,6 206 101,7-94-19,2 63 386,-15-184-424,0 1-1,-1 0 1,0-1 0,0 1 0,0-1 0,-1 0 0,0 1 0,0-1-1,-4 7 1,6-12-49,0 0 0,0 1-1,0-1 1,0 0 0,-1 0-1,1 0 1,0 0-1,0 1 1,0-1 0,-1 0-1,1 0 1,0 0 0,0 0-1,-1 0 1,1 0-1,0 0 1,0 1 0,-1-1-1,1 0 1,0 0 0,0 0-1,-1 0 1,1 0-1,0 0 1,0 0 0,-1 0-1,1 0 1,0-1 0,0 1-1,-1 0 1,1 0-1,0 0 1,0 0 0,-1 0-1,1 0 1,-10-10 400,-1-9-3275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13864,'0'0'3603,"13"6"-3575,-6-3-23,3 2 5,0-1-1,1 0 1,-1-1-1,1 0 0,0 0 1,0-1-1,21 1 0,12-5 106,50-9-1,-36 4 132,-37 3-32,-1 0 0,20-8 0,13-3 672,-52 15-866,1-1 5,-1 1 0,1-1 0,-1 1 0,1 0 0,-1-1 0,1 1 0,0 0 0,-1 0 1,1 0-1,-1 0 0,1 0 0,0 0 0,-1 1 0,1-1 0,-1 0 0,1 1 0,-1-1 0,1 1 0,-1 0 0,1-1 0,-1 1 0,0 0 0,1 0 0,-1 0 0,2 2 0,25 22-2437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4312,'0'0'6393,"11"-7"-6121,34-21 1,-39 25-207,0 0 0,0 1 0,1-1 0,0 1-1,-1 0 1,1 1 0,0 0 0,0 0 0,-1 0 0,10 1-1,14-1 135,188-40 1083,-193 38-1154,-17 1-75,0 1 0,-1 0 0,1 0 0,0 1 0,0 0 0,0 0 0,-1 1 0,1 0 0,8 2 0,38 3 869,-52-6-909,-2 0-14,1 0-1,-1 0 1,0 0-1,1 0 1,-1 0-1,0 0 1,1 0-1,-1 0 1,0 0-1,0 0 1,1 0-1,-1 0 1,0 0-1,1 0 1,-1 0-1,0 0 1,1 0-1,-1 0 1,0 0-1,0 0 1,1 1-1,-1-1 1,0 0-1,0 0 1,1 0-1,-1 1 1,0-1-1,0 0 1,1 0-1,-1 1 1,0-1-1,0 0 1,0 0-1,0 1 1,0-1-1,1 0 1,-1 0-1,0 1 1,0-1-1,0 0 1,0 1-1,0-1 1,0 0-1,0 1 1,0-1-1,0 0 1,0 1-1,0-1 1,0 0-1,0 0 1,0 1-1,0-1 1,-1 1-1,1 2-963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4.3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1 251 9944,'0'0'5056,"7"-11"-4535,5-8-267,2 2-1,0-1 1,17-14-1,-1 2 213,-23 21-289,1 1 1,0 0 0,0 0 0,1 1 0,0 0-1,1 0 1,-1 1 0,16-7 0,-7 6 175,33-12 654,-49 19-917,0-1-1,1 0 1,-1 1 0,1 0-1,-1-1 1,1 1-1,-1 0 1,1 0 0,-1 0-1,0 1 1,1-1-1,-1 1 1,1-1 0,-1 1-1,0 0 1,1 0-1,2 1 1,-4 0-45,1-1-1,-1 0 1,1 1-1,-1 0 1,0-1 0,0 1-1,0 0 1,0 0-1,0-1 1,0 1 0,0 0-1,0 0 1,-1 0-1,1 0 1,-1 0 0,1 2-1,0 35 203,-1-35-200,-3 32 270,-14 67 1,-1 0 36,16-83-279,-1 10 69,1-1-1,2 41 0,0-62-102,1 1-1,0-1 1,1 1 0,0-1-1,1 0 1,-1 1 0,2-1-1,-1 0 1,1-1 0,0 1-1,1-1 1,8 12 0,-10-16-18,0 0 0,0 0 1,1 0-1,-1 0 1,1-1-1,-1 1 1,1-1-1,0 0 1,0 0-1,0 0 0,0-1 1,0 1-1,1-1 1,-1 0-1,0 0 1,1-1-1,-1 1 1,0-1-1,1 0 1,-1 0-1,1-1 0,-1 1 1,6-2-1,-3 0 3,0 0-1,0 0 0,-1-1 0,1 1 0,-1-2 1,1 1-1,-1-1 0,0 0 0,0 0 1,-1-1-1,1 1 0,-1-1 0,7-9 1,3-6 14,-1 0 0,-2-1 0,0 0 0,-1-1 0,-1 0 1,-1-1-1,-1 0 0,-1 0 0,-1-1 0,-2 0 1,0 0-1,-1-1 0,-1-29 0,-12-109 298,10 160-328,0-1 1,0 1-1,0 0 1,0 0 0,1 0-1,0 0 1,-1 0-1,1 0 1,0 1 0,1-1-1,-1 0 1,0 0 0,1 1-1,-1-1 1,1 1-1,0-1 1,0 1 0,0 0-1,0-1 1,0 1 0,1 0-1,-1 0 1,1 1-1,-1-1 1,1 1 0,-1-1-1,1 1 1,0 0-1,0 0 1,0 0 0,0 0-1,0 0 1,0 1 0,0-1-1,0 1 1,4 0-1,3-1 3,1 2 0,0-1-1,0 1 1,-1 1-1,1 0 1,0 0-1,-1 1 1,0 0 0,10 6-1,39 16 276,-58-25-276,-1 1 0,1-1 0,0 1 0,0-1 0,-1 1 0,1-1 0,0 1 0,-1 0 0,1-1 0,-1 1 0,1 0 0,-1-1 0,1 1 0,-1 0 0,1 0 0,-1 0 0,0-1 0,1 1 0,-1 0 0,0 0 0,0 0 0,0 0 0,0 0 0,0 0 0,0-1 1,0 1-1,0 0 0,0 0 0,0 0 0,0 0 0,0 0 0,-1 0 0,1 0 0,0-1 0,-1 1 0,0 1 0,-18 30-1640,14-25-851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10448,'0'0'3482,"15"1"-3372,-2 0-83,8 0 41,1-1 1,37-3-1,146-18 523,-144 16-420,-23-3 0,-33 7-104,0-1 0,1 1 1,-1 0-1,1 0 0,0 1 0,-1 0 1,1 0-1,11 1 0,-7-1 215,-10 0-340,1 0 1,-1 0-1,1 0 0,-1 0 0,1 0 0,-1 0 1,0 0-1,1 0 0,-1 1 0,1-1 0,-1 0 0,0 0 1,1 0-1,-1 0 0,1 1 0,-1-1 0,0 0 1,1 0-1,-1 1 0,0-1 0,1 0 0,-1 0 0,0 1 1,0-1-1,1 0 0,-1 1 0,0-1 0,1 1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11048,'0'0'9033,"-8"11"-8817,7-10-211,-3 6 24,-1-1 1,1 1 0,0 0 0,0-1 0,1 2 0,0-1-1,1 0 1,-1 1 0,1-1 0,1 1 0,-1 0 0,1-1 0,0 10-1,22 282 1985,-15-279-1698,-5-18-231,-1-1-1,1 1 0,0-1 0,-1 1 0,1-1 0,-1 1 0,0 0 0,0-1 0,1 1 1,-1 0-1,0-1 0,0 1 0,-1 0 0,1-1 0,-1 3 0,1-2 587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15976,'0'0'5081,"5"10"-4972,13 30-10,-17-38-79,0-1 1,0 1-1,0 0 1,0 0-1,0-1 0,1 1 1,-1-1-1,1 1 1,-1-1-1,1 0 1,-1 1-1,1-1 1,0 0-1,-1 0 1,1 0-1,0 0 1,0-1-1,2 2 1,1-1 38,-1-1 0,1 1 0,-1-1 1,1 0-1,8-1 0,1 1 61,172-6 479,-95 1-100,-1 4 1,98 12-1,-147-12 275,-15-1-261,-25 2-51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16280,'0'0'6606,"10"8"-6445,-5-3-141,1-1 0,-1 0 0,1 0 0,0-1 0,0 0 0,0 0 0,0 0 0,1-1 0,-1 0 0,1 0 0,-1 0 0,1-1 0,0 0 0,0 0 0,8-1 0,275-10 740,-258 10-642,120 0 798,-123 0-83,-9-1-3037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16384,'0'11'975,"5"105"1049,3 114 2630,-6-217-4206,-1-13-422,-1 0 1,0 1-1,0-1 0,0 1 1,1-1-1,-1 0 1,0 1-1,0-1 1,0 1-1,0-1 1,0 0-1,0 1 1,0-1-1,0 1 1,0-1-1,0 1 0,0-1 1,0 0-1,0 1 1,0-1-1,0 1 1,0-1-1,0 1 1,0-1-1,-1 0 1,1 1-1,0-1 0,0 0 1,-1 1-1,1-1 1,0 1-1,-1-1 140,1 0-151,1 0 0,-1 0 0,0-1 0,1 1 0,-1 0 0,1-1 0,-1 1 0,0 0 0,0 0 0,1-1 0,-1 1 0,0-1 0,0 1 0,1 0 0,-1-1 0,0 1 0,0-1 0,0 1 0,1 0 0,-1-1 0,0 1 0,0-1 0,0 1 0,0-2 1,-3-48-197,1 32-3062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8744,'0'0'3232,"-4"-10"-2651,-11-31-169,14 39-353,0 0 0,1 0 0,-1 0 0,1 0 1,-1 0-1,1-1 0,0 1 0,0 0 0,0 0 0,0-4 0,0 6-52,0 0 0,0 0 0,0 0-1,0 0 1,0 0 0,0 0 0,0 0-1,0 0 1,0-1 0,1 1 0,-1 0-1,0 0 1,0 0 0,0 0-1,0 0 1,0 0 0,0 0 0,0 0-1,0 0 1,0 0 0,0 0 0,0 0-1,0 0 1,0 0 0,0 0 0,0 0-1,0 0 1,0 0 0,0 0 0,1 0-1,-1 0 1,0 0 0,0-1 0,0 1-1,0 0 1,0 0 0,0 0-1,0 0 1,0 1 0,0-1 0,0 0-1,0 0 1,0 0 0,0 0 0,1 0-1,-1 0 1,0 0 0,0 0 0,0 0-1,0 0 1,0 0 0,0 0 0,0 0-1,0 0 1,0 0 0,0 0 0,0 0-1,0 0 1,0 0 0,0 0 0,0 0-1,0 0 1,0 1 0,4 10 198,46 203 247,-21-100-84,18 152 1,-38-209-105,-5-40-10,-2 1 0,2 24 0,-1-23 209,-2-12 28,-5-18-154,2 4-2487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10248,'0'0'2186,"-12"4"-2028,3-1-121,3-2-14,1 0 1,0 1-1,-1 0 0,1 0 0,0 1 0,0-1 1,0 1-1,1 0 0,-1 0 0,1 1 0,-1-1 0,1 1 1,0 0-1,-3 5 0,-2 2 107,1 2 1,0-1-1,1 1 1,-7 17-1,13-26-79,-1-1 0,1 1-1,0 0 1,0 0 0,1-1 0,-1 1-1,1 0 1,-1 0 0,1 0-1,1 0 1,-1-1 0,0 1 0,1 0-1,0 0 1,0 0 0,0-1-1,0 1 1,1-1 0,-1 1-1,1-1 1,3 5 0,-4-6-13,1 1 1,0-1-1,0 0 0,0 0 1,0 0-1,0 0 0,0-1 1,0 1-1,1 0 0,-1-1 1,1 0-1,-1 1 0,1-1 1,0 0-1,-1 0 1,6 0-1,-4 0 3,0-1 1,0 0-1,0 0 0,0-1 1,-1 1-1,1-1 0,0 0 1,0 0-1,0 0 0,-1-1 1,8-3-1,-1-1 13,0-1 1,-1 0-1,1 0 0,-1-1 1,-1 0-1,0 0 0,0-1 1,-1 0-1,0-1 0,0 0 1,-1 0-1,0 0 0,-1-1 1,0 0-1,-1 0 0,4-15 1,-5 16 33,-1 1 0,-1-1 1,1-12-1,-5 15 43,3 7-128,0 0 0,0 0-1,0 0 1,0 0-1,0 0 1,0 0 0,1 0-1,-1 0 1,0 1-1,0-1 1,0 0 0,0 0-1,0 0 1,0 0-1,0 0 1,0 0 0,0 0-1,0 1 1,0-1-1,0 0 1,0 0 0,0 0-1,0 0 1,0 0-1,0 0 1,0 0 0,0 1-1,0-1 1,0 0-1,0 0 1,-1 0 0,1 0-1,0 0 1,0 0-1,0 0 1,0 0-1,0 0 1,0 1 0,0-1-1,0 0 1,0 0-1,0 0 1,-1 0 0,1 0-1,0 0 1,0 0-1,0 0 1,0 0 0,0 0-1,0 0 1,0 0-1,0 0 1,-1 0 0,1 0-1,0 0 1,0 0-1,0 0 1,0 0 0,0 0-1,0 0 1,0 0-1,-1 0 1,1 0 0,0 0-1,0 0 1,0 6 36,-1 0 0,0 0 0,0 1 1,-4 9-1,-3 19 27,7 11 11,2-1-1,2 1 0,10 52 1,1 19 103,9 61 164,-23-144-243,0-29-70,-1 0 0,1 0 0,0 0-1,0 0 1,1 0 0,0 0 0,0 1 0,2 5-1,-3-2 108,0-12 12,1 1-225,-1-1-1,1 1 1,-1-1 0,1 0-1,-1 1 1,0-1-1,0 1 1,0-1-1,0 1 1,-1-1-1,0-3 1,1 3-1324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12160,'0'0'2830,"11"20"-2722,-11-20-107,14 26 34,-2 0 0,0 1 0,-2 0 0,11 46 0,6 158 347,-17-127-44,-7-62-4,-4 59 0,-1-31 334,-4-40 395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11256,'0'0'2646,"8"16"-2462,7 11-79,-2 1-1,-1 0 1,-1 1-1,10 46 1,16 202 853,-31-221-600,-4-48-242,1 9 48,-3-16-150,0-1 1,1 0-1,-1 1 1,0-1-1,0 0 0,0 0 1,0 1-1,0-1 1,0 0-1,0 1 1,0-1-1,0 0 0,0 1 1,0-1-1,-1 0 1,1 0-1,0 1 1,0-1-1,0 0 0,0 0 1,0 1-1,0-1 1,-1 0-1,1 0 1,0 1-1,0-1 0,0 0 1,-1 0-1,1 0 1,0 1-1,0-1 1,-1 0-1,1 0 0,0 0 1,0 0-1,-1 0 1,1 0-1,-1 1 0,1-1 141,-6-17 516,-4-33-296,-6-89 0,12 86-112,-14-70 0,8 84-90,2 0 0,2 0 0,1-1 0,1-51 0,5 84-136,0 1-1,0-1 1,0 0 0,1 0-1,0 1 1,0-1 0,1 1-1,0 0 1,0 0 0,0 0-1,1 0 1,0 0 0,0 1-1,0 0 1,1-1 0,-1 2-1,1-1 1,6-4 0,-7 6-23,0 1 0,0 0 0,0 0 0,0 0 0,0 0 0,0 1 0,0 0 0,1-1 1,-1 2-1,0-1 0,1 0 0,-1 1 0,1 0 0,-1 0 0,1 0 0,-1 1 0,0-1 0,1 1 0,-1 0 1,0 0-1,0 1 0,1-1 0,-1 1 0,0 0 0,0 0 0,-1 0 0,1 1 0,6 5 0,-5-4-3,0 0 0,0 0 0,-1 0 0,0 1 0,0 0 0,0 0 0,0 0 0,-1 0-1,0 1 1,0-1 0,0 1 0,-1 0 0,0 0 0,0 0 0,0 0 0,-1 0 0,0 0 0,0 1 0,0-1-1,-1 0 1,0 1 0,-1-1 0,1 0 0,-1 0 0,0 1 0,0-1 0,-3 7 0,-4 10 27,-1 0 1,-1 0 0,-1-1-1,-1-1 1,0 0 0,-2-1-1,-21 25 1,34-44-26,-1 1-1,1-1 1,0 0 0,0 1-1,0-1 1,0 1 0,0-1-1,1 1 1,-1 0 0,0-1 0,1 1-1,-1 0 1,1-1 0,-1 1-1,1 0 1,0 0 0,0-1-1,0 1 1,0 0 0,0 3-1,1-3 2,0 0 1,0 0-1,0 1 0,0-1 0,0 0 0,0 0 0,1 0 0,-1 0 0,1 0 0,-1-1 0,1 1 0,0 0 0,2 1 0,7 5 26,0-2-1,0 1 0,1-1 0,17 6 0,-23-10-33,48 17 72,-38-15-43,-1 2 0,1-1-1,-1 2 1,-1 0 0,1 1 0,19 13 0,-33-20-30,0 0 1,0 0 0,0 0 0,-1 0-1,1 1 1,0-1 0,0 0 0,-1 0 0,1 0-1,-1 1 1,1-1 0,-1 0 0,1 0-1,-1 1 1,0-1 0,0 1 0,0-1-1,1 0 1,-1 1 0,0-1 0,-1 0 0,1 1-1,0-1 1,0 0 0,-1 1 0,1-1-1,0 0 1,-1 1 0,0-1 0,1 0-1,-1 0 1,0 0 0,1 1 0,-1-1-1,0 0 1,-1 1 0,-4 5 11,0 0-1,0-1 1,-1 0-1,-9 7 1,-11 5 22,-2-1 0,0-2 1,0-1-1,-35 12 0,44-18-5,-9 2-197,-31 13 729,56-21-805,0-1 0,1 1 0,0 0 0,-1 0 0,1 0 0,0 1 0,0-1 0,0 1 0,0 0 0,1 0 0,-1 0 0,-2 4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11048,'0'0'6899,"14"0"-6717,18 1-90,105-2 366,150-34 55,-143 16-304,14-6 26,111-9 134,-10 17 89,-254 17-405,0 0-1,-1 0 1,1 0-1,0 1 0,0 0 1,-1 0-1,1 0 1,6 3-1,-4-1 52,8-1 120,-11-2-290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5.1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55 9344,'0'0'6866,"10"-5"-6401,11-5-125,0 2 0,1 0 0,0 1-1,24-4 1,-33 9-122,-10 1-147,0 0 1,1 1-1,-1-1 0,0 1 0,0-1 1,0 1-1,0 0 0,0 0 0,0 0 0,1 1 1,-1-1-1,0 1 0,0 0 0,0 0 1,0 0-1,0 0 0,0 0 0,-1 1 0,5 2 1,19 16 384,-21-18-366,0 1 0,-1 0 1,0 1-1,0-1 0,0 1 0,0-1 1,0 1-1,-1 0 0,1 1 1,-1-1-1,0 0 0,-1 1 0,1 0 1,-1 0-1,0 0 0,3 7 0,8 85 817,-5-27-126,-6-63-652,1-1 0,-1 0 0,1 0 0,0 0 0,0 0 0,1 0 0,-1 0 0,1-1 0,1 0 0,-1 0 0,1 0 0,0 0 0,0-1 0,0 0 0,9 6 0,-9-8-97,-1 0-1,1 0 1,-1-1-1,1 1 1,0-1 0,0 0-1,0 0 1,-1-1-1,1 1 1,0-1-1,0 0 1,0-1-1,0 1 1,7-2 0,-1-6-2311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13968,'0'0'3158,"10"-7"-2715,32-21-187,-42 27-247,1 1 0,-1 0 0,1-1 1,-1 1-1,1-1 0,0 1 0,-1 0 0,1-1 1,0 1-1,-1 0 0,1 0 0,0 0 0,0-1 1,-1 1-1,1 0 0,0 0 0,-1 0 0,1 0 1,0 0-1,0 0 0,-1 1 0,2-1 1,2 9 55,-3-5-38,10 31 64,-2 1 1,10 70-1,-17-89-60,3 28 88,-1 55-1,3 32 242,-4-102 88,4-55-1,10-63-219,-9 45-88,2 0 0,17-49 0,-22 82-69,0 0 1,0 1-1,0 0 1,1 0-1,1 0 0,-1 1 1,2-1-1,14-12 1,-22 21-63,1-1 0,-1 1 1,1 0-1,0-1 0,-1 1 1,1 0-1,-1-1 0,1 1 0,0 0 1,-1 0-1,1 0 0,0 0 1,0 0-1,-1 0 0,1 0 1,0 0-1,-1 0 0,1 0 1,0 0-1,-1 0 0,1 0 1,0 0-1,-1 1 0,1-1 0,0 1 1,17 13 140,4 25 63,-13-17-49,8 31 0,0 1 140,-17-54-296,0 1 1,0-1-1,1 0 0,-1 1 1,0-1-1,1 1 0,-1-1 1,0 0-1,1 1 1,-1-1-1,1 0 0,-1 1 1,1-1-1,-1 0 0,1 1 1,-1-1-1,1 0 0,-1 0 1,1 0-1,-1 0 0,1 1 1,-1-1-1,1 0 1,-1 0-1,1 0 0,-1 0 1,1 0-1,-1 0 0,1 0 1,-1 0-1,1-1 0,0 1 1,-1 0-1,1 0 0,-1 0 1,1-1-1,-1 1 1,0 0-1,1-1 0,20-12 99,-7 0-51,0-2 1,-1 0-1,21-29 0,-18 22 12,21-23-1,-22 29-23,-4 4 17,23-21 0,-31 31-48,0 0 1,1-1 0,-1 1-1,0 0 1,1 0-1,-1 1 1,1-1 0,0 1-1,-1 0 1,1 0-1,0 0 1,0 0 0,4 0-1,-6 2-6,0-1 0,0 1-1,-1-1 1,1 1-1,0 0 1,0-1 0,-1 1-1,1 0 1,0 0 0,-1 0-1,1 1 1,-1-1-1,1 0 1,-1 0 0,0 1-1,0-1 1,0 1 0,1-1-1,-1 1 1,-1 0-1,1-1 1,0 1 0,0 0-1,0 2 1,3 6 19,-1 0-1,0-1 1,1 12-1,7 79 174,-3-20-6,-7-75-183,1 1 0,0-1-1,0 0 1,1 0 0,-1 0 0,1 0-1,0 0 1,0-1 0,1 1-1,-1-1 1,1 0 0,0 0 0,0 0-1,5 3 1,9 10-2876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10040,'0'0'1344,"-12"4"-1922,-161 60 1316,162-57-625,-1 0 0,1 1 1,1 0-1,0 1 0,0 0 1,1 1-1,0 0 0,0 0 1,-7 12-1,14-19-76,1 0 1,-1 0-1,1 0 1,-1 0-1,1 1 1,0-1-1,0 0 1,0 1-1,1-1 1,-1 1-1,1-1 1,0 1-1,0-1 1,0 1-1,0-1 1,1 0-1,-1 1 1,1-1-1,0 1 1,0-1-1,0 0 1,0 1-1,1-1 1,-1 0-1,1 0 1,0 0-1,0 0 1,0-1-1,3 4 1,2 3 43,2 0 0,-1-1-1,1 0 1,0 0 0,1-1 0,0-1 0,12 7 0,-17-10-42,0 0 1,0-1 0,1 1-1,-1-1 1,1 0-1,0-1 1,-1 0 0,1 0-1,10 1 1,-11-2-19,-1-1 1,-1 1 0,1-1 0,0 0-1,0 0 1,0-1 0,0 1 0,-1-1 0,1 1-1,0-1 1,-1 0 0,0-1 0,1 1-1,-1-1 1,4-4 0,-1 1 15,0-1 0,-1 0 0,0 0 0,-1 0 0,1-1 0,-1 1 0,-1-1 0,1 0 0,2-12 1,-3 8 21,0-1 1,0 1-1,-1 0 1,-1-1-1,0-23 1,-3 16 39,-1-9 264,3 29-356,0 0 1,1 0-1,-1 0 0,0 0 0,0 0 0,0 0 0,0 0 1,0 0-1,0 0 0,0 0 0,0 0 0,0 0 0,0 0 1,0 0-1,0 0 0,0 0 0,0 0 0,0 0 0,0 0 0,0 0 1,0 0-1,0 0 0,0 0 0,0 0 0,4 18 109,9 64 154,2 161-1,-14-218-232,0-3 104,2 0 1,1 0-1,7 26 0,-7-34-17,-3-7-55,-1 1-1,0-1 0,0 1 0,0-1 0,-1 1 0,0-1 0,-1 1 0,-3 10 0,2-7-28,1 0-1,0 1 1,-1 14-1,5-12 45,-2-12-42,0-6-60,-1-4-2358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10248,'0'0'2458,"10"-1"-2292,-10 1-165,45-3 311,45-10 0,12-9 229,138-34 569,-62 17-440,-150 35-491,0 1 0,1 1 0,-1 2 0,41 4 0,-32-6 387,-36 2-550,-1 0-1,0 0 1,1 0 0,-1 0-1,0 0 1,1 0-1,-1 0 1,0 0-1,1 0 1,-1 1-1,0-1 1,1 0-1,-1 0 1,0 0-1,1 0 1,-1 1-1,0-1 1,0 0-1,1 0 1,-1 0-1,0 1 1,0-1-1,1 0 1,-1 1-1,0-1 1,0 0-1,0 0 1,1 1-1,-1-1 1,0 0-1,0 1 1,0-1-1,0 0 1,0 1-1,0-1 1,0 0-1,0 1 1,0-1-1,0 0 1,0 1-1,0-1 1,0 0-1,0 1 1,0-1-1,0 0 1,0 1-1,0-1 1,-1 0-1,1 1 1,0-1-1,0 0 1,0 1 0,-13 22 341,9-15-347,-29 47-2234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12056,'0'0'2096,"5"15"-2042,63 217 148,-62-200 362,2 33 1,11-157-286,-16 69-207,1 0-1,1 1 1,0-1 0,2 1 0,1 1-1,18-35 1,-23 50-44,1 1 0,1 0 0,-1 0 1,1 0-1,0 1 0,0 0 0,0 0 0,0 0 0,1 0 0,6-2 0,-10 4-17,0 1 0,1 0 0,-1 0-1,0 0 1,0 0 0,1 1 0,-1-1-1,0 1 1,1-1 0,-1 1 0,0 0-1,1 0 1,-1 0 0,1 0 0,-1 0-1,0 1 1,1-1 0,-1 1 0,0-1-1,1 1 1,-1 0 0,0 0 0,0 0-1,0 0 1,0 1 0,0-1 0,0 0 0,0 1-1,0-1 1,2 4 0,1 1 19,-1 2-1,0-1 1,0 0 0,-1 1-1,0 0 1,0 0 0,-1 0 0,0 0-1,0 0 1,-1 1 0,0-1-1,0 0 1,-1 13 0,-1-21-25,1 0-1,0 1 1,0-1 0,0 0 0,0 0 0,0 1 0,0-1-1,0 0 1,0 1 0,0-1 0,0 0 0,0 0 0,0 1-1,0-1 1,0 0 0,0 1 0,0-1 0,0 0 0,0 0-1,0 1 1,1-1 0,-1 0 0,0 0 0,0 1 0,0-1-1,0 0 1,1 0 0,-1 1 0,0-1 0,0 0 0,0 0-1,1 0 1,-1 0 0,0 1 0,0-1 0,1 0 0,-1 0-1,0 0 1,1 0 0,-1 0 0,0 0 0,0 0 0,1 0-1,-1 0 1,0 0 0,1 0 0,-1 0 0,0 0 0,0 0-1,1 0 1,-1 0 0,0 0 0,1 0 0,-1 0 0,0 0-1,0 0 1,1 0 0,-1 0 0,0-1 0,0 1 0,1 0-1,-1 0 1,0 0 0,0-1 0,1 1 0,16-16 117,-14 13-107,18-19 82,36-33 68,-51 49-129,0 1 0,1 1 0,0-1 0,0 1 0,0 0 0,0 1 0,11-4 0,-16 7-22,-1-1 0,1 1-1,0 0 1,-1 0 0,1 0-1,-1 0 1,1 0 0,0 0-1,-1 1 1,1-1 0,-1 1-1,1-1 1,-1 1 0,1-1-1,-1 1 1,1 0 0,-1 0-1,0-1 1,1 1 0,-1 0-1,0 0 1,0 0 0,1 1-1,-1-1 1,1 2 0,4 4 37,-1 1 0,0 0 0,5 12-1,-3-7 9,0-2 18,-1 1 1,0 0-1,-1 0 1,0 1-1,-1 0 1,4 24-1,-7-18-51,-1-16 28,0 0 0,0 0 1,0-1-1,1 1 1,-1 0-1,1 0 0,-1 0 1,3 5-1,-2-7-245,0 1 1,0-1-1,0 0 1,0 0-1,0 0 1,0 1-1,0-1 1,0 0-1,1 0 0,-1-1 1,0 1-1,3 1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12664,'0'0'2458,"7"14"-2422,-3-8-30,46 99 67,-36-67 92,-2 0-1,-2 1 1,-1 0 0,-2 0-1,3 70 1,-9-80-19,2 11 172,-2 1 0,-1 0 0,-11 67 0,9-91-59,1-13-165,1 0 0,-1 1-1,0-1 1,0 0 0,0 0-1,-3 7 1,3-10-65,1-1 0,-1 1 0,1-1 0,0 1 0,-1 0 0,1-1 0,0 1 0,-1-1-1,1 1 1,0-1 0,0 1 0,0 0 0,-1-1 0,1 1 0,0 0 0,0-1 0,0 1 0,0 0 0,0-1 0,0 1 0,0 0 0,1-1-1,-1 1 1,0-1 0,0 1 0,0 0 0,1-1 0,-1 1 0,1 0 0,0 0 3,0 0 0,0 0-1,0 0 1,1 0 0,-1-1 0,0 1 0,1 0 0,-1-1-1,0 1 1,1-1 0,-1 0 0,3 1 0,5 0 11,-1 0 1,1 0-1,11-2 1,15-2 44,-1-2 1,1-1-1,-2-2 0,56-20 0,-81 25-16,0 0 0,0 1 0,0 0 0,0 1 0,0 0 0,15 0 0,-19-1 20,-2 6 164,-26 12-2945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13768,'0'0'3555,"11"-1"-3565,37 2 78,78 9 0,-106-9 35,0-1 0,1 0 1,-1-2-1,1 0 0,-1-1 1,0-1-1,0-1 0,-1-1 1,29-12-1,-43 17-168,1-2 702,-13 2-3074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12664,'0'0'3705,"15"-6"-3476,164-43 198,-137 39-199,56-20 1,-23 6 152,-72 23-502,1 0 0,0 0 0,0 1-1,0-1 1,0 1 0,-1 0 0,1 0-1,0 0 1,0 0 0,0 1 0,0 0 0,0 0-1,-1 0 1,1 0 0,4 2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12256,'0'0'2769,"10"2"-2357,-1 0-360,0 0 0,0 0 0,0 1-1,-1 0 1,1 0 0,-1 1 0,0 0 0,1 1 0,-2 0 0,1 0 0,12 11 0,-9-1 12,0 1 1,-1-1 0,-1 2 0,0-1-1,-2 1 1,9 24 0,-5-13 226,16 30-1,-26-56-245,1 0 0,0 0-1,0 0 1,0 0 0,0 0-1,0-1 1,0 1 0,0-1-1,1 0 1,-1 1 0,0-1 0,1 0-1,-1 0 1,1-1 0,3 2-1,-5-2-185,0 0-1,0 0 1,0 0 0,0 0-1,0 0 1,0 0-1,0 0 1,0 0-1,0 0 1,-1 0-1,1 0 1,0-1-1,0 1 1,2-1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11760,'0'0'1577,"-14"14"-1022,-240 218 1018,241-223-1502,8-5-26,0-1 1,0 1-1,0 0 1,1 1-1,-1-1 1,1 1-1,0-1 1,0 1-1,1 1 1,0-1 0,-1 0-1,-2 9 1,9 6 325,-1-8-2532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6928,'0'0'3320,"10"-1"-2908,51-12 104,53-9 578,19-5-45,-101 19-471,0 1 1,1 1-1,55-2 1,-68 11 400,-19-3-935,-1 0 0,1 1 0,0-1 0,-1 0 0,1 0 0,0 1 0,-1-1 0,1 1 0,-1-1 1,1 1-1,-1-1 0,1 1 0,-1-1 0,1 1 0,-1-1 0,1 1 0,-1-1 0,0 1 0,1 0 0,-1-1 1,0 1-1,0 0 0,1-1 0,-1 1 0,0 0 0,0-1 0,0 2 0,-8 10 254,5-9-2473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5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656 0 11256,'0'0'1929,"-13"12"-1461,-61 49 107,-69 57 794,131-106-1238,-134 116 1228,114-104-953,0-1 0,-1-2 0,-36 18 0,61-35-342,-7 2 125,1 2 1,0-1-1,1 2 1,-19 14-1,31-22-383,-3 2 586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11952,'0'0'3109,"15"-8"-2810,24-11-151,-1 2 1,2 1 0,0 2 0,44-10 0,-46 18-27,0 2 1,38 0 0,-54 4 76,-1 2 0,0 0-1,0 1 1,0 1 0,25 8 0,-44-11-410,1 0 1,-1 0 0,0 0-1,0 0 1,0 1 0,-1-1-1,1 0 1,3 4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9240,'0'0'5474,"-6"10"-5046,6-9-420,-7 10 127,0 1 0,1 1 0,0-1 0,1 1 0,-5 20 0,-31 205 2292,40-228-2183,0 0 0,1 0 0,0 0 0,1 0 0,0 0 0,3 11 0,-4-20-206,4 9 229,3 6 987,-7-16-1306,0 1 1,0-1-1,1 0 1,-1 0-1,0 0 0,0 1 1,0-1-1,0 0 1,0 0-1,0 0 0,0 1 1,0-1-1,0 0 1,0 0-1,0 0 0,0 1 1,0-1-1,0 0 1,0 0-1,0 0 0,0 1 1,0-1-1,0 0 1,0 0-1,0 1 0,0-1 1,0 0-1,0 0 1,-1 0-1,1 0 0,0 1 1,0-1-1,0 0 1,0 0-1,0 0 0,-1 0 1,1 1-1,0-1 1,0 0-1,0 0 0,0 0 1,-1 0-1,1 0 1,0 0-1,0 0 0,-1 0 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14568,'0'0'4721,"10"1"-4595,28-2 5,1-1-1,-1-1 0,69-16 1,61-17 539,-87 22 106,-79 14-744,1 0 0,-1 0-1,0 0 1,0 0 0,0 0-1,0 0 1,0 1-1,0-1 1,0 1 0,0 0-1,0-1 1,0 1 0,0 0-1,0 0 1,0 0-1,-1 0 1,1 1 0,0-1-1,-1 0 1,1 1 0,-1-1-1,1 1 1,-1 0 0,0-1-1,0 1 1,0 0-1,2 3 1,1 4-343,1 1 0,-1-1-1,5 20 1,-7-19-1216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14464,'0'0'3582,"12"-5"-3333,7-2-178,1 1 0,-1 0-1,1 2 1,0 0 0,30-1-1,-25 6 73,-1 1 0,0 1-1,0 1 1,36 12 0,-48-15-12,0 1-1,0-1 1,0-1 0,0 0 0,1-1 0,-1-1 0,0 1 0,16-6-1,-17 5-3,-7 0-56,1 1 0,-1-1 0,0 0 0,1 0 0,-1 0 0,0-1 0,0 0 0,-1 1 0,1-1 0,-1-1 1,7-6-1,11-10-52,3 3-2717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168 105 12160,'0'0'4009,"-11"6"-3689,-38 19 0,43-22-222,0 1 1,1-1-1,-1 2 1,1-1-1,0 1 1,0-1-1,0 2 1,1-1 0,-6 7-1,-8 11 338,14-18-375,0 0 0,1 1 0,0-1 0,0 1-1,0-1 1,1 1 0,-1 0 0,2 0 0,-1 0 0,0 0 0,1 1 0,0-1-1,1 0 1,0 0 0,0 1 0,0-1 0,0 0 0,1 1 0,2 8 0,2 6 84,1 0 0,0-1 0,2 0 0,13 27 0,-19-44-118,-1 0 1,1 0 0,0 0-1,0 0 1,0 0-1,0 0 1,1 0 0,-1-1-1,1 1 1,-1-1 0,1 0-1,0 0 1,0 0-1,0 0 1,0-1 0,0 1-1,1-1 1,-1 1-1,0-1 1,6 1 0,-5-2-5,1 0 0,-1 0 0,1 0 0,-1 0 0,0-1 1,1 0-1,-1 0 0,0 0 0,0 0 0,0-1 0,0 1 0,0-1 0,0 0 1,0-1-1,-1 1 0,6-4 0,3-4 16,-1 0 1,0-1-1,-1 0 0,0-1 1,-1 0-1,15-26 0,-3-2 71,16-42 0,-37 81-106,0 0 4,1-1 1,-1 1 0,0-1 0,1 1-1,0 0 1,-1-1 0,1 1 0,0 0-1,0-1 1,0 1 0,0 0 0,0 0-1,0 0 1,0 0 0,0 0 0,0 0-1,0 0 1,1 0 0,-1 0 0,0 0-1,1 1 1,2-2 0,-4 17 116,1-4-110,0 1 0,1-1 0,0 0 0,0 1-1,1-1 1,1 0 0,0-1 0,0 1 0,1-1-1,0 0 1,1 0 0,0 0 0,1-1 0,0 1-1,1-2 1,-1 1 0,2-1 0,-1 0 0,16 10-1,-21-16-7,1-1 0,0 1-1,0-1 1,0 1 0,0-1-1,0-1 1,0 1 0,0 0-1,0-1 1,1 0 0,-1 0-1,0 0 1,0 0 0,0-1-1,0 0 1,0 0 0,0 0-1,0 0 1,0 0 0,0-1-1,0 0 1,6-4 0,4-2 24,-1-2 0,0 0 0,0 0 0,15-17 1,-16 14 5,-1 0 1,0 0-1,-1-1 1,0-1-1,-1 1 1,-1-2-1,0 1 0,-2-1 1,11-32-1,-15 39-3,0 0 0,0-1 0,-1 1 0,0 0 0,0-1 0,-1 1 0,0 0 0,-1-1 0,0 1 0,-1 0 0,0-1 0,0 1-1,-1 0 1,0 1 0,0-1 0,-1 0 0,0 1 0,-1 0 0,-9-14 0,13 21-21,-1-1 0,1 0 0,-1 1 0,1-1 0,-1 1 0,1-1-1,-1 1 1,0 0 0,0 0 0,0-1 0,0 1 0,0 1 0,0-1 0,0 0 0,0 0 0,0 1 0,0-1 0,-4 1 0,4 0-9,1 0 0,-1 1 0,0-1 0,0 1 1,0-1-1,1 1 0,-1 0 0,0 0 0,1 0 1,-1 0-1,1 0 0,-1 0 0,1 0 1,-1 1-1,1-1 0,0 0 0,-1 1 0,1-1 1,0 1-1,0 0 0,0-1 0,0 1 0,0 2 1,-16 36-107,10-19-2895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3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14672,'0'0'2879,"-12"2"-3023,-3 1 187,1 1 0,-1 0 0,1 1 0,-1 0 0,-18 10 0,-27 27 610,59-41-623,0 0 0,0 0 0,0 0 0,0 0 0,0 0 0,0 0 0,1 0-1,-1 0 1,0 0 0,1 0 0,-1 0 0,1 1 0,-1-1 0,1 0 0,0 0 0,-1 1 0,1-1 0,0 0 0,0 0 0,0 1-1,0-1 1,0 0 0,0 1 0,0-1 0,1 3 0,0-2 8,0 0 0,0 0 0,0 0 0,0 0 0,0 0 0,0 0 0,0 0 0,1-1 0,-1 1 0,1 0 0,-1-1 0,1 1 0,0-1-1,0 0 1,2 3 0,21 10 157,1-1-1,28 10 0,-45-19-130,0-1 0,1-1 0,-1 0 0,1 0 0,-1-1 0,1 0 0,0 0 0,-1-1 0,1-1 0,12-1 0,7-1 32,-26 3-216,0 1-1,0-1 0,0 0 0,0-1 0,0 1 0,0-1 0,-1 1 0,1-1 0,0 0 1,0 0-1,-1 0 0,1 0 0,0 0 0,-1-1 0,1 1 0,-1-1 0,0 0 1,1 0-1,1-2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3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12256,'0'0'4383,"12"-15"-4060,77-93 372,-72 89-305,33-28-1,-42 40-244,1 1-1,-1 0 0,1 1 1,0-1-1,0 2 1,0-1-1,11-2 0,-18 6-94,-1 1 0,1-1 0,-1 1 1,1 0-1,-1 0 0,1 0 0,-1 0 0,1 0 0,-1 0 0,1 0 0,-1 0 0,1 1 0,-1-1 0,1 0 0,-1 1 0,1-1 0,-1 1 0,1 0 0,-1 0 0,2 1 0,0 0-9,-1 0-1,0 0 1,0 0 0,-1 1-1,1-1 1,0 1 0,-1-1 0,1 1-1,-1 0 1,1 3 0,2 7 26,0 1 0,-1-1 1,1 24-1,-3-32-27,5 101 284,-5-66-165,2 0 0,2-1 0,9 41 0,-9-60-87,1 2 33,0 0 0,16 36 0,-21-54-84,1 0 1,1 1 0,-1-1-1,0 0 1,1-1-1,0 1 1,0 0 0,0-1-1,0 1 1,1-1 0,-1 0-1,1 0 1,0-1-1,0 1 1,0-1 0,0 1-1,0-1 1,0-1-1,7 3 1,-10-4-16,1 0 1,0 0-1,-1 0 1,1 0-1,-1-1 1,1 1-1,-1 0 0,1-1 1,0 1-1,-1-1 1,0 0-1,1 1 1,-1-1-1,1 0 0,-1 0 1,0 0-1,0 0 1,1 0-1,-1 0 1,0 0-1,1-2 1,22-30 56,-22 30-55,6-12 10,-1-1 1,0 0-1,-1 0 0,0 0 0,-2-1 0,0 0 0,0 0 0,0-29 1,-1 1 25,-3 0 0,-6-53 0,0 46 15,-6-105 165,12 155-217,0 1-1,0-1 1,0 0 0,1 0 0,-1 1 0,1-1-1,-1 0 1,1 1 0,-1-1 0,1 0-1,0 1 1,0-1 0,-1 1 0,1-1-1,0 1 1,1 0 0,-1-1 0,0 1 0,0 0-1,0 0 1,1 0 0,-1 0 0,1 0-1,-1 0 1,1 0 0,-1 0 0,1 0-1,0 1 1,-1-1 0,1 1 0,0-1 0,-1 1-1,1 0 1,3-1 0,6 1 16,-1-1 1,1 2 0,0-1-1,16 4 1,-20-3-15,83 15 91,-43-7 84,70 4 0,-18-6 560,-99-7-735,0 0-1,0 0 1,0 0 0,0 0-1,1 0 1,-1 0 0,0 0-1,0 0 1,0 0 0,0 0-1,1 0 1,-1 0 0,0 0-1,0 0 1,0 0 0,0 0-1,0 0 1,1 0 0,-1 0-1,0 0 1,0 0 0,0 0-1,0 0 1,0 0 0,0 0-1,1 1 1,-1-1 0,0 0-1,0 0 1,0 0 0,0 0-1,0 0 1,0 0 0,0 1-1,0-1 1,0 0 0,0 0-1,0 0 1,0 0 0,1 0-1,-1 1 1,0-1 0,0 0-1,0 0 1,0 0 0,0 0-1,0 0 1,0 1 0,0-1-1,-1 0 1,1 0 0,0 0-1,0 1 1,-5 7-366,2-4-2489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3:3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16072,'0'0'4503,"0"12"-4405,-1 5-55,3 72 152,-1-78-123,0-1 0,0 0 0,1 0 0,0 0 0,1 0 0,8 18 0,-11-27-55,1 0 0,-1 0 0,1 0-1,-1 0 1,1 0 0,-1-1 0,1 1-1,0 0 1,-1 0 0,1-1 0,0 1 0,0 0-1,0-1 1,0 1 0,-1-1 0,1 1-1,0-1 1,0 1 0,0-1 0,0 0-1,0 1 1,0-1 0,0 0 0,0 0 0,0 0-1,0 0 1,0 0 0,0 0 0,0 0-1,1 0 1,-1 0 0,0 0 0,0-1-1,0 1 1,-1 0 0,1-1 0,0 1 0,2-2-1,3-1 26,0-2 0,0 1-1,-1 0 1,10-10-1,-7 6 16,16-15 95,-1-2 1,-1 0-1,23-35 0,-45 60-146,0-1 0,0 1-1,1-1 1,-1 1 0,0 0-1,1-1 1,-1 1 0,0 0 0,1-1-1,-1 1 1,1 0 0,-1 0-1,0-1 1,1 1 0,-1 0-1,1 0 1,-1 0 0,1 0-1,-1 0 1,1-1 0,-1 1-1,0 0 1,1 0 0,-1 0 0,1 0-1,-1 0 1,1 1 0,0-1-1,15 9 94,8 22 20,-15-17-95,-2 0-1,1 1 1,-2 0 0,0 0-1,-1 1 1,0 0 0,-2 0-1,0 0 1,0 0-1,-2 0 1,0 1 0,0-1-1,-4 25 1,0-18 4,0-1 0,-2 0 0,-1-1 0,0 1 0,-2-1 0,0 0 0,-1-1 0,-1 0 0,-20 29 0,21-37-4,3-3 0,0 0 1,-1 0 0,-11 11-1,15-18-8,1 1 0,-1-1 0,0 0 0,0 0-1,-1 0 1,1 0 0,0-1 0,-1 1 0,1-1 0,-1 0-1,1 0 1,-1 0 0,1 0 0,-6 0 0,4-1 1,1 0 0,-1-1 0,1 1 0,-1-1 1,1 0-1,0 0 0,-1 0 0,1-1 1,0 1-1,0-1 0,0 0 0,0 0 0,0 0 1,1-1-1,-1 1 0,1-1 0,-1 0 1,1 0-1,0 0 0,0-1 0,0 1 0,1-1 1,-1 0-1,1 1 0,0-1 0,0 0 0,0 0 1,0 0-1,1-1 0,0 1 0,0 0 1,0-1-1,0 1 0,0-7 0,1 5 3,0 1-1,0-1 1,1 0-1,0 1 1,0-1 0,0 1-1,0-1 1,1 1-1,0 0 1,0 0-1,1-1 1,-1 1-1,1 1 1,0-1 0,0 0-1,1 1 1,-1 0-1,1-1 1,0 2-1,7-6 1,7-5 38,0 1 0,1 1 0,33-16 0,-44 24-34,5-2 14,1 1-1,0 1 1,0 0 0,0 1-1,0 0 1,27-1 0,-22 3 11,0-1 0,0-2 0,22-6 0,75-34 126,-92 29-463,-17 9-2707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10152,'0'0'1192,"-13"6"-1079,-30 17-12,1 1 1,1 2-1,-59 50 0,96-72-47,0-1 0,0 1 0,1 0-1,-1 0 1,1 1 0,0-1 0,0 1 0,1-1-1,-4 10 1,5-12-1,0 1-1,1 0 0,-1 1 1,1-1-1,0 0 1,0 0-1,0 0 0,0 0 1,1 0-1,-1 0 0,1 0 1,0 0-1,0 0 1,0 0-1,0-1 0,0 1 1,1 0-1,2 4 1,-1-3-8,0-1 1,0 0-1,0 0 1,0 0-1,0 0 1,0-1 0,1 1-1,0-1 1,-1 0-1,1 0 1,0 0-1,0 0 1,0-1-1,0 0 1,8 2 0,-3-1 26,1-1 1,-1 0-1,1 0 1,-1-1-1,19-2 1,-20 1-22,0-1 0,0 0 0,-1 0 0,1-1 1,-1 0-1,0 0 0,0-1 0,0 0 1,0 0-1,9-8 0,-12 9-27,0-1 0,0 1 0,-1-1 0,1 0-1,-1 0 1,0 0 0,0-1 0,0 1 0,-1-1 0,0 1 0,0-1 0,0 0-1,0 0 1,-1 0 0,0 0 0,0 0 0,1-6 0,0-10 40,-1 18-43,0-1 0,0 0-1,0 0 1,-1 0 0,0 0 0,0 0 0,0 0-1,0 0 1,-1 0 0,1 0 0,-1 0 0,-3-7 0,4 10-13,0 1 0,0 0 0,0 0 0,0 0 0,0-1 1,0 1-1,0 0 0,0 0 0,0 0 0,0-1 0,0 1 1,-1 0-1,1 0 0,0 0 0,0 0 0,0-1 0,0 1 1,0 0-1,-1 0 0,1 0 0,0 0 0,0 0 0,0 0 1,-1-1-1,1 1 0,0 0 0,0 0 0,0 0 0,-1 0 1,1 0-1,0 0 0,0 0 0,0 0 0,-1 0 0,1 0 1,0 0-1,0 0 0,0 0 0,-1 0 0,1 0 1,0 0-1,0 0 0,0 0 0,-1 1 0,1-1 0,-1 12 212,6 21-70,34 89 103,-11-41-34,-17-47-100,30 110 1047,-41-142-1125,0 0 0,1-1 0,-1 1 0,0-1 0,0 1 0,0-1 0,0 1 0,0 0 0,-1-1 0,1 1 0,0-1 0,-1 1 0,1-1 0,-1 1 0,1-1 0,-1 1 0,0-1 0,0 2 0,-7 13 269,0 0-67,7-14-189,0 0 1,-1 0 0,1 0 0,0 0-1,0 0 1,0 0 0,1 0 0,-1 1 0,0-1-1,1 0 1,-1 1 0,1-1 0,0 0-1,0 1 1,0 4 0,-2 3 229,6-15-24,17-25-2857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12552,'0'0'3156,"15"-1"-3058,236-14-270,28 6 235,-260 8 96,1-1 0,-1 0 0,0-2 0,0 0 0,21-8 0,-40 12-207,0 0-1,0 0 1,1 0-1,-1 0 1,0 0-1,0 0 0,0 0 1,0 0-1,1-1 1,-1 1-1,0 1 1,0-1-1,0 0 0,1 0 1,-1 0-1,0 0 1,0 0-1,0 0 0,0 0 1,1 0-1,-1 0 1,0 0-1,0 0 1,0 0-1,0 0 0,1 1 1,-1-1-1,0 0 1,0 0-1,0 0 1,0 0-1,0 0 0,0 0 1,1 1-1,-1-1 1,0 0-1,0 0 0,0 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7.0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141 70 9944,'0'0'3513,"-3"9"-2810,-30 137 1211,-18 177 1,50-292-1515,1 0 1,2-1 0,7 48-1,-1-17 892,-1-41 306,4-88-1367,5-121 0,-17-68-396,0 190 76,1 49 12,-1 0 1,-1 1-1,-1 0 1,0-1 0,-1 1-1,-1 0 1,0 0-1,-2 1 1,-11-23 0,13 24 922,5 14-822,1 1-1,-1 0 1,0-1 0,0 1-1,0 0 1,0-1 0,0 1-1,1 0 1,-1-1 0,0 1-1,0 0 1,1 0-1,-1-1 1,0 1 0,0 0-1,1 0 1,-1-1 0,0 1-1,1 0 1,-1 0 0,0 0-1,1-1 1,-1 1 0,0 0-1,1 0 1,4-1 53,-1 1 0,1 0 0,-1 0 1,0 0-1,8 1 0,-9 0-87,101 3 357,-66-3-165,72 9 0,-79-3-101,-1 0 0,56 23 0,-70-23-51,-1 0 1,0 1 0,0 1-1,0 1 1,-1 0 0,20 20-1,-32-29-24,-1 0 0,0 1 1,0-1-1,0 0 0,0 1 0,0-1 0,0 1 0,0-1 0,-1 1 0,1 0 0,0-1 0,-1 1 0,1 0 0,-1 0 1,0-1-1,0 1 0,0 0 0,1 0 0,-2 2 0,1-1 1,-1 0 0,0 1-1,0-1 1,0 0 0,0 0-1,-1 0 1,1 0 0,-1-1 0,-4 6-1,-3 3 13,-1 0 0,-1-1 0,-20 16 0,27-23-12,-20 15 63,-1-1-1,-1-2 0,-1-1 1,0 0-1,-1-2 0,-1-2 1,1 0-1,-32 5 0,52-13 1,1 0 147,12-2-29,13 2-213,0 1 8,-1-1 0,0 2 0,0 1 0,0 0 0,-1 1 0,1 0 0,-1 1 0,-1 1 1,1 1-1,-1 0 0,-1 1 0,0 1 0,0 0 0,15 17 0,-20-18-9,-1 0 1,0 0-1,-1 1 0,0 0 0,0 1 0,-1-1 0,-1 1 0,0 0 1,-1 0-1,0 1 0,-1-1 0,3 25 0,-6-33 20,0 0 1,0 0-1,-1 0 0,1 0 1,-1 0-1,0 0 0,0 0 0,-1 0 1,1-1-1,-1 1 0,0 0 0,0-1 1,0 1-1,0-1 0,0 0 1,-1 0-1,0 0 0,0 0 0,1 0 1,-2 0-1,1-1 0,-4 3 0,-6 5 13,-1-2 0,0 0-1,-29 12 1,27-13 25,0-2-1,-1 0 1,0-1 0,0-1 0,0 0-1,-19-1 1,-101-6 232,85 0-177,39 4-81,-1 0-1,1 1 1,-1 0-1,1 1 0,-1 1 1,-22 7-1,-9 8-3501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11048,'0'0'3604,"5"9"-3410,3 6-93,0 0 0,-1 0 1,-1 0-1,-1 1 0,0 0 0,5 28 0,-9-20 76,4 22 528,-6-41-526,1 2 23,0-7-198,0 0 1,0 0 0,0 0 0,0 0 0,0 0-1,0 0 1,0 0 0,0 0 0,0 0-1,0 0 1,0 0 0,0 0 0,0 1-1,0-1 1,0 0 0,0 0 0,0 0-1,0 0 1,0 0 0,1 0 0,-1 0 0,0 0-1,0 0 1,0 0 0,0 0 0,0 0-1,0 0 1,0 0 0,0 0 0,0 0-1,0 0 1,0 0 0,0 0 0,0 0-1,0 0 1,0 0 0,1 0 0,-1 0 0,0 0-1,0 0 1,0 0 0,0 0 0,0 0-1,0 0 1,0 0 0,0 0 0,0 0-1,0 0 1,0 0 0,0 0 0,0 0-1,0 0 1,0 0 0,0 0 0,1 0-1,-1 0 1,0 0 0,0 0 0,0 0 0,0 0-1,0 0 1,0 0 0,0-1 0,0 1-1,0 0 1,0 0 0,0 0 0,0 0-1,0 0 1,7-10 170,0 1-1,0-2 0,-1 1 1,6-15-1,1-1-66,-4 8-34,17-26 125,-23 41-172,-1 0 0,0 0 0,1 0 0,-1 1 0,1-1 0,0 1 0,0 0 0,0 0 0,0 0 0,0 0 0,5-1 0,-6 2-17,0 0-1,0 0 1,0 1-1,1-1 1,-1 1-1,0 0 1,0-1-1,1 1 1,-1 0-1,0 0 1,1 1-1,-1-1 1,0 0-1,0 1 1,1 0-1,-1-1 1,0 1-1,0 0 1,0 0-1,0 0 1,0 0-1,0 0 1,0 1-1,0-1 1,0 1-1,-1-1 1,1 1-1,-1 0 1,1-1-1,-1 1 1,1 0-1,-1 0 1,0 0-1,2 4 1,0 2 8,1 1 1,-1 0-1,0 0 1,0 0-1,-1 1 0,-1-1 1,1 11-1,-2-18-10,0-1 0,1 1-1,-1-1 1,0 1-1,0-1 1,1 1 0,-1-1-1,1 1 1,-1-1-1,1 1 1,0-1-1,1 2 1,-2-3-2,0 1 0,1-1-1,-1 1 1,1-1 0,-1 0 0,1 1-1,-1-1 1,1 0 0,-1 0 0,1 1 0,-1-1-1,1 0 1,-1 0 0,1 0 0,0 0-1,-1 0 1,1 0 0,-1 0 0,1 0-1,-1 0 1,1 0 0,0 0 0,4-1 18,-1-1 1,0 1 0,0-1-1,-1 0 1,1 0 0,7-6-1,-6 4-28,7-5 47,-1 0-1,14-15 0,-13 12 12,0 0 0,22-16 0,-30 26-35,-1 0-1,1-1 1,0 1 0,0 1-1,0-1 1,0 0 0,0 1-1,0 0 1,0 0-1,1 0 1,-1 1 0,0-1-1,1 1 1,7 1-1,-9-1-6,-1 1-1,1-1 1,-1 1 0,1 0-1,-1 0 1,0 0-1,1 1 1,-1-1-1,0 0 1,0 1-1,0 0 1,0-1 0,0 1-1,0 0 1,0 0-1,-1 0 1,3 3-1,2 5 43,-1-1-1,9 21 1,-4-7 63,-2-1 9,-7-18-90,0-1 0,0 1-1,1-1 1,-1 1 0,1-1 0,2 4-1,-3-6-25,0 0 0,0 0-1,0 0 1,0 0 0,0 0 0,0 0-1,1-1 1,-1 1 0,0 0-1,1-1 1,-1 1 0,0-1-1,1 1 1,-1-1 0,0 0-1,1 1 1,-1-1 0,1 0-1,-1 0 1,2 0 0,16-2-2612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12360,'0'0'2764,"10"11"-2584,1-2-126,-6-5-30,-1 0 0,1 0 0,-1 0-1,0 1 1,0-1 0,-1 1-1,1 0 1,-1 0 0,0 1 0,-1-1-1,1 0 1,-1 1 0,0 0-1,2 7 1,4 40 270,-2 1-1,-2 1 1,-4 64-1,3 48 402,-2-119-436,-1-37-141,-1 1-1,2 0 1,0 0 0,0-1-1,1 1 1,0-1-1,1 1 1,5 12 0,-7-23-39,-1 0 0,1 0 0,-1 1 0,1-1 0,-1 0 0,1 0 0,0 0 1,-1 0-1,1-1 0,0 1 0,0 0 0,0 0 0,0 0 0,0-1 0,0 1 0,0 0 0,0-1 0,0 1 1,0-1-1,0 1 0,0-1 0,1 0 0,-1 1 0,0-1 0,0 0 0,0 0 0,1 0 0,-1 0 1,0 0-1,2 0 0,30-6 98,-3 0-69,1 2 0,0 0-1,0 2 1,43 3 0,-61 0-61,1 0 33,1 0 1,-1 1-1,0 1 0,0 0 1,22 9-1,-32-10-30,0 0 0,1-1 0,-1 1 0,0-1 0,1 0 0,-1 0 0,8 0 0,-11-1-27,-1-3-192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14672,'0'0'3582,"15"-5"-3387,63-20 28,151-28 0,-159 45 56,-67 8-242,0 0-1,1 1 1,-1-1-1,0 1 1,0 0 0,0 0-1,0 0 1,3 2-1,-6-3-114,0 0-1,0 0 1,0 0-1,0 1 1,0-1-1,0 0 0,0 0 1,0 1-1,0-1 1,0 0-1,0 0 0,0 0 1,0 1-1,0-1 1,-1 0-1,1 0 1,0 0-1,0 1 0,0-1 1,0 0-1,0 0 1,0 0-1,-1 1 1,1-1-1,0 0 0,0 0 1,0 0-1,0 0 1,-1 0-1,1 1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12960,'0'0'1157,"10"-1"-482,222 1 1574,-14-21-1337,-205 18-779,0 1-1,0 1 1,1 0 0,15 2 0,-28-1-151,1 1 1,-1-1-1,1 1 1,-1 0-1,1-1 1,-1 1-1,0 0 1,1 0-1,-1 0 1,0 0 0,0 0-1,1 0 1,-1 0-1,0 0 1,0 1-1,0-1 1,0 2-1,2 1-1654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12760,'0'0'2133,"13"-8"-1730,-4 2-318,4-4 12,-1 2-1,1 0 1,1 1 0,27-11 0,-39 17-90,1 0 0,0 1 1,0-1-1,0 1 0,0 0 1,0 0-1,-1 0 0,1 0 1,0 0-1,0 1 0,0-1 0,0 1 1,-1 0-1,1 0 0,0 0 1,-1 0-1,1 0 0,0 1 1,-1-1-1,0 1 0,1 0 0,-1-1 1,0 1-1,0 0 0,0 1 1,0-1-1,0 0 0,-1 0 1,1 1-1,1 3 0,5 7 71,-2 0 0,0 1 0,-1 0 0,6 21 0,-9-29-44,36 130 1044,-36-131-920,0-1 1,0 1 0,0 0-1,5 8 1,-7-12-129,1-1-1,-1 1 0,1 0 1,-1 0-1,1-1 0,-1 1 1,1 0-1,0-1 0,-1 1 1,1 0-1,0-1 1,0 1-1,-1-1 0,1 1 1,0-1-1,0 0 0,0 1 1,-1-1-1,1 0 1,0 1-1,0-1 0,0 0 1,0 0-1,0 0 0,0 0 1,0 0-1,-1 0 1,1 0-1,0 0 0,0 0 1,0-1-1,0 1 0,1 0 1,3-2-2434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12456,'0'0'2666,"-16"11"-2218,-36 23-234,-93 62 202,87-53-272,-86 61 301,119-88-2254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5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4216,'0'0'8449,"5"-10"-8108,45-79 583,-31 54-506,-7 13-157,17-23 0,-24 39-159,0 0 0,0 0 0,0 0-1,1 1 1,0-1 0,0 2 0,13-9 0,-18 12-82,0 1 0,-1-1-1,1 1 1,0 0 0,0-1 0,0 1 0,0 0 0,0 0 0,0 0-1,0-1 1,0 1 0,0 0 0,0 0 0,0 0 0,0 1 0,0-1-1,0 0 1,0 0 0,0 0 0,0 1 0,0-1 0,1 1 0,0 1 8,0-1 1,0 1-1,0-1 1,0 1-1,-1 0 1,1-1-1,-1 1 1,0 0-1,3 3 1,0 3 44,0 1 1,-1 0-1,6 16 1,11 85 322,-16-78-266,2 0 0,11 36 0,-15-60-103,5 15 68,2-1-1,0 0 1,22 39 0,-27-55-72,0-1 0,0 1 1,0-1-1,1 0 1,0 0-1,0-1 1,11 8-1,-12-9-10,0-1-1,0 0 0,0-1 1,0 1-1,0-1 0,0 0 0,0 0 1,1 0-1,-1 0 0,0-1 1,1 0-1,-1 1 0,8-2 1,-4-1 7,0 0 1,1 0 0,-1 0 0,0-1-1,0 0 1,0-1 0,-1 0-1,1 0 1,-1-1 0,0 0 0,0 0-1,-1 0 1,1-1 0,-1 0 0,9-12-1,1-3 86,-1 0 0,-1-2 0,19-41-1,1-26 348,-7 17-35,-20 59-386,0 0 0,1 1-1,1-1 1,0 2 0,1-1-1,1 1 1,0 1 0,0 0 0,13-10-1,-21 19-22,0 0 0,0 0 1,0 0-1,0 0 0,0 0 0,0 1 0,1-1 0,-1 1 0,0 0 0,1 0 0,-1 0 0,1 1 0,0-1 0,-1 1 0,1 0 0,-1 0 0,1 0 0,-1 0 0,1 0 0,0 1 0,-1 0 0,0 0 0,1 0 0,4 2 0,1 2 22,-1 0 0,1 0 0,-1 1 0,-1 1 0,1-1 0,-1 1 0,9 10 0,0 2 170,-1 0 0,22 36 1,-31-40-23,-6-11-2672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5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4912,'0'0'6098,"-3"9"-5639,-3 7-213,1 0-1,0 0 1,1 1-1,-2 30 1,5-15 358,5 51 0,-2-70-464,0-1 0,0 0-1,2-1 1,-1 1 0,1 0 0,1-1 0,8 15 0,-12-24-114,-1-1 1,1 1 0,0-1 0,0 0-1,0 1 1,0-1 0,0 0-1,1 0 1,-1 0 0,0 0 0,1 0-1,-1 0 1,0 0 0,1 0 0,-1 0-1,1-1 1,-1 1 0,1-1 0,0 1-1,-1-1 1,1 1 0,2-1 0,-1 0 3,0-1 0,0 1 1,-1-1-1,1 1 1,0-1-1,0 0 1,-1 0-1,1 0 1,-1-1-1,1 1 1,-1-1-1,3-1 0,5-6 52,0 1 0,-1-2-1,0 1 1,10-14-1,-1-4 115,-1-1-1,-1 0 0,23-60 1,11-19 637,-37 88-532,-13 19-272,1-1 0,-1 0 1,1 0-1,0 0 0,-1 1 1,1-1-1,0 0 0,0 1 1,-1-1-1,1 0 1,0 1-1,0-1 0,0 1 1,0 0-1,0-1 0,0 1 1,-1 0-1,1-1 0,1 1 1,-1 1-11,0 0 0,0 1 0,0-1 0,0 0 0,-1 1 1,1-1-1,0 0 0,-1 1 0,1-1 0,-1 1 0,0-1 0,1 1 0,-1 0 1,0-1-1,0 1 0,0-1 0,0 2 0,0 5 30,7 56 134,-3-1-1,-10 129 1,-35 129 273,39-306-431,1-6 8,0 0 0,-1 0-1,0 0 1,0 0-1,-1 0 1,0 0 0,-1-1-1,0 0 1,0 0 0,-1 0-1,0 0 1,-9 10-1,14-17-23,-1 0 0,0 0-1,0 0 1,0 0 0,0 0-1,0 0 1,0 0 0,-1 0-1,1-1 1,0 1 0,0 0-1,0-1 1,-1 1 0,1-1-1,0 0 1,-1 1 0,1-1-1,0 0 1,-1 0 0,1 0-1,-1 0 1,1 0 0,0 0-1,-1 0 1,1 0 0,0 0-1,-1-1 1,1 1 0,0-1-1,-1 1 1,1-1 0,0 1-1,-2-2 1,0 0 6,1-1 0,-1 1 0,1-1 0,0 1 0,0-1 0,0 0 0,0 0 0,1 0 0,-1 0 1,1 0-1,0 0 0,-1 0 0,1-4 0,-1-1-3,0 0 1,1-1-1,0 1 1,0 0-1,1-1 0,0 1 1,1 0-1,0-1 1,0 1-1,1 0 1,-1 0-1,2 0 1,-1 0-1,1 0 1,7-11-1,-2 5 21,1 1 0,0 0 0,1 1 0,1 0 0,0 0-1,0 1 1,18-13 0,-28 24-32,14-12 105,0 0 0,31-16 0,-40 25-57,0 0 0,0 1-1,0 0 1,0 0 0,1 0-1,-1 1 1,1 0 0,-1 0-1,1 1 1,-1 0 0,1 0 0,8 1-1,-6 0 27,-1 1-1,0 0 1,1 0-1,-1 0 1,0 1-1,0 0 1,-1 1 0,1 0-1,10 7 1,-7-7-1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17:5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54 4912,'0'0'5586,"-10"2"-5158,4-1-346,-34 8 371,36-8-320,1 0 1,0 0 0,-1 1-1,1-1 1,0 1 0,0 0 0,0 0-1,0 0 1,0 0 0,1 1-1,-5 3 1,6-4-57,0-1-1,0 1 1,0-1 0,1 1 0,-1 0 0,0 0-1,1-1 1,-1 1 0,1 0 0,-1 0-1,1 0 1,0 0 0,0 0 0,0 0-1,0-1 1,0 1 0,0 0 0,1 0-1,-1 0 1,1 0 0,0 2 0,0-3-31,-1 0 0,1 0 1,-1 0-1,1 0 0,0-1 0,-1 1 1,1 0-1,0 0 0,0-1 1,0 1-1,-1-1 0,1 1 1,0 0-1,0-1 0,0 0 0,0 1 1,0-1-1,0 0 0,0 1 1,0-1-1,0 0 0,0 0 1,0 0-1,0 0 0,0 0 0,0 0 1,0 0-1,0 0 0,0 0 1,0 0-1,0-1 0,0 1 0,0 0 1,0-1-1,0 1 0,0-1 1,0 1-1,0-1 0,0 1 1,0-1-1,0-1 0,3-1 30,0 0 0,0 0 1,0-1-1,-1 1 0,0-1 0,1 0 0,-1 0 1,-1-1-1,1 1 0,-1 0 0,1-1 0,1-7 0,0 4 54,-2-1 0,1 0 0,-1 0 0,-1 0 0,1 0 0,-1-10 0,-1 19-121,0-1-1,0 1 1,0 0-1,0 0 1,0-1-1,0 1 1,0 0-1,1-1 1,-1 1-1,0 0 1,-1 0-1,1-1 1,0 1-1,0 0 1,0 0-1,0-1 1,0 1-1,0 0 1,0 0-1,0-1 1,0 1-1,0 0 1,-1 0-1,1 0 0,0-1 1,0 1-1,0 0 1,0 0-1,-1 0 1,1-1-1,0 1 1,0 0-1,0 0 1,-1 0-1,1 0 1,0 0-1,0-1 1,-1 1-1,1 0 1,0 0-1,0 0 1,-1 0-1,1 0 1,0 0-1,0 0 1,-1 0-1,1 0 1,0 0-1,-1 0 1,1 0-1,0 0 1,0 0-1,-1 0 1,1 1-1,0-1 1,0 0-1,-1 0 1,1 0-1,0 0 1,-13 12 197,-50 117 573,63-129-775,0 0 0,0 0 0,0 0 0,-1 0 0,1 0 0,0 1 0,0-1 0,0 0 0,0 0 0,0 0 0,0 0 0,0 0 0,0 0 0,0 1 0,0-1 0,0 0 0,0 0 0,0 0 1,0 0-1,0 0 0,0 1 0,0-1 0,0 0 0,0 0 0,0 0 0,0 0 0,0 0 0,0 0 0,0 1 0,0-1 0,0 0 0,0 0 0,0 0 0,0 0 0,0 0 0,0 0 0,1 1 0,-1-1 0,0 0 0,0 0 0,0 0 1,0 0-1,0 0 0,0 0 0,0 0 0,1 0 0,-1 0 0,0 0 0,0 0 0,0 1 0,0-1 0,0 0 0,1 0 0,-1 0 0,0 0 0,12-4 95,14-10-54,-22 11-134,64-41 101,-45 28-2529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4512,'0'0'7038,"11"5"-6795,-2-2-189,0 1 10,0 0 1,1 0-1,-1-2 1,1 1-1,0-1 1,13 1-1,201 33 1339,-35-4-354,-163-29-669,1-1-1,52-5 1,-78 3-344,1 0 1,-1 0-1,1 0 0,-1-1 1,1 1-1,-1-1 0,1 1 1,-1-1-1,0 0 0,1 1 1,-1-1-1,0 0 0,1 0 1,-1 0-1,0 0 1,0 0-1,0 0 0,0 0 1,0 0-1,0-1 0,0 1 1,0 0-1,0-2 0,1-1-293,-1 1-1,0-1 0,0 1 0,-1-1 1,1 0-1,-1 1 0,1-8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28.3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0 9040,'0'0'5477,"2"15"-4730,1-3-572,-1 0 1,-1 0-1,0 0 1,-1 0-1,0 0 1,-1 0-1,0 0 1,-1 0-1,0 0 1,-1 0 0,-7 18-1,1-12 97,0-1 0,-1 0 0,-1-1-1,-1 1 1,0-2 0,-1 0 0,0-1 0,-2 0-1,1-1 1,-2 0 0,0-1 0,0-1 0,-25 12-1,32-19-144,0-1-1,-1 0 1,1 0-1,-1-1 1,-18 1-1,21-2-57,6-1-70,1 0-1,-1 0 0,0 0 0,0 0 0,1 0 1,-1 0-1,0 0 0,0 0 0,1 0 0,-1 0 1,0 0-1,0 0 0,1-1 0,-1 1 1,0 0-1,0-1 0,1 1 0,-1 0 0,0-2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6128,'0'0'6637,"12"-1"-6308,213-7 1286,-81 10-519,-3 1 480,-132-4-1351,1 0 0,0 0 0,14-5 0,-5-2-2189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4120,'0'0'8601,"16"4"-8265,-10-3-313,27 7 279,0-1 1,0-2-1,60 2 0,-58-9-74,144-4 1071,-143 7-937,-27 0-160,1 0 1,0-1-1,0 0 1,-1-1-1,15-2 1,-3 2 200,1-1 531,-22 2-997,1 0 0,-1 0 0,1 0 1,-1-1-1,1 1 0,-1 0 1,1 0-1,-1-1 0,1 1 1,-1 0-1,0-1 0,1 1 1,-1 0-1,1-1 0,-1 1 1,0-1-1,1 1 0,-1-1 0,0 1 1,0-1-1,1 1 0,-1-1 1,0 1-1,0-1 0,0 1 1,0-1-1,0 1 0,1-1 1,-1 1-1,0-1 0,0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5416,'0'0'5110,"1"15"-4692,1-3-320,5 93 698,-6-56-290,0 112 1108,0-83-910,0-51-207,-3 47 0,-6-30-11,5-30-154,1 0-1,-1 23 1,0-29-85,-2-13-184,-3-12-279,6 4-2086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7936,'0'0'976,"14"-8"-608,2-1-235,-2 1 36,0 0 0,1 1-1,1 0 1,17-5 0,-3 6 422,0 0-1,1 2 1,0 1 0,0 1-1,33 3 1,-26-1 66,-20 1-172,0 0 0,0 2-1,0 0 1,28 8 0,65 30-288,-100-37-658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90 3208,'0'0'4914,"-9"8"-4646,-86 65 891,87-67-1043,1-1 1,1 1-1,-1 1 1,1-1-1,0 1 1,0 0-1,1 0 1,0 1-1,0 0 1,1 0-1,0 0 1,1 0-1,-1 1 0,1-1 1,1 1-1,0 0 1,0-1-1,1 1 1,0 0-1,0 16 1,1-15-26,1 1 0,-1 0 1,2 0-1,0-1 0,0 1 1,0-1-1,2 1 0,-1-1 0,1 0 1,1-1-1,0 1 0,0-1 1,1 1-1,0-2 0,0 1 1,1-1-1,8 8 0,-13-14-71,7 6 106,0 0 0,0-1 0,0 0-1,20 10 1,-26-15-95,1-1 1,0 1-1,0-1 0,0 0 0,0-1 0,0 1 0,0-1 1,0 1-1,0-1 0,0 0 0,0-1 0,0 1 0,0-1 1,-1 0-1,1 1 0,0-2 0,0 1 0,5-3 1,5-3 34,0 0 0,0-2 0,-1 0 0,0 0 0,0-1 0,-1-1 0,-1 0 0,18-21 0,-5 1 165,-2-1 0,26-50 1,-48 82-204,1-1 1,-1 0-1,1 0 1,-1 1-1,1-1 1,-1 0-1,1 1 1,-1-1-1,1 0 1,0 1-1,-1-1 1,1 1 0,0-1-1,-1 1 1,2-1-1,-2 1-17,1 0 0,-1 0 0,1 0 1,-1 0-1,0 0 0,1 0 0,-1 0 0,1 0 0,-1 0 0,0 0 0,1 0 0,-1 0 0,1 0 1,-1 0-1,0 1 0,1-1 0,-1 0 0,0 0 0,1 1 0,-1-1 0,0 0 0,0 0 0,1 1 0,15 27 190,-11-15-159,1-1 3,1 1 0,0-1 0,1-1 0,0 1 0,1-1 0,0-1 0,1 1 0,0-2 0,13 11 0,-13-13 15,0-1-1,0 1 0,0-2 0,0 0 0,1 0 0,0-1 0,0 0 0,0 0 0,1-2 0,-1 1 0,21 0 0,-26-2-14,1-1 0,0-1 0,-1 1 0,1-1 0,-1 0 0,1 0 0,-1-1 0,0 0 0,0 0 0,1-1 0,-1 0 0,-1 0 0,1 0 0,0 0 0,-1-1-1,0 0 1,0 0 0,0-1 0,0 1 0,-1-1 0,1 0 0,4-7 0,-3 1 29,0 0 0,0-1-1,-1 1 1,-1-1 0,5-16 0,9-62 298,-17 84-343,1-16 78,0 0 0,-2 0 0,-1 0 0,-1 1 0,0-1 0,-2 0 0,-1 1-1,0 0 1,-17-40 0,8 35 124,14 25-223,-1 0 1,1 1-1,-1-1 0,1 0 0,-1 1 0,1-1 0,-1 1 0,0-1 0,0 1 0,1-1 0,-1 1 0,0-1 0,0 1 0,1-1 0,-1 1 1,0 0-1,0 0 0,0-1 0,0 1 0,1 0 0,-1 0 0,0 0 0,0 0 0,0 0 0,0 0 0,0 0 0,1 0 0,-1 1 0,0-1 1,0 0-1,-1 1 0,0 27-339,3-13-2480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4312,'0'0'7797,"-12"1"-7482,0 0-202,1 0-1,-1 1 1,1 0 0,-1 0 0,1 2 0,0-1 0,0 1 0,0 1 0,-16 10 0,17-8-6,0 1 0,0 0 0,1 1 0,1 0 0,-1 0 0,1 1 0,1 0 0,0 0 0,0 1 0,1 0 0,1 0 0,-6 14 0,11-21-64,0-1 0,-1 0 1,1 0-1,0 0 1,1 0-1,-1 1 0,0-1 1,1 0-1,0 0 1,0 0-1,0 0 1,0 0-1,0 0 0,1 0 1,-1 0-1,1-1 1,0 1-1,3 4 1,1-1 25,-1 0 0,1 0 1,0 0-1,0-1 0,1 0 1,6 5-1,4-2 112,0 1 0,1-2 0,0 0 0,0-1 0,1-1 0,-1-1 0,1-1 0,0 0 0,0-1 0,0-1 0,32-3 0,-42 2 4,-1-1 0,1 1 0,0-2 1,-1 1-1,1-1 0,8-3 0,-13 3-118,0 0 0,-1 0 0,1 0 0,0-1 0,-1 1 0,0-1 0,0 0 0,0 0 0,0 0 0,0 0 0,-1-1 0,1 1 0,-1-1 0,3-5 0,7-16-188,-9 17-2303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4912,'0'0'4396,"9"-14"-3984,1-2-273,-5 7-57,0 1 1,0 0 0,1 0-1,1 0 1,-1 1-1,1 0 1,12-10 0,1-1 246,40-31 651,-54 45-757,1 0 0,-1 0 0,1 0 0,0 1 1,0 0-1,0 0 0,13-2 0,-19 5-171,1-1 0,-1 1 0,1 0 0,-1 0 0,1 0 0,-1 1 0,1-1 0,-1 0-1,1 1 1,-1-1 0,1 0 0,-1 1 0,1 0 0,-1-1 0,1 1 0,-1 0 0,0 0 0,1 0-1,-1 0 1,0 0 0,0 0 0,0 0 0,0 0 0,0 0 0,0 1 0,0-1 0,0 0 0,-1 1 0,1-1-1,0 0 1,-1 1 0,1-1 0,-1 1 0,1 1 0,2 7 53,-1 0 0,0 1-1,1 20 1,-2-18 11,5 57 372,17 71 0,-17-117-347,0 0 0,2 0 0,1-1 0,0-1 0,2 0 0,22 35 0,-23-41-48,-5-7 17,1 0-1,13 15 0,-18-22-82,1-1 0,-1 1-1,1-1 1,0 1 0,-1-1-1,1 0 1,0 0 0,0 0-1,0 0 1,0 0 0,0 0-1,0 0 1,0 0 0,0-1-1,0 1 1,0-1-1,0 0 1,0 0 0,4 0-1,-4 0-12,0-1 0,-1 0 0,1 0-1,0 0 1,-1 0 0,1-1-1,-1 1 1,1 0 0,-1-1 0,0 1-1,0-1 1,1 1 0,-1-1-1,0 0 1,0 1 0,0-1 0,-1 0-1,1 0 1,0 1 0,0-5-1,3-2 23,19-53 179,-3-1-1,-3 0 1,11-69-1,-23 105-144,9-63 131,5-20 120,-15 89-243,7-26 98,-10 44-164,0-1 1,0 1 0,0 0-1,0 0 1,1-1-1,-1 1 1,1 0 0,-1 0-1,1 0 1,0 1 0,0-1-1,0 0 1,0 1-1,0-1 1,2-1 0,-2 3-5,-1 0 1,0 0 0,0 0-1,1 0 1,-1 0 0,0 0 0,1 0-1,-1 1 1,0-1 0,0 0-1,1 1 1,-1-1 0,0 1-1,0-1 1,2 2 0,20 11 64,-19-11-55,58 33 174,20 14 267,-68-45-283,-1 2 212,-13-6-381,0 0 0,0 0 0,0 1 0,0-1 0,0 0 0,0 0 0,0 0 0,1 0 0,-1 0 0,0 0 0,0 0 0,0 1 0,0-1 0,0 0 0,1 0 0,-1 0 0,0 0 0,0 0 0,0 0 0,0 0 0,1 0 0,-1 0-1,0 0 1,0 0 0,0 0 0,0 0 0,1 0 0,-1 0 0,0 0 0,0 0 0,0 0 0,0 0 0,1 0 0,-1 0 0,0 0 0,0-1 0,0 1 0,0 0 0,1 0 0,-1 0 0,0 0 0,0 0 0,0 0 0,0 0 0,0-1 0,0 1 0,0 0 0,1 0 0,6-8-1594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10040,'0'0'1600,"10"-5"-1304,3-2-235,-1 1 87,0 0 1,25-7 0,-32 11-81,-1 1-1,1 0 1,-1 1 0,1-1 0,-1 1 0,1 0 0,0 0 0,-1 0 0,1 1-1,-1-1 1,1 1 0,0 1 0,8 2 0,-5 0 103,1 1 1,-1 0-1,0 1 1,0 0-1,-1 0 1,1 1-1,-1-1 1,-1 2-1,9 9 1,3 9 503,22 43 0,-30-50-372,7 13 246,-6-11 300,23 33-1,-34-53-813,1 0 0,0-1 0,-1 1 0,1 0 0,0 0 0,-1-1 0,1 1 0,0 0 0,0-1 0,0 1 0,0-1 0,-1 1 0,1-1 0,0 1 0,0-1 0,0 1 0,0-1 0,0 0 0,0 0-1,0 0 1,0 1 0,0-1 0,2 0 0,-2-1-12,1 1-1,0-1 1,-1 1-1,1-1 0,-1 0 1,1 0-1,-1 0 1,1 1-1,-1-1 1,0-1-1,1 1 1,1-2-1,5-6-71,-2 0 1,1 0-1,8-16 1,-9 15-6,14-24-2606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9848,'0'0'242,"-8"11"-138,-176 246 891,23-30 134,1 15 1442,156-231-1993,3-11-602,1 0 1,0 0 0,0 0 0,0 0 0,0 1 0,0-1 0,0 0 0,0 0 0,0 0 0,0 0 0,0 0 0,0 0 0,0 0 0,0 0 0,0 1 0,0-1 0,0 0 0,0 0 0,0 0 0,0 0 0,0 0 0,0 0 0,0 1 0,0-1 0,0 0 0,0 0 0,0 0 0,0 0 0,0 0 0,0 0-1,0 0 1,0 0 0,0 1 0,0-1 0,0 0 0,0 0 0,0 0 0,0 0 0,0 0 0,1 0 0,-1 0 0,0 0 0,0 0 0,0 0 0,0 0 0,0 1 0,0-1 0,0 0 0,0 0 0,1 0 0,-1 0 0,0 0 0,0 0 0,0 0 0,0 0 0,0 0 0,0 0 0,0 0 0,1 0 0,-1 0 0,0 0-1,0 0 1,0 0 0,0 0 0,0 0 0,0-1 0,0 1 0,1 0 0,-1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5320,'0'0'5702,"11"-9"-5388,6-1-205,-8 4-36,0 0 0,-1 0-1,1-1 1,-2 0-1,14-14 1,2-5 228,-10 10-52,0 1 0,2 0-1,-1 1 1,2 1 0,0 0 0,24-14 0,-38 26-195,0 0 0,0 0 1,0 0-1,0 0 0,0 1 1,0-1-1,0 1 0,1 0 1,-1 0-1,0-1 0,0 1 0,0 1 1,1-1-1,-1 0 0,0 0 1,0 1-1,0-1 0,0 1 1,0 0-1,0 0 0,0 0 1,0 0-1,0 0 0,0 0 1,0 0-1,0 1 0,-1-1 1,1 0-1,-1 1 0,1 0 1,-1-1-1,1 1 0,-1 0 1,0 0-1,1 2 0,3 5 73,0 0 0,-1 0 0,0 0 0,-1 0 0,0 1 0,3 13-1,14 97 576,7 30 35,-23-135-610,1 0 0,1 0 0,0-1 0,1 0-1,1 0 1,16 22 0,-21-32-83,0 1-1,1-1 1,-1 0 0,1 0-1,0 0 1,0-1-1,1 0 1,-1 1 0,1-1-1,5 3 1,-8-6-33,0 1 0,-1 0 1,1-1-1,0 1 0,0-1 0,0 0 0,-1 1 0,1-1 1,0 0-1,0 0 0,0 0 0,0-1 0,-1 1 1,1 0-1,0-1 0,0 1 0,-1-1 0,1 1 1,0-1-1,0 0 0,-1 0 0,1 0 0,-1 0 1,1 0-1,-1 0 0,1 0 0,-1 0 0,0-1 1,1 1-1,-1 0 0,0-1 0,2-2 0,5-12 27,0 1-1,-1-1 0,0-1 0,-2 0 1,0 1-1,-1-2 0,3-18 0,-4 21 1,10-76 158,-10 64-100,1 0-1,0 0 1,2 1-1,15-41 1,-18 62-70,-1-1 0,1 1 1,0-1-1,0 1 1,1 0-1,0 0 0,0 1 1,0-1-1,0 1 1,1 0-1,-1 0 0,1 0 1,0 1-1,0 0 0,0 0 1,1 0-1,-1 0 1,1 1-1,0 0 0,0 0 1,-1 0-1,1 1 0,0 0 1,0 0-1,0 1 1,1 0-1,-1 0 0,0 0 1,0 0-1,0 1 1,0 0-1,7 3 0,64 21 307,-66-21-242,-10-4-85,-1 1 15,1-1-1,0 0 0,0 0 1,-1 1-1,1-1 1,0 0-1,0 1 1,-1-1-1,1 0 1,0 1-1,-1-1 1,1 1-1,0 0 1,-1-1-1,1 1 1,-1-1-1,1 1 0,-1 0 1,1-1-1,-1 1 1,1 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4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1 189 8240,'0'0'7401,"12"-12"-7006,-5 5-347,79-69 572,-75 67-426,0 1 0,1 0 0,0 0 0,0 1 0,1 1 0,0 0 0,16-4-1,-27 9-127,0 1 0,0-1 0,0 1 0,0-1 0,1 1 0,-1 0 0,0-1 0,1 1 0,-1 1 0,0-1 0,0 0 0,1 0 0,-1 1 0,3 0 0,-4 0-30,0 1 0,0-1 0,0 0-1,0 0 1,0 1 0,0-1 0,-1 0-1,1 1 1,0-1 0,-1 1 0,1-1-1,-1 1 1,0-1 0,1 1 0,-1-1-1,0 1 1,0-1 0,0 1 0,0-1-1,0 1 1,0-1 0,-1 1 0,0 2-1,-1 23 192,-3 15 208,1 0 0,3 0 1,8 81-1,-6-116-355,1 0-1,1-1 1,-1 1-1,1-1 1,0 0-1,0 0 1,1 0-1,0 0 1,0 0-1,0-1 1,9 9-1,-9-10-32,0 0-1,1-1 1,-1 1-1,0-1 1,1 0-1,0 0 1,0 0-1,0-1 0,0 0 1,0 0-1,0 0 1,1 0-1,-1-1 1,0 0-1,8 0 1,-9-1-19,0 0 0,0-1 0,0 0 0,0 0 0,0 0 1,0 0-1,0 0 0,-1-1 0,1 0 0,0 0 0,-1 0 0,1 0 1,-1-1-1,0 1 0,0-1 0,0 0 0,0 0 0,0 0 1,3-4-1,1-4 43,1-1 0,-2 1 1,1-1-1,7-22 1,2-15 246,21-98 1,-37 145-315,1-5 32,0 0-1,1 0 1,-1 0-1,1 1 0,0-1 1,1 0-1,0 1 1,0-1-1,0 1 1,1 0-1,0 0 1,8-9-1,-8 10-18,2 0 0,-1 1-1,1-1 1,-1 1 0,1 1-1,0-1 1,1 1 0,-1 0-1,1 0 1,-1 1 0,1 0-1,0 0 1,0 0 0,-1 1-1,11-1 1,-2 1 26,0-1 1,1 2-1,-1 0 1,0 1-1,1 1 1,-1 0 0,0 1-1,0 0 1,0 1-1,-1 1 1,1 1-1,-1 0 1,15 9-1,-22-12 16,6 5 138,-13-8-193,0 0 0,1 0 0,-1 0 0,0 0 0,0 1 0,0-1 0,1 0 0,-1 0 0,0 1 0,0-1 0,0 0-1,0 0 1,1 1 0,-1-1 0,0 0 0,0 0 0,0 1 0,0-1 0,0 0 0,0 1 0,0-1 0,0 0 0,0 0 0,0 1-1,0-1 1,0 0 0,0 1 0,0-1 0,0 0 0,0 0 0,0 1 0,0-1 0,0 0 0,0 1 0,-1-1 0,1 0 0,0 1 0,-13 21-478,7-10-2874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5824,'0'0'5289,"-11"11"-4857,-31 36 8,38-43-301,1 1 0,0-1 0,0 1 0,0 0 0,0 0 1,1 0-1,-3 9 0,4-12-32,0 0 0,1 1 0,0-1 0,-1 0 0,1 0-1,0 1 1,0-1 0,0 0 0,1 1 0,-1-1 0,0 0 0,1 0 0,0 1 0,1 2 0,-2-4-64,0-1-1,0 1 1,1-1 0,-1 1-1,0-1 1,0 1-1,1-1 1,-1 0 0,0 1-1,1-1 1,-1 1-1,1-1 1,-1 0-1,0 0 1,1 1 0,-1-1-1,1 0 1,-1 0-1,1 1 1,-1-1 0,1 0-1,-1 0 1,1 0-1,-1 0 1,1 0 0,-1 0-1,1 0 1,-1 0-1,1 0 1,0 0 0,15-9 710,7-19 4,-18 22-627,-2 2 65,-1 1 0,1-1 1,-1 0-1,1 0 0,-1 0 0,-1 0 0,1 0 0,0-1 1,-1 1-1,2-8 0,-4 12-164,1 0 1,0-1-1,-1 1 1,1 0-1,-1 0 0,1-1 1,0 1-1,-1 0 1,1 0-1,-1 0 0,1 0 1,-1-1-1,1 1 1,-1 0-1,1 0 0,-1 0 1,1 0-1,0 0 0,-1 0 1,1 0-1,-1 0 1,1 1-1,-1-1 0,1 0 1,-1 0-1,1 0 1,-1 0-1,1 1 0,0-1 1,-1 0-1,1 0 1,-1 1-1,1-1 0,-1 1 1,1 0-14,-1-1 0,1 1 1,-1 0-1,1-1 0,0 1 1,-1 0-1,1 0 0,0 0 1,0-1-1,-1 1 0,1 0 1,0 0-1,0 0 0,0 0 1,0-1-1,0 1 0,0 0 0,0 0 1,0 0-1,1 0 0,-1-1 1,0 1-1,0 0 0,1 1 1,5 5-2651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4120,'0'0'10925,"13"0"-10633,174-6 780,49-2 1081,-175-4-796,-60 12-1318,0 0 0,-1 0 0,1 0-1,0 0 1,0 0 0,0 0-1,-1-1 1,1 1 0,0 0 0,0 0-1,0-1 1,-1 1 0,1 0-1,0-1 1,0 1 0,-1-1 0,1 1-1,0-1 1,-1 1 0,1-1-1,-1 1 1,1-1 0,-1 0 0,1 1-1,0-2 1,-1 2 65,-4-10 97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9944,'0'0'1289,"14"-4"-906,-2 1-292,4-1 68,1 1 1,0 0 0,0 1-1,17 0 1,216-4 2995,-232 5-3069,16 0 1205,46-9 0,-72 9-1407,0-1 0,0 1 0,0-2 0,-1 1-1,1-1 1,-1-1 0,0 1 0,0-1 0,0 0 0,0-1-1,8-7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4216,'0'0'4184,"10"-7"-3762,31-22-34,10-10 642,74-40 0,-123 78-988,0 0 0,0-1 0,0 1-1,1 1 1,-1-1 0,0 0 0,1 0-1,-1 1 1,1 0 0,-1-1 0,1 1 0,-1 0-1,0 0 1,1 0 0,-1 1 0,1-1-1,-1 0 1,1 1 0,-1 0 0,4 1-1,-3 0 14,1 1 1,-1 0-1,1-1 0,-1 1 0,0 1 0,0-1 0,0 0 0,-1 1 0,1-1 0,3 7 0,-2 2 22,1-1 0,-2 1 1,1-1-1,-2 1 0,1 0 0,-2 1 1,1-1-1,-2 20 0,3 8 81,0 3 125,3-1 0,20 75 1,-25-115-255,-1 1 0,1-1-1,0 1 1,0-1 0,0 1 0,1-1 0,-1 0 0,1 0 0,-1 0 0,1 0 0,-1 0 0,1 0 0,0 0 0,0 0 0,0 0 0,0-1 0,0 1 0,1-1 0,-1 0 0,0 0 0,1 0 0,-1 0 0,1 0 0,-1 0 0,1 0 0,-1-1 0,1 1 0,0-1 0,-1 0 0,1 0 0,-1 0 0,1 0 0,0 0 0,-1-1 0,1 1 0,-1-1 0,1 0-1,-1 0 1,1 1 0,-1-2 0,1 1 0,-1 0 0,0 0 0,0-1 0,0 1 0,0-1 0,3-2 0,30-40-1713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9088,'0'0'624,"-60"101"-432,18-45-8,-1 3-8,5-9 80,8 3 0,0-7 16,1-4 8,9-8-24,8-15 16,6-7-72,4-6-8,2-2-72,4-8 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4912,'0'0'3649,"-10"6"-3341,-6 4-146,0 1 0,1 0 1,0 2-1,1-1 0,-17 20 0,26-26-87,-6 8 157,0 0-1,-17 31 1,26-42-168,0 1 0,1 0 0,-1 0 0,1 0 0,-1 0 0,1 0 0,0 0 0,1 0 0,-1 0 0,1 0 0,0 1 0,0-1 0,0 0 0,1 0 0,-1 0 0,1 0 0,0 0 0,2 7 0,-1-8-7,0 1 0,0-1-1,1 1 1,-1-1 0,1 0 0,0 0 0,0-1 0,0 1 0,0 0 0,6 3 0,-7-4-23,0-1 1,1 0-1,-1 0 1,0 0-1,0 0 1,0 0-1,1-1 0,-1 1 1,0 0-1,1-1 1,-1 0-1,1 0 0,-1 0 1,0 0-1,1 0 1,-1 0-1,1 0 0,-1-1 1,3 0-1,3-2 24,1-1 0,-1 0 0,0-1 0,0 0-1,-1 0 1,1 0 0,-1-1 0,0 0 0,-1-1 0,1 0-1,-1 0 1,-1 0 0,1 0 0,-1-1 0,4-8 0,-3 2 146,0 0 0,-1 0 1,6-24-1,0 18 244,-5 15-179,-3 6 11,-3 0-9,6 6 37,-2 4-247,0 1 0,-2-1-1,1 1 1,-2 0 0,2 14 0,-3 65 193,-1-46-136,2 11 182,10 76 0,-9-104 116,-1 50 0,-2-38-2415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5016,'0'0'3050,"10"-3"-2542,89-26 184,1 6-1,1 3 0,1 5 0,145-2 0,-92 13 2015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5624,'0'0'3604,"6"14"-3192,6 17-42,-1 2 0,-1-1 1,8 60-1,-13-43 97,2 56 1346,-4-94-1223,-1-9-138,-1-7 241,0 0-632,-1-1 0,1 0 0,1 1 1,-1-1-1,1 1 0,4-9 0,3-12 57,0-8 52,17-38 0,-22 62-111,1 0 0,0 0 1,1 0-1,0 1 1,0 0-1,1 0 0,16-16 1,-22 24-47,0 0-1,0-1 1,1 1 0,-1 0 0,1 0-1,-1 0 1,1 0 0,-1 0 0,1 1 0,0-1-1,-1 0 1,1 1 0,0-1 0,-1 1-1,1 0 1,0 0 0,0-1 0,0 1 0,-1 0-1,1 0 1,0 1 0,0-1 0,-1 0-1,1 0 1,0 1 0,0-1 0,-1 1 0,1 0-1,0 0 1,-1-1 0,1 1 0,-1 0-1,1 0 1,-1 0 0,0 1 0,2 0 0,4 5 51,-1 1 1,0-1-1,0 1 1,-1 1-1,6 10 1,-5-8-20,-3-6-17,1 2 43,1 0-1,-2 0 1,1 0-1,-1 0 1,0 0-1,-1 1 1,1-1-1,1 15 1,-4-22-67,0 0 0,0 0 0,0 0 0,0 0 0,0 0 0,0 0 1,0 0-1,0 0 0,0 0 0,0 0 0,1 0 0,-1-1 0,0 1 0,0 0 0,0 0 1,0 0-1,0 0 0,0 0 0,0 0 0,0 0 0,0 0 0,0 0 0,0 0 0,0 0 1,0 0-1,0 0 0,0 0 0,1 0 0,-1 0 0,0 0 0,0 0 0,0 1 0,0-1 1,0 0-1,0 0 0,0 0 0,0 0 0,0 0 0,0 0 0,0 0 0,0 0 0,0 0 1,0 0-1,0 0 0,0 0 0,0 0 0,0 0 0,0 0 0,0 0 0,0 0 0,0 0 1,1 0-1,-1 0 0,0 1 0,0-1 0,0 0 0,0 0 0,0 0 0,0 0 0,0 0 1,0 0-1,0 0 0,0 0 0,-1 0 0,1 0 0,0 0 0,0 0 0,6-7 123,5-11-35,9-23 51,19-35 72,-34 68-177,1 0 1,0 0-1,0 0 1,0 1-1,1 0 1,12-10-1,-17 16-30,0-1 0,1 1 0,-1 0 0,0 0 0,1 0 0,-1 1 0,0-1 0,1 0 0,-1 1 0,1 0 0,0-1 0,-1 1 1,1 0-1,-1 0 0,1 0 0,-1 1 0,1-1 0,-1 1 0,1-1 0,-1 1 0,1 0 0,-1 0 0,0 0 0,0 0 0,1 0 0,-1 1 0,0-1 0,0 1 0,0-1 0,0 1 0,0 0 0,-1 0 0,1 0 0,0 0 0,-1 0 0,0 0 0,1 0 0,0 4 0,4 8 43,0 1 0,-2 0-1,0 0 1,0 0 0,-1 1-1,-1-1 1,-1 1 0,0 19-1,-3-27-158,-2 9 602,4-17-562,0 1 1,0-1-1,0 0 1,0 1-1,0-1 1,0 0-1,0 1 1,0-1-1,0 0 1,0 0-1,0 1 1,0-1-1,0 0 1,0 1-1,0-1 1,0 0-1,0 1 1,0-1-1,0 0 1,1 0-1,-1 1 1,0-1-1,0 0 1,0 0-1,1 1 1,-1-1-1,0 0 1,0 0-1,0 0 1,1 1-1,-1-1 1,0 0-1,0 0 1,1 0-1,-1 0 1,0 0-1,1 1 1,-1-1-1,1 0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4816,'0'0'4976,"1"15"-4528,12 210 1388,-13-168-1331,-15 332 2556,8-348-2645,4-27-3,1 0-1,-2 23 0,4-36-334,0 0 0,0 0 0,0 0 0,0 0 0,0 0-1,0 0 1,0 0 0,0 0 0,0 0 0,1 0 0,-1 0-1,0 0 1,1 0 0,-1 0 0,1-1 0,-1 1 0,1 0-1,0 1 1,1-1-37,-1-1 0,1 0 0,-1 1-1,1-1 1,-1 0 0,1 0 0,-1 0 0,1 0-1,-1-1 1,1 1 0,-1 0 0,1 0 0,-1-1-1,2 0 1,21-3 82,0 1 0,0 1 0,0 2 0,28 2 1,3-1 43,-13 0-48,-25 0-29,-1 0 1,1-2 0,0 0-1,-1-1 1,1 0-1,23-7 1,-38 8-77,1 1-1,-1-1 1,0 0 0,0 0 0,0 0-1,0 0 1,1 0 0,-1-1-1,-1 1 1,4-3 0,-4 3-22,-1 0 0,1-1 0,-1 1 0,1-1 0,-1 1 0,1-1 0,-1 1 0,0-1 0,0 1 0,0-1 0,0 1 0,0-1 0,0 1 0,0-1 0,0 1 0,-1-1 0,1 1 0,0-1 0,-2-1 0,-3-29-3050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8640,'0'0'1020,"10"-3"-527,53-8 1093,121-5 0,-129 12-855,-39 3-442,-4 0 61,-1 0 1,1 1 0,-1 0-1,1 0 1,13 3 0,-23-2-425,11 2 1332,-13-3-1297,0 0 0,1 0 1,-1 0-1,0 0 0,0-1 0,0 1 1,1 0-1,-1 0 0,0 0 0,0 0 1,0 0-1,0 0 0,1-1 0,-1 1 0,0 0 1,0 0-1,0 0 0,0 0 0,0-1 1,1 1-1,-1 0 0,0 0 0,0 0 1,0-1-1,0 1 0,0 0 0,0 0 0,0-1 1,0 1-1,0 0 0,0 0 0,0 0 1,0-1-1,0 1 0,0 0 0,0 0 1,0-1-1,0 1 0,0 0 0,0 0 1,0 0-1,0-1 0,-1 1 0,1 0 0,0 0 1,0 0-1,0 0 0,0-1 0,0 1 1,-1 0-1,1 0 0,0 0 0,0-1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4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11952,'0'0'2704,"11"5"-2256,-2-1-387,16 7 364,0 1 0,-1 1 0,34 24 0,-49-29-219,1 1 0,-1 0 0,-1 0 1,0 1-1,0 0 0,-1 0 0,0 1 0,-1 0 0,0 0 1,5 14-1,-8-17-22,6 17 729,2 0 0,0 0 0,18 27 0,-29-51-879,1-1-1,-1 0 1,0 0 0,1 1 0,-1-1 0,1 0 0,-1 0 0,1 0 0,-1 0-1,0 0 1,1 0 0,-1 1 0,1-1 0,-1 0 0,1 0 0,-1 0-1,1 0 1,-1-1 0,1 1 0,-1 0 0,0 0 0,1 0 0,-1 0 0,1 0-1,-1-1 1,1 1 0,-1 0 0,16-8 153,-11 5-125,1 0-665,0-1 1,0 0-1,0-1 1,5-5-1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7136,'0'0'2098,"10"-4"-1814,13-4 34,0 2-1,1 0 1,0 1-1,45-3 1,108 8 1904,-161 1-1964,-4 1 107,-1-2 1,1 1 0,0-1-1,0-1 1,0 0-1,0-1 1,11-3-1,-21 4-374,0 0 0,0 0 0,-1 1-1,1-1 1,-1 0 0,1 0 0,-1 0 0,1-1-1,-1 1 1,0 0 0,1-1 0,-1 1 0,0 0-1,0-1 1,0 1 0,1-4 0,-1 3-764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5520,'0'0'2833,"13"-6"-2442,-4 1-317,2-1 88,0 0 1,1 0-1,0 1 0,0 1 1,0 0-1,1 1 1,20-4-1,-26 7-8,0-1-1,-1 1 1,1 0-1,0 1 1,-1-1-1,1 1 1,0 1 0,-1-1-1,0 1 1,1 0-1,-1 1 1,0-1-1,0 1 1,0 1-1,0-1 1,7 7 0,2 4 239,0 1 0,-2 0 0,0 1 0,0 1 1,-2 0-1,12 22 0,9 12 1116,-32-50-1491,1 0 0,-1 0 1,1-1-1,-1 1 0,1 0 0,0-1 1,-1 1-1,1-1 0,-1 1 0,1-1 1,0 1-1,0-1 0,-1 1 0,1-1 1,0 0-1,0 1 0,0-1 1,-1 0-1,1 0 0,0 1 0,0-1 1,0 0-1,0 0 0,-1 0 0,1 0 1,2 0-1,-1-1 27,0 0-1,0 1 1,-1-1-1,1 0 1,0 0 0,0 0-1,0 0 1,-1-1 0,1 1-1,2-3 1,3-3-460,-1 0 0,0-1 0,7-11 0,-11 17-250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8240,'0'0'346,"-5"15"-282,3-6-62,-64 203-9,48-171 428,-1 0-1,-2-1 0,-1-1 1,-3-1-1,-45 55 1,-7 2-103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4416,'0'0'10664,"-6"12"-10448,-2 1-142,5-9-44,0 1 1,0 0-1,1 0 0,0 1 1,0-1-1,0 0 1,0 1-1,1-1 1,0 1-1,-1 8 1,-8 253 2127,10-250-1943,-3 10 301,0 0-2857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13016,'0'0'-22,"13"0"148,142 5 906,-136-4-710,1-2 0,0 0 1,-1-1-1,1-1 0,-1-1 1,1 0-1,26-11 0,-31 10-67,14-6 1369,-28 11-1709,0-1 0,0 0 0,0 1 0,0-1 0,0 0-1,0 1 1,-1-1 0,1 0 0,0 0 0,0 0 0,-1 1 0,1-1 0,-1 0-1,1 0 1,-1 0 0,1 0 0,-1 0 0,0 0 0,1 0 0,-1 0 0,0-1-1,0 1 1,0-1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1:5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6928,'0'0'3509,"12"-3"-3129,2 1-295,155-25 1494,21 7 494,-118 19 398,-71 1-2211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3912,'0'0'7594,"-10"4"-7254,0-1-268,-4 2 172,0 0 0,0 1 0,1 0 0,-14 9 0,13-4-38,1 1 0,0 0 0,0 1-1,1 0 1,1 1 0,0 1 0,-16 29-1,2 5 230,-22 65-1,46-111-415,-4 11 79,0 1-1,1 0 1,0 0 0,2 1 0,0-1 0,-1 20 0,3-27-45,0 0-1,1 0 0,0 1 1,0-1-1,1 0 0,0 0 1,0 0-1,1 0 0,0-1 1,1 1-1,-1-1 0,1 1 1,7 7-1,-10-13-27,1 0 1,-1 0-1,1-1 0,0 1 1,0-1-1,-1 1 0,1-1 0,0 0 1,0 1-1,0-1 0,0 0 0,1 0 1,-1-1-1,0 1 0,0 0 1,0-1-1,3 1 0,-1-1 13,0 0 1,0 0-1,1 0 0,-1-1 1,0 0-1,0 0 0,0 0 1,-1 0-1,5-2 0,5-3 69,0-1 0,-1 0 0,0-1 0,17-14 0,-15 9-3,0 0-1,-1 0 1,-1-2-1,0 1 1,10-18-1,43-85 572,-49 87-425,-15 28-207,1-1 0,-1 1 1,0-1-1,1 1 0,0-1 0,0 1 1,3-4-1,-4 6-32,-1 0 0,0 0-1,0-1 1,1 1 0,-1 0 0,1 0 0,-1 0-1,0 0 1,1 0 0,-1 0 0,0 0 0,1 0 0,-1 0-1,1 0 1,-1 0 0,0 0 0,1 0 0,-1 0-1,0 0 1,1 0 0,-1 0 0,0 0 0,1 0-1,0 1 1,10 12 105,8 24 1,-7-14-46,1 0 1,24 32-1,-32-48-62,0-1 0,0 0 0,1-1 0,0 0 0,0 1 0,1-2 0,-1 1 0,1-1 0,0 0 0,0-1 0,0 1 0,15 3 0,-13-4-2,0-1 0,0 0 1,1-1-1,-1 0 1,0-1-1,1 0 1,12-2-1,-17 2 1,-1-1 1,1 0-1,0-1 1,0 1-1,-1-1 1,1 0-1,-1 0 1,0-1-1,0 1 1,1-1-1,-1 0 0,-1 0 1,1 0-1,0-1 1,5-6-1,-1-1 23,-1 0 1,0-1-1,-1 1 0,0-2 0,-1 1 0,0 0 0,0-1 0,-2 0 0,0 0 0,0 0 1,-1 0-1,-1-1 0,0 1 0,-1-20 0,-1 2 132,-8-48 0,7 68-110,0 1-1,-1-1 1,0 1-1,-1-1 1,0 1-1,-1 0 1,0 1-1,-7-11 1,8 13-124,11 11 263,11 11-2608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5824,'0'0'4025,"-9"6"-3544,-10 5-64,0 1-1,-26 21 0,38-26-194,-1-1-1,1 1 0,1 1 0,-1-1 0,1 1 1,0 0-1,1 1 0,0-1 0,-7 16 1,11-19-112,-1 0 0,1 0 0,0 1 1,0-1-1,1 1 0,0-1 0,0 1 1,0-1-1,0 1 0,1-1 1,0 1-1,0-1 0,1 0 0,-1 0 1,1 1-1,0-1 0,0 0 0,1-1 1,4 8-1,-2-5 22,0-1-1,0 0 1,1 0 0,-1 0 0,1 0 0,1-1-1,-1 0 1,1-1 0,0 1 0,0-1 0,0-1-1,13 6 1,-17-8-63,1 0 1,0 0-1,-1 0 0,1 0 0,0 0 0,0-1 1,0 0-1,-1 1 0,1-2 0,0 1 0,0 0 1,0-1-1,0 0 0,-1 1 0,1-2 1,0 1-1,-1 0 0,1-1 0,-1 1 0,1-1 1,-1 0-1,0 0 0,1-1 0,-1 1 0,-1-1 1,5-4-1,2-3-294,-1-2 0,0 1 0,0-1 0,-2 0 0,9-20 0,-10 22-527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6824,'0'0'3416,"5"-10"-3072,-3 7-345,6-12 427,21-29 0,-26 40-297,0 0-1,0 0 0,0 0 1,1 1-1,0-1 1,-1 1-1,1 0 0,1 0 1,-1 0-1,0 1 1,1 0-1,-1-1 1,9-1-1,-12 4-78,1 0-1,-1 0 1,1 0 0,-1 0 0,0 0-1,1 1 1,-1-1 0,1 0 0,-1 1-1,0-1 1,1 1 0,-1 0 0,0-1 0,0 1-1,0 0 1,0 0 0,1 0 0,-1 0-1,0 0 1,0 0 0,-1 0 0,3 2-1,18 31 432,-17-26-395,12 24 275,-2 0 0,16 53 0,-18-48 79,29 63 0,-33-83-283,17 30 328,-23-44-438,-1-1-1,1 0 1,-1 1-1,1-1 1,0 0-1,0 0 1,0 0 0,0 0-1,0 0 1,0-1-1,1 1 1,-1-1-1,1 1 1,2 0-1,-3-2-18,1 1 0,-1-1 0,0-1 0,0 1 0,0 0 0,0 0 0,0-1 0,0 1 0,0-1 0,0 0 0,-1 1 0,1-1 0,0 0 0,0 0 0,0 0 0,-1-1 0,1 1 0,-1 0 0,1 0 0,-1-1 0,1 1 0,1-4 0,5-4 78,-1-1 1,10-16-1,-14 20-53,11-20 122,-2-1 0,-1 0 0,-1-1 0,12-54 0,-3 11 182,-7 16-74,-10 40-167,1 1-1,8-23 0,-9 32-85,0 0-1,1 0 0,-1 1 0,1-1 1,0 1-1,0-1 0,1 1 0,-1 0 1,1 0-1,0 1 0,4-4 0,3-1 12,-5 3-14,0 0 0,0 1 0,1 0 0,-1 0 0,1 0 0,11-3 0,-15 6-17,0 0 0,0 0 0,0 0-1,0 1 1,0-1 0,0 1 0,0 0 0,0 0 0,0 0 0,0 0 0,1 0 0,-1 1 0,0 0 0,0-1 0,0 1 0,0 0 0,0 0 0,0 1 0,-1-1 0,1 1 0,0-1 0,-1 1 0,1 0 0,-1 0 0,1 0-1,-1 0 1,0 0 0,0 1 0,2 2 0,7 7 130,-2-1 0,1 2 0,-2-1 0,0 1-1,0 1 1,8 20 0,-9-22 477,-11-56-474,4 20-3179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0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6824,'0'0'3736,"0"14"-3392,0 21 219,3 0 1,0 0 0,3-1 0,15 58-1,-20-91-517,-1 0 0,0 0 0,0 0 0,1 0 0,-1-1 0,0 1 0,1 0 1,-1 0-1,1 0 0,-1-1 0,1 1 0,0 0 0,-1-1 0,1 1 0,-1 0 0,1-1 0,0 1 0,0-1 0,-1 1 0,1-1 0,0 0 0,0 1 0,0-1 0,0 0 0,-1 1 0,1-1 0,0 0 0,0 0 0,0 0 0,0 0 0,0 0 0,0 0 0,0 0 0,-1 0 0,1 0 1,0 0-1,0 0 0,0-1 0,0 1 0,0 0 0,0-1 0,-1 1 0,1 0 0,0-1 0,0 1 0,-1-1 0,1 0 0,0 1 0,-1-1 0,2 0 0,5-5 177,1-1 1,-1 0-1,10-13 0,-10 11-91,8-9 159,-12 13-179,0 1 0,0 0 0,0 0 0,1 1 0,-1-1-1,1 1 1,0-1 0,7-3 0,-10 7-88,0-1-1,-1 1 1,1 0 0,0 0 0,0 0 0,-1 0-1,1 0 1,0 0 0,0 0 0,-1 0 0,1 0-1,0 0 1,0 1 0,-1-1 0,1 0 0,0 0 0,0 1-1,-1-1 1,1 0 0,0 1 0,-1-1 0,1 1-1,-1-1 1,1 1 0,0-1 0,-1 1 0,1-1-1,-1 1 1,1 0 0,-1-1 0,0 1 0,1-1 0,-1 1-1,0 0 1,1 0 0,-1 0 0,13 36 183,-2 22-42,-2 1 0,-2 0 0,-4 115 0,-5-135-74,-8 45 0,7-67-25,-1 0 0,-1 0 0,0 0 0,-14 28 0,18-44-50,0 0 1,0 0 0,-1 1-1,1-1 1,-1 0 0,1-1 0,-1 1-1,0 0 1,1 0 0,-1-1-1,0 1 1,0-1 0,0 1-1,0-1 1,0 0 0,-1 0-1,1 0 1,0 0 0,-1 0 0,1 0-1,0-1 1,-1 1 0,1-1-1,-1 0 1,1 0 0,-1 0-1,1 0 1,-1 0 0,1 0-1,0 0 1,-1-1 0,1 0 0,-1 1-1,1-1 1,0 0 0,-1 0-1,1 0 1,0 0 0,0-1-1,0 1 1,0 0 0,0-1-1,0 0 1,0 1 0,1-1 0,-1 0-1,1 0 1,-1 0 0,-1-3-1,1 0-5,0 1 0,0 0 0,0 0 0,1-1 0,0 1 0,-1 0-1,2-1 1,-1 1 0,1-1 0,-1 0 0,1 1 0,0-1 0,1 1 0,-1-1-1,1 1 1,0-1 0,0 1 0,1-1 0,-1 1 0,1 0 0,0 0-1,0-1 1,0 1 0,3-3 0,2-3 8,-1 1-1,2 0 1,-1 1 0,1 0 0,1 0-1,-1 1 1,1 0 0,15-9-1,-5 4 39,-13 8 3,0-1-1,0 1 0,1 1 0,0-1 1,0 1-1,0 0 0,0 0 0,1 1 0,13-2 1,-20 4-24,1 0 1,-1 0-1,1 0 1,0 0-1,-1-1 1,1 1-1,0 0 1,-1-1 0,1 1-1,-1-1 1,1 0-1,-1 1 1,1-1-1,-1 0 1,1 0-1,-1 0 1,0 0-1,2-2 1,-2 2-172,-1 0 0,1 0 1,0 0-1,-1 0 0,0 0 0,1 0 1,-1 0-1,1 0 0,-1 0 0,0 0 1,0 0-1,0 0 0,0 0 0,0-1 0,0 1 1,0 0-1,0 0 0,0 0 0,0 0 1,-1 0-1,1 0 0,-1-2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5.0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652 0 13464,'0'0'845,"-10"6"-400,-51 30 411,-113 90 0,-28 25 581,-1 2 1817,202-152-3045,3-2 18,7-4-28,7-6-2998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259 806 4008,'0'0'1689,"-10"7"-1266,-27 17 77,-37 31-1,57-41-336,1 1 0,1 0 0,0 1-1,0 0 1,-11 19 0,20-25-35,0 0 0,1 0 0,-8 20 0,12-27-94,0 1 0,0 0 0,1 0 0,-1-1 1,1 1-1,0 0 0,0 0 0,0 0 0,1-1 0,-1 1 0,1 0 0,0 0 0,0-1 1,3 7-1,-4-8-20,1 0 1,0-1-1,0 1 1,0-1 0,0 0-1,0 1 1,0-1-1,0 0 1,0 0 0,1 1-1,-1-1 1,0 0-1,1 0 1,-1-1 0,1 1-1,-1 0 1,1 0-1,0-1 1,-1 1 0,1-1-1,0 1 1,-1-1-1,1 0 1,0 1-1,-1-1 1,1 0 0,0 0-1,0 0 1,-1-1-1,1 1 1,0 0 0,-1-1-1,1 1 1,0-1-1,-1 1 1,1-1 0,1-1-1,4-1 53,0 0 1,0-1-1,0 0 0,-1-1 0,1 1 1,10-11-1,-1-3 69,-1-1-1,0 0 1,-2-1 0,0 0 0,-1-1-1,-1-1 1,-1 0 0,-1 0-1,9-34 1,-3-6 116,-2 0-1,6-85 1,-16 105-88,-2 0 0,-2 0 1,-2 0-1,-10-54 0,13 96-153,0-1 0,0 0 0,0 1 0,0-1 0,0 0 0,0 1 1,-1-1-1,1 1 0,0-1 0,0 0 0,0 1 0,-1-1 0,1 1 0,0-1 0,-1 1 0,1-1 0,0 1 0,-1-1 0,1 1 0,-1-1 0,-5 9 114,-2 23-32,1 19-14,0-3-22,2 1-1,2 77 1,7-70 22,21 101-1,-21-140-46,1 0 0,1 0 0,0-1 0,1 1 0,1-2 0,0 1 0,1-1 0,18 21 0,-25-33-21,-1 0-1,1 0 0,-1-1 1,1 1-1,0-1 0,-1 1 0,1-1 1,0 0-1,0 1 0,0-1 1,0 0-1,0 0 0,0 0 1,1-1-1,-1 1 0,0 0 1,0-1-1,1 0 0,-1 1 1,0-1-1,1 0 0,-1 0 1,0 0-1,0-1 0,1 1 0,-1 0 1,0-1-1,1 1 0,-1-1 1,0 0-1,0 0 0,0 0 1,0 0-1,0 0 0,0-1 1,3-1-1,5-6 38,-1 0 1,0-1-1,0 0 0,-1 0 1,9-14-1,-9 12-46,10-12 67,-9 12 14,0 0-1,0-1 1,8-18 0,-17 31-79,0 0 1,0 0-1,0-1 1,0 1-1,0 0 1,0 0-1,0 0 1,0 0 0,0 0-1,0 0 1,0 0-1,1-1 1,-1 1-1,0 0 1,0 0-1,0 0 1,0 0 0,0 0-1,0 0 1,0 0-1,0 0 1,0 0-1,0 0 1,0-1-1,1 1 1,-1 0 0,0 0-1,0 0 1,0 0-1,0 0 1,0 0-1,0 0 1,0 0 0,1 0-1,-1 0 1,0 0-1,0 0 1,0 0-1,0 0 1,0 0-1,0 0 1,0 0 0,1 0-1,-1 0 1,0 0-1,0 0 1,0 0-1,0 0 1,0 0-1,0 1 1,0-1 0,0 0-1,1 0 1,-1 0-1,0 0 1,0 0-1,0 0 1,0 0-1,0 0 1,6 12 126,4 27-68,-6-24-12,-3-9-37,1-1 1,-1 0-1,1 0 0,0 0 0,1 0 1,-1 0-1,1 0 0,0-1 0,0 1 1,5 4-1,-6-7-8,0-1 0,0 1 0,1-1 0,-1 1 0,1-1 0,-1 0 0,1 0-1,0 0 1,-1 0 0,1-1 0,0 1 0,-1-1 0,1 1 0,0-1 0,0 0 0,0 0 0,-1 0 0,1 0 0,0-1 0,0 1 0,-1-1 0,4-1 0,4-1 7,-1 0 0,0-1 0,1-1 0,-1 1 0,-1-1 0,1-1 0,11-9 0,-5 3 36,-1-1 0,24-30 1,-25 25-8,0 0 1,-2-2 0,0 1 0,-1-1 0,13-42 0,22-109 203,-33 111-89,6-92 0,-23 74 7,-2 89-144,-45 229-45,25-105-8,-110 468-31,82-388 110,54-207-24,2-7-5,8-14 6,11-25 8,177-383 249,-88 139-183,-18-8-38,-80 252-48,8-20 30,-9 31-5,11-52-1,-41 127-25,-2 19-52,-18 100 0,18-66 4,-45 181-55,-56 234 96,113-490 17,8-22-14,0 0 0,0 0-1,1 0 1,-1 1 0,1-1-1,0 0 1,0 6 0,14-31 56,54-110 116,-38 70-98,2 2 1,51-70-1,-69 111-60,-3 4-8,0 0 0,1 1 0,1 0 0,0 1 0,21-17 0,-4 10-8,34-15 1,-45 25 5,1-1 0,-1 0 0,0-2 1,-1 0-1,-1-1 0,23-21 0,-35 28-5,0 1 0,0-1 0,-1 0 1,0 0-1,0 0 0,0 0 0,-1 0 0,2-8 0,-3 12-2,-1 0 0,1 0 0,-1 0 0,1 0 0,-1 0 0,0 0 0,0 0 0,0 0 0,0-1 0,0 1 0,0 0 0,0 0 0,-1 0 0,1 0 0,-1 0 0,0 0 0,1 0 0,-1 0 0,0 0 0,0 0 0,0 1 0,-1-1 0,1 0 0,0 0 0,-1 1 0,1-1 0,-1 1 0,1-1 0,-3 0 0,2 1 0,0 0-1,0 0 1,0 1 0,-1-1-1,1 1 1,0 0 0,0-1-1,0 1 1,-1 0 0,1 0-1,0 1 1,0-1 0,0 0-1,-1 1 1,1-1 0,0 1-1,0 0 1,0 0 0,0 0-1,0 0 1,0 0 0,-3 2-1,-4 4 14,-1 0 0,1 1 0,-8 8 0,10-9-9,-4 4 4,1-1 1,1 1-1,0 1 1,-15 24-1,20-29-17,0 1 0,0 0 0,1 1 0,0-1 0,1 0 0,0 1 0,0 0 0,1-1 0,-1 15 0,2-21 5,0 0 0,0 0 0,0 0 0,1 0 0,-1 0 0,0 0 0,1 0 0,-1 0 0,1 0 0,0 0 0,0 0 0,0-1 0,0 1 0,0 0-1,0 0 1,0-1 0,0 1 0,1-1 0,-1 1 0,1-1 0,2 2 0,0-1 4,-1 0 0,0-1 0,1 1 0,0-1 0,-1 0 0,1 0 0,0 0 0,-1-1 0,1 1-1,7-1 1,0 0 10,-1-1 0,0 0 0,1-1 0,-1 0 0,0-1 0,0 0 0,16-7-1,2-7 71,0-2-1,-2 0 0,0-2 0,32-33 0,-7 7 278,-50 45-354,1 1 0,-1 0 0,0 0 0,1 0 0,-1 0 0,1 0 0,-1 0 0,1 1 0,0-1 0,-1 0 0,1 1 0,0-1 0,-1 1 0,1 0 0,0-1 1,0 1-1,-1 0 0,1 0 0,0 0 0,0 1 0,-1-1 0,1 0 0,0 0 0,-1 1 0,1-1 0,0 1 0,-1 0 0,1-1 0,0 1 0,1 2 0,5 2-16,-1 1-1,0 1 1,0-1-1,11 15 1,-12-14 10,0-1 0,0 0 0,12 11 0,-4-8 1,-3-2-4,-1 0 0,18 7-1,-24-12 2,0-1-1,-1 0 0,1 0 0,0 0 0,0 0 0,0 0 0,0-1 1,1 0-1,-1 0 0,0 0 0,7-2 0,-3 0 14,1 0 0,-2-1-1,1 0 1,0 0 0,-1-1 0,1 0 0,-1-1-1,0 1 1,0-2 0,-1 1 0,1 0 0,-1-1-1,-1-1 1,1 1 0,-1-1 0,0 1 0,0-1-1,-1-1 1,6-13 0,-9 19-5,0 0 0,-1 0 0,1 0 0,-1 0 0,1 0 0,-1-1 0,0 1 0,0 0 0,0 0 0,0 0 0,0 0 0,-1 0 0,1-1 0,-1 1 0,1 0 0,-1 0 0,0 0 0,0 0 0,0 0 0,0 0 0,-1-1 0,1 2-1,0 1-1,0-1 1,0 1 0,0 0 0,0-1-1,0 1 1,-1 0 0,1 0-1,0 0 1,0 0 0,0 0 0,0 0-1,0 0 1,0 1 0,0-1-1,0 0 1,0 0 0,-1 1 0,1-1-1,0 1 1,1-1 0,-1 1-1,0-1 1,0 1 0,0 0-1,0-1 1,0 1 0,0 0 0,1 0-1,-1 0 1,-1 1 0,-1 4 3,-3 5 5,1-1-1,-7 18 0,11-24-13,0-1-1,0 1 1,0 0 0,1 0-1,0 0 1,-1 0 0,1 1-1,1-1 1,-1 0 0,1 0-1,1 6 1,-1-5 2,0 0 0,1-1 0,0 1-1,0 0 1,0-1 0,1 0 0,-1 1 0,1-1 0,0 0 0,0-1 0,0 1-1,1 0 1,-1-1 0,1 0 0,0 0 0,0 0 0,0 0 0,0 0-1,1-1 1,-1 0 0,1 0 0,-1 0 0,1-1 0,0 1 0,0-1-1,-1 0 1,1 0 0,0-1 0,0 0 0,0 1 0,0-2 0,0 1 0,10-2-1,13-4 59,0-1 0,0-1-1,-1-1 1,0-1 0,42-23-1,-67 32-52,-1 0-1,0 0 0,1 1 0,-1-1 0,1 1 0,-1 0 1,1-1-1,-1 1 0,1 0 0,-1 0 0,1 0 1,-1 0-1,1 0 0,-1 0 0,1 0 0,-1 0 1,1 1-1,-1-1 0,1 0 0,-1 1 0,1 0 0,-1-1 1,0 1-1,1 0 0,-1-1 0,0 1 0,0 0 1,0 0-1,1 0 0,-1 0 0,0 0 0,0 1 1,1 1-1,3 4 17,-1 0-1,1 1 1,-1-1 0,4 14 0,-4-13 2,-3-3 12,1 0 0,-1 1 1,0-1-1,-1 1 1,1-1-1,-1 1 0,0 7 1,-1-2 0,1-10 133,13-20-28,-4 10-99,-1 0 0,0-1 0,10-14 0,-14 17-41,0 1 0,0-1 0,1 1 0,0 0-1,0 1 1,0-1 0,1 1 0,0 0-1,0 1 1,0-1 0,0 1 0,9-4 0,-14 8 0,0 0 1,0 0-1,1 0 1,-1 1-1,0-1 0,0 0 1,0 1-1,0-1 1,0 0-1,0 1 1,0-1-1,0 1 1,0 0-1,0-1 1,0 1-1,0 0 1,-1 0-1,1-1 0,0 1 1,0 0-1,-1 0 1,1 0-1,0 0 1,-1 0-1,1 1 1,16 26 9,-8-9-57,-3-6 64,0 0 0,1 0 0,1-1 0,0 0 0,16 19 0,-21-29-22,-1-1-1,1 1 1,-1 0-1,1-1 1,0 1 0,0-1-1,0 0 1,0 0-1,0 0 1,0 0 0,0-1-1,0 1 1,0-1-1,0 0 1,0 0 0,0 0-1,0 0 1,0 0-1,0-1 1,1 1-1,-1-1 1,0 0 0,-1 0-1,1 0 1,3-2-1,5-1 5,-1-1-1,0-1 0,-1 1 0,1-1 0,15-14 0,-6 0 11,-1-1 0,-1 0 0,-1-1 0,-1-1 0,-1-1 0,-1 0 0,10-26 0,-5 3 25,-1 0 0,13-67 1,9-103 111,-37 207-142,-1 0-4,17-129 76,-17 120-57,0 1 1,-2-1-1,0 0 1,-1 1-1,-6-27 1,8 44-21,0 1-1,0-1 1,-1 1-1,1-1 1,0 1-1,0-1 1,0 1 0,0 0-1,0-1 1,0 1-1,-1-1 1,1 1 0,0 0-1,0-1 1,-1 1-1,1-1 1,0 1-1,-1 0 1,1-1 0,0 1-1,-1 0 1,1 0-1,0-1 1,-1 1-1,1 0 1,-1-1 0,-7 9 4,-2 23-23,-3 41-107,-5 103 0,14-102 66,4-1 0,3 1-1,21 122 1,-18-170 73,1 0 0,1 0 0,0-1 1,23 42-1,-27-59-4,0 0 1,1-1 0,0 0 0,0 0 0,0-1-1,0 1 1,12 8 0,-14-13-4,0 1 0,-1 0 1,1-1-1,0 1 0,0-1 0,0 0 0,0 0 1,0 0-1,5 1 0,-6-2 0,-1 0-1,1 0 1,0 0-1,-1 0 1,1-1-1,0 1 1,-1 0-1,1-1 1,-1 1 0,1-1-1,-1 1 1,1-1-1,-1 0 1,1 0-1,-1 0 1,1 0-1,-1 0 1,0 0-1,2-1 1,16-21 82,0-1 0,-1-1-1,-2-1 1,16-31 0,-27 48-62,10-14 89,-15 23-115,0 0 0,0 0 0,0 0 0,1 0 0,-1 0 0,0 0 0,0-1 0,0 1 0,1 0 0,-1 0 0,0 0 0,0 0 0,0 0 0,1 0 0,-1 0 0,0 0 0,0 0-1,0 0 1,1 0 0,-1 0 0,0 0 0,0 1 0,0-1 0,1 0 0,-1 0 0,0 0 0,0 0 0,0 0 0,0 0 0,1 0 0,-1 0 0,0 1 0,0-1 0,0 0 0,0 0 0,0 0 0,1 1 0,5 16-9,-4-5 22,1 1 0,0 0-1,1-1 1,0 0 0,1 0 0,1 0 0,13 22 0,-17-33-13,-1 1 1,1 0 0,0 0 0,0-1 0,0 1-1,0-1 1,0 0 0,1 0 0,-1 0 0,0 0 0,0 0-1,1 0 1,-1 0 0,1-1 0,-1 1 0,0-1-1,1 0 1,-1 0 0,1 1 0,-1-2 0,1 1-1,-1 0 1,1 0 0,-1-1 0,4 0 0,6-3 17,0 0 0,0-1 0,19-9 0,-19 7-6,207-90 156,-143 70 135,-92 37-241,0 0 0,-30 24 0,7-3-71,34-27 4,1 0 0,0 0 1,0 0-1,1 0 0,-6 8 0,8-11 3,0 0-1,0 1 1,0-1-1,1 0 1,-1 1 0,0-1-1,0 1 1,1-1 0,-1 1-1,1-1 1,-1 1 0,1 0-1,0-1 1,0 1-1,-1 0 1,1-1 0,0 1-1,1 0 1,-1-1 0,0 1-1,0-1 1,2 4 0,-1-4 1,0 0-1,0-1 1,0 1 0,1 0 0,-1-1 0,0 1 0,1-1 0,-1 1 0,0-1 0,1 1 0,-1-1 0,0 0 0,1 0 0,-1 0 0,1 0 0,-1 0 0,1 0 0,-1 0-1,0 0 1,1-1 0,-1 1 0,0-1 0,1 1 0,-1-1 0,0 1 0,2-2 0,3 0 0,0-1 0,-1 1 0,1-1 0,-1 0 0,5-4 0,24-32 84,-28 31-58,1 0 0,0 0 0,8-7 0,-14 14-23,-1 1-1,1 0 1,0-1-1,0 1 1,-1 0-1,1 0 0,0 0 1,0 0-1,-1 0 1,1 0-1,0 0 1,0 0-1,-1 0 1,1 0-1,0 0 0,0 0 1,-1 0-1,1 1 1,0-1-1,-1 0 1,1 0-1,0 1 1,-1-1-1,1 1 1,0-1-1,-1 0 0,1 1 1,-1-1-1,1 1 1,0 0-1,-1-1 1,0 1-1,2 0 1,19 28-5,-14-19 11,-4-6-11,1 0 1,-1 0-1,1 0 0,-1-1 1,1 0-1,0 1 1,0-1-1,0-1 0,1 1 1,-1-1-1,1 1 1,0-1-1,-1-1 0,8 3 1,-7-4 0,-1 1 1,1-1 0,-1 0 0,1 0-1,0-1 1,-1 1 0,1-1-1,-1 0 1,1-1 0,-1 1-1,1-1 1,-1 1 0,0-1-1,0 0 1,0-1 0,4-3 0,2-1 1,0-1 1,-1 0-1,-1-1 1,1 0-1,-1 0 1,-1-1-1,0 0 1,11-21-1,-1-3 16,19-56 1,-19 35 22,-2-1 0,-3-1 0,-2 0 0,-2 0 0,-3-1 0,-3-61 0,-2 89 13,-2 0 1,0 1 0,-12-49-1,14 77-53,0 1 0,0 0 0,0-1 0,0 1 0,0 0 0,0 0 0,0-1 0,0 1 0,0 0-1,-1-1 1,1 1 0,0 0 0,0 0 0,0-1 0,-1 1 0,1 0 0,0 0 0,0-1 0,0 1 0,-1 0 0,1 0 0,0 0-1,-1-1 1,1 1 0,0 0 0,0 0 0,-1 0 0,1 0 0,0 0 0,-1 0 0,1 0 0,0 0 0,-1 0 0,1 0 0,0 0-1,-1 0 1,1 0 0,0 0 0,-1 0 0,1 0 0,0 0 0,0 0 0,-1 0 0,1 0 0,0 0 0,-1 0 0,1 1 0,0-1-1,0 0 1,-1 0 0,1 0 0,0 1 0,0-1 0,-1 0 0,1 0 0,0 1 0,0-1 0,0 0 0,-1 0 0,1 1-1,0-1 1,0 0 0,0 1 0,0-1 0,0 1 0,-13 20-19,8-5 1,0 0 0,1 1 0,1-1 0,-2 33 0,4 72-61,1-116 75,5 103-127,40 212-1,-43-309 139,0-1 0,0 1-1,1 0 1,1-1 0,0 1-1,0-1 1,1 0 0,0-1-1,12 17 1,-4-6-1,-12-18 3,1 0-1,-1 1 1,0-1 0,1 0-1,0 0 1,-1 0 0,1 0-1,0 0 1,3 2 0,-3-3-9,-1-1-1,0 0 1,0 0 0,0 0-1,1 1 1,-1-1 0,0 0-1,0 0 1,0-1 0,0 1-1,1 0 1,-1 0 0,0 0-1,0-1 1,0 1 0,0-1-1,0 1 1,1-1 0,-1 1-1,0-1 1,0 0 0,-1 1 0,1-1-1,0 0 1,0 0 0,0 0-1,0-1 1,2 1-53,-1-1 1,0 0-1,0 0 0,0-1 1,0 1-1,0 0 1,-1-1-1,1 1 0,-1-1 1,1 1-1,-1-1 0,0 0 1,0 0-1,0 1 1,0-1-1,-1 0 0,1 0 1,-1 0-1,0 0 1,0 0-1,0 0 0,0 0 1,0 0-1,0 0 0,-1 1 1,0-1-1,1 0 1,-1 0-1,0 0 0,-1 1 1,1-1-1,0 0 0,-3-2 1,-4-8-335,-2 0 0,0 1 0,0 0 0,-1 1 0,-13-10 0,15 12 79,-16-11-758,0 1 0,-2 2 0,-52-28 0,50 29 499,29 16 575,-1 0 0,1 0 0,-1 0 1,1-1-1,-1 1 0,1 0 0,-1 0 1,1-1-1,0 1 0,-1 0 0,1-1 1,-1 1-1,1-1 0,0 1 0,0 0 1,-1-1-1,1 1 0,0-1 0,-1 1 1,1-1-1,0 1 0,0-1 1,0 1-1,0-1 0,0 1 0,0-1 1,-1 1-1,1-1 0,0 0 0,1 1 1,-1-1-1,0 1 0,0-1 0,1-1 24,0 1-1,-1-1 1,1 1-1,0-1 1,1 1-1,-1 0 0,0-1 1,0 1-1,1 0 1,2-2-1,42-22 563,-43 23-558,25-10 367,1 2 1,1 0-1,0 2 1,0 1 0,1 2-1,44-3 1,-58 7 80,0-1 0,25-5 0,-39 7-435,0 0 1,0 0-1,0 0 1,0 0 0,0 1-1,-1-1 1,1 1-1,0 0 1,0 0 0,0 0-1,-1 0 1,1 0-1,0 1 1,-1-1-1,1 1 1,-1-1 0,0 1-1,3 3 1,3 2-117,-1 0 0,1 1 0,9 14 0,30 56-1701,-32-51-459,22 31 0,-35-55 2177,1 1-1,0-1 1,0 0-1,0-1 1,0 1 0,0 0-1,0-1 1,1 0 0,-1 0-1,1 0 1,0 0 0,-1 0-1,1-1 1,0 1 0,0-1-1,0 0 1,0-1 0,0 1-1,0-1 1,0 1-1,1-1 1,-1-1 0,0 1-1,0 0 1,0-1 0,0 0-1,0 0 1,0 0 0,0 0-1,-1-1 1,1 0 0,0 1-1,4-4 1,-5 3 139,0 0-1,-1 0 1,1 0 0,-1 0 0,1 0 0,-1-1-1,0 1 1,0-1 0,0 0 0,0 1-1,0-1 1,-1 0 0,1 0 0,-1 0 0,1 0-1,-1-1 1,0 1 0,-1 0 0,1 0 0,-1-1-1,1 1 1,-1 0 0,0-1 0,0 1-1,0 0 1,-1-1 0,1 1 0,-2-5 0,2 7-50,-1 0 1,1 0-1,-1 0 1,1-1-1,-1 1 1,1 0-1,-1 0 1,0 0-1,0 0 1,0 0-1,1 0 1,-1 0-1,0 1 1,0-1-1,0 0 1,0 0-1,0 1 1,-1-1-1,1 0 1,0 1-1,0 0 1,-2-1-1,1 0 15,-1 1-1,1 0 0,-1 0 0,0 0 1,1 0-1,-1 0 0,1 0 1,-1 1-1,0-1 0,-2 2 0,-3 1 51,1 0 0,0 0 0,0 1 0,0-1 0,0 2 0,-7 5 0,6-3 4,0 1 0,0 0-1,1 1 1,0-1 0,0 1 0,1 1-1,0-1 1,-6 16 0,11-22-66,-1 0 0,1 1 0,-1 0 0,1-1 0,0 1 0,0 0 0,1-1 0,-1 1 0,1 0 0,0 0 0,0-1 0,0 1 0,1 0 0,-1 0 0,1-1 0,0 1 0,0 0 0,0-1 0,0 1 0,1-1 0,-1 1 0,1-1 0,0 0 0,0 1 0,0-1 0,0 0 0,1 0 0,3 3 0,2 0 71,1 0 0,0 0 0,1-1-1,-1 0 1,1-1 0,0 0 0,15 4 0,-6-3 144,-1-1 0,1-1 1,26 1-1,-32-3 48,1-2-1,25-3 1,-14-3-2998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12760,'0'0'1136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8336,'0'0'1320,"76"-40"-928,-13 5 16,26-1-32,5-4 8,9 5 184,-6 3 0,-7 4 16,-15 4 0,-11 8-64,-13 4 0,-11 6-184,-10 4 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9240,'0'0'736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 4216,'0'0'4857,"-16"15"-4220,6-5-565,-97 100 756,77-76-408,-46 65-1,52-57-201,2 0 1,2 1-1,2 1 1,1 1-1,3 1 0,1 0 1,3 1-1,2 0 1,-3 51-1,9-67-2,2-1 0,0 1 0,3 0 1,6 34-1,-5-46-63,1 0 1,0 0-1,2 0 1,0 0-1,1-1 1,1-1 0,16 24-1,4-1 364,2-1 0,44 42 0,-26-25 884,-48-55-1210,-2-3-131,1 1 1,0-1-1,0 0 1,1 0-1,-1 1 1,0-1-1,0 0 1,1 1-1,-1-1 1,1 0-1,0-1 1,6-7-2721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6928,'0'0'2137,"-1"16"-1570,-22 243 1791,-25 105 1341,45-350-3326,2 1-1,0-1 1,0 1-1,2-1 1,1 17 0,-1-30-353,-1-1 1,0 1 0,0-1-1,1 0 1,-1 1-1,0-1 1,0 1-1,1-1 1,-1 0 0,1 1-1,-1-1 1,0 0-1,1 0 1,-1 1 0,1-1-1,-1 0 1,1 0-1,-1 1 1,0-1 0,1 0-1,-1 0 1,1 0-1,-1 0 1,1 0-1,-1 0 1,1 0 0,-1 0-1,1 0 1,-1 0-1,1 0 1,-1 0 0,1 0-1,22-5 176,-16 3-109,188-49 529,-75 17-326,-103 30-222,0 2 1,17-1 0,-18 2 49,-1-1 0,0 0-1,22-6 1,-28 5-9,1-2 415,-16-12-490,0 5-2736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11448,'0'0'2732,"12"-2"-2478,101-8 282,79-11 1075,-182 19-1412,0 0 0,-1 0 1,0-1-1,1-1 0,-1 0 1,0 0-1,-1 0 0,1-1 1,-1-1-1,0 1 0,0-1 1,0-1-1,-1 1 0,0-1 1,7-10-1,-6 9-195,-7 6 101,1 1 0,-1-1 0,0 1 0,1-1 0,-1 1 1,0-1-1,0 0 0,0 0 0,1-2 0,-2 3-309,0 0-1,0 0 0,0 0 1,0 0-1,0 0 0,0 0 1,0 0-1,0 0 0,0 0 1,0 0-1,-1 0 0,1 1 1,0-1-1,-2-2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10448,'0'0'1137,"12"-13"-844,-3 2-231,-1 2-5,0-1 0,1 1 0,0 0 0,0 1 1,1 0-1,0 0 0,1 1 0,17-9 0,18-4 211,0 3-1,1 1 0,63-11 0,149-9 1763,-238 34-1698,-10 0-35,1 1 0,18-1-1,-27 2-252,-1 0 0,0 1-1,0-1 1,0 0 0,0 1-1,0-1 1,0 1-1,0-1 1,-1 1 0,1 0-1,0 0 1,0 0 0,0 0-1,-1 0 1,1 0 0,0 0-1,-1 1 1,1-1 0,-1 1-1,0-1 1,2 3-1,11 19-2080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8240,'0'0'2238,"16"-4"-1531,286-62 3222,-276 62-3133,50-17-1,-66 18-519,-1-1 0,1 0 0,-1-1-1,1 0 1,-2 0 0,1-1 0,15-13-1,-18 16 29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10152,'0'0'1016,"10"-2"-719,25-5 73,0-1 0,56-22 1,-3-10 158,-39 17 380,1 2 1,91-26-1,-134 45-854,11-2 896,-18 4-1004,1 0-1,-1 0 0,0 0 1,1 0-1,-1 0 0,1 0 0,-1 0 1,1 0-1,-1 0 0,1 1 1,-1-1-1,0 0 0,1 0 0,-1 0 1,1 1-1,-1-1 0,0 0 1,1 0-1,-1 1 0,1-1 0,-1 0 1,0 1-1,0-1 0,1 0 1,-1 1-1,0-1 0,1 1 0,-1-1 1,0 0-1,0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5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231 138 10248,'0'0'2321,"-10"8"-1726,-59 48 386,57-45-719,1 1-1,0-1 0,1 2 0,-14 20 1,10-7 81,2 1 1,0 0-1,2 1 1,1 0 0,1 1-1,1 0 1,-2 31 0,8-53-237,0 0 0,1 1 0,0-1 1,0 1-1,1-1 0,-1 0 0,2 1 1,-1-1-1,1 0 0,0 0 0,1 0 1,0 0-1,0 0 0,0-1 0,1 1 1,0-1-1,0 0 0,1 0 0,9 9 0,-7-8 5,1-1 0,0 0 0,0 0 0,1-1 0,-1 0 0,1-1 0,0 0 0,1 0 0,-1-1 0,1 0 0,-1-1 0,1 0 0,0 0 0,11 0 0,-1-2 8,0 0 0,-1-1 0,1-1 0,-1-1 0,1 0 0,-1-2 0,0 0 0,0-1 0,-1-1 1,0 0-1,0-2 0,0 0 0,18-14 0,-30 19-95,29-18 269,48-42 0,-74 56-241,1-1 1,-1-1 0,-1 0-1,0 0 1,0-1 0,-1 1-1,0-2 1,-1 1 0,5-14-1,-6 14-1,-1 0 0,0 0 0,-1-1 0,0 1 0,0-1 0,-2 1-1,1-1 1,-2 0 0,1 0 0,-3-16 0,-1 7 10,-2 0 1,0 0 0,-1 0-1,-2 0 1,0 1-1,-1 0 1,0 1-1,-2 0 1,-1 1-1,0 0 1,-22-24 0,29 37-38,0 0 0,0 0 1,-1 0-1,1 1 1,-1 0-1,-1 1 1,1-1-1,0 1 0,-1 0 1,1 1-1,-1-1 1,0 2-1,-7-3 1,4 3 3,1 0 1,-1 1 0,0 0-1,0 0 1,1 1 0,-1 0 0,1 1-1,-18 5 1,12-2-10,1 1 1,0 0-1,0 1 1,0 1-1,1 0 0,0 1 1,1 0-1,0 1 0,0 0 1,1 1-1,-18 23 1,24-27-55,0 0 0,1 0 0,0 1 0,0-1 0,-3 10 0,6-13 7,0 0 0,0 0 0,0 0 0,0-1 0,1 1 0,0 0 0,0 0-1,0 0 1,0 0 0,0 0 0,1 0 0,0 0 0,2 5 0,10 19-3468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380 685 9704,'0'0'1264,"-15"3"-866,-15 2-96,0 2 0,1 1 0,-47 19 0,61-20-99,-1 1 0,2 0 0,-1 1 0,1 0 0,0 1 0,1 1 0,0 0 0,1 0 0,0 2 0,1-1 0,0 2 0,-12 19 0,21-29-133,0 0 0,0 0 0,0 1 0,0-1 0,1 1 0,-1-1 0,1 1 0,0-1 0,1 1 0,-1-1 0,1 1 0,0 0 0,0-1 0,0 1 0,1 0 0,2 8-1,-2-8 0,2 0-1,-1 0 0,0-1 0,1 1 0,0-1 0,0 1 0,1-1 0,-1 0 0,1 0 0,0-1 0,0 1 1,8 5-1,0-1 18,0-2-1,0 1 1,1-2 0,0 1 0,0-2 0,0 0 0,1 0 0,-1-1 0,1-1 0,20 1 0,-3-4 33,1-1 0,-1-1 0,0-2 0,0-1 0,0-2 1,-1-1-1,0-1 0,-1-1 0,0-2 0,-1-1 0,0-1 0,-1-2 1,34-26-1,-44 30 1,33-29 700,-69 62-418,-21 27 1,35-40-378,0-1-1,0 1 0,1 0 1,0 1-1,1-1 1,0 1-1,0-1 1,-3 14-1,6-19-18,0 0-1,0 0 1,0 0 0,0 0-1,0 0 1,1 0-1,-1 0 1,1 0 0,-1 0-1,1 0 1,0 0 0,0 0-1,0 0 1,0-1-1,0 1 1,0 0 0,0-1-1,1 1 1,-1-1 0,1 1-1,-1-1 1,1 0 0,-1 1-1,1-1 1,0 0-1,0 0 1,-1 0 0,1 0-1,0-1 1,0 1 0,0 0-1,3 0 1,4 1 19,2 1 1,-1-1-1,0 0 1,19 0-1,-20-2 4,-1 0-1,1-1 1,-1 0 0,1 0-1,-1-1 1,1 0-1,-1-1 1,0 0-1,0 0 1,0 0-1,0-1 1,-1 0 0,10-7-1,-13 7-1,0 1 0,1-1 0,-1 0 0,-1 0 0,1 0 0,-1-1 0,1 1-1,-1-1 1,0 0 0,-1 0 0,1 0 0,-1 0 0,0 0 0,-1-1 0,1 1 0,-1-1 0,0 1 0,0-1 0,-1 1-1,1-1 1,-2-8 0,1 8-2,-1 1-1,0-1 1,0 0-1,0 1 1,-1-1-1,0 1 0,0 0 1,0-1-1,-1 1 1,0 0-1,0 0 1,0 1-1,0-1 1,-1 1-1,0-1 0,0 1 1,0 0-1,0 1 1,-1-1-1,0 1 1,1-1-1,-1 2 1,0-1-1,-1 0 0,1 1 1,0 0-1,-1 0 1,1 1-1,-1-1 1,1 1-1,-1 0 1,-11 1-1,-46-5 232,103-17-141,6-2-99,75-37 8,-100 52-13,0 1-1,1 1 1,43-8-1,-60 14-5,-1 0 0,1 1 0,0-1 0,-1 1-1,1 0 1,-1 1 0,1-1 0,0 1 0,-1 0 0,1 0-1,8 3 1,-11-3-2,0 1 0,0-1 0,0 1 0,-1-1 0,1 1-1,0 0 1,0 0 0,-1 0 0,1 0 0,-1 0 0,0 0 0,0 0-1,0 0 1,0 0 0,0 1 0,0-1 0,0 0 0,-1 1 0,1-1-1,-1 1 1,0-1 0,1 1 0,-2 3 0,1 13 26,-1-1 1,-1 0-1,0 1 0,-2-1 1,0 0-1,-1-1 0,-8 21 1,12-37-21,1 0-1,-1 0 1,1 0 0,-1 1 0,1-1 0,0 0 0,-1 0 0,1 1 0,0-1 0,0 0 0,0 0 0,0 3 0,0-4-5,0 0-1,1 0 1,-1 0 0,0 1-1,0-1 1,0 0-1,0 0 1,1 0 0,-1 1-1,0-1 1,0 0 0,0 0-1,1 0 1,-1 0 0,0 0-1,0 1 1,1-1-1,-1 0 1,0 0 0,0 0-1,1 0 1,-1 0 0,0 0-1,0 0 1,1 0-1,-1 0 1,0 0 0,0 0-1,1 0 1,-1 0 0,0 0-1,0 0 1,1 0-1,-1 0 1,0-1 0,4 0 16,0-1 0,-1 0 1,1 0-1,-1 0 0,1 0 1,4-5-1,85-83 160,-69 64-113,1 0-1,1 3 1,1 0 0,53-33-1,-70 49-43,-6 5 1,0 0 1,0-1-1,0 1 0,1 0 1,7-2-1,-11 4-19,0 0 0,0 0 0,0 0 0,0 0 0,0 0-1,0 0 1,0 0 0,0 0 0,0 0 0,0 1 0,0-1 0,0 0-1,0 1 1,0-1 0,0 1 0,0-1 0,0 1 0,-1-1 0,1 1-1,0 0 1,0-1 0,0 1 0,-1 0 0,1 0 0,0-1-1,-1 1 1,1 0 0,-1 0 0,2 2 0,3 8 11,-1 0-1,1 1 1,-2 0 0,0 0-1,3 23 1,-4-21 1,1 1 0,0-2 1,9 25-1,-10-33-12,1-1 0,-1 1 0,1-1-1,0 1 1,0-1 0,0 0 0,1 0 0,-1-1 0,1 1 0,0-1-1,0 0 1,0 1 0,1-2 0,6 5 0,-6-5-3,0 1 1,1-1-1,-1 0 1,1-1 0,-1 1-1,1-1 1,0 0-1,-1 0 1,1-1-1,0 0 1,-1 0-1,1 0 1,0 0-1,0-1 1,8-2 0,-7 0 1,0 0 0,-1 1 1,1-2-1,-1 1 0,0-1 1,0 0-1,0 0 0,-1-1 1,1 0-1,-1 0 0,0 0 1,4-6-1,74-105 94,-60 84-8,0-1 0,34-73 0,-23 48 118,-31 60-185,2 11 12,1 14 11,2 27-50,-4 0 0,-1 0 0,-8 95 0,5-143 9,-1-1-1,1 1 1,-1-1-1,0 1 1,0-1-1,0 1 1,-1-1-1,0 0 1,-4 9 0,5-14-3,1 0 1,-1-1 0,1 1 0,-1 0 0,1 0 0,-1-1-1,1 1 1,-1 0 0,1 0 0,0-1 0,-1 1 0,1-1-1,-1 1 1,1 0 0,0-1 0,0 1 0,-1-1 0,1 1-1,0-1 1,0 1 0,-1 0 0,1-1 0,0 1 0,0-1-1,0 1 1,0-1 0,0 1 0,0-2 0,-6-15 52,5 13-32,-1 0 0,1 0 1,-1 0-1,0 0 0,0 1 0,-3-6 0,5 8-21,0 1 0,0 0 0,0 0 0,0 0 0,0 0 0,0-1-1,0 1 1,0 0 0,0 0 0,0 0 0,0-1 0,0 1-1,0 0 1,0 0 0,0 0 0,0-1 0,0 1 0,0 0 0,0 0-1,1 0 1,-1 0 0,0 0 0,0-1 0,0 1 0,0 0-1,0 0 1,1 0 0,-1 0 0,0 0 0,0 0 0,0 0-1,0 0 1,1-1 0,-1 1 0,0 0 0,0 0 0,0 0 0,1 0-1,-1 0 1,0 0 0,0 0 0,0 0 0,1 0 0,-1 0-1,0 0 1,11-1 26,56 3-9,-32 0-32,54-5 0,-77 2 11,0-1 0,-1 0 0,1-1 1,0 0-1,-1-1 0,0-1 0,0 1 1,15-10-1,-8 1 18,1-1 0,-2 0 0,0-1-1,-1-1 1,-1-1 0,0 0 0,-1-1 0,-1-1 0,-1 0 0,0 0 0,-2-1 0,15-40-1,-10 17 15,-2 0 0,-2-1-1,-2 0 1,-1-1-1,1-65 1,-8 84-2,-1 1 1,-1 0-1,-1-1 1,-8-37-1,10 61-24,0 1-1,0 0 0,0-1 0,-1 1 0,1 0 0,0-1 1,-1 1-1,0 0 0,1-1 0,-1 1 0,0 0 0,1 0 1,-1 0-1,0 0 0,0 0 0,0 0 0,0 0 0,0 0 1,0 0-1,0 0 0,0 0 0,-2 0 0,2 1-2,0 0 0,-1 1-1,1-1 1,0 0 0,-1 1-1,1-1 1,0 1 0,0-1 0,0 1-1,0 0 1,-1-1 0,1 1-1,0 0 1,0 0 0,0 0-1,1 0 1,-1 0 0,0 0-1,0 0 1,0 0 0,1 0-1,-1 0 1,0 2 0,-6 7-9,2 2 0,-1-1 0,1 1 1,1-1-1,0 1 0,-4 25 0,-7 76-54,15-110 60,-2 41-19,2 0-1,2-1 1,2 1 0,1-1-1,3 0 1,24 79 0,-26-103 14,1 0 0,0 0 0,2-1 0,0 0 1,1 0-1,1-1 0,19 24 0,-28-39 13,-1 0 0,1-1-1,-1 0 1,1 1 0,0-1-1,-1 0 1,1 0 0,4 2 0,-6-3-147,1 0 0,-1 0 0,1 1 0,0-1 0,-1 0 0,1 0 0,-1 0 0,1 0 0,0 0 0,-1 0 0,1 0 0,-1 0 0,1 0 0,0 0 0,-1-1 0,1 1 0,-1 0 0,1 0 0,0 0 0,-1-1 0,1 1 0,-1 0 0,1-1 0,-1 1 0,1 0 0,-1-1 0,0 1 0,1-1 0,-1 1 0,1-1 0,-1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14672,'0'0'1240,"99"-30"-808,-21 10-1,11-4-135,4-6 8,-3-5-56,-9 9 8,-21 0-112,-17 6 8,-19 8-48,-12 6 16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67 128 4720,'0'0'7049,"-9"9"-6713,-29 30 8,24-24 637,8-14 2598,17-1-3283,60-7-146,0-4 0,70-19 0,-56 11-75,501-102 460,-580 120-505,1 0 1,0 0-1,0 0 1,7 2-1,-5-1 60,-9 1-76,0-1 1,-1 1-1,1 0 0,0 0 0,-1 0 0,1 0 0,-1-1 0,1 1 0,-1 0 0,1 0 0,-1-1 0,1 1 0,-1 0 0,-1 0 0,-17 12-2395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3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4720,'0'0'4721,"15"9"-4036,36 23 1,-1 3-1,-1 1 0,79 79 1,-83-63-244,-2 1 1,-3 3 0,-1 1 0,-4 2 0,-2 1 0,25 65 0,-45-93-209,-2 0 1,-2 0 0,0 1-1,-3 1 1,3 34 0,-7-43-79,-1 0 0,-2 0 0,-1 0 0,0-1 0,-2 1 0,-1-1-1,-12 38 1,10-45-41,-1 0 1,0 0-1,-2-1 0,0 0 0,0 0 0,-1-1 0,-20 19 0,0-3 146,-2-1-1,-38 27 1,55-46-193,-1 0 0,-32 15 0,19-15-2407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5224,'0'0'5098,"7"-12"-4828,0-2-225,51-86 595,-46 81-435,1 0-1,1 0 0,22-21 0,-31 34-130,1 1 1,0 0-1,1 1 0,-1-1 0,9-3 0,-14 7-60,0 0 0,0 1 1,0-1-1,0 1 0,1-1 0,-1 1 0,0 0 1,0-1-1,1 1 0,-1 0 0,0 0 0,1 0 1,-1 0-1,0 0 0,1 0 0,-1 0 0,0 1 0,1-1 1,-1 0-1,0 1 0,0-1 0,1 1 0,-1-1 1,0 1-1,0 0 0,0-1 0,0 1 0,0 0 1,0 0-1,0 0 0,0 0 0,0 0 0,0 0 1,0 0-1,-1 0 0,1 0 0,1 2 0,3 12 41,1 0 0,-2 0 0,0 0 0,-1 1 0,0-1 0,-2 1 0,1 23 0,2 15 61,-1-24-21,2 0 0,1-1 0,12 38 0,-15-58-56,0-1 0,1 1 0,0-1 0,1 0-1,0 0 1,0 0 0,0-1 0,1 1 0,0-2 0,1 1-1,0 0 1,0-1 0,0-1 0,0 1 0,10 5 0,-7-6 18,0 0 0,1-1 1,-1 0-1,1 0 0,0-1 1,0-1-1,0 0 0,0 0 1,13 0-1,-18-2-25,-1 0 1,1-1-1,0 0 0,0 0 0,0 0 0,-1-1 0,1 0 1,-1 0-1,1 0 0,-1 0 0,0-1 0,0 0 1,0 0-1,0-1 0,0 1 0,-1-1 0,0 0 0,0 0 1,6-8-1,2-4 46,-1-1 1,-1 0-1,-1 0 1,0-1-1,-2 0 1,7-23-1,24-118 304,-27 103-210,19-57-1,-22 86-98,11-28 68,-17 51-107,0-1 0,0 0 0,1 1 1,-1 0-1,1-1 0,0 1 0,0 0 1,6-5-1,-7 8-19,0 0 1,0 0 0,-1 0-1,1 0 1,0 0 0,0 1-1,0-1 1,0 1 0,0-1-1,0 1 1,0-1 0,0 1-1,0 0 1,0 0-1,0 0 1,0 1 0,4-1-1,36 13 141,-22-6-83,6-1 29,-17-4-22,-1-1 1,0 2-1,0-1 1,16 8-1,-23-8-107,1-1-1,-1 1 1,1 0-1,-1 1 0,0-1 1,1 0-1,-1 0 0,0 0 1,0 1-1,-1-1 1,1 1-1,0-1 0,-1 0 1,1 5-1,0-1-1710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6424,'0'0'2272,"11"-6"-2003,1 0-192,-7 2-42,0 1 0,1 0 0,-1 1 0,1 0 0,-1-1 0,1 2 0,0-1 0,0 1-1,0 0 1,12-1 0,-16 2-18,12-1 225,1 1 1,26 3-1,-36-2-165,0 0 0,0 1 0,-1-1 0,1 1 0,0 0 0,-1 0 0,1 0 0,-1 1 0,0 0 0,1 0 0,6 6 0,3 7 321,0 1 0,-1 0 0,0 1 0,17 35-1,-16-28 615,33 45-1,-45-67-903,2 3 46,1-1 0,-1 1 1,1-1-1,0 0 0,0-1 0,0 1 0,0-1 0,1 0 0,10 5 0,-1-11-1012,-13 2-349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 8640,'0'0'1224,"-9"7"-984,-25 16-78,-83 62 317,-142 153 458,210-186-383,3 2 1,-77 116-1,118-158-363,10-9 196,11-10-1712,-15 7 1032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6016,'0'0'5608,"1"10"-5307,4 30-9,-5-40-282,0 1 0,0-1 0,0 0 0,0 0 0,0 1 0,0-1 0,0 0 0,0 1 0,0-1 0,0 0-1,0 1 1,0-1 0,0 0 0,0 0 0,0 1 0,0-1 0,1 0 0,-1 1 0,0-1 0,0 0 0,0 0 0,1 1 0,-1-1 0,0 0 0,0 0 0,0 0 0,1 1 0,-1-1 0,0 0 0,1 0 0,-1 0 0,0 0 0,0 0-1,1 0 1,-1 0 0,0 1 0,1-1 0,-1 0 0,0 0 0,0 0 0,1 0 0,-1 0 0,0 0 0,1 0 0,-1 0 0,0-1 0,1 1 0,-1 0 0,0 0 0,0 0 0,1 0 0,-1 0 0,0 0 0,1 0 0,-1-1-1,0 1 1,0 0 0,1 0 0,-1 0 0,0-1 0,0 1 0,12-14 379,-12 14-364,2-3 62,0 0 0,0 0 1,0 0-1,0 0 1,-1 0-1,1-1 1,-1 1-1,0 0 1,0-1-1,0 1 0,0-8 1,-1 11 152,-14 16 303,7-11-355,6-6 106,5-14 305,2-2-524,-6 15-45,0-1 1,0 1-1,0-1 1,0 1 0,-1-1-1,1 1 1,-1 0 0,1-1-1,-1 1 1,-2-5 0,3 7-25,0 0 1,0-1-1,0 1 1,-1 0 0,1 0-1,0-1 1,0 1-1,0 0 1,-1 0 0,1 0-1,0-1 1,0 1-1,-1 0 1,1 0 0,0 0-1,-1 0 1,1 0-1,0-1 1,0 1 0,-1 0-1,1 0 1,0 0-1,-1 0 1,1 0 0,0 0-1,-1 0 1,1 0-1,0 0 1,-1 0 0,1 0-1,0 1 1,-2-1-2,1 1-1,0 0 1,0-1 0,0 1 0,0 0 0,1 0-1,-1 0 1,0 0 0,0 0 0,0 0 0,1 0-1,-2 2 1,-5 11 37,1 0 0,0 1 1,-6 24-1,7-23-3,3-4 23,4-8 13,15-12 6,-15 7-83,55-39 156,-46 32-475,-1 0 1,1 0-1,1 1 1,-1 0-1,1 1 0,16-6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5824,'0'0'4336,"-10"9"-3988,-29 27-14,37-35-300,1 0 0,0 1 0,0-1 0,0 0 0,0 1 0,0-1 0,0 1 0,0 0 0,0-1-1,0 3 1,0-4-13,1 1 0,0-1-1,0 0 1,0 1 0,0-1-1,0 0 1,0 1 0,0-1-1,0 0 1,0 1 0,0-1-1,0 0 1,1 1 0,-1-1-1,0 0 1,0 1 0,0-1-1,0 0 1,0 1 0,1-1-1,-1 0 1,0 0 0,0 1-1,1-1 1,-1 0-1,0 0 1,0 1 0,1-1-1,0 1 43,0-1-1,0 0 1,0 1-1,1-1 1,-1 0 0,0 0-1,0 1 1,0-1-1,0 0 1,0 0-1,1 0 1,-1 0-1,0-1 1,0 1-1,0 0 1,0 0-1,2-1 1,-2 0-12,1 0 1,-1 0 0,0-1-1,1 1 1,-1 0 0,0 0-1,0-1 1,1 1 0,-1-1 0,0 1-1,-1-1 1,1 1 0,0-1-1,0 0 1,-1 1 0,1-1-1,-1 0 1,1 1 0,-1-1 0,0 0-1,1 0 1,-1 0 0,0 1-1,0-1 1,-1 0 0,1 0-1,0 0 1,-1 1 0,1-1 0,-1 0-1,1 0 1,-1 1 0,0-1-1,1 1 1,-1-1 0,0 0-1,0 1 1,0 0 0,-2-2 0,3 3-36,-1 0 0,1 0 0,-1 0 1,1 0-1,-1 0 0,1 0 1,0 0-1,-1 0 0,1 0 1,-1 1-1,1-1 0,0 0 0,-1 0 1,1 1-1,0-1 0,-1 0 1,1 0-1,0 1 0,-1-1 0,1 0 1,0 1-1,-1-1 0,1 0 1,0 1-1,0-1 0,0 1 1,-1 0-1,-10 15 139,8-12-86,1-1-7,0 1 0,1 0 0,-1 0 1,1 0-1,0 0 0,0 0 0,0 0 1,0 6-1,-1 3 201,9-38 1473,-7 23-1925,0 1-1,1-1 1,-1 1-1,1-1 1,0 1-1,-1 0 1,1-1-1,0 1 0,0 0 1,0 0-1,2-2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41 4616,'0'0'5498,"-11"2"-5300,-33 7 2,43-8-186,-1 0 0,1 0 0,0 0 0,-1 0 0,1 0 0,0 0 0,0 0 0,0 0 0,0 0 0,0 0 0,0 0 0,0 1 0,0-1 0,0 0 0,1 1 0,-1-1 0,0 1 0,1-1 0,-1 1 0,1 1 0,-3 27 238,3-28-232,0 0 6,0 0 0,0 0 1,0 0-1,0 1 0,1-1 0,-1 0 0,1 0 0,0 0 0,-1 0 0,1 0 0,1 3 0,-1-5-7,-1 1-1,1 0 1,0 0 0,-1-1-1,1 1 1,0 0 0,-1-1-1,1 1 1,0-1 0,0 1 0,0-1-1,0 1 1,-1-1 0,1 1-1,0-1 1,0 0 0,0 0-1,2 1 1,-1-1 5,1 0 1,-1-1-1,1 1 1,-1-1-1,0 1 1,1-1-1,-1 0 1,0 0-1,1 0 1,-1 0-1,0 0 1,0 0-1,0-1 0,0 1 1,0-1-1,0 1 1,3-4-1,4-4 45,1 0 0,-1 0-1,-1-1 1,0-1 0,0 1-1,-1-1 1,0-1 0,-1 1-1,6-15 1,-12 26-93,0 0 1,0 0-1,0-1 1,0 1-1,1 0 1,-1 0-1,0-1 1,0 1-1,0 0 0,0 0 1,0-1-1,0 1 1,0 0-1,0 0 1,0-1-1,0 1 1,0 0-1,0 0 1,0-1-1,0 1 0,0 0 1,0-1-1,0 1 1,0 0-1,0 0 1,0-1-1,0 1 1,0 0-1,0 0 1,-1 0-1,1-1 0,0 1 1,0 0-1,0 0 1,0-1-1,-1 1 1,1 0-1,0 0 1,0 0-1,0 0 1,-1-1-1,1 1 0,0 0 1,0 0-1,-1 0 1,1 0-1,0 0 1,0 0-1,-1 0 1,1 0-1,0 0 0,0 0 1,-1 0-1,1 0 1,-1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5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23823,'0'0'4440,"65"-8"-5544,-63 10 728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6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29 9440,'0'0'7479,"15"2"-6896,2-1-392,-1 0 0,1 0 0,0-2 1,-1 0-1,26-5 0,4-3 712,1 2 1,70-2-1,-109 9-476,3 0-2320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5680,'0'0'8354,"10"-9"-8170,35-29 0,-36 33-131,-1-1-1,1 2 1,0-1-1,0 1 1,0 0-1,1 1 1,-1 0-1,1 1 1,18-3-1,-6 1 21,216-29 460,-84 16-229,-32 3 201,-121 14-489,1 0 0,-1 0 0,1 0 0,-1 0 0,1 0 0,0 0 0,-1 1 0,1-1 0,-1 0 0,1 1-1,1 0 1,13 3 457,-16-4-280,0-3-181,0 5 269,0 4-2571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6728,'0'0'1761,"-10"3"-1410,-2 1-210,7-3-17,1 0-1,-1 1 1,0-1 0,1 1-1,-1 1 1,1-1 0,-4 3-1,-19 15 5165,27-21-5271,0 0 1,0 1-1,-1-1 0,1 1 0,0-1 1,0 0-1,0 1 0,0-1 0,0 1 0,1-1 1,-1 0-1,0 1 0,0-1 0,0 1 1,0-1-1,1 0 0,-1 1 0,0-1 0,1 1 1,-1-1-1,0 1 0,1-1 0,-1 1 0,0-1 1,1 1-1,-1 0 0,1-1 0,-1 1 1,1 0-1,-1-1 0,1 1 0,-1 0 0,1-1 1,0 1-1,-1 0 0,2 0 0,-1-1 3,0 1 0,0-1 0,0 1 0,0 0 0,1-1-1,-1 0 1,0 1 0,0-1 0,-1 0 0,1 1 0,0-1-1,0 0 1,0 0 0,1-1 0,2-6 52,-3 8-63,-1-1 1,0 0-1,1 1 0,-1-1 0,1 1 0,-1-1 1,1 1-1,-1-1 0,1 1 0,-1-1 0,1 1 1,-1-1-1,1 1 0,0 0 0,-1-1 0,1 1 1,0 0-1,-1 0 0,1-1 0,0 1 0,1 0 0,14-4 10,0 1-1,0 0 0,0 1 1,1 1-1,-1 1 0,22 1 1,4 0 18,358 24 135,-380-22-62,0 0 0,37 12 0,-38-12-1845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4616,'0'0'8032,"-2"11"-7712,-4 32 152,3 0 0,4 78 1,-1-121-468,18 293 3356,-20-297-3007,2 1-2683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7936,'0'0'3192,"6"-10"-2859,20-29-10,-25 38-291,1-1 1,-1 1 0,1 0 0,-1 0 0,1 0-1,-1 0 1,1 0 0,0 0 0,-1 0 0,1 0-1,0 1 1,0-1 0,-1 1 0,1-1 0,0 1-1,0 0 1,0 0 0,0 0 0,0 0 0,0 0-1,-1 0 1,1 0 0,3 1 0,7 0 124,120-7 895,-49 3-259,86-13 0,-128 7-410,-25 6-74,-1 0-1,0 0 1,18 0-1,-31 4-257,-1-1-1,1 0 0,-1 0 0,1-1 0,-1 1 0,1 0 0,-1 0 0,0-1 0,1 1 0,-1-1 0,1 1 0,-1-1 0,0 1 0,1-1 0,-1 0 0,0 0 0,0 0 0,2-1 0,-2 1 135,-12 5-2128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7232,'0'0'5125,"13"-2"-4753,258-22 1582,-113 12-792,-125 10-842,-23 2-76,0 0-1,0-1 1,0 0 0,0-1-1,0 0 1,-1-1-1,19-7 1,-17 7 13,-6 3-2558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131 199 4912,'0'0'7254,"-11"3"-6812,5-2-359,0 1 3,0-1 1,0 0-1,0 1 0,1 0 1,-1 1-1,1-1 1,-1 1-1,1 0 1,0 0-1,0 1 0,1 0 1,-8 6-1,7-3 9,1 1 1,-1-1-1,1 1 0,1 0 0,0 0 1,0 0-1,0 1 0,1-1 0,1 1 1,-1-1-1,1 1 0,1 0 0,-1-1 1,3 17-1,0-7 43,1 0 1,0 0-1,1 0 0,2-1 1,-1 0-1,11 20 1,-13-30-92,0-1 0,1 0 0,0 0 0,0-1 1,0 1-1,0-1 0,1 0 0,0 0 0,0 0 1,1 0-1,-1-1 0,1 0 0,9 5 0,-10-7-13,-1 0-1,1-1 1,0 1-1,0-1 0,-1 0 1,1 0-1,0-1 1,0 0-1,0 1 1,0-2-1,0 1 0,0 0 1,-1-1-1,1 0 1,0 0-1,0-1 0,-1 1 1,1-1-1,0 0 1,5-4-1,1-1 29,0 0 0,-1-1-1,0 0 1,0-1 0,-1 0 0,0-1 0,-1 0-1,0 0 1,0-1 0,11-21 0,1-10 213,26-73 0,-39 97-210,40-124 769,-48 154-738,0 0 0,1 0 0,1 0 0,2 16-1,-1-12-52,0 10-10,2 0 0,1 0 0,11 35 0,-12-50-22,0 1 0,1-1-1,1 0 1,0 0 0,0 0 0,1-1-1,0 0 1,1 0 0,14 12 0,-19-18-6,1-1 0,0 0 0,0 0 0,1-1 0,-1 1 0,0-1 0,1 0 0,0 0 0,-1-1 0,1 1 0,0-1 0,0 0 0,0 0 0,0 0 0,0-1 0,0 0 0,0 0 0,0 0 0,0-1 0,0 0 0,-1 1 0,1-2 0,0 1 0,0-1 0,0 1 0,-1-1 0,1-1 0,4-2 0,1-1 13,0 0 1,-1-1 0,1 0 0,-1-1-1,-1 0 1,1 0 0,-2-1-1,1 0 1,-1-1 0,12-19-1,-9 9 27,-1 1 1,-1-1-1,-1-1 0,-1 0 0,-1 0 0,4-29 0,-7 35 6,-1 0 0,0-1 0,-1 1 0,-1-1 0,-1 1 0,0-1 0,-1 1 0,-1 0 0,-9-25 0,11 35-25,-1 1-1,1 0 1,-1 0 0,0 0 0,0 0 0,0 0 0,0 1 0,-1-1 0,0 1 0,0 0 0,0 0-1,0 0 1,0 1 0,0-1 0,-1 1 0,1 0 0,-7-2 0,9 4-21,0-1 1,-1 0-1,1 1 1,0-1-1,-1 1 1,1 0 0,-1 0-1,1 0 1,0 0-1,-1 0 1,1 1-1,-1-1 1,1 1-1,0-1 1,-1 1-1,1 0 1,0 0-1,0 0 1,0 0-1,0 0 1,0 1-1,0-1 1,0 1-1,0-1 1,0 1-1,1 0 1,-1-1 0,0 1-1,1 0 1,0 0-1,-1 0 1,1 0-1,0 0 1,0 1-1,0-1 1,-1 4-1,-1 6-302,1 1 1,0 0-1,1-1 0,0 1 0,1 0 0,2 13 1,-2-19-1005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 6824,'0'0'3721,"-10"-4"-3285,4 2-344,3 0-58,1 1 1,-1 0 0,1 0 0,-1 0 0,0 0 0,1 0 0,-1 1-1,0-1 1,0 1 0,0 0 0,1 0 0,-1 0 0,0 0-1,0 0 1,0 1 0,1-1 0,-1 1 0,0 0 0,0-1 0,1 1-1,-1 1 1,1-1 0,-3 2 0,-15 9 381,2 2-1,-24 21 1,37-30-283,-1 1 0,1 0-1,1 0 1,-1 0 0,1 1-1,0-1 1,0 1 0,1 0-1,0 0 1,-4 13 0,7-18-88,-1-1 0,1 0 0,0 1 0,0-1 0,-1 1 1,1-1-1,1 0 0,-1 1 0,0-1 0,0 1 0,0-1 0,1 0 1,-1 1-1,1-1 0,-1 0 0,1 1 0,-1-1 0,1 0 1,0 0-1,0 0 0,-1 1 0,3 0 0,-1 0 16,0 0 0,1 0-1,0 0 1,0 0 0,-1 0 0,1-1-1,0 0 1,0 1 0,5 0 0,6 2 90,0-2 1,0 1 0,19 0 0,-31-3-136,15 0 105,1 0 0,-1-1 0,0-1 0,1-1 0,-1 0 0,0-1 0,0-1 0,24-10 0,0-4 189,-1-2 0,39-27 1,-51 33-35,5-4-2670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7328,'0'0'3649,"9"-14"-3137,16-24-157,7-14 657,2 3 0,53-60 0,-86 108-942,1-1 1,-1 1-1,0 0 1,0 0-1,1-1 1,-1 1-1,1 0 1,-1 0 0,1 0-1,0 0 1,-1 1-1,1-1 1,0 0-1,-1 1 1,1-1 0,2 1-1,-2 0-28,-1 1 0,0-1-1,0 1 1,1 0 0,-1-1-1,0 1 1,0 0 0,0 0-1,0 0 1,0 0 0,0 0-1,0 0 1,-1 0 0,1 0-1,0 0 1,0 0 0,-1 1-1,1-1 1,-1 0 0,1 0-1,-1 1 1,0-1 0,1 3-1,32 110 625,-19-60-303,40 98 0,-48-137-307,1-1-1,1 0 1,0 0-1,1-1 0,1 0 1,0 0-1,1-2 1,0 1-1,0-1 1,1 0-1,17 10 1,-26-19-38,0 0-1,0 0 1,0 0 0,1-1 0,-1 0-1,1 1 1,-1-1 0,1 0 0,-1 0 0,1-1-1,-1 1 1,1-1 0,0 0 0,-1 0-1,1 0 1,6-1 0,-5-1 2,-1 1 1,1-1-1,-1 0 0,1-1 0,-1 1 1,0-1-1,0 1 0,0-1 0,0-1 1,0 1-1,5-7 0,-1 1 10,-1-1-1,0 0 1,-1 0-1,0-1 1,-1 1 0,0-1-1,-1 0 1,6-19-1,-1-10 88,6-44 0,-15 81-109,4-35 131,-1-56 0,0-8 260,-3 95-327,1 0-1,0 0 0,0 0 1,1 1-1,3-10 0,-4 14-55,0 0-1,0 0 0,0 0 0,1-1 1,-1 2-1,1-1 0,0 0 0,-1 0 0,1 0 1,0 1-1,0-1 0,0 1 0,0 0 1,0-1-1,1 1 0,-1 0 0,0 0 0,5-1 1,32-9 65,0 2 0,2 1 1,-1 2-1,60-1 0,-84 7 15,0 2 0,0 0 0,19 4 0,-35-5-106,1-1 0,0 0 0,-1 1 0,1-1 0,-1 1 0,0-1 0,1 1 0,-1-1 1,1 1-1,-1-1 0,0 1 0,1-1 0,-1 1 0,0-1 0,0 1 0,1-1 0,-1 1 0,0 0 0,0-1 0,0 1 0,0 0 0,0-1 0,0 1 0,0-1 0,0 1 0,0 0 0,0-1 0,0 1 0,0 0 0,0-1 0,-1 1 0,1 5-2416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2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7936,'0'0'4792,"2"13"-4351,5 20 58,0 1 1,2-1-1,26 64 0,-34-95-461,0 0 1,0-1-1,0 1 0,0 0 0,0-1 1,0 1-1,1-1 0,-1 0 0,1 1 1,-1-1-1,1 0 0,-1 0 0,1 0 1,-1 0-1,1 0 0,0 0 0,0 0 1,0 0-1,-1-1 0,1 1 0,0-1 0,0 1 1,0-1-1,0 0 0,0 0 0,0 0 1,0 0-1,0 0 0,0 0 0,0-1 1,0 1-1,-1 0 0,1-1 0,0 0 1,0 1-1,0-1 0,0 0 0,2-2 1,4-1 59,-1-1 1,0 1 0,-1-1 0,1-1 0,-1 1 0,0-1 0,10-12 0,-4-1 80,0 0 0,-2-1 0,0 0 0,11-34 0,14-30 771,-33 78-707,0 1 237,0 12-266,3 24-86,-3 0-1,0-1 0,-4 44 0,1-42-69,0-5-16,-1 76 210,-18 114-1,19-216-247,0 10 24,-1-1 1,0 1-1,0-1 1,-1 0 0,-1 0-1,0 0 1,-8 16-1,11-25-22,1 0 0,-1-1 1,1 1-1,-1 0 0,0-1 0,1 1 0,-1 0 0,0-1 0,0 1 0,1-1 0,-1 1 0,0-1 0,0 0 0,0 1 0,0-1 0,1 0 1,-1 1-1,0-1 0,0 0 0,0 0 0,0 0 0,0 0 0,0 0 0,0 0 0,0 0 0,1 0 0,-3 0 0,1-1 6,-1 0-1,1-1 1,-1 1 0,1 0-1,0-1 1,-1 1-1,1-1 1,0 1 0,-3-4-1,-1-2 26,0-1 1,0 1-1,0-1 0,-7-15 0,10 17-22,1 0-1,1 0 1,-1 0-1,1 0 1,0 0-1,0-1 1,1 1-1,0 0 1,0 0-1,1-1 1,-1 1 0,1 0-1,0 0 1,1 0-1,0-1 1,0 2-1,0-1 1,1 0-1,0 0 1,0 1-1,6-10 1,3-2 6,1 0 0,1 1 0,0 1 1,1 0-1,18-14 0,-29 26-18,0 0-1,0 1 1,0-1-1,0 1 1,0 0 0,0 0-1,0 0 1,1 1-1,-1-1 1,1 1-1,-1 0 1,1 0 0,0 1-1,-1 0 1,1-1-1,5 2 1,-10-1-5,0 0 0,0 0 0,0 0-1,1 0 1,-1 0 0,0 0 0,0 0 0,0 0 0,0 0-1,0 0 1,1 0 0,-1 0 0,0 0 0,0 0 0,0 0 0,0 0-1,0 0 1,0 0 0,1 0 0,-1 0 0,0 0 0,0 0 0,0 0-1,0 0 1,0 1 0,0-1 0,0 0 0,1 0 0,-1 0 0,0 0-1,0 0 1,0 0 0,0 1 0,0-1 0,0 0 0,0 0-1,0 0 1,0 0 0,0 0 0,0 0 0,0 1 0,0-1 0,0 0-1,0 0 1,0 0 0,0 0 0,0 0 0,0 1 0,0-1 0,0 0-1,0 0 1,0 0 0,0 0 0,0 0 0,0 1 0,0-1 0,0 0-1,0 0 1,-1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39 115 7328,'0'0'11638,"-6"10"-11598,-19 36 25,24-44-56,0 0-1,0 0 0,0 0 1,0 0-1,0 1 0,1-1 0,-1 0 1,1 0-1,-1 1 0,1-1 0,0 0 1,0 3-1,0-4-2,0-1 0,0 1 1,1-1-1,-1 1 0,0-1 0,0 0 0,1 1 1,-1-1-1,0 1 0,0-1 0,1 1 0,-1-1 1,1 0-1,-1 1 0,0-1 0,1 1 1,-1-1-1,1 0 0,-1 0 0,1 1 0,-1-1 1,1 0-1,-1 0 0,1 0 0,-1 1 0,1-1 1,-1 0-1,1 0 0,0 0 0,2 0 21,0 0-1,0-1 1,0 1-1,0-1 0,-1 0 1,1 0-1,0 0 1,0 0-1,-1 0 1,1 0-1,-1-1 1,1 1-1,2-3 0,-1 0 9,0-1 0,0 1 0,0-1 0,0 1 0,-1-1 0,0 0 0,0-1 0,3-7 1,-5 12-13,0-1 0,-1 0 0,1 0 1,0 0-1,-1 0 0,1 1 1,-1-1-1,0 0 0,1 0 0,-1 0 1,0 0-1,0 0 0,0 0 1,-1 0-1,1 0 0,0 0 1,-1 0-1,1 0 0,-1 1 0,0-1 1,1 0-1,-1 0 0,0 0 1,0 1-1,0-1 0,-1 1 0,1-1 1,-3-2-1,4 4-15,-1-1-1,1 1 1,-1 0-1,1 0 1,-1 0 0,0 0-1,1 0 1,-1 0-1,1-1 1,-1 1-1,0 1 1,1-1 0,-1 0-1,1 0 1,-1 0-1,1 0 1,-1 0-1,0 0 1,1 1 0,-1-1-1,1 0 1,-1 0-1,1 1 1,-1-1 0,1 0-1,-1 1 1,1-1-1,0 1 1,-1-1-1,1 0 1,-1 1 0,1-1-1,0 1 1,0-1-1,-1 1 1,1-1-1,0 1 1,0 0 0,-1-1-1,1 1 1,0-1-1,0 1 1,0-1 0,0 2-1,-7 26 167,7-28-168,0 1 0,-1 0 0,1 0 1,0 0-1,0 0 0,0 0 0,0 0 0,0 0 1,1 0-1,-1 0 0,0 0 0,0 0 0,1 0 1,-1 0-1,0 0 0,1 0 0,-1 0 1,1 0-1,-1 0 0,1-1 0,0 1 0,-1 0 1,1 0-1,0-1 0,-1 1 0,1 0 1,0-1-1,0 1 0,0-1 0,-1 1 0,1-1 1,0 1-1,0-1 0,0 0 0,0 1 0,0-1 1,0 0-1,0 0 0,0 0 0,0 0 1,0 1-1,0-1 0,0-1 0,0 1 0,1 0 1,1-1 0,-1 0 0,1 1 0,-1-1 1,1-1-1,-1 1 0,0 0 0,1 0 1,-1-1-1,0 0 0,0 1 0,0-1 1,0 0-1,0 0 0,-1 0 1,1 0-1,2-4 0,-2 1 19,0 0-1,0 0 1,0 0 0,-1 0-1,0 0 1,0 0 0,0 0-1,-1-1 1,1 1 0,-1 0-1,-1-1 1,1 1 0,-1 0 0,0 0-1,0 0 1,0 0 0,-1-1-1,1 2 1,-1-1 0,-1 0-1,1 0 1,-5-7 0,6 12-22,1-1 0,0 1 0,0 0 0,-1-1 0,1 1 0,0 0 1,0-1-1,-1 1 0,1 0 0,0-1 0,-1 1 0,1 0 0,-1 0 1,1-1-1,0 1 0,-1 0 0,1 0 0,-1 0 0,1-1 0,0 1 0,-1 0 1,1 0-1,-1 0 0,1 0 0,-1 0 0,1 0 0,-1 0 0,1 0 1,0 0-1,-1 0 0,1 0 0,-1 0 0,1 1 0,-1-1 0,1 0 1,0 0-1,-1 0 0,1 0 0,-1 1 0,1-1 0,0 0 0,-1 1 0,1-1 1,0 0-1,-1 0 0,1 1 0,0-1 0,0 1 0,-1-1 0,1 0 1,0 1-1,0-1 0,0 1 0,-1-1 0,1 0 0,0 1 0,0 0 0,-1 2 6,0-1 0,0 1 0,0 0-1,1 0 1,-1 0 0,1 0-1,0 6 1,10 50-1672,-9-55 516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7.5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63 9744,'0'0'6225,"10"3"-5765,2 0-323,-6-1-62,0-1 0,1 1 0,-1-1-1,1 0 1,-1-1 0,1 0 0,-1 0 0,9-1-1,24-5 440,39-3 361,-72 8-784,0 1 1,0 0-1,0 1 1,0-1-1,0 1 0,0 1 1,0-1-1,0 1 1,10 4-1,-13-4-51,-1-1 0,0 1 0,1 0 0,-1 0 0,0 0 0,0 0 0,0 1 0,-1-1 0,1 1 0,0-1 0,-1 1 0,1-1 0,-1 1 0,0 0 0,0-1-1,0 1 1,0 0 0,-1 0 0,1 0 0,-1 0 0,0 4 0,1 8 66,-1-1 0,-1 1-1,-3 16 1,1-11-36,-8 47 221,7-50-166,1-1-1,0 1 0,1 0 1,1 0-1,1 0 1,0-1-1,5 29 1,-4-41-72,1 1-1,0-1 1,0 0 0,0 0 0,1 0 0,0 0 0,-1 0 0,1 0 0,1-1-1,-1 1 1,0-1 0,1 0 0,0 0 0,0 0 0,0-1 0,0 1 0,8 3 0,-7-4-8,0 0 0,0 0 1,0 0-1,1 0 1,-1-1-1,1 0 0,-1 0 1,0-1-1,1 1 1,-1-1-1,1-1 1,-1 1-1,1-1 0,-1 1 1,8-3-1,-3-2 6,0 0 0,-1 0 0,0-1 0,0 0 0,0-1 0,0 0 0,-1 0 0,0-1 0,-1 0 0,0 0 0,0-1-1,-1 1 1,0-2 0,6-11 0,-2 2 45,0-1-1,-2-1 1,0 0 0,-2 0-1,0 0 1,3-24 0,-8 30 23,0 1 0,-1-1 0,-1 1 0,0-1 1,-1 1-1,-1-1 0,0 1 0,-1 0 0,-11-26 1,14 38-78,1 0 0,-1 1 0,0-1 1,0 0-1,1 0 0,-1 0 0,1 0 1,-1 0-1,1 0 0,0 0 0,0 0 1,0 0-1,0 0 0,0 0 1,1 0-1,-1 0 0,1 0 0,-1 0 1,1 0-1,-1 0 0,1 0 0,0 0 1,0 0-1,0 1 0,0-1 0,3-2 1,-2 2-13,0 0 1,1 0 0,0 1 0,-1-1-1,1 1 1,0-1 0,0 1 0,-1 0-1,1 0 1,0 1 0,0-1 0,0 1-1,0-1 1,0 1 0,0 0 0,0 0-1,4 1 1,49 3 302,99 22 1,-38 8 270,-96-28-311,-21-6-295,1 0 0,0 0-1,0 1 1,-1-1 0,1 0 0,0 1 0,-1-1 0,1 1 0,0-1 0,-1 1 0,1-1 0,-1 1 0,1-1 0,-1 1 0,1-1 0,-1 1 0,1 0 0,-1-1 0,1 1 0,-1 0 0,1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6016,'0'0'6393,"5"-17"-6144,-3 7-208,5-16 64,2 0-1,0 1 0,15-29 1,7 0 294,2 2 0,3 1 0,2 2 0,2 2 0,65-60 1,-104 105-367,0 1 1,0 0 0,0 0-1,0 0 1,0 0 0,0 1 0,0-1-1,0 0 1,0 0 0,0 1-1,0-1 1,0 0 0,1 1 0,-1-1-1,0 1 1,0 0 0,1-1-1,-1 1 1,0 0 0,1 0-1,-1 0 1,3 0 0,-3 1 1,1 0-1,-1 1 1,0-1-1,0 1 1,1-1 0,-1 1-1,0 0 1,0-1-1,0 1 1,-1 0 0,1 0-1,0-1 1,-1 1 0,1 0-1,-1 3 1,12 47 233,-3 0 1,4 105 0,8 52 79,-17-188-295,1 1 0,1-1-1,1 0 1,1 0 0,1 0-1,1-1 1,15 24 0,-22-40-37,0 1 0,0-1 0,1 0 0,0 0 0,0 0 0,0-1 0,0 1 0,0-1 0,1 0 0,0 0 0,-1-1 0,1 1 0,0-1 0,6 2 0,-7-3-3,0 0-1,1-1 0,-1 1 1,0-1-1,1 0 1,-1 0-1,0 0 1,1 0-1,-1-1 1,0 0-1,0 0 1,1 0-1,-1 0 1,0-1-1,0 1 1,0-1-1,0 0 1,4-3-1,3-3 7,1-1 1,-2-1-1,1 0 1,-1 0-1,-1-1 0,1 0 1,-2 0-1,0-1 0,0 0 1,-1-1-1,-1 0 1,0 0-1,-1 0 0,7-26 1,0-12 31,-3 0 0,4-94 0,-6 52 18,-3 49-37,4-35 118,25-116 0,-31 187-132,0 0-1,1 0 1,0 0-1,6-11 0,-8 17-12,1 0 0,-1 0 0,0 0 0,1 0 0,-1 1 0,1-1 0,-1 0 0,1 1 0,0-1 0,0 1 0,0 0 0,0-1 0,0 1 0,0 0 0,0 0 0,0 0 0,0 0 0,0 1 0,1-1-1,-1 1 1,3-1 0,13 1 25,1 0 0,0 1 0,-1 2 1,1 0-1,-1 0 0,25 9 0,-1 4 156,61 31 1,-41-14 855,-71-41-736,6 5-3076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7920,'0'0'2401,"-4"15"-1954,-2 8-211,1 1 0,0 0 1,2 0-1,1 0 1,0 1-1,4 27 0,-2-44-114,2-1-1,-1 1 1,1-1-1,0 0 0,1 1 1,0-1-1,0 0 1,7 11-1,-9-17-80,0 1-1,1-1 1,-1 1 0,0-1-1,1 1 1,-1-1 0,1 0 0,-1 0-1,1 0 1,0 0 0,-1 0-1,1 0 1,0-1 0,0 1 0,-1 0-1,4 0 1,-3-1-15,1 0 1,-1 0-1,1-1 0,-1 1 1,1 0-1,-1-1 1,1 0-1,-1 1 0,0-1 1,1 0-1,-1 0 1,0-1-1,0 1 0,0 0 1,0-1-1,2-1 1,9-7 102,-1-1 0,-1 0 0,0-1 0,0 0 0,13-21 0,38-74 542,-20 32 13,-42 74-678,18-23 420,-17 24-415,-1-1-1,0 1 1,1 0-1,-1-1 1,1 1 0,-1 0-1,0-1 1,1 1-1,-1 0 1,1 0 0,-1-1-1,1 1 1,-1 0 0,1 0-1,-1 0 1,1 0-1,0 0 1,-1 0 0,1 0-1,-1 0 1,1 0-1,-1 0 1,1 0 0,-1 0-1,1 0 1,-1 0 0,1 1-1,-1-1 1,1 0-1,-1 0 1,1 0 0,-1 1-1,1-1 1,-1 0-1,0 1 1,1-1 0,-1 0-1,1 1 1,-1-1 0,0 1-1,0-1 1,1 0-1,-1 1 1,0-1 0,1 1-1,-1-1 1,0 1 0,0-1-1,0 1 1,0-1-1,0 1 1,1-1 0,-1 1-1,0 0 1,10 31 112,-1 1 1,-1-1 0,-2 2-1,4 61 1,-11 135 224,-2-195-246,0 0-1,-3-1 0,-1 1 1,-20 60-1,25-90-64,0 0 1,0-1-1,0 1 0,-1-1 1,1 1-1,-1-1 0,0 0 0,0 0 1,-6 4-1,8-6-17,0-1 1,-1 0-1,1 0 1,-1 0-1,0 0 1,1 0-1,-1-1 1,0 1-1,1 0 1,-1-1-1,0 1 1,0-1-1,1 0 1,-1 1-1,0-1 1,0 0-1,0 0 1,1 0-1,-1 0 0,0-1 1,0 1-1,0 0 1,1-1-1,-1 1 1,0-1-1,1 0 1,-1 0-1,-2-1 1,-3-1 36,0-2 1,0 1 0,1-1-1,0 0 1,-1 0 0,2-1-1,-1 1 1,-8-12 0,12 13-43,0 0 1,0 0 0,0 0-1,0 0 1,0 0 0,1-1-1,0 1 1,0-1 0,0 1 0,0-1-1,1 1 1,0-1 0,0 1-1,0-1 1,0 1 0,1-1-1,1-5 1,2-3 2,0 0 0,1 0 0,1 0 0,0 1 0,0 0 0,1 0 0,1 1 0,0 0 0,10-11 0,5-3 10,1 1 1,41-31-1,-34 33 16,2 2-1,0 1 0,53-21 0,-49 23 100,-37 17-179,21-11 424,-20 10-544,0 1 0,0-1 0,0 1 0,0-1 0,0 0 0,0 1 0,-1-1 0,1 0-1,0 0 1,-1 1 0,1-1 0,0 0 0,-1 0 0,1 0 0,-1 0 0,1 0 0,-1 0 0,1-1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7136,'0'0'5320,"-11"12"-4814,-1 0-375,5-6-76,2 0 1,-1 0-1,0 0 0,1 1 1,1 0-1,-1 0 1,1 0-1,0 0 0,1 1 1,-4 8-1,0 4 116,1-4 124,0 1-1,-4 23 1,10-39-281,-1 0 0,1-1 0,0 1 0,0-1 1,0 1-1,0-1 0,0 1 0,0 0 0,0-1 0,0 1 1,0-1-1,0 1 0,0-1 0,0 1 0,0 0 0,1-1 0,-1 1 1,0-1-1,0 1 0,1-1 0,-1 1 0,0-1 0,1 1 1,-1-1-1,0 1 0,1-1 0,-1 0 0,1 1 0,0 0 0,0-1 8,0 0-1,0 0 0,0 0 0,0 0 0,0 0 0,0 0 1,0 0-1,0 0 0,0 0 0,0 0 0,0 0 0,0-1 1,0 1-1,2-1 0,2-1 67,0-1 0,0 1-1,0-1 1,9-7 0,-7 4-24,-1-1 0,-1 1 0,1-1 0,-1 0 0,0-1 0,0 1 0,-1-1 0,0 0 0,-1 0 0,1 0 0,-2 0 0,1-1 0,-1 1 0,0-1 0,-1 0 0,0 0 0,0-11 0,-1 19-46,0 0 1,0 0-1,0 0 0,0 0 0,0 0 0,-1 0 1,1 0-1,0 0 0,0 0 0,-1 0 0,1 0 1,0 0-1,-1 0 0,1 0 0,-1 0 0,1 1 1,-1-1-1,0 0 0,1 0 0,-1 1 0,0-1 1,0 0-1,1 1 0,-1-1 0,0 1 0,0-1 1,0 1-1,0-1 0,1 1 0,-1-1 0,0 1 1,0 0-1,0 0 0,0 0 0,0-1 0,0 1 0,0 0 1,0 0-1,0 0 0,0 0 0,0 0 0,0 1 1,0-1-1,0 0 0,0 0 0,0 1 0,-2 0 1,0 0 15,1 0-1,-1 1 1,0-1 0,1 1 0,-1-1 0,1 1 0,-1 0-1,1 0 1,0 0 0,0 0 0,-1 0 0,2 1 0,-1-1 0,-3 5-1,5-7-29,0 1-1,0-1 0,0 0 0,0 0 1,0 0-1,0 1 0,0-1 0,0 0 0,0 0 1,0 1-1,0-1 0,0 0 0,0 0 0,0 1 1,0-1-1,0 0 0,0 0 0,0 1 1,0-1-1,1 0 0,-1 0 0,0 1 0,0-1 1,0 0-1,0 0 0,0 0 0,1 1 1,-1-1-1,0 0 0,0 0 0,0 0 0,1 0 1,-1 1-1,0-1 0,0 0 0,0 0 0,1 0 1,-1 0-1,0 0 0,0 0 0,1 0 1,-1 0-1,0 0 0,0 0 0,1 0 0,-1 0 1,0 0-1,0 0 0,1 0 0,-1 0 0,0 0 1,0 0-1,1 0 0,-1 0 0,18-3 63,54-16-2319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51 6728,'0'0'5542,"-10"4"-5187,-31 12 0,40-16-314,0 0 0,0 0 0,0 1 0,0-1 1,0 1-1,0-1 0,0 0 0,0 1 0,0 0 1,1-1-1,-1 1 0,0 0 0,0-1 0,1 1 1,-1 0-1,1 0 0,-1-1 0,0 1 0,1 0 1,-1 0-1,1 0 0,0 0 0,-1 0 0,1 0 1,0 0-1,0 0 0,-1 0 0,1 0 0,0 0 0,0 0 1,0 1-1,0-1 1,1 0 0,-1 0 1,0-1-1,0 1 0,1 0 1,-1-1-1,0 1 0,1 0 1,-1-1-1,1 1 0,-1 0 0,1-1 1,-1 1-1,1-1 0,0 1 1,-1-1-1,1 1 0,0-1 1,-1 1-1,1-1 0,0 0 0,-1 0 1,1 1-1,0-1 0,0 0 1,0 0-1,0 1 0,5-2 41,-1 0 0,0 1 0,1-2 0,-1 1 0,0-1 0,0 1 0,0-1 0,0-1 0,0 1 0,0-1 0,-1 0 0,1 0 0,-1 0 0,0 0 0,0-1 0,0 0 0,0 0 0,-1 0 0,0 0 0,0-1 0,0 1 0,0-1 0,0 0 0,-1 1 0,0-1 0,0 0 0,2-9 0,-4 14-72,0 0-1,0-1 1,1 1 0,-1 0-1,0 0 1,0-1 0,0 1-1,0 0 1,0-1-1,0 1 1,1 0 0,-1-1-1,0 1 1,0 0 0,0-1-1,0 1 1,0 0-1,0-1 1,0 1 0,0 0-1,-1-1 1,1 1 0,0 0-1,0-1 1,0 1 0,0 0-1,0-1 1,0 1-1,-1 0 1,1 0 0,0-1-1,0 1 1,-1 0 0,1 0-1,0-1 1,0 1-1,-1 0 1,1 0 0,0 0-1,0-1 1,-1 1 0,1 0-1,0 0 1,-1 0-1,1 0 1,0 0 0,-1 0-1,1 0 1,0-1 0,-1 1-1,1 0 1,-17 7 423,6 2-328,4-5-55,1 1 0,-1 0 1,1 0-1,0 1 0,0 0 0,1 0 0,-1 0 0,1 1 0,1 0 0,-1 0 1,-3 8-1,8-15-42,0 0 0,0 1 0,0-1 0,0 0 0,0 0 0,0 1 0,0-1 0,0 0 0,0 0 0,0 1 0,0-1 0,0 0 0,0 0 0,0 1 0,0-1 0,0 0 0,0 0 0,0 0 0,1 1 0,-1-1-1,0 0 1,0 0 0,0 1 0,0-1 0,0 0 0,1 0 0,-1 0 0,0 0 0,0 1 0,0-1 0,1 0 0,-1 0 0,0 0 0,0 0 0,1 0 0,-1 0 0,0 0 0,0 1 0,0-1 0,1 0 0,-1 0 0,0 0 0,1 0 0,18 0 193,19-8 42,-35 7-405,-3 0 101,0 1 1,0 0-1,0-1 1,1 1-1,-1 0 1,0 0-1,0-1 0,1 1 1,-1 0-1,0 0 1,1 0-1,-1-1 1,0 1-1,1 0 0,-1 0 1,0 0-1,1 0 1,-1 0-1,0 0 1,1 0-1,-1 0 1,0 0-1,1 0 0,-1 0 1,0 0-1,1 0 1,-1 0-1,0 0 1,1 0-1,-1 0 1,0 0-1,1 0 0,-1 0 1,0 1-1,1-1 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5224,'0'0'12494,"13"-6"-12327,185-64 450,-123 50-309,1 3-1,110-10 1,-119 21-72,53-3 584,-119 9-792,0 0 1,0 0-1,0-1 0,0 1 1,0 0-1,0-1 1,0 1-1,0-1 1,0 1-1,0-1 1,0 0-1,0 1 0,-1-1 1,1 0-1,0 0 1,0 1-1,-1-1 1,1 0-1,0 0 0,-1 0 1,1 0-1,-1 0 1,0 0-1,1-1 1,1-1-1,-1-1 1,0 1-1,0 0 1,-1 0-1,1 0 1,0-7-1,-1 10-29,0 0-1,0 0 1,0 0-1,0 0 1,0 0-1,0 0 1,0 0-1,0 0 1,0 1 0,0-1-1,1 0 1,-1 0-1,0 0 1,0 0-1,0 0 1,0 0-1,0 0 1,0 0-1,0-1 1,0 1-1,0 0 1,0 0-1,0 0 1,0 0-1,1 0 1,-1 0-1,0 0 1,0 0-1,0 0 1,0 0-1,0 0 1,0 0-1,0 0 1,0 0-1,0 0 1,0 0-1,0 0 1,0 0-1,0 0 1,0 0-1,0-1 1,0 1 0,0 0-1,0 0 1,0 0-1,0 0 1,0 0-1,0 0 1,0 0-1,3 6-3050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0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6728,'0'0'7665,"10"-4"-7236,28-9-109,15-6 385,101-21-1,-68 23 59,94-31-1,-118 29-141,-40 10-266,-19 7-260,0 1 0,0-1 1,0 1-1,0 0 1,0 0-1,0 0 0,1 0 1,4 0-1,2-2-2324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5016,'0'0'8538,"14"-12"-8290,1-2-167,-9 7-41,1 0 1,1 1-1,-1 0 1,1 1 0,0-1-1,1 2 1,-1-1 0,1 1-1,16-6 1,34-11 258,94-28 289,-126 43-493,217-50 827,-226 51-653,-16 4-175,0 0 1,1 0-1,-1 0 0,0 0 0,1 0 1,-1 1-1,1-1 0,-1 1 0,0 0 0,1 0 1,3 0-1,-7 0-88,1 0 0,0 0 1,-1 0-1,1 0 1,0 0-1,-1 0 0,1 0 1,0 0-1,-1 0 0,1 1 1,0-1-1,-1 0 0,1 0 1,0 0-1,-1 0 0,1 1 1,0-1-1,0 0 0,-1 0 1,1 1-1,0-1 0,0 0 1,-1 0-1,1 1 0,0-1 1,0 0-1,0 1 0,0-1 1,-1 0-1,1 1 0,0-1 1,0 1-1,-2 3-1970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8136,'0'0'2341,"0"13"-2090,29 435 2153,-20-290 1349,-15-167-6053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7936,'0'0'853,"14"-12"-524,-4 4-266,3-4 42,1 1-1,0 0 1,1 1 0,0 1-1,33-15 1,-6 9 248,1 2-1,64-11 1,93-1 1674,-188 25-1691,0-1 0,0-1 0,-1 0 0,1 0 0,0-1 0,-1-1 0,1 0 0,-1 0 0,20-12 0,-22 11-2300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110 210 5320,'0'0'2678,"-7"12"-2148,-11 20-53,1 0 0,1 2 0,-12 39 1,22-58-254,2 0 0,0 0 1,1 1-1,0-1 1,1 1-1,1 0 0,0-1 1,2 1-1,-1 0 1,7 29-1,-6-40-134,1 0 0,0 0 0,0-1 0,1 1-1,-1 0 1,1-1 0,0 1 0,0-1 0,1 0 0,-1 0 0,1-1 0,0 1 0,6 4 0,-7-6-47,-1 0 0,1 0 0,0-1 0,0 1 0,0-1 0,0 0 0,0 0 0,1 0 0,-1 0 0,0 0 0,0-1 0,1 1 0,-1-1 0,0 0 0,1 0 0,-1 0 0,0-1 0,1 1 0,-1-1 0,0 1 0,0-1 0,4-2 0,4-2 45,-1-1 0,1 0 0,-1-1-1,-1-1 1,1 1 0,-1-1 0,-1-1 0,1 0 0,11-15 0,3-10 166,27-52 1,-44 74-198,4-12 45,-9 21-75,0-1 0,0 1 0,1 0 1,-1 0-1,1-1 0,0 1 0,0 0 1,0 0-1,0 0 0,3-3 0,-4 6-17,-1 0 0,1 0 0,-1 0 0,0 0 0,1-1 0,-1 1 0,1 0 0,-1 0 0,1 0-1,-1 0 1,0 0 0,1 1 0,-1-1 0,1 0 0,-1 0 0,1 0 0,-1 0 0,0 0-1,1 1 1,-1-1 0,0 0 0,1 0 0,-1 1 0,1-1 0,-1 0 0,0 0 0,0 1 0,1-1-1,-1 0 1,0 1 0,1-1 0,-1 0 0,0 1 0,0-1 0,0 1 0,0-1 0,1 0-1,-1 1 1,10 21 73,-9-17-40,8 15 23,0-1 0,1 0 0,16 23 0,-20-35-48,0 0 0,0 0-1,1-1 1,-1 0-1,1 0 1,1 0-1,-1-1 1,1 0 0,0-1-1,14 6 1,-15-7 7,0 0-1,1-1 1,-1 0 0,1 0 0,0-1-1,0 0 1,-1 0 0,1-1 0,0 0-1,0 0 1,0-1 0,0 0 0,-1-1-1,1 1 1,0-1 0,-1-1 0,1 0 0,-1 0-1,0 0 1,0-1 0,0 0 0,7-6-1,-4 2 38,0 0-1,0-1 0,-1-1 1,-1 1-1,1-1 0,-2-1 1,1 1-1,-2-2 0,1 1 0,-1-1 1,-1 1-1,7-25 0,-4 8 80,-1 0 0,-2 0-1,0-1 1,0-45 0,-6 59-66,1 1 0,-2 0 1,0 0-1,0 0 1,-1 0-1,-1 0 0,-1 0 1,0 1-1,0 0 1,-1 0-1,-9-14 0,12 23-43,1 1 0,-1-1-1,0 1 1,0 0 0,0 0-1,0 0 1,-1 0-1,1 1 1,-1-1 0,1 1-1,-1 0 1,-7-3 0,9 4-23,1 1 0,-1 0 1,0-1-1,1 1 1,-1 0-1,0 0 0,0 0 1,1 0-1,-1 0 1,0 0-1,1 0 0,-1 1 1,0-1-1,1 1 0,-1-1 1,1 1-1,-1-1 1,0 1-1,1 0 0,0 0 1,-1 0-1,1 0 1,-1 0-1,1 0 0,0 0 1,0 0-1,0 1 1,0-1-1,0 0 0,0 1 1,0-1-1,0 1 1,0-1-1,0 3 0,-3 6 25,1-1-1,0 0 0,0 1 0,1 0 0,1-1 0,-1 19 1,1-6-1594,4 33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8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0 11152,'0'0'7930,"-5"12"-7233,-53 144 1517,54-147-2030,1-2 19,0 0 0,0 0 0,1 0 0,-2 10 0,4-16-177,0-1 1,0 1 0,0 0-1,0 0 1,0 0 0,0-1 0,0 1-1,0 0 1,0 0 0,0-1 0,0 1-1,1 0 1,-1-1 0,0 1-1,1 0 1,-1-1 0,0 1 0,1 0-1,-1-1 1,1 2 0,0-2-4,0 1 0,0-1 0,0 1 0,0-1 0,0 0 1,0 0-1,0 0 0,0 1 0,1-1 0,-1 0 0,0 0 0,0 0 0,0 0 1,0-1-1,0 1 0,0 0 0,0 0 0,0-1 0,1 0 0,8-3 51,0 0 1,0-1-1,-1 0 0,0 0 0,10-9 0,41-35 148,11-21-7,-32 29-69,-34 70 5,-9 10-108,-1 1 0,-1 0 0,-3-1 1,-15 45-1,16-58-8,-1 0 0,-1-1 0,-15 25 0,17-36 5,-1 0 1,0-1-1,-1 0 0,0 0 1,-1-1-1,-18 15 1,27-25-32,1-1 1,0 0 0,-1 1 0,1-1 0,-1 0 0,0 0-1,1 0 1,-1 0 0,0 0 0,1-1 0,-1 1 0,0 0-1,0-1 1,0 1 0,1-1 0,-1 0 0,0 0 0,0 1-1,0-1 1,0 0 0,0-1 0,0 1 0,0 0 0,0 0 0,1-1-1,-1 0 1,0 1 0,0-1 0,0 0 0,1 1 0,-1-1-1,0 0 1,1 0 0,-1-1 0,1 1 0,-1 0 0,1 0-1,0-1 1,-1 1 0,1-1 0,0 1 0,0-1 0,0 0-1,0 1 1,-1-4 0,-2-3 6,1 0 1,-1 0-1,1 0 0,1 0 0,0-1 0,0 1 1,0-1-1,0-15 0,2 19-20,1 0 0,-1 0 0,1 0 0,-1-1 0,1 1 0,1 0 0,-1 0 0,1 0 0,0 0 0,0 1 0,0-1 0,1 0-1,0 1 1,0 0 0,0 0 0,0 0 0,1 0 0,-1 0 0,1 0 0,0 1 0,0 0 0,0 0 0,1 0 0,-1 0 0,1 1 0,-1-1 0,1 1 0,0 0 0,9-2 0,5 0 21,1 0 0,-1 1 1,1 1-1,-1 1 0,1 1 1,29 3-1,-6-3 81,-34 0-115,0-1-1,0 2 1,15 1-1,-20-2-87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33 10248,'0'0'1841,"-11"-7"-1621,4 3-168,2 0-30,0 1 1,0 0-1,0 1 1,-9-4-1,12 5-7,0 1-1,0-1 0,-1 1 0,1-1 0,0 1 0,-1 0 0,1 0 0,0 0 1,-1 0-1,1 0 0,0 1 0,-1-1 0,1 1 0,0-1 0,0 1 0,-1 0 0,-2 2 1,-4 3 78,0 0 0,0 1 0,1 0 0,0 0 0,1 1 0,0 0 1,0 0-1,0 1 0,1 0 0,0 0 0,1 0 0,-8 21 0,11-25-14,0 1 0,1-1-1,-1 1 1,1-1-1,1 1 1,-1 0 0,1-1-1,0 1 1,0 0-1,0-1 1,3 10 0,-2-11-20,1 1 1,-1-1-1,1 0 1,0 0-1,0 0 1,1-1 0,-1 1-1,1 0 1,0-1-1,0 0 1,0 1-1,0-1 1,0 0 0,1-1-1,-1 1 1,7 3-1,0-1 46,-1 0 0,1-1 0,0 0 0,1-1 0,-1 0 0,1 0 0,0-1 0,-1 0 0,1-1 0,0-1 0,0 1 0,0-2 0,0 0 0,17-3 0,-15 1 32,0 0-1,-1-1 0,1 0 0,-1-1 0,0-1 0,0 0 0,0 0 0,-1-1 0,0-1 0,0 0 0,14-14 0,-14 11-2433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6328,'0'0'5273,"7"-16"-4857,-3 6-365,56-119 830,-51 111-626,1 1 0,0 1 0,2-1 0,0 2-1,26-28 1,-37 42-219,0 0 0,0 0 1,1 0-1,-1 0 0,0 0 0,0 0 0,0 1 0,0-1 0,1 0 0,-1 1 1,0-1-1,1 1 0,-1-1 0,1 1 0,-1 0 0,0 0 0,1-1 1,-1 1-1,1 0 0,-1 0 0,0 0 0,1 1 0,-1-1 0,1 0 0,-1 0 1,0 1-1,1-1 0,-1 1 0,0-1 0,1 1 0,-1 0 0,0 0 0,0-1 1,0 1-1,1 0 0,-1 0 0,0 0 0,0 0 0,0 0 0,-1 0 0,1 0 1,0 1-1,1 1 0,3 6 67,0 0-1,-1 1 1,0 0 0,5 16 0,-9-26-103,32 118 530,18 55 111,-40-144-422,26 49 0,-31-70-151,0 1 1,1-1-1,0 0 0,0 0 1,1 0-1,0-1 0,0 0 0,1 0 1,12 7-1,-19-13-50,1 0 0,0 0-1,-1 0 1,1 0 0,0-1 0,0 1 0,0-1-1,-1 1 1,1-1 0,0 1 0,0-1 0,0 0-1,0 0 1,0 0 0,0 0 0,0-1-1,0 1 1,2-1 0,-1 0 4,1-1-1,-1 1 1,0-1-1,0 0 1,0 0-1,0 0 1,0 0 0,-1 0-1,4-4 1,3-5 34,-1 1 0,0-1 0,-1 0-1,8-16 1,-1-4 30,-1 0 0,-2 0-1,-1-1 1,10-54 0,8-139 235,-21 160-204,-2 5 1,-3 29 24,1-1 0,2 1 0,13-48 1,-18 79-133,0-1 0,0 0 0,0 1 0,1-1 0,-1 0 0,0 1 0,1-1 0,-1 1 0,1-1 0,-1 1 0,1-1 0,-1 1 0,1-1 0,-1 1 0,1-1 0,-1 1 0,1-1 1,0 1-1,-1 0 0,1-1 0,0 1 0,-1 0 0,1 0 0,0 0 0,-1-1 0,1 1 0,0 0 0,-1 0 0,1 0 0,0 0 0,0 0 0,-1 0 0,1 0 0,0 0 0,-1 1 0,1-1 0,0 0 0,0 0 1,29 16 104,-18-10-89,15 7 51,-1 0-1,-1 2 1,28 21 0,-45-30-57,-1 0-1,0 1 1,0-1 0,-1 2 0,0-1 0,0 1-1,0 0 1,-1 0 0,-1 0 0,1 1 0,-1 0-1,-1 0 1,5 17 0,-1 6-2848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5016,'0'0'7720,"10"-3"-7274,33-6-4,-42 9-417,0 0 1,1 0-1,-1 0 1,0 0-1,1 0 1,-1 0-1,1 0 1,-1 1-1,0-1 1,1 1-1,-1-1 1,0 1-1,0-1 1,0 1-1,1 0 1,-1 0-1,0 0 1,0-1-1,0 1 1,0 0-1,0 0 1,0 0-1,0 1 1,-1-1-1,1 0 1,1 2-1,3 4 111,-4-6-108,14 15 273,-2 1-1,0 0 0,-1 0 0,17 33 0,-28-47-267,70 134 1294,-63-124-1122,0 0-1,2-1 1,-1 0 0,1-1-1,1 0 1,0 0-1,25 17 1,-33-26-162,0 0 0,0-1 0,1 1 0,-1-1 0,0 0 0,0 0 0,1 0 0,-1 0 0,1 0 0,-1-1 0,1 1 0,-1-1 0,1 0 0,-1-1 0,1 1 0,-1 0 0,1-1 0,5-1 0,-2-1-14,0 0 0,0 0 1,-1 0-1,1-1 0,-1 0 0,0 0 0,11-10 1,-1-3-2546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10448,'0'0'384,"-8"12"-291,-116 148 655,46-60-289,-232 305 1818,259-351-1626,51-53-670,0-1 1,0 0 0,0 0 0,0 0-1,0 0 1,0 1 0,0-1 0,0 0 0,0 0-1,0 0 1,0 0 0,0 1 0,-1-1 0,1 0-1,0 0 1,0 0 0,0 0 0,0 0 0,0 1-1,0-1 1,-1 0 0,1 0 0,0 0 0,0 0-1,0 0 1,0 0 0,-1 0 0,1 0-1,0 0 1,0 0 0,0 0 0,0 0 0,-1 0-1,1 0 1,0 0 0,0 0 0,0 0 0,0 0-1,-1 0 1,1 0 0,0 0 0,0 0 0,0 0-1,-1 0 1,1 0 0,0 0 0,0 0-1,0 0 1,0 0 0,0 0 0,-1-1 0,1 1-1,0 0 1,0 0 0,0 0 0,0 0 0,-1-1-615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1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79 109 6928,'0'0'4562,"-11"2"-3908,-33 9-17,43-11-544,-1 0 1,1 0-1,0 0 0,-1 1 1,1-1-1,-1 1 1,1-1-1,0 1 0,0 0 1,-1-1-1,1 1 0,0 0 1,0 0-1,0 0 0,0 0 1,0 0-1,0 0 1,-1 1-1,2-2-50,1 1-1,-1-1 1,0 0-1,1 1 1,-1-1-1,0 0 1,1 0 0,-1 0-1,1 1 1,-1-1-1,0 0 1,1 0-1,-1 0 1,1 0 0,-1 0-1,0 0 1,1 0-1,-1 1 1,1-1 0,-1 0-1,1-1 1,-1 1-1,0 0 1,1 0-1,-1 0 1,1 0 0,-1 0-1,0 0 1,1 0-1,-1-1 1,1 1-1,-1 0 1,0 0 0,1-1-1,-1 1 1,0 0-1,1 0 1,-1-1 0,7-3 146,0 0 1,-1-1 0,1 0 0,-1 0-1,-1 0 1,1 0 0,-1-1 0,9-11 0,-12 14-124,0 0 0,0 0 0,0-1 0,0 1-1,0 0 1,-1 0 0,0-1 0,1 1 0,-1-1 0,-1 0 0,1 1 0,0-1 0,-1 1 0,0-1 0,0 0 0,0 1 0,0-1 0,0 0 0,-1 1 0,-1-6 0,2 9-49,-1 0 1,1 0-1,0-1 1,-1 1-1,1 0 1,-1 0-1,1 0 1,0 0-1,-1 0 1,1 0-1,-1 0 1,1 0-1,0 0 1,-1 0-1,1 0 1,-1 1-1,1-1 1,0 0-1,-1 0 1,1 0-1,0 0 1,-1 1-1,1-1 1,0 0-1,-1 0 1,1 1-1,0-1 1,-1 0-1,1 0 1,0 1-1,0-1 1,-1 1-1,-12 11 66,11-10-56,0 1 0,0 0 0,1 0 0,-1 0 0,1 0-1,-1 0 1,1 1 0,0-1 0,0 0 0,-1 5 0,1-1 34,1-7-55,0 0 0,0 0 0,0 0 0,0 0 0,0 0 0,0 0 0,0 0 0,0 0 0,0 1 0,0-1 0,0 0 0,0 0 0,0 0 0,0 0 0,0 0 0,0 0 0,0 0 0,0 0 0,0 0 0,0 0 0,0 1 0,0-1 0,0 0 1,0 0-1,0 0 0,0 0 0,0 0 0,0 0 0,0 0 0,0 0 0,0 0 0,1 0 0,-1 0 0,0 0 0,0 0 0,0 0 0,0 0 0,0 0 0,0 0 0,0 0 0,0 0 0,0 0 0,0 0 0,0 0 0,1 0 0,-1 0 0,0 0 0,0 0 0,0 0 0,0 0 0,0 0 0,0 0 0,0 0 0,0 0 0,0 0 0,0 0 0,1 0 0,8-4 280,7-10 144,-14 9-3024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2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4008,'0'0'6720,"-9"3"-6491,-29 8-9,37-11-175,0 0-1,0 1 1,0-1 0,0 1-1,0-1 1,0 1 0,0-1-1,0 1 1,0 0 0,0-1 0,0 1-1,1 0 1,-1 0 0,0 0-1,0 0 1,1-1 0,-1 1-1,0 2 1,-4 3 314,-46 22 1184,46-25-1290,-6 5 150,11-8-397,-1 0 0,1 0-1,0 1 1,0-1 0,0 0-1,0 0 1,-1 1 0,1-1-1,0 0 1,0 1 0,0-1-1,0 0 1,0 0 0,0 1-1,0-1 1,0 0 0,0 1-1,0-1 1,0 0 0,0 0-1,0 1 1,0-1 0,0 0-1,0 1 1,1-1 0,-1 0-1,0 0 1,0 1 0,0-1-1,0 0 1,0 0 0,1 1-1,-1-1 1,0 0 0,0 0-1,0 1 1,1-1 0,1 6-1712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2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4216,'0'0'12361,"-9"10"-12095,-25 28-12,34-38-249,-1 0 0,1 1 1,0-1-1,0 0 0,-1 0 0,1 1 1,0-1-1,0 0 0,0 0 0,0 1 1,-1-1-1,1 0 0,0 0 0,0 1 1,0-1-1,0 0 0,0 1 0,0-1 0,0 0 1,0 1-1,0-1 0,0 0 0,0 0 1,0 1-1,0-1 0,0 0 0,0 1 1,0-1-1,0 0 0,0 1 0,0-1 1,0 0-1,1 0 0,-1 1 0,0-1 1,0 0-1,0 0 0,1 1 0,-1-1 1,0 0-1,0 0 0,0 1 0,1-1 1,-1 0-1,0 0 0,0 0 0,1 0 1,-1 1-1,1-1 0,17 2 160,-12-2-104,85 8 485,130-6 1,-82-6-165,-63 3 14,123-17-1,68-25 411,-255 41-710,1 1 1,17 0 0,21-2 434,-8-5 476,-44 16-1058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7328,'0'0'3877,"-10"0"-3505,-59 0 743,50 10 600,20-10-1692,-1 0-1,0 0 1,1 0 0,-1 0-1,0 0 1,0 0 0,1 0-1,-1 0 1,0 0 0,0 0-1,1 0 1,-1 0 0,0 0-1,1 0 1,-1 0 0,0 1-1,0-1 1,0 0 0,1 0-1,-1 0 1,0 0-1,0 1 1,1-1 0,-1 0-1,0 0 1,0 0 0,0 1-1,0-1 1,1 0 0,-1 0-1,0 1 1,0-1 0,0 0-1,0 0 1,0 1 0,0-1-1,0 0 1,0 0 0,0 1-1,0-1 1,0 0 0,0 1-1,0-1 1,0 0-1,0 0 1,0 1 0,0-1-1,0 0 1,0 0 0,0 1-1,0-1 1,0 0 0,-1 0-1,1 1 1,0-1 0,0 0-1,0 0 1,0 1 0,-1-1-1,1 0 1,0 0 0,0 0-1,0 0 1,-1 1 0,58 2 519,67-4 0,-68-1-265,174-10 721,-105 3 3,160 9 0,-131 18 500,-136-12-1011,5 0-2847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4416,'0'0'6498,"-10"9"-5963,-33 30 1,42-37-487,-1-1 1,0 1-1,1 0 0,-1 0 0,1 0 1,0 0-1,0 0 0,0 0 0,0 1 1,0-1-1,0 0 0,0 0 1,1 1-1,-1-1 0,1 1 0,0-1 1,-1 0-1,1 1 0,1-1 1,-1 1-1,0-1 0,0 0 0,1 1 1,0 2-1,1 7 160,0 1-23,20 293 2763,-22-294-2802,1-6 30,-1 0 0,0 0 0,-1 0 0,1 0-1,-1-1 1,-3 12 0,-1-8 355,2-11-343,-1-4-2570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7024,'0'0'2722,"14"-4"-2292,10-3-137,0 1 1,34-4 0,-52 9-230,226-17 2085,-88 24 222,-125-5-965,-17 2-717,-8 2-2499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39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306 0 9440,'0'0'6600,"-16"2"-6095,6-1-412,2 0-19,0 0 0,0 0-1,0 0 1,1 1 0,-1 0 0,0 0 0,1 1 0,-1 0-1,1 1 1,0-1 0,0 1 0,1 1 0,-12 8-1,-1 9 272,1 1-1,1 1 0,1 1 0,1 0 1,-14 31-1,21-38-42,-1 0 0,2 0 0,1 0 0,0 1 0,-6 37 0,11-49-180,0 1 0,1 0 0,0-1 0,0 1-1,1-1 1,0 1 0,0 0 0,1-1 0,0 0 0,0 1 0,1-1 0,0 0 0,0 0 0,1 0 0,-1-1-1,2 1 1,8 10 0,-7-10-10,2 1 0,-1-2-1,1 1 1,0-1 0,0 0-1,1-1 1,-1 0 0,1 0-1,0-1 1,1 0 0,9 3-1,-5-4 19,0 0 1,1 0-1,-1-2 0,1 0 0,-1 0 1,29-3-1,-9-4 90,0-1 0,0-1-1,-1-2 1,0-1 0,51-25 0,-72 29-151,0 0 1,0 0-1,-1-1 0,0-1 1,0 0-1,-1 0 1,0-1-1,-1 0 0,0-1 1,0 0-1,-1 0 1,-1-1-1,0 0 0,6-15 1,-8 17-27,-2 0 0,1 0 0,-1 0 0,-1 0 0,0 0 0,0-1 0,-1 1 0,0-1 1,-1 0-1,0 1 0,-1-1 0,0 1 0,-1-1 0,0 1 0,0 0 0,-1 0 0,-1 0 0,0 0 0,-6-12 0,5 14-15,1 1-1,-2 0 0,1 1 0,-1-1 1,0 1-1,0 0 0,0 1 0,-1-1 1,0 1-1,0 1 0,0-1 0,-1 1 0,0 0 1,1 1-1,-1 0 0,-1 0 0,1 1 1,-13-3-1,-4 2 24,-1 0 0,0 2 0,0 1-1,-49 6 1,56-3-66,0 1-1,0 0 0,0 2 0,0 0 1,1 2-1,0 0 0,1 0 1,-1 2-1,-20 15 0,36-24-22,0 1-1,0-1 1,0 1 0,0-1-1,0 1 1,1 0-1,-1 0 1,1 0 0,-1 0-1,1 0 1,-2 3 0,3-5-100,0 1 0,0 0 1,0-1-1,0 1 0,0-1 1,0 1-1,1 0 0,-1-1 1,0 1-1,0-1 0,0 1 1,1-1-1,-1 1 0,0-1 1,1 1-1,-1-1 0,0 1 1,1-1-1,-1 0 0,1 1 1,-1-1-1,1 1 0,-1-1 1,1 0-1,-1 1 0,1-1 1,-1 0-1,1 0 1,-1 0-1,1 1 0,-1-1 1,1 0-1,0 0 0,-1 0 1,1 0-1,-1 0 0,1 0 1,0 0-1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7328,'0'0'9671,"18"0"-9463,308-6 672,-282 7-737,-9 0 242,50-6-1,-80 5-296,-2 0-9,-1 0-1,1-1 0,-1 1 0,1 0 1,-1-1-1,1 0 0,-1 1 0,1-1 1,-1 0-1,0 0 0,1-1 0,2-1 1,-1-2-569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249 169 5824,'0'0'4045,"-10"4"-3513,5-2-490,-23 8 473,1 1 0,0 2 0,1 1 0,-33 22 0,54-32-362,-1 0 1,2 0-1,-1 0 0,0 1 0,1 0 1,0 0-1,0 0 0,0 0 0,0 1 0,1-1 1,0 1-1,0 0 0,1 0 0,0 0 0,0 0 1,0 1-1,1-1 0,0 1 0,0-1 1,0 0-1,1 1 0,1 12 0,-1-13-50,0 0 0,1 0 0,0 0 0,0 0 0,0 0 1,1 0-1,0 0 0,0-1 0,1 1 0,-1 0 0,1-1 0,0 0 0,1 0 0,-1 0 0,1 0 0,0-1 0,0 1 0,1-1 0,7 6 0,-4-3 53,1-1-1,-1-1 0,1 1 0,0-1 0,15 5 0,-20-9-115,0 0 0,0 0 0,0 0 0,0 0 0,1-1-1,-1 0 1,0 0 0,0 0 0,1 0 0,-1-1-1,0 1 1,0-1 0,0 0 0,0-1 0,0 1 0,5-3-1,-1 0 22,0 0 0,0-1-1,0-1 1,-1 1 0,1-1-1,-1-1 1,8-9-1,3-6 183,17-26 0,2-4 264,-37 51-494,2-1 49,0 0 0,-1 0 0,1 0 0,-1 0 0,1 0 0,-1-1-1,0 1 1,0-1 0,0 1 0,1-5 0,-2 7-49,1 0-1,-1 0 0,0 0 1,0 0-1,1 0 0,-1 0 1,0 0-1,1 0 0,-1 0 1,0 0-1,1 0 0,-1 0 1,0 0-1,0 0 0,1 0 1,-1 0-1,0 0 0,1 1 1,-1-1-1,0 0 1,0 0-1,0 0 0,1 0 1,-1 1-1,0-1 0,0 0 1,1 0-1,-1 1 0,0-1 1,0 0-1,0 0 0,0 1 1,0-1-1,1 1 0,6 11 8,1 1 0,0-1 0,1 0 0,0-1 0,1 0 0,1-1 0,-1 0 0,1 0-1,1-1 1,0 0 0,0-1 0,1-1 0,20 9 0,-29-14-17,0-1 0,0 1 0,0-1 0,0 0 1,0 0-1,0-1 0,1 1 0,-1-1 0,0 0 0,0 0 0,1 0 1,-1-1-1,0 1 0,0-1 0,0 0 0,1-1 0,6-2 0,-5 1 5,-1-1 0,0 1 0,0-1 0,0 0 0,-1 0 0,1-1 0,-1 1 0,0-1 0,0 0 0,-1 0 0,4-6 0,2-7 27,0-1-1,-1 0 1,-1-1-1,-1 0 0,-1 0 1,4-27-1,-7 29 12,-1 0 0,0 0 0,-1 0-1,-1 0 1,-1 1 0,-1-1-1,0 0 1,-1 1 0,-1 0 0,-1 0-1,0 0 1,-9-16 0,13 30-25,1 0 0,0 0 0,-1 1 0,0-1 1,0 1-1,0-1 0,0 1 0,0 0 0,-5-4 0,7 6-19,-1-1-1,0 1 1,0 0-1,0 0 0,0-1 1,0 1-1,0 0 1,0 0-1,0 0 1,0 0-1,0 0 0,0 0 1,0 0-1,1 0 1,-1 1-1,0-1 1,0 0-1,0 1 0,0-1 1,0 0-1,0 1 1,0-1-1,1 1 1,-1-1-1,0 1 0,0 0 1,1-1-1,-1 1 1,0 0-1,1-1 1,-1 1-1,1 0 0,-2 1 1,-2 4-28,1-1 1,-1 1-1,1 0 1,0 0-1,0 0 1,1 0-1,0 1 1,0-1-1,0 1 1,-1 11 0,2-5-749,0-1 0,1 1 0,0 0 0,3 14 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7736,'0'0'5402,"-14"8"-4808,-3 3-455,-62 39 794,69-43-727,1 1 0,0-1 1,0 1-1,1 1 0,0 0 0,-9 12 1,15-18-148,1-1 0,-1 1 0,1-1 0,-1 1 1,1-1-1,0 1 0,0 0 0,0-1 0,1 1 1,-1 0-1,1 0 0,-1 0 0,1 0 1,0 0-1,0 0 0,0-1 0,1 1 0,-1 0 1,1 0-1,-1 0 0,1 0 0,0-1 1,0 1-1,0 0 0,0-1 0,1 1 0,-1-1 1,1 1-1,2 2 0,0-1 16,0 0 0,0-1-1,1 1 1,-1-1 0,1 0-1,0 0 1,0-1 0,0 1-1,0-1 1,0 0 0,0-1 0,1 1-1,-1-1 1,7 1 0,16 0 239,-1-1-1,1-1 1,-1-1 0,40-7 0,-21-1-1123,76-25-1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4616,'0'0'11668,"16"-2"-11369,234-20 919,-167 13-810,228-19 937,-223 15-988,-40 5-105,7 6 183,-18 1 698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8936,'0'0'4494,"14"1"-3978,71 6 200,56 3 566,-76-10-188,84-10 0,-129 7-1169,0-1-1,0 0 1,0-2 0,-1 0-1,0-1 1,0-1 0,0-1-1,21-14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6016,'0'0'10398,"13"-3"-10021,1 0-273,4-1 96,1 1 0,35-2 0,40 7 509,30-2 61,-91-2-445,1 1 0,0 1 0,36 6 0,-68-6-275,0 0 0,-1 0 1,1 0-1,0 0 0,-1 0 0,1-1 1,0 1-1,-1-1 0,1 1 0,0-1 0,-1 1 1,3-3-1,15-2-2244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7632,'0'0'4396,"0"12"-3943,8 357 3989,-7-351-4055,0-12-120,0 1 1,-1 0-1,0-1 1,0 1-1,-1 0 1,-1 7-1,2-14-257,0 0-1,0 0 1,0 0-1,0 0 1,0 0 0,0 0-1,0 1 1,0-1-1,0 0 1,0 0-1,0 0 1,-1 0 0,1 0-1,0 0 1,0 0-1,0 0 1,0 0-1,0 0 1,0 1-1,0-1 1,0 0 0,-1 0-1,1 0 1,0 0-1,0 0 1,0 0-1,0 0 1,0 0 0,0 0-1,0 0 1,-1 0-1,1 0 1,0 0-1,0 0 1,0 0 0,0 0-1,0 0 1,0 0-1,0 0 1,-1 0-1,1 0 1,0-1 0,0 1-1,0 0 1,0 0-1,0 0 1,0 0-1,0 0 1,0 0 0,0 0-1,-1 0 1,1 0-1,0 0 1,0 0-1,0-1 1,0 1 0,0 0-1,0 0 1,0 0-1,-2-3-2712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12600,'0'0'398,"17"-7"-275,-10 4-110,22-10 60,1 1 1,51-11-1,-32 12 412,83-5 0,-110 15-166,-1 1 0,0 1-1,1 0 1,-1 2 0,0 1 0,33 10-1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135 183 7328,'0'0'4620,"-11"6"-4096,3-1-414,0 0 0,0 0 0,1 1 0,0 0 1,0 1-1,0 0 0,1 0 0,-10 13 1,9-8 49,0-1 1,1 1 0,1-1 0,0 2 0,0-1-1,2 0 1,-1 1 0,1 0 0,-1 17 0,4-21-53,0 0 0,0 0 0,1 0 0,0-1 0,0 1 0,1 0 0,0 0 0,1-1 0,0 1 0,0-1 1,1 0-1,0 0 0,0 0 0,9 11 0,-10-15-36,0 0 1,1 0-1,-1 0 0,1 0 1,0 0-1,0-1 0,0 0 1,0 0-1,1 0 0,-1 0 1,11 4-1,-11-6-16,0 0 0,0 0 0,1-1 0,-1 1 0,1-1-1,-1 0 1,1 0 0,-1-1 0,0 1 0,1-1 0,-1 0 0,0 0 0,1-1 0,6-2-1,-1-1 28,-1 0-1,-1 0 0,1 0 0,-1-1 1,0 0-1,0-1 0,-1 0 0,0 0 1,0-1-1,9-12 0,5-12 316,26-51 0,-12 17 261,-31 59-557,4-6 303,-8 12-397,0 1 0,0 0 0,0 0-1,1 0 1,-1 0 0,0 0-1,0 0 1,0 0 0,1-1 0,-1 1-1,0 0 1,0 0 0,0 0-1,1 0 1,-1 0 0,0 0 0,0 0-1,1 0 1,-1 0 0,0 0-1,0 0 1,0 0 0,1 0 0,-1 0-1,0 1 1,0-1 0,0 0-1,1 0 1,-1 0 0,0 0 0,0 0-1,0 0 1,1 0 0,-1 1-1,0-1 1,0 0 0,0 0-1,0 0 1,0 0 0,1 1 0,-1-1-1,0 0 1,0 0 0,0 0-1,0 1 1,0-1 0,0 0 0,0 0-1,0 1 1,0-1 0,0 0-1,0 0 1,0 0 0,0 1 0,0-1-1,0 0 1,7 20 88,1-1 0,0 0 0,1-1 0,12 18 0,-18-32-83,0 1 0,0-1 0,1 0-1,-1 0 1,1-1 0,0 1-1,0-1 1,0 1 0,0-1-1,0-1 1,1 1 0,0 0 0,-1-1-1,1 0 1,0 0 0,0-1-1,0 1 1,0-1 0,0 0 0,0 0-1,10-1 1,-11 0 1,0-1 0,1 0 0,-1 0 0,0-1 0,0 1 0,0-1 0,0 0 0,0 0 0,0 0 0,0-1 0,-1 0 0,1 1 0,-1-1 0,1 0 0,-1 0-1,0-1 1,-1 1 0,1-1 0,-1 1 0,3-6 0,6-9 72,-2-1 0,14-36 0,-21 50-70,6-17 73,-1 1 0,-1-1 1,-1 0-1,2-24 0,-6 33-20,0 1 1,-1-1-1,-1 1 0,0-1 0,0 1 0,-1 0 1,-1-1-1,-8-20 0,10 29-36,-1 1 0,-1-1 0,1 1 0,0 0 1,-1 0-1,1 0 0,-1 0 0,0 1 0,0-1 0,0 1 0,0 0 0,-1-1 1,1 2-1,-1-1 0,-5-2 0,8 3-47,-1 0-1,1 1 1,-1-1 0,1 1-1,-1 0 1,1-1 0,-1 1-1,1 0 1,-1 0 0,1 0 0,-1 0-1,1 0 1,-1 0 0,0 0-1,1 0 1,-1 1 0,1-1-1,-1 1 1,1-1 0,0 1 0,-1-1-1,1 1 1,-1 0 0,1 0-1,0 0 1,0 0 0,-1 0-1,1 0 1,0 0 0,0 0 0,0 0-1,0 1 1,0-1 0,1 0-1,-1 0 1,0 1 0,1-1-1,-1 1 1,0-1 0,1 1 0,-1 1-1,-2 15-3222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9144,'0'0'3558,"-13"5"-3004,-7 4-283,1 1 1,0 1 0,0 1 0,1 0 0,0 2 0,1 0-1,-17 18 1,24-20-65,1 0 0,0 0 0,1 1 0,1 1 0,0-1 0,0 1 0,-5 20 0,10-30-151,1 0 1,0 0 0,0 1 0,1-1 0,-1 0-1,1 0 1,0 0 0,0 1 0,0-1 0,0 0-1,1 0 1,0 0 0,0 0 0,0 0 0,0 0-1,1 0 1,-1 0 0,1 0 0,0 0 0,0-1 0,1 1-1,-1-1 1,1 1 0,0-1 0,0 0 0,0 0-1,0 0 1,0-1 0,0 1 0,1-1 0,4 3-1,1-1 43,1 0 0,0 0 0,0-1-1,0-1 1,0 0 0,0 0 0,0-1-1,1 0 1,-1-1 0,0 0 0,16-2-1,-6 0 95,0-2-1,0 0 0,0-1 1,34-14-1,-8-2 315,58-36-1,-51 21-3015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0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22 10952,'0'0'2582,"13"-1"-1915,36-3-113,103-8 1179,-146 12-1660,5-2 175,0 1 1,0 0-1,0 0 0,0 2 0,14 1 0,-11-2 619,-9 2 1321,-6 14-751,1-9-1434,-1-2 51,-25 287 1973,24-239-1703,3-1-1,2 1 1,15 83 0,97 319 1393,-73-351-1023,-41-102-650,-1-1-1,1 0 0,-1 1 0,1-1 0,-1 0 0,0 1 0,0-1 0,1 1 0,-1-1 0,0 1 0,0-1 0,0 1 0,-1-1 0,1 0 0,0 1 0,0-1 0,-1 1 0,1-1 0,-1 0 0,1 1 0,-1-1 0,-1 3 0,0-3-13,0 1-1,0 0 0,1-1 1,-1 1-1,0-1 0,-1 0 1,1 1-1,0-1 1,0 0-1,-1 0 0,1 0 1,-3 0-1,-8 2 26,1-1 1,-1-1-1,-24 0 0,35-1-40,-31-1 55,1-1 0,-1-2 0,-46-12 0,-94-35 97,55 14-146,117 37-72,-61-21 87,56 19-578,1 0 0,-1-1-1,1 0 1,0 0 0,0 0 0,0-1-1,1 0 1,-6-5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5920,'0'0'5360,"-6"11"-4960,-49 80 288,-55 99 373,88-140-796,3 1 1,2 0-1,2 1 0,-13 84 1,22-91-78,2 1 1,2 1 0,2-1-1,3 0 1,12 75 0,-10-98-79,2 0 1,0-1 0,2 0 0,0 0 0,1-1-1,2 0 1,0-1 0,26 33 0,-20-30 82,2-2 1,0-1-1,1 0 1,0-2-1,2 0 1,45 27-1,-57-39-48,1 1-1,0-2 0,0 1 0,0-2 1,26 7-1,-37-11-259,0 0 0,1 0 0,-1 0 1,0 0-1,1 0 0,-1 0 0,0 0 0,1-1 1,-1 1-1,0-1 0,0 1 0,0-1 0,1 1 1,-1-1-1,0 0 0,0 1 0,0-1 0,1-1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7328,'0'0'4842,"-11"10"-4374,-36 30-5,5 2 1741,41-42-2142,1 0 1,-1 0 0,1 0-1,0 1 1,-1-1-1,1 0 1,0 0-1,-1 0 1,1 1-1,-1-1 1,1 0-1,0 0 1,0 1 0,-1-1-1,1 0 1,0 1-1,0-1 1,-1 0-1,1 1 1,0-1-1,0 0 1,0 1-1,-1-1 1,1 1 0,0-1-1,0 0 1,0 1-1,0-1 1,0 1-1,0-1 1,0 0-1,0 1 1,0-1-1,0 1 1,0-1 0,0 0-1,0 1 1,0-1-1,0 1 1,1-1-1,-1 0 1,0 1-1,0-1 1,0 1-1,1-1 1,-1 0 0,0 1-1,0-1 1,1 0-1,-1 0 1,0 1-1,1-1 1,-1 0-1,0 0 1,1 1-1,-1-1 1,0 0 0,1 0-1,-1 0 1,1 0-1,-1 1 1,0-1-1,1 0 1,-1 0-1,1 0 1,35 5 370,-31-5-356,191 9 656,32 3-136,-217-11-554,2 1 62,-1 0 0,0-1 0,1-1 0,-1 0 1,1-1-1,-1 0 0,0 0 0,13-4 0,-24 4-77,0 0 0,0 0 0,0 1 0,0-1 1,0 0-1,0 0 0,0 0 0,0 0 0,-1 0 0,1 0 0,0 0 0,-1-1 1,1 1-1,-1 0 0,1 0 0,-1 0 0,0-1 0,1 1 0,-1 0 0,0 0 0,0-1 1,0 1-1,0 0 0,0 0 0,0-2 0,-4-29-3126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6824,'0'0'4538,"-1"14"-4040,0-6-459,-7 72 1603,4 107 1,6-155-1125,4 66 3413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9744,'0'0'424,"12"-3"1942,3 1-2089,-1 1 0,0 1 0,16 2 0,23-2 165,-7-3 436,0-3 0,80-21 0,-97 18-938,0-1-1,-1-1 1,0-1-1,-1-1 1,27-18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65 12848,'0'0'1442,"-7"11"-1004,0-1-369,-9 14 301,0 1-1,1 1 1,1 1-1,-13 38 1,23-52-238,1 1 0,1 1 0,0-1 0,1 0 0,1 1 1,2 26-1,-1-34-69,0 1 0,1-1 0,0 1 1,0-1-1,1 0 0,0 0 0,0 0 0,0 0 1,1 0-1,0-1 0,1 0 0,-1 0 1,1 0-1,9 8 0,-12-12-35,1 1 1,0-2-1,0 1 0,0 0 1,0 0-1,0-1 0,0 0 1,0 0-1,0 0 0,0 0 1,1 0-1,-1 0 0,0-1 1,0 0-1,1 1 0,-1-1 1,0-1-1,1 1 0,-1 0 1,0-1-1,1 1 0,-1-1 1,0 0-1,0 0 0,0-1 1,0 1-1,0-1 0,0 1 1,5-4-1,3-3 39,-1 0 1,0-1-1,0 0 0,0 0 1,-1-1-1,9-14 0,9-16 424,39-81 0,-59 157-146,-4-13-295,1-1 0,1 1-1,1-1 1,1 0 0,12 25 0,-16-40-35,1 0 0,0 0 1,1 0-1,-1 0 0,1 0 1,1-1-1,-1 0 0,1 0 0,0-1 1,0 0-1,1 0 0,0 0 1,-1-1-1,2 1 0,-1-2 0,0 1 1,1-1-1,9 2 0,-8-2 8,1-1 0,0-1 1,0 1-1,0-2 0,0 1 0,0-2 0,0 1 0,0-1 0,0-1 0,0 0 0,-1 0 0,1-1 0,0 0 0,-1 0 0,0-1 1,0-1-1,0 0 0,0 0 0,-1 0 0,0-1 0,0 0 0,-1-1 0,1 0 0,-1 0 0,9-13 0,-4 4 45,0-1 0,-1 0 0,-2-1 0,1 0 0,-2-1 0,0 0 0,-2 0 0,0 0 0,-1-1 0,-1 0 0,0 0 0,-2 0 0,0 0 0,-2 0 0,0-1 0,-1 1 0,-1 0 0,-6-28 0,7 44-41,-1-1-1,1 1 1,-1-1 0,0 1-1,0 0 1,0 0-1,0 0 1,-1 0 0,0 0-1,0 0 1,0 1-1,0-1 1,0 1-1,-1 0 1,-4-4 0,5 6-10,-1-1 0,1 0 1,-1 1-1,1 0 0,-1 0 1,0 0-1,1 0 0,-1 1 1,0-1-1,0 1 0,0 0 1,1 0-1,-1 0 0,0 1 1,0-1-1,1 1 0,-1 0 1,-7 3-1,6-2-20,0 0-1,1 1 1,-1 0-1,0-1 1,1 2 0,0-1-1,0 1 1,0-1 0,0 1-1,0 0 1,1 0-1,0 1 1,0-1 0,0 1-1,0 0 1,1-1-1,-4 11 1,4-9-666,0 1-1,0 0 1,0-1-1,0 10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7432,'0'0'5025,"-14"3"-4490,3-1-412,3-1-30,0 1 1,0 0-1,0 0 1,0 0-1,1 1 1,-1 0-1,1 1 1,-1 0-1,1 0 1,-9 7 0,7-4 139,0 1 0,0 0 1,1 1-1,0 0 0,1 0 1,0 0-1,0 1 0,1 0 1,0 1-1,1-1 0,-7 20 0,11-27-166,1 0-1,-1 0 0,1 0 0,0 0 0,0 0 0,0 0 0,1 0 0,-1 0 0,1 0 1,0 0-1,0-1 0,0 1 0,0 0 0,0 0 0,0-1 0,1 1 0,-1 0 0,1-1 1,0 0-1,0 1 0,0-1 0,0 0 0,0 0 0,0 0 0,1 0 0,-1 0 0,1-1 1,4 3-1,1 1 38,0-1 0,0 0 0,1 0 0,-1-1 0,1 0 1,0-1-1,-1 0 0,14 1 0,-3-2 103,1-1 1,0-1-1,0-1 0,27-5 1,72-26-1025,-86 23-764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8920,'0'0'4586,"0"-10"-4230,1-32-1,-1 39-267,0 1 1,1-1-1,-1 0 1,1 1-1,0-1 0,0 0 1,0 1-1,0-1 1,0 1-1,0-1 0,1 1 1,0 0-1,-1-1 1,5-3-1,2-5 321,1-1-183,1 1 0,0 0 0,0 0 0,1 1 0,0 1 0,1 0 1,17-11-1,-27 18-172,1 1 0,-1-1 0,0 1 0,1 0 0,-1 0 0,1 0 0,0 0 0,-1 0 0,1 1 0,-1-1 0,1 1 0,0 0 0,0 0 0,-1 0 0,1 0 0,0 0 0,-1 0 0,1 1 0,0-1 0,3 2 0,-3 0-12,0 0-1,0 1 1,0-1-1,-1 0 0,1 1 1,-1-1-1,0 1 1,0 0-1,0 0 1,0 0-1,0 0 0,0 0 1,-1 0-1,0 1 1,2 4-1,20 63 265,-13-36-129,2-1 0,18 36 0,-26-63-132,0 0-1,1 0 0,0-1 0,0 1 1,0-1-1,1 0 0,0 0 0,13 9 1,0-3 114,38 19 1,-8-6 45,-47-24-187,0 0 0,0 0 0,0 0 0,0 0 0,0 0 0,0-1 0,0 1 0,0-1 0,1 1 0,-1-1 0,0 0 0,0 0 1,0 0-1,1 0 0,-1 0 0,0-1 0,0 1 0,0-1 0,3 0 0,-2 0 5,0-1 1,1 0-1,-1 0 1,0 0 0,0 0-1,0-1 1,0 1-1,-1-1 1,1 0-1,3-4 1,2-5 44,-1-1 1,0 1-1,0-2 0,8-23 0,-4-1 77,-2 0 0,6-44-1,-1 0 118,-4 20-51,-6 35-24,1 1 0,11-36 0,-16 59-167,1 1-1,0-1 1,1 1-1,-1 0 0,0 0 1,1-1-1,-1 1 1,1 0-1,0 0 1,0 1-1,0-1 1,0 0-1,0 0 0,0 1 1,0 0-1,0-1 1,1 1-1,-1 0 1,1 0-1,-1 0 1,0 0-1,1 0 0,0 1 1,-1-1-1,1 1 1,-1 0-1,5 0 1,6 0 14,-1 1-1,1 1 1,-1 0 0,19 5 0,-18-4-1,9 3 62,-1 0-1,1 1 1,-1 1 0,0 1-1,28 17 1,-32-12 426,-11-7-850,-5-7 277,-1 0 1,0 0-1,0 0 0,0 0 0,0 0 0,0 1 0,0-1 0,0 0 1,0 0-1,0 0 0,0 0 0,0 0 0,0 0 0,0 0 0,0 0 0,0 0 1,0 1-1,0-1 0,0 0 0,0 0 0,0 0 0,0 0 0,0 0 1,0 0-1,0 0 0,-1 0 0,1 0 0,0 1 0,0-1 0,0 0 0,0 0 1,0 0-1,0 0 0,0 0 0,0 0 0,0 0 0,0 0 0,0 0 0,0 0 1,-1 0-1,1 0 0,0 0 0,0 0 0,0 0 0,0 0 0,0 0 1,0 0-1,0 0 0,0 0 0,-1 0 0,1 0 0,0 0 0,0 0 0,0 0 1,0 0-1,0 0 0,0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6328,'0'0'5870,"11"-6"-5386,35-18 4,-43 23-424,1 0 0,-1 0-1,1 0 1,0 0 0,-1 1 0,1-1-1,-1 1 1,1 0 0,0 0-1,-1 0 1,1 1 0,0-1 0,-1 1-1,1 0 1,-1 0 0,1 0-1,-1 1 1,0-1 0,0 1 0,4 2-1,-5-3-3,7 4 118,0 0 0,-1 0 0,1 1 1,-1 0-1,-1 1 0,1-1 0,-1 2 1,7 8-1,-1 2 295,0 1 0,14 30 0,-23-42-336,0 3 115,1-1 1,1 1-1,-1-1 1,2 0-1,-1-1 1,10 10-1,-14-17-197,-1 0 0,1 0-1,0-1 1,0 1 0,0 0 0,0-1-1,0 0 1,0 1 0,0-1-1,0 0 1,1 0 0,-1 0-1,0 0 1,0 0 0,0-1-1,0 1 1,0-1 0,0 1 0,0-1-1,0 0 1,0 0 0,-1 0-1,4-1 1,5-4-683,0 0 1,14-12-1,-20 15-402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4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11448,'0'0'769,"-12"11"-512,-68 60 247,-96 91 1087,160-144-1377,-2 2 245,-2 0 0,-25 20 0,-18 12-198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2608,'0'0'10102,"2"14"-9691,0 1-306,1-1-1,0 0 1,1 0 0,1 0-1,0-1 1,1 1 0,9 15-1,105 152 1045,43 77 73,-136-209-984,-3 1 0,-1 2 0,-3 0 0,26 107 0,-34-86-39,-2 0 0,-4 0 0,-3 0 0,-3 1 0,-3-1 0,-24 133-1,-9-59 634,-54 142 0,71-233-684,-15 38 814,30-83-1325,-1-1 1,-1 0-1,0-1 0,0 1 1,-1-1-1,-10 11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3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78 8336,'0'0'11343,"18"-1"-10904,203-14 833,-68 4-443,40-5 202,-41-11 229,-137 27-897,-14 1-322,0-1 0,0 0-1,-1 0 1,1 1 0,0-1 0,0 0 0,0 0-1,0 0 1,0 0 0,-1 0 0,1 0 0,0-1-1,0 1 1,0 0 0,0 0 0,-1 0 0,1-1-1,0 1 1,0 0 0,-1-1 0,1 1 0,0-1-1,0 1 1,-1-1 0,2 0 0,2-2 704,-6 3-437,-3 0-333,-1 1-297,-1 0 0,0 0 0,0 1 0,-6 2 0,5-2-2440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3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4816,'0'0'4750,"-6"12"-4070,-102 204 1903,56-94-1511,6 1 0,-41 178 0,75-244-792,2 0 0,3 1 1,2 0-1,3 0 0,3 0 1,1 0-1,21 108 0,-11-115-16,2 0-1,2-1 0,3-1 1,1-1-1,3-1 0,2 0 1,56 77-1,-64-100-96,53 64 576,-61-78-593,0-2-1,0 1 1,1-1 0,0 0 0,0-1 0,19 10 0,-27-16-86,1 1 0,0-1 0,0 0 0,-1 0 0,1 0 0,0-1 0,0 1 0,0-1 1,0 1-1,0-1 0,0 0 0,0 0 0,0-1 0,3 0 0,-4 1-233,0-1 0,0 0-1,0 0 1,0 0 0,0 0-1,-1 0 1,1 0-1,0 0 1,-1-1 0,1 1-1,-1-1 1,1 1 0,-1-1-1,0 0 1,1 1 0,1-5-1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4816,'0'0'6086,"-13"8"-5803,-25 14 199,-52 40 0,73-48-122,2 0 0,-24 25 0,35-33-229,-1 0-1,1 1 1,0-1 0,1 1-1,0-1 1,0 1 0,0 0-1,1 0 1,0 1 0,-2 13-1,3-19-95,1 0 1,0 0-1,0 1 0,0-1 0,0 0 0,0 0 0,0 1 1,1-1-1,-1 0 0,1 0 0,0 0 0,-1 1 0,1-1 1,0 0-1,0 0 0,0 0 0,1-1 0,-1 1 0,0 0 1,1 0-1,-1-1 0,1 1 0,0 0 0,-1-1 0,1 0 1,0 1-1,0-1 0,0 0 0,0 0 0,0 0 0,0 0 1,0 0-1,0-1 0,0 1 0,1-1 0,-1 1 0,3-1 1,2 1 22,0 0 1,1-1-1,-1 0 1,0 0 0,1 0-1,-1-1 1,0-1 0,0 1-1,0-1 1,7-2-1,-4-1-3,-2 0-1,1 0 0,-1-1 0,1 0 0,-1 0 0,-1-1 0,0 0 0,0 0 0,0-1 0,-1 0 1,6-9-1,-2 1 30,0 0 0,-1-1 0,-1 0 1,-1-1-1,6-18 0,-9 21 61,1-1 0,-2 0 0,0 1-1,0-28 1,-3 43-30,0 0-110,0 0 0,-1 0 1,1 0-1,0 0 0,0 0 0,0 0 1,0 0-1,0 0 0,-1-1 1,1 1-1,0 0 0,0 0 0,0 0 1,0 0-1,0 0 0,-1 0 0,1 0 1,0 1-1,0-1 0,0 0 1,0 0-1,0 0 0,-1 0 0,1 0 1,0 0-1,0 0 0,0 0 1,0 0-1,0 0 0,0 0 0,-1 0 1,1 1-1,0-1 0,0 0 1,0 0-1,0 0 0,0 0 0,0 0 1,0 0-1,0 1 0,0-1 0,0 0 1,0 0-1,-1 0 0,1 0 1,0 0-1,0 1 0,0-1 0,0 0 1,-6 59 313,0-16-181,0 69 485,12 141-1,-8-161-44,0-32-106,1-45-317,0 0 0,-6 25 1,2-15-72,4-21-66,0 0 0,-1 0 0,1-1 0,-1 1 0,1 0 0,-4 4 0,-6 13-13,11-19-1609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9440,'0'0'808,"13"-4"-479,201-48 639,283-18 1685,-322 58-1469,-37 3-87,-87 8-630,-39 1-214,1 0 0,-1-1 0,0 0 0,1-1 0,13-3-1,-17 0 193,-7 2-2631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7136,'0'0'4045,"1"15"-3666,12 236 1825,-13-228-1800,0-12 150,0-1-1,1 1 1,4 18-1,-5-29-534,0 1 0,0-1 0,0 0-1,0 0 1,0 0 0,0 0 0,0 0 0,1 0 0,-1 0-1,0 0 1,0 0 0,0 0 0,0 0 0,0 0 0,0 0-1,1 0 1,-1 0 0,0 0 0,0 0 0,0 0 0,0 0-1,0 0 1,1 0 0,-1 0 0,0 0 0,0 0 0,0 0-1,0 0 1,0 0 0,0 0 0,1 0 0,-1 0-1,0 0 1,0 0 0,0 0 0,0 0 0,0 0 0,0-1-1,0 1 1,0 0 0,0 0 0,1 0 0,-1 0 0,0 0-1,0 0 1,0 0 0,0-1 0,0 1 0,0 0 0,0 0-1,0 0 1,0 0 0,0 0 0,0 0 0,0-1 0,0 1-1,0 0 1,0 0 0,0 0 0,5-10 143,18-43 314,44-94 293,-54 123-603,1 0 1,1 1-1,32-39 1,-43 58-128,0 0 0,0 0 0,0 0 0,1 1 0,-1 0 0,1-1 0,10-3 0,-14 6-30,0 1-1,0-1 1,0 1 0,0 0 0,0-1-1,1 1 1,-1 0 0,0 0-1,0 0 1,0 0 0,0 0-1,1 0 1,-1 0 0,0 1-1,0-1 1,0 0 0,0 1-1,0-1 1,1 1 0,-1-1 0,0 1-1,0-1 1,0 1 0,0 0-1,-1-1 1,1 1 0,0 0-1,0 0 1,0 0 0,0 0-1,-1 0 1,1 0 0,-1 0-1,1 0 1,0 0 0,-1 0 0,0 0-1,1 0 1,-1 0 0,0 0-1,1 0 1,-1 1 0,0 1-1,5 24 163,-1 0-1,-1 0 0,-1 37 1,-2-64-163,0 0 0,1 0 0,-1-1 0,0 1 0,0 0 1,0 0-1,0 0 0,0 0 0,1 0 0,-1 0 0,0 0 1,0 0-1,0 0 0,0-1 0,1 1 0,-1 0 0,0 0 1,0 0-1,0 0 0,1 0 0,-1 0 0,0 0 0,0 0 0,0 0 1,1 0-1,-1 0 0,0 0 0,0 1 0,0-1 0,0 0 1,1 0-1,-1 0 0,0 0 0,0 0 0,0 0 0,0 0 1,1 0-1,-1 0 0,0 1 0,0-1 0,0 0 0,0 0 0,0 0 1,0 0-1,0 1 0,1-1 0,-1 0 0,0 0 0,0 0 1,0 0-1,0 1 0,0-1 0,0 0 0,0 0 0,0 0 1,0 0-1,0 1 0,0-1 0,0 0 0,14-19 140,-10 12-115,22-27 107,1 0 0,1 2 0,2 2 0,50-41 0,-75 66-111,0 1 0,1 0-1,0 1 1,-1-1 0,1 1-1,8-2 1,-13 4-22,1 1 0,0-1 0,0 1 0,-1 0 0,1 0 0,0 0 0,0 0 0,0 0 0,-1 0 0,1 0 0,0 0 0,0 1 0,-1-1 0,1 1 0,0-1 0,-1 1 0,1 0 0,-1 0 0,1 0 1,-1 0-1,1 0 0,-1 0 0,1 0 0,-1 0 0,0 0 0,0 1 0,2 1 0,4 7 24,0 0 0,-2 0 0,1 1 1,-1 0-1,0 0 0,-1 0 0,-1 0 1,4 19-1,10 97 532,-16-114-445,-1-12-113,0 0 0,0 0 0,0 0 0,0-1 0,0 1 0,1 0 0,-1 0 0,0 0 0,0-1 0,0 1 0,1 0 0,-1 0 0,1 0 0,-1-1 0,0 1 0,1 0 0,-1-1 0,1 1 0,0 1 0,0-2 22,-1 0 0,1 0-1,-1 0 1,1 0-1,-1-1 1,0 1 0,1 0-1,-1 0 1,1 0 0,-1 0-1,1 0 1,-1 0 0,0-1-1,1 1 1,-1 0 0,0 0-1,1-1 1,-1 1-1,0 0 1,1 0 0,-1-1-1,0 1 1,1 0 0,-1-2-1,15-24-3294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4816,'0'0'5658,"3"16"-5023,22 179 1361,-6 305 3228,-14-399-3330,1-74-236,-6-26-1630,1-1 0,-1 1 0,0-1 1,0 0-1,0 1 0,0-1 0,1 0 1,-1 1-1,0-1 0,0 0 0,1 1 1,-1-1-1,0 0 0,1 1 0,-1-1 1,0 0-1,1 0 0,-1 0 0,0 1 1,1-1-1,-1 0 0,0 0 0,1 0 1,-1 0-1,1 0 0,-1 1 0,0-1 1,1 0-1,-1 0 0,1 0 0,-1 0 1,0 0-1,1-1 0,15 1 251,-15 0-270,81-11 484,103-11 176,-157 21-535,33 4 0,1 0 133,-27 3 194,-32-4-150,-10-7-596,1-2-3079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11048,'0'0'4773,"13"-4"-4202,33-8 218,1 3 1,1 1-1,70-2 1,-2 3 2779,-116 6-3536,1 1 0,-1 0 0,0 0 0,1-1 0,-1 1 0,0 0 0,0-1 0,1 1-1,-1 0 1,0-1 0,0 1 0,0-1 0,1 1 0,-1 0 0,0-1 0,0 1 0,0-1 0,0 1 0,0-1-1,0 1 1,0 0 0,0-1 0,0 1 0,0-1 0,0 1 0,0-1 0,0 1 0,0 0 0,0-1 0,-1 1-1,1-1 1,0 1 0,0 0 0,0-1 0,-1 1 0,1-1 0,-8-17-181,-1 5-16,2 4-3160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11760,'0'0'1297,"12"-6"-993,-3 0-228,-3 2-12,1 1 0,-1-1-1,1 1 1,0 0-1,0 1 1,0 0 0,0 0-1,1 0 1,-1 1-1,11-1 1,47 4 1140,0 3 1,0 3-1,69 18 0,-113-22-821,14 2 243,0-2 1,46-1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7632,'0'0'2561,"11"-6"-1966,9-5-107,1 1 1,0 2 0,0 0 0,42-9 0,-54 15-229,-1 1 0,0 0 0,1 1 0,-1 0-1,0 1 1,1-1 0,-1 2 0,0-1 0,12 5 0,-14-4-57,0 0-1,0 1 0,-1 0 1,0 0-1,1 0 0,-1 1 0,0 0 1,-1 0-1,1 0 0,-1 1 1,0-1-1,0 1 0,5 7 0,67 102 4286,-76-113-4475,1-1-1,-1 1 1,1-1-1,-1 0 1,1 1-1,0-1 1,-1 0-1,1 1 0,0-1 1,-1 0-1,1 0 1,0 1-1,-1-1 1,1 0-1,0 0 1,-1 0-1,1 0 1,0 0-1,-1 0 1,1 0-1,0 0 0,-1 0 1,1-1-1,0 1 1,-1 0-1,1 0 1,0-1-1,-1 1 1,1 0-1,0-1 1,-1 1-1,1 0 0,-1-1 1,2 0-1,19-16-2519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11656,'0'0'1556,"-13"13"-1127,-182 195 1592,121-132-1209,-63 64 1071,118-119-1476,15-16-267,1-1 1,-1 0-1,0 0 0,0 0 0,0-1 1,-8 6-1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6128,'0'0'6620,"-3"12"-5807,-38 207 2871,30-101-2051,-5 28 928,14-136-2382,0 2 1275,0-12-2079,-1-8-2068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4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11856,'0'0'3966,"11"0"-3267,163-4 1430,-114 6-1570,141 7 1199,-165-6-1222,-1 2 0,1 2 0,52 17 0,-77-20-330,-1 1-1,0 0 1,0 0-1,0 1 1,0 1-1,-1-1 1,15 15-1,8 13-2929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12160,'0'0'2257,"15"0"-1950,46 0 38,163-1 2099,30-4 2281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8240,'0'0'5134,"14"3"-4371,237 40 4201,-166-34-2142,-81-10-2591,1 1-1,-1 0 0,1-1 1,-1 0-1,1 0 1,-1 0-1,0 0 0,5-3 1,6-3-2943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89 8336,'0'0'6316,"-12"7"-5640,-5 2-517,-5 3 472,-24 16 1,39-24-443,1 1-1,0 0 0,0 0 1,1 0-1,0 1 1,0 0-1,0 0 0,0 0 1,-3 7-1,1 1 234,1 1-1,0 0 1,1 0 0,-6 28-1,10-37-294,0 0-1,0 1 1,1-1-1,0 0 0,0 0 1,0 1-1,1-1 1,0 0-1,1 0 0,-1 0 1,1 0-1,0 0 0,0 0 1,1 0-1,3 5 1,-4-9-75,0 0 1,-1 0-1,1 0 1,0 0 0,0 0-1,0-1 1,1 1-1,-1-1 1,0 0-1,0 1 1,1-1 0,-1 0-1,1 0 1,-1-1-1,1 1 1,-1 0 0,1-1-1,0 0 1,-1 1-1,1-1 1,0 0 0,-1 0-1,1-1 1,0 1-1,-1 0 1,4-2-1,2 0 28,0 0-1,0 0 0,0-1 0,0-1 0,0 1 0,13-10 0,-7 2 46,0-1 0,-1 0 0,-1-1 0,0-1 0,-1 0 0,13-21 0,26-31 583,-50 66-700,0-1 1,0 1 0,1-1 0,-1 1-1,0-1 1,1 1 0,-1 0 0,1-1-1,-1 1 1,0-1 0,1 1 0,-1 0-1,1 0 1,-1-1 0,1 1 0,-1 0-1,1 0 1,-1-1 0,1 1 0,-1 0-1,1 0 1,-1 0 0,1 0 0,-1 0-1,1 0 1,-1 0 0,1 0 0,0 0-1,-1 0 1,1 0 0,-1 0 0,1 0-1,-1 0 1,1 1 0,-1-1 0,1 0-1,-1 0 1,1 1 0,0-1 0,12 21 181,-6-7-149,0-2-13,2 0-1,0-1 1,0 1 0,1-2 0,0 1-1,1-2 1,0 1 0,0-1 0,1-1-1,0 0 1,1-1 0,0 0 0,0-1-1,0 0 1,25 6 0,-31-11-17,0-1 0,0 1 0,1-1-1,-1 0 1,0 0 0,0-1 0,1 0 0,-1-1 0,0 1 0,0-1 0,0-1 0,0 1 0,-1-1-1,1 0 1,-1-1 0,1 0 0,-1 0 0,10-8 0,2-4 49,-1 0 1,0-1-1,-2-1 1,19-26-1,-23 29 43,-2 1-1,0-2 0,12-26 1,-18 36-54,-1-1 0,0 0 0,0 0 1,0 0-1,-1 0 0,0 0 0,0 0 0,-1 0 1,0 0-1,0 0 0,-2-11 0,1 14-22,-1 0 1,1 1-1,0-1 0,-1 1 1,0-1-1,0 1 0,0 0 1,0 0-1,0 0 0,-1 0 1,1 0-1,-1 0 0,0 1 0,0-1 1,0 1-1,0 0 0,0 0 1,0 0-1,-1 0 0,-4-1 1,1 0-91,0 0 1,0 1-1,-1 1 1,1-1 0,-1 1-1,1 0 1,-1 1 0,-14 0-1,11 3-770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7632,'0'0'7952,"-11"3"-7204,7-2-691,-3 1 105,0 0-1,-1 0 1,1 1-1,1-1 1,-1 2-1,0-1 1,1 1-1,-1 0 1,1 0-1,0 1 1,0 0-1,-6 7 1,7-6 78,0 0 1,1 0 0,0 0-1,0 1 1,1 0 0,0-1-1,-4 11 1,6-14-141,1 0 1,-1 0-1,1 0 0,-1 0 1,1 0-1,0 0 0,0 0 1,0 0-1,1 0 1,-1 0-1,1 0 0,0 0 1,-1 0-1,1-1 0,0 1 1,1 0-1,-1 0 0,1-1 1,-1 1-1,1-1 1,3 5-1,-1-3 16,0 1 1,0-1-1,0 0 1,1-1 0,0 1-1,-1-1 1,1 0-1,0 0 1,1-1-1,-1 1 1,0-1-1,1 0 1,-1 0-1,1-1 1,0 0-1,-1 0 1,13 0-1,-10-1-43,0-1 1,-1 0-1,1 0 0,0-1 0,0 0 1,-1 0-1,1-1 0,-1 0 0,0 0 0,0-1 1,0 0-1,12-9 0,-4 0-3226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7736,'0'0'10138,"5"-9"-9586,5-9-235,0 0 0,2 1-1,0 0 1,17-17 0,-12 17 4,-4 2 173,2 1-1,0 1 0,27-20 1,-25 27 173,-17 6-642,1 1-1,-1-1 1,0 0-1,1 0 1,-1 0 0,0 0-1,1 0 1,-1 0-1,0 0 1,1 1-1,-1-1 1,1 0-1,-1 0 1,0 0-1,0 1 1,1-1-1,-1 0 1,0 0-1,1 1 1,-1-1 0,0 0-1,0 1 1,0-1-1,1 1 1,0 2 54,-1 0 0,1 0 1,-1 0-1,1 1 1,-1-1-1,0 0 0,-1 5 1,1-2-102,-1 6 89,-1 36 147,1 0 0,3 0 0,2 0 0,11 54 1,-12-88-167,1 1 1,1-1 0,0 0 0,1-1-1,1 1 1,0-1 0,15 21 0,-19-30-35,0 0 0,0 0 1,1 0-1,-1-1 0,1 1 1,0-1-1,0 0 0,0 0 0,1 0 1,-1-1-1,1 0 0,-1 0 1,1 0-1,0 0 0,0-1 0,0 1 1,0-1-1,0 0 0,0-1 1,0 1-1,0-1 0,0 0 0,0-1 1,0 1-1,0-1 0,7-1 1,-2-2 0,0 0 1,0 0 0,0-1-1,-1 0 1,0 0 0,0-1-1,0-1 1,-1 1 0,0-1-1,8-9 1,-1-1 14,0 0 0,-1-1 1,20-36-1,-10 10 45,-3-1 0,-2 0 0,-2-2 0,-2 0 0,-2-1 0,10-74 0,-21 112-20,-2 8-21,0 1-1,0-1 0,0 1 1,0 0-1,0-1 1,1 1-1,-1-1 1,0 1-1,1 0 1,-1-1-1,1 1 1,0 0-1,0-2 1,1 3-19,-1-1-1,0 1 1,1-1 0,-1 1 0,0-1-1,1 1 1,-1 0 0,0-1 0,1 1-1,-1 0 1,1 0 0,-1 0 0,0 0 0,1 1-1,-1-1 1,3 1 0,33 3 136,0-2 1,0-1-1,0-2 1,0-1 0,40-8-1,-58 9-68,-24 4-2050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8032,'0'0'2538,"-12"16"-1610,1 0-668,-9 12 552,-30 57 0,41-67-282,1 0 0,1 1-1,-7 26 1,12-35-220,0 1-1,1-1 1,0 1-1,0-1 1,1 0 0,1 1-1,0-1 1,2 14-1,-3-23-260,0 0 0,0 0 0,1 1 0,-1-1 0,0 0 0,0 0-1,1 0 1,-1 0 0,1 0 0,-1 0 0,1 0 0,-1 0 0,1 0-1,0 0 1,-1 0 0,1 0 0,0 0 0,0 0 0,0-1 0,0 1-1,0 0 1,0-1 0,0 1 0,0 0 0,0-1 0,0 1 0,0-1-1,0 0 1,0 1 0,0-1 0,0 0 0,0 0 0,1 1 0,-1-1-1,0 0 1,0 0 0,0 0 0,0-1 0,1 1 0,-1 0 0,0 0-1,0-1 1,0 1 0,0 0 0,0-1 0,2 0 0,3-3 100,1 1 0,-1-1 0,-1 0 0,1 0 0,-1-1 0,8-7 0,1-5 123,0-1 0,-1 0 0,0-1 0,-2 0 0,0-1-1,-2 0 1,0-1 0,7-23 0,-14 38-131,0 1 0,0 0 0,1-1-1,0 1 1,4-6 0,-2 5 254,-4 10-255,0-1 0,0 1 0,0 0 0,0-1 0,0 1 0,-1 0 0,0 7 0,-4 125 391,-42 252 0,40-354-446,-1-1-1,-1 0 0,-14 34 1,22-65-76,-1 0 1,0 1 0,0-1-1,0 0 1,0 0-1,-1 0 1,1-1-1,0 1 1,-1 0 0,1 0-1,-1-1 1,0 1-1,1-1 1,-1 1-1,0-1 1,0 0 0,0 0-1,0 0 1,-3 1-1,3-2-3,1 1-1,-1-2 1,0 1 0,0 0-1,0 0 1,0-1 0,1 1-1,-1-1 1,0 1-1,0-1 1,1 0 0,-1 1-1,1-1 1,-1 0 0,1 0-1,-1 0 1,1-1-1,-1 1 1,1 0 0,0 0-1,-1-1 1,1 1 0,0-1-1,-1-2 1,-4-4-2,1 0 1,1-1 0,-1 1-1,1-1 1,1 0-1,0 0 1,0-1-1,1 1 1,0-1 0,0 1-1,1-1 1,0 1-1,2-17 1,-1 21-7,0-1 0,1 1 0,0-1 0,0 1 0,0-1 0,1 1 0,0 0 0,0 0 0,0 0 0,0 0 0,1 0 1,0 0-1,0 1 0,0 0 0,1-1 0,-1 1 0,1 0 0,0 0 0,0 1 0,1-1 0,-1 1 0,1 0 0,-1 0 0,1 1 0,6-3 0,6-2 13,95-29 31,-98 33-18,1 0-1,0 1 0,0 1 0,0 0 0,29 3 0,-19 1 35,-14-1 1,0-1 0,-1 0 0,1-1 0,20-1 0,-26 0-32,-4 1-27,0 0 0,0 0-1,0 0 1,0-1-1,0 1 1,0 0 0,0 0-1,0-1 1,0 1 0,0-1-1,0 1 1,0-1-1,2 0 1,-3 0-17,1-1 1,-1 1-1,1 0 0,-1-1 1,1 1-1,-1 0 0,0-1 1,0 1-1,0 0 0,0-1 1,0 1-1,0 0 0,0-3 0,-2-18-3708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9848,'0'0'848,"14"3"-606,-5-1-180,7 0 79,-1 2 1,0 0-1,0 1 1,0 1-1,20 10 1,-14-2 128,-1 0 0,0 2 0,-1 0 0,-1 1 0,0 0 0,-2 2 0,0 0 0,-1 1 0,-1 1 0,-1 0 0,0 0 0,-2 1 0,9 25 0,-4-4 215,-2 0 0,-2 2 1,-1-1-1,-3 1 0,-2 1 1,1 58-1,-8-44 14,-2-1-1,-3 0 1,-3 0-1,-2 0 1,-3-1-1,-24 65 1,-155 327 2082,136-328-2084,7-22-451,33-68-3031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4:57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1 2504,'0'0'5313,"11"5"-5221,16 6 145,50 16 1,-65-24-149,-1 2 0,-1-1 0,1 2 0,-1-1 1,15 11-1,-14-8-23,1-1 0,0 0-1,17 6 1,7 0 233,60 31 0,-83-36-183,0-1-1,0 2 0,-1 0 0,-1 0 1,1 1-1,-1 0 0,13 17 0,-21-23-60,-1 1-1,0-1 0,0 0 0,0 1 0,0-1 1,-1 1-1,0 0 0,0 0 0,0-1 0,0 1 1,-1 0-1,0 0 0,0 0 0,-1 9 0,-2 5 126,0 1-1,-9 23 0,8-27-55,-1-2 50,-13 29 0,-3 6 46,-16 43 53,30-79-231,-1 0 0,0 0 0,-1-1 0,0 0 0,-1-1 0,0 0 0,-22 18 0,12-11-4,-9 7 26,20-17-36,-1 0 0,1 1 0,1-1 0,-1 2 0,-10 15 0,-30 46 186,-6 10 102,49-69-280,0 0 1,0 0-1,1 1 1,0 0-1,-3 17 1,2 2 11,2-1-1,1 1 1,1 0 0,4 51 0,5 31 145,-5-102-165,0 0 0,1 0 0,4 12 0,-5-20-19,0-1 0,0 1 0,0-1 0,0 0 1,1 0-1,-1 1 0,1-2 0,0 1 0,5 4 0,32 23 119,-32-25-119,-8-5-9,10 8-8,0-1 0,1 0 0,0-1 0,0-1 0,0 1 0,23 6 0,-26-10 17,0 1 0,-1 1 0,1-1 0,-1 1 1,12 8-1,10 6 37,-28-18-37,0 0 1,0 1-1,0-1 0,0 1 0,0-1 1,-1 1-1,1-1 0,0 1 0,0-1 1,-1 1-1,1 0 0,0-1 0,-1 1 1,1 0-1,-1 0 0,1-1 0,-1 1 1,1 0-1,-1 0 0,1 0 0,-1 0 1,0 0-1,0 0 0,1 0 0,-1-1 1,0 1-1,0 0 0,0 0 0,0 0 1,0 0-1,0 0 0,0 0 0,0 0 0,-1 0 1,1 0-1,0 0 0,-1 0 0,1 0 1,0-1-1,-1 1 0,1 0 0,-1 0 1,1 0-1,-1-1 0,1 1 0,-1 0 1,0 0-1,1-1 0,-1 1 0,0-1 1,0 1-1,0-1 0,1 1 0,-1-1 1,0 1-1,0-1 0,0 0 0,0 1 1,-1-1-1,-4 3 18,0 1 0,0-1 1,0 1-1,0 0 0,-8 8 1,-11 8 64,-38 29 216,56-43-238,-1 1 1,1-1-1,0 1 0,-11 15 1,-8 9 85,24-30-145,1 1 0,-1 0 0,0 0 0,0 0 0,1 0 0,-1 0 0,1 0 0,0 1 0,0-1 0,-1 0 0,1 1 0,1-1 0,-2 4 0,-3 8 22,-2 11 26,7-14-51,-1-9-5,1 0 0,0-1 0,0 1 0,0-1 0,0 1 0,0 0 0,1-1 0,-1 1-1,0-1 1,1 1 0,-1-1 0,1 1 0,0-1 0,-1 1 0,3 2 0,1 3-5,0-1 0,0 0 0,1 0 0,-1 0 0,12 9 0,15 16-4,-19-19 5,0-1-1,22 17 0,0-3 14,-2 1 0,0 2-1,43 49 1,-35-30 15,60 94 1,-92-130-21,-1 1 1,0 0-1,-1 0 1,0 0-1,-1 1 1,0 0-1,5 26 1,-9-32 7,-1 1-1,0-1 1,-1 1 0,0 0 0,0-1 0,-3 13-1,-17 43 72,21-63-86,-4 9 11,0 0 1,0-1-1,-1 1 0,-1-1 1,1 0-1,-1-1 0,-1 1 1,1-1-1,-1 0 0,-1-1 0,1 0 1,-1 0-1,-10 6 0,-10 4 39,-1-2 0,-48 19 0,40-22 11,-1-1 0,0-1 0,-51 3 0,54-7-2,10-3 5,-1 0 0,0-2 0,1-1 0,-1-1 1,1-1-1,-1-1 0,-45-14 0,36 3-13,28 11-37,0 1-1,0-1 0,0 2 0,-14-4 0,17 5 82,-16-3-125,20 4-81,-1 0-1,1 0 1,0-1 0,-1 1-1,1 0 1,0 0 0,-1 0-1,1 0 1,0-1 0,-1 1-1,1 0 1,0 0 0,0-1-1,-1 1 1,1 0 0,0 0-1,0-1 1,-1 1 0,1 0-1,0-1 1,0 1 0,0 0 0,0-1-1,-1 0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5:00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23 215 4312,'0'0'2345,"17"-7"-2104,119-64 267,-106 55-309,1 2 0,0 1 0,1 2 0,56-13 0,-40 12-40,-10 3 37,1 3 1,75-4 0,-19 3 111,-17-2 94,0 4 0,146 8 0,-193 2-213,41 12 0,5 1 266,-73-18-413,-1 1-1,1 0 1,0 0-1,-1 0 1,1 0-1,-1 1 1,1-1-1,-1 1 1,1 0-1,-1 0 1,0 0 0,0 1-1,0-1 1,0 1-1,-1-1 1,1 1-1,-1 0 1,1 0-1,-1 0 1,0 1-1,0-1 1,0 0-1,-1 1 1,1-1 0,-1 1-1,2 5 1,-1 7 54,0-1 0,-1 1 0,0-1 1,-1 1-1,-3 19 0,1 5 45,1-17-42,-2 0 0,0 0-1,-13 41 1,-29 66 240,22-67-210,-25 64 152,-9 26 28,35-94-195,-3-1-1,-48 85 1,-81 100 179,106-170-180,-41 43 83,0 2-8,-17 54 81,85-134-198,2 1-1,-24 68 1,24-37 3,-21 140 1,13 77-41,24-254-34,-11 95 28,-2 35-10,5 24-6,-3 56 0,-11-29 32,7-86-14,13-98-13,-15 53 0,11-52 2,-5 40 1,7-21 12,-20 133 43,14-111-45,10-45 20,-2 0 0,0-1 1,-2 1-1,-1-1 0,-12 26 1,14-40 6,0 0 1,1 0 0,-5 21-1,8-27-53,-1 5 5,1-1 0,0 0 0,1 1 0,-1 12-1,-8 56 18,14 13 55,-4-83-96,0-6 10,-1-1-1,1 1 1,0 0-1,0 0 0,1-1 1,-1 1-1,1 0 1,-1 0-1,1-1 1,0 1-1,2 4 1,-3-3 12,1 1-1,0-1 1,-1 1 0,0 0 0,0-1 0,0 1 0,-1 0-1,0 4 1,-11 67 205,15-69-148,-4-12-31,-3-4-16,-1 0 0,2-1-1,-1 0 1,1 0-1,-2-12 1,-1-3 1,-3-13 30,-4-50 1,-1-8 4,9 62-3,-2-59-1,-2-14 22,6 90-64,2 13-10,0 0 1,0-1-1,0 1 0,1 0 0,0 0 0,0 0 0,0-1 0,0 1 1,1 0-1,1-8 0,-3 5-52,1 7 54,0 0-1,0 0 0,0 0 0,0-1 0,0 1 0,0 0 1,0 0-1,0 0 0,0-1 0,0 1 0,-1 0 1,1 0-1,0 0 0,0 0 0,0-1 0,0 1 0,0 0 1,0 0-1,0 0 0,0-1 0,0 1 0,0 0 1,1 0-1,-1 0 0,0 0 0,0-1 0,0 1 0,0 0 1,0 0-1,0 0 0,0 0 0,0-1 0,0 1 0,1 0 1,-1 0-1,0 0 0,0 0 0,0 0 0,0 0 1,1-1-1,-1 1 0,0 0 0,0 0 0,0 0 0,0 0 1,1 0-1,-1 0 0,0 0 0,0 0 0,0 0 1,0 0-1,1 0 0,-1 0 0,0 0 0,0 0 0,0 0 1,1 0-1,-1 0-17,1 5-12,3 23 25,12 44 0,-1-9 2,10 76-19,7 148 0,-38-226 124,7-53-28,-1-4 8,-3-10 0,8-7 61,2 0-107,-5-13 16,-2 18-42,0 1 1,1-1 0,0 1-1,1 0 1,-1-1 0,1 1-1,4-7 1,8-20 19,27-51 57,-36 77-73,0-1 0,0 1 0,1 0 0,0 1 1,1 0-1,0 0 0,9-8 0,-9 10-10,-1 0 0,0-1-1,0 0 1,0 0 0,-1 0 0,1-1-1,-2 0 1,1 0 0,-1 0 0,0-1-1,0 1 1,-1-1 0,0 0 0,3-15-1,-4 13 3,-1-23 37,-1 32-41,0-1 1,0 1-1,-1 0 1,1-1 0,-1 1-1,1-1 1,-1 1-1,1 0 1,-1 0 0,0-1-1,1 1 1,-1 0-1,0 0 1,0 0 0,0 0-1,0 0 1,0 0-1,0 0 1,-1 0 0,1 0-1,-2 0 1,-14-6 9,0 0 0,0 2-1,-1 0 1,0 1 0,0 1 0,0 1 0,0 0 0,0 2 0,-1 0 0,-23 3 0,-14 11-46,56-14 31,0 0 1,0 0-1,0 0 0,0 0 1,0 0-1,0 0 0,0-1 1,0 1-1,0 0 1,1 0-1,-1 0 0,0 0 1,0-1-1,0 1 0,0 0 1,0 0-1,0 0 0,0 0 1,0-1-1,0 1 0,0 0 1,0 0-1,0 0 0,0 0 1,0-1-1,0 1 0,-1 0 1,1 0-1,0 0 0,0 0 1,0 0-1,0-1 0,0 1 1,0 0-1,0 0 0,0 0 1,0 0-1,-1 0 0,1 0 1,0-1-1,0 1 0,0 0 1,0 0-1,0 0 0,-1 0 1,1 0-1,0 0 0,0 0 1,0 0-1,0 0 1,-1 0-1,1 0 0,0 0 1,0 0-1,0 0 0,0 0 1,-1 0-1,1 0 0,0 0 1,0 0-1,0 0 0,-1 0 1,9-9-2465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5:03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1262 4816,'0'0'1654,"11"3"-1356,34 9-32,-39-12-199,1 0 0,0 0-1,-1-1 1,1 1 0,-1-2-1,1 1 1,-1-1 0,1 0-1,-1 0 1,0 0 0,0-1-1,0 0 1,0 0 0,-1-1-1,1 0 1,5-5 0,9-7 146,-1-1 1,0 0-1,-1-2 1,-2 0-1,0-1 1,-1-1-1,0 0 0,-2-1 1,18-41-1,67-144 1735,-91 188-1619,1-3 117,-8 22-436,0 0 1,0 0-1,0 0 1,0-1-1,0 1 1,0 0-1,0 0 1,0 0-1,0-1 1,0 1-1,0 0 1,0 0-1,0 0 1,1 0-1,-1-1 1,0 1-1,0 0 1,0 0-1,0 0 1,0 0-1,0-1 1,1 1-1,-1 0 1,0 0-1,0 0 1,0 0-1,0 0 1,1 0-1,-1 0 1,0-1-1,0 1 1,0 0-1,1 0 1,-1 0-1,0 0 1,0 0-1,0 0 1,0 0-1,1 0 0,-1 0 1,0 0-1,0 0 1,0 0-1,1 0 1,-1 0-1,0 0 1,0 1-1,0-1 1,1 0-1,-1 0 1,0 0-1,0 0 1,0 0-1,0 0 1,1 0-1,-1 0 1,0 1-1,0-1 1,0 0-1,15 28 127,-1 1-1,-2 1 1,16 54-1,-12-34-56,9 21 24,21 68 60,-42-120-118,0 0 1,-1 0-1,0 1 0,-2-1 1,-1 27-1,0-44-38,0-1 1,0 0-1,0 1 0,0-1 0,0 1 1,-1-1-1,1 1 0,-1-1 0,1 0 1,-1 1-1,1-1 0,-1 0 0,1 0 0,-1 1 1,0-1-1,0 0 0,0 0 0,0 0 1,0 0-1,0 0 0,0 0 0,-2 1 1,2-1-1,-1-1 1,1 0-1,-1 1 1,1-1 0,-1 0-1,0 0 1,1 0-1,-1 0 1,0 0 0,1 0-1,-1 0 1,1-1-1,-1 1 1,0 0 0,1-1-1,-3-1 1,-6-3 33,-1 0 0,1-1 0,1-1 0,-12-8 0,16 11-21,-34-26 106,0 2 108,-43-44 0,63 54-53,-1 0 1,0 1-1,-1 1 0,0 0 0,-33-16 0,54 32-180,0 0-1,0 0 1,0 0-1,0 0 0,-1 0 1,1-1-1,0 1 1,0 0-1,0 0 0,0 0 1,0 0-1,-1 0 1,1 0-1,0 0 0,0 0 1,0 0-1,0 0 1,-1 0-1,1 0 0,0 0 1,0 0-1,0 0 1,0 0-1,0 0 0,-1 0 1,1 0-1,0 0 1,0 0-1,0 0 0,0 0 1,-1 0-1,1 0 1,0 0-1,0 0 0,0 0 1,0 1-1,0-1 1,0 0-1,-1 0 0,1 0 1,0 0-1,0 0 1,0 0-1,0 1 0,2 8 2,9 15-33,-11-22 33,12 19-36,1 0 0,1 0 1,27 31-1,-31-41 5,0-1 0,0 0 0,1-1 0,0 0 0,1-1 0,0 0 0,25 11 0,-32-17 21,1-1 0,-1 0 0,1 0 0,0 0 0,0-1 0,-1 1 0,1-2 0,0 1 0,0-1 0,-1 1 0,1-2 0,0 1 0,-1-1 0,1 1 0,-1-1 0,1-1 0,-1 1 0,0-1 0,6-4 0,7-5 26,-1 0 0,0-2-1,27-26 1,-11 4 46,32-45-1,1-2 96,-61 77-146,4-4 33,0-1 1,-1 0 0,11-18-1,-3 3 22,-13 21-36,0 1-1,0-1 0,0 1 0,-1-1 0,0 0 0,0 0 0,0 0 0,0 0 1,-1 0-1,0-1 0,0 1 0,0-8 0,0 6 59,0 8-24,2 14-2,0-6-63,19 107 77,14 59-6,-28-149-47,13 41 38,-18-61-58,0 0 1,0 1 0,1-1 0,0 0 0,0-1 0,1 1 0,9 9-1,-9-10 10,-3-3-9,-1-1 0,1 1 0,-1-1 0,1 0 0,0 1 0,0-1 0,0 0 0,0 0 1,2 1-1,-3-2-6,0 0 1,0 0 0,0 0-1,0 0 1,0 0-1,0 0 1,0-1 0,0 1-1,0 0 1,0-1 0,0 1-1,0-1 1,0 1-1,0-1 1,-1 1 0,1-1-1,0 1 1,0-1 0,0 0-1,-1 0 1,1 1 0,0-1-1,0-1 1,8-8 25,-1-1 0,0 0 0,0 0 0,-1-1 0,-1 0 0,10-25 0,-4 2 47,7-44-1,-2 10 4,-13 53-20,-2 1 0,0-1 0,0 0-1,-2-27 1,0 34-2,0 1 37,-2 8 17,1 18-14,5 19-56,2-1 0,19 69 0,-22-96-37,0 1 0,1-1 0,0 0-1,0 0 1,1-1 0,0 1 0,0-1 0,1 0 0,0-1 0,1 1-1,0-1 1,0 0 0,0-1 0,1 0 0,0 0 0,0-1 0,11 6-1,-14-8-1,1 0-1,-1 0 0,1-1 0,0 1 0,-1-2 0,1 1 1,0 0-1,0-1 0,1 0 0,-1-1 0,0 1 0,0-1 1,0-1-1,0 1 0,1-1 0,-1 0 0,0 0 0,0-1 1,0 1-1,-1-1 0,1-1 0,0 1 0,-1-1 1,1 0-1,-1 0 0,0-1 0,0 1 0,5-6 0,10-10 5,-1 0-1,0-2 0,-2 0 0,0-1 0,-1-1 1,-1-1-1,-2 0 0,0-1 0,-2 0 1,0-1-1,-2 0 0,-1 0 0,-1-1 0,-1 0 1,-1-1-1,1-48 0,-7 10 30,-4 0 0,-21-111 0,16 122 1,-9-48 76,-52-161 0,71 263-108,-1-1-1,1 1 1,-1-1-1,1 1 1,-1 0-1,1-1 1,-1 1-1,0 0 0,0 0 1,1-1-1,-1 1 1,0 0-1,0 0 1,0 0-1,0 0 1,0 0-1,-1 0 0,1 1 1,0-1-1,0 0 1,-1 0-1,-1 0 1,2 7 6,-2 11-10,1 0 1,0 1 0,2-1 0,0 1-1,2 17 1,18 91-46,-15-95 38,98 483-101,-91-448 110,14 54 8,-20-101-4,0 0 1,1-1-1,1 0 0,12 21 1,-19-37-3,-1-1 1,1 1 0,0 0 0,0-1 0,0 1-1,1-1 1,-1 0 0,0 1 0,0-1-1,1 0 1,-1 0 0,1 0 0,-1 0-1,4 2 1,-4-3 2,1 0 0,-1 0 0,1 0 0,0-1 0,-1 1 0,1 0 0,-1-1 0,1 1 0,-1-1-1,1 1 1,-1-1 0,0 0 0,1 0 0,-1 0 0,0 1 0,1-1 0,-1 0 0,0-1 0,2-1 0,5-4 8,-1-1-1,0 0 1,0-1 0,-1 1 0,0-1 0,0-1 0,6-14 0,24-76 65,-18 47-38,-9 27 19,4-32 0,-1 9 6,-12 48-60,0 1-1,0-1 1,0 0 0,0 1 0,0-1 0,0 0 0,0 1 0,1-1-1,-1 0 1,0 1 0,0-1 0,1 1 0,-1-1 0,0 1-1,1-1 1,-1 0 0,1 1 0,-1-1 0,1 1 0,-1 0 0,1-1-1,-1 1 1,1-1 0,-1 1 0,1 0 0,-1-1 0,1 1 0,0 0-1,-1 0 1,1-1 0,0 1 0,0 0 0,1 1 5,0-1 1,0 1-1,0 0 1,0 0-1,0 0 1,0 0-1,-1 1 1,1-1-1,1 2 1,8 5-16,22 13 18,2-1 0,1-2 0,59 21 0,-86-36-12,-1 0 1,1 0-1,-1-1 1,1-1 0,0 0-1,0 0 1,16 0-1,-21-2-2,0 1 0,1-1 0,-1 0 0,0 0-1,0 0 1,0 0 0,0-1 0,0 1 0,-1-1 0,1 0-1,0 0 1,-1-1 0,0 1 0,1-1 0,-1 0 0,0 0-1,0 0 1,0 0 0,2-4 0,-1 1-17,0-1 0,0-1 1,-1 1-1,0 0 0,0-1 0,-1 1 0,0-1 1,2-12-1,-2-8-2457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5.1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60 10152,'0'0'9534,"10"3"-9099,-7-2-427,33 10 905,56 10-1,-24-17 126,-1-4-1,135-15 1,-102 6-311,-34 4-37,0-3-1,91-23 1,-132 25-430,-19 5-109,1-1 1,-1 0-1,1 0 1,-1 0-1,0-1 1,1 1 0,8-8-1,-11 9 1325,-13 8-959,-40 14-758,43-19 44,-1 1 0,1-1 0,-1-1 0,0 0-1,-9 1 1,-3 1-4502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5120,'0'0'8810,"10"-9"-8612,32-27-2,-39 34-170,-1 1 1,0-1 0,1 1 0,-1 0-1,1 0 1,-1 0 0,1 0 0,0 0-1,0 0 1,-1 1 0,1-1 0,0 1 0,0 0-1,0 0 1,-1 0 0,1 0 0,0 0-1,0 0 1,0 1 0,-1 0 0,5 1-1,11 1 128,-9-3-84,0 1 0,0 0 0,0 1-1,0 0 1,-1 0 0,1 0 0,-1 2-1,15 6 1,-5-3 65,0 0 0,0-1 0,18 3 0,26 9 270,-53-15-324,0-1-1,0 1 1,-1-1-1,1-1 0,0 1 1,1-2-1,-1 1 1,0-1-1,17-3 0,-24 3 11,1-1 0,-1-1 0,0 1 0,1 0 0,-1 0 0,0-1 0,0 0 0,0 1 0,0-1 0,0 0 0,0 0 0,2-4 0,-4 6-132,0 0 0,0 0 1,0 0-1,0 0 0,0 0 0,0 0 0,-1 0 1,1 0-1,0 0 0,0 0 0,0 0 0,0 0 1,0 0-1,0 0 0,0 0 0,0 0 0,-1 0 1,1 0-1,0 0 0,0 0 0,0 0 0,0 0 1,0 0-1,0 0 0,0 0 0,0 0 0,0 0 0,-1 0 1,1 0-1,0 1 0,0-1 0,0 0 0,0 0 1,0 0-1,0 0 0,0 0 0,0 0 0,0 0 1,0 0-1,0 0 0,0 0 0,0 1 0,0-1 1,0 0-1,0 0 0,0 0 0,0 0 0,0 0 1,0 0-1,0 0 0,0 0 0,0 1 0,0-1 1,0 0-1,0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4216,'0'0'7606,"9"-6"-7178,6-2 17,27-11 0,-35 17-259,0-1-1,-1 1 0,1 1 1,0-1-1,0 1 1,0 1-1,1-1 0,12 2 1,237 32 1792,-249-31-1924,-1-1 0,1 0 0,0-1-1,0 1 1,0-1 0,0-1-1,-1 0 1,1 0 0,0 0-1,0-1 1,-1-1 0,1 1-1,-1-1 1,11-6 0,2-1-117,-15 8-159,0 0-1,0-1 1,0 0-1,0 0 1,0 0-1,0-1 1,-1 1-1,6-7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5016,'0'0'11025,"11"-1"-10832,11-1-118,11-2 150,-1 2 1,55 2-1,28 18 728,-106-16-756,-9-1-149,1-1 0,0 0 0,-1 1 0,1-1 0,0 0 0,0 0-1,-1 0 1,1 0 0,0 0 0,-1 1 0,1-1 0,0-1 0,0 1-1,-1 0 1,1 0 0,0 0 0,1 0 0,0-4 288,1-8 61,-3-4-2922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281 136 5520,'0'0'2648,"-12"1"-2207,-36 6 16,8 1 1421,34-7-1706,0 0 0,0 1 0,1 0 1,-1 0-1,1 0 0,-1 1 0,1-1 0,0 1 1,-5 4-1,-3 0 156,7-3-159,0 0 0,0 1 0,1-1-1,-1 1 1,1 0 0,0 0 0,0 1-1,0 0 1,1 0 0,-5 8 0,-1 6 123,1-1 0,-8 26 1,15-37-225,-1 0 0,2 1 0,-1-1 1,1 1-1,1-1 0,-1 1 1,2 0-1,1 14 0,1-5 119,1 1 0,11 33-1,-13-48-157,-1-1 0,1 0 1,0 0-1,0 0 0,0 0 0,0 0 0,0 0 0,1-1 0,0 1 0,-1-1 1,1 1-1,3 1 0,-4-3-14,1 1 0,-1-1 0,0 0 1,0 0-1,1 0 0,-1 0 0,1 0 0,-1 0 0,0-1 0,1 1 1,0-1-1,-1 0 0,1 0 0,-1 0 0,1 0 0,-1 0 0,1 0 1,4-2-1,1-2 6,1 0 0,-1-1-1,0 0 1,0 0 0,0-1 0,-1 0 0,0-1 0,8-8 0,10-9 36,0 3-7,-13 12-25,-1 0 0,-1-1 0,1 0 0,-2 0 0,1-1 0,7-13 0,-4 2 53,-1-1-1,15-41 0,-21 50 155,-4 12-75,-4 8-103,1 5-44,0-1 0,1 1 0,0-1 0,0 1 0,1-1 1,3 14-1,-1 1-4,-1-12-6,0 0-1,1 0 0,0-1 0,1 1 0,0-1 0,1 0 0,1 0 0,-1-1 1,2 1-1,0-1 0,15 19 0,-18-25 1,0-1 1,0 0-1,1 0 1,-1 0-1,1 0 1,0-1-1,0 1 1,0-1-1,0 0 1,1-1-1,-1 0 1,1 1-1,-1-2 1,1 1-1,0-1 0,0 0 1,0 0-1,0 0 1,0-1-1,0 0 1,0 0-1,0 0 1,-1-1-1,1 0 1,0 0-1,0-1 1,9-3-1,-9 2 11,0 0 0,-1 0 0,1 0 0,-1-1 0,1 0 0,-1 0 0,0-1 0,5-6 0,34-46 72,-25 32-57,-6 7 8,0 0 1,-1-1-1,-1 0 0,0-1 0,8-24 0,-16 36-11,-1-1 0,1 1 0,-1-1 0,-1 1 0,0-1-1,0 0 1,-1 0 0,0 1 0,0-1 0,-1 0-1,0 1 1,-1-1 0,1 0 0,-2 1 0,1 0 0,-6-11-1,1 5 29,-2 0 1,1 1-1,-2 0 0,-17-19 0,-2-2 75,19 24-83,9 10-45,0-1 0,1 0-1,-1 1 1,0-1 0,0 0 0,0 0 0,0 0 0,1 1-1,-1-1 1,0 0 0,1 0 0,-1 0 0,1 0 0,-1 0-1,1 0 1,-1 0 0,1 0 0,0-1 0,0 1-1,-1 0 1,1 0 0,0 0 0,0 0 0,0 0 0,0-2-1,6 2-2843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6632,'0'0'2665,"-11"0"-2162,5 0-409,-5 0 197,1 0-1,0 0 0,-1 1 0,1 1 0,0 0 0,0 0 0,-12 4 1,13 0 60,0 0 0,0 0-1,0 1 1,1 0 0,0 1 0,1 0 0,0 0 0,-11 16 0,16-21-297,0 0 0,0-1-1,0 1 1,1 0 0,-1 0-1,1 0 1,0 1 0,0-1-1,0 0 1,0 0 0,0 1-1,1-1 1,-1 0 0,1 1-1,0-1 1,0 0 0,1 1-1,-1-1 1,1 0 0,-1 1-1,1-1 1,0 0 0,0 0-1,0 1 1,1-1 0,-1 0-1,1 0 1,0-1 0,0 1-1,0 0 1,0-1 0,0 1-1,1-1 1,-1 1 0,1-1-1,-1 0 1,1 0 0,0 0-1,0-1 1,0 1 0,0-1-1,0 1 1,0-1 0,0 0-1,0 0 1,5 0 0,14 1 137,0-1 1,1-1-1,30-4 1,-29 2-120,76-13 211,-95 13-2748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5624,'0'0'7481,"10"-5"-7224,34-17-1,-39 20-195,0 1 0,0 1 0,0-1 0,0 1 0,0 0 0,0 0 0,0 0 0,0 1 0,0 0 0,0 0 0,0 0 0,0 0 0,6 3 0,-10-3-31,2 0 3,-1 0 0,0 0-1,0 0 1,0 1-1,-1-1 1,1 1 0,0-1-1,0 1 1,-1-1 0,1 1-1,-1 0 1,0 0 0,1 0-1,-1 0 1,0 0 0,0 0-1,0 0 1,0 0 0,-1 0-1,1 1 1,-1-1 0,1 0-1,-1 1 1,0-1 0,0 0-1,0 0 1,0 1 0,0 2-1,-1 7 33,0-1 0,-1 0-1,0 0 1,-5 13 0,4-15-32,-1 0 1,0 1-1,0-2 1,-1 1-1,0-1 0,0 1 1,-1-1-1,-1-1 1,1 1-1,-1-1 0,0 0 1,-1-1-1,1 0 1,-14 8-1,18-11-7,0-1-1,1 0 0,-1 1 1,1-1-1,0 1 0,0 0 1,0 0-1,0-1 0,0 1 1,-2 5-1,4-8 100,19 0 190,83-12 659,-91 10-616,-11 1-337,1 1 0,-1 0 0,1 0 0,-1 0 0,1-1 0,0 1 1,-1 0-1,1 0 0,-1 0 0,1 0 0,-1 0 0,1 0 0,-1 0 0,1 0 0,-1 0 1,1 0-1,-1 0 0,1 0 0,0 1 0,-1-1 0,1 0 0,-1 0 0,1 0 0,-1 1 1,0-1-1,1 0 0,-1 1 0,1-1 0,0 1 0,9 4 114,-5-4-2586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4216,'0'0'5368,"11"-12"-4815,-6 7-496,11-13 209,1 1-1,1 1 0,1 0 1,21-13-1,-28 22 89,1 0-1,0 0 1,28-8 0,-26 7 63,2 2 163,-17 6-562,1 0 1,-1 0 0,1 0-1,-1 1 1,1-1 0,-1 0-1,0 1 1,1-1 0,-1 0-1,0 1 1,1-1 0,-1 0-1,0 1 1,1-1 0,-1 1-1,0-1 1,0 0 0,1 1-1,-1-1 1,0 1 0,0-1-1,0 1 1,0-1 0,0 1-1,1-1 1,-1 1 0,0-1 0,0 1-1,0-1 1,-1 1 0,1-1-1,0 1 1,0-1 0,0 2-1,-2 92 716,1 69 9,3-140-633,1 0-1,1 0 1,0 0 0,2-1-1,9 23 1,-14-41-96,5 13 72,0-1 0,1 0 0,1 0 0,0 0 0,1-1 0,1-1 0,20 25 0,-28-38-66,0 1 0,-1 0-1,1-1 1,0 1 0,0-1-1,1 1 1,-1-1-1,0 0 1,0 0 0,1 0-1,-1 0 1,1 0-1,-1-1 1,0 1 0,1-1-1,-1 0 1,1 1 0,3-1-1,-2-1 2,0 0 0,0 0 0,0 0 0,-1 0 0,1 0 0,0-1 0,-1 0 0,1 1 0,-1-1 0,6-5 0,2-2 22,0-1-1,-1-1 1,0 0-1,-1 0 1,10-15-1,-2-2 42,-2 1 0,0-2 1,20-57-1,14-99 263,-37 119-182,-10 43-42,2 0-1,1 0 1,1 1-1,17-43 0,-22 63-118,0 0 0,0 1-1,1-1 1,-1 0 0,1 1-1,-1-1 1,1 1 0,-1 0-1,1-1 1,0 1 0,0 0 0,0 0-1,-1 0 1,1 0 0,0 1-1,0-1 1,1 0 0,-1 1-1,0 0 1,0-1 0,0 1-1,0 0 1,0 0 0,0 0-1,0 0 1,1 0 0,-1 1-1,0-1 1,3 2 0,9 1 21,-1 1 0,0 1 1,17 8-1,-19-8-21,2 0-4,0-1 0,16 4 0,25 8 0,-52-14 4,0-1-1,0 1 1,0-1-1,-1 1 1,1 0-1,0 0 1,-1 0-1,1 0 1,-1 0-1,0 0 0,0 0 1,0 1-1,0-1 1,0 0-1,0 0 1,0 1-1,-1-1 1,1 1-1,-1-1 1,0 5-1,1-3-10,-2 7-2668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4912,'0'0'6018,"10"2"-5372,-3 0-501,0-1 0,-1 1 0,1 0 1,-1 0-1,0 1 0,0-1 0,0 2 0,0-1 1,0 1-1,0-1 0,7 8 0,0 1 173,-1 1 0,0 1 1,-1 0-1,0 0 0,-1 1 0,12 25 0,65 111 1826,-65-115-1766,-20-32-315,0 0 0,0-1-1,0 0 1,0 1-1,1-1 1,0 0-1,-1 0 1,1 0-1,0-1 1,0 1-1,1-1 1,-1 1-1,0-1 1,1 0-1,-1-1 1,1 1-1,0 0 1,0-1-1,0 0 1,-1 0 0,1 0-1,0 0 1,0-1-1,0 0 1,0 0-1,0 0 1,0 0-1,7-1 1,-10 1-126,48-8 381,-31 1-3044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 8240,'0'0'1148,"-10"14"-855,-9 11-85,-1-1-1,-44 43 1,-8-9 576,-2-3 0,-142 78 0,102-57 634,81-53-711,23-11-2140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4120,'0'0'13150,"12"2"-12975,-6-2-154,13 3 78,0-1-1,39-1 1,-36-2 3,0 2 0,36 5 0,-36-3-16,0-1 1,39-1-1,143-18 677,-137 12 218,-67 5-969,0 0 0,1 0 0,-1 0 0,0 0 0,0 1 0,0-1-1,0 0 1,1 0 0,-1 0 0,0 0 0,0 0 0,0 0 0,0 0-1,1 0 1,-1 0 0,0 0 0,0 0 0,0 0 0,0 0 0,1 0-1,-1 0 1,0 0 0,0 0 0,0 0 0,0 0 0,1 0 0,-1 0-1,0 0 1,0 0 0,0 0 0,0-1 0,0 1 0,1 0 0,-1 0-1,0 0 1,0 0 0,0 0 0,0 0 0,0-1 0,0 1 0,0 0-1,1 0 1,-1 0 0,0 0 0,0 0 0,0-1 0,0 1 0,0 0-1,0 0 1,0 0 0,0 0 0,0-1 0,0 1 0,-9-3-2866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5.6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11760,'0'0'5189,"11"2"-4564,191 23 2015,-148-21-1805,56-3-1,-11-1 28,-64 1-473,-1-1 0,0-2 0,0-1 0,0-2 0,65-18 0,-51 0-960,-40 18-1976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7232,'0'0'2921,"13"6"-2482,-3-2-348,-1 1 10,1-1-1,1 0 1,-1-1 0,1 0 0,-1 0-1,1-1 1,18 0 0,33-1 703,0-4 0,0-2 0,84-17 0,-138 19-510,0 1 0,-1-1 0,1 0 0,8-5 0,-10 5 33,-3 2-1849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4120,'0'0'7342,"-9"3"-6843,-29 10 5,50-8 2610,34 16-2623,-20-14-248,1-1-1,-1-1 1,1-1-1,49 0 1,-61-4-159,47 0 367,0-3-1,74-13 0,-126 15-337,-7 1-54,1 0-1,0-1 1,0 1 0,-1-1-1,1 0 1,0 0 0,-1 0 0,1 0-1,-1-1 1,0 1 0,1-1-1,-1 0 1,0 0 0,3-3-1,-9-7-115,1 10-2236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4616,'0'0'9769,"1"16"-9412,11 216 799,-6 44 1367,-18-288-2383,4-9-3068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7632,'0'0'454,"9"1"134,80 4 817,124 11 1596,-59 15-549,-93-11-3752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5520,'0'0'7241,"-6"13"-6769,-4 6-208,2 1 0,0 0 0,2 0 0,0 1 0,-4 27 0,8-33-98,0-2-7,1-1 0,1 1 1,-1 0-1,2 0 0,0 0 0,3 15 0,0-9-2,-1-7-22,-1 0-1,2 0 1,-1 0-1,2-1 1,-1 1-1,2-1 1,8 15-1,-13-25-114,0 0 0,0 0 0,0-1 0,0 1 1,0 0-1,0 0 0,0-1 0,0 1 0,0-1 0,0 1 0,1-1 0,-1 1 0,0-1 0,0 1 0,0-1 1,1 0-1,-1 0 0,0 0 0,0 0 0,1 0 0,-1 0 0,0 0 0,1 0 0,-1 0 0,0-1 0,0 1 0,0 0 1,1-1-1,-1 1 0,0-1 0,0 1 0,2-2 0,3-2 40,0 0 0,0 0 0,-1-1 0,7-6 0,-11 10-46,23-24 236,27-37-1,21-23 690,-72 85-933,1 0 1,0 0-1,-1 0 1,1 0-1,0 0 1,-1 0-1,1 0 1,0 0-1,-1 0 1,1 0-1,0 1 1,-1-1-1,1 0 1,-1 0-1,1 1 0,-1-1 1,1 0-1,0 1 1,-1-1-1,1 0 1,-1 1-1,1-1 1,-1 1-1,1-1 1,-1 1-1,1 0 1,18 19 50,-14-14-43,32 35 32,-31-33-34,0 1-1,1-1 0,0-1 1,0 0-1,0 0 1,1 0-1,1-1 0,-1 0 1,1 0-1,0-1 1,12 5-1,-17-9-8,-1-1 0,1 1 1,0-1-1,0 0 0,0 0 0,-1 0 0,1 0 0,0-1 0,0 0 1,0 0-1,-1 0 0,1 0 0,0 0 0,-1-1 0,0 1 1,1-1-1,-1 0 0,0 0 0,1 0 0,-1-1 0,5-4 1,0-1 9,-1 1 0,1-1 0,-2-1 1,1 1-1,-1-1 0,8-15 1,-9 14 7,-1 0 1,0-1 0,-1 0-1,0 0 1,-1 0 0,0 0-1,-1-1 1,1-20 0,-2 24 2,-1 0 0,0 0 1,0 0-1,0 0 1,-1 0-1,0 0 0,-1 0 1,0 0-1,0 1 1,-1-1-1,0 1 0,-8-12 1,9 15 1,0 1 0,0 0 0,0 0-1,0 0 1,-1 1 0,1-1 0,-1 1 0,1-1 0,-1 1 0,0 1 0,0-1 0,0 0 0,0 1 0,0 0 0,0 0 0,0 0 0,-1 0 0,1 1 0,0 0-1,-1 0 1,-7 0 0,8 1-381,7 1 240,6 1-2856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1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26 6632,'0'0'5014,"-12"-5"-4499,-42-15-2,52 20-469,-1 0 1,1-1-1,-1 1 0,1 0 0,-1 1 0,1-1 1,-1 0-1,1 1 0,0 0 0,-1-1 0,1 1 0,0 0 1,-1 0-1,1 0 0,0 0 0,-3 3 0,-24 21 612,22-16-505,1 0 1,-1 0-1,2 1 1,-1 0-1,1-1 1,1 2-1,-1-1 1,2 1-1,0-1 1,0 1-1,1 0 1,-2 17-1,4-25-102,0 0 0,0 0 0,0 0 0,1-1 0,-1 1 0,1 0 0,0 0 0,-1-1 0,1 1 0,0 0 0,1-1 0,-1 1 0,0-1 0,1 0 0,0 1 0,-1-1 0,1 0 1,4 4-1,-3-4 10,1 1 1,0-1 0,0 0-1,0 0 1,0 0 0,0-1-1,0 1 1,0-1 0,1 0-1,-1 0 1,5 0 0,9 0 111,0-1 0,0-1 0,0 0 0,31-8 0,24-10 216,-60 14-557,1 1 1,0 0-1,1 1 1,-1 0-1,1 1 1,-1 1-1,1 0 1,17 2-1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5416,'0'0'5468,"-8"13"-5126,-1 1-242,-51 72 503,43-62-381,1 0-1,0 1 1,2 1-1,1 0 1,1 1 0,1 0-1,2 1 1,0 0-1,-6 39 1,-3 47 521,5 1 1,2 221 0,14-285-530,3 0 1,13 57 0,-11-66-92,17 67 371,5-1 0,5-1-1,50 106 1,-77-197-359,0-1 0,2 0 0,0-1 0,18 21 0,-17-21-59,-4-6-21,0-1 0,0 0 1,1 0-1,0 0 0,0-1 0,1-1 1,14 9-1,14 0-2528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2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4008,'0'0'10801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5120,'0'0'10738,"-3"13"-10496,-6 23 55,2 0 1,-5 59 0,12-41 107,-4-1 1,-1 0 0,-21 83-1,21-106 149,5-24-84,5-20-222,0-1-133,1-7-2838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9240,'0'0'2497,"14"-1"-2121,91-7 433,-18 2 112,-33 4 148,0-3-1,103-23 1,-134 22-471,26-11 1,-29 14 533,-28 8-3639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8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431 1 8136,'0'0'5096,"-11"4"-4279,-23 7-193,-1 0 1,-35 5-1,25-11-148,24-3-152,0 1-1,1 0 0,0 2 1,-1 0-1,-28 12 0,44-15-277,-3 2 130,0-1 0,0 1 0,1 1-1,0-1 1,-8 7 0,13-9-113,-1 1 0,1-1 0,0 1 0,0 0 0,0 0 0,0 0 0,0 0 0,1 1 0,-1-1 0,1 0 0,0 1 0,0-1 0,0 1 0,1-1 0,-1 6 0,0 3 33,1 0 0,1 0-1,-1 0 1,2 0-1,4 16 1,21 62 270,-14-49-194,86 244 956,-83-244-816,-2 1 0,12 64 0,5 89 827,-26-158-497,-3 0-1,-3 69 1,-11-53 475,10-41-937,2-11-122,0 1-1,-1 0 0,1-1 0,0 1 1,0 0-1,0 0 0,0-1 0,0 1 1,0 0-1,0-1 0,1 1 1,0 2-1,0-3-44,0 0 1,0 0 0,0-1-1,0 1 1,0 0-1,0-1 1,0 1 0,0 0-1,0-1 1,0 1-1,1-1 1,-1 0 0,0 1-1,0-1 1,1 0 0,-1 0-1,0 0 1,0 0-1,1 0 1,-1 0 0,0 0-1,3-1 1,15 0 15,125-1 131,-119 4-119,0 0-1,-1 2 1,45 12 0,67 26 135,-125-38-117,-8-1-88,-5-2-191,-3-7-2237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6632,'0'0'5330,"10"-4"-4912,113-34 926,-67 22-795,155-36 1355,-134 36-1178,-47 11-158,39-13 0,-50 15-187,-16 3-316,-1-1-1,0 1 1,0 0-1,1-1 1,-1 1-1,0-1 1,0 0-1,4-2 1,-12 14 274,3-7-2693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3712,'0'0'3737,"-9"5"-3422,-56 17 418,-50 22 1484,110-41-2136,1 0-1,0 0 0,0 0 1,0 1-1,0 0 0,0 0 1,1 0-1,0 0 0,0 0 0,0 1 1,0-1-1,1 1 0,0 0 1,-1 0-1,2 0 0,-1 0 1,1 0-1,0 0 0,0 1 1,0-1-1,0 6 0,1-7-47,0-1-1,-1 1 1,1-1-1,1 0 1,-1 1-1,0-1 1,1 0-1,0 1 1,0-1-1,0 0 1,0 1-1,0-1 1,1 0-1,-1 0 1,1 0-1,0 0 1,0-1-1,0 1 1,0 0-1,1-1 1,-1 1-1,1-1 1,-1 0-1,1 0 1,0 0-1,0 0 1,0-1-1,0 1 1,0-1-1,0 1 1,0-1-1,1 0 1,4 1-1,-5-2-9,1 0-1,-1 0 0,1 0 1,-1-1-1,1 1 0,-1-1 1,1 0-1,-1 0 0,0 0 1,1 0-1,-1 0 0,0-1 1,0 0-1,4-2 0,39-32 193,-38 29-169,-2 0 16,1 0 0,-1-1 0,0 0 0,-1 0 0,0 0 0,0-1 0,5-14 0,1 0 165,-9 13-124,-3 10-97,1-1-1,0 1 0,0 0 1,0-1-1,0 1 1,0-1-1,0 1 0,0-1 1,0 1-1,0 0 1,0-1-1,0 1 0,1-1 1,-1 1-1,0 0 0,0-1 1,0 1-1,0-1 1,1 1-1,-1 0 0,0-1 1,0 1-1,1 0 1,-1-1-1,0 1 0,0 0 1,1 0-1,-1-1 1,1 1-1,-1 0 0,0 0 1,1-1-1,-1 1 0,1 0 1,-1-13 614,0 4 378,4 20-868,-2 1-92,-1 0 0,0 0 0,-1 0 1,0 1-1,-4 21 0,1-1 19,0 320 501,-4-231-120,4-85 400,2-47-3184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4816,'0'0'3320,"0"10"-3088,15 749 3930,-17-703-3371,0-32-432,1-19-431,1-6-259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4912,'0'0'3129,"1"13"-2702,1 2-312,15 193 1564,-13-63-708,-7 252 1740,-9-318-550,15-89-4062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 3616,'0'0'8065,"-2"14"-7728,-6 41 149,0 63 0,14 206 1714,-8-235-357,2-88-1795,0 0 1,0 0-1,0 0 0,-1 0 1,1 0-1,0 0 0,-1 0 1,1 0-1,0 0 0,-1 0 1,1 0-1,-1 0 0,0 0 1,1-1-1,-1 1 0,0 0 1,1 0-1,-2 1 0,1-2 66,1-3-70,-1 0 0,0 0 1,1 0-1,-1 0 0,0 1 0,0-1 1,0 0-1,-1 1 0,-2-5 1,-4-10 5,-9-39 88,2-1-1,3 1 1,-4-62 0,13 93-24,1-1-1,1 0 1,1 0 0,6-35 0,-5 56-83,0 0-1,1 0 1,-1-1 0,2 1-1,-1 0 1,0 1 0,1-1-1,0 0 1,0 1 0,0-1 0,1 1-1,5-6 1,-2 4-1,0 1 1,0-1-1,1 1 1,0 0-1,0 1 1,16-7-1,-5 5 4,1 0 0,-1 1 0,1 1 0,0 1 0,0 1-1,23 1 1,-21 0-27,-17 0 0,0 1 0,0-1-1,0 1 1,-1 0 0,1 1 0,0-1 0,0 1-1,0 0 1,-1 0 0,1 1 0,8 3-1,-11-4-4,-1 0 0,0 1-1,0-1 1,1 1 0,-1-1-1,0 1 1,0-1 0,-1 1-1,1 0 1,0-1 0,0 1-1,-1 0 1,1 0 0,-1 0-1,0-1 1,1 1 0,-1 0-1,0 0 1,0 0 0,0 0-1,0 0 1,-1-1 0,1 1-1,-1 2 1,0 5 4,-1 0-1,0-1 1,-6 15-1,1-8 26,-1 0-1,0 0 0,-1-1 1,-14 17-1,16-22 8,0-1 0,0-1 1,-1 1-1,0-1 0,0 0 0,0-1 0,-19 10 1,14-7 77,12-8-90,0 0 0,-1 0 1,1 0-1,0 0 0,-1 0 0,1-1 0,-1 1 0,1 0 0,0-1 0,-1 1 0,1-1 1,-3 1-1,4-1 32,16 1 42,1 1-92,0 1 0,-1 1-1,0 0 1,0 2 0,30 13-1,-40-16-5,0 0 0,-1 0-1,0 1 1,0-1 0,0 1 0,0 0-1,0 1 1,-1-1 0,1 1-1,-1 0 1,-1 0 0,1 0-1,-1 0 1,0 1 0,0 0 0,0-1-1,-1 1 1,0 0 0,2 9-1,-3-12 0,-1 0-1,0 0 1,1 0 0,-2 1-1,1-1 1,0 0-1,-1 0 1,1 0 0,-1 0-1,0 0 1,0 0-1,0 0 1,0 0-1,0 0 1,-3 3 0,1-2 1,-1 0 1,1 1 0,-1-1-1,0-1 1,0 1-1,0 0 1,0-1 0,-6 3-1,-5 2 12,1-1-1,-2 0 1,1-1-1,-26 6 0,32-9 20,1 0-1,-1-1 1,0 0-1,0-1 0,0 0 1,0 0-1,0-1 1,0 0-1,0-1 0,0 1 1,0-2-1,-10-2 1,15 3-18,0-1 8,1 1-1,-1 0 1,0 0 0,0 0 0,0 1 0,-6-1-1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3912,'0'0'13303,"14"-3"-13041,-6 2-225,98-12 359,270-24 581,92-6-407,-376 38-476,64-2 165,-127 10 60,-18-1-532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5824,'0'0'6913,"1"11"-6472,4 220 2095,-9-191-1395,6-60-727,1 1 0,0-1 0,2 1 0,7-21 0,0-2-204,-7 23-118,0 1-1,14-28 0,-16 40-60,0 0 0,0 1 1,0-1-1,1 1 0,0 0 1,0 0-1,0 0 0,0 1 1,1-1-1,0 1 0,8-6 1,-11 10-26,-1-1 0,0 1 0,1 0 0,-1-1 0,0 1 0,1 0 0,-1 0 0,0 0 0,1 0 0,-1 0 0,0 0 0,1 0 0,-1 1 0,0-1 0,1 0 0,-1 1 0,0-1 0,1 1 0,-1-1 0,0 1 0,0 0 1,0 0-1,0-1 0,0 1 0,0 0 0,0 0 0,0 0 0,0 0 0,0 0 0,0 0 0,1 2 0,3 5 19,1 0-1,-1 0 1,4 10 0,-8-16-15,5 12 34,0 1 0,-2-1 0,0 1-1,0 0 1,1 16 0,1 5 209,-6-35-248,0-1-1,0 0 1,1 0-1,-1 0 0,0 0 1,0 0-1,0 0 1,0 0-1,0 0 0,0 1 1,0-1-1,1 0 0,-1 0 1,0 0-1,0 0 1,0 0-1,0 0 0,0 0 1,1 0-1,-1 0 1,0 0-1,0 0 0,0 0 1,0 0-1,0 0 1,1 0-1,-1 0 0,0 0 1,0 0-1,0 0 1,0 0-1,0 0 0,1 0 1,-1 0-1,0 0 1,0-1-1,0 1 0,0 0 1,0 0-1,0 0 1,0 0-1,1 0 0,-1 0 1,0-1-1,11-7 86,9-12-2,-2-2-12,7-8 55,2 0 0,0 1 0,46-35 0,-71 62-115,0 0 0,1 0 0,-1 0 0,1 1 0,-1 0-1,1-1 1,0 1 0,0 0 0,-1 0 0,1 0 0,0 1-1,0-1 1,0 1 0,0 0 0,0-1 0,0 1 0,0 0-1,0 1 1,3 0 0,-3 0 0,0 0 1,0 1-1,-1-1 0,1 1 1,-1-1-1,1 1 0,-1 0 1,0 0-1,0 0 0,0 1 0,0-1 1,0 0-1,0 1 0,-1-1 1,1 1-1,-1 0 0,0-1 1,2 6-1,8 24 163,-3 1 1,0 0-1,-2 0 1,3 61-1,-8-51 311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5120,'0'0'11431,"-1"11"-11135,-20 292 1147,7-57-370,12-143-6,2-103-1050,0 0 1,0 1-1,0-1 1,1 1-1,-1-1 0,0 0 1,0 1-1,1-1 0,-1 1 1,0-1-1,1 0 1,-1 0-1,0 1 0,1-1 1,-1 0-1,0 0 1,1 1-1,-1-1 0,1 0 1,-1 0-1,1 0 0,-1 1 1,0-1-1,1 0 1,-1 0-1,1 0 0,-1 0 1,1 0-1,-1 0 0,1 0 1,-1 0-1,0 0 1,1 0-1,-1 0 0,1-1 1,-1 1-1,1 0 0,-1 0 1,0 0-1,1 0 1,0-1-1,24-8 48,-23 8-19,28-11 40,99-37 276,-109 43-288,-1 1 1,1 1-1,0 1 1,38-2-1,-34 4-3,-20 0-55,0 1-1,0 0 0,0 0 1,0 0-1,0 0 0,0 1 1,-1-1-1,8 3 1,-4-2 211,-13-2-3614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10152,'0'0'604,"14"-1"-510,232-4 2176,-130 17 773,-109-11-2700,-7-1-293,1 1 0,-1-1 1,1 0-1,0 0 0,-1 0 0,1 0 0,-1 0 0,1 0 0,-1 0 1,1 0-1,0 0 0,-1 0 0,1 0 0,-1 0 0,1 0 0,-1 0 0,1 0 1,-1-1-1,1 1 0,-1 0 0,1 0 0,-1-1 0,1 1 0,-1 0 1,1-1-1,-1 1 0,1-1 0,-1 1 0,0 0 0,1-1 0,-1 1 0,0-1 1,1 1-1,-1-1 0,0 1 0,0-1 0,1 0 0,-2-10-2397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9040,'0'0'1417,"12"1"-1045,38 6 413,1-4 0,59-2 0,-90-2-456,-5 1 160,0-1 0,0-1 0,0 0 0,0-1 0,0 0 0,0-2 0,-1 1 0,21-11 0,-31 13-437,11-5 1624,-10 9-3893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1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 8136,'0'0'3169,"-2"15"-2705,0-6-382,-2 25 310,0 44-1,16 81 912,0-31-318,10 46 101,-14-128-619,-1 0 0,-3 1-1,-1 53 1,-3-96-417,-1-1 0,1 1-1,-1 0 1,0-1-1,1 1 1,-2-1 0,1 1-1,0-1 1,-1 1-1,1-1 1,-1 0-1,0 0 1,0 0 0,-1 0-1,1 0 1,-5 4-1,3-4 1,0 0 0,-1 0-1,1 0 1,-1-1-1,0 1 1,1-1 0,-1 0-1,0-1 1,-1 1 0,-6 0-1,-6 0 60,1 0 0,-1-2 0,1 0 0,-1-1 0,-32-7 0,32 5-7,1-1 0,0-1 0,0-1 0,1-1 1,0 0-1,-21-13 0,35 19-97,0 0 1,0 0-1,0 0 1,0 1-1,0-1 1,0 0 0,0 1-1,0-1 1,0 1-1,0 0 1,0 0-1,-2 0 1,-7 5-3022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1 190 16983,'0'0'1520,"121"-43"-664,-23 13 0,23-4-248,10 0 0,6 9-320,-2 11 8,-12 8-144,-10 2 16,-12 8-88,-17 4 0,-7 4-88,-23 1 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49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1 288 10152,'0'0'5377,"9"-5"-4954,19-12 210,46-39 0,-58 43-375,0-1-1,1 2 1,0 0 0,1 1-1,0 1 1,1 1 0,22-8-1,-38 16-174,0 0 0,0 0 0,0 0 0,0 1-1,0-1 1,0 1 0,0 0 0,1 0 0,-1 0-1,0 1 1,0-1 0,0 1 0,0-1 0,0 1-1,0 0 1,0 0 0,0 0 0,0 1 0,2 1-1,-2 0-20,0-1 1,-1 1-1,1 0 0,-1 0 0,0 0 0,0 0 0,0 0 0,0 1 0,0-1 0,-1 1 1,0-1-1,1 1 0,-1 0 0,-1-1 0,1 1 0,0 4 0,2 21 233,-1 50 0,-3-45 76,6 38 0,-4-61-261,1 0 0,0 0 0,1 0 1,1 0-1,-1-1 0,2 1 0,8 15 1,-10-22-79,0-1 0,0 1 0,0 0 0,1-1 0,0 0 0,0 1 0,0-2 0,0 1 0,0 0 0,1-1 0,-1 0 0,1 0 0,-1 0 0,1 0 0,0-1 0,0 0 0,-1 0 0,1 0 0,0-1 0,0 1 0,0-1 0,0 0 0,0-1 1,0 1-1,0-1 0,0 0 0,0 0 0,-1-1 0,1 1 0,0-1 0,-1 0 0,1 0 0,-1-1 0,6-3 0,4-8 12,0 0 0,-1-1 1,-1 0-1,0-1 0,-1-1 0,-1 0 1,-1 0-1,0-1 0,11-32 1,-11 17 44,-1 0 1,6-59 0,4-17-6,-17 106-78,0 0 0,0 0 1,1 0-1,0 1 0,-1-1 1,1 1-1,0-1 0,0 1 0,1 0 1,-1 0-1,0 0 0,1 0 1,-1 0-1,1 0 0,0 1 1,-1-1-1,1 1 0,6-2 0,0-1 15,1 1 0,0 0 0,0 0 0,14 0 0,-12 2 13,0 2 1,0-1-1,0 2 1,0 0-1,0 0 1,0 1-1,-1 1 0,15 5 1,-11-3 213,1-1 0,1-1-1,21 4 1,-37-8-185,0 0 0,0 0 0,1 0 0,-1 0 0,0 1 0,0-1-1,0 0 1,0 1 0,0-1 0,0 1 0,0-1 0,0 1 0,1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6328,'0'0'4121,"11"-7"-3752,38-22-21,-46 27-270,1 0 0,0 1-1,0-1 1,-1 1-1,1 0 1,0 0-1,0 0 1,0 1 0,0-1-1,0 1 1,0 0-1,0 0 1,0 1 0,0-1-1,0 1 1,0 0-1,0 0 1,0 0 0,0 0-1,0 1 1,-1 0-1,6 2 1,0 2 166,-1 0-1,1 1 1,-1-1-1,0 2 1,-1-1-1,8 11 1,-10-12 4,-1-1 0,0 1 0,0 0 0,-1 0 0,1 0 0,-2 1-1,1-1 1,-1 1 0,1 0 0,-2-1 0,1 1 0,-1 0 0,0 0 0,0 9 0,-1-16-232,0 0 0,0 0-1,0 0 1,0 1-1,0-1 1,0 0-1,0 0 1,0 0-1,0 1 1,0-1-1,0 0 1,0 0-1,0 0 1,0 1-1,0-1 1,0 0-1,0 0 1,0 0 0,1 1-1,-1-1 1,0 0-1,0 0 1,0 0-1,0 0 1,0 0-1,1 1 1,-1-1-1,0 0 1,0 0-1,0 0 1,1 0-1,-1 0 1,0 0-1,0 0 1,0 0 0,1 0-1,-1 0 1,0 0-1,0 0 1,0 0-1,1 0 1,-1 0-1,0 0 1,0 0-1,0 0 1,1 0-1,-1 0 1,0 0-1,0 0 1,0 0 0,1 0-1,-1 0 1,0 0-1,0-1 1,4 0-2420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9144,'0'0'445,"-8"10"-146,-48 59 462,-4-3-1,-83 74 1,13-21 1509,124-113-2181,2-1 792,2-8-2439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5120,'0'0'7260,"13"-2"-6770,303-16 1288,-1 2-669,169-17 445,-437 31-1133,-1-2-1,0-1 0,48-13 1,-87 20-59,0 0 93,-7-2-450,0 0 1,0 0-1,0 0 1,0 0-1,1 0 1,-1 0-1,0 0 1,0 0-1,0 0 1,0 0-1,0 0 1,0 0-1,0 0 1,0 0-1,0 0 1,0-1-1,0 1 1,1 0 0,-1 0-1,0 0 1,0 0-1,0 0 1,0 0-1,0 0 1,0 0-1,0 0 1,0 0-1,0-1 1,0 1-1,0 0 1,0 0-1,0 0 1,0 0-1,0 0 1,0 0-1,0 0 1,0 0-1,0-1 1,0 1-1,0 0 1,0 0 0,0 0-1,0 0 1,0 0-1,0 0 1,0 0-1,0 0 1,0 0-1,-1 0 1,1-1-1,0 1 1,0 0-1,0 0 1,0 0-1,0 0 1,0 0-1,0 0 1,0 0-1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7528,'0'0'4288,"5"19"-3834,-4-17-439,9 32 285,-2 0-1,6 56 1,10 344 4493,-21-425-3797,-2-6-140,-4-7-516,2 2-295,0 0 0,0-1 0,1 1 0,-1 0 0,1 0 0,-1 0 0,1-1 0,0-2 0,-2-10 28,-31-183 360,16 85-275,13 86-115,-7-47 74,10 65-94,0 1 0,1-1 1,0 1-1,1-1 1,3-16-1,-2 18-7,1 1 0,-1 1 0,1-1-1,0 0 1,1 1 0,0-1 0,-1 1 0,1 0 0,1 0 0,-1 1 0,9-7-1,-3 3 4,0 0 0,1 1 0,1 0-1,18-8 1,-14 9-12,1 1 1,-1 0-1,1 2 0,-1 0 1,1 1-1,0 0 0,0 2 1,0 0-1,0 0 0,0 2 1,0 0-1,-1 1 0,1 1 1,-1 0-1,1 1 0,-1 1 1,21 11-1,-32-15-2,0 1-1,-1 0 1,1-1 0,-1 2 0,1-1-1,-1 0 1,0 1 0,6 8 0,-8-10-3,-1 0 1,1 1 0,-1-1 0,0 0 0,0 1-1,0 0 1,0-1 0,-1 1 0,1 0 0,-1-1-1,0 1 1,1 0 0,-1-1 0,0 1 0,-1 0-1,1 0 1,0-1 0,-1 1 0,-1 4 0,-2 6 0,-2 0 0,1 0 0,-2-1 1,0 1-1,0-2 0,-1 1 0,-1-1 0,1 0 1,-17 14-1,-13 11 65,-50 34 0,86-68-64,-11 5 45,-6 3 36,19-10-76,-1 0 0,1 0 0,0 1 0,-1-1-1,1 0 1,-1 0 0,1 1 0,0-1 0,-1 0 0,1 1-1,0-1 1,-1 0 0,1 1 0,0-1 0,-1 1 0,1-1 0,0 1-1,0-1 1,0 1 0,0-1 0,-1 0 0,1 1 0,0-1-1,0 1 1,0-1 0,0 2 0,1-2 1,1 1 0,-1 0 0,0 0 0,1-1 0,-1 1 0,0 0 0,1-1 0,-1 0-1,1 1 1,-1-1 0,1 0 0,-1 0 0,1 0 0,-1 0 0,1 0 0,-1 0 0,1 0 0,2-1 0,0 1 4,54-2 50,61 5 0,-96-1-58,0 2 0,-1 0 0,1 1 1,-1 2-1,37 14 0,-53-18-6,5 2 2,0 0-1,0 1 0,-1 0 0,13 10 0,-21-15-1,-1-1 0,0 1 0,1 1 0,-1-1 0,0 0 0,0 0 1,0 0-1,0 1 0,0-1 0,0 1 0,0-1 0,0 1 0,0-1 0,0 1 0,-1-1 0,1 1 0,-1 0 0,1-1 1,-1 1-1,0 0 0,0-1 0,0 1 0,0 0 0,0-1 0,0 1 0,0 0 0,0-1 0,-1 1 0,1 0 1,0-1-1,-1 1 0,0 0 0,1-1 0,-1 1 0,0-1 0,0 1 0,0-1 0,-2 3 0,-5 5 7,-1 0-1,-1 0 0,1-1 1,-2 0-1,1 0 0,-1-1 0,0-1 1,0 0-1,-1 0 0,0-1 1,0-1-1,-19 5 0,2-3 16,0-1 0,-1-1 0,1-1 0,-38-2 0,35-4 46,1-1 0,-1-2 0,1 0-1,1-3 1,-34-13 0,-66-15-3703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5416,'0'0'12662,"-10"9"-12445,4-3-178,2-3-15,0 1-1,0-1 1,0 1-1,0 0 1,1 0 0,0 0-1,0 1 1,0-1-1,0 1 1,1-1 0,0 1-1,0 0 1,0 0-1,0 0 1,-1 9-1,2 13 266,0 0 0,2 0-1,1 0 1,2 0 0,6 27-1,-10-26 174,1-26-433,-1 0-1,0 0 1,1-1 0,-1 1 0,0 0 0,0 0 0,0 0 0,0-1-1,-1 4 1,0 7 265,1-12-204,9-8-727,-6 5-2106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8640,'0'0'1473,"10"7"-1205,-1 0-175,1 0-1,-1-1 1,1 0-1,0-1 1,1 0-1,-1-1 0,21 6 1,0-2 153,-2-1 267,54 7 1,-34-9-130,-23-2 582,34 0 0,-53-3-1039,1 0 0,-1-1-1,0 0 1,0-1 0,1 1-1,-1-1 1,0-1 0,-1 1-1,9-5 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5016,'0'0'3769,"15"-2"-3210,23-3-242,29-6 945,77-1 0,-65 19 325,-38-2-481,-25-5-636,0 0-1,0-2 0,-1 1 1,18-5-1,1-2-2238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199 119 6424,'0'0'7649,"-12"4"-7224,6-2-371,-2 0 36,0 0 1,1 1-1,0 0 0,-1 0 1,1 1-1,0 0 0,0 0 1,1 1-1,0 0 0,-1 0 1,1 0-1,-7 9 0,1 3 176,1 0 0,1 1-1,1 0 1,0 0 0,-10 31 0,16-36-141,-1 0 0,2 0-1,0 0 1,0 0 0,1 0 0,1 1 0,0-1 0,1 0 0,4 22 0,-4-32-73,0 1 0,0-1 0,0 0 0,0 1 0,0-1 0,1 0 0,-1 0-1,1 0 1,0 0 0,0 0 0,0 0 0,1-1 0,-1 1 0,0-1 0,1 1 0,5 3 0,-5-5-10,-1 0 1,1 0-1,0 0 0,0 0 1,-1 0-1,1 0 1,0-1-1,0 0 0,0 1 1,0-1-1,0 0 1,0 0-1,0-1 1,0 1-1,0 0 0,-1-1 1,1 0-1,0 0 1,0 0-1,4-2 0,5-3 31,-1 0 0,1-2-1,-1 1 1,-1-1-1,1 0 1,-1-1-1,10-12 1,2-4 227,31-48 1,-41 61 40,-12 12-332,1 0 0,-1 0 0,0 0 0,1 0 0,-1 0 0,0 0 0,1 0 0,-1 0-1,0 0 1,1 0 0,-1 0 0,0 0 0,1 0 0,-1 0 0,0 0 0,0 0 0,1 1 0,-1-1 0,0 0 0,0 0 0,1 0 0,-1 1 0,0-1-1,0 0 1,1 0 0,-1 0 0,0 1 0,1 0 0,0 2 35,1 1 0,0 0 0,-1 0 0,0 0 0,1 7 0,2 4-40,-2-9 10,3 12 41,16 33 1,-19-46-46,1 0 0,-1-1 0,1 1 0,1-1 0,-1 0 1,0 0-1,1 0 0,0 0 0,0 0 0,0-1 0,9 6 0,-11-8-5,0 0-1,0-1 1,0 1 0,-1-1-1,1 0 1,0 1-1,0-1 1,0 0-1,0 0 1,0 0-1,0 0 1,0-1 0,-1 1-1,1-1 1,0 1-1,0-1 1,0 1-1,0-1 1,-1 0-1,1 0 1,2-1 0,2-2 6,1-1 1,-1 0 0,0 0-1,6-6 1,-2-1 0,0 0-1,-1-1 1,0 0-1,-1-1 1,-1 0-1,0 0 1,-1-1-1,0 1 1,-1-1-1,5-29 1,-3 7 45,-2 0-1,-2 0 1,-1-58-1,-3 88-40,0 1-1,0-1 0,0 0 0,-1 1 1,0 0-1,0-1 0,-1 1 1,-6-11-1,8 15-5,0-1-1,-1 1 1,1 0-1,0 0 1,-1 0-1,0 0 1,0 0 0,1 0-1,-1 0 1,0 1-1,-1-1 1,1 1 0,0-1-1,0 1 1,0 0-1,-1 0 1,1 0 0,-1 0-1,1 0 1,-1 1-1,1-1 1,-1 1-1,1-1 1,-6 1 0,7 0-25,1 0 0,-1 0 0,1 0 0,-1 0 0,0 0-1,1 1 1,-1-1 0,1 0 0,-1 0 0,0 1 0,1-1 0,-1 0 0,1 1 0,-1-1 0,1 0 0,-1 1 0,1-1 0,-1 1 0,1-1 0,0 1 0,-1-1 0,1 1 0,-1-1 0,1 1 0,0-1 0,-1 2 0,1-1 18,0 1-1,0-1 1,0 1-1,0-1 1,0 0-1,0 1 1,0-1-1,0 1 1,1-1 0,-1 0-1,1 3 1,18 29-2924,-19-32 2110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7024,'0'0'2496,"-15"7"-1832,1-2-495,3-1-24,0 1 0,1 0 1,0 1-1,-1-1 0,2 2 0,-1 0 0,-15 14 0,-23 33 889,44-48-824,0 0 0,0 0 1,1 0-1,-1 0 0,1 0 0,1 1 0,-1-1 0,-1 11 1,4-15-145,0-1 0,0 1 0,0 0 1,0 0-1,1 0 0,-1 0 0,1 0 0,-1 0 1,1 0-1,0-1 0,0 1 0,-1 0 1,1 0-1,1-1 0,-1 1 0,0-1 1,0 1-1,0-1 0,1 1 0,-1-1 1,1 0-1,-1 0 0,1 0 0,0 1 1,-1-2-1,1 1 0,2 1 0,4 2 101,0-1 0,0 0-1,1 0 1,13 3-1,-8-5 8,1 0 0,-1 0 0,0-1 0,0-1 0,0 0 0,0-1 0,0-1 0,14-4-1,6-4-1066,60-26-1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7136,'0'0'5080,"10"-14"-4712,-5 6-307,9-13 245,2 0 0,0 0 0,35-33 0,-50 53-264,1 0-1,-1 0 1,0 0 0,0 0 0,1 1-1,-1-1 1,0 0 0,1 0-1,-1 1 1,0-1 0,1 1 0,-1-1-1,1 1 1,-1 0 0,3 0 0,-3 0-8,0 0 1,-1 0-1,1 0 1,0 0-1,0 1 1,-1-1-1,1 0 1,0 1-1,0-1 1,-1 1-1,1-1 1,0 1-1,-1-1 1,1 1-1,-1-1 1,1 1-1,-1-1 0,1 1 1,-1 0-1,1 0 1,0 0-1,1 4 41,-1 0 0,1 0 0,-1 0 0,0 0 0,0 0 0,0 1 0,-1-1 0,1 6 0,-1 5-9,9 131 508,-6-128-455,1 1 0,0 0-1,2-1 1,0 0 0,14 28-1,-18-42-91,5 10 105,1 0 1,0-1-1,1-1 1,17 21-1,-24-32-97,0 1 0,0-1 0,0 0 1,1 0-1,-1-1 0,1 1 0,0 0 0,-1-1 0,1 0 0,0 1 0,0-1 0,0 0 0,5 1 0,-6-2-8,1 0 0,-1-1 0,1 1-1,-1 0 1,0-1 0,0 1 0,1-1 0,-1 0 0,0 0 0,0 0-1,1 0 1,-1 0 0,0 0 0,0 0 0,-1-1 0,1 1 0,0-1-1,0 0 1,-1 1 0,3-4 0,2-4 35,0 0 0,0-1 0,-1 0 0,-1 0 0,0 0 0,0 0 0,-1-1 0,3-11 0,-2 7 9,6-31 139,-2-1-1,-2 0 0,0-81 1,-10 9 145,-1 18 31,5 96-340,0 0 0,1 0 0,-1 1 1,1-1-1,2-6 0,-3 10-39,0 1 1,0-1-1,1 0 1,-1 1-1,0-1 1,0 0-1,1 1 0,-1-1 1,0 0-1,1 1 1,-1-1-1,1 1 1,-1-1-1,1 1 0,-1-1 1,1 1-1,-1-1 1,1 1-1,0-1 1,-1 1-1,1 0 1,-1-1-1,1 1 0,0 0 1,-1-1-1,1 1 1,0 0-1,0 0 1,-1 0-1,1 0 1,0 0-1,-1 0 0,1 0 1,0 0-1,0 0 1,-1 0-1,1 0 1,0 0-1,-1 0 0,1 1 1,1-1-1,98 48 300,-87-41-234,0 0 1,-1 2-1,0-1 0,-1 2 1,16 14-1,-19-11 130,-7-12-144,0 1 0,0 0 0,1-1 1,-1 1-1,0 0 0,0-1 0,1 0 0,-1 1 0,1-1 0,1 1 0,-2-1 199,1 9-3370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0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0 11760,'0'0'5930,"-6"11"-5490,-4 7-177,1 0 0,-8 21 0,14-29-131,0-1 1,0 0 0,1 1 0,0 0 0,1-1 0,0 1 0,1 18 0,1-12 66,-1-12-124,-1 0 1,2 1 0,-1-1-1,0 0 1,1 0 0,0 0-1,-1 0 1,2 0 0,-1 0-1,0 0 1,1-1 0,0 1-1,0 0 1,0-1 0,3 5-1,-3-7-45,-1-1-1,0 1 0,1-1 0,-1 1 1,1-1-1,-1 1 0,1-1 0,-1 0 1,1 0-1,-1 0 0,1 0 1,-1 0-1,1 0 0,-1 0 0,1 0 1,-1 0-1,1-1 0,-1 1 0,1-1 1,-1 1-1,0-1 0,1 0 1,-1 1-1,0-1 0,1 0 0,0-1 1,35-26 298,-35 25-288,18-16 187,-1-1-1,-1-1 1,25-38 0,-41 56-176,0 0 1,0 0-1,1 0 1,-1 0-1,1 0 1,0 1-1,-1-1 1,1 1 0,1-1-1,-1 1 1,0 0-1,0 0 1,1 1-1,6-3 1,-9 4-39,-1 1 0,1-1-1,0 1 1,0-1 0,0 1 0,-1 0 0,1-1-1,0 1 1,-1 0 0,1-1 0,0 1 0,-1 0 0,1 0-1,-1 0 1,1 0 0,-1-1 0,0 1 0,1 2-1,7 18 58,-5-4-34,0 1 0,-2 0 0,0 0 0,-1 0 0,0 0 0,-2 0 0,0 0 0,-1 0 0,0-1 0,-9 24 0,8-32 2,0 0 1,-1 0-1,1-1 0,-2 0 0,1 0 1,-1 0-1,-8 8 0,-3 1 108,-33 26 0,43-38-122,-1-1 0,0 0 0,0 0 1,0-1-1,0 1 0,-1-2 1,1 0-1,-16 3 0,8-5-122,19-6-35,25-11-49,-21 13 206,73-41-54,-43 26 145,35-26 0,-43 32-7,-26 12-66,1 0 0,0-1 0,-1 1 0,1-1 0,-1 0 0,7-5 1,-5 1-502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7136,'0'0'5848,"-1"10"-5256,1-8-554,-3 26 503,1 0 0,1-1-1,4 35 1,-3-61-507,0 0 0,0-1 0,0 1 1,0 0-1,0-1 0,0 1 0,0-1 0,0 1 0,0 0 1,1-1-1,-1 1 0,0-1 0,0 1 0,0-1 0,1 1 1,-1-1-1,0 1 0,1-1 0,-1 1 0,1-1 0,-1 1 1,0-1-1,1 1 0,-1-1 0,1 0 0,-1 1 0,1-1 1,-1 0-1,1 1 0,-1-1 0,1 0 0,0 0 0,-1 1 1,1-1-1,-1 0 0,1 0 0,0 0 0,-1 0 0,1 0 1,-1 0-1,1 0 0,0 0 0,-1 0 0,1 0 0,-1 0 1,1 0-1,0-1 0,-1 1 0,1 0 0,-1 0 0,1-1 1,-1 1-1,1 0 0,-1-1 0,1 1 0,-1 0 0,1-1 1,-1 1-1,1-1 0,-1 1 0,1-2 0,4-2 84,-1-1-1,1 0 1,-1 0 0,4-6-1,42-80 1018,-40 79-639,-10 11-482,1 1 0,-1 0 0,0 0-1,0 0 1,0 0 0,1 0 0,-1 0 0,0 0 0,0 0 0,1 0 0,-1 1 0,0-1 0,0 0 0,0 0 0,1 0-1,-1 0 1,0 0 0,0 0 0,0 0 0,1 0 0,-1 1 0,0-1 0,0 0 0,0 0 0,0 0 0,1 0-1,-1 1 1,0-1 0,0 0 0,0 0 0,0 0 0,0 0 0,0 1 0,0-1 0,1 0 0,5 31 322,-3 18-179,-1 0-1,-6 61 1,1-78-55,-2-1-1,-1 0 1,-1-1 0,-19 52 0,25-80-84,0 0 1,0 0-1,0 0 1,0 0-1,0 0 1,0 0-1,-1-1 1,1 1-1,-1 0 0,1-1 1,-1 1-1,0-1 1,0 1-1,1-1 1,-1 0-1,0 0 1,0 1-1,0-2 1,-1 1-1,1 0 0,0 0 1,0-1-1,0 1 1,0-1-1,-1 1 1,1-1-1,0 0 1,-1 0-1,1 0 0,0 0 1,0-1-1,-1 1 1,1-1-1,0 1 1,0-1-1,0 0 1,0 0-1,0 1 0,0-2 1,0 1-1,0 0 1,0 0-1,0-1 1,0 1-1,1-1 1,-1 1-1,1-1 1,-2-2-1,-3-3 38,0-1-1,1 0 1,0 0 0,1 0-1,-1-1 1,2 0 0,-1 0 0,-1-10-1,4 18-38,1-1 0,0 0 0,1 1-1,-1-1 1,0 0 0,0 1 0,1-1 0,-1 1-1,1-1 1,-1 0 0,1 1 0,0-1 0,0 1-1,0-1 1,-1 1 0,1 0 0,1-1 0,-1 1-1,2-2 1,28-22 135,-22 18-113,2 0-5,1 1 0,0 0 0,-1 0 0,2 1 0,-1 1 0,1 0 1,-1 1-1,1 0 0,26-2 0,29-8 241,-63 12-541,16-4 1027,-15 0-4215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5624,'0'0'7401,"6"14"-6985,7 13-157,0 0-1,32 46 1,176 253 1071,-165-230-851,67 159 0,-91-178-152,-3 2 1,23 103-1,-46-153-212,-1 1 1,-2-1-1,0 1 1,-2 0 0,-2 0-1,0 0 1,-2 0-1,-2 0 1,-14 54-1,5-44 53,-2-1-1,-2 0 1,-36 57 0,16-38 130,-65 76 1,78-107-161,-1-1 0,-1-1 1,-1-1-1,-2-1 0,0-2 0,-1-1 0,-58 27 0,61-38 106,27-9-369,0 0 0,0 0 1,0 0-1,0 0 0,0 0 1,0 0-1,0-1 0,1 1 1,-1 0-1,0 0 0,0-1 1,0 1-1,0-1 0,1 1 1,-1-1-1,0 1 0,1-1 1,-1 1-1,0-1 0,1 1 1,-1-1-1,-1-1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6728,'0'0'13765,"16"0"-13531,55 1 21,135 4 732,-93-1-435,102 9 374,-135-10-236,-79-3-679,-1 0 1,0 0-1,0 0 1,0 0-1,0 1 0,1-1 1,-1 0-1,0 0 1,0 0-1,0 0 1,1 0-1,-1 0 1,0 0-1,0 0 1,0 0-1,1 0 1,-1 0-1,0 0 1,0 0-1,0-1 1,1 1-1,-1 0 1,0 0-1,0 0 1,0 0-1,0 0 1,1 0-1,-1 0 1,0 0-1,0-1 0,0 1 1,0 0-1,0 0 1,1 0-1,-1 0 1,0-1-1,0 1 1,0 0-1,0 0 1,0 0-1,0 0 1,0-1-1,-8-6 206,6 6-246,0 0-1,0 0 1,0 0-1,0 1 1,0-1 0,0 0-1,0 1 1,-1-1-1,1 1 1,-3 0-1,-14 10-3544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6:5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8336,'0'0'6152,"15"-5"-5462,10-4-346,0 2-1,1 0 0,34-3 0,-43 8-146,200-25 2118,-180 22-1618,43-1 0,-57 6-395,1-1 0,-1-2 1,0 0-1,0-1 1,33-11-1,1-3 188,-35 14-3252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5016,'0'0'12625,"12"-4"-12360,215-66 959,-164 56-983,196-35 506,-235 46-597,0 1-1,0 2 1,-1 0-1,1 2 1,36 6-1,-59-8-127,0 0-1,0 1 1,-1-1-1,1 0 1,0 0-1,0 1 1,0-1-1,-1 0 1,1 1-1,0-1 1,0 1-1,-1-1 1,1 1-1,0 0 1,-1-1-1,1 1 1,-1 0-1,1-1 1,-1 1-1,1 0 1,-1-1-1,1 1 1,-1 0-1,0 0 1,1 0-1,-1-1 1,0 1-1,0 0 1,0 0-1,0 0 1,0 0-1,1 0 1,-1-1-1,-1 1 1,1 0-1,0 0 1,0 0-1,0 0 1,0 0-1,-1-1 1,1 1-1,0 0 1,-1 0-1,1 0 1,0-1-1,-1 2 1,-4 6 21,0 1 0,0-1 1,-9 12-1,4-7-13,-15 24 518,10-16-3954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88 3912,'0'0'6672,"-3"-10"-6263,-12-32 7,14 40-267,1 1 0,0 0 0,-1-1 0,0 1-1,1 0 1,-1-1 0,0 1 0,0 0 0,0 0 0,0 0 0,0-1 0,0 1 0,-2-1 0,3 2-103,-1-1 1,0 1 0,1 0 0,-1-1 0,0 1 0,1 0 0,-1 0 0,0 0 0,0 0 0,1 0-1,-1 0 1,0 0 0,1 0 0,-1 0 0,0 0 0,0 0 0,1 0 0,-1 0 0,-1 1 0,-1 1 21,0-1 0,0 1 0,0 0 0,1 0 0,-1 0 0,0 1 0,-3 3 1,3-3 68,-4 5-41,1 0 0,-1 1 0,1 0 0,1 0 0,0 0 0,0 0 0,1 1 0,0 0 0,1 0-1,0 0 1,-2 11 0,-1 16 337,-3 65-1,8-97-385,1 1-1,-1-1 1,1 1-1,0 0 0,1-1 1,0 1-1,-1 0 1,2-1-1,-1 1 1,1-1-1,0 0 1,0 1-1,0-1 1,1 0-1,-1 0 1,1-1-1,1 1 1,-1 0-1,5 4 0,-4-5 33,0 0 0,1 0 0,-1 0 0,1 0 0,0-1 0,9 5 0,-11-7-47,0 0-1,0 0 1,0 0-1,0-1 1,1 1 0,-1-1-1,0 0 1,0 1 0,1-2-1,-1 1 1,0 0 0,0-1-1,0 1 1,0-1-1,4-1 1,1-1 12,-1 0 0,1-1 0,-1 0 0,0 0 0,0 0 0,0-1 0,-1 0 0,0 0 0,0-1 0,0 0 0,5-7 0,6-9 226,27-47-1,-13 17 136,-31 51-386,1 0 0,0 0 0,-1 1 0,1-1 0,0 0 0,-1 0 0,1 0 0,0 1 0,0-1 0,0 0 0,0 1 0,-1-1 0,1 1 0,2-1 0,-3 1-8,1 0 0,-1 0 1,1-1-1,-1 1 0,1 0 1,-1 1-1,1-1 0,-1 0 1,1 0-1,-1 0 0,1 0 1,-1 0-1,1 0 0,-1 1 0,1-1 1,-1 0-1,0 0 0,1 1 1,-1-1-1,1 0 0,0 1 1,1 2 26,1 1 1,-1-1 0,0 1 0,0-1-1,0 1 1,1 3 0,3 4-57,7 16 55,5 7 8,25 34-1,-37-59-34,0 0 1,1-1-1,0 0 0,1 0 0,0-1 0,0 0 0,0 0 0,17 9 0,-22-15-7,1 0-1,-1 0 1,0 0 0,1 0-1,-1 0 1,1 0 0,-1-1-1,1 0 1,-1 0 0,1 0 0,0 0-1,-1 0 1,1-1 0,-1 0-1,0 0 1,1 0 0,-1 0-1,1 0 1,-1 0 0,0-1-1,0 0 1,6-4 0,1-1 5,0 0 0,-1-1-1,0-1 1,15-17 0,-12 10 16,0 0 0,-1-1 0,0 0-1,-2-1 1,0 0 0,-1 0 0,10-37-1,-14 43 4,-1 0 0,-1-1 0,0 1 0,-1-1 0,-1 1 0,0-1 0,0 1 0,-1-1 0,-1 1 0,0-1 0,0 1 0,-2 0 0,-6-18 0,9 27-13,0 0 1,0 1-1,-1 0 0,1-1 0,-1 1 0,1 0 1,-1-1-1,0 1 0,0 0 0,0 0 0,0 1 1,0-1-1,0 0 0,-1 1 0,1-1 0,0 1 0,-1 0 1,0-1-1,1 1 0,-1 1 0,1-1 0,-1 0 1,0 1-1,0-1 0,-5 1 0,3 0 2,0 0 1,0 1-1,0 0 1,1 0-1,-1 1 1,0-1-1,0 1 0,1 0 1,-1 0-1,1 1 1,0-1-1,0 1 1,-7 5-1,9-5-239,-10 8 527,10-1-3700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0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50 6328,'0'0'6130,"-11"-8"-5636,-36-24-4,44 31-424,1-1 0,-1 1-1,0 0 1,1 0 0,-1 0-1,0 0 1,0 1 0,0-1-1,1 1 1,-1-1 0,0 1 0,0 0-1,0 0 1,0 1 0,0-1-1,0 0 1,0 1 0,1 0-1,-5 1 1,1 1 119,-1 0 0,1 1 1,0 0-1,0 0 0,-7 7 0,7-7-58,3-2-62,1 1 1,0-1-1,-1 0 0,1 1 1,0-1-1,0 1 0,0 0 1,1 0-1,-1 0 0,1 0 1,-1 0-1,1 0 0,0 0 0,0 0 1,0 1-1,1-1 0,-1 0 1,1 0-1,0 1 0,0-1 1,0 0-1,0 1 0,1-1 1,-1 0-1,2 6 0,0-3 23,0 0 0,0-1-1,1 1 1,0 0 0,0-1 0,0 0-1,0 1 1,1-1 0,0 0 0,0-1-1,0 1 1,9 6 0,-6-5-3,1-1 0,0 1-1,1-1 1,-1-1 0,1 1 0,0-2 0,0 1 0,0-1 0,0 0 0,0-1 0,1 0 0,-1-1 0,1 0-1,0 0 1,-1-1 0,1 0 0,-1-1 0,1 0 0,0-1 0,-1 1 0,0-2 0,1 0 0,-1 0-1,10-5 1,3-4 229,0 0 0,-1-2-1,33-27 1,-53 40-297,0 0 0,-1 0 0,1 1 0,0-1 0,0 0 1,0 0-1,0 1 0,0-1 0,0 1 0,0-1 0,1 1 0,-1-1 0,0 1 0,0 0 0,0-1 0,0 1 0,2 0 1,6 3-2855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4912,'0'0'8921,"12"-8"-8400,-3 2-404,-1 0-9,0 0 0,0 1 0,1 0 0,0 0 0,0 1 0,0 0 0,19-5 1,-10 6 233,0-1-1,26 0 1,-38 4-228,-1 0 0,0 0-1,0 0 1,0 1 0,0 0-1,0 0 1,0 0 0,0 1-1,0-1 1,0 1 0,0 1-1,-1-1 1,8 5 0,-11-5-80,1 0 1,-1 0 0,1-1 0,-1 1-1,0 0 1,0 1 0,0-1-1,0 0 1,-1 0 0,1 0-1,0 0 1,-1 1 0,1-1 0,-1 0-1,0 1 1,0-1 0,0 0-1,0 0 1,0 1 0,-1 2-1,-1 8 75,0-1 0,-6 17-1,3-16-43,0-1-1,-1 1 0,-1-1 0,0 0 0,0-1 0,-1 1 1,-15 15-1,20-24-13,-1 1 0,1 1 0,0-1 1,0 0-1,0 1 0,1 0 0,0 0 1,0 0-1,0-1 0,0 2 0,-1 8 0,3-14-33,0 1 0,1-1 0,-1 1-1,0-1 1,1 0 0,-1 1-1,0-1 1,1 1 0,-1-1-1,1 0 1,-1 1 0,1-1 0,-1 0-1,1 0 1,-1 1 0,1-1-1,-1 0 1,1 0 0,-1 0 0,1 0-1,-1 0 1,1 0 0,-1 1-1,2-1 1,19 2 163,-14-1-117,8 0 44,1-1-1,20-1 0,-19 0-32,0 0 1,25 4-1,-38-3-59,1 1 0,-1 0 1,0 0-1,0 0 0,1 1 1,-1-1-1,0 1 0,0 0 1,-1 0-1,1 1 0,0-1 0,-1 1 1,1-1-1,3 5 0,8 12-2674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5016,'0'0'5921,"-12"10"-5548,-2 2-264,-3 2 79,1 1 0,-24 29-1,21-19 126,2 0-1,-24 46 1,-21 61 473,43-91-558,-4 17 47,1 1 0,4 1 1,2 1-1,3 0 0,2 1 0,3 0 0,3 0 0,5 122 0,6-90 131,26 136 1,-18-167-196,3 0 0,2-2 0,30 65 0,-41-108-157,83 167 507,-77-163-485,0-1 1,0 0-1,2-2 0,1 1 1,1-2-1,21 19 1,-19-22 38,1 0 0,41 22 0,-50-31-52,1 0-1,0-1 1,0 0 0,0-1-1,0-1 1,25 4 0,-13-5 78,-14 0-47,0-1-1,0 0 1,0-1-1,-1 0 1,21-4-1,-26 2-2631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6328,'0'0'5537,"-2"12"-5130,0 14-7,1 0 0,3 33 1,0 56 767,-1-18-433,2 90 859,-1-92-550,4-24 209,-17 1-10,9-39-687,2-32-527,4-2-27,0 0 0,-1 0 0,1 0 0,0 0 0,0-1 0,-1 0 0,7-3 0,4-2 2,115-44 59,-105 43-40,1 1 0,0 1 0,38-4 0,-53 9-15,17-1 55,34-7-1,-58 9-53,-1-1-1,0 1 0,1 0 0,-1 0 0,0 0 0,1 0 1,-1 0-1,0 0 0,1 1 0,-1-1 0,0 1 1,1 0-1,3 1 0,-6-1-4,0 1-1,0-1 1,0 0 0,0 0-1,0 0 1,0 0-1,0 1 1,0-1 0,-1 0-1,1 0 1,0 0 0,-1 0-1,1 0 1,-1 0 0,1 0-1,-1 0 1,-1 2-1,-8 15-3117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1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 11552,'0'0'4121,"2"12"-3510,14 166 1160,-14-134-1319,24 251 3410,-15-261-2812,-2-14 508,-4-29-803,0-11-765,-1-89-348,-4-1-1,-26-200 1,26 304 302,0 4 40,0 0-1,0 1 0,0-1 0,0 0 0,-1 1 1,1-1-1,0 1 0,-1-1 0,1 0 1,-1 1-1,1-1 0,-1 1 0,0-1 0,0 1 1,0 0-1,0-1 0,0 1 0,-2-2 1,2 1 89,0 0 0,0 1 0,0-1 0,1 0 0,-1 1 1,0-1-1,1 0 0,-1 0 0,1 1 0,-1-1 0,1 0 0,0 0 1,0 0-1,0-3 0,0 4-60,0 0-1,1 1 1,-1-1 0,0 1 0,1-1-1,-1 1 1,1-1 0,-1 1 0,1-1-1,-1 1 1,1-1 0,-1 1 0,1 0-1,-1-1 1,1 1 0,-1 0 0,1-1-1,0 1 1,-1 0 0,1 0 0,1-1 0,17-5 87,-14 5-68,27-9 100,57-9-1,-78 17-120,1 1 0,-1 1 0,0 0 0,1 0 1,-1 1-1,1 0 0,-1 1 0,20 7 0,-20-6 8,0 2 0,0-1 0,0 1 0,-1 1 1,19 13-1,-27-18-15,0 1 0,0 0 0,0-1 0,0 1 0,0 0 0,0 0 0,-1 0 0,1 0 0,-1 1 0,0-1 0,1 0 0,-1 1 0,0-1 0,0 0 0,-1 1 0,1-1 0,0 1 0,-1 0 0,1-1 0,-1 1 0,0-1 0,0 1 0,0 0 0,0-1 0,-1 1 0,1 0 0,-1-1 0,1 1 0,-1-1 0,0 1 0,0-1 0,-2 4 0,-6 7 16,-1 0 1,0-1 0,-1 0 0,-1-1 0,0 0 0,-25 18 0,27-21-7,-5 4 24,-1-1 0,0-1 0,0 0 0,-1-1 0,0-1 0,-1-1 0,-20 6 0,24-7 102,-8 1 54,21-7-130,10 0-160,11 4 44,-1 1-1,0 0 1,0 2 0,0 0-1,19 11 1,87 55-288,-120-69 320,0 0 0,0 0 0,-1 0 0,0 1 0,1-1 0,-1 1 0,-1 0 0,1 0 0,4 10 0,0 2-61,10 34-1,-9-23 42,-7-24 43,-1 0 1,0 0-1,0 0 1,0 0-1,0 0 0,-1 1 1,0-1-1,0 0 1,0 1-1,0-1 0,-1 0 1,0 0-1,0 0 1,0 1-1,0-1 1,0 0-1,-1 0 0,0 0 1,0-1-1,0 1 1,0 0-1,-4 3 0,3-3 19,-1 0-1,0 0 0,0-1 0,0 0 0,-1 0 0,1 0 0,-1 0 0,0-1 0,1 1 0,-1-1 0,0 0 0,0-1 0,-1 1 0,1-1 0,0 0 0,0-1 0,-9 1 0,-17-2 120,0-2-1,0-2 0,0-1 1,-45-14-1,2 1 110,70 18-530,-4-1 591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9344,'0'0'2676,"13"0"-2294,23-2 33,0-1-1,0-2 1,48-12-1,118-42 1710,-104 29-949,-65 23-648,-27 6-373,0 1-1,0-1 1,-1-1 0,1 1 0,0-1 0,-1 0 0,1 0-1,-1-1 1,1 1 0,5-6 0,-28 22 75,9-8-2877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8136,'0'0'2785,"17"6"-2388,-10-3-349,18 6 180,1-1 1,-1-2-1,45 7 1,-44-11 87,0-2 1,0 0-1,1-2 1,-1-1-1,0-1 1,42-12-1,-28 3 513,-1-2-1,0-2 0,51-30 1,-90 47-779,1-1 0,0 1 0,-1 0 0,1 0 0,0-1 0,0 1 0,-1 0 0,1 0 0,0 0 0,0-1 1,-1 1-1,1 0 0,0 0 0,0 0 0,0 0 0,-1 1 0,1-1 0,0 0 0,1 0 0,0 5-2237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6016,'0'0'3289,"13"-12"-2826,45-40-29,-51 45-279,2 1 0,-1 0 0,1 1 0,0 0 0,0 0-1,0 1 1,1 0 0,0 0 0,0 1 0,0 0 0,0 1-1,0 1 1,0-1 0,16 1 0,-21 1-54,0 0 0,0 1 0,0 0 1,0 0-1,0 0 0,0 0 0,0 1 0,0 0 1,-1 0-1,1 0 0,-1 1 0,1-1 0,-1 1 0,4 3 1,4 5 276,-1 0 0,0 1 0,10 14 0,-11-13 160,0-1 1,21 19-1,24 24 1547,-53-52-2004,1-1-1,-1 1 1,0-1-1,1 1 1,-1 0-1,-1 0 1,3 3-1,-3-3-371,1-1-1,-1 1 0,1-1 0,0 0 0,-1 0 0,1 0 1,0 0-1,2 2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 10448,'0'0'384,"-17"15"-448,0 0 121,-15 14 191,-52 36 0,-93 64 2137,108-82-1083,29-21-280,35-23-897,1 0 0,0 1 0,0 0 1,1 0-1,-1 0 0,1 0 0,-5 7 0,-1 6-2122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6728,'0'0'6842,"13"-3"-6498,33-7 135,73-7 0,-70 10-185,1-1 0,48-15 0,67-11 218,151 7 217,-124 13-322,-83 3-136,98-6 241,-160 15-233,0 3 1,65 9-1,-96-8-130,-9-2-61,-1 1-1,1 0 1,0 0 0,-1 1 0,0-1-1,11 6 1,-17-7-136,1 1 0,-1 0 0,0 0 0,0 0 0,0 0 0,0-1 0,0 1 0,0 0 0,0 0 0,0 0 0,0 0 0,0-1 0,0 1 0,0 0 0,-1 0 0,1 0 0,0-1 0,-1 1 0,1 0 0,0 0 1,-1-1-1,1 1 0,-1 0 0,0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7432,'0'0'4800,"12"11"-4280,-8-7-473,4 4 36,0 0-1,0 0 1,-1 0-1,0 1 1,-1 0 0,0 1-1,0 0 1,-1 0-1,0 0 1,3 11 0,11 37 374,8 27 436,16 91 1,-33-129-133,24 67 0,-33-110-739,6 15 755,-6-17-270,-4-12-134,-1-8-238,-3-31 1,0-1-31,-2 7-6,-13-66 370,-10-145 1,32 245-448,-2-6 38,2 0 1,0 1-1,1-1 0,4-24 0,-4 35-50,1 0-1,1 0 1,-1 0 0,0 0 0,1 0-1,0 1 1,0-1 0,0 1-1,0 0 1,1 0 0,-1 0-1,1 0 1,0 1 0,0-1 0,0 1-1,0 0 1,6-2 0,0 1-6,-1 1 1,1 1-1,0 0 1,-1 0 0,1 0-1,16 3 1,58 12-34,-20-2 24,-62-12 6,11 2 2,1 0 0,-1 1 1,0 0-1,21 9 0,-32-12-2,0 1 0,0 0-1,0 0 1,0 0 0,0 0-1,0 0 1,0 1 0,0-1-1,0 1 1,-1-1 0,1 1-1,0-1 1,-1 1 0,0 0-1,1 0 1,-1 0 0,0 0-1,0 0 1,0 0-1,0 0 1,0 0 0,-1 0-1,1 1 1,0-1 0,-1 0-1,0 0 1,0 1 0,1-1-1,-1 0 1,-1 0 0,1 1-1,0-1 1,0 0 0,-1 0-1,1 1 1,-3 3 0,-1 5 7,-2 0 0,0 0 1,0 0-1,-1-1 1,0 0-1,-16 17 1,7-11 31,0-1 1,0-1 0,-21 13 0,34-24-20,-1 0-1,0 0 1,1 1-1,0-1 1,0 1-1,0-1 1,0 1-1,-2 4 1,1-2 26,6-4-34,0 0 1,0 0-1,0 0 0,0 0 0,0 0 0,0-1 0,0 1 0,0-1 0,1 1 0,-1-1 0,3 1 1,-3-1-10,42 25 66,45 34 0,-73-48-55,-1 1 0,0 0 0,-1 1 0,-1 1 0,0 0 0,10 18 0,-21-31-10,0 1-1,0 0 1,0 0 0,-1 0 0,0 0-1,0 0 1,1 0 0,-2 0-1,1 0 1,0 1 0,-1-1 0,1 0-1,-1 0 1,0 1 0,0-1 0,0 0-1,-1 1 1,1-1 0,-2 4-1,0-3 3,0 0-1,0 0 1,0 0-1,-1-1 1,1 1-1,-1-1 1,0 1-1,0-1 1,0 0-1,-1 0 1,1 0-1,-1-1 1,-7 5-1,-1-1 5,0 0-1,0 0 1,-1-2 0,0 1-1,0-2 1,0 0-1,0 0 1,-23 1-1,-13-2 56,-52-5 0,60 1-21,-15-1 36,-71-14 0,113 15-80,0 0 0,-1 1 0,-20 2 0,6 1-2907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5824,'0'0'10854,"-8"14"-10603,7-12-241,-5 7 36,1 0-1,0 1 1,1 0-1,-1-1 1,2 1-1,0 1 0,0-1 1,1 0-1,0 1 1,-1 16-1,21 274 1051,-7-205-696,4 94 1130,-13-178-1033,-1-11-60,0-8-403,-1 3-2817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2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9744,'0'0'3585,"16"-7"-3150,35-16 259,92-28 0,73 11 1380,-199 39-1745,-1 0-1,1 2 0,21 3 1,-21-2 16,-16-2-312,0 0 0,1 1 0,-1-1 0,1 0 0,-1 1 0,0-1 0,1 1 0,-1-1 1,0 1-1,0 0 0,1 0 0,-1-1 0,0 1 0,0 0 0,0 0 0,0 0 0,0 0 0,0 0 0,0 0 1,0 1-1,-1-1 0,2 2 0,0 1-438,-1 1 1,1-1-1,-1 1 1,0 0-1,0 5 1,-1-10 384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2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5416,'0'0'8461,"0"-11"-8033,0 8-393,0-2 12,0 0 0,1 0 1,-1 0-1,1 0 0,0 0 0,0 0 1,0 0-1,1 0 0,0 0 0,0 1 0,0-1 1,0 1-1,1-1 0,0 1 0,3-5 1,8-4 137,1-1 0,0 2 1,1 0-1,0 0 1,1 2-1,0 0 1,1 1-1,0 1 1,0 0-1,34-8 0,-50 15-156,0 1-1,1-1 1,-1 1 0,0-1-1,0 1 1,0 0-1,0 0 1,1 0-1,-1 0 1,0 0-1,0 0 1,0 1-1,0-1 1,1 1-1,3 1 1,-5 0-2,1-1 0,-1 1 0,0-1 0,1 1 1,-1 0-1,0 0 0,0-1 0,0 1 0,0 0 0,0 0 1,-1 0-1,1 0 0,0 0 0,-1 0 0,0 0 0,1 0 1,-1 3-1,12 150 535,-11-114-380,1-1 0,3 1 0,18 78 0,-20-110-141,4 15 112,19 41-1,-23-58-106,1-1 0,0 0 0,0 0 0,0 0 0,1 0-1,0 0 1,0-1 0,0 0 0,0 0 0,12 7 0,-16-11-32,1-1 0,-1 1-1,1 0 1,0-1 0,-1 1 0,1-1-1,0 1 1,-1-1 0,1 0 0,0 1 0,0-1-1,-1 0 1,1 0 0,0-1 0,0 1-1,-1 0 1,1 0 0,2-2 0,0 1 8,0-1 1,0 0 0,-1 0 0,1 0 0,0 0-1,-1-1 1,5-3 0,1-3 28,0-1 0,0 0 0,13-21 0,-12 14-2,-1 0 0,-1 0 0,0-1 0,-2 0 0,0 0 0,7-37 0,5-118 296,-10 77-152,-6 62-112,3 1-1,0-1 1,3 2-1,14-44 1,-20 73-77,-1 0-1,1 0 1,0 1-1,0-1 1,0 1-1,0 0 1,0-1-1,1 1 1,-1 0-1,1 0 1,-1 1-1,1-1 1,0 0-1,0 1 1,0 0-1,0-1 1,0 1-1,0 0 1,0 1-1,0-1 1,0 0-1,0 1 1,0 0-1,4 0 1,8-1-2,0 2 0,-1-1 0,28 6 0,-32-3 5,0-1 1,0 1-1,-1 1 0,1 0 0,-1 0 1,12 8-1,50 38 76,-71-50-82,20 9 51,-19-9-44,0 0 0,0 0 0,0 0 0,1 1 1,-1-1-1,0 0 0,0 1 0,0-1 0,0 1 0,0-1 0,0 1 0,0-1 0,0 1 0,-1 0 0,1-1 1,0 1-1,0 0 0,0 0 0,-1 0 0,1 0 0,0 0 0,-1 0 0,1 0 0,0 1 0,2 0 157,-1-1-57,-6 3-58,1 9-77,-5 4-2893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2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5624,'0'0'8969,"-2"11"-8453,0 13-136,0 0 0,3 27 0,-1-43-228,1 1 1,0-1-1,0 0 0,0 0 1,1 0-1,1 0 0,-1 0 1,1 0-1,1-1 0,-1 1 0,9 12 1,-11-19-122,1 0 0,-1 1 1,0-1-1,0 0 0,1 0 1,-1 0-1,1 0 0,-1 0 1,1 0-1,0-1 0,-1 1 1,1 0-1,-1-1 0,1 1 1,0-1-1,0 0 0,-1 1 1,1-1-1,0 0 0,0 0 0,-1 0 1,1 0-1,0-1 0,0 1 1,-1 0-1,1-1 0,2 0 1,4-2 65,-1-1-1,1 0 1,-1 0 0,11-8 0,-13 8-85,9-7 110,0-1 1,0-1-1,-1 0 0,-1-1 0,0 0 0,-1-1 1,0 0-1,16-33 0,-26 46-92,0 0 0,0 1 0,0-1 0,0 0 0,0 1 1,1-1-1,-1 1 0,0 0 0,1-1 0,-1 1 0,1 0 0,0 0 0,-1 0 0,1 0 0,0 0 0,2-1 0,-3 2-8,0 0 0,0 0-1,0 0 1,1 0 0,-1 0-1,0 0 1,0 0 0,0 1-1,1-1 1,-1 0-1,0 1 1,0-1 0,0 1-1,0-1 1,0 1 0,0 0-1,0-1 1,0 1 0,0 0-1,0 0 1,0 0-1,0 0 1,-1-1 0,1 1-1,0 0 1,-1 0 0,2 2-1,4 7 29,-1 1 1,0 0-1,0 0 0,-1 0 0,-1 0 0,0 0 0,0 1 0,1 21 0,-1 10 59,-3 43 0,0-79-92,0 12 14,-2 0 1,0 1 0,0-1 0,-2 0-1,-1 0 1,0-1 0,-1 1 0,-1-1-1,-1-1 1,-17 30 0,22-43-21,0 0 0,0 0-1,-1 0 1,1 0 0,-1 0 0,0-1 0,0 1 0,-1-1-1,1 0 1,-1-1 0,1 1 0,-1-1 0,0 0-1,0 0 1,0 0 0,0-1 0,0 1 0,0-1-1,0-1 1,-1 1 0,-6-1 0,3 0 15,1-1-1,0 0 1,0 0-1,0-1 1,0 0-1,0 0 1,0-1 0,0 0-1,1-1 1,-1 1-1,1-1 1,-13-10 0,19 13-18,0 0 0,0 0-1,0 0 1,1 0 0,-1 0 0,0 0 0,0 0 0,1 0 0,-1-1 0,0 1 0,1 0 0,0 0 0,-1-1 0,1 1 0,0 0 0,-1-1 0,1 1 0,0 0-1,0-1 1,0 1 0,0-1 0,0 1 0,0 0 0,1-1 0,-1 1 0,0 0 0,1 0 0,0-3 0,1 1 1,-1 0-1,1 0 1,-1 1 0,1-1-1,0 0 1,0 1 0,0-1-1,0 1 1,0 0 0,0 0 0,6-4-1,16-7 60,45-17 0,-26 11 2,-29 14 10,0 0 1,0 1 0,0 0-1,0 1 1,0 1 0,1 0-1,21 0 1,-25 9 478,-3-2-4038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3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 11048,'0'0'5224,"0"12"-4077,-1 21-360,-1 0-1,-9 44 0,7-57-422,-1 1 0,-1 0 0,-1-1-1,-1 0 1,-14 26 0,17-37-193,1-2 161,-1 1 1,0-1-1,0 0 0,-10 11 1,15-18-326,0 0 1,0 0-1,0 0 1,0 0-1,0 0 0,0 0 1,0-1-1,0 1 1,0 0-1,0 0 1,0 0-1,0 0 0,0 0 1,0 0-1,0 0 1,0 0-1,0 0 1,0 0-1,0 0 0,0 0 1,0-1-1,0 1 1,0 0-1,0 0 1,0 0-1,0 0 0,0 0 1,0 0-1,0 0 1,0 0-1,0 0 1,-1 0-1,1 0 0,0 0 1,0 0-1,0 0 1,0 0-1,0 0 1,0 0-1,0 0 0,0 0 1,0 0-1,0 0 1,0 0-1,0 0 1,0 0-1,-1 0 0,1 0 1,0 0-1,0 0 1,0 0-1,0 0 0,0 0 1,0 0-1,0 0 1,0 0-1,0 0 1,0 0-1,0 0 0,0 0 1,0 0-1,0 0 1,0 0-1,-1 0 1,3-11 313,4-13-2236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7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7024,'0'0'8721,"-7"10"-8241,-19 29-7,25-38-399,1 1-1,-1-1 1,1 0-1,-1 0 1,1 1-1,-1-1 1,1 0-1,0 1 1,0-1-1,0 0 1,0 1-1,0-1 0,0 0 1,0 1-1,0-1 1,0 1-1,0-1 1,1 0-1,-1 0 1,1 1-1,-1-1 1,1 0-1,-1 0 1,1 1-1,0-1 1,0 0-1,1 1 1,-1 0 54,1 0 0,0 0 1,0-1-1,0 1 0,0 0 1,0-1-1,0 0 0,0 0 1,1 1-1,3 0 0,41 18 709,-37-15-705,0 0 0,1 0-1,15 3 1,95 26 476,-102-26-520,0 0 1,0 1 0,-1 0-1,22 17 1,-12-5-27,-1 2 1,-1 1-1,-1 2 0,-2 0 1,0 1-1,-2 1 0,-1 2 1,-1 0-1,-2 0 0,21 51 1,-21-39-11,-2 2-1,-2 0 1,-1 0 0,-3 1 0,-1 0-1,-3 1 1,0 78 0,-9-68-12,-2 0 0,-2 1 0,-3-2 0,-26 80 1,8-52 21,-4 0 1,-49 86 0,-42 36 98,22-38 22,46-82-40,43-68-128,0 2-1,1-1 1,1 1-1,1 1 1,1 0-1,0 1 0,-6 24 1,9-19-3131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253 424 3312,'0'0'5705,"-12"1"-5334,9-1-353,-63 7 548,58-6-455,0 1 0,0 0 0,0 1 0,0 0 1,0 0-1,0 1 0,-8 5 0,8-4 9,0 1 0,0 0 1,1 1-1,0-1 0,0 1 0,0 1 0,1-1 0,1 1 1,-1 0-1,1 1 0,0-1 0,-4 12 0,7-12-45,-1 1-1,1-1 0,1 1 1,-1 0-1,1-1 1,1 1-1,0 0 0,0 0 1,0 0-1,1 0 1,1-1-1,0 1 1,4 14-1,0-8 16,-1-1 0,2 0 1,0-1-1,1 1 0,11 15 1,-14-22-43,0-1 1,0 0 0,1 0 0,0 0 0,0 0 0,1-1 0,-1 0-1,1 0 1,0-1 0,0 0 0,12 5 0,-14-8 5,0 0 0,1 0 0,-1 0 1,0 0-1,1-1 0,-1 0 0,0 0 0,11-2 0,-13 1-21,0 1-1,0-1 1,1 0 0,-1 0-1,0 0 1,0-1-1,0 1 1,0-1-1,0 1 1,0-1-1,-1 0 1,1 0-1,-1 0 1,1-1-1,3-4 1,1-5 17,-1 1 1,0-1-1,-1-1 0,0 1 1,-1-1-1,-1 0 1,0 0-1,2-23 0,-1-7 81,-4-57 0,-5 21 118,-3 1 1,-20-82 0,16 89-67,8 43-35,-1 0 0,-1 0 0,-19-52-1,20 69 72,5 15-80,5 16-79,8 76 24,50 399 297,-28-264 211,-32-203 158,-3-19-632,0-15-2293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 5320,'0'0'5774,"-1"-11"-5322,-2-34-24,3 44-389,0-1-1,1 0 0,-1 1 1,1-1-1,-1 1 1,1-1-1,0 0 0,0 1 1,0-1-1,0 1 0,0 0 1,0-1-1,0 1 1,0 0-1,0 0 0,1 0 1,-1-1-1,0 1 1,1 1-1,-1-1 0,1 0 1,2-1-1,32-9 559,-30 10-514,0 0-1,0 1 1,0 0-1,0 0 0,0 0 1,0 1-1,0 0 1,0 0-1,10 4 0,-13-4-54,-1-1-1,0 1 1,0 0-1,1 1 0,-1-1 1,0 0-1,0 0 0,0 1 1,0-1-1,0 1 1,-1 0-1,1 0 0,0 0 1,-1 0-1,1 0 0,-1 0 1,0 0-1,0 0 1,0 0-1,0 0 0,0 1 1,0-1-1,0 0 0,-1 1 1,1-1-1,-1 1 1,0 3-1,0 0 15,0 1-1,-1 0 1,0 0 0,-1-1 0,0 1 0,0-1-1,0 1 1,-4 7 0,-31 47 217,28-47-75,0-1 0,1 1 1,-12 30-1,20-44-160,0 1 1,-1 0-1,1 0 1,0-1-1,-1 1 1,1 0-1,0-1 1,0 1-1,0 0 1,0 0 0,0-1-1,0 1 1,0 0-1,0 0 1,0-1-1,0 1 1,0 0-1,0 0 1,0-1-1,1 1 1,-1 0-1,0 0 1,1-1-1,-1 1 1,0 0-1,1 0 1,1 0 19,0 0 0,0 0 1,-1-1-1,1 1 0,0-1 1,0 1-1,0-1 0,0 0 1,2 1-1,4 0 1,23 1 173,0-1-1,0-2 1,52-7-1,-1 0 432,-77 8-579,0 0-1,0 0 1,0 1-1,0-1 1,0 1 0,0 1-1,0-1 1,0 1-1,-1 0 1,8 3-1,6 8-2491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4720,'0'0'13527,"12"-6"-13273,37-19-12,-42 22-189,0 0 0,1 1 0,-1 0-1,1 0 1,-1 1 0,1 0 0,-1 0-1,1 1 1,9 0 0,9 0 57,372-54 782,-208 23-632,-116 24-158,-1 3 0,86 7 0,-78-1-50,-33 1 48,91 18 0,-135-20-79,0 0-1,0-1 0,1 1 0,-1-1 0,0 0 0,0 0 0,0 0 1,6-1-1,-11-4-2675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287 645 6128,'0'0'4750,"-8"-10"-4351,-26-31-11,33 40-359,0 0 0,-1 0 0,1-1 0,0 1 0,0 0-1,-1 0 1,1 0 0,0 0 0,-1 0 0,1 1 0,-1-1 0,1 0 0,-1 1 0,1-1 0,-1 1 0,0 0-1,1-1 1,-1 1 0,0 0 0,1 0 0,-1 0 0,-2 0 0,-3 0 98,-1 0 2,0 1 0,-1 0 1,1 0-1,0 0 0,0 1 0,0 1 0,0-1 1,0 1-1,1 0 0,-1 1 0,1 0 0,-12 8 1,11-6-6,0 0 1,1 0-1,0 1 1,0-1-1,1 2 1,0-1-1,0 1 1,1 0-1,0 0 1,-8 16-1,11-18-78,0 1 0,0-1-1,1 1 1,0 0 0,0-1-1,0 1 1,1 0 0,0 0-1,1-1 1,-1 1 0,1 0-1,1-1 1,-1 1 0,1-1-1,0 1 1,0-1 0,1 0-1,0 0 1,0 0 0,1 0-1,-1 0 1,1-1 0,0 1 0,1-1-1,-1 0 1,1-1 0,0 1-1,0-1 1,1 0 0,-1 0-1,1 0 1,0-1 0,0 0-1,0 0 1,0-1 0,1 1-1,-1-1 1,1-1 0,-1 1-1,1-1 1,0 0 0,0-1-1,-1 0 1,1 0 0,9-1-1,-6-1 3,0 0-1,0 0 0,-1-1 0,0 0 0,1-1 0,-1 0 1,0 0-1,-1-1 0,1 0 0,-1-1 0,8-7 0,-5 4 11,-1-2 0,0 0 0,0 0 0,-1 0 0,-1-1 0,13-25 0,-9 12 11,-1 0 1,-2-1 0,-1 0-1,0-1 1,-2 0-1,-2 0 1,3-43-1,-6 35 21,-2 1 0,-8-47-1,-18-68 156,23 133-223,-1-10 74,-1 0-1,-1 1 0,-2-1 0,-1 2 0,-21-41 0,31 65-93,0 0 0,0 0-1,0-1 1,0 1 0,0 0-1,0 0 1,0 0 0,0 0 0,0 0-1,0 0 1,0 0 0,-1 0 0,1 0-1,0-1 1,0 1 0,0 0 0,0 0-1,0 0 1,0 0 0,0 0-1,0 0 1,-1 0 0,1 0 0,0 0-1,0 0 1,0 0 0,0 0 0,0 0-1,0 0 1,0 0 0,-1 0 0,1 0-1,0 0 1,0 0 0,0 0-1,0 0 1,0 0 0,0 0 0,0 0-1,-1 0 1,1 0 0,0 0 0,0 0-1,0 0 1,0 1 0,0-1 0,0 0-1,0 0 1,0 0 0,0 0 0,-1 0-1,1 0 1,-4 10 55,-2 12-9,2 16-53,2 0-1,2 0 1,8 66-1,-4-60-4,18 117-1,2 37 62,-22-184-2,0 1-1,7 25 0,-2-9 86,3-11 32,-9-19-128,0 1 1,0-1-1,-1 1 1,1-1-1,0 1 1,0 0-1,-1-1 1,1 1-1,-1 0 1,1-1-1,-1 3 1,0-3-7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6632,'0'0'5170,"1"12"-4607,7 62 555,-4 0 1,-4 0-1,-10 87 0,8-116-353,2-1-1,1 1 1,15 85 0,-15-127-729,-1-1 0,1 1 0,0 0 0,1 0 0,-1-1 0,0 1 0,1 0 0,0-1 0,-1 0 0,1 1 0,0-1 0,0 0 0,0 0 0,1 0 0,-1 0 0,0 0 0,1-1 0,-1 1 0,1-1 0,0 1 0,-1-1 0,1 0 0,0 0 0,0 0 0,0 0 0,-1-1 0,6 1 0,7 1 65,0 0 0,0-2 1,29-1-1,-26 0 22,-1-1 1,27-7-1,-39 8-79,1-1 0,-1 0-1,0 0 1,0 0 0,0 0 0,0-1 0,-1 0 0,1 0 0,-1 0-1,1 0 1,-1-1 0,7-7 0,-11 10-62,1 1-1,-1-1 1,1 0-1,-1 0 1,0-1-1,1 1 1,-1 0 0,0 0-1,0 0 1,0 0-1,0 0 1,0 0-1,0 0 1,0 0 0,0 0-1,0-2 1,-3-4-3033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10544,'0'0'854,"14"-6"-550,-3 1-242,4-2 16,0 0 0,0 1 0,0 1 0,23-4 0,-17 5 25,-5 0 116,1 1-1,0 1 1,0 0 0,-1 1 0,1 1 0,0 1 0,23 3 0,-8 5 311,-18-5-91,0 0-1,0 0 1,0-2 0,0 0-1,0 0 1,26-2 0,-37 0-350,0-1-1,0 0 1,-1 0 0,1 0 0,0 0 0,-1 0-1,1-1 1,-1 1 0,0-1 0,5-3-1,7-10-2523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9144,'0'0'2432,"11"-9"-2066,37-29-38,-45 36-284,-1 0 0,1 0 0,0 1 0,0-1 0,0 1-1,0-1 1,0 1 0,0 0 0,0 0 0,0 0 0,0 1 0,1-1-1,-1 1 1,0 0 0,0 0 0,4 0 0,-4 1-4,-1-1-1,1 1 1,0 0 0,-1 0-1,1 0 1,-1 1 0,0-1-1,1 0 1,-1 1 0,0 0-1,0-1 1,0 1 0,0 0-1,0 0 1,2 3 0,0 1 17,0 0 0,-1 1 0,1-1-1,-1 1 1,-1-1 0,1 1 0,-1 0 0,0 0 0,-1 0 0,0 1 0,1 12 0,-3-3 44,0 0 0,-1 0-1,0-1 1,-2 0 0,0 1-1,-1-1 1,-9 21 0,5-25 254,4-7 418,14-10-106,31-23-73,-27 17-440,2 1 1,-1 0-1,2 1 1,-1 1-1,24-10 0,-36 18-123,0-1-1,0 0 0,0 1 0,0-1 0,0 1 0,0 0 0,0 0 0,0 1 0,0-1 0,0 0 0,0 1 0,0 0 0,0 0 0,0 0 0,0 0 0,-1 0 1,1 0-1,3 3 0,1 1-283,0 0 0,0 1 0,0 0 0,6 8 0,-5-7-993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6224,'0'0'3049,"-6"13"-2597,-44 90 441,32-65-373,2 0-1,2 2 0,-19 76 1,22-59-150,-70 403 1765,75-408-1953,-29 303 959,30-261-548,13 168 0,-5-233-449,2 1 0,0-1 0,2 0 0,21 54 0,-23-71-85,0 0 0,1-1 0,1 0 0,0 0 0,0 0 0,1-1 0,1 0 0,0 0 0,0-1 0,0 0 1,1-1-1,1 0 0,19 11 0,-1-5 37,1-3 0,0 0 0,61 12 0,-58-17-611,1-2 0,0-1 0,35-2 0,-65-1 109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4312,'0'0'7265,"-2"18"-6914,0 0-263,-6 108 466,12 85 713,-2-140-814,6 43 1594,-6-106-1642,-3 1 50,1-9-429,0 0 0,0 1 0,0-1-1,0 1 1,0-1 0,0 0 0,0 1 0,0-1 0,0 1 0,0-1 0,0 0 0,1 1 0,-1-1-1,0 0 1,0 1 0,0-1 0,1 0 0,-1 1 0,0-1 0,0 0 0,1 1 0,-1-1 0,0 0-1,1 0 1,-1 1 0,0-1 0,1 0 0,-1 0 0,1 0 0,-1 0 0,0 1 0,1-1 0,-1 0-1,1 0 1,-1 0 0,0 0 0,1 0 0,-1 0 0,1 0 0,-1 0 0,0 0 0,1 0-1,-1 0 1,1-1 0,-1 1 0,1 0 0,39-4 115,1 2 1,44 4-1,-72-2-108,98-5 377,-101 8-158,-20-6-290,3-1-2502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4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 10152,'0'0'11175,"10"-2"-10692,25-4 168,1 1 1,0 2-1,56 3 0,9 5 875,-66-9-543,-8 1-4794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6928,'0'0'3905,"11"0"-3329,25-2 112,-1-1 0,37-8 0,-44 6 84,58-3 0,-18-4 1330,-67 12-2107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7936,'0'0'425,"12"-3"202,141-29 1459,44-9 1080,-158 34-1497,-38 7-1706,-1 0 0,1 0 0,0 0 0,0 1 0,0-1 0,0 0 0,-1 0 1,1 0-1,0 1 0,0-1 0,-1 0 0,1 1 0,0-1 0,0 1 0,-1-1 0,1 1 0,-1-1 0,1 1 1,0 0-1,-1-1 0,1 1 0,-1-1 0,1 1 0,-1 0 0,0 0 0,1-1 0,-1 1 0,0 0 0,1 0 0,-1 0 1,0-1-1,0 1 0,0 0 0,1 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5920,'0'0'2560,"11"-10"-2104,33-31 1,-43 39-402,0 1 1,1 0-1,0-1 0,-1 1 0,1 0 1,0 0-1,-1 0 0,1 0 1,0 1-1,0-1 0,0 0 0,0 1 1,0-1-1,0 1 0,0 0 0,0 0 1,0-1-1,0 1 0,0 0 1,0 1-1,0-1 0,0 0 0,0 1 1,-1-1-1,1 1 0,0-1 0,0 1 1,0 0-1,0 0 0,1 1 1,3 3 96,0-1 0,0 1 0,-1 0 0,0 1 0,0-1 0,4 8 0,1-1 143,56 55 1504,-29-33-878,-34-31-747,1 0-1,-1-1 1,1 1 0,0-1-1,0 0 1,0 0 0,1 0-1,7 1 1,6 0-2022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10152,'0'0'1024,"-92"70"-688,45-36 56,3-3 0,-2-1 8,7-6 16,11-6 56,14-2 16,-2-4-32,8-2 8,4-4-64,2 3 8,-2 1-104,4-4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4616,'0'0'7561,"12"-10"-7021,37-29-9,-43 36-441,-1 0 0,0 0 0,1 0 0,-1 0 0,1 1 0,0 0 0,0 1 0,0-1 0,0 1 0,0 0 0,0 0 0,0 1 0,11 0 0,0 0 112,173 6 1424,-108-1-1123,-6-4-153,0-4 0,0-3-1,-1-3 1,0-4-1,77-23 1,-103 29-62,-41 6-202,0 1 1,0-1-1,-1-1 0,1 1 1,0-1-1,-1-1 0,12-4 0,-19 6-70,1 1-1,0-1 0,0 1 0,0 0 0,0 0 1,-1-1-1,1 1 0,0 0 0,0 0 1,0 0-1,0 0 0,0 0 0,0 0 0,0 0 1,0 0-1,-1 0 0,1 0 0,0 0 0,0 1 1,0-1-1,0 0 0,0 1 0,-1-1 0,1 1 1,0-1-1,0 1 0,0-1 0,-1 1 1,1-1-1,0 1 0,0 1 0,1 0-271,-1-1 0,0 1 0,0 0 0,0 0 0,0-1 0,0 1 0,0 0 0,0 0 0,-1 0 0,2 4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6928,'0'0'2644,"2"11"-2184,61 299 2333,-33-204-1098,-15-54-519,-11-41-704,-3-10-359,0 0-1,-1 1 1,1-1-1,0 1 1,-1-1 0,0 1-1,1-1 1,-1 1 0,0-1-1,0 1 1,1-1 0,-1 1-1,-1 1 1,-2 8 436,3-10-516,0 0 1,0 0-1,0 0 1,-1-1-1,1 1 1,0 0-1,0 0 1,-1 0-1,1-1 1,0 1-1,-1 0 1,1 0 0,-1-1-1,1 1 1,-1 1-1,-1 0 58,1 0 0,0 0 1,-1 0-1,1 0 0,0 0 0,0 1 0,1-1 1,-1 0-1,0 1 0,1-1 0,-1 1 0,1 3 0,-1-6-80,1 0 0,-1 0-1,1-1 1,-1 1 0,1 0-1,-1-1 1,1 1 0,-1 0-1,1-1 1,-1 1 0,1 0-1,-1-1 1,1 1 0,-1-1-1,1 1 1,0-1 0,-1 1-1,1-1 1,0 1 0,0-1-1,-1-1 1,-34-166 170,30 138-115,3 0 0,0 0 0,5-52 0,-3 76-39,2 0 0,-1 1 0,1-1 0,0 1 0,0 0 0,0 0 0,1-1 0,0 1 0,0 1 0,0-1 0,0 0-1,1 1 1,0 0 0,0 0 0,0 0 0,0 0 0,1 1 0,9-7 0,6-1 50,1 0-1,0 1 1,28-8 0,-40 15-65,8-4 40,1 2 0,27-6 0,-39 10-33,0 1 1,0-1-1,0 1 0,0 0 0,0 0 1,0 0-1,0 1 0,0 0 1,0 1-1,0-1 0,-1 1 0,7 2 1,-9-1-7,1-1 0,-1 1 0,0-1 0,0 1 1,0 0-1,-1 0 0,1 1 0,0-1 0,-1 0 1,0 1-1,0-1 0,0 1 0,-1 0 0,1 0 0,-1 0 1,0 0-1,2 7 0,-3-3 0,-1 0 0,1 0 0,-1-1 0,-1 1 0,0 0 0,0-1 0,0 1 0,-1-1 0,0 0 0,0 0 1,-6 8-1,-3 11 27,9-20-21,-1 0 0,1 0 0,-1 0 0,0 0 0,-1 0 1,1-1-1,-1 0 0,0 0 0,0 0 0,-7 4 0,11-8-16,-12 11 177,13-12-177,0 0 1,0 1-1,0-1 0,0 0 1,0 1-1,0-1 1,0 0-1,0 1 0,0-1 1,0 0-1,0 1 1,0-1-1,1 0 0,-1 1 1,0-1-1,0 0 1,0 1-1,0-1 0,1 0 1,-1 1-1,0-1 1,0 0-1,1 0 0,-1 1 1,0-1-1,0 0 1,1 0-1,-1 0 0,0 1 1,1-1-1,-1 0 1,0 0-1,1 0 0,-1 0 1,0 0-1,1 0 1,-1 0-1,0 0 0,1 1 1,-1-1-1,0 0 1,1-1-1,30 13 24,44 25 0,-32-16-16,-34-16-5,0 0 0,0 0 0,-1 1 0,0 0 0,0 0 0,0 1 0,7 8 0,-13-13-3,0 1-1,1 0 1,-1 0-1,0 0 1,0 0-1,-1 0 1,1 0 0,0 1-1,-1-1 1,0 1-1,0-1 1,0 1-1,0-1 1,-1 1 0,1-1-1,-1 1 1,0-1-1,0 1 1,0 0-1,-1-1 1,1 1-1,-1-1 1,-1 5 0,1-6 1,0-1 0,0 1 0,0 0 1,0-1-1,0 1 0,0-1 1,-1 1-1,1-1 0,0 1 0,-1-1 1,1 0-1,-1 0 0,0 0 1,1 1-1,-1-2 0,0 1 0,-2 1 1,-36 9 61,25-8-39,-5 1 18,1-2 0,-1 0 0,0-1 0,1 0 0,-1-2 0,-27-4 0,16 0 54,1-2-1,-1 0 1,-37-16 0,64 21-349,-15-6 747,13 2-3704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7024,'0'0'9053,"7"17"-8748,6 21-20,0 2-1,-3-1 1,10 78 0,1 88 1508,-20-202-1718,-1-1-1,0 1 1,0-1-1,0 1 0,0 0 1,-1-1-1,1 1 1,-1 0-1,1-1 1,-1 1-1,0-1 1,0 1-1,0-1 1,0 0-1,-1 1 1,1-1-1,-1 0 1,1 0-1,-1 0 1,-2 2-1,4-4-57,-1 0 0,0 0 1,0 0-1,0 0 0,0 0 0,0 0 0,1 0 0,-1 0 0,0 0 1,0 0-1,0-1 0,0 1 0,1 0 0,-1 0 0,0-1 1,0 1-1,1-1 0,-1 1 0,0-1 0,1 1 0,-1-1 1,0 0-1,-14-14-52,13 8-2694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7832,'0'0'5048,"12"1"-4523,214-2 1383,-17-3-35,-101-4-1916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8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6128,'0'0'3312,"6"-11"-2864,8-15-64,2 0 0,0 1 1,27-30-1,-28 38-138,22-22 292,-34 36-439,0 1 0,0-1 0,1 1 1,0-1-1,-1 1 0,1 0 0,0 0 1,0 1-1,8-3 0,-11 4-59,0 0 0,0 0-1,1 0 1,-1 0 0,0 0 0,0 0 0,0 1 0,0-1-1,1 0 1,-1 1 0,0-1 0,0 0 0,0 1 0,0 0-1,0-1 1,0 1 0,0 0 0,0-1 0,0 1 0,-1 0-1,1 0 1,0 0 0,0 0 0,-1 0 0,1 0 0,0 0-1,-1 0 1,1 2 0,12 33 370,-4 8-10,4 52 0,0-6 95,-9-71-306,2-1-1,0 1 1,1-2 0,1 1 0,19 29 0,-26-44-149,0-1-5,0 0 1,0-1-1,0 1 1,0-1-1,0 1 0,0-1 1,0 1-1,0-1 0,0 0 1,1 1-1,-1-1 0,1 0 1,-1 0-1,1 0 0,-1 0 1,1 0-1,0 0 0,-1-1 1,1 1-1,3 0 0,-3-1-5,-1 0-1,1 0 0,0-1 1,0 1-1,-1 0 0,1-1 1,0 0-1,-1 1 0,1-1 0,-1 0 1,1 0-1,-1 0 0,1 0 1,-1 0-1,0 0 0,1 0 1,1-2-1,3-6 47,1 1 0,-1-1 0,0 0 0,-1-1 1,6-14-1,1-6 90,-1-1 1,-2-1-1,-1 1 1,7-66-1,-6-131 624,-3 143-332,-6 85-451,0 0 0,0-1 0,0 1 0,0-1 0,0 1 0,0-1 0,0 1 1,0 0-1,1-1 0,-1 1 0,0-1 0,0 1 0,0 0 0,1-1 0,-1 1 0,0-1 1,0 1-1,1 0 0,-1-1 0,0 1 0,1 0 0,-1 0 0,0-1 0,1 1 1,-1 0-1,0 0 0,1 0 0,-1-1 0,1 1 0,-1 0 0,0 0 0,1 0 0,-1 0 1,1 0-1,-1 0 0,1 0 0,-1 0 0,1 0 0,-1 0 0,0 0 0,1 0 0,-1 0 1,1 0-1,-1 0 0,1 0 0,-1 0 0,0 1 0,1-1 0,-1 0 0,1 1 0,23 10 119,153 90 378,-162-93-433,-9-5 2,0 0 0,0 0 1,1-1-1,-1 1 0,8 0 0,-4 0 298,5 0-3336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5416,'0'0'4697,"-3"11"-4114,-2 32 239,1 1 0,2-1 1,4 53-1,-2-94-714,1 1 1,-1 0-1,1-1 0,-1 1 1,1-1-1,0 0 1,0 1-1,0-1 0,0 0 1,2 3-1,-3-5-76,0 1 1,1-1-1,-1 0 0,0 1 1,1-1-1,-1 0 0,0 0 0,1 1 1,-1-1-1,0 0 0,1 0 1,-1 0-1,1 0 0,-1 1 1,0-1-1,1 0 0,-1 0 0,1 0 1,-1 0-1,0 0 0,1 0 1,-1 0-1,1 0 0,0 0 1,0-1 5,0 1 0,0-1 0,1 0 0,-1 1 0,0-1 1,0 0-1,0 0 0,0 1 0,0-1 0,-1 0 0,1 0 1,1-2-1,116-165 1746,-117 167-1762,-1 0 0,1 0 0,0 0 0,-1 1 0,1-1 0,0 0 0,-1 0 1,1 1-1,0-1 0,0 1 0,0-1 0,0 1 0,0-1 0,0 1 0,-1-1 0,1 1 0,0 0 0,0-1 1,0 1-1,0 0 0,0 0 0,0 0 0,0 0 0,1 0 0,-1 0 0,0 0 0,0 0 0,0 0 1,0 1-1,0-1 0,0 0 0,-1 1 0,1-1 0,0 0 0,0 1 0,0-1 0,0 1 0,0 0 0,0-1 1,-1 1-1,1 0 0,0-1 0,-1 1 0,1 0 0,0 0 0,0 1 0,4 4 32,-1 1 0,1 0 0,-1 0 0,4 12 0,-1-3-16,-2 0 1,0 1-1,-1 0 1,-1 0-1,0 0 1,-2 0-1,1 0 1,-4 34-1,2-42-14,-1 0 0,0 0 0,-1 0 0,0 0 1,-1 0-1,0 0 0,0 0 0,-1-1 0,0 1 0,0-1 0,-1 0 0,0 0 0,0-1 0,-1 1 0,0-1 0,0 0 1,-1-1-1,-8 7 0,13-12-5,0 0-1,0 0 1,0 0 0,-1 0 0,1-1 0,0 1-1,-1-1 1,1 1 0,0-1 0,-1 0-1,1 0 1,-1 0 0,1 0 0,-1 0 0,1 0-1,0-1 1,-1 0 0,1 1 0,0-1 0,0 0-1,-1 0 1,1 0 0,0 0 0,0 0 0,0-1-1,0 1 1,-3-3 0,1 1 14,1 0-1,-1 0 1,1 0-1,0-1 1,0 1 0,0-1-1,0 0 1,1 0-1,-1 0 1,1 0 0,0 0-1,0-1 1,-1-4-1,2 5-1,1 1 0,0-1-1,-1 1 1,1-1 0,0 0-1,0 1 1,1-1-1,-1 0 1,1 1 0,0-1-1,0 1 1,0-1 0,0 1-1,1 0 1,2-5 0,-1 3 5,1 0 0,0 1 0,0-1 0,0 1 0,0 0 1,0 0-1,1 1 0,8-6 0,5-1 49,0 2 0,0 0 0,0 1-1,31-7 1,-39 12-40,1-1 0,0 1-1,0 1 1,0 0-1,0 0 1,20 3 0,-23-1-47,-1 0-1,1 1 1,0 0 0,-1 1 0,0-1 0,1 2 0,-1-1 0,0 1 0,-1 0 0,9 6 0,-5-3-2908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5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1 285 8136,'0'0'6440,"11"-11"-5919,-2 2-399,5-5 144,0 2 1,0-1-1,1 1 0,22-12 0,-26 18-14,-6 3-116,0-1-1,1 1 0,0 1 1,0-1-1,0 1 1,0 0-1,0 0 0,0 1 1,0-1-1,1 1 0,-1 1 1,7-1-1,-12 2-91,1-1 0,-1 1 0,0 0 0,1-1-1,-1 1 1,0 0 0,0 0 0,0 0 0,0 0 0,1 0 0,-2 0-1,1 0 1,0 0 0,0 0 0,0 1 0,0-1 0,-1 0 0,1 0-1,0 1 1,-1-1 0,1 1 0,-1 1 0,9 39 489,-6-25-372,0 5 67,-1 0 1,0 36-1,-3-39-86,1 0-1,1 0 0,1-1 0,1 1 1,5 20-1,36 84 708,-42-118-794,0-1 1,1 0-1,-1 1 0,1-1 0,0 0 0,1 0 0,-1 0 0,1-1 0,-1 1 0,1-1 1,0 0-1,5 3 0,-6-4-23,-1-1 1,0 0 0,1 1 0,-1-1-1,1 0 1,-1 0 0,1-1 0,0 1-1,-1-1 1,1 1 0,0-1-1,-1 0 1,1 0 0,0 0 0,-1 0-1,1 0 1,0-1 0,-1 1 0,1-1-1,0 0 1,-1 0 0,1 0-1,-1 0 1,3-1 0,10-8 16,-1-1 1,0 0-1,0-1 1,-2 0-1,1-1 0,-1-1 1,-1 0-1,-1 0 1,0-1-1,-1 0 1,0-1-1,-1 0 0,-1 0 1,8-25-1,65-247 432,-73 260-423,-4 15-31,0 2 42,-1 0 1,2 1-1,6-16 1,-9 24-53,0 0 0,0-1 1,1 1-1,-1 0 0,1 0 0,-1 0 1,1 0-1,0 0 0,0 0 1,0 0-1,0 1 0,0-1 0,0 1 1,1-1-1,-1 1 0,0 0 1,1 0-1,-1 0 0,5-1 1,7 0 45,-1 1 1,1 0 0,-1 0 0,1 2 0,-1 0 0,1 0-1,16 5 1,10 4 144,40 17-1,22 5 171,-93-29-656,30 7 1019,-20 2-4446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6520,'0'0'1077,"7"11"-482,6 11-163,2-1 0,30 35 0,48 39 612,65 69 227,-120-120-868,63 95 0,-69-83-106,-2 1 0,-2 1 0,31 102 0,-36-82 128,-4 1 1,13 118-1,-28-141-151,-2 1 0,-3 0 0,-2-1 0,-3 1 0,-25 103 0,-6-27 523,-66 157 0,19-98-3,-20 51 340,92-200-653,1-6-3056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4816,'0'0'17346,"13"-7"-17085,-7 4-223,4-3 15,1 1 1,-1 0-1,1 1 1,0 0-1,0 0 1,0 1-1,18-2 1,82 3 436,-21 1-196,-25-1-112,-22 1-24,-1-2-1,45-9 0,5-13 155,-80 23-224,-11 2-68,1-1 1,-1 1 0,1 0 0,-1 0-1,0-1 1,1 1 0,-1-1 0,0 1-1,1-1 1,-1 0 0,0 0 0,0 1-1,0-1 1,3-2 0,-9 6-74,-7 7-315,3 3-2916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9040,'0'0'3148,"16"2"-2503,38 5 320,88 1-1,123-18 1969,-244 10-2863,-8-1 376,-1 0 1,1 2-1,16 1 1,-25-1-674,1 0 1,-1 1-1,1-1 0,-1 1 1,0 0-1,1 0 1,4 4-1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5624,'0'0'12649,"12"0"-12153,223 0 1541,-205-1-1671,1-2 1,-1 0-1,0-2 1,57-17-1,-85 21-319,1 0-1,-1 1 1,1-1 0,-1 1-1,1-1 1,-1 1 0,1 0-1,-1 0 1,1 0 0,-1 0-1,1 1 1,2 0 0,4 0 166,2 1 28,-12 1 176,1-3-400,-1 0 0,1 0-1,0 1 1,0-1-1,-1 0 1,1 1-1,0-1 1,0 0-1,0 1 1,-1-1-1,1 1 1,0-1 0,0 0-1,0 1 1,0-1-1,0 1 1,0-1-1,0 0 1,0 1-1,0-1 1,0 1 0,0-1-1,0 0 1,0 1-1,0-1 1,0 1-1,4 11-129,-3-6-2928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152 136 8744,'0'0'2682,"-10"10"-2254,3-2-358,-53 60 745,51-56-543,0 0-1,0 1 1,2-1 0,-12 25 0,14-22-16,1 0 0,0 0-1,1 0 1,0 0 0,2 0-1,0 1 1,0-1 0,3 20-1,-2-24-66,2-1 0,0 1 0,0 0 0,1-1-1,0 0 1,1 0 0,0 0 0,0 0 0,1 0 0,1-1-1,0 0 1,10 13 0,-14-19-129,0-1-1,0 0 0,1 0 1,-1-1-1,0 1 1,1 0-1,-1-1 1,1 1-1,0-1 0,-1 0 1,1 0-1,0 0 1,0 0-1,0-1 1,0 1-1,3 0 1,-1-1 12,0 0 1,0-1 0,0 1 0,0-1 0,0 0 0,0-1 0,0 1 0,8-4 0,0-2 51,0-1 0,0 1 0,-1-2 1,0 0-1,14-14 0,-3 2 423,40-50 1,-63 71-536,0 0 1,0-1 0,0 1 0,0 0 0,1 0 0,-1 0-1,0-1 1,0 1 0,0 0 0,0 0 0,1 0 0,-1 0-1,0 0 1,0 0 0,1 0 0,-1-1 0,0 1 0,0 0-1,0 0 1,1 0 0,-1 0 0,0 0 0,0 0-1,1 0 1,-1 0 0,0 0 0,0 0 0,1 0 0,-1 0-1,0 0 1,0 1 0,0-1 0,1 0 0,-1 0 0,0 0-1,0 0 1,0 0 0,1 0 0,-1 0 0,0 1 0,0-1-1,0 0 1,0 0 0,1 0 0,-1 1 0,0-1-1,0 0 1,0 0 0,0 0 0,0 1 0,7 11 166,-7-12-179,6 14 57,1-1-1,0 0 1,1-1 0,0 1-1,1-2 1,13 15 0,-15-18-38,1-1 1,-1-1 0,1 1-1,0-1 1,0 0-1,1-1 1,0 0-1,0-1 1,0 0-1,13 4 1,-16-7-9,-1 0 0,1 0 0,0-1 0,0 1 1,0-2-1,0 1 0,0-1 0,0 0 0,0 0 0,0 0 0,-1-1 0,1 0 1,-1 0-1,1 0 0,-1-1 0,0 0 0,1 0 0,-2 0 0,1-1 0,0 1 1,-1-1-1,7-7 0,0-1 22,0-1 1,-1 0-1,0 0 1,0-2-1,-2 1 1,12-28 0,-10 18 26,-2-1 0,-1 0 0,-1 0 0,-1 0 1,-2-1-1,0 0 0,-1 0 0,-2 0 0,-1 0 0,-1 0 1,-1 0-1,-1 1 0,-10-36 0,12 55-28,-1-1-1,1 0 0,-1 0 0,0 1 1,-1 0-1,1-1 0,-1 1 1,-5-6-1,7 10-12,-1 0 0,1 0 1,0 0-1,-1 0 0,0 0 0,1 0 0,-1 1 1,0-1-1,0 1 0,0 0 0,0 0 1,0 0-1,0 0 0,0 0 0,0 1 0,0-1 1,0 1-1,0 0 0,0 0 0,-6 0 1,2 1 2,0 0 1,0 0 0,-1 1 0,1-1 0,0 1-1,0 1 1,1 0 0,-10 4 0,14-6-38,0 1 1,0 0-1,0 0 0,0 0 1,0 0-1,0 0 0,0 0 1,1 0-1,-1 0 0,1 1 1,-1-1-1,1 1 0,0-1 1,0 1-1,0-1 0,0 1 1,1 0-1,-1-1 0,1 1 1,-1 0-1,1 0 0,0-1 1,0 1-1,0 0 0,1 4 1,5 16-3398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 4616,'0'0'9545,"-10"-1"-9202,2 0-269,2 0-19,0 0 1,0 1-1,1-1 1,-1 1-1,0 1 1,0-1 0,0 1-1,0 0 1,0 1-1,-8 2 1,2 2 132,-1 0 0,1 0 0,1 2 0,-17 12 0,22-16-67,1 1-1,0-1 0,0 2 1,0-1-1,1 0 1,0 1-1,0 0 1,0 0-1,0 0 1,-3 11-1,6-15-75,1 0 0,0 0 0,0 0 0,0 0 0,1 0 0,-1 0 0,0-1 0,1 1 0,-1 0-1,1 0 1,0 0 0,-1 0 0,1-1 0,0 1 0,0 0 0,0-1 0,0 1 0,1-1 0,-1 1 0,0-1 0,1 1 0,2 1 0,1 2 48,0-1 0,1 0 0,-1 0 1,1 0-1,8 3 0,-2-1 7,0-1 0,1-1 0,0 0 0,0-1 0,0 0 0,0-1 0,0 0 0,1-1 0,-1 0 0,1-1 0,-1-1 0,0 0 0,1-1 0,-1-1 0,0 0 0,0 0 0,0-1 0,-1-1 0,15-7 0,34-22 149,-38 22-2903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6328,'0'0'4642,"9"-5"-4163,-2 1-367,-2 0 3,1 0 1,-1 1-1,1 0 1,-1 0-1,1 1 1,0-1-1,0 1 0,0 1 1,1-1-1,-1 1 1,13-1-1,32 10 1476,-50-8-1545,0 0-1,0 1 1,0-1 0,0 1-1,0-1 1,0 1 0,0-1 0,0 1-1,0-1 1,-1 1 0,1 0-1,0 0 1,0 0 0,-1-1 0,1 1-1,0 0 1,-1 0 0,1 0-1,-1 0 1,1 0 0,-1 0-1,0 0 1,1 0 0,-1 0 0,0 0-1,0 0 1,1 0 0,-1 0-1,0 1 1,0-1 0,-1 1 0,-1 40 623,1-35-535,-1 5-4,0 0-1,-1-1 1,-1 1-1,0-1 1,-1 0-1,-10 19 1,-12 31 434,26-58-518,0-1-1,0 0 1,1 1 0,-1-1 0,1 1-1,-1-1 1,1 1 0,0-1-1,0 1 1,0-1 0,0 1-1,1-1 1,-1 1 0,1-1-1,-1 1 1,1-1 0,0 1-1,0-1 1,0 0 0,0 1-1,0-1 1,1 0 0,-1 0-1,1 0 1,-1 0 0,1 0-1,0 0 1,0-1 0,0 1-1,0-1 1,0 1 0,0-1-1,0 0 1,0 1 0,1-1 0,-1 0-1,4 1 1,4 1 50,0 0 0,1-1 0,-1 0 0,1 0 0,0-1 0,0 0 0,15-2 0,7-2 271,34-8-1,-30 3-2868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5624,'0'0'5937,"-7"11"-5394,-27 43 401,2 1 0,-46 114 0,66-134-688,-6 14 173,3 0 1,-12 68 0,17-45 226,1 119 1,10-145-313,2 0 0,2-1 0,19 79 0,-12-87-81,1-1 1,1-1-1,3 0 0,27 45 0,-11-29 149,2-2-1,43 47 1,-36-50-15,3-2 0,92 71 1,-105-95-3230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6424,'0'0'6249,"-1"10"-5666,-17 117 795,-8 57 252,11-61-540,5-32 165,10-87-1081,-1-1 0,1 1 0,-1-1 0,1 0 0,0 1 0,1-1 0,-1 1 1,0-1-1,1 0 0,2 7 0,-2-9-121,0 1 0,0-1 1,0 1-1,0-1 0,0 0 0,1 1 1,-1-1-1,0 0 0,1 0 0,-1 0 1,1 0-1,-1 0 0,1 0 0,0 0 1,-1-1-1,1 1 0,0 0 0,0-1 1,-1 1-1,5-1 0,46 11 247,-22-4-136,37 3 0,-10-3 29,44 1 382,-95-7-437,0-1 9,-6-1-193,0 1 0,0 0 0,1 0-1,-1 0 1,0 0 0,0 0 0,0-1-1,0 1 1,0 0 0,0 0 0,1 0 0,-1 0-1,0-1 1,0 1 0,0 0 0,0 0-1,0 0 1,0 0 0,0-1 0,0 1-1,0 0 1,0 0 0,0 0 0,0-1 0,0 1-1,0 0 1,0 0 0,0 0 0,0-1-1,0 1 1,0 0 0,0 0 0,-1 0-1,1 0 1,0-1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10544,'0'0'2254,"16"0"-1684,162-10 1348,-149 8-1124,-1 1 0,1 1-1,50 8 1,-68-7-417,-9-1-240,0 1-1,0-1 1,0 0 0,0 1-1,0-1 1,0 1-1,0 0 1,-1 0 0,4 1-1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7.6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8336,'0'0'8295,"10"0"-7864,0 1-287,0 0 0,0 1-1,0-1 1,0 2 0,10 3 0,-16-4-71,1 0 0,-1 0 1,0 0-1,0 0 0,-1 1 1,1-1-1,-1 1 0,1 0 1,-1 0-1,0 0 0,0 1 1,0-1-1,0 1 0,-1 0 1,1 0-1,3 7 0,46 126 1446,-49-131-1394,0-1-1,0 1 1,1-1 0,-1-1-1,1 1 1,0 0 0,1-1-1,-1 0 1,6 4 0,-7-5-42,0-1 0,1 0 0,-1 0 0,1 0 1,-1 0-1,1 0 0,-1-1 0,1 0 0,0 0 1,0 0-1,0 0 0,0 0 0,-1-1 0,9 0 1,-10 0-156,0-1 1,0 0-1,0 1 1,-1-1-1,1 0 1,0 0-1,0 0 1,-1-1-1,1 1 1,0 0-1,-1-1 1,1 1 0,1-3-1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8032,'0'0'1849,"14"-1"-1236,249-11 3174,-243 13-3105,1-2-1,-1-1 1,37-7-1,-13 0 222,-30 7-1211,-1-1 1,0 0 0,0-1 0,15-6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6424,'0'0'4866,"10"0"-4211,0 1-422,0-1-1,0 1 1,0 1-1,-1 0 1,1 0-1,0 1 1,-1 0 0,10 5-1,-6-1 226,0 1-1,0 0 1,-1 0-1,-1 1 0,1 1 1,-1 0-1,-1 1 1,0 0-1,0 0 1,-1 1-1,10 18 0,-5-15 114,-12-13-421,0 0 0,0 0 0,0 0 0,-1 0 0,1 1 0,0-1 0,1 4 0,-2 1 178,2-4-45,2-2-3026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10248,'0'0'957,"-15"11"-530,-275 202 1869,246-184-1798,-37 27 1053,78-49-3128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1 4216,'0'0'1337,"-11"15"-809,-6 12-280,-134 186 1744,51-85-561,-159 154-1,254-276-1386,-348 350 3538,300-291-1597,53-64-1958,0-1 1,0 0-1,0 0 0,0 0 1,0 0-1,0 0 0,0 0 1,0 0-1,0 1 1,0-1-1,0 0 0,0 0 1,0 0-1,0 0 0,0 0 1,0 0-1,0 0 1,0 0-1,0 0 0,0 1 1,-1-1-1,1 0 0,0 0 1,0 0-1,0 0 1,0 0-1,0 0 0,0 0 1,0 0-1,0 0 0,-1 0 1,1 0-1,0 0 1,0 0-1,0 0 0,0 0 1,0 0-1,0 0 0,0 0 1,0 0-1,-1 0 1,1 0-1,0 0 0,0 0 1,0 0-1,0 0 0,0 0 1,0 0-1,0 0 1,0 0-1,-1 0 0,1 0 1,0 0-1,0 0 1,0 0-1,0-1 0,0 1 1,0 0-1,0 0 0,0 0 1,4-7 598,1 4-2946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75 9240,'0'0'2794,"0"17"-2256,-13 184 1179,-10 150 2465,21-304-3032,7-42-514,-6-5-629,1 0 1,0 0 0,0 0-1,0 0 1,0 0-1,0 0 1,0 0-1,0 0 1,0 0-1,0 0 1,0 0 0,-1 0-1,1 0 1,0 0-1,0 0 1,0 0-1,0 0 1,0 0 0,0 1-1,0-1 1,0 0-1,0 0 1,0 0-1,0 0 1,0 0-1,-1 0 1,1 0 0,0 0-1,0 0 1,0 0-1,0 0 1,0 0-1,0 0 1,0 1-1,0-1 1,0 0 0,0 0-1,0 0 1,0 0-1,0 0 1,0 0-1,0 0 1,0 0 0,0 0-1,0 1 1,0-1-1,0 0 1,0 0-1,0 0 1,0 0-1,0 0 1,0 0 0,0 0-1,0 0 1,0 0-1,0 0 1,0 0-1,1 1 1,-1-1-1,0 0 1,-2 2 723,3-12-323,-14-118-22,-5-102-119,17 215-267,1 0 0,1 0 0,0 1 0,1-1 0,1 0 0,1 1 0,0 0 0,0 0 0,1 0 0,1 0 0,15-24 0,-13 26 13,2 0-1,-1 1 1,2 0 0,-1 1-1,2 0 1,-1 1 0,17-10 0,-19 13 9,1 1 0,-1 0 0,1 0 0,0 1 0,0 0 0,1 1 0,-1 0 0,1 1 0,0 0 0,16-1 0,-24 3-13,-1 0-1,1 0 1,0 0 0,-1 0-1,1 0 1,-1 1 0,1-1-1,-1 1 1,1-1 0,-1 1 0,1 0-1,-1 0 1,1 0 0,-1 0-1,0 0 1,0 1 0,0-1-1,0 1 1,0 0 0,0-1-1,0 1 1,0 0 0,-1 0-1,1 0 1,0 0 0,-1 0-1,0 1 1,0-1 0,0 0 0,0 1-1,0-1 1,0 1 0,0-1-1,-1 1 1,1 4 0,0 2 9,-2 0 1,1 0 0,-1 0 0,0 0-1,-1 0 1,0 0 0,-1 0 0,-6 16-1,0-5 18,-2 0 0,0 0 0,-24 31-1,-51 52 213,54-66-63,32-37-181,0 0 0,0 0 0,0 0 0,0 0-1,0 0 1,0 0 0,0 0 0,0 1 0,0-1 0,0 0-1,0 0 1,0 0 0,0 0 0,0 0 0,-1 1 0,1-1-1,1 0 1,-1 0 0,0 0 0,0 0 0,0 0-1,0 1 1,0-1 0,0 0 0,0 0 0,0 0 0,0 0-1,0 0 1,0 0 0,0 1 0,0-1 0,0 0 0,0 0-1,0 0 1,1 0 0,-1 0 0,0 0 0,0 0 0,0 0-1,0 0 1,0 1 0,0-1 0,1 0 0,9 4 78,15 0 5,122 8 34,94 13-82,-225-23-37,-1 2 0,21 6 0,-35-10-2,-1 0 0,1 0 0,-1 0 0,1 0 0,-1 1 0,1-1 0,-1 0 0,0 0 0,1 1 0,-1-1 0,1 0 0,-1 1 0,0-1 0,1 0 0,-1 1 0,1-1 0,-1 1 0,0-1 0,0 0 0,1 1 0,-1-1 0,0 1 0,0-1 0,1 1 0,-1-1 0,0 1 0,0-1 0,0 1 0,0-1 0,0 1 0,0 0 0,0-1 0,0 1 0,0 0 0,-11 16 0,3-10 1,0-1-1,-1 1 0,0-1 1,0-1-1,0 0 1,-1 0-1,-13 4 0,18-7 1,-63 25 45,-2-3 0,0-3 0,-1-3 0,-87 10 0,70-20-38,53-6-199,-1 2-1,-47 10 0,68-9-3008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7528,'0'0'2496,"-4"11"-1732,-5 22-182,2 0 0,1 0 0,-3 48 0,2 116 1453,7-180-1868,-16 254 3868,16-270-3931,-1 0 1,1 1 0,0-1 0,0 0-1,0 0 1,0 0 0,0 0 0,0 0-1,0 1 1,0-1 0,1 0-1,-1 0 1,0 0 0,1 0 0,-1 0-1,1 0 1,-1 0 0,1 0-1,-1 0 1,1 0 0,1 1 0,8-14-1456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11152,'0'0'2466,"18"4"-1931,225 24 1122,-81-12 134,-147-14-1234,-1-1 0,1 0-1,-1-1 1,0-1 0,17-3 0,-29 4-558,2-2 2218,-3-1-4080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8032,'0'0'3546,"2"-12"-3091,-1 10-423,0-5 29,0 0 0,1 1 1,0-1-1,0 1 0,1-1 1,0 1-1,0 0 1,0 0-1,1 1 0,-1-1 1,2 1-1,4-6 0,5-3 134,1 2 0,0 0 1,23-14-1,-32 22-92,1 0 0,0 1 1,0-1-1,1 1 0,-1 1 0,1 0 1,-1 0-1,1 0 0,0 1 1,0 0-1,9 0 0,-16 1-71,0 0 1,0 0-1,0 1 0,0-1 0,0 1 1,0-1-1,0 1 0,1-1 0,-1 1 1,0 0-1,-1-1 0,1 1 0,0 0 1,0 0-1,0 0 0,0-1 0,-1 1 1,1 0-1,0 0 0,-1 0 0,1 0 1,0 2-1,10 26 386,-9-21-315,7 32 237,-1 1 0,-3 1 0,-1-1 0,-2 60 0,7 72 594,-7-152-741,2 0-1,0 0 1,2 0-1,0-1 1,17 37-1,-20-53-139,-1-1-1,1 1 1,0-1-1,1 0 1,-1 0-1,0 0 1,1-1-1,0 1 1,0-1 0,-1 0-1,1 0 1,0 0-1,1 0 1,-1-1-1,0 1 1,0-1-1,1 0 1,-1-1 0,1 1-1,-1-1 1,1 0-1,-1 0 1,5-1-1,-4 0-25,-1 0-1,0 0 0,0 0 1,0-1-1,-1 0 0,1 1 1,0-2-1,-1 1 0,1 0 0,-1-1 1,1 1-1,-1-1 0,0 0 1,0 0-1,-1-1 0,4-3 1,4-8 40,0-1 0,11-24 0,-20 37-60,16-35 66,-2 0 0,-1-2-1,-3 0 1,0 0 0,-3-1-1,-2-1 1,2-49 0,5-75 460,-13 165-513,0 0 0,0 0 0,0 0 0,0 0 0,0 0 0,0 0 0,0 0 0,1 0 0,-1 1 0,0-1 0,0 0 0,1 0 0,-1 0 0,1 0 0,-1 0 0,1 0 0,-1 0 0,1 1 0,0-1 0,-1 0 0,1 0 0,0 1 0,0-1 0,-1 0 0,1 1 0,0-1 0,0 1 0,0-1 0,0 1 0,0 0 0,1-1 0,3 1 24,-1 0-1,1 1 1,-1 0-1,0 0 1,0 0-1,1 0 1,3 2-1,-6-2-42,28 7 222,0 0 0,0-3 0,0 0 0,61 1 0,-66-11 210,-24 4-405,0 1 0,0-1 0,1 0 0,-1 1 0,0-1 0,1 1 0,-1 0 0,1-1 0,-1 1 0,1 0 0,-1 0 0,0 0 0,1 0 0,-1 0 0,1 0 1,-1 1-1,1-1 0,-1 0 0,0 1 0,1-1 0,-1 1 0,0-1 0,1 1 0,-1 0 0,0 0 0,0-1 0,0 1 0,1 0 0,-1 0 0,0 0 0,1 2 1,6 9-3423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10952,'0'0'4496,"-1"17"-3996,-2 28-248,-2 121 1138,5-160-1258,0 1 0,1-1 0,0 1 0,0-1 0,1 0 0,-1 0 0,1 0 0,1 0 0,-1 0 0,6 9 0,-7-15-100,-1 1 1,1-1-1,-1 1 1,1-1-1,-1 0 0,1 1 1,0-1-1,-1 0 0,1 1 1,0-1-1,-1 0 1,1 0-1,0 0 0,-1 0 1,1 0-1,0 0 1,-1 0-1,1 0 0,0 0 1,0 0-1,-1 0 0,1 0 1,0 0-1,-1 0 1,1-1-1,0 1 0,-1 0 1,1 0-1,-1-1 0,1 1 1,0 0-1,-1-1 1,1 1-1,-1-1 0,1 1 1,0-2-1,21-21 318,-16 16-213,105-127 1514,-111 133-1630,0 1 1,1-1-1,-1 1 1,1-1-1,-1 1 1,0-1-1,1 1 0,-1 0 1,1-1-1,-1 1 1,1 0-1,-1-1 0,1 1 1,0 0-1,-1-1 1,1 1-1,-1 0 1,1 0-1,0 0 0,-1 0 1,1-1-1,-1 1 1,1 0-1,0 0 0,-1 0 1,1 0-1,0 0 1,-1 1-1,1-1 1,-1 0-1,1 0 0,0 0 1,-1 1-1,1-1 1,-1 0-1,1 0 0,-1 1 1,1-1-1,-1 0 1,1 1-1,-1-1 1,1 1-1,-1-1 0,1 1 1,-1-1-1,0 1 1,1-1-1,-1 1 1,0-1-1,1 1 0,-1 0 1,3 4 16,-1 0 0,0 0 0,0 0 0,1 9 0,4 17 49,-1 1 0,-2 0 0,-2 0 0,-2 52 0,-1-64-39,-1 1-1,-1-1 1,-1 0-1,-1 0 1,0-1-1,-2 1 1,0-1-1,-16 29 1,21-45-38,0 0 0,0 0 1,0 0-1,0 0 0,-1-1 1,1 1-1,-1-1 0,0 0 1,1 0-1,-1 0 0,0 0 1,0 0-1,0-1 0,-1 1 1,1-1-1,0 0 1,0 0-1,-1 0 0,1 0 1,-1-1-1,1 1 0,-1-1 1,1 0-1,-1 0 0,1 0 1,-1 0-1,1-1 0,0 1 1,-1-1-1,1 0 0,0 0 1,-1 0-1,1-1 0,0 1 1,0-1-1,0 0 1,0 0-1,0 0 0,0 0 1,1 0-1,-1-1 0,1 1 1,-1-1-1,1 1 0,0-1 1,0 0-1,0 0 0,0 0 1,1 0-1,-1 0 0,1 0 1,0-1-1,0 1 0,0-1 1,0 1-1,1 0 0,-1-1 1,1-3-1,0 3-6,1 1 0,-1-1-1,1 1 1,0-1-1,0 1 1,0 0 0,0-1-1,0 1 1,1 0 0,0 0-1,-1 0 1,1 0 0,0 0-1,1 0 1,-1 1 0,0-1-1,1 1 1,-1 0-1,1-1 1,0 1 0,0 0-1,0 0 1,0 1 0,0-1-1,4-1 1,8-3 5,1 0-1,0 1 1,31-5 0,-38 8 0,26-5 18,-13 2 66,0 0 1,1 2 0,24-1-1,-45 4-51,0 0-1,0 0 1,-1 0-1,1-1 1,0 1 0,-1-1-1,1 0 1,0 1-1,-1-1 1,1 0-1,-1 0 1,3-2-1,8-3-3765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7736,'0'0'2577,"10"6"-1930,94 60 519,-3 5 0,137 125 0,-223-182-1051,38 35 592,-2 2 1,78 101 0,-115-131-441,-1 0 1,-1 1-1,0 0 1,14 43 0,-21-48-78,-1-1 0,-1 1 1,0 0-1,-1 0 1,0 1-1,-2-1 0,-3 34 1,-2-21 40,-2 0-1,-1 0 1,-1 0 0,-2-1 0,0-1-1,-3 0 1,0 0 0,-1-1 0,-29 37 0,-20 17 565,-108 106 0,157-172-716,-171 152-666,167-151-968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8:58.0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634 1 12960,'0'0'1112,"-17"9"-479,-302 158 2197,59-27 126,257-138-3077,-1 0 203,1 0 0,-1 0 0,1 0 0,0 1 1,0-1-1,-1 1 0,-2 3 0,2 7-2606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24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1721 1901 4512,'0'0'4840,"6"-12"-4428,2-3-291,-1-1 0,-1 0 1,-1 0-1,0 0 0,4-32 1,-2-26 222,-4 0 1,-8-110-1,-34-146 456,14 137-148,8 70-114,-7-73 843,24 179-1172,0 12-53,0 0 0,-1-1 0,1 1 0,-1 0 0,0-1 0,0 1 0,-3-8 0,4 13-62,-1 0-1,1-1 1,0 1 0,0-1 0,0 1-1,0 0 1,0-1 0,0 1 0,0-1-1,0 1 1,-1 0 0,1-1 0,0 1-1,0 0 1,-1-1 0,1 1 0,0 0-1,0-1 1,-1 1 0,1 0 0,0 0-1,-1-1 1,1 1 0,0 0 0,-1 0-1,1 0 1,-1-1 0,1 1 0,0 0-1,-1 0 1,0 0 0,0 0-169,-8 0 112,-1-1 1,1-1-1,-1 1 0,1-2 0,-9-2 0,-4-1 5,-305-91 244,178 52-156,-7-4 20,-129-36 170,236 73-264,-232-64 272,193 48-75,-96-45 0,171 68-217,10 4-24,0 0 1,0 0-1,0-1 0,0 1 0,1-1 0,-1 0 0,0 1 1,-3-5-1,6 6-17,0-1 1,0 1-1,0 0 0,0 0 1,0 0-1,0-1 1,0 1-1,0 0 0,0 0 1,0 0-1,0-1 1,0 1-1,0 0 0,1 0 1,-1 0-1,0-1 1,0 1-1,0 0 1,0 0-1,0 0 0,1 0 1,-1 0-1,0-1 1,0 1-1,0 0 0,1 0 1,-1 0-1,0 0 1,0 0-1,0 0 1,1 0-1,-1 0 0,0 0 1,0 0-1,1 0 1,-1 0-1,0 0 0,0 0 1,0 0-1,1 0 1,-1 0-1,8-2-2550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25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219 851 7024,'0'0'2120,"5"-11"-1374,14-24-250,25-56 1191,-38 78-1316,-1-1 0,0 0 0,-1-1 0,4-28 0,-7 23-128,-1 0 1,-2 0 0,0 0 0,0 0 0,-2 0-1,-1 0 1,0 1 0,-1 0 0,-14-29 0,-5-1 167,-2 0 1,-38-52 0,54 87-202,0 1-1,-19-18 1,-11-13 695,40 43-851,0-1-1,0 1 0,-1-1 1,1 1-1,0 0 1,-1 0-1,1 0 0,-1 0 1,1 0-1,-1 0 0,0 0 1,1 1-1,-1-1 0,-3 0 1,-10-5 512,1 1 73,8 5-378,9 7 250,105 138-308,92 112-189,-147-188 27,-41-51 3,0-1 0,2-1 1,-1 0-1,24 21 1,-36-37-31,0 1 0,0-1 0,0 1 0,0 0 1,-1-1-1,1 1 0,0 0 0,0 0 0,-1-1 1,1 1-1,-1 0 0,1 0 0,-1 0 0,1 0 1,-1 0-1,1 0 0,-1 0 0,0-1 0,0 1 1,1 0-1,-1 0 0,0 2 0,0-2 109,-1-1-110,0-1 1,1 1-1,-1 0 1,0 0-1,0-1 0,1 1 1,-1 0-1,0-1 1,0 1-1,1-1 0,-1 1 1,1-1-1,-1 1 1,0-1-1,1 1 1,-2-2-1,-4-9 7,1 0-1,0 0 1,0-1 0,1 0 0,1 0-1,0 0 1,-2-14 0,-1-2-1,-5-26 25,2-1 0,2 0 0,3 0-1,2 0 1,7-85 0,-4 128 4,1 0 0,0 0 1,1 0-1,6-19 0,-8 29-32,1 0 1,-1 1-1,0-1 0,1 0 0,-1 1 0,1-1 1,0 1-1,-1 0 0,1 0 0,0-1 0,0 1 1,0 0-1,0 0 0,0 1 0,0-1 0,0 0 1,3 0-1,2 0 6,0-1 1,0 1-1,0 1 1,8-1-1,-8 2-18,1 0 0,-1 0-1,0 1 1,0 0 0,-1 0 0,1 1-1,0 0 1,-1 0 0,7 4-1,10 7-288,21 18 0,-14-9-2462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28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379 991 4616,'0'0'4646,"-12"-1"-4263,-12-2-34,-1 2 1,1 0-1,-1 2 1,1 0-1,0 2 0,-40 9 1,53-9-178,1 1 0,0 0-1,1 0 1,-1 1 0,1 0 0,-1 1 0,2-1 0,-11 10 0,13-10-81,1 1 0,-1 0 1,1 0-1,1 0 0,-1 1 0,1-1 0,0 1 1,1 0-1,0 0 0,0 1 0,0-1 0,-2 13 1,3-14-41,1 0 0,0 1 0,1-1 1,0 0-1,0 1 0,0-1 1,0 0-1,1 0 0,0 1 1,1-1-1,-1 0 0,1 0 1,0 0-1,1 0 0,-1 0 1,1-1-1,4 6 0,-1-3 1,0 0 0,1-1-1,0 0 1,0 0 0,0-1-1,1 0 1,0 0 0,0-1-1,1 0 1,11 5 0,-7-4-4,0-1 1,0 0-1,0-1 1,1 0-1,-1-1 1,1-1 0,0 0-1,-1-1 1,1-1-1,0 0 1,0 0 0,0-2-1,0 0 1,-1 0-1,1-1 1,-1-1 0,0 0-1,0-1 1,21-10-1,-5-2 80,0 0-1,52-41 1,44-53 221,-124 109-345,25-23 172,32-43-1,-37 41-51,-12 11-13,-7 7 222,-4 11-310,0 0 0,0 1 0,0-1 0,0 1 0,0-1-1,1 1 1,-1 0 0,1-1 0,-2 6 0,-2 2 13,-3 5 2,2-1 0,-1 1-1,2 0 1,0 0-1,1 1 1,-5 31-1,8-42-29,1 0 0,0 1-1,0-1 1,0 0 0,1 0-1,0 1 1,0-1 0,0 0-1,0 0 1,1 0 0,0 0-1,0 0 1,0 0 0,1-1 0,-1 1-1,1-1 1,0 0 0,1 0-1,-1 0 1,1 0 0,-1 0-1,1-1 1,0 1 0,1-1-1,4 3 1,-5-3 0,0-1-1,0 0 1,1 0-1,-1 0 1,1-1-1,-1 1 1,1-1-1,0 0 1,-1 0-1,1-1 1,0 1-1,-1-1 1,1 0-1,0 0 1,0-1-1,-1 1 1,1-1-1,0 0 1,-1-1-1,1 1 1,-1-1-1,1 0 1,-1 0-1,0 0 1,0 0 0,0-1-1,0 0 1,0 0-1,0 0 1,-1 0-1,1 0 1,-1-1-1,0 0 1,0 1-1,-1-1 1,1 0-1,-1 0 1,0-1-1,0 1 1,0 0-1,0-1 1,-1 0-1,0 1 1,0-1-1,0 1 1,0-9-1,-1 5 5,0 0 1,0 1-1,-1-1 0,0 0 0,-1 1 0,0-1 0,0 1 0,0 0 0,-1-1 0,0 1 0,-1 0 0,0 1 1,0-1-1,0 1 0,0-1 0,-1 1 0,0 0 0,-10-7 0,6 4 11,0 1 0,-1 0 0,-1 1 1,1 0-1,-1 0 0,0 2 0,-1-1 0,1 1 0,-1 1 0,-20-5 0,32 9-19,-1 0 0,1 0-1,-1 0 1,1 0 0,-1-1-1,1 1 1,-1 0-1,1 0 1,-1 0 0,1 0-1,-1-1 1,1 1 0,0 0-1,-1 0 1,1-1-1,-1 1 1,1 0 0,0-1-1,-1 1 1,1 0 0,0-1-1,-1 1 1,1-1-1,0 1 1,0 0 0,-1-1-1,1 1 1,0-2 0,6-11 34,24-12-28,-28 24-8,19-14 10,1 1 0,1 2 0,1 0 0,-1 1 0,48-14 0,-51 19-12,1 1 0,-1 2 0,1 0 0,-1 1 0,1 1 0,0 0 0,-1 2 0,23 3 0,-38-3-1,1 0 0,-1 1 0,1-1 0,-1 1 0,0 0 0,0 1 0,0-1 0,0 1 0,0 0 0,-1 0 0,1 1 0,-1-1 0,0 1 0,0 0-1,0 0 1,0 0 0,-1 1 0,0-1 0,0 1 0,0 0 0,0 0 0,-1 0 0,0 0 0,0 0 0,0 1 0,-1-1 0,2 11 0,-2-6 12,0 0 1,0 1-1,-1-1 1,0 0-1,-1 1 1,0-1-1,-1 0 1,0 0-1,-1 0 1,0 0-1,0 0 1,-1-1-1,0 1 1,-8 12-1,10-20-10,-16 24 144,10-20 19,8-6-157,-1-1 1,1 1-1,0 0 1,-1 0-1,1-1 1,0 1-1,0 0 1,-1 0 0,1-1-1,0 1 1,0 0-1,0-1 1,0 1-1,-1 0 1,1-1-1,0 1 1,0 0-1,0-1 1,0 1 0,0 0-1,0-1 1,0 1-1,0 0 1,0-1-1,0 1 1,0-1-1,0 1 1,0 0-1,0-1 1,1-3 12,0-1 0,0 1 1,1 0-1,-1 0 0,1 0 0,0 1 0,0-1 0,0 0 1,6-6-1,-2 0 3,3-4 7,1-1 0,0 1 0,1 1 0,0 0-1,1 0 1,1 1 0,23-18 0,-34 29-26,0 0 0,1 0 0,-1-1 0,1 1 0,-1 1 0,0-1 1,1 0-1,0 1 0,-1-1 0,1 1 0,-1 0 0,1 0 0,-1 0 0,1 0 0,0 0 0,-1 0 0,1 1 0,-1-1 1,1 1-1,-1 0 0,1 0 0,-1 0 0,0 0 0,1 0 0,-1 0 0,3 3 0,4 3 6,0 1 1,-1 0-1,0 0 0,13 16 0,4 6-26,-17-23 14,-1 0 1,1 0-1,0-1 0,1 0 0,-1 0 0,20 8 0,-25-13 11,1 1 0,-1-1 1,1-1-1,-1 1 0,1 0 0,-1-1 0,1 0 0,0 0 0,-1 0 0,1 0 0,0-1 0,-1 1 1,1-1-1,-1 0 0,1 0 0,-1 0 0,0 0 0,1-1 0,-1 0 0,0 1 0,0-1 0,0 0 1,4-4-1,1-1 24,0-1-1,-1-1 1,0 1 0,0-1 0,-1 0 0,0-1 0,-1 0 0,0 0 0,-1 0 0,5-13 0,2-14 152,12-60 0,-23 95-172,0 0 1,0 0-1,1 0 0,-1 1 1,0-1-1,1 0 1,0 1-1,-1-1 1,1 1-1,0-1 1,0 0-1,0 1 1,0-1-1,0 1 1,0 0-1,0-1 0,0 1 1,1 0-1,-1 0 1,0 0-1,4-2 1,-4 3-10,1 0 0,0 0 0,-1 0 1,1 1-1,-1-1 0,1 0 0,-1 1 0,1-1 1,-1 1-1,1 0 0,-1-1 0,1 1 0,-1 0 1,0 0-1,1 0 0,-1 0 0,0 0 0,0 0 1,0 0-1,0 0 0,0 1 0,0-1 0,0 0 1,0 1-1,1 2 0,112 179 36,-100-144-39,-13-37-1,-1 1 0,1-1 0,-1 1 0,1 0 0,-1-1 0,0 1 0,0-1 0,0 1 0,-1 0 0,1-1 0,-1 1 0,-1 4 0,2-6 2,-1-1 1,0 1-1,1 0 0,-1-1 0,0 1 0,1-1 0,-1 1 0,0-1 1,1 1-1,-1-1 0,0 0 0,0 1 0,0-1 0,0 0 0,1 1 1,-1-1-1,0 0 0,0 0 0,0 0 0,0 0 0,0 0 0,0 0 1,1 0-1,-1 0 0,0 0 0,-1-1 0,-25-6 31,27 7-32,-7-3 12,1 0 0,0 0-1,0 0 1,0-1-1,0 0 1,1 0 0,0-1-1,0 0 1,0 0-1,0 0 1,1 0 0,-6-9-1,10 14-9,-1 0-1,1-1 0,0 1 0,-1 0 1,1-1-1,0 1 0,0 0 0,-1-1 1,1 1-1,0-1 0,0 1 0,0 0 1,0-1-1,0 1 0,-1-1 0,1 1 1,0-1-1,0 1 0,0 0 1,0-1-1,0 1 0,0-1 0,0 1 1,0-1-1,1 1 0,-1-1 0,0 1 1,0 0-1,0-1 0,0 1 0,1-1 1,-1 1-1,0 0 0,0-1 1,1 1-1,-1 0 0,0-1 0,0 1 1,1 0-1,-1-1 0,0 1 0,1 0 1,-1 0-1,1 0 0,-1-1 0,0 1 1,1 0-1,-1 0 0,1 0 0,-1 0 1,0 0-1,1-1 0,-1 1 1,1 0-1,0 0 0,26 0 14,-26 0-15,67 4 10,0-3 0,84-10-1,-139 7-6,1-1-1,-1 0 1,0-1 0,0 0-1,-1-1 1,1 0-1,-1-1 1,0-1-1,-1 0 1,1 0-1,-1-1 1,-1 0 0,1-1-1,-2-1 1,15-16-1,-9 7 6,-2 0-1,0-1 0,-1 0 1,-2 0-1,0-1 0,-1-1 1,-1 0-1,7-27 0,-8 14 11,0-1-1,-3 0 0,1-42 0,-13-109 28,5 150-29,-2 0 0,-1 1 0,-2-1-1,-2 2 1,-23-58 0,33 92-15,0 0 0,0 1 0,-1-1 0,1 0 0,0 1 0,0-1 0,-1 0 0,1 1 0,0-1-1,-1 0 1,1 1 0,-1-1 0,1 1 0,0-1 0,-1 1 0,0-1 0,1 1 0,-1-1 0,1 1 0,-1 0 0,1-1-1,-1 1 1,0 0 0,1-1 0,-1 1 0,0 0 0,1 0 0,-1-1 0,0 1 0,0 0 0,1 0 0,-1 0 0,0 0-1,1 0 1,-1 0 0,0 0 0,0 1 0,1-1 0,-1 0 0,0 0 0,1 0 0,-1 1 0,0-1 0,1 0 0,-1 1-1,1-1 1,-1 0 0,0 1 0,1-1 0,-1 1 0,-2 2 4,1-1 0,0 1 0,0-1 0,0 1 0,0 0 0,1 0 0,-1 0 0,1 0 0,-3 6 0,0 10-1,0 0 0,1 0 0,1 0 0,0 1 1,2-1-1,2 29 0,3-11-15,0-1 0,17 56 0,-3-30 50,40 92 0,-46-128 23,0 0 1,2-2-1,1 1 0,1-2 1,38 42-1,-49-59-18,0-1-1,1 1 0,-1-1 1,1-1-1,0 1 0,1-1 1,-1 0-1,1-1 0,0 0 1,0 0-1,0-1 1,0 0-1,0 0 0,0-1 1,1 0-1,-1 0 0,0-1 1,1 0-1,-1-1 0,1 0 1,-1 0-1,0-1 0,0 0 1,0 0-1,9-4 1,-11 3 28,0 0 1,0 1 0,1 0 0,-1 0 0,0 1 0,1-1-1,7 1 1,-13 1-77,-1 0 0,1-1 0,-1 1 0,1 0 0,0 0 0,-1 0 0,1 0 0,-1-1 0,1 1 0,-1 0 0,1-1 0,-1 1 0,1 0 0,-1-1 0,1 1 0,-1 0 0,0-1 0,1 1 0,-1-1 0,1 1 0,-1-1 0,0 1 0,0-1 0,1 1 0,-1-1 0,0 1 0,0-1 0,0 0 0,1 1 0,-1-1 0,0 1 0,0-1-1,0 0 1,0 1 0,0-2 0,-4-19-4681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29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0 636 9848,'0'0'993,"18"-11"-614,249-132 1185,201-109 1198,-459 246-2698,176-104 1281,-127 79-649,77-29-1,-118 54-557,-1 2-1,0 0 1,1 1 0,0 0-1,0 2 1,28 0 0,11 4-2295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36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327 976 3912,'0'0'2533,"-10"-2"-2052,1 0-370,0 0 0,0 1-1,0 0 1,0 1 0,-1-1-1,1 2 1,0-1 0,0 1-1,-11 3 1,9-1-21,1 1 0,-1 0 0,1 0 0,-1 1 1,1 0-1,0 1 0,1 0 0,0 1 0,0 0 0,0 0 0,1 1 0,0 0 0,0 1 1,1-1-1,0 1 0,0 1 0,1-1 0,-8 19 0,5-6 93,0 1 0,-8 35 0,15-52-149,1 0 0,0 0 0,1 0 0,-1 0 0,1 0 0,0 0 0,0 1 1,1-1-1,0 0 0,0 0 0,1 0 0,-1 0 0,1-1 0,1 1 1,3 8-1,-4-11-11,1-1 1,-1 1-1,1 0 1,0-1-1,0 1 1,0-1-1,0 0 1,0 0-1,0 0 1,0 0-1,1-1 1,-1 1-1,7 1 1,-2-1 30,0 0 0,1 0 0,-1-1 0,17 1 1,-19-2-29,1 0 0,0-1 0,-1 0 1,1 0-1,-1-1 0,0 0 0,1 0 1,-1 0-1,0-1 0,0 0 0,0 0 1,-1 0-1,8-5 0,-6 1 13,0 0 0,1 0 1,-2 0-1,1 0 0,-1-1 0,-1 0 0,1-1 0,4-10 0,-2 1 43,0 0-1,-1-1 0,-1 0 0,-1-1 0,-1 1 0,-1-1 0,0 0 0,-1-26 0,-2 30 29,0-1 0,-2 1 1,0-1-1,-1 1 0,0 0 1,-1 0-1,-1 0 0,0 0 0,-15-27 1,20 43-103,0-1 1,-1 1-1,1 0 1,0 0-1,0-1 1,-1 1-1,1 0 1,0 0-1,-1 0 1,1-1-1,0 1 1,0 0-1,-1 0 1,1 0-1,0 0 0,-1 0 1,1 0-1,0 0 1,-1-1-1,1 1 1,0 0-1,-1 0 1,1 0-1,0 0 1,-1 1-1,1-1 1,-1 0-1,1 0 1,0 0-1,0 0 1,-1 0-1,1 0 1,0 0-1,-1 1 1,1-1-1,0 0 1,-1 0-1,1 0 1,0 1-1,0-1 1,-1 0-1,1 0 1,0 1-1,0-1 1,0 0-1,-1 1 1,1-1-1,0 0 1,0 1-1,0-1 1,0 0-1,0 1 1,0-1-1,0 0 1,0 1-1,-10 19 143,8-13-126,1 0 0,-1 0-1,1 0 1,1 0 0,-1 0-1,1 0 1,0 0 0,1 0-1,0 0 1,0 0 0,0 0 0,1-1-1,0 1 1,0 0 0,1-1-1,0 1 1,0-1 0,1 0-1,-1 0 1,1 0 0,0-1-1,1 1 1,0-1 0,0 0-1,0 0 1,8 6 0,-10-10-8,-1 1-1,0-1 1,1 0 0,0 0 0,-1 0-1,1 0 1,0 0 0,-1-1 0,1 1-1,0-1 1,0 0 0,-1 1 0,1-1-1,0 0 1,4-1 0,-2 0 10,0-1 1,0 1-1,0-1 1,0 0-1,0 0 1,-1 0-1,9-6 1,-3 1 20,0-1 0,-1-1-1,0 1 1,0-1 0,-1-1 0,9-12 0,20-38 124,9-15 83,-9 23 152,-37 52-399,0 0 0,0 0 0,0-1-1,1 1 1,-1 0 0,0 0 0,0 0 0,0-1 0,0 1-1,0 0 1,1 0 0,-1 0 0,0-1 0,0 1-1,0 0 1,1 0 0,-1 0 0,0 0 0,0 0 0,0-1-1,1 1 1,-1 0 0,0 0 0,0 0 0,1 0-1,-1 0 1,0 0 0,0 0 0,1 0 0,-1 0 0,0 0-1,0 0 1,1 0 0,-1 0 0,0 0 0,1 0-1,4 10 112,1 13-31,6 112 273,-12-134-352,0 0 0,0 0 0,0 0-1,0 0 1,0 0 0,0 0-1,0-1 1,1 1 0,-1 0-1,0 0 1,1 0 0,-1 0 0,0 0-1,1 0 1,-1 0 0,1 0-1,-1-1 1,1 1 0,1 1 0,-1-2 0,-1 0 1,1 1 0,-1-1-1,1 0 1,-1-1 0,1 1-1,0 0 1,-1 0 0,1 0 0,-1 0-1,1 0 1,-1-1 0,1 1-1,-1 0 1,1 0 0,-1-1-1,1 1 1,-1 0 0,1-1 0,-1 1-1,1-1 1,-1 1 0,0 0-1,1-1 1,26-37 243,-25 35-271,6-11 78,2 0 0,14-15-1,-20 23-34,1 1 0,1 0 1,-1 0-1,1 1 0,0 0 0,0 0 0,0 0 1,8-3-1,-13 7-20,-1 0 0,1-1 1,0 1-1,0 0 0,-1 0 0,1 0 1,0 0-1,0 0 0,0 1 0,-1-1 1,1 0-1,0 0 0,0 0 0,-1 1 1,1-1-1,0 0 0,0 1 0,-1-1 1,1 0-1,-1 1 0,1-1 0,0 1 1,-1-1-1,1 1 0,-1 0 0,1-1 1,0 2-1,13 20 38,-12-19-27,14 27 38,13 23 26,-26-49-71,0 1 1,0-1 0,0 0 0,1 0 0,0 0-1,0 0 1,0 0 0,6 2 0,-7-4-2,0 0 0,0 0 0,0-1-1,0 0 1,0 1 0,1-1 0,-1-1 0,0 1 0,1 0 0,-1-1 0,1 0 0,-1 1 0,1-1 0,-1-1 0,1 1-1,5-2 1,-4 1 3,0-1-1,-1 0 0,1 0 0,0-1 0,-1 1 1,0-1-1,0 0 0,0 0 0,0 0 0,5-6 1,1-3 16,0-1 0,0-1 0,-1 1 0,-1-1 0,13-30 0,-7 6 4,-1 0 0,-2-1-1,-2 0 1,-2 0 0,-1-1 0,-2 0 0,-1-41-1,-6-6 26,-3 0-1,-19-94 0,22 167-42,1-3 15,-1 0-1,0 0 1,-2 0-1,0 0 1,-1 1-1,-9-20 0,14 36-26,1 0 0,0 0 0,0 0 0,-1 0 0,1 0 0,0 0 0,0 0-1,-1 0 1,1 0 0,0 0 0,0 0 0,-1 0 0,1 0 0,0 0 0,0 0-1,-1 0 1,1 0 0,0 0 0,0 0 0,-1 0 0,1 0 0,0 0 0,0 0-1,-1 0 1,1 1 0,0-1 0,0 0 0,0 0 0,-1 0 0,1 1 0,0-1-1,0 0 1,0 0 0,0 0 0,-1 1 0,1-1 0,0 0 0,0 0 0,0 1-1,0-1 1,0 0 0,0 0 0,0 1 0,0-1 0,0 0 0,0 0 0,0 1-1,0-1 1,-8 18 11,4-3-11,0 0-1,1 0 1,0 0-1,2 0 1,0 0 0,0 1-1,2 14 1,3 12-16,12 55 1,-3-35 20,3-1-1,35 86 1,-37-114 1,1-1 0,2-1 0,1-1 1,1 0-1,46 53 0,-56-74 3,1 1 0,0-2 0,0 1 0,1-1 0,0-1 0,0 0 0,1-1 0,16 7 0,-20-10-2,0 0 1,0-1-1,0 0 0,0 0 0,0-1 0,0 0 0,1 0 0,-1-1 0,0 0 1,1-1-1,-1 0 0,0 0 0,15-4 0,-18 3-5,0 0 0,-1 0 1,0 0-1,1 0 0,-1-1 0,0 1 0,0-1 0,0 0 1,-1-1-1,1 1 0,-1-1 0,0 1 0,4-5 0,-6 5-10,1 1 0,-1-1-1,0 1 1,0-1 0,0 0-1,0 0 1,0 1 0,0-1 0,-1 0-1,1 0 1,-1 0 0,0 0-1,0 0 1,0 0 0,0 0-1,0 1 1,-1-1 0,1 0-1,-1 0 1,0 0 0,0 0-1,-2-3 1,-10-17-2613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29:36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0 431 12160,'0'0'392,"111"-90"-328,-10 15 0,12 5 160,5 3 8,-7 11-104,-6 13 8,4 21 32,4 14 8,-8 8 0,-13 6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1 811 3912,'0'0'4122,"13"-6"-3782,-3 2-261,0 1 22,0-1 0,0-1 1,0 0-1,-1 0 0,1-1 0,-1 0 0,-1-1 1,10-8-1,-6-1 143,0 0 1,-1 0 0,-1-1-1,0 0 1,10-25-1,27-96 1195,-43 124-1269,-3 8-29,1 1-1,-1-1 0,1 1 1,0 0-1,0-1 0,1 1 1,0 0-1,0 0 0,6-7 1,-8 11-124,0 0 1,0 1-1,0-1 1,0 1-1,1-1 1,-1 1-1,0-1 1,0 1-1,0 0 1,1 0-1,-1 0 1,0 0-1,1 0 1,-1 0-1,0 0 1,0 0-1,1 0 1,-1 0-1,0 1 1,0-1-1,0 0 1,1 1 0,-1-1-1,0 1 1,0 0-1,0-1 1,2 2-1,2 1 4,-1 0-1,1 0 0,-1 1 1,0-1-1,5 5 1,7 11 12,-1 1 0,0 1 0,-2 0 0,0 0 0,-1 1 0,-2 1 0,14 38 0,-20-43-13,-1 0-1,0 0 1,-2 0 0,0 0-1,0 0 1,-2 0 0,0 0 0,-7 31-1,8-47-13,-1 0-1,1 0 1,-1 0 0,1 1-1,-1-1 1,0 0 0,0 0-1,0 0 1,0 0 0,0 0-1,0 0 1,-1 0-1,1-1 1,0 1 0,-1 0-1,0-1 1,1 1 0,-1-1-1,0 1 1,0-1 0,0 0-1,0 0 1,0 0-1,0 0 1,0 0 0,0 0-1,0-1 1,0 1 0,0-1-1,-1 1 1,1-1-1,0 0 1,0 0 0,-1 0-1,1 0 1,0 0 0,-3-1-1,-6-1 35,0-1 0,0 0 0,0-1 0,1 0 0,0 0 0,-11-7 0,-37-19 160,39 23-74,16 5-95,18 2-70,-13 0 34,3 0 2,1 1 0,0-1-1,-1 1 1,1 0 0,0 1 0,-1-1 0,1 1 0,-1 0 0,0 1-1,0-1 1,10 7 0,7 3 0,-9-5 26,0-1 0,0 0 0,0-2 1,1 1-1,0-1 0,0-1 0,19 2 1,-25-5-10,0 0 0,-1 0 1,1 0-1,0-1 0,-1 0 1,1-1-1,-1 0 1,1 0-1,-1 0 0,0-1 1,0 0-1,0-1 0,0 1 1,0-1-1,8-7 1,6-8 89,-1 0 1,22-27 0,7-7 156,36-39 234,-49 40-70,-36 51-383,-18 42 156,16-36-193,0 1 0,0-1 0,1 1 0,0 0 0,0 0-1,0 0 1,1 0 0,-1 0 0,1 0 0,1 0 0,0 6-1,1-3 5,-1-1 0,1 1 0,0-1 0,1 1 0,0-1 0,8 14-1,-9-19-4,0 0 0,1 0 0,-1 0 0,1 0 0,0 0 0,0-1-1,0 0 1,0 1 0,0-1 0,0-1 0,1 1 0,-1 0 0,1-1-1,-1 1 1,1-1 0,-1 0 0,1 0 0,0-1 0,0 1 0,-1-1-1,1 0 1,0 0 0,0 0 0,0 0 0,-1-1 0,1 1 0,0-1-1,0 0 1,-1 0 0,1 0 0,-1-1 0,1 1 0,-1-1 0,0 0-1,1 0 1,3-4 0,15-10 60,-2-1 1,0-1-1,-1-1 0,-1 0 0,16-23 0,-30 35-37,1 0-1,-1 1 0,1 0 0,0 0 0,1 0 0,-1 0 0,1 1 0,0 0 0,1 0 1,-1 1-1,13-7 0,-18 11-22,0-1 1,0 1 0,0 0-1,0-1 1,0 1 0,0 0-1,0 0 1,0 0-1,0 0 1,0 0 0,0 0-1,0 0 1,0 0 0,0 1-1,0-1 1,0 0-1,0 1 1,0-1 0,0 0-1,0 1 1,0-1 0,0 1-1,0 0 1,1 0 0,0 2 5,0-1 1,0 0 0,0 1 0,-1-1 0,1 1 0,-1-1 0,0 1-1,3 5 1,0 6 37,-1 1-1,4 25 1,-6-34-35,1 14 34,-2-13-13,0 1 0,1-1-1,0 0 1,1 0 0,-1 1 0,2-1-1,-1 0 1,4 7 0,-5-14-25,-1 0 0,1 1 0,-1-1 0,1 0 0,0 0 1,-1 0-1,1 0 0,0 0 0,-1-1 0,1 1 0,0 0 0,-1 0 1,1 0-1,0 0 0,-1-1 0,1 1 0,-1 0 0,1-1 0,0 1 1,-1 0-1,1-1 0,-1 1 0,1-1 0,-1 1 0,0-1 0,1 1 1,-1-1-1,1 0 0,16-17 54,3-8 25,17-22 62,-33 44-130,0 0 0,0 1 1,0 0-1,0-1 0,0 1 1,0 1-1,1-1 0,-1 1 1,7-3-1,-10 5-17,0-1 1,1 1-1,-1 0 1,0 0-1,0 0 0,1-1 1,-1 1-1,0 0 0,0 1 1,1-1-1,-1 0 1,0 0-1,0 0 0,0 1 1,1-1-1,-1 1 0,0-1 1,0 1-1,0-1 0,0 1 1,0 0-1,0-1 1,0 1-1,0 0 0,0 0 1,0 0-1,0 0 0,0 0 1,-1 0-1,1 0 1,0 0-1,-1 0 0,2 2 1,1 6-3,1-1 1,-1 1 0,4 18 0,3 6 1,-10-33-2,0 0 0,0 1 0,1-1 0,-1 0 0,0 1 0,0-1 0,1 0 0,-1 0 0,0 1-1,1-1 1,-1 0 0,0 0 0,1 1 0,-1-1 0,0 0 0,1 0 0,-1 0 0,1 1 0,-1-1-1,0 0 1,1 0 0,-1 0 0,1 0 0,-1 0 0,0 0 0,1 0 0,-1 0 0,1 0 0,0 0-1,15-7 38,18-20 55,-27 21-60,15-12 49,-18 13-55,1 0-1,0 1 1,1-1-1,-1 1 1,1 0-1,0 1 1,0 0-1,0 0 1,1 0-1,-1 0 1,7-1-1,-12 4-23,0 0 0,0 0 0,0 0 0,-1 1-1,1-1 1,0 0 0,0 0 0,-1 1 0,1-1 0,0 0 0,-1 1 0,1-1 0,0 0-1,-1 1 1,1-1 0,0 1 0,-1 0 0,1-1 0,-1 1 0,1-1 0,-1 1 0,1 0 0,-1-1-1,1 2 1,11 23 18,-8-15-10,10 19-14,12 22-45,-24-47 50,1 0 0,0 0 0,0 0 0,0-1 0,1 1 0,-1-1 0,1 0 0,0 0 0,6 4 0,-9-7 0,0 1-1,0-1 0,1 1 1,-1-1-1,0 0 0,1 1 1,-1-1-1,1 0 0,-1 0 1,0 0-1,1 0 0,-1 0 1,1 0-1,-1-1 0,0 1 1,1 0-1,-1-1 0,0 1 1,1-1-1,-1 1 0,0-1 1,0 0-1,0 1 0,2-2 1,26-25 39,-21 18-29,5-5 24,18-25 1,-22 26 26,1 0 1,21-20 0,-31 32-61,1 0 0,-1 1 0,1-1 0,0 1 0,-1-1 0,1 1 0,-1-1 0,1 1 0,0-1 0,0 1 0,-1-1 0,1 1 0,0 0 0,0 0 0,-1-1 0,1 1 0,0 0 0,0 0 0,0 0 0,-1 0 0,1 0 0,0 0 0,0 0 0,1 0 0,-1 1-1,0 0 0,0-1 0,-1 1-1,1 0 1,-1-1 0,1 1 0,0 0 0,-1 0 0,1 0 0,-1 0 0,0-1 0,1 1-1,-1 0 1,0 0 0,1 0 0,-1 0 0,0 2 0,2 8 1,-2-1 1,1 1 0,-2 12-1,0-14 2,-4 137 3,-1 83-79,6-26 91,0-203-18,0 0-1,0 0 0,0 0 0,0 0 1,0 0-1,0 0 0,0 0 1,0 0-1,0-1 0,0 1 0,0 0 1,0 0-1,0 0 0,0 0 0,0 0 1,1 0-1,-1 0 0,0 0 1,0 0-1,0 0 0,0 0 0,0 0 1,0 0-1,0 0 0,0 0 0,0 0 1,0 1-1,0-1 0,0 0 0,0 0 1,0 0-1,0 0 0,0 0 1,1 0-1,-1 0 0,0 0 0,0 0 1,0 0-1,0 0 0,0 0 0,0 0 1,0 0-1,0 0 0,0 0 1,0 0-1,0 0 0,0 0 0,0 0 1,0 1-1,0-1 0,0 0 0,0 0 1,0 0-1,6-10 26,4-16-1,0-17-7,-1-1 0,3-58 1,5-26 39,-12 104-40,26-126 85,-24 125-83,1 1 0,1 0 0,22-43 0,-30 64-21,0 1 0,1-1-1,-1 1 1,1 0 0,0-1 0,0 1 0,-1 0 0,1 0 0,1 0 0,-1 0 0,0 0 0,0 1 0,1-1 0,-1 1 0,1-1 0,0 1 0,-1 0 0,1 0-1,0 0 1,-1 0 0,1 1 0,5-2 0,-5 3 2,0-1-1,0 1 0,-1 0 1,1 0-1,0 0 0,-1 0 1,1 0-1,-1 0 0,0 1 1,1-1-1,-1 1 0,0-1 1,0 1-1,0 0 0,0 0 1,0 0-1,0 0 0,0 0 1,-1 1-1,1-1 0,-1 1 1,0-1-1,2 5 0,0 2 7,0 0-1,-1 0 1,0 1-1,0-1 1,-1 1-1,0-1 0,-1 1 1,0 0-1,-1-1 1,1 1-1,-2-1 1,0 1-1,0-1 1,0 0-1,-1 1 1,-5 8-1,7-16-6,0 0-1,1-1 1,-2 1-1,1 0 1,0-1-1,0 1 1,0-1-1,-1 1 1,1-1-1,-1 0 1,1 1 0,-1-1-1,0 0 1,1 0-1,-1 0 1,0 0-1,0-1 1,0 1-1,1 0 1,-1-1-1,0 1 1,0-1 0,0 0-1,0 1 1,0-1-1,0 0 1,0 0-1,0-1 1,0 1-1,0 0 1,-4-2-1,3 1 3,0 0 0,0-1 0,0 0 0,1 0 0,-1 0 0,0 0 0,1 0 0,-1 0 0,1-1 0,0 1 0,0-1 0,0 0 0,0 1 0,0-1 0,1 0 0,-1 0-1,1 0 1,-2-4 0,3 7-2,0-1 0,0 1 0,0 0 0,0 0 0,0 0 0,0-1 0,0 1 0,0 0 0,0 0 0,0-1 0,0 1 0,0 0 1,0-1-1,0 1 0,0 0 0,0 0 0,0-1 0,0 1 0,0 0 0,0 0 0,0 0 0,0-1 0,0 1 0,0 0 0,1 0 0,-1-1 0,0 1 0,0 0 0,0 0 0,0 0 0,1-1 0,-1 1 0,0 0 0,0 0 0,0 0 0,1 0 0,11-1 17,16 9-6,-25-7-8,15 4-7,1 0 1,-1-1-1,38 3 0,-47-6-10,0-1 1,1-1-1,-1 0 1,0 0-1,1 0 1,-1-1-1,0-1 1,0 0-1,0 0 1,8-5-1,-2 1 13,-1 0 0,0-1-1,-1 0 1,0-2 0,0 1 0,-1-2-1,0 1 1,0-2 0,-2 1 0,1-2 0,10-15-1,-4-3 8,-1 0 0,-1-1 0,-2-1-1,-1 0 1,-1-1 0,7-45-1,-3-12 82,3-108 0,-18 197-87,2-10 13,-2 0 0,0-1 0,0 1 0,-5-24 0,5 36-14,0 0 0,0 0 0,1 0 0,-1-1 0,0 1 0,0 0 1,0 0-1,0 0 0,0 0 0,0 0 0,0 0 0,0-1 0,0 1 1,0 0-1,0 0 0,0 0 0,-1 0 0,1 0 0,0 0 0,0 0 1,0-1-1,0 1 0,0 0 0,0 0 0,0 0 0,0 0 0,0 0 1,0 0-1,0 0 0,0 0 0,-1 0 0,1-1 0,0 1 0,0 0 1,0 0-1,0 0 0,0 0 0,0 0 0,0 0 0,-1 0 0,1 0 1,0 0-1,0 0 0,0 0 0,0 0 0,0 0 0,0 0 0,0 0 1,-1 0-1,1 0 0,0 0 0,0 0 0,0 0 0,0 0 0,0 0 1,0 0-1,-1 0 0,1 0 0,0 1 0,0-1 0,0 0 0,0 0 1,0 0-1,-6 12 3,-2 20 2,-1 18-22,3-1-1,2 2 1,2 52-1,3-65-2,3-1-1,0 0 0,3 0 0,20 65 1,-22-86 10,1-1 1,1 1-1,0-1 1,18 28 0,-22-39 6,0 0 1,1 0 0,0 0 0,0 0 0,0 0 0,0-1-1,0 1 1,0-1 0,1 0 0,0-1 0,0 1-1,0-1 1,0 0 0,0 0 0,0-1 0,0 1 0,0-1-1,1 0 1,7 0 0,-7-1 2,1 0-1,0 0 1,0-1-1,-1 0 1,1 0-1,0 0 1,-1-1-1,1 0 1,-1-1 0,0 1-1,12-7 1,-11 3 8,1 1 1,-1-1 0,0 0 0,-1-1-1,1 1 1,-1-1 0,-1-1 0,8-10-1,10-27 89,-22 42-86,0 1 1,0-1-1,0 0 0,0 0 1,-1 1-1,1-1 1,-1 0-1,0 0 1,1 0-1,-1 0 1,-1 0-1,1 1 1,0-1-1,-1 0 1,0-3-1,1 5-7,-1 1-1,1-1 1,0 1-1,0-1 0,-1 1 1,1-1-1,0 1 1,-1-1-1,1 1 1,0 0-1,-1-1 0,1 1 1,-1 0-1,1-1 1,-1 1-1,1 0 0,-1-1 1,1 1-1,-1 0 1,1 0-1,-1 0 1,1 0-1,-1-1 0,1 1 1,-1 0-1,1 0 1,-2 0-1,-14 8 42,-9 18-16,23-24-28,0 1 1,0 0-1,1-1 1,-1 1-1,1 0 1,-1-1-1,1 1 1,0 0-1,0 0 1,0 0-1,1 0 1,-1 0-1,1 0 1,0 0-1,0 1 1,0-1-1,0 0 0,0 0 1,1 0-1,-1 0 1,1 0-1,0 0 1,0 0-1,0 0 1,0 0-1,0-1 1,1 1-1,-1 0 1,1-1-1,0 1 1,0-1-1,3 4 1,2 2 17,1-1 0,0 0 1,0-1-1,0 0 0,1 0 0,0-1 1,0 0-1,18 7 0,-10-6 37,0-1-1,1 0 0,0-1 1,0-1-1,35 1 0,-39-4-42,-1 0 0,0-1 0,1-1 0,-1 0 0,0-1 0,0 0 0,0-1-1,22-10 1,-22 6-3021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3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9144,'0'0'200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3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4512,'0'0'3150,"-1"11"-2818,-71 795 4354,55-673-3950,-2 29 576,13-98 825,8-105-1939,2 0 1,2 1-1,1-1 1,3 2-1,27-75 0,-32 99-99,2 0-1,0 1 1,17-26-1,-20 34-47,1-1 0,1 1 1,-1 0-1,1 0 0,0 0 0,1 1 0,-1 0 0,1 0 1,9-5-1,-15 10-44,0-1 1,0 1 0,0-1 0,0 1-1,0-1 1,0 1 0,0 0-1,0-1 1,0 1 0,0 0-1,0 0 1,0 0 0,0 0 0,0 0-1,0 0 1,0 0 0,0 0-1,0 0 1,0 0 0,0 1-1,0-1 1,0 0 0,0 1-1,0-1 1,0 1 0,0-1 0,-1 1-1,1-1 1,0 1 0,0 0-1,0-1 1,-1 1 0,1 0-1,0 0 1,-1-1 0,1 1 0,0 0-1,-1 0 1,1 0 0,-1 0-1,0 0 1,1 0 0,-1 0-1,0 0 1,1 0 0,-1 0 0,0 1-1,2 7 13,-1 1 1,0-1-1,0 1 0,-1 11 1,-1-13-2,1 8-3,-3 167 227,2-172-196,0-1 1,1 1-1,1 0 0,-1-1 1,2 1-1,-1-1 0,7 20 1,-7-29-42,-1 1 1,1-1-1,0 0 1,0 0 0,0 0-1,0 0 1,0 0-1,0-1 1,0 1 0,1 0-1,-1 0 1,0-1-1,0 1 1,1-1 0,-1 1-1,0-1 1,1 1-1,-1-1 1,0 0 0,1 0-1,-1 0 1,1 1-1,-1-1 1,0-1-1,1 1 1,-1 0 0,1 0-1,-1 0 1,0-1-1,1 1 1,-1-1 0,2 0-1,8-3 29,0 0 1,19-11-1,-23 12-17,15-10 23,0 0 0,0-2 0,22-19 0,57-60 92,-5 6-29,10-13 81,-91 86-138,-3 7 12,-11 8-45,0-1 0,1 1 1,-1-1-1,0 0 0,0 0 1,1 1-1,-1-1 0,0 0 0,0 0 1,0 0-1,0-1 0,0 1 1,1-2-1,-33 28 190,12-10-191,1-1 1,1 2-1,0 1 0,1 0 1,1 1-1,1 0 0,0 2 1,1-1-1,1 1 0,1 1 1,1 0-1,1 1 0,-8 30 1,15-45-16,1 0 1,0 0 0,1 0 0,-1 0 0,1 0-1,1 0 1,0 8 0,0-12 1,-1 1-1,1-1 1,0 0-1,0 1 1,0-1-1,0 0 1,1 1-1,-1-1 1,1 0-1,0 0 1,0 0 0,0-1-1,0 1 1,1 0-1,-1-1 1,5 4-1,-6-5 1,1 0 0,-1-1 0,0 0 0,1 1 0,-1-1 0,1 0 0,-1 1 0,0-1 0,1 0 0,-1 0 0,1 0 0,-1-1 0,0 1 0,1 0 0,-1 0 0,1-1 0,-1 1 0,0-1 0,1 1 0,-1-1 0,0 1 0,0-1 0,1 0 0,-1 0 0,2-1 0,3-3 0,-1 1 0,0-1 0,0 0 0,5-7 0,-1 0 5,-1 0-1,0-1 0,-1 0 0,11-25 1,15-62 38,-21 60-26,22-64 88,-30 83-11,-4 36-13,0 16-79,2-1 0,1 0 0,1 0 0,2 0 0,1 0 0,1-1 0,1 0 0,18 36 0,-25-62 8,0 1 0,0 0-1,0-1 1,0 1 0,1-1-1,-1 0 1,1 0 0,0 0-1,0 0 1,0 0 0,1-1-1,-1 0 1,1 1 0,4 1-1,-6-3 0,0-1 0,0 0 0,0 1 0,0-1 0,0 0-1,1 0 1,-1 0 0,0 0 0,0-1 0,0 1 0,0 0 0,0-1-1,0 0 1,0 1 0,0-1 0,0 0 0,0 0 0,0 0 0,0 0-1,0-1 1,-1 1 0,1 0 0,0-1 0,-1 1 0,1-1 0,-1 1-1,0-1 1,1 0 0,1-3 0,15-23 75,-1-1-1,24-57 1,-1 3 34,29-75 257,-65 150-334,-4 8-36,0-1 0,0 0-1,0 1 1,0-1 0,1 1 0,-1-1 0,0 0 0,1 1 0,-1-1 0,0 1-1,1-1 1,-1 1 0,1-1 0,-1 1 0,0-1 0,1 1 0,-1 0 0,2-1 0,-1 1-1,0 1 1,0-1 0,0 1 0,0 0-1,0-1 1,0 1 0,-1 0 0,1-1 0,0 1-1,0 0 1,-1 0 0,1 0 0,0 0 0,0 2-1,41 60 87,-4 1-1,37 84 0,-71-140-73,-1 1-1,1-1 0,0 0 1,1 0-1,0-1 1,0 1-1,0-1 1,11 10-1,-15-16-13,1 0 0,0 0-1,0 0 1,-1 0 0,1-1 0,0 1 0,0-1 0,0 0-1,0 1 1,0-1 0,0 0 0,-1 0 0,1 0 0,0 0-1,0-1 1,0 1 0,0 0 0,0-1 0,0 1 0,-1-1-1,1 0 1,0 0 0,0 1 0,-1-1 0,1 0 0,-1-1-1,1 1 1,1-1 0,4-3 6,-1-1 1,1 1-1,-1-1 1,10-13-1,131-161 110,-134 160-109,11-13-9,-23 31 2,0 1 1,1-1 0,-1 1 0,0 0 0,1 0-1,-1-1 1,1 1 0,-1 0 0,1 0-1,0 1 1,-1-1 0,1 0 0,0 0 0,0 1-1,0-1 1,-1 1 0,3 0 0,-3 0-3,0 0 0,0 0 1,0 1-1,-1-1 1,1 0-1,0 1 1,0-1-1,-1 1 1,1-1-1,0 1 0,-1 0 1,1-1-1,-1 1 1,1-1-1,0 1 1,-1 0-1,0 0 1,1-1-1,-1 1 0,1 0 1,-1 0-1,0-1 1,0 1-1,1 0 1,-1 0-1,0 0 0,0 0 1,0 0-1,3 28 24,-8 95 78,-1-18 69,5-106-170,1 0 0,0 1 0,0-1 0,0 0 1,0 0-1,0 1 0,0-1 0,0 0 0,0 1 0,0-1 0,0 0 0,0 1 1,0-1-1,0 0 0,0 0 0,0 1 0,0-1 0,0 0 0,0 1 0,0-1 0,1 0 1,-1 0-1,0 1 0,0-1 0,0 0 0,0 0 0,1 1 0,-1-1 0,0 0 1,0 0-1,1 1 0,-1-1 0,0 0 0,0 0 0,1 0 0,-1 0 0,0 0 1,1 1-1,9-11 43,11-23 5,-20 30-37,12-20 41,1 1 1,1 1 0,1 0-1,1 1 1,23-22 0,-39 41-52,0 0 0,0 0 1,0 0-1,0 0 1,0 0-1,0 1 1,0-1-1,0 0 1,1 1-1,-1-1 1,0 1-1,0-1 0,1 1 1,-1 0-1,0-1 1,1 1-1,2 0 1,-4 0-1,1 0 0,0 1 0,0-1 0,0 0 0,0 1 0,0-1 0,-1 1 0,1-1 0,0 1 0,0-1 0,-1 1 0,1-1 0,0 1 0,-1 0 0,1-1 0,-1 1 0,1 0 0,-1 0 0,1-1 0,0 2 0,0 2 5,1 1 0,-1-1-1,1 0 1,-1 1-1,-1-1 1,1 1-1,-1-1 1,1 1-1,-2 5 1,-1 22 37,-2 0 1,-13 49-1,13-43 72,5-35-60,3-7-34,5-8 0,0 0 0,-2-1 0,1 0 0,6-17 0,12-23 22,-7 23 15,0 1 0,34-40 0,-52 68-57,-1 0 0,1 1 0,0-1 0,0 0 1,-1 0-1,1 0 0,0 0 0,0 1 0,0-1 0,0 0 0,0 1 0,0-1 0,0 1 0,0-1 0,0 1 0,0 0 0,0-1 0,0 1 0,0 0 0,1 0 1,-1-1-1,0 1 0,0 0 0,0 0 0,0 1 0,2-1 0,-2 1-2,1 0 0,-1 0 1,0 0-1,0 0 0,0 0 0,1 0 1,-1 0-1,0 1 0,0-1 0,-1 0 1,1 1-1,0-1 0,0 1 0,-1-1 1,1 1-1,0 1 0,2 9-5,0 1 0,-1-1-1,2 19 1,-4-31 4,2 29-2,-2-12 2,2 0 0,0 0 0,1 0-1,0 0 1,1 0 0,8 19 0,-11-34 1,0 0-1,-1-1 0,1 1 1,0-1-1,0 1 1,1-1-1,-1 1 0,0-1 1,0 1-1,1-1 1,-1 0-1,1 0 0,-1 0 1,1 0-1,-1 0 1,1 0-1,0 0 0,-1-1 1,1 1-1,2 0 1,-1 0 0,0-1 1,0 0-1,0 0 1,0 0 0,1 0-1,-1-1 1,0 1-1,0-1 1,0 0 0,0 0-1,3-1 1,4-3 4,0 0 0,-1 0 1,0-1-1,0 0 0,13-12 1,52-49 46,70-61 75,-131 116-120,-11 10-7,0 0 1,0 0-1,0 0 1,0 0-1,1 0 1,-1 0-1,1 0 0,0 1 1,-1 0-1,5-2 1,-7 5-1,1 1 0,-1-1-1,0 1 1,0 0 0,-1-1 0,1 1 0,-1-1 0,1 1-1,-1 0 1,-1 2 0,-2 10-1,-4 11 0,1 0 0,1 1 0,1 0 0,2 0 0,-1 32 0,4-56 0,0 0 0,0-1 0,0 1 0,1-1 0,-1 1 0,1-1 0,0 1 0,0-1 0,0 1 0,0-1 0,0 0 0,0 1 0,1-1 0,-1 0 0,1 0 0,-1 0 0,1 0 0,0 0 0,0-1 0,4 4 0,-4-4 0,0 0 0,0 0 0,0-1 0,0 1 0,1-1 0,-1 1 0,0-1 0,0 0 0,0 1 0,1-1 0,-1 0 0,0-1 0,0 1 0,1 0 0,-1-1 0,0 1 0,0-1 0,0 0 0,0 0 0,0 1 0,0-1 0,0-1 0,4-1 0,-2 0 2,0-1-1,0 0 1,-1 1 0,1-1-1,-1-1 1,0 1-1,0 0 1,0-1 0,-1 1-1,1-1 1,-1 0-1,0 0 1,-1 0 0,1 0-1,-1 0 1,0 0-1,0 0 1,-1-1 0,1-6-1,-1 5 2,0 0 0,0 0 0,-1-1 0,1 1-1,-2 0 1,1 0 0,-1 0 0,0 0 0,0 0 0,-1 0 0,0 1-1,0-1 1,-8-10 0,-30-31 53,31 38-48,8 9-8,1-1 1,-1 1 0,1 0 0,0-1-1,0 1 1,-1-1 0,1 1 0,0-1 0,0 0-1,-1-2 1,2 3-1,0-1 0,1 1 0,-1 0 0,0 0 0,0 0 0,0 0 0,1 0 0,-1-1 0,0 1 0,1 0 0,-1 0 0,1 0 0,0 0 0,-1 0 0,1 0 0,0 0 0,-1 1 0,1-1 0,0 0 0,0 0 0,0 0 0,1 0 0,7-6 1,-1 0-1,1 1 0,1 1 1,-1-1-1,1 2 0,0-1 1,0 1-1,0 1 0,1-1 1,-1 2-1,13-2 0,-3 1-9,0 1-1,1 1 1,-1 1-1,0 1 0,22 3 1,-38-3 7,0-1-1,-1 1 1,1-1 0,0 1 0,0 0-1,-1 0 1,1 1 0,-1-1 0,1 1-1,-1 0 1,0 0 0,1 0 0,-1 0-1,0 0 1,0 1 0,-1 0 0,1-1-1,0 1 1,-1 0 0,0 0 0,1 0-1,-1 1 1,-1-1 0,1 0 0,0 1-1,-1-1 1,0 1 0,2 7 0,3 15-2,0 0 1,-2 0-1,-1 1 1,-1 41-1,-3-68 4,1 1 1,0 0-1,0-1 0,0 1 0,0 0 0,0 0 0,0-1 1,0 1-1,0 0 0,1-1 0,-1 1 0,0 0 1,0-1-1,0 1 0,1 0 0,-1-1 0,0 1 0,1 0 1,-1-1-1,1 1 0,-1-1 0,1 1 0,-1-1 0,1 2 1,0-2-1,0 0 1,0 0-1,-1 0 1,1 0-1,0-1 1,0 1-1,-1 0 1,1 0 0,0 0-1,-1-1 1,1 1-1,0 0 1,-1-1-1,1 1 1,-1 0-1,1-1 1,0 1-1,-1-1 1,1 0 0,29-33 25,-27 29-21,7-8 2,71-83 53,-71 85-47,-5 6 0,-1-1 0,1 1 0,0 1 1,0-1-1,9-5 0,-13 9-12,0 1 1,0-1-1,0 1 1,0-1-1,0 1 0,0 0 1,0-1-1,0 1 0,0 0 1,0 0-1,0 0 1,1 0-1,-1 0 0,0 0 1,0 0-1,0 0 1,0 0-1,0 1 0,0-1 1,0 0-1,0 1 1,0-1-1,0 1 0,0-1 1,0 1-1,0-1 0,0 1 1,0 0-1,0-1 1,0 1-1,-1 0 0,1 0 1,0 0-1,0 0 1,-1-1-1,1 1 0,-1 0 1,1 0-1,-1 0 0,1 2 1,5 9 0,-1 1 1,0 0-1,-1 0 1,4 22-1,-6-22-1,1-1 0,1 1 0,0-1 0,0 0-1,12 21 1,-15-32-1,0 1 0,0-1 0,0 0 0,0 0 0,0 0 0,0 0 0,0-1 0,0 1 0,1 0 0,-1 0 0,0-1 0,0 1 0,1-1 0,-1 1 0,1-1 0,-1 1 0,0-1 0,1 0 0,-1 0 0,1 0 0,-1 1 0,0-2 0,1 1 0,-1 0 0,1 0 0,-1 0 0,1-1 0,-1 1 0,0 0 0,1-1 0,1-1 0,2 0 0,0 0 0,0-1 0,-1 1 0,1-1 0,-1 0 0,1-1 0,3-3 0,58-60 38,87-84 139,-152 150-175,0 0 0,0 0 0,0 0 0,-1 0 0,1 1 0,0-1 0,0 0 1,0 1-1,0-1 0,0 0 0,0 1 0,0-1 0,0 1 0,0 0 0,1-1 0,-1 1 0,0 0 0,0 0 0,0-1 1,0 1-1,1 0 0,-1 0 0,0 0 0,2 1 0,-2 0-1,0 0-1,0 0 1,0 0 0,0 0-1,-1 0 1,1 0 0,0 0-1,-1 0 1,1 0 0,-1 0 0,0 0-1,1 1 1,-1-1 0,0 0-1,1 0 1,-1 1 0,0-1-1,0 0 1,0 0 0,-1 3 0,2 15 0,0 1 0,4 18 0,-4-30 6,0-1 0,1 1 0,1-1 0,-1 1 0,1-1 0,0 0 0,8 12 1,-9-17-5,0 0 0,-1 0 0,1-1 0,0 1 0,0 0 0,0-1 0,0 0 0,1 0 0,-1 1 1,0-1-1,0-1 0,1 1 0,-1 0 0,0 0 0,1-1 0,-1 0 0,1 1 0,-1-1 0,1 0 1,-1 0-1,1 0 0,-1 0 0,1-1 0,-1 1 0,0-1 0,1 0 0,-1 1 0,3-3 1,9-2 13,0-1 0,0 0 0,18-13 0,-20 13-10,309-161 359,-308 160-316,-1 2 58,-12 5-102,0 1-1,0 0 1,0 0-1,0-1 1,0 1-1,0 0 1,-1 0-1,1-1 1,0 1-1,0 0 1,-1-1-1,1 1 1,-1 0-1,1-1 1,0 1-1,-1 0 1,1-1-1,-1 1 1,0-1-1,0 1 1,-8 12 21,1-1 1,0 1-1,0 0 1,2 1-1,-7 17 1,12-27-20,-1 0-1,1 1 1,1-1-1,-1 0 1,1 1 0,-1-1-1,1 1 1,1-1-1,-1 0 1,1 1 0,-1-1-1,1 1 1,1-1-1,-1 0 1,0 0 0,1 0-1,0 0 1,0 0-1,0 0 1,1 0 0,-1 0-1,5 4 1,-2-3 13,1 1 1,0-1-1,1 0 0,-1 0 1,1-1-1,0 0 0,0 0 1,0-1-1,15 5 1,-1-1 52,1-2 0,29 4 0,-33-7-52,0-2 0,0 0 0,34-5 0,-29 3-249,-16 2-204,4-1 142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12864,'0'0'1176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9:00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49 9536,'0'0'5129,"-1"19"-4461,-24 292 2016,19-37-178,6-244-2150,8 54 1414,-4-67-742,0-16-216,0-13-543,38-297 19,-37 234-530,-3 0-1,-9-89 1,7 156 187,-8-46-469,7 50 474,0 1 0,0-1 0,0 0 1,-1 0-1,0 0 0,1 1 1,-1-1-1,0 1 0,-1-1 0,-3-3 1,6 6 63,0 1 1,-1 0-1,1 0 1,0-1-1,0 1 1,-1 0-1,1-1 1,0 1-1,0 0 1,0-1-1,0 1 1,-1-1-1,1 1 1,0 0-1,0-1 1,0 1-1,0 0 1,0-1-1,0 1 1,0-1-1,0 1 1,0 0-1,0-1 1,0 1-1,0-1 1,0 1-1,1 0 1,-1-1-1,0 1 1,0 0-1,0-1 1,1 1-1,-1 0 1,0-1-1,0 1 1,1 0-1,-1-1 1,0 1-1,0 0 1,1 0-1,-1-1 1,0 1-1,1 0 1,-1 0-1,0 0 1,1-1-1,-1 1 1,0 0-1,1 0 1,-1 0-1,1 0 1,24-8 282,-23 7-295,24-5 72,1 1 0,-1 2 1,1 0-1,0 2 0,-1 1 0,1 1 1,31 5-1,-39-3-38,-1 1 1,0 1-1,0 0 0,0 1 1,0 1-1,-1 1 1,0 0-1,-1 2 0,0 0 1,-1 0-1,15 14 1,-24-20-9,-1 1 1,0 0 0,0 1 0,0-1-1,-1 1 1,0 0 0,0 0 0,0 1 0,-1-1-1,0 1 1,0 0 0,2 7 0,-4-9-2,-1 1-1,1-1 1,-1 0 0,0 0 0,0 1 0,-1-1 0,1 0 0,-1 0 0,0 0 0,-1 1 0,1-1 0,-1 0 0,0-1 0,0 1-1,0 0 1,-1 0 0,-5 6 0,0-1 17,-1 0 0,0 0 0,-1-1 0,0 0-1,0 0 1,-1-2 0,0 1 0,0-1 0,-17 7 0,-1-1 78,-1 0 1,-54 13 0,29-14 314,-69 6-1,117-15-216,9-4 0,1 0-217,0 0 0,0 0 0,0 1 0,0-1-1,0 1 1,1 0 0,-1 0 0,0 0 0,0 0 0,0 0-1,0 1 1,4 0 0,6 1-9,134 15-136,-128-13 112,1 1 0,0 0 1,-1 2-1,0 0 0,25 14 1,-21-8-20,-1 1 1,-1 2-1,0 0 0,-1 1 1,-1 0-1,-1 2 1,0 0-1,21 32 0,-37-48 42,0 0-1,0 0 0,-1 0 0,1 0 0,-1 0 0,0 0 0,1 0 0,-2 0 0,1 0 0,0 1 0,-1-1 0,1 0 0,-1 1 0,0-1 0,0 1 0,0-1 0,-1 0 0,1 1 0,-1-1 0,0 0 0,0 0 0,0 0 0,0 1 0,0-1 0,-1 0 0,1 0 0,-1 0 0,0-1 0,0 1 0,0 0 0,0-1 0,-1 1 0,1-1 0,-4 2 0,-3 4 17,-1-1 1,0 0-1,-1 0 1,1-1-1,-1-1 1,0 0-1,-1 0 0,-14 3 1,7-3 31,0 0 0,0-2-1,0 0 1,-1-1 0,0-1 0,1 0 0,-1-2 0,1 0 0,-1-1 0,1-1 0,-1-1-1,1-1 1,1-1 0,-1 0 0,1-1 0,0-1 0,-24-15 0,-32-28-22,46 29-3761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182 525 5520,'0'0'2169,"-10"6"-1654,-8 6-218,1 0 0,0 1 1,0 0-1,-22 26 0,31-29-104,0-1-1,1 1 0,0 1 0,1-1 1,1 1-1,-7 15 0,10-18-82,-1 0 0,1 0 1,1 0-1,0 1 0,0-1 0,0 0 0,1 0 0,0 1 0,1-1 0,2 10 1,0 0 69,1 0 1,1-1 0,9 19 0,-11-27-80,1-1 1,0 0-1,1-1 1,0 1-1,0-1 0,1 0 1,0 0-1,8 7 1,-13-12-63,1-1 1,0 1 0,0-1 0,-1 0-1,1 0 1,0 0 0,0 0 0,0 0-1,0 0 1,0 0 0,0 0 0,1-1-1,-1 1 1,0-1 0,0 0-1,0 0 1,1 0 0,-1 0 0,0 0-1,0 0 1,0 0 0,1-1 0,-1 1-1,0-1 1,0 1 0,0-1 0,0 0-1,0 0 1,0 0 0,0 0 0,0 0-1,3-3 1,0 0 24,0-1 0,-1 0-1,1 0 1,-1 0 0,0-1 0,0 0 0,-1 1-1,1-1 1,2-8 0,2-4 85,-2-1 1,1 0-1,-2 0 1,-1 0-1,3-33 1,-6 45-86,0-1 1,-1 1-1,-1-1 0,1 0 0,-1 1 1,0-1-1,-1 1 0,0-1 1,0 1-1,-1 0 0,0 0 1,0 0-1,0 0 0,-1 0 1,0 1-1,0 0 0,-10-11 0,14 17-56,0-1 0,-1 0 0,1 1-1,0-1 1,-1 1 0,1-1-1,-1 1 1,1 0 0,0-1 0,-1 1-1,1-1 1,-1 1 0,1 0-1,-1-1 1,0 1 0,1 0-1,-1 0 1,1-1 0,-1 1 0,1 0-1,-1 0 1,0 0 0,1 0-1,-1 0 1,0 0 0,1 0-1,-1 0 1,1 0 0,-1 0 0,0 0-1,1 0 1,-1 0 0,1 1-1,-1-1 1,0 0 0,1 0 0,-1 1-1,1-1 1,-1 0 0,1 1-1,-1-1 1,1 0 0,-1 1-1,1-1 1,-1 1 0,1-1 0,0 1-1,-1-1 1,1 1 0,0-1-1,-1 1 1,1-1 0,0 2 0,-1 0 5,0 0 0,1 0 0,-1 0 0,1 0 0,-1 1 0,1-1 1,0 0-1,0 0 0,0 0 0,0 1 0,1-1 0,-1 0 0,1 0 1,0 4-1,4 2 14,1 0 0,0-1 0,0 1 0,0-1 0,1-1 0,0 1 1,0-1-1,1 0 0,-1-1 0,1 0 0,0 0 0,1-1 0,-1 0 0,14 4 0,-17-7 0,-1 0 0,1-1-1,0 1 1,0-1-1,-1-1 1,1 1 0,0-1-1,-1 1 1,1-1 0,0-1-1,-1 1 1,1-1-1,-1 1 1,0-1 0,0 0-1,1-1 1,-1 1-1,-1-1 1,1 0 0,0 0-1,-1 0 1,4-5-1,8-7 69,-1-1 0,0-1-1,15-25 1,0-6 95,-17 26 17,26-33 0,-38 53-200,1 1 0,0 0 1,-1 0-1,1 0 0,0 0 0,0 0 1,0 0-1,0 1 0,0-1 0,0 0 0,0 0 1,0 1-1,0-1 0,0 0 0,0 1 1,0-1-1,1 1 0,-1 0 0,0-1 0,0 1 1,0 0-1,1 0 0,-1 0 0,0 0 0,1 0 1,-1 0-1,0 0 0,0 0 0,1 0 1,-1 1-1,0-1 0,0 0 0,0 1 0,1-1 1,-1 1-1,0-1 0,0 1 0,0 0 0,0-1 1,0 1-1,0 0 0,0 0 0,0 0 1,1 1-1,4 6 18,-1-1 1,0 0-1,0 1 1,-1 0 0,4 9-1,-7-15-22,7 15 43,-2-1-1,1 1 1,-2 1-1,0-1 1,4 34-1,-8-46-28,-1 1 0,1-1 1,-1 0-1,0 1 0,-1-1 0,1 0 1,-1 0-1,0 0 0,-1 1 1,1-1-1,-1 0 0,0 0 0,0-1 1,0 1-1,-1 0 0,1-1 0,-1 1 1,0-1-1,-1 0 0,1 0 0,-1 0 1,0-1-1,0 1 0,-8 5 0,9-8-3,0 1-1,-1-1 1,1 0-1,-1 0 1,0 0-1,1-1 0,-1 1 1,1-1-1,-1 0 1,0 0-1,0 0 1,1 0-1,-1-1 0,0 1 1,1-1-1,-1 0 1,1 0-1,-1-1 1,1 1-1,0-1 0,-7-3 1,-5-4 98,-1-1 0,1-1 1,-14-13-1,22 18-15,-1-3 240,15 9-214,28 14-167,-19-7 73,5-1-33,-1 0 1,2-2-1,-1 0 1,0-1-1,1-2 0,-1 0 1,1-1-1,0-1 1,31-6-1,15-8 46,105-35 1,-137 39-9,-12 3-2,1-1 0,-1-1 0,42-24 0,-50 24 10,1 1 0,1 1 0,23-7 0,-41 15-41,0-1 0,0 1 0,0 0 0,0 0-1,0 0 1,1 0 0,-1 0 0,0 0 0,0 0 0,0 0 0,0 0 0,0-1 0,0 1 0,0 0 0,1 0 0,-1 0 0,0 0 0,0 0 0,0 0 0,0 0 0,0 0 0,0 0 0,1 0 0,-1 0 0,0 0 0,0 0 0,0 0 0,0 0 0,0 0 0,1 0 0,-1 0 0,0 0 0,0 0 0,0 0 0,0 1 0,0-1 0,0 0 0,0 0 0,1 0 0,-1 0-1,0 0 1,0 0 0,0 0 0,0 0 0,0 0 0,0 1 0,0-1 0,0 0 0,0 0 0,0 0 0,0 0 0,1 0 0,-1 0 0,0 1 0,0-1 0,0 0 0,0 0 0,0 0 0,0 0 0,0 0 0,0 1 0,-8 11 42,-22 21 15,21-22-33,-12 12 34,2 2-1,-25 38 0,39-55-44,1 0 0,0 0 0,0 1 0,1-1-1,0 1 1,0 0 0,1 0 0,0 0-1,1 0 1,0 0 0,0 0 0,1 0 0,1 12-1,-1-19-8,1 1 1,-1 0-1,0-1 0,1 0 0,0 1 1,-1-1-1,1 1 0,0-1 0,1 0 0,-1 1 1,0-1-1,0 0 0,1 0 0,0 0 0,-1 0 1,1 0-1,0-1 0,0 1 0,0 0 0,0-1 1,0 1-1,0-1 0,0 0 0,1 0 0,-1 0 1,0 0-1,1 0 0,-1 0 0,1 0 1,-1-1-1,1 0 0,-1 1 0,1-1 0,-1 0 1,1 0-1,-1 0 0,1-1 0,-1 1 0,1 0 1,-1-1-1,1 0 0,3-1 0,19-9 23,0-1 1,0-2-1,35-25 0,20-12 33,-27 20 5,61-46 0,-108 72-37,1 1 0,0-1 0,0 1 0,1 1 0,-1-1 1,1 1-1,9-2 0,-17 5-27,0 0 0,0 0-1,1 0 1,-1 0 0,0 0 0,0 0 0,0 1 0,1-1 0,-1 0-1,0 0 1,0 0 0,0 0 0,0 0 0,0 0 0,1 1 0,-1-1-1,0 0 1,0 0 0,0 0 0,0 1 0,0-1 0,0 0-1,0 0 1,1 0 0,-1 1 0,0-1 0,0 0 0,0 0 0,0 0-1,0 1 1,0-1 0,0 0 0,0 0 0,0 0 0,0 1-1,0-1 1,0 0 0,-1 0 0,1 0 0,0 1 0,0-1 0,0 0-1,0 0 1,-3 17 20,1-9-2,-1 7-12,1 1 0,0 0 0,2 1 0,0-1 0,1 0 0,0 0 0,1 0 1,1 0-1,0-1 0,7 17 0,-10-29-5,1-1 0,1 1 0,-1 0 0,0 0 0,1-1 0,-1 1 1,1-1-1,0 1 0,0-1 0,0 0 0,0 1 0,0-1 0,0 0 0,1 0 0,-1-1 0,1 1 1,-1-1-1,1 1 0,0-1 0,-1 0 0,1 1 0,0-2 0,0 1 0,0 0 0,6 0 0,-4-1 3,1 0 0,-1 0-1,0-1 1,1 0 0,-1 0-1,0 0 1,1 0 0,-1-1 0,0 0-1,0 0 1,0-1 0,-1 1-1,9-7 1,20-18 19,0-3 0,-2 0 0,41-54 1,-46 55 4,-1-3 4,-1-1 0,35-64 0,26-77 57,-83 170-90,22-54 66,26-102 1,-29 90 37,-20 60-67,-6 13-20,-8 16-27,-4 18-5,0 1-1,3 1 1,-11 45-1,12-43 5,4-10-7,1 0 0,2 0 0,1 1 0,1 0 0,2-1 1,1 1-1,1 0 0,2 0 0,1 0 0,2 0 0,1-1 0,1 0 0,2 0 0,18 45 1,-25-72 8,0 0 1,0-1 0,1 1-1,-1 0 1,1-1 0,0 1 0,0-1-1,4 4 1,-5-5 7,-1-1-1,1 0 1,0 0 0,-1 0 0,1 0-1,0-1 1,0 1 0,-1 0-1,1-1 1,0 1 0,0-1-1,0 1 1,0-1 0,0 0 0,0 0-1,0 0 1,0 0 0,0 0-1,0-1 1,-1 1 0,5-1 0,3-3 7,0 0 1,0-1-1,0 1 0,-1-2 1,1 1-1,8-9 1,47-44 29,-61 54-34,25-25 26,-2-1 0,-1-2 0,-2 0 0,-1-2 0,-1-1 0,-3 0 0,20-48 0,-5-7 31,41-175 1,-70 247-24,0-1 1,-1 0-1,-1 0 0,-1-38 1,-1 56-37,0 1 0,0-1 1,0 1-1,0 0 1,0-1-1,0 1 1,0-1-1,0 1 0,0 0 1,0-1-1,0 1 1,0-1-1,0 1 1,0 0-1,0-1 0,0 1 1,-1-1-1,1 1 1,0 0-1,0-1 1,0 1-1,-1 0 0,1-1 1,0 1-1,0 0 1,-1 0-1,1-1 1,0 1-1,-1 0 0,1 0 1,0-1-1,-1 1 1,1 0-1,-1 0 1,1 0-1,-12 9 16,-9 26-27,-1 17 20,2 2 0,2 0 1,3 1-1,2 1 0,3 0 0,2 0 0,2 1 0,3 0 0,2 0 0,3 0 0,10 61 1,-11-111-6,0 0 11,0 0-1,1 0 1,-1 0-1,1-1 1,1 1-1,2 7 1,-4-13-12,0 1 0,0-1 1,0 0-1,0 1 0,0-1 0,1 0 0,-1 0 1,0 0-1,1 0 0,-1 0 0,0 0 1,1 0-1,-1 0 0,1 0 0,0-1 0,-1 1 1,1-1-1,-1 1 0,1-1 0,0 0 1,-1 1-1,1-1 0,0 0 0,0 0 0,-1 0 1,1 0-1,0-1 0,-1 1 0,1 0 1,2-2-1,20-4 34,0-2 1,-1-1-1,36-19 1,64-44 68,-25 13-8,-71 45-65,-7 3 16,0-1 0,22-15 0,-42 26-45,1 0 1,0 0-1,0 1 0,0-1 1,0 1-1,0-1 1,-1 0-1,1 1 0,0 0 1,0-1-1,1 1 1,-1-1-1,0 1 0,1 0 1,-2 0-2,0 1-1,0 0 1,0-1 0,0 1 0,-1-1 0,1 1-1,0 0 1,-1-1 0,1 1 0,0-1 0,-1 1-1,1-1 1,-1 1 0,1-1 0,-1 1 0,1-1-1,-1 0 1,1 1 0,-1-1 0,1 0 0,-1 1-1,1-1 1,-1 0 0,0 1 0,-34 23 69,-59 56 0,84-70-61,0 1 1,0 0 0,1 1-1,0 0 1,1 1-1,1-1 1,0 1 0,0 1-1,-5 17 1,11-28-8,1-1-1,-1 1 1,0 0 0,1 0 0,0 0-1,0 0 1,0 0 0,0 3 0,0-6-4,0 1-1,0 0 1,1-1 0,-1 1 0,0-1 0,0 1 0,1-1 0,-1 1 0,0-1-1,1 1 1,-1-1 0,1 1 0,-1-1 0,0 1 0,1-1 0,-1 1 0,1-1-1,-1 0 1,1 1 0,-1-1 0,1 0 0,0 1 0,-1-1 0,1 0 0,-1 0-1,1 0 1,0 0 0,-1 0 0,1 1 0,-1-1 0,1 0 0,0 0 0,-1 0-1,1 0 1,0-1 0,-1 1 0,1 0 0,-1 0 0,1 0 0,0 0 0,-1-1-1,1 1 1,0-1 0,6-2 3,0-1 0,0 0 0,0 0 0,0 0 0,-1-1 0,0 0 0,0 0 0,7-9 0,4-2 11,26-27 103,-1-2 0,38-54 0,-64 82-17,-10 18-50,-3 12-25,-3 0-22,0 0-1,1 0 1,0 0 0,1 0-1,0 0 1,1 0 0,1 0-1,7 17 1,-8-25-4,1 6 0,1 0 0,1 0 0,13 19 0,-18-28 0,1 0 0,-1 0 0,1-1 0,-1 1 0,1 0 0,0-1 0,-1 1 0,1-1 0,0 0 0,0 0 0,0 0 0,0 0 0,0 0 0,0 0 0,0 0 0,1 0 0,-1-1 0,0 1 0,0-1 0,1 0 0,-1 0 0,0 1 0,0-2 0,1 1 0,-1 0 0,0 0 0,4-2 0,3-1 4,-1-1 0,1 0 0,-1-1-1,0 0 1,-1 0 0,1-1 0,10-11-1,3-4 18,19-25-1,-18 16-11,0-1 0,-3-1 1,0-1-1,-2-1 0,-2-1 0,21-65 1,-17 29-6,-3-1 0,10-112 0,-25 169 5,1 5 2,-1 1 0,0-1 0,0 0-1,-1 0 1,-1 0 0,0 0 0,0 1 0,-1-1 0,-3-11-1,5 20-7,0 1-1,0-1 0,-1 1 0,1-1 1,0 1-1,0-1 0,0 1 0,-1-1 0,1 1 1,0 0-1,-1-1 0,1 1 0,0-1 1,-1 1-1,1 0 0,-1-1 0,1 1 0,-1 0 1,1 0-1,0-1 0,-1 1 0,1 0 1,-1 0-1,1 0 0,-1 0 0,1-1 0,-1 1 1,1 0-1,-1 0 0,0 0 0,0 1 1,-1-1-1,1 1 1,0-1-1,0 1 0,0-1 1,0 1-1,0 0 1,0-1-1,1 1 1,-1 0-1,0 0 0,0 0 1,0 1-1,-21 34 21,22-36-23,-10 25 4,1 0 1,0 0-1,2 0 0,1 1 1,-4 42-1,-1 135 11,11-175-15,0 4-9,1 0-1,1 0 0,2 0 1,9 33-1,-13-62 11,1 0 0,0 0-1,0 0 1,0-1 0,0 1 0,1 0-1,-1-1 1,1 1 0,-1-1 0,1 1 0,0-1-1,0 0 1,0 0 0,0 0 0,1 0-1,-1 0 1,0 0 0,6 2 0,-4-2-1,1 0 1,0-1 0,-1 0 0,1 0 0,-1 0-1,1-1 1,0 1 0,0-1 0,-1 0-1,10-2 1,2-1 1,0 0 0,-1-2 0,1 0 0,-1-1 0,28-14 0,-15 4 20,0-1 1,-2-1-1,0-1 1,-1-1-1,31-34 0,-48 45 4,16-17 21,-16 20 4,-9 13 43,1-7-94,-8 18 3,1 1-1,1-1 0,-6 39 1,11-53-3,0 1-1,1-1 1,-1 1 0,1-1-1,1 1 1,-1 0 0,1-1-1,-1 1 1,1-1 0,1 1-1,-1-1 1,0 0 0,1 0 0,0 1-1,0-1 1,0 0 0,1 0-1,-1-1 1,1 1 0,0-1-1,0 1 1,0-1 0,5 4-1,-6-6 4,0 0-1,0 0 1,0-1-1,0 1 1,0 0-1,0-1 0,0 1 1,0-1-1,0 0 1,0 0-1,0 1 1,0-1-1,0-1 0,0 1 1,1 0-1,-1 0 1,0-1-1,0 0 0,0 1 1,0-1-1,0 0 1,2-1-1,2-1 6,0 0 1,0-1-1,0 0 0,-1 0 1,10-8-1,-10 6 5,1 0 0,-1 0 1,0-1-1,4-7 0,-8 13-6,0-1 0,0 1 0,0-1 0,0 0 0,-1 1 0,1-1 0,0 0 0,-1 1 0,0-1 0,1 0 0,-1 0 0,0 0 0,0 0 0,0 1 0,0-1 0,0 0 0,0 0 0,-1 0 0,1 1 0,0-1 0,-1 0 0,0 0 0,-1-2 0,1 3-2,0 0-1,-1 1 0,1-1 0,-1 0 0,1 1 0,-1-1 0,1 1 0,-1 0 1,1-1-1,-1 1 0,1 0 0,-1 0 0,0 0 0,-1 0 0,-24 1 79,25-1-63,6 0-7,6-2-8,2-1-5,0 0 0,-1-1 0,0 0 0,0-1 0,0 0 0,10-7 0,15-7 0,-4 3 12,40-27 0,-69 41-6,0 1 0,1 0 0,-1 0 0,0 0 1,0 0-1,1 0 0,-1 1 0,1-1 0,-1 1 0,0 0 0,6 0 0,39 6-17,-44-5 12,7 1 16,0 0 1,-1 1-1,1 1 1,-1 0-1,0 0 1,0 1-1,14 8 1,-1 4 94,33 29 0,-15-11 14,-22-19-32,2-1 0,32 19-1,-43-29-61,0 0 0,0-1-1,0 0 1,0-1 0,1 0 0,-1-1 0,1 0-1,16 1 1,-21-2-27,13-1 34,0 0-1,26-3 1,-41 2-71,1 1 1,-1-1-1,1 0 0,-1-1 1,1 1-1,-1-1 1,0 0-1,0 0 0,0 0 1,0-1-1,0 1 0,0-1 1,0 0-1,-1 0 0,5-5 1,0-10-771,-7 11-2877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11352,'0'0'2000,"81"18"-1464,-21-10-96,13 2 0,5 0-216,-5-4 8,-7-6 104,-9 0 8,-9-4-48,-18 2-1,-5-2-79,-11 2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8936,'0'0'1136,"43"-63"-720,13 25-376,21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71 635 6824,'0'0'4440,"11"4"-4055,-2-1-277,-5-1-67,0 0 1,0-1 0,0 1-1,0-1 1,0 0-1,0-1 1,1 1 0,-1-1-1,0 0 1,1 0-1,-1 0 1,0 0 0,0-1-1,1 1 1,3-2-1,1-2 113,0 1 0,0-2 1,0 1-1,0-1 0,-1 0 0,0-1 0,11-10 0,-16 14-103,-1 0 0,0 0 0,0 0 0,0 0 0,0 0-1,0-1 1,0 1 0,-1-1 0,1 1 0,-1-1 0,0 0 0,0 1 0,0-1 0,0 0 0,0 0 0,-1 0-1,1 0 1,-1 0 0,0 0 0,1 0 0,-2 0 0,1 0 0,0 0 0,0 0 0,-1 0 0,0 0-1,0 0 1,1 1 0,-3-4 0,1 1-14,0 1-1,-1 0 1,1 0-1,-1-1 1,0 2 0,-1-1-1,1 0 1,0 1-1,-1-1 1,0 1-1,0 0 1,0 0-1,0 0 1,0 1 0,-1 0-1,1 0 1,-1 0-1,0 0 1,1 1-1,-1-1 1,0 1-1,0 0 1,0 1 0,0-1-1,0 1 1,0 0-1,0 0 1,0 1-1,0-1 1,0 1-1,0 0 1,1 1 0,-1-1-1,0 1 1,-7 4-1,5-3 18,0 1 0,1 0 0,-1 0-1,1 1 1,0-1 0,0 2 0,0-1-1,1 0 1,0 1 0,0 0 0,0 1 0,1-1-1,0 1 1,0-1 0,1 1 0,-1 1-1,2-1 1,-1 0 0,-2 11 0,4-10 3,-1 0 1,1 1-1,0-1 1,1 0-1,0 1 0,1-1 1,-1 1-1,1-1 1,1 0-1,0 0 0,0 1 1,1-1-1,0-1 1,0 1-1,0 0 1,1-1-1,9 13 0,-9-15-27,0-1 0,1 0-1,0 1 1,-1-2-1,1 1 1,1 0 0,-1-1-1,1 0 1,-1-1-1,1 1 1,0-1-1,0 0 1,0 0 0,0-1-1,0 1 1,0-2-1,0 1 1,9 0 0,8-2 55,-1 0 1,0 0 0,40-10 0,-27 2 28,0-1 1,52-24-1,64-39 201,-62 28-103,209-106 676,-287 141-734,-12 7-57,-7 5-34,-17 8-21,1 2 0,0 1 1,1 1-1,1 1 0,0 0 1,-23 23-1,31-25-12,0 1 1,1 0-1,1 1 1,0 0-1,1 1 1,1 0-1,0 1 1,1 0-1,-9 25 1,17-37-20,-1 0 0,1 0 0,0 0 0,0 0 0,1 0 0,-1 0-1,1 0 1,0 0 0,1 0 0,-1 0 0,3 7 0,-3-10-7,1 0 1,0 0-1,-1 0 1,1 0-1,0-1 0,0 1 1,0 0-1,1-1 1,-1 1-1,0-1 1,1 1-1,-1-1 0,1 0 1,-1 1-1,1-1 1,0 0-1,-1 0 0,1 0 1,0 0-1,0 0 1,0-1-1,0 1 0,-1-1 1,1 1-1,0-1 1,0 1-1,0-1 0,0 0 1,0 0-1,0 0 1,3-1-1,-2 1 2,0 0-1,1-1 1,-1 0-1,1 0 1,-1 0 0,0 0-1,0 0 1,0-1 0,0 0-1,0 1 1,3-4-1,31-26 33,-24 18-26,93-100 92,-22 20 15,-69 79-38,-15 14-79,0 0 0,0 0 0,0 0 0,0 0 0,0 0 0,0 1 0,0-1 0,0 0 0,0 0 0,0 0 0,0 0 0,0 0 0,0 0 0,0 0 0,0 0 0,0 0 0,0 0 0,0 0 0,0 0 0,0 0 0,0 0 0,0 0 0,0 0 0,0 0 0,0 0 0,1 0 0,-1 0 0,0 1 0,0-1 0,0 0 0,0 0 0,0 0 0,0 0 0,0 0 0,0 0 0,0 0 0,0 0 0,0 0 0,0 0 0,0 0 0,0 0 0,0 0 0,1 0 0,-1 0 0,0-1 0,0 1 0,0 0 0,0 0 0,-17 28 142,7-13-148,-143 262 120,-7 12 42,131-245-112,-75 129 371,101-165-313,4-6 80,11-13 1,41-56-24,-14 15-107,429-456 382,-311 368-283,-147 132-116,0-1 0,13-17-1,-16 18 7,0 0 0,0 1 0,1-1-1,12-8 1,-10 6 39,-8 9 27,-6 11-57,4-8-53,-14 33 68,2 1 0,2 0 0,1 0 0,2 1 0,-3 45 0,9-80-59,1 0-1,0 0 1,0-1-1,0 1 1,0 0-1,0 0 1,0 0-1,0-1 1,1 1-1,-1 0 1,1 0-1,-1-1 1,1 1 0,0 0-1,0-1 1,-1 1-1,1-1 1,0 1-1,0-1 1,0 0-1,1 1 1,-1-1-1,3 3 1,-3-4-2,1 0-1,0 1 1,0-1 0,-1 0 0,1 0-1,0 0 1,-1 0 0,1 0 0,0 0 0,0 0-1,-1-1 1,1 1 0,0 0 0,-1-1 0,1 0-1,-1 1 1,1-1 0,-1 0 0,1 0 0,-1 0-1,1 0 1,-1 0 0,0 0 0,3-2 0,23-23 77,0-1 0,-2-1 1,30-43-1,-11 14 22,-20 25-21,-10 13-2,22-23 0,-35 42-80,-1 0 0,0 0 0,1 0 0,-1-1 0,1 1 0,-1 0 0,0 0 0,1 0 0,-1 0 0,1 0 0,-1 0 0,1 0 0,-1 0 0,1 0 0,-1 0 0,0 0 0,1 0 0,-1 0 0,1 0 0,-1 0 0,1 1-1,-1-1 1,0 0 0,1 0 0,-1 0 0,0 1 0,1-1 0,-1 0 0,1 0 0,-1 1 0,0-1 0,0 0 0,1 1 0,-1-1 0,0 0 0,0 1 0,1-1 0,-1 1 0,0-1 0,0 0 0,0 1 0,0-1 0,1 1 0,-1 0 0,8 20 20,-5-7-17,-1-1 2,1 0-1,0 0 1,0-1-1,2 0 1,-1 1-1,12 19 0,-11-24-4,14 20 43,-18-27-42,0 0-1,1 0 0,-1 0 1,0-1-1,0 1 1,0 0-1,0-1 1,1 1-1,-1 0 1,0-1-1,1 0 0,-1 1 1,0-1-1,1 0 1,-1 1-1,1-1 1,-1 0-1,0 0 0,1 0 1,-1 0-1,1-1 1,1 0-1,19-7 60,-1-1-1,0-1 1,-1-1-1,36-27 1,-43 29-34,28-20 59,-15 11 24,43-25 1,-60 38-90,1 1 1,-1 0-1,1 1 1,0-1-1,0 2 1,0 0-1,0 0 1,21 0-1,-8 0 4,-19 1-22,0 1 0,0-1 0,0 1 0,0 0 0,1 0 0,-1 1 0,0-1 0,6 2-1,14 1 8,-47 6 60,2-4-50,-1 0 1,1 1 0,-26 11-1,39-13-16,0 0 1,1 0-1,-1 1 0,1 0 0,0 0 1,0 1-1,0 0 0,1 0 0,0 1 1,-10 13-1,8-8-12,1 0 0,0 0 0,-8 22-1,14-31 7,-1 0 0,1 0 0,0 0 0,1-1 0,-1 1 0,0 0-1,1 0 1,0 0 0,0 0 0,0 0 0,0 0 0,0 0-1,0 0 1,1 0 0,-1 0 0,1 0 0,0 0 0,0 0 0,0-1-1,0 1 1,1 0 0,-1-1 0,4 6 0,-4-7 1,0 0 0,1 0 0,-1 0 0,0 0 0,1 0 0,-1 0 0,0-1 0,1 1 0,-1 0 0,1-1 0,-1 1 0,1-1 0,-1 1 0,1-1 0,0 0 0,-1 0 0,1 0 0,-1 1 0,4-2 0,-2 1 3,1-1 0,-1 0 0,0 0 0,0 0 0,0-1 0,0 1 1,-1-1-1,1 1 0,4-4 0,3-4 18,0 0 0,-1 0 0,14-18 0,-23 26-20,106-130 240,-105 130-238,0-1 0,1 1 0,-1-1 0,0 0 0,1 1 0,-1 0 0,1-1 0,0 1 0,2-2 0,-3 3-2,0 0-1,-1 0 0,1 0 1,-1 0-1,1 0 1,0 0-1,-1 0 1,1 0-1,-1 0 0,1 0 1,0 0-1,-1 0 1,1 0-1,-1 0 1,1 0-1,-1 1 0,1-1 1,-1 0-1,1 1 1,-1-1-1,1 0 1,-1 1-1,1-1 0,-1 0 1,1 1-1,-1-1 1,1 1-1,-1-1 0,0 1 1,1-1-1,-1 1 1,0-1-1,0 1 1,1-1-1,-1 1 0,0-1 1,0 1-1,0 0 1,17 54-55,-15-43 43,1 0 0,1 0 0,9 20 0,-8-23 9,0-2 1,0 1-1,0 0 0,1-1 0,0 0 0,0 0 0,13 10 0,-15-14 1,0 0 1,0-1-1,0 1 1,1-1-1,-1 0 1,1 0-1,-1-1 1,1 1-1,-1-1 0,1 0 1,0-1-1,-1 1 1,1-1-1,0 1 1,0-1-1,0-1 1,5 0-1,3-2 5,-1-1 0,1 0 0,0-1 0,-1 0 0,0-1 0,0 0 0,-1-1 0,0 0 0,0-1 0,0 0 0,11-13 0,4-5 15,-1-1 0,40-58 0,-44 50 11,-1 0-1,-1-1 0,-2-1 0,-2 0 0,-2-1 0,-1-1 1,8-42-1,-14 50-3,26-131 136,-32 116-130,-10 104-55,-3 65-32,3-36 0,3 0 0,5 119 0,3-194 61,-1 3 9,1-1 0,1 0 1,0 0-1,1 0 0,0 0 1,1 0-1,10 22 0,-14-36-13,1 1 0,-1-1 0,1 1 0,-1-1 0,0 1 0,1-1 0,-1 1 0,1-1 0,-1 1 0,1-1 0,0 0 0,-1 1 0,1-1 0,-1 0 0,1 1-1,0-1 1,-1 0 0,1 0 0,-1 0 0,1 1 0,0-1 0,-1 0 0,1 0 0,0 0 0,-1 0 0,1 0 0,0 0 0,-1 0 0,1-1 0,0 1 0,-1 0 0,1 0 0,0 0 0,-1-1 0,1 1 0,-1 0 0,1-1 0,-1 1 0,1 0 0,0-2-1,26-20 79,-22 16-60,22-23 67,-1-1-1,26-39 1,-8 9 38,-35 49-99,-5 6-7,1-1 0,-1 0 0,0 0-1,3-7 1,-7 13-17,0 1-1,0-1 1,0 0-1,0 0 1,0 0-1,1 0 0,-1 0 1,0 0-1,0 0 1,0 0-1,0 0 1,0 0-1,0 0 0,0 0 1,0 0-1,0 0 1,0 0-1,0 0 1,0 0-1,0 0 1,0 0-1,0 0 0,0 0 1,1 0-1,-1 0 1,0 0-1,0 0 1,0 0-1,0 0 0,0 0 1,0 0-1,0 0 1,0 0-1,0 0 1,0 0-1,0 0 0,0 0 1,0 0-1,0 0 1,1 0-1,-1 0 1,0 0-1,0 0 1,0 0-1,0 14 25,-2 18 0,2-31-23,-2 18 29,2 0 1,2 28-1,-2-40-27,1 0-1,0-1 1,1 1 0,0-1 0,0 1 0,0-1 0,1 0 0,0 0 0,0 0 0,5 8 0,-5-12-2,-1 0 1,0 1-1,1-1 1,-1-1-1,1 1 1,0 0-1,0-1 0,-1 1 1,1-1-1,0 0 1,0 0-1,0 0 0,0 0 1,1-1-1,-1 1 1,0-1-1,0 0 1,0 0-1,0 0 0,1 0 1,-1 0-1,0-1 1,0 1-1,0-1 0,0 0 1,4-2-1,10-3 19,-1 0-1,0-1 1,21-14 0,-34 20-18,28-18 30,-1-1 1,0-1 0,36-35-1,-42 26-33,-20 25-1,0-1-1,0 1 1,0 0-1,8-6 1,-17 16 3,0 0 1,1 0-1,0 1 1,0-1-1,0 1 0,1 0 1,-1 1-1,1-1 0,1 0 1,0 1-1,0-1 1,0 1-1,-1 10 0,2-14-1,1-1-1,-1 1 0,1 0 0,0-1 1,0 1-1,0-1 0,0 1 0,0 0 1,1-1-1,-1 1 0,1-1 0,0 1 1,-1 0-1,1-1 0,0 0 0,1 1 1,-1-1-1,0 0 0,1 0 0,-1 1 1,1-1-1,0 0 0,0 0 0,0-1 1,0 1-1,0 0 0,0-1 0,0 1 1,0-1-1,1 0 0,-1 1 0,0-1 1,1 0-1,-1-1 0,1 1 0,-1 0 1,1-1-1,0 1 0,-1-1 0,4 0 1,-2 0 3,-1 0 0,1 0 1,-1-1-1,1 1 1,-1-1-1,0 0 0,1 0 1,-1 0-1,0-1 1,0 1-1,1-1 0,-1 0 1,0 0-1,-1 0 0,1 0 1,5-5-1,-4 4 3,-1-1-1,0 0 0,1 0 1,-1 0-1,-1 0 0,1 0 1,-1-1-1,1 1 1,-1-1-1,0 0 0,1-6 1,-3 8-3,1 0 0,-1-1 0,0 1 0,0-1 0,0 1 0,-1 0 0,1-1 0,-1 1 0,0-1 0,1 1 0,-2 0 0,1 0 0,0-1 0,-1 1 0,1 0 0,-1 0 0,0 1 0,0-1 0,0 0 0,0 1 0,-1-1 0,1 1-1,-1-1 1,1 1 0,-1 0 0,0 0 0,0 0 0,0 1 0,0-1 0,-7-2 0,4 3 8,3 0-13,0 0 0,-1 0-1,1 0 1,-1 0 0,1 1-1,-1 0 1,1 0-1,-1 0 1,1 0 0,-1 0-1,1 0 1,-1 1 0,-5 1-1,25-4-27,0-1-1,18 1 0,-9 0 17,18-2 2,-11 1-1,1 0 0,-1 2-1,65 7 1,-92-6 12,0 1-1,-1 0 0,1 0 1,-1 0-1,1 0 1,-1 1-1,0 0 1,1 0-1,-1 0 1,0 1-1,0-1 1,-1 1-1,1 0 1,0 0-1,-1 0 1,0 0-1,0 1 0,0-1 1,0 1-1,0 0 1,-1 0-1,0 0 1,0 0-1,0 0 1,0 1-1,0-1 1,-1 1-1,0-1 1,0 1-1,0-1 1,-1 1-1,1 0 0,-1-1 1,0 1-1,0 0 1,-1-1-1,0 1 1,1-1-1,-4 8 1,2 13 68,4-13-8,-2-12-59,0 0 0,0 0 0,0 1 0,0-1 0,0 0 0,1 0 0,-1 0 0,0 0 0,0 1 0,0-1 0,0 0 0,0 0 0,1 0 0,-1 0 0,0 0 0,0 0 0,0 0 0,1 1 0,-1-1 0,0 0 0,0 0 0,0 0 0,0 0 0,1 0 0,-1 0 0,0 0 0,0 0 0,1 0 0,-1 0 0,0 0 0,0 0 0,0 0 0,1 0 0,-1 0 0,0-1 0,0 1 0,0 0 0,0 0 0,1 0 0,-1 0 0,0 0 0,22-14 66,-1-1 0,36-32 0,-36 28-40,0 1 0,29-17 0,-49 33-29,1 1 0,0 0 0,-1 0 0,1 0 0,0 0 0,-1 0 0,1 1 0,0-1 0,0 1 0,0-1 0,0 1-1,-1-1 1,1 1 0,0 0 0,0 0 0,0 0 0,0 0 0,0 0 0,0 0 0,0 1 0,0-1 0,0 1 0,-1-1 0,1 1 0,0 0-1,2 1 1,0 1-8,-1 1 0,0-1-1,1 1 1,-1 0 0,0 0-1,-1 1 1,1-1-1,3 9 1,1 1-22,1 0 0,19 26 0,-25-36 32,1-1 1,0 0-1,0 1 1,0-1 0,1 0-1,-1-1 1,1 1-1,0 0 1,-1-1 0,1 0-1,0 0 1,0 0-1,1-1 1,-1 1-1,7 1 1,-6-3 2,-1 0 0,1-1 0,-1 1 0,0-1 0,1 0 1,-1 0-1,0 0 0,1-1 0,-1 1 0,0-1 0,0 0 0,-1 0 0,6-4 0,6-5 34,25-23 0,-30 25-23,18-19 88,-2-2-1,-1 0 0,-1-2 1,24-43-1,-28 44 11,-18 29-95,0-1 0,0 0 0,0 1 0,1 0 0,-1-1 0,1 1-1,3-2 1,-6 4-15,0-1 0,0 1-1,1 0 1,-1 0 0,0 0 0,1 0-1,-1-1 1,0 1 0,1 0 0,-1 0-1,0 0 1,1 0 0,-1 0 0,0 0-1,1 0 1,-1 0 0,0 0-1,1 0 1,-1 0 0,1 0 0,-1 0-1,0 0 1,1 0 0,-1 1 0,0-1-1,1 0 1,-1 0 0,1 0 0,-1 1-1,1 0 0,-1 0 0,0 0 1,1 0-1,-1 0 0,0 0 1,0 0-1,1 0 0,-1 0 1,0 0-1,0 0 0,0 0 1,0 0-1,0 0 0,-1 0 0,1 1 1,-3 28 7,-1-1 1,-2 0-1,-9 31 1,12-52-1,1 0 0,-2-1 0,1 1 0,-1-1 1,0 1-1,-1-1 0,1 0 0,-1-1 0,-1 1 0,0-1 0,1 0 1,-2 0-1,1-1 0,-1 0 0,0 0 0,-8 5 0,12-9 0,0 0-1,0 0 0,0 0 0,1-1 1,-1 1-1,-1-1 0,1 0 0,0 1 1,-3-2-1,4 1-2,1 0 0,-1 0 0,0 0 0,1 0 0,-1-1-1,1 1 1,-1-1 0,0 1 0,1-1 0,-1 1 0,1-1 0,0 0 0,-1 0 0,1 0 0,-1 0 0,1 0 0,0 0-1,-2-2 1,3 2-4,0 1 0,1-1 0,-1 0 0,0 1-1,1-1 1,-1 1 0,1 0 0,-1-1 0,1 1-1,-1-1 1,1 1 0,-1 0 0,1-1 0,-1 1-1,1 0 1,-1-1 0,1 1 0,-1 0 0,1 0-1,0 0 1,-1-1 0,1 1 0,-1 0 0,1 0-1,1 0 1,18-5 59,122-6 27,-12 1-333,-127 10 212,-1-1-20,1 1-1,-1 0 0,0-1 1,1 1-1,-1 0 1,1 0-1,-1 1 1,0-1-1,1 0 1,-1 1-1,1-1 0,-1 1 1,3 1-1,-5-2 31,1 1 0,-1-1 0,0 1-1,0-1 1,0 0 0,0 1 0,1-1-1,-1 1 1,0-1 0,0 0 0,0 1-1,0-1 1,0 1 0,0-1 0,0 0 0,0 1-1,0-1 1,-1 1 0,1-1 0,0 1-1,0-1 1,0 0 0,0 1 0,0-1-1,-1 0 1,1 1 0,0-1 0,0 0-1,-1 1 1,1-1 0,0 0 0,-1 1-1,1-1 1,0 0 0,-1 0 0,1 1-1,0-1 1,-1 0 0,1 0 0,0 0-1,-2 1 1,-12 10-4122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10544,'0'0'1440,"68"-34"-1384,-42 28 16,-3 4-104,-9-2 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1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8744,'0'0'1040,"115"-24"-536,-33 3 168,19-5 8,14 8 40,4-2 8,0-2-104,-10 4 16,-6 6-104,-19-1 8,-11 1-160,-23 2 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1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5824,'0'0'7928,"3"-12"-7562,6-24 98,2 1 0,22-48 0,-26 67-354,16-32 609,52-85-1,-72 129-647,-1 1 0,1-1 0,0 0 1,0 1-1,0 0 0,1 0 0,-1 0 1,1 0-1,0 0 0,-1 1 0,9-4 0,-12 6-59,1 0-1,0 0 0,-1 0 0,1 0 1,0 0-1,-1 0 0,1 1 0,0-1 0,-1 0 1,1 0-1,0 1 0,-1-1 0,1 0 0,-1 1 1,1-1-1,-1 1 0,1-1 0,-1 0 1,1 1-1,-1-1 0,1 1 0,-1-1 0,0 1 1,1 0-1,-1-1 0,0 1 0,1-1 0,-1 1 1,0 0-1,0-1 0,1 1 0,-1 0 1,8 27 153,2 31 54,3 62 0,-2-2 25,-5-83-145,1-1 1,1 1 0,22 55-1,-29-88-83,0 1 0,1-1 0,0 0 0,0 0 0,0 0-1,0 0 1,0 0 0,0-1 0,1 1 0,-1-1 0,1 1-1,0-1 1,0 0 0,-1 0 0,7 3 0,-7-4-5,0-1 0,0 1 0,0-1 0,0 0 0,0 1 1,0-1-1,0 0 0,0 0 0,0 0 0,0-1 0,0 1 0,0 0 0,0-1 1,0 1-1,0-1 0,0 0 0,0 1 0,0-1 0,0 0 0,-1 0 0,1-1 0,0 1 1,-1 0-1,1 0 0,-1-1 0,1 1 0,-1-1 0,3-2 0,1-4 15,1-1-1,-1 1 1,-1-1-1,1 0 1,3-13-1,7-14 38,4-10 33,-2-1 1,-3-1-1,12-63 0,18-63 241,-40 162-295,1-1 0,0 1 0,1 0 0,10-17 0,-14 26-41,0 0 0,-1 1 1,2-1-1,-1 1 0,0-1 0,0 1 0,1 0 0,-1 0 1,1 0-1,0 0 0,0 0 0,0 1 0,0-1 1,0 1-1,0 0 0,0 0 0,0 0 0,0 0 0,0 0 1,1 1-1,-1-1 0,0 1 0,6 0 0,14 5 14,1 0-1,-1 1 1,-1 1-1,44 21 1,-6-3 67,-48-19-30,16 4 227,-37 1-3303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6520,'0'0'2320,"11"-5"-1823,10-4 41,1 0-1,0 2 1,45-10 0,-50 15-165,-13 1-154,1 0 0,0 0 0,0 1-1,0-1 1,-1 1 0,10 2 0,-12-2-153,0 1 1,0 0-1,0 0 1,0-1-1,-1 1 0,1 1 1,0-1-1,0 0 1,-1 0-1,1 1 0,-1-1 1,1 1-1,-1-1 1,1 1-1,-1 0 0,0-1 1,0 1-1,0 0 0,1 4 1,4 8 214,-1 0 1,-1 1-1,-1 0 1,0 0-1,1 24 0,-2-24 68,-1 0 0,2-1-1,0 1 1,0-1 0,1 0-1,7 15 1,-10-27-296,-1-1 0,1 0 0,0 0-1,0 1 1,-1-1 0,1 0 0,0 0 0,0 0-1,0 0 1,0 0 0,0 0 0,1 0 0,-1-1-1,0 1 1,0 0 0,1-1 0,-1 1 0,3 0-1,-4-1-195,1 0-1,0 0 0,0 0 0,0 0 0,-1 0 0,1 0 1,0 0-1,0 0 0,-1 0 0,1 0 0,0-1 0,0 1 1,-1 0-1,1-1 0,0 1 0,-1-1 0,1 1 0,0 0 0,-1-1 1,2 0-1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9848,'0'0'776,"-10"10"-552,-158 170 656,84-77 20,-77 101 2577,137-177-2239,24-34-2929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6632,'0'0'2132,"-6"12"-1552,-16 39 18,21-49-497,0 0-1,0 0 0,0 0 1,1 1-1,-1-1 0,1 0 0,-1 1 1,1-1-1,0 0 0,0 1 1,-1-1-1,2 0 0,-1 1 0,0-1 1,1 3-1,-1-4-55,1-1 1,-1 1-1,1 0 1,-1-1-1,1 1 1,-1-1-1,1 1 0,0 0 1,-1-1-1,1 1 1,0-1-1,-1 1 1,1-1-1,0 0 0,0 1 1,-1-1-1,1 0 1,0 0-1,0 1 1,0-1-1,-1 0 1,1 0-1,0 0 0,0 0 1,0 0-1,1 0 1,2-1 61,1 1 1,-1-1-1,0 0 1,0-1-1,1 1 1,-1-1-1,0 0 1,0 0-1,0 0 1,-1 0-1,5-3 1,1-3 117,-1 0 0,13-15 0,-19 21-186,-1 0 0,1 0 0,-1 0 1,1 0-1,-1-1 0,0 1 0,0 0 0,0-1 0,0 1 0,0-1 0,0 1 0,-1-1 1,1 1-1,-1-1 0,0 1 0,0-1 0,0 0 0,0-3 0,-1 5-17,1 1-1,0-1 1,0 1 0,-1-1-1,1 1 1,0-1 0,-1 1-1,1-1 1,0 1 0,-1-1-1,1 1 1,-1-1 0,1 1-1,-1 0 1,1-1-1,-1 1 1,1 0 0,-1-1-1,1 1 1,-1 0 0,1 0-1,-1 0 1,0-1 0,1 1-1,-1 0 1,1 0-1,-1 0 1,0 0 0,1 0-1,-1 0 1,1 0 0,-1 0-1,0 0 1,1 0 0,-1 1-1,1-1 1,-1 0 0,0 0-1,1 0 1,-1 1-1,1-1 1,-1 0 0,1 1-1,-1 0 1,-30 18 426,25-15-298,1-1-213,4-3-2,1 0 0,-1 1 0,0-1 1,0 1-1,1-1 0,-1 0 1,0 1-1,0-1 0,1 1 1,-1 0-1,1-1 0,-1 1 1,0-1-1,1 1 0,-1 0 1,1 0-1,-1-1 0,1 1 1,0 0-1,-1 0 0,1 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9:02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281 1 9848,'0'0'7694,"-2"13"-7043,0 8-395,-1-1-1,-1 1 1,-1-1 0,-1 0 0,0 0 0,-2-1 0,-19 37-1,18-42 15,0-1-1,-1-1 0,-1 1 0,-23 20 0,29-28-171,-1-1-1,0 0 1,0-1 0,0 1-1,0-1 1,0-1 0,-1 1 0,1-1-1,-1 0 1,0 0 0,0-1-1,0 0 1,-13 1 0,18-2-84,1 0 0,-1 0 0,0 0 0,1 0 1,-1 0-1,0 0 0,1 0 0,-1-1 0,1 1 1,-1-1-1,1 1 0,-1-1 0,0 0 0,1 1 1,0-1-1,-1 0 0,1 0 0,0 0 0,-1 0 1,1 0-1,0-1 0,0 1 0,0 0 0,0 0 1,0-1-1,0 1 0,0 0 0,0-1 0,0-1 1,-1-19-2955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6424,'0'0'4517,"-10"9"-4178,0 0-235,-1-1 68,1 1-1,0 1 0,1 0 1,-13 17-1,22-27-139,-1 1 0,1-1 0,-1 1-1,1-1 1,0 1 0,-1-1 0,1 1 0,0 0 0,-1-1 0,1 1 0,0-1 0,0 1-1,-1 0 1,1-1 0,0 1 0,0 0 0,0-1 0,0 1 0,0 0 0,0-1 0,0 1-1,0 0 1,0 0 0,0-1 0,0 1 0,0 0 0,1-1 0,-1 1 0,1 0-1,-1 0 5,1-1-1,0 1 0,0-1 0,0 0 0,0 1 0,0-1 0,0 0 1,0 1-1,0-1 0,0 0 0,0 0 0,1 0 0,-1 0 0,0 0 1,0 0-1,1-1 0,5 0 140,0 0 1,0-1-1,0 0 0,8-3 1,-12 3-99,0-1 1,1 1-1,-1-1 1,0 0-1,0 0 1,-1 0-1,1 0 1,4-6-1,-6 8-27,0-1-1,0 1 1,0-1-1,0 1 0,-1-1 1,1 1-1,0-1 1,-1 0-1,1 1 1,-1-1-1,1 0 0,-1 1 1,0-1-1,0 0 1,0 0-1,0 1 1,0-1-1,0 0 0,0 1 1,0-1-1,-1 0 1,0-1-1,1 2-38,0 1-1,0 0 1,-1-1-1,1 1 1,0 0 0,0 0-1,0-1 1,-1 1-1,1 0 1,0 0-1,-1-1 1,1 1-1,0 0 1,0 0 0,-1 0-1,1-1 1,0 1-1,-1 0 1,1 0-1,0 0 1,-1 0 0,1 0-1,0 0 1,-1 0-1,1 0 1,-1 0-1,1 0 1,0 0-1,-1 0 1,1 0 0,0 0-1,-1 0 1,1 0-1,0 0 1,-1 1-1,1-1 1,0 0 0,-1 0-1,1 0 1,0 0-1,-1 1 1,1-1-1,0 0 1,0 0-1,-1 1 1,1-1 0,0 0-1,0 0 1,0 1-1,-1-1 1,1 0-1,0 1 1,0-1 0,0 0-1,0 1 1,0-1-1,0 0 1,-1 1-1,-7 21 20,8-7-2175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4416,'0'0'5634,"-1"14"-5060,-3 64 535,3 0 1,4 0 0,18 110-1,-14-148 97,2 72-1,-9-101-855,-2-10 371,-2-16-411,1 4-2763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9040,'0'0'1776,"16"-3"-1370,229-18 1744,-191 21-1409,-25 1-215,0-2 0,1-1 0,-1-1 1,0-1-1,31-9 0,-48 10-534,24-10 1030,-16 2-3152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34 5416,'0'0'4006,"-10"6"-3398,-73 39 1203,76-41-1665,0 1 0,1 0-1,0 1 1,0-1 0,0 1 0,1 0 0,-1 1-1,1-1 1,1 1 0,-1 0 0,1 0 0,1 1-1,-1-1 1,1 1 0,1 0 0,-1 0 0,-1 10-1,1-4 18,1 0-1,0 1 0,1-1 1,1 1-1,0-1 0,1 0 1,1 1-1,0-1 1,4 16-1,-4-24-114,0-1-1,1 1 1,-1 0 0,1-1 0,0 0 0,1 1 0,-1-1-1,1 0 1,0-1 0,0 1 0,1-1 0,-1 0 0,1 0-1,0 0 1,0-1 0,0 1 0,0-1 0,1 0-1,-1-1 1,1 1 0,0-1 0,0-1 0,0 1 0,0-1-1,0 0 1,0 0 0,0 0 0,0-1 0,0 0 0,1 0-1,-1-1 1,0 0 0,0 0 0,0 0 0,0-1-1,0 0 1,7-3 0,-1-2 8,-1-1 0,1 0 0,-2 0 0,1-1 0,-1 0 0,-1-1-1,10-11 1,53-83 206,-11 14 53,-54 80-238,-1 5 187,-5 25-113,-1 14-86,2-1-1,1 0 1,10 45 0,-10-65-49,1 1 0,0-1 0,1 0 0,0-1 0,1 1 0,0-1 0,1 0 1,1-1-1,0 0 0,0 0 0,13 12 0,-19-21-8,0 0 1,0 0-1,1 0 0,-1 0 1,1 0-1,-1 0 0,1-1 1,0 1-1,0-1 0,0 1 1,0-1-1,0 0 0,0-1 1,0 1-1,0 0 0,0-1 0,0 0 1,0 1-1,6-2 0,-5 0 7,0 0 0,0 0 0,-1-1-1,1 1 1,-1-1 0,1 0 0,-1 0-1,1 0 1,-1-1 0,0 1 0,0-1-1,-1 0 1,6-5 0,2-6 48,0-1-1,-1 0 1,-1 0 0,0-1 0,11-32-1,28-117 343,-41 136-225,-2-1 1,-1 1-1,0-56 1,-4 80-120,0 0 0,0-1 1,0 1-1,-1 0 0,-3-10 0,4 14-51,1 0-1,-1 0 0,0-1 1,1 1-1,-1 0 1,0 0-1,0 0 0,0 0 1,0 0-1,0 0 0,0 0 1,-2-1-1,2 2-12,1 0-1,-1 0 1,0 0-1,1-1 1,-1 1-1,0 0 1,1 0-1,-1 0 1,0 0-1,1 0 1,-1 0-1,0 0 1,1 1-1,-1-1 1,0 0-1,1 0 1,-1 0-1,0 1 1,1-1-1,-1 0 1,1 1-1,-1-1 1,0 1-1,1-1 1,-1 0-1,0 2 1,-5 6-2853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 7528,'0'0'4864,"-11"-2"-4420,-6-1-137,-1 1 1,-27-1 0,36 3-106,0 1-1,1 0 1,-1 0 0,0 1-1,1 0 1,-1 0 0,1 1 0,-16 7-1,15-5-9,0 1-1,1 0 1,-1 1 0,1 0-1,1 0 1,-1 1-1,1-1 1,0 2 0,1-1-1,0 1 1,0 0 0,1 0-1,-7 17 1,11-24-155,0 1 0,0-1 0,0 1-1,0 0 1,1-1 0,-1 1 0,1 0 0,-1-1 0,1 1 0,0 0 0,0-1 0,0 1 0,1 0 0,-1-1 0,1 1 0,-1 0 0,1-1-1,0 1 1,0-1 0,0 1 0,0-1 0,1 1 0,-1-1 0,0 0 0,1 1 0,0-1 0,0 0 0,-1 0 0,1 0 0,0-1 0,1 1-1,-1 0 1,0-1 0,0 1 0,1-1 0,-1 0 0,4 1 0,5 3 36,0-1 1,0-1-1,1 0 1,-1 0-1,1-1 1,0 0-1,13-1 0,1 1 43,1-2 0,-1 0-1,1-2 1,-1-1 0,1-1-1,-1-2 1,50-16 0,-50 10-52,25-14 0,-23 7-2872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7232,'0'0'5641,"12"-6"-5333,-7 3-273,13-6 171,0 0 0,1 0 0,30-7 0,-44 15-139,-1 1 0,1-1 0,0 1 0,0 0 0,-1 0 0,1 1 0,0-1 0,0 1 0,-1 0 1,1 1-1,5 1 0,-9-2-39,1-1-1,0 1 1,-1 0 0,1 0 0,-1-1 0,1 1 0,-1 0 0,1 0 0,-1 1 0,0-1 0,1 0-1,-1 0 1,0 1 0,0-1 0,0 1 0,0-1 0,0 1 0,0-1 0,0 1 0,-1-1-1,1 1 1,-1 0 0,1-1 0,-1 1 0,1 0 0,-1 0 0,0-1 0,0 1 0,0 0-1,0 0 1,0-1 0,0 1 0,-1 0 0,0 2 0,-10 27 387,-2 0 0,-1 0 0,-36 55 0,45-77-255,4-8-132,1 0 1,-1 0 0,0 0 0,1 0-1,-1 0 1,1 1 0,-1-1-1,1 0 1,0 0 0,-1 0 0,1 1-1,0-1 1,0 0 0,0 1-1,0-1 1,0 0 0,0 0-1,0 1 1,1-1 0,-1 0 0,0 0-1,1 1 1,-1-1 0,1 0-1,-1 0 1,1 0 0,0 0-1,-1 0 1,1 0 0,0 0 0,0 0-1,0 0 1,0 0 0,-1 0-1,1 0 1,1 0 0,-1-1-1,0 1 1,2 1 0,5 2 69,0-1 1,0 0-1,1 0 1,14 3-1,-12-3-28,15 3 115,-1-1 0,2-1-1,30 1 1,-39-5-40,-1 0 0,1-1 0,-1-1 1,0-1-1,31-8 0,-40 7-2751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7136,'0'0'5050,"4"-10"-4576,-1 2-339,0 0 1,1 0 0,0 1 0,1-1-1,-1 1 1,1 0 0,1 0-1,0 1 1,8-9 0,-7 9 3,-4 3 10,1 0 1,-1 0-1,1 0 1,0 1 0,6-4-1,-9 6-109,0-1-1,0 1 0,0 0 1,1-1-1,-1 1 1,0 0-1,0 0 0,0 0 1,1 0-1,-1 0 1,0 0-1,0 0 0,1 0 1,-1 0-1,0 1 1,0-1-1,0 0 0,0 1 1,1-1-1,-1 1 0,0-1 1,0 1-1,0 0 1,0-1-1,0 1 0,1 1 1,3 3 43,-1 1 0,1-1 0,-1 1 0,-1 0 0,1 0 1,-1 0-1,0 0 0,0 0 0,-1 1 0,2 7 0,3 12 148,3 33 0,-10-58-229,9 66 345,11 64 281,-16-109-443,2 0-1,1 0 1,15 35 0,-20-52-137,1 0 0,-1-1 1,1 1-1,0-1 0,0 0 1,1 0-1,-1 0 0,1 0 0,0 0 1,0-1-1,0 0 0,1 0 1,5 4-1,-7-6-20,1 0 0,-1 0 0,0 0 0,0 0 0,0 0 0,1-1-1,-1 0 1,0 1 0,0-1 0,1 0 0,-1-1 0,0 1 0,1-1 0,-1 1 0,0-1 0,0 0 0,0 0 0,0 0 0,0-1 0,0 1 0,0-1-1,5-3 1,-1-1 11,1 0-1,-1-1 0,-1 0 0,1 0 1,-1 0-1,0-1 0,-1 0 1,0 0-1,0-1 0,0 1 0,4-15 1,4-14 107,13-58 0,-18 60-62,36-210 564,-27 126-212,-9 97-237,-8 21-192,0 1 0,0 0 0,0 0-1,1-1 1,-1 1 0,0 0 0,0 0 0,1-1 0,-1 1 0,0 0 0,0 0-1,1 0 1,-1-1 0,0 1 0,1 0 0,-1 0 0,0 0 0,1 0-1,-1 0 1,0 0 0,1 0 0,-1 0 0,0 0 0,1 0 0,-1 0-1,1 0 1,-1 0 0,0 0 0,1 0 0,-1 0 0,3 2 22,0 0 1,0 0 0,0 1 0,-1-1-1,0 1 1,1-1 0,-1 1-1,2 3 1,4 4-37,3 3 54,1-1-1,1 0 1,0-1-1,0-1 1,1 0-1,0 0 0,0-1 1,1-1-1,1-1 1,-1 0-1,22 6 1,-33-12-22,-1 0 1,1-1-1,0 1 0,-1-1 1,1 0-1,0 0 1,0 0-1,-1 0 1,1-1-1,0 1 1,0-1-1,-1 0 0,1 0 1,-1 0-1,1-1 1,4-2-1,13-12-3243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10448,'0'0'1725,"13"-2"-1417,9-2-189,62-10 322,-74 13-344,-1 1 1,1 1-1,0-1 1,0 2-1,-1-1 1,1 2-1,0-1 1,-1 1-1,0 1 1,17 8-1,-3 1 574,0 0 0,38 32 0,-54-38-347,1 0 0,-1 1 1,9 12-1,18 19 1204,-29-34-1518,5 2 1117,-1-8-3704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11152,'0'0'1380,"-12"15"-896,-19 22-204,-132 158 1258,81-108-780,-78 86 1379,137-139-1091,17-35-3094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7432,'0'0'11101,"15"-4"-10657,266-44 1418,-122 45-629,-103 3-208,-45 4-589,-11-4-420,0 0 0,0 1-1,1-1 1,-1 0-1,0 0 1,1 0 0,-1 1-1,0-1 1,1 0-1,-1 0 1,0 0 0,1 0-1,-1 0 1,1 1-1,-1-1 1,0 0 0,1 0-1,-1 0 1,1 0-1,-1 0 1,0 0 0,1 0-1,-1-1 1,1 1-1,-1 0 1,0 0 0,1 0-1,-1 0 1,0 0-1,1 0 1,-1-1 0,1 1-1,-1 0 1,0 0-1,0-1 1,1 1 0,-1 0-1,1-1 1,-1 0-372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1 664 13264,'0'0'4391,"9"-16"-4031,5-10-228,91-158 787,-68 128-559,3 3 0,1 1 0,98-92 0,-126 134-244,0-1 1,1 2-1,1 0 0,0 0 1,0 2-1,0 0 0,20-6 1,-34 12-98,1 1 0,-1 0 1,0 0-1,1 0 1,-1 0-1,1 0 0,-1 0 1,0 0-1,1 0 0,-1 0 1,0 1-1,1-1 0,-1 0 1,0 1-1,0-1 1,1 1-1,-1 0 0,0-1 1,0 1-1,0 0 0,0 0 1,0-1-1,0 1 1,0 0-1,0 0 0,0 0 1,0 1-1,0-1 0,-1 0 1,1 0-1,0 0 1,-1 0-1,1 1 0,-1-1 1,0 0-1,1 1 0,-1-1 1,0 0-1,1 2 0,0 6 46,1 0 0,-1 0 0,0 0 0,-1 15-1,-3 2 68,0 0-1,-2 0 1,-1 0-1,-17 47 1,-50 95 482,31-85-127,40-75-189,8-12-169,15-17-41,76-90 160,77-80 142,-124 138-240,14-12 114,-62 63-246,-1 1 0,1 0 0,-1-1 0,1 1 0,0 0 0,0 0 0,-1 0 0,1 0 0,0 0 0,0 1 0,0-1 0,3 0 0,-5 1-10,1 0 1,0 0 0,-1 1 0,1-1 0,0 0 0,-1 0 0,1 1 0,-1-1-1,1 0 1,-1 1 0,1-1 0,-1 1 0,1-1 0,-1 0 0,1 1 0,-1-1 0,1 1-1,-1 0 1,0-1 0,1 1 0,-1-1 0,0 1 0,1 0 0,-1-1 0,0 1-1,0-1 1,0 1 0,0 0 0,1-1 0,-1 1 0,0 0 0,0-1 0,0 1 0,0 0-1,-1-1 1,1 2 0,0 54 291,-9 61 1,5-66-3,5-42-155,3-8-36,11-13 1,45-58 108,-1 0-88,-26 36-18,1 2 0,2 2 0,54-36 0,-88 64-99,0 1-1,0 0 1,0 0-1,0-1 1,0 1-1,0 0 1,0 1-1,0-1 0,0 0 1,1 1-1,-1-1 1,0 1-1,0 0 1,1 0-1,-1 0 1,0 0-1,1 0 0,2 1 1,-3 0-4,-1 0 0,1 0 0,-1 0 0,0 0 0,1 1 0,-1-1 0,0 0 0,0 1 0,0-1 0,0 1 0,0-1 0,0 1 0,-1 0 0,1-1 0,0 1 0,-1 0 0,1 0 0,-1-1 0,0 1 0,0 0 0,0 0 0,0 0 0,0 2 0,2 39 106,-8 71-1,1-5 46,4-101-136,2 0 1,-1 0 0,1 0 0,3 9-1,-4-15-14,0 0-1,1 0 0,0 0 1,-1-1-1,1 1 0,0 0 1,0 0-1,0-1 0,0 1 1,0-1-1,0 1 0,0-1 1,1 1-1,-1-1 0,1 0 0,-1 0 1,1 1-1,-1-1 0,1 0 1,0 0-1,-1-1 0,1 1 1,2 1-1,3-1 8,0-1-1,0 1 1,-1-1-1,1 0 1,0-1-1,0 0 1,0 0-1,-1 0 1,1-1-1,0 0 1,-1 0 0,1-1-1,-1 1 1,9-7-1,12-6 71,47-38 0,-47 33-41,18-14 163,63-60 1,-74 69 65,-44 54-8,-9 15-144,-18 53 19,33-84-99,0 1 0,1 0-1,1 0 1,-2 29-1,3-40-28,1 0-1,0-1 0,0 1 0,1 0 1,-1 0-1,0-1 0,1 1 0,0 0 1,-1 0-1,1-1 0,0 1 0,1-1 0,-1 1 1,0-1-1,1 1 0,-1-1 0,1 0 1,0 0-1,-1 0 0,1 0 0,0 0 1,1 0-1,-1 0 0,0-1 0,0 1 1,1-1-1,-1 1 0,1-1 0,-1 0 0,1 0 1,0 0-1,-1 0 0,1-1 0,0 1 1,5 0-1,1-1 8,-1 0 0,1-1 0,0 1-1,0-2 1,0 1 0,-1-1 0,1-1 0,-1 1 0,17-9 0,-15 6 0,1-1 0,-2 0 0,1-1 0,-1 0 0,0 0 0,0-1 0,-1-1-1,0 1 1,0-1 0,-1 0 0,10-18 0,-13 21-8,-1-1 0,0 0 0,0 0 0,0 0 0,-1 0 0,0 0 0,-1 0 0,1-1 0,-1 1 0,-1 0 0,0-1 0,0 1 0,0-1 0,-1 1 0,0-1 0,0 1 0,-1 0-1,0 0 1,-3-10 0,2 12-2,1 0-1,0 1 1,-1-1-1,0 0 1,0 1 0,-1 0-1,1 0 1,-1 0-1,0 0 1,0 1-1,0-1 1,0 1-1,-1 0 1,1 0-1,-1 1 1,0-1-1,0 1 1,0 0 0,0 0-1,0 1 1,0-1-1,-6 1 1,4 0 1,0 0 1,-1 1 0,1 0-1,-1 1 1,1-1 0,0 1-1,-1 1 1,1 0-1,0 0 1,0 0 0,0 1-1,0 0 1,1 0 0,-1 0-1,-7 6 1,10-6-11,1 0 0,-1 0 0,1 0 0,-1 0 0,1 0 0,0 1 0,1-1 0,-6 8 0,8-10 0,-1 0 0,1 0 0,0 0 0,0 0 0,-1 0 0,1 0 0,0 0 0,0-1 0,0 1 0,0 0 0,0 0 0,0 0 0,0 0 0,0 0 0,0 0 0,0 0 0,1 0 0,-1 0 0,1 1 0,0-1 0,0 0 0,0 1 0,0-1 0,0 0 0,0 0 0,0 0 0,1 0 0,-1 0 0,0 0 0,1-1 0,-1 1 0,1 0 0,-1-1 0,1 1 0,2 0 0,7 2 0,0-1 0,0-1 0,0 0 0,0 0 0,0-1 0,0 0 0,21-4 0,79-21 0,-80 16 0,75-23 0,-61 17 0,1 2 0,58-10 0,-93 22 0,-6 0 0,-1 0 0,1 1 0,0-1 0,0 1 0,0 0 0,8 2 0,-11-2 0,-1 0 0,1 1 0,-1 0 0,0-1 0,1 1 0,-1 0 0,0 0 0,1 0 0,-1 0 0,0 0 0,0 0 0,0 0 0,0 0 0,0 1 0,0-1 0,0 0 0,-1 0 0,1 1 0,0-1 0,-1 1 0,1-1 0,-1 0 0,1 1 0,-1-1 0,1 4 0,1 16 0,0 1 0,-1-1 0,-3 38 0,-1-2 0,3-57 0,0 0 0,0 0 0,0 1 0,0-1 0,0 0 0,0 0 0,0 1 0,0-1 0,0 0 0,0 0 0,0 1 0,0-1 0,0 0 0,1 0 0,-1 1 0,0-1 0,0 0 0,0 0 0,0 0 0,0 1 0,0-1 0,1 0 0,-1 0 0,0 0 0,0 0 0,0 1 0,0-1 0,1 0 0,-1 0 0,0 0 0,0 0 0,1 0 0,-1 0 0,0 1 0,0-1 0,0 0 0,1 0 0,-1 0 0,0 0 0,0 0 0,1 0 0,-1 0 0,0 0 0,0 0 0,1 0 0,-1 0 0,0 0 0,0 0 0,1 0 0,-1-1 0,0 1 0,0 0 0,1 0 0,-1 0 0,0 0 0,0 0 0,0 0 0,1-1 0,-1 1 0,0 0 0,0 0 0,0 0 0,0-1 0,1 1 0,-1 0 0,0 0 0,0-1 0,13-12 0,111-151 0,-69 107 0,-44 46 0,1 0 0,0 1 0,23-14 0,-1 1 0,17-16 0,-50 38 0,-1 1 0,1-1 0,-1 1 0,1-1 0,-1 1 0,1 0 0,0-1 0,-1 1 0,1 0 0,-1-1 0,1 1 0,0 0 0,-1 0 0,1 0 0,0-1 0,-1 1 0,1 0 0,0 0 0,-1 0 0,1 0 0,0 0 0,-1 0 0,1 0 0,0 1 0,-1-1 0,1 0 0,0 0 0,-1 0 0,1 1 0,0-1 0,-1 0 0,1 1 0,-1-1 0,1 1 0,-1-1 0,1 0 0,-1 1 0,1-1 0,-1 1 0,1-1 0,-1 1 0,0 0 0,1-1 0,-1 1 0,0-1 0,1 2 0,17 38 0,-11-24 0,-1-7 0,0 0 0,0 0 0,1-1 0,0 0 0,0-1 0,16 13 0,-9-9 0,0 0 0,1-2 0,21 11 0,-24-14 0,0-1 0,0-1 0,1 0 0,0 0 0,-1-1 0,1-1 0,15 1 0,-21-2 0,0-1 0,0 0 0,0-1 0,0 0 0,0 0 0,0 0 0,0-1 0,-1 0 0,1-1 0,0 1 0,-1-1 0,0 0 0,0-1 0,12-8 0,-6 2 0,0-1 0,0-1 0,-1 0 0,0-1 0,-1 0 0,14-25 0,-23 36 0,0 1 0,0-1 0,-1 1 0,1-1 0,0 0 0,-1 1 0,1-1 0,-1 0 0,0 1 0,1-1 0,-1 0 0,0 0 0,0 1 0,0-1 0,0 0 0,0 0 0,-1 0 0,0-1 0,1 2 0,-1 0 0,1 0 0,-1-1 0,0 1 0,0 0 0,0 0 0,0 0 0,0 1 0,0-1 0,0 0 0,0 0 0,0 0 0,0 1 0,0-1 0,0 1 0,0-1 0,-1 1 0,-1-1 0,-2 0 0,1 0 0,-1 0 0,0 1 0,1 0 0,-1 0 0,0 0 0,1 1 0,-1-1 0,1 1 0,-1 0 0,1 1 0,-6 1 0,-2 3 0,1 1 0,-1 0 0,1 1 0,0 0 0,1 0 0,0 1 0,1 1 0,-1 0 0,2 0 0,0 1 0,0 0 0,-6 12 0,11-19 0,1 1 0,0-1 0,1 1 0,-1-1 0,1 1 0,0 0 0,0 0 0,0-1 0,1 1 0,0 0 0,0 0 0,0 0 0,0 0 0,1 0 0,0-1 0,0 1 0,0 0 0,0 0 0,1-1 0,0 1 0,0-1 0,0 1 0,1-1 0,4 6 0,-1-3 0,0-1 0,0 0 0,1 0 0,-1-1 0,2 0 0,-1 0 0,0-1 0,1 0 0,0 0 0,0 0 0,0-1 0,0-1 0,10 3 0,6 0 0,1-2 0,0 0 0,0-1 0,0-2 0,0 0 0,42-7 0,-21-2 0,0-1 0,74-27 0,-92 25 425,35-19 0,-13 2-5210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9:02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316 80 8936,'0'0'2001,"-12"6"-1298,7-4-664,-83 44 1546,74-37-1173,1 0 0,-1 0 1,1 2-1,-22 22 0,19-14-35,1 1 0,1 1 0,1 0 0,1 1-1,-10 23 1,16-32-169,1 0-1,1 1 0,0-1 0,1 1 0,0 0 0,1 0 0,0 0 0,2 0 0,-1 0 1,3 21-1,-1-29-122,1 0 0,-1 0 0,1 0 1,0 0-1,0 0 0,0-1 0,1 1 1,0 0-1,0-1 0,1 0 0,-1 0 1,1 0-1,0 0 0,0-1 0,6 5 1,-3-4 1,0 0 0,0-1 1,1 1-1,0-2 1,-1 1-1,2-1 0,-1 0 1,0-1-1,0 0 1,10 1-1,2 1 29,0-1 0,1-2 0,0 0 0,-1-1 0,1-1 0,0-1 0,-1-1 0,0 0 0,1-2 0,-1 0 0,-1-1 0,1-2 0,28-14 0,-9 2 28,93-55 277,-116 64-328,0 0 0,-1-2 0,0 0 0,-1-1 0,22-27 0,-35 39-75,1 0 1,-1-1 0,1 1-1,-1-1 1,0 1 0,0-1 0,0 1-1,0-1 1,0 0 0,-1 1-1,1-1 1,-1 0 0,0 0 0,0 0-1,0 1 1,0-1 0,-1-5-1,0 2 3,-1 1 0,0 0-1,0 0 1,0 0-1,-1 0 1,0 0 0,0 0-1,-5-6 1,-5-4 34,-1 0-1,0 1 1,-31-22 0,-6 1 138,-1 3 1,-79-36-1,20 21 191,52 23-97,10 3 126,49 21-425,0 0-1,0 0 1,0 1 0,0-1-1,0 0 1,0 0 0,-1 0 0,1 0-1,0 0 1,0 0 0,0 0 0,0 0-1,0 0 1,0 1 0,0-1-1,0 0 1,0 0 0,0 0 0,0 0-1,0 0 1,0 0 0,0 0 0,0 0-1,0 0 1,-1 0 0,1 0 0,0 0-1,0 0 1,18 8-439,8-3-3134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10248,'0'0'4056,"13"2"-3527,0 1-374,-1-1-5,-1-1 0,1 1 0,-1-2 0,1 0 0,14-1 0,24-3 560,86-11 732,-114 11-1155,-1-1 1,1-1 0,-1-1 0,24-10 0,43-23 1784,-81 33-1046,-7 7-1128,0 0 1,0 0-1,1-1 1,-1 1-1,0 0 0,0-1 1,1 1-1,-1 0 1,0 0-1,0-1 1,1 1-1,-1 0 1,0 0-1,1 0 1,-1-1-1,0 1 0,1 0 1,-1 0-1,0 0 1,1 0-1,-1 0 1,0 0-1,1 0 1,0 0-1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223 152 10848,'0'0'1280,"-12"9"-776,-14 9-146,1 1 0,0 1 1,2 2-1,-34 38 1,50-49-250,0-1 0,1 2 0,0-1 0,1 1 1,0-1-1,1 1 0,0 1 0,1-1 1,1 0-1,0 1 0,0 0 0,1-1 0,1 1 1,1 20-1,0-24-34,1 0 0,-1 1 1,1-1-1,1 0 0,0 0 0,0 0 1,1 0-1,0-1 0,0 1 0,1-1 1,0 0-1,0 0 0,1-1 0,0 0 1,1 0-1,-1 0 0,1-1 0,1 0 1,-1 0-1,9 5 0,-5-6 26,1 1 0,0-2 0,0 0 0,0 0 0,0-1 0,0 0 0,1-1 0,-1-1 0,1 0 0,-1-1 0,1 0 0,-1-1 0,1 0 0,-1-1 0,1 0 0,-1-1 0,0-1 0,0 0 0,0 0 0,-1-1 0,1-1 0,-1 0 0,-1 0 0,1-1 0,-1 0 0,15-15 0,11-19 401,-1-2 0,-2-1 0,39-71 0,-63 100-383,-1 0 0,0-1 0,-1 0 0,-1 0 0,-1 0 0,0-1 0,-1 0 0,-1 0 0,0 0 0,-2 0 0,0 0 0,-1-1 0,0 1 0,-4-18 0,3 29-81,0 0 1,-1 1-1,0-1 1,0 0-1,-1 1 0,1-1 1,-1 1-1,0 0 1,-1 0-1,1 0 0,-1 0 1,0 0-1,-1 1 1,1 0-1,-1 0 0,1 0 1,-1 0-1,0 1 1,-1 0-1,1 0 0,0 0 1,-1 1-1,0 0 1,1 0-1,-1 0 1,0 1-1,0-1 0,0 2 1,0-1-1,0 1 1,0-1-1,-1 2 0,1-1 1,0 1-1,-11 2 1,-1 2 21,0 1 0,1 0 0,-1 1 0,2 1 0,-1 1 0,1 0 1,-24 18-1,0 5-8,-55 56 1,84-77 127,3-2-3884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295 620 4816,'0'0'6340,"-10"-4"-6055,1 1-206,4 1-40,1 0-1,0 0 0,-1 1 0,1 0 0,-1-1 0,0 2 0,1-1 0,-1 1 0,0-1 0,0 1 0,1 0 1,-9 2-1,-2 3 117,1 0 0,0 1 0,1 0 0,-1 1 0,1 1 0,1 0 0,-1 1 0,1 0 0,1 1 0,-14 15 0,19-19-55,1 0-1,0 1 1,0-1-1,1 1 1,0 0 0,0 0-1,1 1 1,0-1-1,-3 12 1,4-13-29,1-1 1,0 1-1,0-1 0,0 1 0,1 0 1,0-1-1,0 1 0,0-1 1,1 1-1,0 0 0,0-1 0,0 1 1,1-1-1,2 8 0,-2-10-39,1 0 0,-1 1-1,1-1 1,-1 0 0,1 0-1,0-1 1,0 1 0,0 0-1,1-1 1,-1 0 0,1 0 0,-1 0-1,1 0 1,0-1 0,-1 1-1,1-1 1,0 0 0,0 0-1,5 0 1,0 1 4,0-1 0,-1-1-1,1 1 1,0-2 0,0 1 0,0-1-1,16-4 1,-16 2-20,0 0 1,0 0-1,0-1 0,-1-1 0,0 1 0,1-1 1,-2-1-1,1 1 0,9-10 0,-7 5 16,0-1-1,-1-1 0,0 0 1,0 0-1,9-18 1,-3-4 92,0 0 1,-2-1 0,16-71-1,-21 63 5,-1-1 0,1-61 0,-11-91 176,3 160-258,-3-35 91,2 64-92,-1 0 0,1 0 1,-1 0-1,0 0 0,0 0 0,-1 0 0,-5-9 0,8 16-43,0 0 0,0 0 0,-1-1 1,1 1-1,0 0 0,0 0 0,0 0 0,0-1 1,0 1-1,0 0 0,-1 0 0,1 0 0,0 0 1,0 0-1,0 0 0,0-1 0,-1 1 0,1 0 1,0 0-1,0 0 0,0 0 0,-1 0 1,1 0-1,0 0 0,0 0 0,0 0 0,-1 0 1,1 0-1,0 0 0,0 0 0,0 0 0,-1 0 1,1 0-1,0 0 0,0 0 0,0 0 0,-1 0 1,1 0-1,0 1 0,0-1 0,0 0 0,-1 0 1,1 0-1,0 0 0,0 0 0,0 0 0,0 1 1,0-1-1,-1 0 0,1 0 0,0 0 1,0 0-1,0 1 0,0-1 0,0 0 0,0 0 1,0 0-1,0 1 0,0-1 0,0 0 0,0 0 1,0 0-1,0 1 0,0-1 0,0 0 0,-6 18 76,6-16-57,-10 42 64,2 1 0,2 0 1,-1 80-1,19 138 148,-8-210-176,8 79 130,-8-109-27,0-1 0,1 0 0,15 39 0,-18-57-91,0 0 186,0-13-214,4-43-2713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7328,'0'0'3305,"8"-11"-2888,0-2-291,0 0 63,1 1 1,0 0 0,0 0 0,1 1-1,16-14 1,-24 23-138,1 0 1,0 0-1,-1 1 0,1-1 0,0 1 0,0 0 0,0 0 1,-1 0-1,1 0 0,0 0 0,0 1 0,1-1 0,-1 1 1,0 0-1,0 0 0,0 0 0,0 0 0,0 1 0,0-1 1,0 1-1,0 0 0,5 2 0,-4-1-1,0 0 1,0 0-1,-1 1 0,1-1 0,-1 1 1,0 0-1,0 0 0,0 0 0,0 1 1,0-1-1,0 1 0,-1-1 0,0 1 1,0 0-1,3 7 0,-2-3 18,-1 1-1,0-1 1,-1 1 0,1-1-1,-2 1 1,1 0-1,-1-1 1,0 1 0,-1 0-1,0-1 1,-3 12-1,-4 12 244,-20 50 0,18-57-131,0-1-11,8-20-30,-1 1 0,1 0 0,0 0 0,1 0 0,-1 0 0,1 0 0,-1 9-1,2-13-102,0 1-1,1-1 0,-1 1 0,0-1 0,1 1 0,-1-1 0,1 1 0,0-1 1,-1 0-1,1 1 0,0-1 0,0 0 0,0 0 0,0 1 0,0-1 0,0 0 1,0 0-1,0 0 0,1 0 0,-1-1 0,0 1 0,1 0 0,-1 0 0,0-1 1,1 1-1,-1-1 0,1 1 0,-1-1 0,1 0 0,-1 1 0,3-1 0,16 3 189,0-1 0,0 0-1,0-2 1,0 0 0,0-1-1,34-7 1,-33 5-59,-2 4-244,-12 1-2332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9584,'0'0'812,"17"-3"-554,-13 2-235,24-5 211,1 2 0,51-2-1,719-15 3123,-706 18-2897,-28 1-118,-24 3 10,-1-3 0,1-1 0,55-12 0,-89 13-200,0 0 0,0-1 1,1 0-1,-1 0 0,-1 0 0,12-8 0,-16 10-232,0-1 0,0 0-1,0 0 1,0 1-1,0-1 1,-1-1 0,1 1-1,-1 0 1,1 0 0,-1 0-1,0-1 1,0 1-1,0-1 1,0 1 0,0-1-1,0 1 1,-1-1 0,1 0-1,-1 1 1,0-4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213 526 6128,'0'0'3214,"-12"-7"-2756,-1 0-262,-28-12 0,39 18-167,0 1 0,0 0 0,0-1 0,0 1 0,0 0 0,0 0 0,-1 0 1,1 0-1,0 1 0,0-1 0,0 0 0,0 1 0,0 0 0,0-1 0,0 1 0,0 0 1,0 0-1,0 0 0,-2 2 0,-1 1 73,-1 1 1,1-1-1,0 1 1,-4 6-1,3-5 24,-2 3 63,1 0 1,0 1 0,1-1-1,-1 1 1,2 0 0,0 1 0,0 0-1,1-1 1,0 1 0,-2 12-1,5-19-107,0 0-1,0 0 1,1 0-1,-1 0 1,1 0-1,0 0 0,0 0 1,1 0-1,-1 0 1,1 0-1,0 0 1,0 0-1,0 0 1,1 0-1,-1 0 1,1-1-1,0 1 0,0-1 1,0 1-1,0-1 1,1 0-1,0 0 1,-1 0-1,1 0 1,0 0-1,0-1 1,1 1-1,-1-1 0,0 0 1,1 0-1,7 3 1,-8-4-47,0 0 1,0 0-1,1 0 1,-1-1-1,0 0 0,1 1 1,-1-1-1,1 0 1,-1-1-1,0 1 0,1-1 1,-1 1-1,0-1 1,1 0-1,-1 0 0,0 0 1,0-1-1,0 1 1,0-1-1,0 0 1,4-3-1,2-2 28,0 0 0,0-1-1,0-1 1,13-16 0,-5 0 27,0 0-1,-2-1 1,-1 0 0,-1-2-1,15-45 1,33-151 376,-58 211-437,42-218 661,-42 206-484,-3 20 7,-3 17-24,-30 279 432,31-234-397,3-1 0,2 1 0,13 67 0,-16-120-211,2 4 76,-1-1-1,1 1 1,6 14 0,-8-21-78,1 0 1,-1 0-1,0 0 1,1 0 0,-1 0-1,1 0 1,-1 0 0,1 0-1,-1-1 1,1 1-1,0 0 1,-1 0 0,1-1-1,0 1 1,0 0 0,-1-1-1,1 1 1,0-1-1,0 1 1,0-1 0,0 0-1,0 1 1,0-1-1,0 0 1,0 1 0,0-1-1,0 0 1,0 0 0,0 0-1,0 0 1,0 0-1,0 0 1,0 0 0,0 0-1,0-1 1,0 1 0,0 0-1,0 0 1,-1-1-1,3 0 1,8-7-119,0-1-1,-1 0 1,0-1 0,-1 0-1,0 0 1,13-20 0,-8 12-2222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10448,'0'0'1425,"0"11"-1034,-2 33 261,-10 66 0,-13 39 607,0 2 52,23-142-1218,-20 116 1260,20-109-1016,1 0-1,1 0 0,0-1 0,1 1 1,7 31-1,-7-44-279,0 0-1,0 0 1,0 0-1,1 0 1,-1 0-1,1 0 1,0-1-1,-1 1 1,1 0-1,1-1 1,-1 0-1,0 1 1,1-1-1,-1 0 1,1 0-1,-1 0 1,1-1-1,0 1 1,0-1-1,0 1 1,0-1-1,0 0 1,0 0-1,0 0 1,5 0-1,7 1 50,0-1 0,0 0 0,1-1 0,16-2 0,-15 1-20,17-2 110,0-3-1,59-16 0,7-2 503,-81 23-404,-14 0-818,-14-3-2980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9744,'0'0'988,"16"2"-511,239 24 1596,-45-17-42,-200-8-1642,1-1-1,0 0 1,0 0 0,-1-1 0,1-1-1,18-5 1,-28 7-366,0 0 1,0-1-1,-1 1 1,1-1-1,0 1 0,-1 0 1,1-1-1,-1 1 0,1-1 1,-1 0-1,1 1 1,-1-1-1,1 1 0,-1-1 1,1 0-1,-1 1 0,0-1 1,1-1-1,1-4-2189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9744,'0'0'2338,"11"-4"-1955,37-14-8,-45 17-314,1 0 0,-1 0 0,0 0 0,1 0 0,-1 1 0,1-1 0,-1 1 0,1 0 0,-1 0 0,1 0 1,-1 1-1,1-1 0,-1 1 0,1 0 0,-1 0 0,4 2 0,-4-2 2,-1 1 0,1 0 1,0 0-1,-1 0 0,0 0 0,1 0 1,-1 1-1,0-1 0,0 1 0,0-1 0,0 1 1,-1 0-1,1 0 0,0 3 0,2 5 83,-1-1-1,-1 1 1,1 0-1,-2 0 1,0 0-1,0 0 1,-2 21-1,-1-5 217,-2 0 0,-1 0 0,-1 0 0,-1-1 0,-12 27 0,19-52-330,-1 0 0,1 0 0,0-1-1,-1 1 1,1 0 0,0 0 0,0-1 0,-1 1 0,1 0 0,0 0-1,0 0 1,0-1 0,0 1 0,0 0 0,0 0 0,0 0-1,1-1 1,-1 1 0,0 0 0,0 0 0,0 0 0,1-1 0,-1 1-1,1 0 1,0 1 0,0-2 11,0 1 0,0 0 1,0-1-1,0 1 0,0-1 0,0 1 0,0-1 0,0 0 1,0 1-1,1-1 0,-1 0 0,0 0 0,0 0 1,0 0-1,2 0 0,4 0 78,0-1 0,0 0 0,-1 0 0,1-1 0,8-3 0,2-3 67,0-1 0,-1 0 0,22-17 0,-19 12 45,38-20 0,-41 26-2883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6128,'0'0'3505,"-7"11"-2937,-5 6-366,-70 114 1189,-1 19 25,-117 294 0,176-372-1088,3 1 0,-16 102 0,30-123-149,3-1 0,1 1 0,3 0 0,8 68 0,-3-90-85,1 0 0,1 0 0,1 0 0,2-1 0,1-1 0,1 0 0,18 30 0,-16-35 9,0-1 0,2-1 0,0 0 0,2-1 0,0-1 0,1 0-1,1-2 1,33 24 0,-1-7 465,2-2 0,1-3 0,96 37 0,-149-66-660,35 11 903,-36-10-946,1-1-1,0 0 1,-1 1-1,1-1 1,0 0-1,-1 0 1,1 0-1,0 0 1,0 0-1,-1 0 1,1-1-1,0 1 1,-1-1-1,1 1 1,0-1-1,-1 1 1,1-1-1,1-1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9:03.7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9344,'0'0'2560,"17"6"-1795,116 36 734,-112-37-1107,1-1 1,0-2 0,0 0 0,42-2 0,22 1 820,-22-1-243,-49-2-657,-1 2 0,1 0 0,-1 1 0,17 3-1,-29-3-216,0-1 0,0 1 0,-1 0-1,1 0 1,0 0 0,-1 0 0,1 1 0,-1-1-1,1 0 1,-1 1 0,1-1 0,-1 1-1,0 0 1,0-1 0,0 1 0,0 0 0,0-1-1,0 1 1,0 0 0,-1 0 0,1 0-1,-1 0 1,1 0 0,-1 0 0,0 2 0,2 9 136,-1 0 0,-1 22 1,-1-28-98,0 33 185,1 133 716,18 144 143,-10-253-805,2-1 1,23 74-1,-27-117-269,0 2 129,1-2 1,1 1-1,1-1 1,11 20 0,-4 2 654,-16-41-878,0-1 0,0 1-1,0-1 1,0 1 0,0-1 0,0 1-1,0-1 1,0 1 0,0-1 0,0 1 0,0-1-1,0 1 1,0-1 0,0 1 0,0-1-1,0 1 1,-1-1 0,1 1 0,0-1-1,0 1 1,-1-1 0,1 1 0,0-1-1,-1 1 1,1-1 0,0 0 0,-1 1 0,1-1-1,-1 0 1,1 1 0,0-1 0,-1 0-1,1 1 1,-1-1 0,1 0 0,-1 0-1,0 1 1,-25 3 63,25-3-72,-441 41 416,398-38-418,21-2-117,0 0 0,0 2 0,0 0-1,-33 12 1,46-9-3780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4616,'0'0'7104,"-10"16"-6754,-3 5-238,-9 15 169,-21 42 0,-6 21 223,-49 114 256,62-114-228,4 2 0,-34 194 1,56-227-201,4 0 1,2 0 0,3 1-1,3-1 1,17 100 0,-13-137-164,2 0 1,1-1-1,1 0 1,2 0 0,1-1-1,1-1 1,1 0-1,37 49 1,-29-49 49,2 0 1,0-2-1,1-1 0,2-1 1,0-1-1,2-1 1,46 25-1,-66-41-110,0-1-1,0 0 1,0 0-1,0-1 1,1 0-1,0-1 1,0 0-1,0-1 1,11 1-1,-20-3-170,0-1-1,-1 0 1,1 0-1,-1 1 1,1-1-1,0 0 1,-1 0-1,0 0 1,1 0-1,-1-1 1,0 1-1,1 0 1,-1-1-1,0 1 1,0-1-1,0 1 1,0-1-1,0 1 1,1-3-1,-1 2-1263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6728,'0'0'2744,"-1"12"-2272,-26 192 1416,-10 40 155,10-59 92,26-179-1940,0 0-1,0 1 0,1-1 1,-1 0-1,2 1 1,0 8-1,-1-14-144,0 1 0,1-1-1,-1 0 1,1 1 0,-1-1 0,1 1 0,0-1-1,-1 0 1,1 0 0,0 1 0,0-1 0,0 0 0,0 0-1,0 0 1,0 0 0,0 0 0,0 0 0,1 0-1,-1-1 1,0 1 0,1 0 0,-1-1 0,0 1 0,1-1-1,-1 1 1,1-1 0,-1 1 0,0-1 0,1 0-1,-1 0 1,1 0 0,-1 0 0,2 0 0,36-2 200,-1-3 1,0 0-1,39-12 0,62-9 338,-106 24-350,-19 1 57,-1 0 0,1 0-1,21-7 1,-33 2-1120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11552,'0'0'1232,"10"-1"-890,31-3 172,68-17 0,3-1 596,-65 15 517,59 1 0,-99 8-1060,0 0 132,-8-6-3478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10544,'0'0'504,"12"-4"-120,28-9 212,80-15 1,-50 21 613,120 5 0,-182 3-1173,-1 0 0,1 0 0,0 1 0,-1 0 0,1 1 0,-1-1 0,1 1 0,-1 1 0,0-1 0,11 9 0,-16-11-261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8744,'0'0'2570,"11"1"-2100,-7 0-432,3-1 57,1 1-1,0 1 1,0-1-1,-1 1 1,1 1-1,-1-1 1,0 1 0,0 1-1,12 6 1,-7-1 163,0 0 0,0 1 0,-1 1 1,0 0-1,-1 0 0,13 19 0,-5-3 490,-2 1-1,13 31 0,-24-47-365,-4-9-207,0 0-1,0 0 1,1 0 0,-1-1 0,1 1 0,-1 0 0,3 3-1,-3-6-156,0 1-1,-1-1 1,1 0-1,0 1 1,-1-1-1,1 0 0,0 1 1,0-1-1,-1 0 1,1 0-1,0 1 1,0-1-1,-1 0 0,1 0 1,0 0-1,0 0 1,0 0-1,-1 0 1,1 0-1,0-1 0,0 1 1,-1 0-1,1 0 1,0-1-1,0 1 1,-1 0-1,1-1 0,0 1 1,-1 0-1,1-1 1,0 1-1,-1-1 1,1 1-1,0-2 0,13-9-2425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 9440,'0'0'512,"-18"14"-250,-226 164 642,176-128-526,8-7 645,-91 84 0,140-113-683,-9 6 692,18-20-500,6-6-127,5-6-1355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7136,'0'0'2993,"12"-3"-2160,92-18 522,105-24 392,24-28-456,357-91 2040,-568 160-3112,175-44 2598,-197 47-2831,1 1 0,-1 0 0,0 0 0,1 0 0,-1 0 0,0 0 0,0 0 0,1 0 0,-1 0 0,0 0 0,1 0 0,-1 0 0,0 0 0,1 0 0,-1 0 0,0 0 0,0 0 0,1 0 0,-1 0 0,0 1 0,1-1 0,-1 0-1,0 0 1,0 0 0,1 0 0,-1 1 0,0-1 0,0 0 0,0 0 0,1 1 0,-1-1 0,0 0 0,0 0 0,0 1 0,1-1 0,-1 0 0,0 0 0,0 1 0,0-1 0,0 0 0,0 1 0,0-1 0,0 0 0,0 0 0,0 1 0,0-1 0,0 0 0,0 1 0,0-1 0,0 0 0,0 1 0,0-1 0,0 0 0,0 1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8432,'0'0'3648,"2"11"-3107,33 298 2815,-18-135-1071,-9-84 1468,-16-104-2977,-34-185 28,36 156-656,2-1-1,2-75 1,3 108-120,1 0 0,0 0 0,1 0 1,0 0-1,0 0 0,1 1 0,0 0 0,1 0 0,0 0 1,1 0-1,0 1 0,1 0 0,0 0 0,0 0 0,0 1 1,14-10-1,-15 12-8,1 0 1,1 1-1,-1 0 1,1 1-1,0 0 1,0 0-1,0 0 1,0 1-1,1 0 1,0 1-1,-1 0 1,1 0-1,0 1 1,0 0-1,0 1 1,0 0-1,0 0 1,0 1-1,0 0 1,14 4-1,-20-5-14,0 1 0,-1 0 0,1 0 0,-1 0-1,1 0 1,-1 0 0,1 0 0,-1 1 0,0-1 0,0 1-1,1 0 1,-1 0 0,-1 0 0,1 0 0,0 0-1,0 0 1,-1 0 0,1 0 0,-1 1 0,0-1 0,1 1-1,-1-1 1,0 1 0,-1-1 0,1 1 0,0 0 0,-1-1-1,1 1 1,-1 0 0,0-1 0,0 1 0,0 0 0,0 0-1,-1-1 1,1 1 0,-2 4 0,-1 5 8,-1-1 1,0 0-1,-1 0 0,0 0 1,0-1-1,-1 0 0,-9 11 1,-104 131 230,117-151-238,1 1 0,0-1 0,-1 0 0,1 1 0,0-1 1,0 1-1,0 0 0,0-1 0,0 1 0,1 0 0,-1 0 0,0-1 0,1 1 0,0 0 0,-1 0 0,1 0 0,0 0 0,0 0 0,0-1 0,0 4 0,1-3-2,0 0 0,0 0 0,0 0 0,1 0 0,-1 0 0,1 0 0,-1 0 0,1 0 0,0-1 0,0 1 0,-1-1 0,1 1 1,0-1-1,0 0 0,1 0 0,2 2 0,173 79 65,-64-32-59,-80-36-9,-24-10 7,0 0 1,0 0-1,-1 0 1,0 1-1,0 1 0,15 11 1,-23-16-6,0 0 1,0 0 0,0 0-1,-1 0 1,1 0-1,0 0 1,0 0 0,-1 0-1,1 0 1,-1 0-1,1 0 1,-1 0 0,1 0-1,-1 1 1,0-1-1,0 0 1,1 0 0,-1 0-1,0 1 1,0-1-1,0 0 1,0 0 0,0 1-1,-1-1 1,1 0-1,0 0 1,-1 0 0,1 0-1,0 1 1,-1-1-1,0 0 1,1 0 0,-1 0-1,1 0 1,-1 0-1,0 0 1,0 0 0,0 0-1,0 0 1,0-1-1,1 1 1,-1 0 0,-2 0-1,-5 5 26,0-1-1,-1 0 0,0-1 0,-12 5 1,15-6-15,-11 4 20,-1-1 0,-1-1 0,1-1 0,-1 0 0,1-1 0,-1-2 0,-20 1 0,-7-4 6,-79-11 1,81 9-237,27 3-3496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5520,'0'0'6808,"4"11"-6142,0-1-512,4 11 318,0 1-1,-1 0 1,6 35-1,-3 82 1574,-4-36-342,-3-36-438,-5 22 390,1-63-172,1-35-4479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12456,'0'0'2201,"11"0"-1664,83-1 396,-34 0 208,89 9 1,-113-3-642,-1 1 853,51 1-1,-68-10-957,-12 0-3127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1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276 466 8240,'0'0'6881,"-10"-1"-6638,-1 0-147,0 1 0,0 0 0,0 1 0,0 0 0,1 0 0,-1 1 0,0 1 0,0 0 0,-19 9 0,16-4 43,0 1 0,1 1 1,0 0-1,1 1 1,0 0-1,1 1 0,0 0 1,-13 21-1,22-30-100,0 1 0,0 0 0,1-1 0,-1 1 0,1 0 0,0 0 0,0 0-1,0 0 1,1 0 0,-1 0 0,1 0 0,0 0 0,0 0 0,1 0 0,-1 0 0,1 0 0,0 0 0,0 0-1,0 0 1,1 0 0,-1 0 0,1 0 0,0-1 0,0 1 0,0-1 0,0 0 0,1 1 0,-1-1 0,1 0 0,0 0-1,0-1 1,0 1 0,0 0 0,1-1 0,-1 0 0,1 0 0,-1 0 0,1 0 0,0-1 0,0 1 0,-1-1-1,9 1 1,-7-1 2,0-1-1,0 0 0,1 0 0,-1-1 1,0 0-1,0 0 0,0 0 0,0 0 1,0-1-1,0 0 0,0 0 0,-1 0 1,7-5-1,-4 2 8,0 0-1,-1-1 1,1 0 0,-1 0 0,-1 0-1,1-1 1,6-11 0,-1-1 39,-1 0-1,0-2 1,-2 1 0,0-1 0,6-30 0,-4 11 52,-2 0 0,-1-1 0,-2 0 0,-2 0-1,-3-68 1,-3 62-52,3 31-21,0-1-1,-1 1 1,-1 0-1,-1 0 1,-1 0-1,0 0 1,-8-20-1,12 36-63,0 0 0,0 0-1,0-1 1,0 1 0,0 0 0,0 0 0,0 0-1,0-1 1,0 1 0,0 0 0,0 0 0,0 0-1,-1-1 1,1 1 0,0 0 0,0 0-1,0 0 1,0 0 0,0-1 0,0 1 0,-1 0-1,1 0 1,0 0 0,0 0 0,0 0 0,-1 0-1,1-1 1,0 1 0,0 0 0,0 0 0,-1 0-1,1 0 1,0 0 0,0 0 0,0 0 0,-1 0-1,1 0 1,0 0 0,0 0 0,0 0 0,-1 0-1,1 0 1,0 0 0,-4 11 14,3 19-8,10 134 304,52 276 1,-58-426-269,-1 0 43,1 0 1,0 0-1,1-1 1,11 25-1,-15-38-81,0 1-1,0-1 1,0 0 0,0 1-1,0-1 1,1 0-1,-1 0 1,0 1-1,0-1 1,0 0-1,0 1 1,1-1 0,-1 0-1,0 0 1,0 1-1,1-1 1,-1 0-1,0 0 1,1 0 0,-1 0-1,0 1 1,0-1-1,1 0 1,-1 0-1,0 0 1,1 0 0,-1 0-1,0 0 1,1 0-1,-1 0 1,0 0-1,1 0 1,-1 0-1,0 0 1,1 0 0,-1 0-1,0 0 1,1 0-1,-1 0 1,0 0-1,1 0 1,-1-1 0,0 1-1,1 0 1,-1 0-1,0 0 1,0 0-1,1-1 1,-1 1 0,0 0-1,0 0 1,1-1-1,-1 1 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6928,'0'0'4248,"12"-2"-3623,18-4-267,24-7 665,1 4 1,63-4 0,-112 13-928,0 0 0,0 0 0,0 1 0,0 0-1,0 0 1,0 1 0,0-1 0,-1 1 0,1 1 0,0-1-1,-1 1 1,0 0 0,0 0 0,0 0 0,0 1-1,0 0 1,-1 0 0,1 0 0,-1 0 0,0 1 0,-1 0-1,1 0 1,-1 0 0,0 0 0,0 0 0,0 1 0,-1-1-1,0 1 1,0-1 0,0 1 0,1 10 0,0 7 143,-1 1-1,-2 41 1,-1-45-49,1 0 0,1 0 1,0 0-1,2-1 0,5 23 0,-7-39-154,0 0 0,1 1 1,0-1-1,-1 0 0,1 0 0,0 0 0,1 0 0,-1 0 1,0-1-1,1 1 0,0-1 0,-1 1 0,1-1 0,0 0 1,0 0-1,0 0 0,1-1 0,-1 1 0,0-1 0,1 0 1,-1 1-1,1-2 0,-1 1 0,1 0 0,-1-1 0,1 1 1,3-1-1,6 0 29,-1 0 1,1 0-1,-1-2 0,0 1 1,0-2-1,21-6 1,-12 3 36,0-2 1,0-1 0,-1-1 0,0 0-1,-1-2 1,19-14 0,-28 18-41,-1 0 0,1-1-1,-1 0 1,-1-1 0,0 0 0,0-1 0,-1 1 0,0-1-1,-1-1 1,0 1 0,8-24 0,-6 9 34,-1 0 0,-1 0 1,-2 0-1,0-1 0,-1-29 0,-3 39-47,1 1-1,1-1 1,0 1-1,1-1 1,0 1-1,2 0 1,0 0 0,1 1-1,13-27 1,-18 40-46,0 1 1,-1 0 0,1 0 0,0 0 0,0 0 0,0 0 0,0 1 0,0-1 0,0 0 0,0 0-1,0 0 1,0 1 0,0-1 0,0 1 0,0-1 0,1 1 0,-1-1 0,0 1 0,0 0 0,1 0-1,-1-1 1,0 1 0,1 0 0,-1 0 0,0 0 0,0 0 0,1 1 0,1-1 0,4 2 21,0 0 0,0 1 1,-1-1-1,9 6 1,20 6-30,-25-12-232,11 2 426,-10-2-3391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8536,'0'0'3401,"-4"12"-2817,-9 24 26,3 0 1,0 1-1,-4 47 0,13-76-434,-1 49 691,2-54-732,0 0 0,0 0 0,1 0 1,-1 0-1,1-1 0,0 1 0,0 0 0,0 0 0,0 0 1,0-1-1,1 1 0,-1 0 0,1-1 0,-1 1 0,4 2 0,-4-4-101,0-1 0,0 0 0,0 1 0,-1-1-1,1 0 1,0 0 0,0 0 0,0 0-1,0 0 1,0 0 0,0 0 0,-1 0-1,1 0 1,0 0 0,0 0 0,0-1 0,0 1-1,-1 0 1,1-1 0,0 1 0,0 0-1,0-1 1,-1 1 0,1-1 0,0 1 0,-1-1-1,1 0 1,0 1 0,-1-1 0,1 0-1,0 0 1,20-24 325,-20 23-301,62-93 989,-9 12-201,-52 80-750,0-1 0,1 1 1,0 0-1,0 0 0,0 0 0,0 0 1,0 0-1,1 0 0,-1 1 0,1 0 0,6-3 1,-10 5-75,1 0 0,0 0 0,0 0 0,0 0 1,-1 0-1,1 1 0,0-1 0,0 0 1,-1 1-1,1-1 0,0 0 0,0 1 0,-1-1 1,1 1-1,-1-1 0,1 1 0,0-1 0,-1 1 1,1 0-1,-1-1 0,1 1 0,-1 0 0,1-1 1,-1 1-1,0 0 0,1 0 0,-1-1 0,0 1 1,0 0-1,0 0 0,1 0 0,-1-1 1,0 1-1,0 1 0,4 17 98,-2 0 0,1 0 0,-2 0 1,-1 20-1,-9 79 247,5-86-253,-1 0 1,-2 0-1,-1 0 0,-1-1 1,-2 0-1,-1-1 0,-24 43 1,30-63-50,0-1 0,-13 14 1,17-21-43,0 0 0,0 0-1,0 0 1,0 0 0,0 0 0,0-1 0,-1 1-1,1-1 1,-1 1 0,1-1 0,-1 0 0,1 0-1,-1 0 1,0-1 0,-5 2 0,8-2-14,-1 0-1,0-1 1,1 1 0,-1 0 0,1 0-1,-1-1 1,0 1 0,1 0 0,-1-1-1,1 1 1,-1 0 0,1-1-1,-1 1 1,1-1 0,-1 1 0,1-1-1,-1 1 1,1-1 0,0 0 0,-1 1-1,1-1 1,0 1 0,-1-1 0,1 0-1,0 1 1,0-1 0,0 0 0,-1 0-1,-2-21 97,3 21-95,-1-8 21,1 0 0,0 0 0,1 0 0,0 0 0,0 0 0,1 0 0,0 0 0,1 0 0,0 1 0,0-1 0,1 1 0,0 0 0,0 0 0,1 0 0,0 1-1,0-1 1,1 1 0,8-8 0,-5 7 12,-1 1-1,1 0 1,0 1 0,1 0-1,0 0 1,-1 1-1,2 0 1,-1 1-1,0 0 1,1 1-1,0 0 1,0 1-1,0 0 1,17-1 0,146 1 920,-155 5-735,2 0-205,-8-7-4120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12552,'0'0'360,"12"17"-6,157 228 634,-110-148-265,-4 2 0,-5 3-1,70 208 1,-112-282-467,-2 1 0,-2 0 0,0 0 0,-2 0 0,-1 0 0,-1 1 0,-2-1 0,-1 0 0,-1 0 0,-10 36 0,1-21 125,-1 0 0,-3-1 1,-1-1-1,-2-1 0,-46 70 1,-67 88 635,87-138-999,30-41-2736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3112,'0'0'12854,"-4"14"-12564,-64 257 1028,59-240-1149,1-2 51,0 1-1,-3 35 1,4 39 1040,8-103-1210,-1 0 0,0 0 0,0 0 0,0 0-1,0 0 1,1 0 0,-1 0 0,0 0 0,1 0 0,-1 0 0,0-1-1,1 1 1,0 0 0,-1 0 0,1 0 0,-1-1 0,1 1 0,0 0 0,1 0-1,2 4 166,-4-5-210,0 1-1,1-1 0,-1 1 0,0-1 0,1 0 0,-1 1 1,0-1-1,1 1 0,-1-1 0,1 0 0,-1 1 1,0-1-1,1 0 0,-1 0 0,1 1 0,-1-1 0,1 0 1,-1 0-1,1 0 0,0 1 0,10-1 23,0 0 1,0 0-1,0-1 0,20-4 1,-7 1-1,14-2 23,0-1-1,-1-2 1,60-22 0,-44 3 100,-17 8-10,-36 20-131,0 0-1,1 0 0,-1 0 0,0 0 1,0 0-1,1 0 0,-1 0 0,0 0 0,0 0 1,1 0-1,-1 0 0,0 0 0,0-1 1,0 1-1,1 0 0,-1 0 0,0 0 1,0 0-1,0 0 0,1-1 0,-1 1 0,0 0 1,0 0-1,0 0 0,0 0 0,0-1 1,1 1-1,-1 0 0,0 0 0,0-1 1,0 1-1,0 0 0,0 0 0,0 0 1,0-1-1,0 1 0,0 0 0,0 0 0,0-1 1,0 1-1,0 0 0,0 0 0,0-1 1,0 1-1,0 0 0,-11-3-3053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10248,'0'0'2700,"14"3"-2382,205 24 1848,-186-30-1425,-27 2-869,1 0-1,-1 0 0,1 1 1,8 0-1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7736,'0'0'1150,"13"-7"-756,-2 0-281,-4 2-19,1 1 0,0 0 0,0 0 0,0 0 0,1 1 0,-1 0 0,1 1-1,14-3 1,27 1 1065,66 3-1,-58 2-25,27 5 2082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7136,'0'0'726,"11"-3"-348,-3 0-292,-2 2-20,-1-1 1,1 1-1,-1 0 1,1 0-1,-1 0 1,1 1-1,0 0 1,0 0-1,-1 0 1,1 1-1,0 0 1,6 1-1,18 9 989,1 0 0,-2 2 0,0 2 0,41 26 0,-67-38-835,0 0-1,-1-1 1,1 2 0,0-1 0,-1 0-1,4 7 1,15 19 1023,-20-29-1291,-1 1 0,1 0 1,0-1-1,-1 1 0,1-1 0,0 1 0,0-1 0,-1 0 0,1 1 0,0-1 1,0 0-1,0 1 0,-1-1 0,1 0 0,0 0 0,0 0 0,0 0 0,0 0 1,0 0-1,-1 0 0,1 0 0,0 0 0,0 0 0,0 0 0,0-1 0,-1 1 1,1 0-1,0 0 0,0-1 0,0 1 0,1-2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9744,'0'0'1381,"-13"11"-984,-92 82 318,-21 19 81,-14 7 380,122-103-508,-35 22 0,47-32-2072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6128,'0'0'3113,"11"-4"-2506,25-8 65,1 2 1,49-7-1,272-22 1625,-3 11-879,-207 19-754,-99 7-384,-25 1 6,1 0 0,0-2 0,-1 0 1,1-2-1,32-10 0,-52 13-380,14-4 920,-19 6-857,0 0-1,0 0 1,0 0-1,0 0 1,1 0-1,-1 0 1,0 0-1,0 0 1,0 0-1,1 0 1,-1 0 0,0 0-1,0 0 1,0 0-1,0 0 1,1 0-1,-1 0 1,0-1-1,0 1 1,0 0-1,0 0 1,0 0-1,0 0 1,1 0-1,-1-1 1,0 1-1,0 0 1,0 0-1,0 0 1,0 0-1,0-1 1,0 1-1,0 0 1,0 0-1,0 0 1,0-1-1,0 1 1,0 0-1,0 0 1,0 0-1,0 0 1,0-1-1,0 1 1,0 0-1,0 0 1,0 0 0,0-1-1,0 1 1,0 0-1,0 0 1,0 0-1,0 0 1,-1 0-1,1-1 1,0 1-1,0 0 1,0 0-1,0 0 1,0 0-1,0 0 1,-1 0-1,1-1 1,0 1-1,0 0 1,0 0-1,0 0 1,-1 0-1,1 0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8536,'0'0'3808,"3"11"-3322,41 344 2636,-35-292-2386,-6-42-104,3 40 1,-3-41-263,-2-17-243,0 0 0,0-1 0,-1 1 0,1-1 0,-1 1 0,0 0 0,0-1 0,0 1 0,0 0 0,0-1 0,-2 5 0,0-10 43,-1-1 0,0 0 0,1 0-1,-1 0 1,1 0 0,-3-8-1,-8-21-83,2-1-1,1-1 1,1 0-1,2 0 1,2-1-1,1 0 1,2-62-1,2 88-72,1 0 0,1-1 0,0 1 0,0 0 0,1 0 0,1 0 0,-1 0 0,2 1-1,-1 0 1,1-1 0,1 2 0,-1-1 0,2 1 0,-1-1 0,1 2 0,0-1 0,1 1 0,-1 0-1,2 0 1,-1 1 0,1 1 0,0-1 0,0 1 0,0 1 0,0-1 0,1 2 0,0-1 0,0 1-1,0 1 1,13-2 0,-4 1 24,38 1 0,-51 2-22,0 0 1,0 0-1,0 1 1,0 0-1,0 1 1,0-1-1,0 1 1,-1 0-1,1 0 1,8 6-1,-12-7-5,-1 0 0,0 1-1,1-1 1,-1 1-1,0 0 1,0-1 0,0 1-1,0 0 1,0 0 0,0-1-1,-1 1 1,1 0-1,-1 0 1,1 0 0,-1 0-1,0 0 1,1 0 0,-1 0-1,0 0 1,0 0-1,-1 0 1,1 0 0,0 0-1,-1 0 1,1 0 0,-1-1-1,1 1 1,-1 0-1,0 0 1,-1 2 0,-3 6 22,0 0 1,0-1 0,-14 19 0,-7 3 63,-3-1 0,0-1 0,-49 37 0,64-55-16,0-1 0,0 0 0,-29 14 0,43-25-77,0 1 0,0 0 1,-1 0-1,1 0 0,0 0 1,0 0-1,0 0 1,0 0-1,-1 0 0,1 0 1,0 0-1,0 1 0,0-1 1,-1 0-1,1 0 1,0 0-1,0 0 0,0 0 1,0 0-1,0 0 0,-1 0 1,1 0-1,0 1 1,0-1-1,0 0 0,0 0 1,0 0-1,0 0 0,-1 0 1,1 1-1,0-1 1,0 0-1,0 0 0,0 0 1,0 0-1,0 1 0,0-1 1,0 0-1,0 0 1,0 0-1,0 0 0,0 1 1,0-1-1,0 0 0,0 0 1,0 1-1,11 1 54,22-3-27,3-2-35,0 2 1,1 2-1,-2 1 1,1 2-1,0 1 0,-1 2 1,0 1-1,53 21 1,-83-28 3,-1 1 0,0 0 0,0 0 1,0 0-1,0 1 0,-1-1 1,1 1-1,-1 0 0,1 0 0,-1 0 1,0 1-1,0-1 0,0 1 1,-1-1-1,1 1 0,-1 0 0,0 0 1,0 0-1,-1 0 0,2 5 1,-2-4 3,0 0 0,-1 0 0,0-1 0,0 1 0,0 0 0,-1 0 0,0 0 0,0 0 1,0-1-1,0 1 0,-1 0 0,1-1 0,-1 1 0,-1-1 0,1 0 0,0 0 0,-1 0 1,-4 6-1,-1-2 13,-1 1 0,1-1 1,-1 0-1,-1-1 0,1 0 1,-1 0-1,0-1 1,-1 0-1,0-1 0,0-1 1,0 1-1,0-2 0,0 1 1,-1-2-1,0 1 1,-18 0-1,21-2-25,0 0 0,-1-1 0,1 0 0,0-1 0,0 0-1,0 0 1,-1-1 0,1 0 0,0 0 0,1-1 0,-1-1 0,1 1 0,-1-1 0,1-1 0,0 0 0,0 0 0,1 0 0,0-1-1,0 0 1,0 0 0,-9-12 0,2-3-3077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17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8336,'0'0'6590,"4"15"-6264,12 40 287,12 92 0,-27 15 1087,2-145-1116,-2-16-47,1-10-165,0-8-207,1 1 0,1 1 0,7-21 0,4-14 94,-10 26-117,1-1-1,2 2 1,0-1-1,1 1 1,2 0-1,0 1 1,16-24-1,-27 45-126,1 0-1,0 0 1,0 0-1,-1 0 1,1 0-1,0 0 1,0 0 0,0 1-1,0-1 1,0 0-1,0 1 1,0-1-1,0 0 1,1 1-1,-1-1 1,0 1 0,2-1-1,-3 1-3,1 0 0,0 0-1,0 0 1,0 1 0,0-1 0,-1 0-1,1 0 1,0 0 0,0 1 0,-1-1-1,1 1 1,0-1 0,-1 0 0,1 1-1,0-1 1,-1 1 0,1-1 0,0 1-1,0 1 1,2 3 25,1 0 0,-1 0 0,-1 0 0,1 0 0,2 10 0,0-1 31,-2 1 0,0-1-1,2 16 1,4 23 260,-9-52-317,0 0 0,0-1 0,0 1 0,0-1 0,0 1 0,0-1 0,1 1 0,-1 0 0,0-1 0,0 1 1,1-1-1,-1 1 0,0-1 0,1 0 0,-1 1 0,0-1 0,1 1 0,-1-1 0,1 1 0,-1-1 0,1 0 0,-1 1 0,1-1 1,-1 0-1,1 0 0,-1 1 0,1-1 0,-1 0 0,1 0 0,-1 0 0,1 0 0,0 0 0,-1 0 0,1 0 0,-1 0 1,1 0-1,0 0 0,-1 0 0,1 0 0,-1 0 0,1 0 0,-1 0 0,1 0 0,-1-1 0,1 1 0,-1 0 0,1-1 0,-1 1 1,1 0-1,-1-1 0,1 1 0,-1 0 0,1-1 0,0 0 0,3-2 32,0-1 1,0 0-1,-1 1 1,6-9-1,-2 3 13,38-48 211,-39 51-216,-1 1 0,1 0 0,0 0 0,0 1 0,0-1 0,0 1 0,12-5 1,-16 9-38,-1-1-1,1 1 1,-1 0 0,1 0 0,-1 0 0,1 0 0,-1 0 0,1 0 0,-1 0 0,1 0 0,-1 0 0,1 1 0,-1-1 0,1 1 0,-1-1 0,1 1 0,-1 0 0,0-1 0,1 1 0,-1 0 0,0 0 0,0 0 0,0 0 0,0 0-1,0 0 1,0 0 0,0 0 0,2 3 0,3 4 51,-1 0-1,1 1 1,4 11-1,-5-11-4,5 13 85,0 1 1,-2 0-1,-1 0 1,5 27-1,1 2 350,-11-47-477,0 0 0,1 0 1,-1 0-1,1-1 0,0 1 1,1 0-1,-1-1 0,5 4 1,3 5-3277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5224,'0'0'8169,"-2"16"-7608,-2 18-163,2 0-1,1 0 0,6 46 1,1-33 100,28 175 2253,-26-186-1482,-8-35-921,0-5-457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8840,'0'0'885,"14"-4"-552,32-12 211,1 3-1,75-12 1,-73 23 371,60 3 1,-21 2 821,-76-5-3302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7024,'0'0'1810,"0"11"-1187,-1 14-275,-2 4 389,3 1-1,0-1 1,2 0 0,7 37 0,-9-66-699,0 1 1,0-1-1,0 1 1,0-1-1,0 1 1,0-1-1,0 1 1,1-1-1,-1 1 0,0-1 1,0 0-1,1 1 1,-1-1-1,0 1 1,1-1-1,-1 0 1,0 1-1,1-1 1,-1 1-1,0-1 0,1 0 1,-1 0-1,1 1 1,-1-1-1,1 0 1,-1 0-1,1 0 1,-1 1-1,1-1 1,0 0-1,0 0 9,0-1 0,0 1 1,0 0-1,0-1 0,0 1 1,0-1-1,0 1 0,0-1 0,0 1 1,-1-1-1,1 0 0,0 0 0,1-1 1,25-35 536,-24 31-442,26-39 361,-17 24-204,1 1 0,0 0 0,2 0 0,0 1 0,28-25 0,-43 44-287,1-1 1,-1 1-1,1-1 1,-1 1-1,1 0 0,-1-1 1,1 1-1,-1 0 1,1-1-1,0 1 0,-1 0 1,1 0-1,-1-1 0,1 1 1,0 0-1,-1 0 1,1 0-1,-1 0 0,1 0 1,0 0-1,-1 0 1,1 0-1,0 0 0,-1 0 1,1 0-1,-1 0 0,1 1 1,0-1-1,-1 0 1,1 0-1,-1 1 0,1-1 1,-1 0-1,1 1 1,-1-1-1,1 0 0,-1 1 1,1-1-1,-1 1 0,1-1 1,-1 1-1,1 0 1,0 2 16,1 0 0,-1-1 0,0 1 0,0 0 0,0 0 0,0 0 1,0 0-1,0 6 0,2 29 101,-2 2 1,-1-1-1,-2 0 0,-2 0 1,-17 71-1,8-59 65,-2-1 0,-3 0 0,-45 88 0,59-130-127,-1 0 0,0-1 0,0 1-1,-1-1 1,-7 8 0,12-14-47,0 0 0,0 0 1,0 0-1,0 0 0,0 0 0,0 0 1,-1 0-1,1 0 0,0 0 0,0-1 0,-1 1 1,1-1-1,0 1 0,-1-1 0,1 1 1,-1-1-1,1 0 0,-1 1 0,1-1 1,-1 0-1,1 0 0,0 0 0,-1 0 1,1-1-1,-1 1 0,1 0 0,-1-1 1,1 1-1,0 0 0,-1-1 0,1 0 1,0 1-1,-1-1 0,1 0 0,0 0 1,0 0-1,0 1 0,0-1 0,0-1 0,0 1 1,-2-2-1,0-2 24,0-1 1,0 1-1,0-1 1,1 1-1,0-1 1,0 0-1,0 0 1,1 0-1,0 0 0,0 0 1,0-1-1,1 1 1,0 0-1,0 0 1,2-8-1,0-1 35,0 0-1,1 1 1,1 0 0,1 0 0,8-20-1,-9 27-34,0-1 0,0 1-1,1 0 1,0 0 0,1 0-1,-1 1 1,1 0 0,1 0 0,-1 1-1,1-1 1,7-3 0,6-3 82,2 1 0,36-14 0,-44 21-321,1 1 1,-1 0 0,1 1 0,0 1-1,0 0 1,17 2 0,-17-1-1678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6224,'0'0'1625,"15"8"-1146,12 6-287,-1 1 0,-1 1 0,0 2 0,-2 0 0,34 33 0,-25-14 115,-1 2 1,-2 2-1,-2 0 0,-1 2 1,-3 0-1,25 62 1,-9 4 445,-4 1 1,-6 2 0,-4 1 0,14 155 0,-33-181-271,-3 0 0,-4-1 0,-4 1 1,-4 0-1,-4-1 0,-33 120 0,-43 62 957,75-233-1696,-3 0 1,0-1 0,-2-1 0,-2-1 0,-31 38-1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7832,'0'0'10797,"12"2"-10553,160 13 730,124-3 37,-232-9-788,-46-2-120,1 0-1,0 0 0,-1-2 0,28-4 1,-32 4 47,-12 1-119,-1 0 0,1 0 0,-1 0 0,1 0 0,-1 0 0,1 0 0,-1 0 0,0-1 0,1 1 0,-1-1 0,1 1 0,-1-1 0,3-1 0,-4 2 95,-11-2-24,3 2-3249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5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8936,'0'0'549,"0"10"-322,-12 448 5741,12-440-4902,0-13-811,0-7-1535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5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115 125 5520,'0'0'5329,"-10"12"-4872,0 0-323,2-3-19,0 0-1,0 1 1,1 0 0,0 1-1,1-1 1,-7 17-1,6-8 119,0 1 0,1 0-1,1 1 1,1 0 0,0-1-1,2 1 1,0 0 0,2 0-1,2 26 1,-2-41-129,1-1 1,0 0-1,0 0 1,1 0-1,-1 0 0,1 0 1,0 0-1,0 0 1,1 0-1,3 4 1,-5-7-66,1-1 0,-1 1 0,0-1 0,1 0 0,-1 0 0,1 0 0,-1 0 0,1 0 0,0 0 0,-1 0 0,1 0 1,0-1-1,0 1 0,-1 0 0,1-1 0,0 0 0,0 1 0,0-1 0,0 0 0,0 0 0,0 0 0,-1 0 0,1-1 0,0 1 0,0 0 0,0-1 1,0 1-1,-1-1 0,1 0 0,2-1 0,6-2 58,0-2-1,0 1 1,-1-1 0,0 0 0,0-1 0,-1 0 0,13-14-1,3-7 115,20-30-1,-2 1 75,-20 28-125,-16 20-52,1 0-1,0 0 1,12-12-1,-18 21-99,-1 0 0,0-1 0,0 1 0,1 0 0,-1 0 0,0 0 0,0-1 0,1 1 0,-1 0-1,0 0 1,1 0 0,-1 0 0,0 0 0,1 0 0,-1-1 0,0 1 0,1 0 0,-1 0 0,0 0 0,1 0-1,-1 0 1,0 0 0,1 0 0,-1 1 0,0-1 0,1 0 0,-1 0 0,0 0 0,1 0 0,-1 0 0,0 0-1,0 1 1,1-1 0,7 13 127,1 25-40,-8-29-51,2 2-21,1 0 1,0 1-1,0-1 1,1-1-1,0 1 0,1-1 1,0 1-1,1-2 1,13 16-1,-15-20-11,0 0 1,0 0-1,0 0 0,0-1 1,1 0-1,0 0 0,-1 0 1,2-1-1,-1 0 0,0 0 1,1 0-1,-1-1 0,1 0 1,0 0-1,-1-1 0,1 0 1,14 1-1,-16-3 0,0 0 1,0 0-1,0 0 1,0-1-1,0 1 1,0-1-1,0 0 0,-1-1 1,1 1-1,-1-1 1,1 0-1,-1 0 0,0 0 1,0 0-1,-1-1 1,1 0-1,-1 0 1,5-7-1,0 1 29,-1-1 1,-1-1-1,0 1 0,0-1 1,-1 0-1,4-18 0,-2 6 58,-2-1 0,-1 0-1,1-40 1,-5 48-4,0 0 0,-1 0 0,-1 0-1,-1 0 1,0 0 0,-8-21 0,9 33-50,0 0 0,-1 0-1,0 0 1,0 0 0,0 1 0,-1-1 0,1 1 0,-1 0-1,-5-4 1,8 7-42,0 0-1,0 0 1,0 0-1,0 0 1,0 0-1,0 0 0,0 1 1,-1-1-1,1 0 1,0 1-1,-1-1 1,1 1-1,0-1 1,-1 1-1,1 0 1,0 0-1,-1 0 1,1-1-1,-1 1 0,1 1 1,0-1-1,-1 0 1,1 0-1,-1 0 1,1 1-1,0-1 1,-1 1-1,1-1 1,0 1-1,-1-1 1,1 1-1,0 0 0,0-1 1,0 1-1,0 0 1,0 0-1,0 0 1,0 0-1,-2 2 1,1 2-153,-1 0 0,1 1 0,0-1 0,1 1 0,-1-1 0,1 1 1,0 0-1,1-1 0,-1 1 0,1 9 0,0-8-1469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9144,'0'0'1081,"-16"12"-572,4-3-381,-5 4 65,0 0 1,2 1-1,-1 0 1,-18 24-1,20-19 316,-24 39 0,35-51-314,0 0 1,-1-1 0,2 1 0,-1 1-1,1-1 1,0 0 0,1 0-1,0 1 1,0-1 0,0 11 0,1-17-143,1 0 0,-1 1 1,0-1-1,0 0 1,1 0-1,-1 1 1,0-1-1,1 0 1,0 0-1,-1 0 0,1 0 1,0 1-1,-1-1 1,1 0-1,0 0 1,0-1-1,0 1 1,0 0-1,0 0 0,2 1 1,-1 0 23,1-1 0,0 0 0,0 0 1,0 0-1,0 0 0,0 0 0,0 0 0,5-1 0,3 1 92,0-1 0,0 0-1,-1-1 1,12-3-1,-6 1 43,0-2-1,-1 0 1,1 0-1,-1-2 0,-1 0 1,22-13-1,-26 14-435,-1-1 0,0 0 1,0 0-1,0-1 0,-1 0 0,0 0 0,-1-1 0,0 0 0,10-17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2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6424,'0'0'1070,"10"-6"-435,-1 0-444,-4 3-96,-1 0 0,1 0 1,0 1-1,0-1 0,0 1 0,0 0 0,1 1 0,-1-1 0,0 1 1,1 0-1,-1 0 0,8 0 0,-8 1 27,0 1 1,1-1-1,-1 1 0,0 0 0,0 1 0,0-1 1,0 1-1,0 0 0,0 0 0,-1 1 1,1-1-1,0 1 0,-1 0 0,0 0 1,0 0-1,0 1 0,0 0 0,-1 0 1,1 0-1,-1 0 0,0 0 0,0 0 1,0 1-1,3 7 0,-2-1 111,0 0 0,-1 1 0,0-1 0,0 1 0,-1-1 0,-1 1 0,0 0 0,0 0 0,-1-1 0,-2 14 0,-1-2 109,1-13-58,0 0-1,1 0 1,0 0-1,1 0 1,2 13-1,-2-21-231,0 0-1,0 0 0,1 0 1,-1 0-1,1-1 1,0 1-1,0 0 0,-1 0 1,1-1-1,0 1 1,0-1-1,0 1 0,1-1 1,-1 1-1,0-1 1,1 0-1,-1 1 0,1-1 1,-1 0-1,1 0 1,-1 0-1,1 0 0,0 0 1,-1-1-1,1 1 0,0 0 1,0-1-1,-1 0 1,1 1-1,0-1 0,0 0 1,0 0-1,0 0 1,2 0-1,51-2 592,58-11 1,-65 7-510,-9 3-249,-26 3-2299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5016,'0'0'5217,"7"-10"-4924,3-7-181,1-1 209,19-26 0,-25 40-193,-1-1 0,1 1 1,0 0-1,0 1 0,1-1 1,-1 1-1,11-5 1,-13 7-69,0 0 0,0 0 1,1 0-1,-1 0 1,0 1-1,0-1 0,6 1 1,-8 0-39,0 0 1,0 0 0,1 0-1,-1 0 1,0 0 0,0 1-1,1-1 1,-1 1-1,0-1 1,0 1 0,0-1-1,0 1 1,0-1 0,0 1-1,0 0 1,0 0-1,0 0 1,0-1 0,1 3-1,0 2 10,0 0 0,-1-1 0,0 1 1,0 0-1,0 0 0,-1 0 0,1 0 0,-1 0 0,0 0 0,-1 0 0,1 0 0,-3 10 0,2-5 25,-18 98 360,12-74-180,1 0 1,1 1 0,1 46 0,4-73-164,1 1 1,0-1-1,0 1 1,1-1 0,0 1-1,1-1 1,-1 0-1,2 0 1,-1 0 0,7 9-1,-8-13-42,1 0 0,-1-1 1,1 1-1,1-1 0,-1 0 0,0 0 0,1 0 0,-1 0 0,1 0 0,0-1 0,0 0 0,0 0 0,0 0 1,0 0-1,1-1 0,-1 1 0,1-1 0,-1 0 0,1-1 0,6 1 0,-4 0 10,0-1-1,0-1 1,0 1 0,0-1-1,0-1 1,0 1 0,0-1-1,-1 0 1,1-1-1,0 0 1,-1 0 0,0 0-1,8-6 1,-5 2 13,0 0 0,-1 0 1,0-1-1,-1 0 0,0-1 1,0 1-1,10-19 0,-4 2 74,-2 0 0,0-1 1,-2 0-1,0-1 0,8-50 0,-11 40 23,-3 16-37,0 0-1,2 0 0,0 0 1,16-36-1,-19 53-81,0 0 0,0 1 0,0-1 1,1 1-1,0-1 0,-1 1 0,1 0 0,1 0 0,-1 1 0,0-1 0,1 1 0,-1-1 0,1 1 1,0 0-1,6-2 0,2 0 150,0 1 0,1 0 0,22-2 0,-3 1 130,-19 1-117,-7 1-2836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1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9440,'0'0'7762,"11"3"-7301,14 4-177,-1-2 0,1 0 0,0-2-1,31 0 1,202-25 1593,-72 3-915,-105 11-605,35-2 254,3 0 531,-118 9-934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2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4120,'0'0'4592,"-6"10"-3952,-2 3-418,5-7 46,-1 0 0,1-1 0,-1 1-1,-1-1 1,-11 12 4268,27-18-4032,141-15 712,7 0-555,-127 15-417,0 1-1,64 8 1,-81-5-162,-1 0 170,2 0-1,-1-1 1,0-1 0,0-1-1,31-2 1,-45 2-227,1-1 1,-1 0-1,1 0 1,-1 1-1,1-1 0,-1 0 1,0 0-1,0 0 1,1 0-1,-1-1 1,0 1-1,0 0 1,0 0-1,0-1 1,0 1-1,-1 0 0,1-1 1,0 1-1,-1-1 1,1 1-1,-1-1 1,1 0-1,-1 1 1,0-1-1,1 1 1,-1-1-1,0 0 0,0 1 1,0-1-1,0 1 1,-1-1-1,0-2 1,0 5-356,-1 0 0,1 0 0,-1 1 0,0-1 0,1 0 1,0 1-1,-1-1 0,1 1 0,-1 2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7632,'0'0'6990,"10"4"-6407,-3-1-468,-1 0-29,0-1 0,-1 0 0,1 0-1,0 0 1,0-1 0,0 1 0,0-1 0,0-1 0,0 1 0,11-2 0,54-5 794,106-12 438,-53 3 1011,219 1 0,-343 13-2110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343 328 11352,'0'0'1233,"-14"11"-806,-12 10-177,1 2 1,1 0 0,0 1-1,-26 38 1,39-45-122,1-1 1,1 1-1,1 1 0,0 0 1,2 0-1,0 0 1,0 1-1,-4 34 0,9-42-62,0-1-1,1 1 1,0 0-1,0 0 1,1 0-1,1 0 1,0-1-1,0 1 1,1-1-1,0 1 1,1-1-1,0 0 1,1 0-1,0-1 1,0 1-1,1-1 1,8 9-1,-5-8 2,0 0 0,1 0 0,1-1-1,0-1 1,0 0 0,0 0 0,1-1-1,0 0 1,0-1 0,1-1 0,0 0 0,0 0-1,0-2 1,18 4 0,-12-5 20,1 0-1,0-1 1,0-1 0,0-1-1,-1-1 1,1-1-1,0 0 1,-1-2 0,26-8-1,-16 2 56,-1-1-1,0 0 0,-1-3 1,0 0-1,-1-1 0,41-34 1,-52 36-55,0 0 1,-1 0 0,-1-1 0,0-1-1,-1 0 1,-1-1 0,0 0 0,-2-1-1,0 0 1,-1 0 0,8-24 0,-8 10 51,-1 1-1,-1-1 1,-2 0 0,-1 0 0,-1-1 0,-2 1 0,-7-58 0,4 72-68,-1-1 0,-1 1 1,-1 0-1,0 1 0,-1 0 1,-13-24-1,13 30-26,0 0 0,-1 0 0,0 1 0,-1 0 0,0 0 0,-1 1 0,0 0 0,0 1 0,-21-13 0,18 14-11,0 1 1,0 0-1,-1 1 0,0 0 0,0 1 1,0 1-1,-1 0 0,1 1 1,-1 0-1,0 2 0,1-1 0,-25 4 1,17 0 5,1 1 0,-1 0 1,1 2-1,-1 1 0,2 0 1,-1 2-1,-33 19 0,15-5-5,2 3 0,0 0 0,2 3 0,-57 59 0,73-67-65,1 1 0,1 1 0,0 0 0,2 1 0,1 1 0,1 1 0,1 0 0,-15 48 0,24-62-4,0 0-1,1 0 1,0 0 0,1 0 0,1 0-1,0 0 1,0 1 0,4 18 0,-3-24-596,1 1-1,1-1 1,-1 0 0,6 11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43.8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47 4008,'0'0'6809,"12"3"-6564,1 2-163,-4-2-13,0 0-1,1-1 1,-1 0-1,0 0 1,1-1-1,14 0 1,85 4 846,-60-2-404,55-3 0,6-8 224,-21-1 105,165 8 0,-101 10-447,82 10 69,124 5 562,-79-11-541,-216-11-402,-16 0 89,62-4 0,63-7 271,-37 3-194,16 0 32,18 0-4,201-40 277,-271 35-301,146 4 0,-180 4 9,84-15 0,-98 11-177,-16 3 204,36 1-1,-68 4-281,0 0 0,0-1-1,1 2 1,-1-1-1,6 3 1,-1-1-1,-8-2-56,1-1-1,0 1 0,-1 0 0,1 0 1,0-1-1,-1 1 0,1 0 0,-1 1 0,1-1 1,-1 0-1,0 0 0,1 1 0,-1-1 1,0 0-1,0 1 0,0 0 0,0-1 1,0 1-1,0-1 0,-1 1 0,1 0 1,0 0-1,-1-1 0,1 1 0,-1 0 1,0 0-1,0 3 0,1-1-77,1 0-1,-1 0 1,1 1-1,0-1 1,0 0-1,0-1 1,0 1-1,0 0 1,1-1-1,0 1 1,0-1-1,0 0 1,0 0-1,0 0 1,1 0-1,0 0 1,-1-1-1,1 0 1,0 1-1,6 1 1,8 4 203,1-2-1,-1 0 1,25 4 0,-35-8-27,13-2 198,-19 0-204,0 0 0,0-1-1,-1 1 1,1 0 0,0 0 0,0 0-1,-1 1 1,1-1 0,0 0-1,-1 0 1,1 1 0,0-1-1,-1 1 1,1 0 0,0 0-1,2 1 1,-3 0-9,1 0 0,-1-1 0,0 1 0,0 0 0,0 0 0,0 0 0,0 0 0,-1 0 0,1 0 0,0 0 0,-1 0 0,1 5 0,-1 30 85,1-14-3,0-10-55,0-7-9,0 0-1,-1 0 1,1-1-1,-1 1 1,0 0-1,-1 0 1,0 0-1,1 0 1,-2 0-1,1-1 1,-5 12-1,4-15-25,0 0 0,0 0 0,0 0 0,0 0 0,0 0-1,-1-1 1,1 1 0,-1-1 0,1 1 0,-1-1 0,1 0 0,-1 0 0,0 0 0,0 0 0,1-1 0,-1 1-1,-4-1 1,-4 2 13,0-1 0,0 0 0,-16-2 0,-229 3 235,96 3-166,-179 13-28,1 0-18,37-7 168,138-3-191,99-5-41,-193 0 48,84-5 29,-196 22 0,91-3-117,90-6 37,-421-21 269,357-19 29,248 28-282,-3 0 7,0 0 1,0 1 0,0 0 0,0 0 0,0 0 0,0 1-1,-13 3 1,17-3-11,0 0 0,0 0-1,0 0 1,0 1-1,0-1 1,0 1 0,1 0-1,-1 0 1,1 0 0,-1 0-1,1 1 1,0-1 0,0 0-1,0 1 1,0 0-1,0-1 1,0 1 0,-2 6-1,-5 18 24,1 0 0,1 0 0,-6 52 0,4-22-5,-37 170 290,43-202-239,3-20-46,0 0 0,-1 1 0,0-1 1,0 0-1,-3 9 0,1 1 48,3-15-74,0 1 1,1-1-1,-1 0 0,0 1 1,0-1-1,0 0 0,0 0 1,1 1-1,-1-1 0,0 0 1,0 0-1,0 0 1,1 1-1,-1-1 0,0 0 1,0 0-1,1 0 0,-1 0 1,0 0-1,0 1 0,1-1 1,-1 0-1,0 0 0,1 0 1,-1 0-1,0 0 1,1 0-1,-1 0 0,30-7 89,-12 2-81,343-36 356,-349 40-349,248-7 271,-137 6-172,202 7 86,33-1-119,365-44 57,-279 18-1,-262 17-182,214-35 1,73-30 32,-429 64 10,0 1 0,0 2 0,0 2 0,44 4 0,-32 0 41,55-4 0,-30-1-9,-60 0 1,2 2 41,-19 1-70,1-1-1,-1 1 1,1 0 0,0-1 0,-1 1 0,1 0 0,-1-1 0,1 1 0,-1 0-1,0 0 1,1-1 0,-1 1 0,0 0 0,1 0 0,-1 0 0,0-1 0,0 1-1,0 0 1,0 0 0,0 0 0,0 0 0,0 0 0,0-1 0,0 2 0,-1 31 29,0-18-9,1 0 1,2 25-1,10 2-24,-9-35 0,0 1 0,-1-1 0,0 1 0,-1-1 0,1 1 0,-1 8 0,1 5 1,-1-17-1,-1 0 0,1-1 1,-1 1-1,0 0 0,0 0 0,0 0 0,-1 4 0,0-7 0,1 0-1,-1 0 1,1 0 0,-1 1-1,0-1 1,1 0-1,-1 0 1,0 0 0,0 0-1,0-1 1,0 1-1,1 0 1,-1 0 0,0 0-1,-1-1 1,1 1-1,0 0 1,0-1-1,0 1 1,0-1 0,0 1-1,-1-1 1,1 0-1,0 0 1,0 1 0,0-1-1,-2 0 1,-316 24-382,195-18 259,-228 4-175,193-8 174,-204-5-100,-78 3-8,247 10 152,-262 6-85,231-6 110,-25 0-42,144-10 57,-241-3-115,85-19 36,-43-1 150,136 25 25,162-2-56,0 0 0,0 1 0,0 0 0,0 1 0,0 0 0,1 0 0,-1 0 0,-13 7 0,17-8 0,0 1 0,0 0 0,0 0 0,0 0 0,1 0 0,-1 0 0,0 1 0,1-1 0,0 1 0,0 0 0,-1 0 0,1 0 0,1 0 0,-1 0 0,0 0 0,1 0 0,0 0 0,0 1 0,-2 6 0,2 8 0,1 1 0,1 0 0,0-1 0,8 35 0,-2-12 0,3 8 105,30 91 0,-3-17 17,-36-120-112,0 1 0,0-1 0,1 1-1,-1-1 1,0 0 0,1 0 0,0 0 0,0 0-1,0 0 1,0 0 0,1 0 0,-1-1 0,1 1-1,-1-1 1,1 0 0,0 1 0,0-1 0,0-1-1,0 1 1,0 0 0,1-1 0,-1 1-1,0-1 1,1 0 0,-1 0 0,1-1 0,-1 1-1,1-1 1,-1 1 0,1-1 0,6-1 0,85-7 165,109-23 0,-31 3-73,642-82 283,-363 65-153,-332 35-184,514-48 289,-377 30-284,-66 6 12,-93 11 3,160-13-43,1 23 56,-196 5 61,0-3 1,103-12-1,-114 9-65,-52 2-79,0 0 1,0 0-1,0 0 0,0 0 0,0 0 0,0 0 1,0 0-1,0 0 0,0 0 0,0 0 0,1 0 1,-1 0-1,0 0 0,0 0 0,0 0 1,0 0-1,0 0 0,0 0 0,0 0 0,0 0 1,0-1-1,0 1 0,0 0 0,1 0 0,-1 0 1,0 0-1,0 0 0,0 0 0,0 0 0,0 0 1,0 0-1,0 0 0,0 0 0,0 0 0,0 0 1,0 0-1,0-1 0,0 1 0,0 0 0,0 0 1,0 0-1,0 0 0,0 0 0,0 0 1,0 0-1,0 0 0,0 0 0,0 0 0,0-1 1,0 1-1,0 0 0,0 0 0,0 0 0,0 0 1,0 0-1,0 0 0,0 0 0,0 0 0,0 0 1,0 0-1,0 0 0,0-1 0,0 1 0,0 0 1,0 0-1,-1 0 0,1 0 0,0 0 0,0 0 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3:48.5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1 444 4912,'0'0'10022,"12"-8"-9682,39-25 6,-48 32-315,-1 0 0,1 0 0,-1 0 0,1 0 0,-1 0 0,1 0 0,0 1 0,-1-1 0,1 1 0,0 0 0,-1 0 0,1 0 0,0 0 0,-1 1 0,1-1 0,5 2 0,4 0 91,173 27 1089,-60-8-660,148 2 392,-57-7-286,171 22 383,-127 2-492,-21-1-79,-201-36-381,0-1 0,0-2 0,0-1-1,52-10 1,117-33 269,-102 19-17,156-16 1,-199 37-249,1 3 0,-1 2 1,78 13-1,-3-5 45,-94-7-41,-35-3-71,1 1 1,0 1-1,0-1 1,10 3-1,-16-2-21,0 0 1,0 0-1,0 1 0,0-1 0,0 1 0,0-1 0,-1 1 0,1 0 0,-1 0 0,1 0 0,-1 0 0,1 0 0,-1 1 0,0-1 0,2 5 0,12 18 0,-2 0-1,0 1 1,15 44-1,18 87 7,-46-152-10,68 227 0,-33-114 0,18 32 55,-29-86-44,-23-59-19,0 0 1,0-1 0,1 1 0,-1-1-1,1 0 1,6 7 0,-3-5-1,-1 0 0,-1 1 0,8 12 0,-12-19-24,-3 1 2,-1-1-1,1 0 1,-1-1-1,1 1 1,-1-1-1,1 1 1,-7-3 0,-7-1-2,-32-4-97,1-2 0,-68-23 0,-91-45-104,4 1 180,108 45 52,-228-66 23,-116 22 89,428 74-107,-223-25 71,-60-10 27,192 19-69,-472-68 46,493 80-10,1 4-1,-157 16 1,225-13-60,-156 27 169,142-22-148,1 2-1,0 0 0,0 2 1,-34 18-1,50-23-13,0 0 0,0 1 0,0 0 0,1 1 0,-12 11-1,16-14-16,1 0 0,0 0 0,0 1 0,1-1 0,-1 0-1,1 1 1,0 0 0,0 0 0,1-1 0,-1 1-1,1 0 1,0 0 0,0 8 0,0 33-2,2 0 0,7 47 0,-1-21 39,-2 126 99,-4-65-25,0-115-94,0-1 1,1 1-1,1 0 1,0 0-1,8 19 1,-10-33-12,1-1 0,0 0 1,0 1-1,0-1 0,1 0 1,-1 0-1,1 0 0,0-1 1,-1 1-1,1-1 0,0 1 1,1-1-1,-1 0 0,0 0 1,1 0-1,-1-1 0,1 1 1,-1-1-1,1 0 0,0 0 1,7 1-1,7 0 15,-1 0 1,1-2-1,27-1 0,-19 0 20,122-1 120,75-3-22,276-35 120,-194 12-84,-137 13-87,110-7 10,-119 9-30,87-2 56,160-22 78,-206 14-168,184-17 96,-253 32-39,22-3-20,-112 3-14,-32 5-34,0 1 1,0 0 0,1 1-1,-1 0 1,1 0 0,12 2 0,-6 4 29,-6-3 94,-5-19-74,10-98-128,-5-1 0,-5-1-1,-14-157 1,6 235 36,-2-1 0,-2 1 1,-1 1-1,-2-1 0,-23-55 0,-36-42-213,57 116 164,-11-19-86,-38-49 0,45 71 105,0 1-1,0 1 1,-2 0-1,-30-20 1,11 8-19,-9-4-12,-1 3 1,-55-25-1,58 30 20,1 3 20,0 2-1,-1 2 0,-48-11 0,-141-16-73,-138 22-125,-2 32-260,307-8 408,-88 6-137,-216 42 0,196-21 81,-75 15 12,135-17 66,-138 27-89,59-19 43,170-34 84,17-2 29,-1 0-1,1 1 1,-1 0-1,1 0 0,-1 1 1,1-1-1,0 1 0,0 1 1,-7 3-1,12-5 6,0 0 0,0 0 0,0 0-1,0 0 1,0 0 0,0 0 0,0 1 0,1-1 0,-1 0 0,1 1-1,-1-1 1,1 0 0,-1 1 0,1-1 0,0 1 0,-1-1 0,1 1-1,0-1 1,0 2 0,4 33 7,-2-23-6,72 525 213,-34-271 35,-39-261-224,0 1 0,0 0 0,1 0 0,0 0 0,5 11 0,-6-17-20,0 1 0,0 0 0,0-1 0,1 1 0,-1 0 1,0-1-1,1 0 0,-1 1 0,1-1 0,0 0 0,-1 1 0,1-1 1,0 0-1,0 0 0,-1-1 0,1 1 0,0 0 0,0-1 1,0 1-1,0-1 0,0 1 0,0-1 0,3 0 0,35 0 87,1-2 0,59-11 0,-10 1 2,2 2 47,0 5 1,104 8-1,-181-2-107,0 0 0,-1 2 0,1 0 0,0 0 0,-1 1 0,0 1 0,19 9 0,-31-13-29,-1 0 0,0-1 0,1 1-1,-1 0 1,1 0 0,-1 0 0,0 0 0,0 1 0,0-1-1,0 0 1,0 0 0,0 1 0,0-1 0,0 1-1,0-1 1,-1 0 0,1 1 0,0 0 0,-1-1-1,1 1 1,-1-1 0,0 3 0,0-2 2,0 1 0,0 0 0,-1 0 1,1-1-1,-1 1 0,0 0 0,1-1 0,-2 1 1,1-1-1,0 1 0,0-1 0,-3 3 1,-1 3 15,-1 0 1,-1-1 0,1 0-1,-1-1 1,0 1 0,-14 8-1,5-6 18,-1 0-1,0-2 1,-1 0-1,0-1 1,0 0-1,0-2 1,-1 0-1,0-1 1,0-1-1,1 0 0,-1-2 1,0 0-1,-19-4 1,36 4-38,0 0 0,1 0 1,-1 0-1,0 0 0,1-1 1,-1 1-1,1-1 0,-1 1 0,1-1 1,-1 0-1,1 0 0,-1 1 1,1-1-1,0 0 0,-1 0 0,1-1 1,0 1-1,0 0 0,0 0 0,-2-2 1,3 2-2,-1-1-1,1 1 1,0-1 0,-1 1 0,1-1 0,0 1 0,0-1 0,0 0-1,0 1 1,0-1 0,0 1 0,1-1 0,-1 1 0,0-1-1,1 1 1,-1-1 0,2-1 0,2-5-5,1 0 1,-1 0-1,2 1 1,-1 0-1,1 0 0,10-10 1,125-98-1824,-128 106 301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1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0 11552,'0'0'848,"-14"9"-600,13-8-244,-21 12 130,0 2-1,1 1 0,1 1 0,-23 25 0,27-24 7,1 2 1,0 0-1,2 1 0,1 0 0,0 0 0,2 2 0,0-1 0,-8 31 1,17-48-100,0-1 1,1 1 0,-1-1 0,1 1 0,0-1 0,0 1 0,1 0 0,-1-1 0,1 1-1,0-1 1,0 1 0,1-1 0,-1 1 0,1-1 0,0 0 0,0 0 0,0 0-1,1 0 1,5 6 0,-6-7-9,1 0 0,0-1 0,0 1 0,0-1-1,0 0 1,0 0 0,0 0 0,1 0 0,-1-1 0,1 1-1,-1-1 1,1 0 0,-1 0 0,1 0 0,0-1 0,-1 1-1,1-1 1,0 0 0,0 0 0,0 0 0,-1-1 0,1 1-1,0-1 1,5-1 0,4-3 68,-2 0-1,1 0 1,0-1-1,-1 0 1,0-1 0,-1 0-1,0-1 1,0 0-1,0-1 1,-1 0 0,0 0-1,-1-1 1,0 0-1,0 0 1,-1-1-1,-1 0 1,0 0 0,0-1-1,-1 0 1,-1 0-1,0 0 1,4-19-1,-10-14 1875,1 33-1197,2 33-891,3 11 179,1 1-1,10 33 0,-14-61-43,1 0-1,0 0 1,0 0-1,0 0 1,0 0-1,1-1 1,-1 1-1,1-1 1,1 1-1,-1-1 1,0 0-1,1 0 1,0-1-1,0 1 1,0-1-1,0 0 1,1 0-1,-1 0 1,1 0-1,0-1 1,0 0-1,0 0 1,0 0-1,0-1 1,0 0-1,0 0 1,1 0-1,-1 0 1,0-1-1,0 0 1,1 0-1,-1 0 1,0-1-1,1 0 1,-1 0-1,0 0 1,0 0-1,8-4 1,-2 0 34,0-1 0,-1 0 1,0-1-1,0 1 0,15-14 0,14-11 11,-33 28-2924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1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1 473 3912,'0'0'6089,"4"-12"-5778,11-23 72,0 1 1,34-52-1,-27 52 0,2 1 0,2 1 0,56-55 0,-63 68-186,16-14 197,-33 31-341,0 0 0,1 1-1,-1-1 1,1 1 0,-1-1 0,1 1 0,-1 0 0,1 0-1,0 0 1,0 0 0,0 1 0,5-1 0,-7 1-35,0 0 0,0 0 0,1 1 0,-1-1 0,0 1 0,0-1 0,0 1 0,0 0 0,0-1 0,0 1 0,0 0 0,0 0 0,0 0 0,-1 0 1,1-1-1,0 1 0,0 0 0,-1 0 0,1 0 0,-1 1 0,1-1 0,-1 0 0,1 2 0,8 29 159,-7-11-91,0 1 1,-2 0-1,0-1 0,-6 34 0,-24 84 663,29-135-718,-1 6 368,12-23-162,2-7-106,18-41 0,-1 2-8,0 9 45,2 2 0,62-73 0,-91 118-150,0 1-1,0 0 1,0-1-1,0 1 1,1 0-1,-1 0 1,1 1-1,-1-1 1,1 1-1,0-1 1,0 1-1,3-2 1,-5 3-12,0 0 0,0 0 1,1 0-1,-1 0 1,0 1-1,0-1 0,0 0 1,0 0-1,0 1 1,0-1-1,0 1 1,0-1-1,0 1 0,0-1 1,0 1-1,0-1 1,0 1-1,0 0 1,0 0-1,0-1 0,-1 1 1,1 0-1,0 0 1,-1 0-1,1 0 1,-1 0-1,1 0 0,-1 0 1,1 0-1,-1 0 1,1 0-1,-1 0 0,0 0 1,0 1-1,1 1 1,4 21 40,-1 2 0,-1-1 1,0 34-1,5 39 59,-6-86-84,0-1 0,1 0 0,0 0 1,1 0-1,0 0 0,8 13 0,-10-20-5,1-1-1,-1 0 1,0 0-1,1 0 1,0 0-1,0 0 1,0 0-1,0-1 1,0 1-1,0-1 1,1 0-1,-1 0 1,1 0-1,-1-1 1,1 1-1,0-1 1,0 0-1,0 0 0,-1 0 1,1 0-1,0-1 1,0 1-1,0-1 1,0 0-1,0-1 1,0 1-1,0-1 1,7-1-1,2-1 28,0-1-1,-1-1 1,1 0-1,-1 0 0,0-1 1,0-1-1,12-9 1,-12 7 4,-1-1 0,0 0 0,-1-1 0,0-1 0,-1 1 0,-1-1 0,1-1 0,-2 0 0,0 0 0,7-16 0,-1-19 106,-12 46-138,-1-1-1,0 1 0,1-1 1,-1 0-1,0 1 1,0-1-1,0 0 1,-1 1-1,1-1 1,-1 1-1,1-1 1,-1 1-1,0-1 1,0 1-1,0-1 1,-2-2-1,2 4-11,1 1 1,-1-1-1,0 1 1,0-1-1,1 1 0,-1 0 1,0-1-1,0 1 1,0 0-1,1 0 0,-1 0 1,0-1-1,0 1 0,0 0 1,0 0-1,0 0 1,1 0-1,-1 0 0,0 1 1,0-1-1,0 0 1,0 0-1,0 0 0,1 1 1,-1-1-1,0 1 1,0-1-1,1 0 0,-1 1 1,0-1-1,0 1 0,1-1 1,-2 2-1,-23 21 58,25-23-61,-8 8 13,0 1 0,1 0-1,0 1 1,0 0 0,1 0 0,1 0 0,-9 21-1,13-27-12,-1 1-1,1 0 1,0-1 0,0 1-1,1 0 1,-1 0-1,1 0 1,0-1 0,0 1-1,1 0 1,-1 0-1,1 0 1,0-1 0,1 1-1,-1 0 1,1-1-1,0 1 1,0-1 0,0 0-1,0 0 1,1 0-1,3 5 1,1-1-7,0-1 0,1 0 0,0 0 0,0 0 0,0-1 0,1 0 0,0 0 0,14 6 0,-16-10 7,-1 1 1,0-1 0,1 0 0,0 0 0,-1-1 0,1 0 0,0 0 0,0 0 0,0-1 0,-1 0 0,1 0 0,0-1 0,0 0 0,7-2 0,1-2 8,0-2 1,0 1-1,-1-2 1,1 0-1,-2-1 1,1 0-1,-1-1 1,20-20-1,-6 2 22,-1-1 0,32-47 0,-34 40 116,25-52 0,-51 97-93,-1 0-1,2-1 1,-1 1-1,1 0 1,1 1-1,0-1 1,1 12-1,8 88-75,-7-91 48,0-2-8,0 0 0,2-1 0,0 1 0,9 23 1,-13-38-16,0 0 1,0 0 0,1 0-1,-1 0 1,1-1 0,-1 1-1,0 0 1,1 0 0,0 0-1,-1-1 1,1 1 0,-1 0-1,1-1 1,0 1 0,0-1-1,-1 1 1,1-1 0,0 1-1,0-1 1,0 1 0,-1-1-1,1 0 1,0 1 0,0-1-1,0 0 1,0 0 0,1 1-1,0-2 5,-1 1 0,1-1-1,-1 1 1,1-1-1,-1 0 1,1 1 0,-1-1-1,1 0 1,-1 0-1,1 0 1,-1 0 0,0 0-1,2-3 1,3-2 27,0-2 0,-1 1 0,0 0-1,7-14 1,-2-2 72,-1 0-1,0 0 0,-2-1 1,-1 0-1,6-43 0,-13 50-28,0 15-65,1 0 0,0-1 0,0 1-1,0 0 1,0-1 0,0 1 0,0 0 0,0-1-1,1 1 1,1-4 0,-2 6-14,0 0 0,0 0-1,0 0 1,0 0 0,0 0 0,0 0-1,0 0 1,0-1 0,0 1 0,0 0 0,0 0-1,1 0 1,-1 0 0,0 0 0,0 0 0,0 0-1,0 0 1,0 0 0,0 0 0,0 0 0,0 0-1,1 0 1,-1 0 0,0 0 0,0 0-1,0 0 1,0 0 0,0 0 0,0 0 0,0 0-1,1 0 1,-1 0 0,0 0 0,0 0 0,0 0-1,0 0 1,0 0 0,0 0 0,0 0 0,0 0-1,0 0 1,1 1 0,-1-1 0,0 0-1,0 0 1,0 0 0,0 0 0,0 0 0,0 0-1,0 0 1,0 0 0,0 0 0,0 1 0,0-1-1,0 0 1,5 11-28,1 15-29,25 119-134,-23-114 124,-8-28 55,1 0 1,1 0-1,-1 0 0,0 0 0,1 0 0,-1 0 0,5 5 1,-6-8 9,1 1 1,-1-1 0,1 1 0,-1-1 0,1 1 0,-1-1 0,1 1 0,-1-1-1,1 0 1,-1 1 0,1-1 0,-1 0 0,1 1 0,0-1 0,-1 0-1,1 0 1,-1 0 0,1 0 0,0 1 0,-1-1 0,1 0 0,0 0 0,-1 0-1,1 0 1,0 0 0,-1-1 0,1 1 0,0 0 0,-1 0 0,1 0-1,-1 0 1,1-1 0,0 1 0,-1 0 0,1-1 0,-1 1 0,1 0 0,-1-1-1,1 1 1,-1-1 0,1 1 0,-1-1 0,0 1 0,1-1 0,-1 1-1,1-2 1,9-13 22,0-1-1,-2 0 0,0-1 0,0 0 0,-2 0 1,0-1-1,4-20 0,14-40 181,-24 77-193,1 0 1,0 0-1,-1-1 1,1 1-1,0 0 1,0 0-1,0 0 0,0 0 1,-1 0-1,1 0 1,1 1-1,-1-1 1,0 0-1,0 0 1,0 1-1,0-1 0,0 0 1,1 1-1,-1 0 1,0-1-1,1 1 1,-1 0-1,0-1 0,1 1 1,-1 0-1,3 0 1,3 0 1,1 1 0,0 0 0,13 3 0,1 0-18,6-3 12,0-2 1,0 0-1,0-2 0,45-11 0,-51 6-45,-15 3-2920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2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1 997 3408,'0'0'9648,"6"-12"-9504,41-67 115,-38 64-167,1 2 0,1-1 0,0 1 0,17-15 1,6-4 136,-29 25-180,1 1-1,0 0 1,1 1 0,0-1 0,-1 1-1,2 0 1,-1 1 0,13-6 0,-19 9-39,1 1 0,-1 0 1,1-1-1,-1 1 0,1 0 1,-1 0-1,1 0 0,-1 0 1,0 0-1,1 1 0,-1-1 1,1 0-1,-1 1 0,1-1 1,-1 1-1,0-1 0,1 1 1,-1 0-1,0 0 1,0-1-1,1 1 0,-1 0 1,0 0-1,0 0 0,0 0 1,0 1-1,0-1 0,0 0 1,-1 0-1,1 0 0,0 1 1,-1-1-1,2 2 0,2 7 33,-1-1 0,1 0 0,2 18 0,-4-18-22,6 33 87,-2 1 0,1 71 1,5 43 323,-11-152-392,0 0 0,0 0-1,1-1 1,-1 1 0,1-1 0,4 8 0,-6-11-29,0-1-1,1 1 1,-1-1 0,0 1 0,1-1 0,-1 1 0,1-1 0,-1 1 0,1-1-1,-1 1 1,1-1 0,-1 0 0,1 1 0,0-1 0,-1 0 0,1 1-1,0-1 1,-1 0 0,1 0 0,0 0 0,0 1 0,0-2 1,1 1 0,-1 0 0,0-1-1,0 1 1,0-1 0,0 1 0,0-1 0,-1 1 0,1-1 0,0 0 0,0 0 0,0 1-1,0-1 1,-1 0 0,1 0 0,0 0 0,-1 0 0,2-1 0,13-24 94,0 0 0,-2-2 0,-1 1 0,-1-2 0,12-48 0,3-8 128,29-90 469,-55 175-699,0-1 1,0 1-1,0-1 0,0 1 1,0 0-1,0-1 0,1 1 0,-1 0 1,0-1-1,0 1 0,0 0 1,0-1-1,1 1 0,-1 0 0,0-1 1,0 1-1,1 0 0,-1 0 1,0-1-1,1 1 0,-1 0 0,0 0 1,1-1-1,-1 1 0,0 0 1,1 0-1,-1 0 0,0 0 0,1 0 1,-1 0-1,1 0 0,-1-1 1,0 1-1,1 0 0,-1 0 0,0 0 1,1 1-1,-1-1 0,1 0 1,-1 0-1,0 0 0,1 0 0,-1 0 1,0 0-1,1 0 0,-1 1 1,0-1-1,1 0 0,-1 0 0,0 0 1,1 1-1,-1-1 0,0 0 1,0 1-1,1-1 0,-1 0 0,0 0 1,0 1-1,1-1 0,-1 0 1,0 1-1,18 29 34,-13-21 9,0 0-32,3 4 35,0 1 0,7 17 0,-11-23-15,1 0 0,0-1 0,1 0 0,-1 0 0,1-1-1,1 0 1,-1 0 0,1 0 0,0-1 0,1 1 0,11 5 0,-11-7-13,1 0-1,-1 0 1,1-1 0,-1 0 0,1-1 0,0 0-1,0 0 1,0-1 0,15 1 0,-3-3 34,0 0 0,0-1 0,21-6 0,-36 7-42,-1-1 1,0 0-1,1-1 0,-1 1 0,0-1 0,0 0 0,-1 0 0,1 0 0,-1-1 0,1 1 0,-1-1 0,0 0 0,0-1 1,-1 1-1,1-1 0,-1 0 0,0 1 0,0-1 0,-1 0 0,1-1 0,-1 1 0,-1 0 0,3-7 0,-1 0 36,0-1 0,0 0-1,-1 0 1,-1-1 0,0 1 0,-1 0-1,-1 0 1,-3-26 0,4 37-42,0 1 1,-1 0-1,1-1 1,0 1-1,-1-1 1,1 1-1,-1-1 1,0 1 0,1 0-1,-1-1 1,0 1-1,0 0 1,1 0-1,-1-1 1,0 1-1,0 0 1,-1 0-1,1 0 1,0 0 0,0 0-1,0 1 1,-1-1-1,-1-1 1,1 2-5,0 0 1,0 0 0,0-1 0,0 1-1,0 0 1,0 1 0,0-1 0,0 0 0,0 0-1,0 1 1,1 0 0,-1-1 0,0 1-1,-4 2 1,-1 1-2,-1 1 0,1 0 0,0 0-1,0 0 1,0 1 0,-8 10 0,6-4-8,0 0 0,0 1 0,1 0 1,1 0-1,0 0 0,1 1 1,1 0-1,0 1 0,1-1 0,0 1 1,1 0-1,-1 18 0,4-25 3,-1 0-1,1 1 1,1-1-1,0 0 1,0-1 0,0 1-1,1 0 1,0 0 0,1 0-1,-1-1 1,1 0-1,1 1 1,0-1 0,0 0-1,0-1 1,1 1-1,0-1 1,0 0 0,0 0-1,1 0 1,0-1 0,0 0-1,1 0 1,9 6-1,-6-6 9,0 0 1,0-1-1,0-1 0,0 1 0,0-2 0,1 1 0,0-1 0,-1-1 0,1 0 0,0-1 0,-1 0 0,1 0 1,0-1-1,0 0 0,-1-1 0,1 0 0,-1-1 0,0 0 0,1-1 0,-1 0 0,-1-1 0,1 0 0,-1 0 1,0-1-1,0 0 0,0-1 0,-1 0 0,0 0 0,10-12 0,6-10 27,0-2 0,-2 0 1,33-65-1,41-113 123,-74 157-124,-3-1 0,-1 0 0,-4-1 0,-1-1-1,-3 0 1,3-60 0,-15 80-23,-5 22 4,7 13-12,0-1 1,-1 1-1,1 0 0,-1 0 0,1 0 1,0 0-1,-1 0 0,1 0 1,-1 0-1,1 0 0,0 1 0,-1-1 1,1 0-1,-1 0 0,1 0 0,0 0 1,-1 0-1,1 1 0,0-1 1,-1 0-1,1 0 0,0 1 0,-1-1 1,1 0-1,0 1 0,-1-1 0,1 0 1,0 1-1,0-1 0,-1 0 1,1 1-1,0-1 0,0 1 0,-7 9-4,0 1-1,1 0 0,1 0 0,-1 1 1,-3 14-1,-15 64 17,22-81-9,-6 35 10,2 0 0,2 1 0,2 0 1,4 55-1,0-67-11,2 1 0,0-1 1,2 0-1,2 0 1,1-1-1,2 0 1,0-1-1,21 38 0,-30-65 2,1 1-1,0-1 1,0 1-1,1-1 0,-1 0 1,1 0-1,0 0 0,0-1 1,0 1-1,1-1 1,-1 0-1,1 0 0,0 0 1,-1-1-1,1 0 1,1 0-1,-1 0 0,7 1 1,-5-2 5,0 0 1,-1-1-1,1 0 1,0 0-1,0 0 0,-1-1 1,1 0-1,0 0 1,-1-1-1,1 0 1,-1 0-1,0 0 0,0-1 1,10-5-1,11-10 83,-1-1-1,29-26 1,-49 38-14,-16 20-24,6-6-47,-3 5 0,1 1 0,0-1 0,-5 18 0,10-26-7,0-1-1,1 0 1,-1 1 0,0-1 0,1 1 0,0-1-1,0 1 1,0-1 0,0 1 0,1-1 0,-1 1-1,1-1 1,0 1 0,0-1 0,0 0 0,1 0-1,-1 1 1,4 3 0,-2-1-5,2-1 0,-1 0 0,0 0 0,1 0-1,0-1 1,0 0 0,1 0 0,-1 0 0,1 0 0,0-1 0,0 0 0,0 0 0,0-1 0,10 3 0,-13-4 5,1 0 1,0-1 0,-1 1-1,1-1 1,0 0 0,0 0-1,-1-1 1,1 1 0,0-1-1,-1 1 1,1-1 0,0 0-1,-1-1 1,1 1 0,-1-1-1,0 1 1,1-1 0,-1 0-1,0 0 1,0 0 0,0-1-1,0 1 1,-1-1 0,1 0-1,-1 1 1,1-1 0,2-5-1,-2 2 10,1 0 0,-1 0 1,0 0-1,0-1 0,-1 0 0,0 1 0,0-1 0,0 0 0,-1 0 0,0 0 0,0 0 0,-1 0 0,0 0 0,0 0 0,-1 0 0,-2-9 0,2 11 2,0 0-1,-1 0 0,1 1 0,-1-1 1,-1 1-1,1-1 0,0 1 0,-1 0 1,0 0-1,0 0 0,0 0 1,-1 1-1,1-1 0,-1 1 0,0 0 1,0 0-1,0 0 0,0 1 0,0-1 1,-1 1-1,1 0 0,-1 0 0,1 0 1,-7 0-1,-13-8-6,14 4-25,10 6 18,0 0 0,0 0 0,0 0 0,0 0 0,0 0 0,0 0-1,0 0 1,0 0 0,0 0 0,0 0 0,0 0 0,0-1 0,0 1 0,0 0 0,0 0 0,0 0 0,0 0 0,1 0 0,-1 0 0,0 0 0,0 0 0,0 0 0,0 0 0,0 0 0,0 0 0,0 0 0,0 0 0,0 0 0,0-1 0,0 1 0,0 0 0,0 0 0,0 0 0,0 0 0,0 0 0,0 0 0,0 0 0,0 0 0,0 0-1,0 0 1,0 0 0,0 0 0,-1 0 0,1-1 0,0 1 0,0 0 0,0 0 0,0 0 0,0 0 0,0 0 0,0 0 0,0 0 0,0 0 0,0 0 0,0 0 0,0 0 0,0 0 0,0 0 0,0 0 0,0 0 0,0 0 0,-1 0 0,1 0 0,0 0 0,0 0 0,57-7-51,66-8 94,131-33 0,-181 36-36,-58 10-6,-15 2 1,1 0-1,-1 0 0,0 0 0,0-1 0,0 1 1,1 0-1,-1 0 0,0 0 0,0 0 1,0 0-1,1 0 0,-1 0 0,0 0 1,0 0-1,0 0 0,1 0 0,-1 1 1,0-1-1,0 0 0,0 0 0,1 0 0,-1 0 1,0 0-1,0 0 0,0 0 0,0 0 1,1 1-1,-1-1 0,0 0 0,0 0 1,0 0-1,0 0 0,0 1 0,1-1 1,-1 0-1,0 0 0,0 0 0,-4 9 22,-15 14 31,14-18-39,-8 12 9,1 0 0,0 1 0,2 0-1,0 1 1,1 0 0,1 1 0,1 0 0,-8 34 0,13-46-33,1-1 0,0 1 0,1-1 0,0 1-1,0 0 1,1-1 0,1 11 0,-1-16 8,0 1 0,-1-1 0,1 0-1,0 1 1,0-1 0,0 0 0,1 0 0,-1 1 0,0-1 0,1 0 0,0 0 0,-1-1 0,1 1-1,0 0 1,0 0 0,0-1 0,0 1 0,0-1 0,0 0 0,0 0 0,1 1 0,-1-1 0,0-1 0,1 1-1,3 1 1,2-1 6,0-1 0,1 0 0,-1 0 0,0 0 0,1-1 0,-1 0 0,0-1 0,0 0 0,0 0 0,0-1 0,0 0 0,15-8 0,7-5 78,48-36 1,-77 51-80,29-23 98,-2-1 0,0-2 0,-2 0-1,32-44 1,-52 62-72,1 1 0,-1-1-1,6-13 1,-10 19-27,2-7 23,-4 10 85,-4 16-102,0-2-23,0-1 0,1 1 0,1 0 0,0 0 0,1 0 0,0 0 0,1 0 0,1 0 0,3 20 0,-3-25-1,1-1 0,1 1 1,-1-1-1,1 1 1,1-1-1,5 10 1,-8-16 17,0 0 0,0 0 0,1 0 0,-1-1 0,1 1 0,0 0 0,-1-1 0,1 1 0,0-1 0,0 1 0,0-1 0,0 0 0,0 0 0,0 0 0,1 0 0,-1 0 1,0-1-1,0 1 0,1-1 0,-1 1 0,0-1 0,1 0 0,-1 0 0,0 0 0,1 0 0,-1 0 0,0 0 0,4-2 0,1 1 2,-1-2-1,1 1 0,0-1 1,-1 0-1,0 0 0,0-1 1,0 1-1,0-2 0,0 1 1,-1 0-1,0-1 0,0 0 1,0-1-1,7-9 0,3-8 6,0-1 0,16-39 0,-6 13 24,119-252 104,-94 160-43,37-177 0,-79 294-71,-6 20-6,0 0 0,-1 0 0,1-1 0,-1 1 1,0-1-1,0 1 0,-1-1 0,0-10 0,0 16-16,0 0 0,0 0 0,0 0 0,-1 0 0,1 0 0,0 0 0,0 0 0,-1 0 0,1 0 0,0 0 0,0 0 0,-1 0 0,1 0 0,0 0 0,0 0 0,0 0 0,-1 0-1,1 1 1,0-1 0,0 0 0,0 0 0,-1 0 0,1 0 0,0 0 0,0 1 0,0-1 0,0 0 0,-1 0 0,1 0 0,0 0 0,0 1 0,0-1 0,0 0 0,0 0 0,0 0 0,-1 1 0,1-1 0,0 0 0,0 0-1,0 1 1,0-1 0,0 0 0,0 0 0,0 1 0,-7 12 24,-15 31-92,3 2 0,-24 79 0,18-38-15,-22 89-76,39-125 96,-1 69 0,8-91 47,0-15 0,1 0 1,1 0-1,0 0 0,1 0 0,0-1 0,1 1 0,1 0 0,0-1 0,1 0 0,0 0 1,13 22-1,-17-34 15,0 0 1,0 0 0,0 0 0,0 0-1,0 0 1,0 0 0,0 0 0,0-1-1,1 1 1,-1 0 0,0-1 0,1 1-1,-1-1 1,0 0 0,1 1 0,-1-1-1,0 0 1,1 0 0,-1 0 0,0 0-1,1 0 1,-1 0 0,1 0 0,-1 0-1,0-1 1,1 1 0,-1 0 0,0-1-1,0 1 1,1-1 0,-1 0 0,0 1-1,0-1 1,2-1 0,5-2 1,-1-1-1,0 0 1,0 0 0,7-7-1,-2 0 3,-8 7 10,1 0 1,-1 1-1,1 0 1,0 0-1,0 0 1,0 0-1,0 1 1,0 0-1,1 0 0,6-2 1,-11 5-13,0 0 1,0 1-1,0-1 1,0 0-1,-1 0 1,1 0-1,0 1 1,0-1-1,0 1 1,0-1-1,0 0 1,0 1-1,0 0 1,0-1-1,-1 1 1,1-1-1,0 1 1,0 0-1,-1 0 1,1-1-1,-1 1 1,1 0-1,0 0 1,-1 0-1,0 0 1,1 0 0,-1 0-1,1 0 1,-1-1-1,0 1 1,0 0-1,1 2 0,6 35 45,-5 6-29,-2-31-24,1 0 0,0 0 0,0 0-1,1 0 1,1-1 0,0 1 0,8 20-1,-10-32 7,-1 0 0,1 0 0,-1-1 0,1 1 0,-1 0-1,1-1 1,0 1 0,-1 0 0,1-1 0,0 1 0,-1-1-1,1 1 1,0-1 0,0 1 0,0-1 0,0 0 0,-1 1 0,1-1-1,0 0 1,0 1 0,0-1 0,2 0 0,-1 0 0,0 0-1,1-1 1,-1 1 0,0 0 0,1-1-1,-1 0 1,0 0 0,0 1 0,2-2-1,4-3 1,0 1-1,-1-1 1,13-11-1,-10 6 7,20-16 35,-28 25-39,-1 0-1,1 0 1,0 0 0,-1 0 0,1 0 0,0 0 0,0 1 0,-1-1 0,1 1 0,0-1 0,0 1-1,0 0 1,0-1 0,0 1 0,0 0 0,2 1 0,-3-1-1,0 0 0,0 1 1,0-1-1,0 1 0,0 0 1,-1-1-1,1 1 0,0 0 0,0-1 1,-1 1-1,1 0 0,0 0 0,-1-1 1,1 1-1,-1 0 0,1 0 0,-1 0 1,1 0-1,-1 0 0,0 0 0,1 0 1,-1 0-1,0 0 0,0 0 0,0 0 1,0 0-1,0 0 0,0 1 1,-2 34 8,1-30-9,-4 24 0,-2-1 0,-1 0 0,-1 0 0,-1-1 0,-1 0 0,-2-1 0,-1-1 0,-20 30 0,25-42 17,-1-1 0,-22 21 0,28-29-12,0-1-1,-1 0 1,0 0-1,0-1 1,0 1-1,-1-1 1,1 0-1,-1-1 1,1 1-1,-1-1 1,-7 2-1,12-4-2,-1 0 0,1 0 0,0 1-1,-1-1 1,1 0 0,0 0 0,0 0-1,-1-1 1,1 1 0,0 0 0,-1 0-1,1-1 1,0 1 0,0-1 0,0 1-1,-1-1 1,1 1 0,0-1 0,0 0-1,0 0 1,0 1 0,0-1 0,0 0-1,0 0 1,0 0 0,1 0 0,-1 0-1,0 0 1,0 0 0,1 0 0,-1-1-1,1 1 1,-1 0 0,1 0 0,-1-1-1,1 1 1,0 0 0,0-3 0,-1 1 3,1-1 1,0 1-1,0-1 1,0 0-1,0 1 1,1-1-1,-1 1 1,1-1-1,0 1 1,0-1-1,0 1 1,1 0-1,1-4 1,5-2 9,0 1 1,0 0-1,0 1 0,1 0 1,0 0-1,1 1 0,18-10 1,-4 1 12,53-27 93,-47 27 50,46-33-1,-73 46-196,0-1-1,0 0 0,-1 0 1,1 0-1,-1-1 0,0 1 1,0-1-1,0 1 1,0-1-1,-1 1 0,1-1 1,-1 0-1,0 0 0,1-5 1,0-15-3627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2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9440,'0'0'2945,"11"-4"-2666,17-5-93,0 2 1,0 1-1,1 2 0,34-2 1,130 1 1059,-179 5-1139,105 6 1999,-118-6-2140,-1 1 0,0-1 0,0 0-1,0 0 1,0 0 0,0 0 0,0 0-1,1 0 1,-1 0 0,0 0-1,0 0 1,0 0 0,0 0 0,0 0-1,0 1 1,0-1 0,0 0-1,0 0 1,1 0 0,-1 0 0,0 0-1,0 0 1,0 0 0,0 1 0,0-1-1,0 0 1,0 0 0,0 0-1,0 0 1,0 0 0,0 1 0,0-1-1,0 0 1,0 0 0,0 0-1,0 0 1,0 0 0,0 0 0,0 1-1,0-1 1,0 0 0,-1 0 0,1 0-1,0 0 1,0 0 0,0 0-1,0 0 1,0 1 0,0-1 0,0 0-1,0 0 1,0 0 0,-1 0-1,1 0 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2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10152,'0'0'2256,"39"-77"-2144,3 63 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19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225 371 9144,'0'0'4976,"-11"4"-4522,4-2-383,-1-1-11,1 1-1,0 1 1,0-1 0,0 1 0,1 1-1,-1-1 1,1 1 0,0 0-1,-12 10 1,4 2 93,0 1-1,1 1 0,0 0 1,2 1-1,0 0 1,1 1-1,1 0 0,1 0 1,-8 33-1,13-43-61,1 1 0,1 0 0,-1 0 1,2-1-1,0 18 0,0-25-60,0 0 1,1 0 0,-1-1 0,0 1-1,1 0 1,0 0 0,0 0 0,0-1-1,0 1 1,0 0 0,0-1 0,0 1-1,1-1 1,0 0 0,-1 1 0,1-1-1,0 0 1,0 0 0,0 0 0,0 0-1,1 0 1,-1-1 0,0 1 0,1-1-1,4 3 1,-3-3 17,0-1 0,-1 0 1,1 1-1,0-1 0,0-1 0,-1 1 0,1-1 1,0 1-1,-1-1 0,1 0 0,6-3 0,-4 2 15,0-1 1,-1 1-1,1-1 0,-1-1 1,0 1-1,7-6 0,-2-1 4,-2-1 1,1 1-1,-1-2 0,-1 1 0,0-1 1,-1 0-1,0 0 0,5-17 0,0-5 120,14-68-1,-16 24 51,-2 0 0,-6-115 0,-2 94 72,-3 54 77,9 140-98,4 0 0,24 104-1,-14-93 29,2-15-33,-13-66-75,-2 1-1,-1 1 1,3 49-1,-2-83-124,1-11-264,1-7-2952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1 763 4120,'0'0'7322,"10"2"-7044,4 1-199,10 3 193,-1-2 0,1-1 0,36 1 1,-50-5-132,0 0 1,0 0 0,0-1 0,0 0-1,0-1 1,18-7 0,-23 8-70,-1-1 0,1 0 0,-1 0 0,1 0 1,-1 0-1,0-1 0,0 0 0,-1 1 0,1-1 0,-1-1 1,0 1-1,0 0 0,0-1 0,3-8 0,-3 8-13,-1-1 0,0 1 1,-1-1-1,1 1 0,-1-1 0,0 0 0,0 0 0,-1 1 0,0-1 0,0 0 0,0 0 1,-1 1-1,0-1 0,0 0 0,0 0 0,-1 1 0,1-1 0,-2 1 0,1 0 0,0-1 1,-1 1-1,0 0 0,0 1 0,-1-1 0,1 0 0,-7-5 0,7 8-34,0 0 1,0 0-1,0 0 0,0 0 0,0 1 0,-1-1 1,1 1-1,-1 0 0,1 0 0,-1 1 0,1-1 1,-1 1-1,1-1 0,-1 1 0,0 0 0,1 1 1,-1-1-1,1 0 0,-5 2 0,1 0 5,0-1 0,0 1-1,1 1 1,-1-1 0,0 1 0,1 0 0,0 1-1,-10 6 1,8-3-10,1 0-1,0 1 1,1 0 0,-1 0-1,2 0 1,-1 1 0,1 0-1,0 0 1,1 0 0,0 1-1,1-1 1,-1 1 0,2 0-1,-3 14 1,3-14-5,1 1 0,0 0 0,1 0 0,0 0 0,0 0 0,1 0 0,1 0 0,0 0-1,0 0 1,1 0 0,1-1 0,0 0 0,6 12 0,-6-15-4,0-1 1,1 0-1,0 0 0,0 0 1,0-1-1,1 1 0,0-2 1,0 1-1,0 0 0,0-1 1,1 0-1,0-1 0,0 0 1,7 3-1,-4-3 3,-1 0 0,0 0 0,1-2 0,-1 1 0,1-1 0,0 0 0,-1-1 0,1 0 0,0-1 0,15-2 0,4-5 20,0-1 1,0-1-1,-1-1 0,-1-1 1,0-2-1,-1-1 0,41-30 1,-24 16 23,-23 15-18,0 0 0,0-1-1,22-23 1,-11 9 24,-22 21-26,-1 0 0,0 0 0,13-17 0,-21 25-32,1 0-1,-1-1 1,0 1-1,1-1 1,-1 1-1,0 0 1,1-1-1,-1 1 1,0-1-1,0 1 1,0-1-1,1 1 1,-1-1-1,0 1 1,0-1-1,0 1 1,0-1-1,0 1 1,0-1-1,0 0 1,0 1-1,0-1 1,-9 1 80,-17 14-4,9 0-51,1 0 1,0 1-1,1 0 0,1 2 1,-18 25-1,24-30-11,1 0 0,0 1 1,0-1-1,1 2 0,1-1 0,1 1 1,0-1-1,0 1 0,-1 18 0,4-29-16,1-1 0,0 0-1,-1 0 1,1 0-1,0 0 1,1 0-1,-1 1 1,0-1 0,0 0-1,1 0 1,-1 0-1,1 0 1,0 0 0,0 0-1,0 0 1,0 0-1,0 0 1,0-1-1,0 1 1,2 2 0,-1-3-1,-1 0 1,1 0 0,-1-1 0,1 1-1,0 0 1,0-1 0,-1 1 0,1-1-1,0 1 1,0-1 0,0 0 0,-1 0 0,1 0-1,0 0 1,0 0 0,0 0 0,0 0-1,2-1 1,4-2 5,1 1-1,0-1 1,-1-1-1,0 0 1,0 0-1,0 0 1,12-10-1,-2-1 38,-2 0-1,0-1 1,0-1 0,-2-1-1,0 0 1,-1 0 0,-1-1-1,0-1 1,-2 0-1,0-1 1,-1 0 0,9-36-1,-49 129 315,-184 454-6,194-477-309,7-17-6,1 0-1,1 1 0,1 1 1,-9 54-1,17-75-24,-1 8 61,6-17-29,5-9-4,25-31 24,37-51-1,-28 32-21,117-131 55,76-103 291,-131 129 53,-92 147-397,-8 9-24,1-1 0,-1 0 1,1 0-1,4-10 0,-13 33-9,1 0-1,1-1 0,1 1 0,1 0 1,0 0-1,2 1 0,0-1 0,0 0 0,2-1 1,5 21-1,-7-35-8,0-1 1,-1 0-1,1 0 1,0 0-1,0 0 0,1 0 1,-1 0-1,0 0 1,1-1-1,-1 1 0,3 2 1,-3-4-2,-1 1 1,1 0 0,0-1-1,0 1 1,0-1-1,0 0 1,0 1 0,0-1-1,0 0 1,0 1-1,0-1 1,0 0 0,0 0-1,1 0 1,-1 0-1,0 0 1,2 0 0,0-2 1,1 1 1,0-1-1,-1 1 1,1-1-1,-1 0 1,1 0-1,-1-1 1,0 1-1,0-1 1,0 1-1,2-4 1,28-30 40,-3 0 0,-1-2 0,-1-2-1,42-81 1,-69 117-32,1 0 0,0 1-1,1 0 1,-1-1-1,1 1 1,-1 0 0,1 0-1,5-4 1,-10 47 122,2-25-101,0 1 0,5 30 0,-3-38-17,-1 0 0,1 0-1,1-1 1,-1 1 0,1-1 0,1 0 0,7 13 0,-8-17-8,0 1 0,0-1 1,0 0-1,1-1 0,-1 1 0,1 0 0,0-1 1,-1 0-1,1 0 0,0 0 0,0 0 1,1-1-1,-1 1 0,0-1 0,0 0 0,1-1 1,-1 1-1,0-1 0,1 0 0,-1 0 1,8-1-1,3 0 15,0-1 0,-1-1 0,1-1 1,-1 0-1,15-6 0,-7 0 19,0 0 0,0-2 0,-1 0 0,-1-1 0,20-17 0,87-88 404,-150 141-401,-28 37 0,44-50-38,0 0 0,1 0 1,0 1-1,1 0 0,0 0 0,0 0 1,-2 12-1,6-20-9,0-1 0,1 0 1,0 1-1,0-1 0,-1 1 1,1-1-1,1 0 0,-1 1 1,1 2-1,-1-4-1,0 0 0,0 0 0,1-1 0,-1 1 0,0 0 0,1 0 0,-1-1 0,1 1 0,-1 0 0,1-1 0,-1 1 0,1-1 0,-1 1 0,1-1 0,0 1 0,-1-1 0,1 1 0,0-1 0,1 1 0,0 0 0,1-1-1,-1 0 0,1 0 1,-1 0-1,1 0 1,-1 0-1,1 0 1,-1-1-1,0 1 1,1-1-1,-1 0 1,1 0-1,-1 0 1,0 0-1,0 0 1,4-3-1,3-1 8,-2 0-1,1-1 0,0 0 1,-1-1-1,0 1 1,-1-1-1,7-9 1,34-57 43,-36 56-26,-11 15-19,1 1 0,0 0 0,-1-1 0,1 1 0,0 0 0,0 0-1,0 0 1,0 0 0,0 0 0,0 0 0,0 0 0,0 0 0,1 0 0,-1 0-1,0 0 1,1 1 0,-1-1 0,0 1 0,1-1 0,-1 1 0,1-1 0,1 1 0,-2 2-2,0 0 0,-1 0 0,1 0 0,-1 0 1,0 0-1,1 0 0,-1 0 0,0 0 1,0 0-1,0 0 0,-1 3 0,1 1 1,0 10 0,1 0-1,1 0 1,0 0 0,7 25 0,-6-32-2,0 1 0,1-2 0,0 1 0,0 0 0,1-1 1,0 1-1,0-1 0,1-1 0,8 10 0,-12-16-1,0 0 0,0 1 0,0-1 0,0 0 0,1 0 0,-1 0 0,0 0 0,1-1 0,-1 1 0,0 0 0,1-1 0,-1 0 0,1 0 0,-1 1 0,1-2 0,-1 1 0,1 0-1,-1 0 1,0-1 0,1 1 0,-1-1 0,5-1 0,3-2 1,-1 0 0,0 0 0,1-1 0,10-7 0,-5 1 7,-1-1-1,0 0 0,-1 0 1,22-28-1,-13 11 7,29-49 1,-15 11 28,-3-2 0,-3-1 1,-2-1-1,31-134 1,-55 186-31,10-60 37,-13 72-44,0 0-1,-1-1 1,0 1-1,-1-1 1,0 1-1,0 0 1,0-1 0,-3-7-1,4 15-5,0-1 1,-1 1-1,1 0 0,0-1 0,0 1 0,0 0 1,-1-1-1,1 1 0,0 0 0,-1-1 1,1 1-1,0 0 0,-1 0 0,1-1 0,0 1 1,-1 0-1,1 0 0,0 0 0,-1-1 1,1 1-1,-1 0 0,1 0 0,-1 0 0,1 0 1,0 0-1,-1 0 0,1 0 0,-1 0 0,1 0 1,-1 0-1,1 0 0,0 0 0,-1 0 1,1 0-1,-1 0 0,1 0 0,0 1 0,-1-1 1,1 0-1,-1 0 0,1 0 0,0 1 0,-1-1 1,1 0-1,0 1 0,-1-1 0,-16 16 1,7-2-14,0 1 0,2 0 0,-1 0-1,2 1 1,0 0 0,1 0 0,0 0 0,-5 32 0,5-14-10,2-1 1,1 1-1,3 53 1,1-66 19,2 0-1,0-1 1,1 1 0,1-1-1,1 0 1,1 0 0,12 24-1,-13-32 14,0-1 0,0 0-1,2 0 1,-1-1 0,1 0 0,0 0-1,1-1 1,0 0 0,1 0-1,0-1 1,0-1 0,1 1 0,11 5-1,-15-11-4,-1 1 0,1-1 0,0-1 0,-1 1 0,1-1 0,10 0 0,4 0-3225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1181 4216,'0'0'5977,"12"-4"-5601,-7 3-346,3-2 22,1 0 0,-1 0 0,0-1 0,0 0 0,0 0 0,0-1 0,0 0 0,-1 0-1,12-13 1,15-20 167,-2-1 0,36-57-1,43-94 306,-30 50-132,-19 41-77,67-120 336,-116 192-484,-1-1 0,-1-1-1,-2 0 1,0 0-1,-2-1 1,4-39-1,-11 69-163,0-7 103,1 0 1,-1 1-1,-2-15 1,3 21-91,-1-1 1,-1 0 0,1 0 0,0 1 0,0-1-1,0 0 1,0 0 0,0 1 0,-1-1 0,1 0 0,0 0-1,-1 1 1,1-1 0,0 0 0,-1 1 0,1-1-1,-1 1 1,1-1 0,-1 0 0,1 1 0,-1-1-1,0 1 1,1-1 0,-1 1 0,0 0 0,1-1 0,-1 1-1,0 0 1,1-1 0,-1 1 0,0 0 0,0 0-1,1 0 1,-1-1 0,0 1 0,0 0 0,1 0 0,-1 0-1,0 0 1,0 1 0,0-1 0,1 0 0,-1 0-1,0 0 1,0 1 0,-1-1 0,-1 2 21,-1 0 1,1 0-1,-1 1 1,1-1-1,0 1 0,0-1 1,0 1-1,0 0 1,-4 7-1,-22 34 145,23-32-130,-14 24 87,1 1 1,2 1-1,-23 80 0,26-61-18,2 2 0,-6 70-1,15-91-43,2 0-1,5 55 0,-3-79-48,1 0-1,0 0 1,1-1 0,1 1 0,0-1 0,1 0 0,0 0 0,1 0 0,1-1 0,8 12 0,-13-20-8,1 0 1,0 0-1,1 0 1,-1-1-1,1 0 1,0 0-1,-1 0 0,1 0 1,1 0-1,-1-1 1,0 1-1,1-1 1,-1 0-1,1-1 1,-1 1-1,1-1 1,0 0-1,0 0 0,0 0 1,0-1-1,-1 0 1,1 0-1,0 0 1,0 0-1,0-1 1,0 0-1,0 0 1,-1 0-1,1 0 1,0-1-1,8-4 0,3-3 77,0 0-1,0-1 0,-1-1 0,0 0 0,-1-1 0,25-28 0,-21 19 105,-1-2 0,-1 1-1,-1-2 1,23-48-1,-45 86 136,-3 5-178,0 0-1,2 0 1,-9 28 0,16-43-143,-1 1 0,1 0 1,0 0-1,0 1 0,0-1 0,1 0 0,0 0 1,0 0-1,0 0 0,1 1 0,0-1 0,-1 0 1,2 0-1,-1 0 0,1 0 0,-1-1 0,2 1 1,-1 0-1,0-1 0,1 1 0,4 5 0,-5-8-5,-1 0-1,1 0 1,0 0-1,0-1 1,0 1-1,1 0 1,-1-1-1,0 0 1,1 1-1,-1-1 1,1 0-1,-1 0 1,1 0-1,-1-1 1,1 1-1,-1-1 1,1 1-1,0-1 1,0 0-1,-1 0 1,1 0-1,0 0 1,4-2-1,-4 2 0,-1-1-1,0-1 1,0 1 0,1 0-1,-1-1 1,0 1 0,0-1-1,0 1 1,-1-1 0,1 0-1,0 0 1,-1 0-1,1 0 1,-1 0 0,0 0-1,1 0 1,-1-1 0,0 1-1,0 0 1,-1-1 0,1 1-1,0-1 1,-1 1-1,0 0 1,1-1 0,-1-2-1,0-1 25,1 1-1,-2-1 0,1 1 1,0-1-1,-1 1 0,0 0 1,0-1-1,-1 1 0,0 0 1,1 0-1,-2 0 0,1 0 1,0 0-1,-1 1 0,0-1 1,0 1-1,-1-1 0,1 1 1,-5-4-1,7 8-29,1-1 1,0 1-1,0 0 1,0 0-1,0 0 1,-1-1-1,1 1 1,0 0-1,0-1 0,0 1 1,0 0-1,0 0 1,0-1-1,0 1 1,0 0-1,0 0 1,0-1-1,0 1 1,0 0-1,0-1 0,0 1 1,0 0-1,0 0 1,0-1-1,0 1 1,0 0-1,0-1 1,0 1-1,0 0 0,1 0 1,-1-1-1,0 1 1,0 0-1,0 0 1,0 0-1,1-1 1,-1 1-1,0 0 1,0 0-1,1 0 0,-1-1 1,0 1-1,0 0 1,1 0-1,-1 0 1,0 0-1,0 0 1,1 0-1,-1 0 1,0 0-1,0 0 0,1 0 1,-1 0-1,0 0 1,1 0-1,-1 0 1,1 0-1,23-5 26,-18 5-7,95-14 44,73-14-78,-170 27-11,-1 1 0,0-1 0,0 0 0,0 1 1,1-2-1,-1 1 0,0 0 0,0-1 0,-1 1 1,1-1-1,0 0 0,0 0 0,4-4 0,-7 6-148,-10-5-3085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12360,'0'0'768,"109"-60"-416,-25 21 0,21 3 32,8 0 0,0 2-104,-4 3 0,-25 7-48,-5 2 8,-6 10-32,-19 0 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1448 7432,'0'0'1001,"12"-11"-592,152-168 1357,-44 32 144,169-273 1,-270 391-1381,-2-1 1,-1 0-1,16-44 0,-137 467 1367,98-361-1810,1 0 0,2 1 0,2 0 0,0 0 0,2 0 0,6 39-1,-5-66-54,0 0 0,0-1 0,1 1-1,0 0 1,5 8 0,-7-12-22,1-1 1,0 0-1,-1 0 0,1 0 1,0 0-1,0 0 1,0 0-1,-1 0 0,1 0 1,0 0-1,0 0 1,1 0-1,-1-1 1,0 1-1,0 0 0,0-1 1,0 1-1,1-1 1,-1 1-1,0-1 1,1 0-1,-1 1 0,0-1 1,1 0-1,-1 0 1,0 0-1,1 0 0,-1 0 1,0 0-1,2-1 1,3-1 13,0-1 1,-1 0-1,1 0 1,-1 0-1,0-1 1,0 1-1,0-1 1,0-1-1,-1 1 1,5-6-1,18-20 90,-1-1 0,37-59 0,35-79 165,-52 84-168,0 2 57,56-143-1,-83 174-102,-2-1-1,-3-1 1,-2 1-1,5-66 0,-15 106-26,-1-1 0,0 0 0,-1 0 0,0 0 0,-2 1 0,1-1-1,-2 0 1,0 1 0,-5-16 0,8 29-34,0-1 0,0 1 0,0-1 0,-1 1 0,1-1-1,0 1 1,0 0 0,0-1 0,-1 1 0,1 0 0,0-1 0,0 1 0,-1-1 0,1 1 0,0 0-1,-1 0 1,1-1 0,0 1 0,-1 0 0,1 0 0,-1-1 0,1 1 0,0 0 0,-1 0 0,1 0-1,-1-1 1,1 1 0,-1 0 0,1 0 0,0 0 0,-1 0 0,1 0 0,-1 0 0,1 0 0,-1 0-1,1 0 1,-1 0 0,1 1 0,0-1 0,-1 0 0,1 0 0,-1 0 0,-16 16 84,-3 11-44,2 1 0,0 1 0,2 0 1,1 1-1,2 1 0,-13 40 0,-42 202 119,48-171 21,4-1-1,5 2 1,4 206 0,10-291-42,-3-18-140,1 0 1,-1 0-1,0 0 1,0 0-1,0 1 1,0-1 0,0 0-1,0 0 1,0 0-1,1 0 1,-1 0 0,0 0-1,0 0 1,0 0-1,0 0 1,0 0-1,0 0 1,1 0 0,-1 0-1,0 0 1,0 0-1,0 0 1,0 0-1,0 0 1,1 0 0,-1 0-1,0 0 1,0 0-1,0 0 1,0 0-1,0 0 1,0 0 0,1 0-1,-1-1 1,0 1-1,0 0 1,0 0 0,0 0-1,0 0 1,0 0-1,0 0 1,0 0-1,1 0 1,-1-1 0,0 1-1,0 0 1,0 0-1,0 0 1,0 0-1,0 0 1,0-1 0,14-30 182,-9 17-162,22-44 132,51-85 0,-59 115-83,1 0 1,1 1 0,2 0-1,42-38 1,-64 65-68,-1-1-1,1 0 1,0 0 0,-1 1-1,1-1 1,0 0-1,-1 1 1,1-1 0,0 1-1,0-1 1,0 1 0,-1-1-1,1 1 1,0 0 0,0-1-1,0 1 1,0 0 0,0 0-1,0 0 1,0 0 0,0 0-1,0 0 1,0 0 0,-1 0-1,1 0 1,0 0 0,0 0-1,0 0 1,0 1-1,0-1 1,0 0 0,0 1-1,0-1 1,0 1 0,2 2 7,-2 0 0,1 0 0,0 0 1,0 0-1,-1 0 0,1 0 0,-1 0 1,0 0-1,1 6 0,13 67 96,-10-48-57,13 45 0,-15-65-42,0 1 1,1-1 0,0 0 0,0 0-1,0 0 1,1 0 0,1-1-1,-1 0 1,10 9 0,-14-14-6,1-1 0,0 1 0,-1-1 0,1 1 0,0-1 0,0 0 0,0 0 0,0 0 0,0 0 0,0 0 0,0 0 0,0 0 0,0-1 0,0 1 0,0-1 0,1 1 0,-1-1 0,0 0 0,0 0 0,1 0 0,-1 0 0,3-1 0,-2 0 2,1-1 1,-1 1-1,0-1 0,0 0 0,0 0 0,0 0 0,0 0 1,0 0-1,-1-1 0,1 1 0,-1-1 0,4-4 0,2-5 13,0 1-1,-1-2 1,-1 1 0,0-1-1,7-22 1,-9 20-3,0 1 0,-1-1 1,-1 0-1,1-20 0,-3 30-6,0-1-1,0 0 1,0 1 0,-1-1 0,0 0-1,0 1 1,0-1 0,-1 1-1,0 0 1,0-1 0,0 1-1,-1 0 1,0 0 0,-4-6 0,5 9-6,1 1 1,-1-1-1,1 1 0,-1 0 1,1 0-1,-1 0 1,0-1-1,1 2 1,-1-1-1,0 0 1,0 0-1,0 1 1,0-1-1,1 0 1,-1 1-1,0 0 1,0 0-1,0-1 1,0 1-1,0 0 1,0 1-1,0-1 1,0 0-1,0 0 1,0 1-1,0 0 1,0-1-1,0 1 1,0 0-1,1 0 1,-1 0-1,0 0 0,0 0 1,-1 1-1,0 1 0,-1-1-1,1 1 0,-1 0 1,1 1-1,0-1 0,0 0 0,1 1 1,-1-1-1,1 1 0,0 0 0,0 0 1,0 0-1,0 0 0,1 0 1,-2 5-1,2-3 2,0-1-1,1 1 1,0 0 0,0 0 0,0-1 0,0 1-1,1 0 1,0 0 0,0-1 0,1 1-1,0-1 1,0 1 0,4 7 0,-2-6-1,0 0 1,1 0 0,0 0 0,0-1-1,1 0 1,0 0 0,0 0 0,12 7-1,-5-4 0,0-1 0,0-1 0,1-1 0,0 0 0,0 0-1,1-1 1,-1-1 0,1-1 0,30 4 0,-29-6-4,1-1 0,27-3 1,-37 2-24,0 0 1,0-1 0,-1 1-1,1-1 1,0-1 0,-1 1-1,0-1 1,1 0 0,6-5-1,-12 7 7,1-1 1,-1 1-1,0 0 0,1-1 0,-1 1 0,0-1 0,0 1 0,0-1 0,0 1 1,0-1-1,-1 0 0,1 0 0,0 1 0,-1-1 0,1 0 0,-1 0 1,0-2-1,1-11-3389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1 333 11760,'0'0'648,"76"-33"-472,5-11-8,40-10 88,8 1-8,4 11-128,0 12 0,-16 7 64,-19 7-8,-9 4 8,-51 6-8,-1-2-128,-3-4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139 840 5016,'0'0'2216,"-13"15"-1742,-1 1-343,0-1 32,0 0 0,1 2-1,-21 35 1,28-41 8,1 0 1,0 0-1,1 1 0,0-1 1,0 1-1,2 0 1,-1 0-1,1 1 1,1-1-1,0 0 1,2 16-1,-1-26-115,0 1 0,0-1 0,1 1 1,-1-1-1,1 1 0,0-1 0,0 1 0,0-1 0,0 0 0,0 0 0,0 1 1,1-1-1,-1 0 0,1 0 0,-1 0 0,1 0 0,0-1 0,0 1 0,0 0 0,0-1 1,0 1-1,0-1 0,0 0 0,0 0 0,1 1 0,-1-1 0,0-1 0,1 1 1,-1 0-1,1-1 0,-1 1 0,6-1 0,-2 1 39,0-2 0,1 1 0,-1-1 0,0 1 0,0-2 0,1 1 0,-1-1 0,0 0 0,0 0 0,-1-1 0,1 1 0,6-5 0,0-2 51,0 0 1,0 0 0,-1-1 0,0-1 0,-1 0 0,0-1 0,-1 0 0,0 0-1,-1 0 1,10-21 0,-13 24-48,-1-1 0,0 0 0,-1 0 0,0-1 0,0 1 0,-1-1 0,0 1 0,-1-1 0,0 0 0,-1 1-1,0-1 1,-1 0 0,0 1 0,-1-1 0,-4-14 0,5 21-60,0 1-1,0-1 0,-1 1 1,0 0-1,0-1 1,1 1-1,-2 0 1,1 0-1,0 0 1,-1 0-1,1 1 0,-1-1 1,0 1-1,0-1 1,0 1-1,0 0 1,0 0-1,0 0 0,-1 1 1,1-1-1,-1 1 1,1 0-1,-1 0 1,1 0-1,-1 0 1,0 1-1,0-1 0,1 1 1,-1 0-1,-4 1 1,-2-1 3,0 2 1,0 0-1,0 0 1,1 0 0,-1 1-1,1 1 1,0 0-1,0 0 1,0 1 0,-10 7-1,17-11-37,1-1-1,-1 1 1,1 0 0,0 1-1,0-1 1,0 0-1,-1 0 1,1 0 0,0 1-1,0-1 1,1 1-1,-1-1 1,0 1 0,0-1-1,1 1 1,-1-1 0,1 1-1,-1-1 1,1 1-1,-1 3 1,2-3-2,-1 1 0,0 0 0,1-1 0,-1 0 0,1 1 0,0-1 0,0 1 0,0-1 0,0 0 0,0 1 1,1-1-1,1 3 0,2 1 2,0 0 1,1-1 0,-1 1 0,1-1 0,0-1 0,1 1 0,-1-1 0,8 4-1,-8-5 2,1 0 0,-1-1 0,1 0 0,0 0 0,-1 0-1,1-1 1,0 0 0,0 0 0,0-1 0,0 0 0,0 0 0,0-1-1,0 0 1,-1 0 0,14-4 0,-3-1 23,-1-1-1,0-1 1,0-1 0,-1 0 0,16-12-1,-5 1 21,0-1 0,-2-1 0,0-1-1,-2-2 1,0 0 0,-2-1 0,-1-1-1,24-44 1,-23 32 17,-2-1 0,-1-1 0,-2-1 0,-2 0 0,14-84 0,-17 52 60,2-101 0,-12 170-100,0-1 0,0 0 0,0 1 0,-1-1 0,-2-7 0,-4 22 69,-9 33-39,1 2-1,3 0 1,-11 72 0,22-109-52,-42 265 135,36-208-83,4 0-1,5 84 1,0-120-26,1 0 0,8 28 0,-9-47-15,1 1 0,0-1-1,1 1 1,0-1-1,1 0 1,0 0 0,0-1-1,0 1 1,9 8 0,-11-14-7,0 0 0,0-1 0,0 1 0,1-1 0,-1 0 0,1 0 0,-1 0 1,1 0-1,0-1 0,0 1 0,0-1 0,0 0 0,-1-1 0,1 1 0,1 0 0,-1-1 1,0 0-1,0 0 0,0 0 0,0-1 0,6-1 0,4-1 21,0 0 0,-1-2 0,1 0 0,23-12 0,30-21 95,101-78-1,-58 37 19,-99 72-121,7-5 79,0 0-1,20-20 0,-50 37 48,-140 151 54,126-124-177,2 0 0,1 1 0,-27 52-1,47-78-20,0 0-1,0 0 1,0 1-1,1 0 1,0-1-1,0 1 1,1 0-1,-1 12 1,2-17-2,0-1 0,0 1 0,1-1 1,-1 1-1,1-1 0,-1 1 0,1-1 1,0 1-1,-1-1 0,1 0 0,1 1 1,-1-1-1,0 0 0,0 0 0,1 0 1,-1 0-1,1 0 0,0 0 0,0 0 1,0 0-1,0-1 0,0 1 0,0-1 1,0 1-1,0-1 0,0 0 0,1 0 0,-1 0 1,4 1-1,-1-1 0,0 0 1,0-1-1,0 0 1,0 0-1,0 0 1,0 0-1,0-1 1,0 0-1,0 0 1,0 0-1,0-1 1,0 1-1,0-1 1,-1 0-1,1-1 1,-1 1-1,0-1 1,0 0-1,0 0 1,7-6-1,2-3 12,-1 0 0,0-1 0,-2 0 0,19-28-1,-7-1 40,-1-1 0,-3 0 0,-1-2-1,19-85 1,-24 80-2,-3 0-1,-2-1 0,-2 0 1,-2 0-1,-3 0 1,-1 0-1,-3 0 0,-2 0 1,-26-98-1,31 144-35,-1-1 0,0 1 0,0-1 0,-1 1 0,0 0 0,-6-10-1,9 15-11,-1-1 0,1 1 0,0 0 0,-1-1-1,1 1 1,-1-1 0,1 1 0,-1 0 0,1-1-1,-1 1 1,1 0 0,-1-1 0,0 1 0,1 0-1,-1 0 1,1 0 0,-1 0 0,0 0 0,1-1-1,-1 1 1,1 0 0,-1 0 0,0 0 0,1 1-1,-2-1 1,1 1 1,-1 0-1,1-1 1,0 1 0,-1 1-1,1-1 1,0 0-1,0 0 1,0 0 0,0 0-1,0 1 1,0-1 0,1 0-1,-1 1 1,0-1-1,0 3 1,-10 22 24,2 2 0,0 0 0,2 0 0,1 0 0,1 1 0,-2 54 1,7-19 13,2 0 0,11 66 1,-5-81-6,2-1 0,29 88 0,-28-108-10,1 1 1,1-2-1,1 0 1,2 0-1,32 42 1,-42-62-18,0-1 1,0 0 0,0 0-1,1 0 1,0-1-1,13 9 1,-16-12-15,-1 0-1,0-1 1,1 0 0,-1 1-1,1-1 1,0-1 0,-1 1-1,1 0 1,0-1 0,-1 0-1,1 0 1,0 0 0,-1 0 0,1-1-1,0 1 1,-1-1 0,1 0-1,3-1 1,25-14-3119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3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3208,'0'0'3424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4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1092 4720,'0'0'1345,"5"-14"-649,20-55 709,36-65 1,17-12 940,-76 143-2246,-1 1 0,1 0-1,0-1 1,-1 1-1,1 0 1,0 0 0,0 0-1,4-2 1,-6 3-73,0 1 1,1 0-1,-1 0 0,1 0 1,-1-1-1,0 1 1,1 0-1,-1 0 0,1 0 1,-1 0-1,1 0 0,-1 0 1,0 0-1,1 0 1,-1 0-1,1 0 0,-1 0 1,1 0-1,-1 0 0,1 0 1,-1 0-1,1 1 1,0 0-2,0-1 1,-1 1 0,1 0 0,0-1 0,-1 1 0,1 0 0,-1 0 0,1 0 0,0-1 0,-1 1 0,0 0 0,1 0 0,-1 0 0,1 1 0,6 27 199,-1 1 0,-1-1 1,-1 1-1,-1 30 0,0-3 14,0-11 30,3 1 1,1-1 0,2-1 0,16 49 0,-15-76 16,-10-17-270,1-1 0,-1 0 0,0 1 0,1-1 0,-1 1 1,1-1-1,-1 0 0,1 0 0,-1 1 0,0-1 0,1 0 0,-1 0 1,1 1-1,-1-1 0,1 0 0,0 0 0,-1 0 0,1 0 0,-1 0 1,2 0-1,0-1 12,0 0 0,0 0 0,0 0 0,0 0 0,0 0-1,0-1 1,0 1 0,-1-1 0,1 1 0,0-1 0,-1 0 0,1 0 0,1-2 0,18-25 148,-1-1 0,-1 0 0,-1-1 1,19-48-1,-16 24 198,27-109 0,-47 159-339,2-5 79,-1 0 0,0-1 1,-1 1-1,0-14 0,32 62 73,-30-35-186,24 33 60,37 37 0,-56-64-38,1-1 1,1 0-1,-1 0 0,1-1 0,1 0 0,-1-1 1,1 0-1,0 0 0,17 5 0,-24-10-12,-1 0-1,1 0 1,0 0-1,0 0 1,0-1-1,0 0 1,0 1-1,1-1 1,-1-1-1,0 1 1,0-1-1,0 1 1,0-1-1,0 0 1,-1-1-1,1 1 1,0-1-1,0 1 1,-1-1-1,1 0 1,-1-1-1,0 1 1,1-1-1,-1 1 1,0-1-1,0 0 1,-1 0-1,1 0 1,-1 0-1,1-1 1,-1 1-1,3-7 1,-1 1 11,-1 0 0,1-1 0,-2 1 0,1-1 1,-1 1-1,-1-1 0,0 0 0,0 0 1,-1 0-1,0 1 0,-1-1 0,-2-14 0,1 15 7,0 1 0,0-1 0,0 0 0,-1 1 0,-1 0 0,1 0 0,-1 0 0,-1 0 0,0 0 0,-7-9 0,11 16-24,0 0 1,0 0-1,1 0 1,-1 1 0,0-1-1,0 0 1,0 1-1,0-1 1,0 1-1,0-1 1,0 1-1,0-1 1,0 1 0,0-1-1,0 1 1,-1 0-1,1 0 1,0 0-1,0 0 1,0 0 0,0 0-1,0 0 1,0 0-1,-1 0 1,1 0-1,0 0 1,-1 1-1,-1 1 5,1-1-1,0 1 1,0-1-1,0 1 0,0 0 1,0 0-1,0-1 0,0 2 1,0-1-1,1 0 0,-2 3 1,-4 6 19,1 1 1,1 0 0,-7 21-1,8-16-8,0 0-1,1-1 0,1 1 1,1 0-1,0 0 1,1 0-1,1 0 0,0 0 1,2 0-1,0 0 0,6 18 1,-6-23-11,1 0 1,1 0-1,0 0 0,1-1 1,1 0-1,-1 0 0,2 0 1,-1-1-1,1 0 1,1 0-1,0-1 0,0-1 1,1 1-1,0-1 1,16 9-1,-18-13-7,-1 0 0,0 0-1,1-1 1,0-1 0,0 1 0,0-1-1,0-1 1,0 1 0,0-1 0,0-1 0,0 0-1,1 0 1,9-1 0,-6-1-2,0-1 1,-1 0-1,1-1 0,-1 0 0,0-1 1,0 0-1,0-1 0,11-7 1,7-9 1,0-1 0,-2-2 0,-1 0-1,44-57 1,-43 45 31,-1-1-1,-2-1 1,-2-2-1,-2 0 1,-2-1-1,-1 0 0,-2-2 1,-3 0-1,-1 0 1,-2-1-1,6-91 1,-15 131-29,1-2 10,0 1-1,-1-1 1,-1 1-1,1-1 1,-1 1 0,0-1-1,0 1 1,-3-8-1,4 14-13,0-1 1,-1 0-1,1 1 0,0-1 0,-1 0 0,1 1 1,-1-1-1,1 1 0,0-1 0,-1 1 0,1-1 1,-1 1-1,0-1 0,1 1 0,-1 0 0,1-1 1,-1 1-1,0 0 0,1-1 0,-1 1 0,0 0 1,1 0-1,-1-1 0,0 1 0,1 0 0,-1 0 1,0 0-1,1 0 0,-1 0 0,0 0 0,0 0 1,1 0-1,-1 1 0,0-1 0,1 0 0,-1 0 1,0 0-1,1 1 0,-1-1 0,0 0 0,1 1 1,-1-1-1,1 1 0,-1-1 0,0 1 0,-3 2 6,1 0 0,-1 0-1,1 0 1,0 0 0,0 1-1,-3 4 1,-7 13 6,0 2 0,2-1 0,0 2 1,2-1-1,0 1 0,-9 48 0,11-32-6,1 1 0,2-1 0,3 69 0,2-84-3,1-1 1,1 0 0,1 0-1,1 0 1,2-1 0,0 0-1,16 34 1,-21-53 2,0 0-1,0 0 1,0-1 0,1 1-1,-1-1 1,1 0 0,0 0 0,0 0-1,0 0 1,0-1 0,1 1-1,-1-1 1,1 1 0,0-1 0,-1 0-1,1-1 1,0 1 0,0-1-1,0 0 1,0 0 0,1 0 0,-1 0-1,0-1 1,5 1 0,-2-2 4,-1 1 1,0-1-1,0 0 1,0-1-1,0 1 1,0-1-1,-1-1 1,1 1-1,0-1 1,-1 0 0,0 0-1,0 0 1,0-1-1,0 0 1,6-6-1,-10 9-10,54-57 161,-49 50-125,0 0 0,0 0 1,-1 0-1,0-1 0,-1 0 0,5-10 0,-10 16 67,-5 8-61,-5 8-6,6-5-19,1 1 0,0 0 1,0 1-1,1-1 0,-3 16 0,4-19-21,1 0 0,1 0 0,-1 0 0,1 0 0,0 0 0,0 0-1,1 0 1,-1 0 0,2 0 0,2 9 0,-4-13 1,2 0 1,-1 0 0,0 0-1,0 0 1,1 0-1,-1 0 1,1 0-1,0 0 1,-1 0-1,1-1 1,0 1-1,0-1 1,0 0-1,0 1 1,0-1-1,0 0 1,1 0 0,-1 0-1,0 0 1,0-1-1,1 1 1,-1-1-1,1 1 1,-1-1-1,0 0 1,1 0-1,-1 0 1,1 0-1,-1 0 1,0 0-1,1-1 1,-1 0 0,5-1-1,1 0 14,0-1-1,-1 0 1,1 0-1,-1-1 1,0 1 0,0-2-1,0 1 1,11-11-1,-13 10 3,0-1-1,0 0 1,-1-1-1,0 1 1,0-1-1,-1 1 0,0-1 1,0 0-1,0-1 1,-1 1-1,0 0 1,-1-1-1,0 1 1,1-12-1,-2 16-5,1 0-1,-1 0 1,0 0 0,0 0-1,-1 0 1,1 0 0,-1 0-1,0-1 1,1 1 0,-1 1-1,0-1 1,-1 0-1,1 0 1,0 0 0,-1 0-1,0 1 1,0-1 0,1 1-1,-2-1 1,1 1 0,0 0-1,0 0 1,-1 0 0,1 0-1,-1 0 1,1 1-1,-1-1 1,0 1 0,0-1-1,0 1 1,0 0 0,0 0-1,0 0 1,0 1 0,0-1-1,0 1 1,-4 0 0,-31 3 82,7 1 0,31-4-90,0 0-1,0 0 1,0 0-1,0 0 1,0 1-1,0-1 0,0 0 1,0 0-1,0 0 1,0 0-1,0 0 1,0 0-1,0 0 1,0 0-1,0 0 0,1 0 1,-1 0-1,0 0 1,0 0-1,0 0 1,0 1-1,0-1 1,0 0-1,0 0 1,-1 0-1,1 0 0,0 0 1,0 0-1,0 0 1,0 0-1,0 0 1,0 0-1,0 0 1,0 0-1,0 0 0,0 0 1,0 0-1,0 0 1,0 1-1,0-1 1,0 0-1,0 0 1,0 0-1,0 0 1,0 0-1,0 0 0,0 0 1,0 0-1,-1 0 1,1 0-1,0 0 1,0 0-1,0 0 1,0 0-1,0 0 1,0 0-1,9 3 5,13-3-12,1-1 1,-1-1-1,1-1 1,25-7-1,2 0-8,174-47-34,-49 10-19,-108 31 20,-67 16 48,0 0 1,0 0 0,0 0-1,0 0 1,0-1 0,1 1 0,-1 0-1,0 0 1,0 0 0,0 0-1,0 0 1,0 0 0,1 0 0,-1 0-1,0 0 1,0 0 0,0 0 0,0 0-1,0 0 1,1 0 0,-1 0-1,0 1 1,0-1 0,0 0 0,0 0-1,0 0 1,0 0 0,1 0-1,-1 0 1,0 0 0,0 0 0,0 0-1,0 0 1,0 1 0,0-1-1,0 0 1,0 0 0,0 0 0,1 0-1,-1 0 1,0 0 0,0 1-1,0-1 1,-1 9 19,-6 8 14,-24 39 33,19-37-35,1 1 1,1 0 0,-14 37 0,22-52-27,1 0 1,0 0-1,0 0 0,0 0 1,0 0-1,1 0 1,0 0-1,0 0 1,0 0-1,1 1 1,0-1-1,0 0 1,0 0-1,0-1 1,1 1-1,0 0 1,0 0-1,0-1 0,1 1 1,-1-1-1,6 8 1,-4-9-3,-1 1-1,0-1 1,1 0-1,0 0 1,-1 0 0,1 0-1,1 0 1,-1-1 0,0 0-1,0 0 1,1 0-1,-1 0 1,1-1 0,0 0-1,-1 0 1,1 0 0,0 0-1,0-1 1,0 0-1,-1 0 1,1 0 0,0-1-1,0 1 1,0-1 0,-1 0-1,8-3 1,8-4 18,0 0 1,-1-1 0,0-1-1,28-20 1,-36 22-6,150-106 199,-149 103-191,-10 9-22,-1 0 1,1 0-1,0 0 0,0 0 1,0 0-1,0 1 1,0-1-1,1 1 0,-1-1 1,0 1-1,1 0 0,-1 0 1,5-1-1,-7 2-3,1 1 0,-1-1 1,0 1-1,1-1 0,-1 1 0,0-1 1,1 1-1,-1-1 0,0 1 0,0 0 1,1-1-1,-1 1 0,0 0 0,0-1 1,0 1-1,0-1 0,0 1 0,0 0 1,0-1-1,0 1 0,0 0 0,0 0 1,-1 20 2,-1-5-8,2 1-1,0 0 1,1-1-1,1 1 0,6 28 1,-8-43 7,1 0 0,-1 0 0,1 0 1,-1-1-1,1 1 0,0 0 0,0-1 0,-1 1 1,1-1-1,0 1 0,1-1 0,-1 1 0,0-1 1,0 0-1,1 1 0,-1-1 0,0 0 0,1 0 1,-1 0-1,1 0 0,0 0 0,-1 0 0,1-1 0,0 1 1,-1 0-1,1-1 0,0 1 0,0-1 0,0 0 1,-1 0-1,1 0 0,0 0 0,0 0 0,0 0 1,-1 0-1,1 0 0,0-1 0,0 1 0,2-1 1,3-2 4,1 0 0,-1 0 0,0 0 0,0-1 0,0 0 0,-1 0 0,11-9 0,4-7 0,-2 0 1,0-1-1,-1-1 1,-2-1 0,0 0-1,-1-1 1,18-40-1,63-190 62,-96 254-69,26-90 56,-3-2 0,19-154 0,-41 236-49,0 6-2,0-1-1,-1 0 1,1 1 0,-1-1 0,0 0 0,0 0 0,0 1-1,-1-1 1,0 0 0,0 1 0,0-1 0,-3-6 0,4 11-5,0 0 1,-1 0 0,1-1 0,0 1 0,0 1 0,-1-1 0,1 0 0,0 0 0,0 0 0,-1 0 0,1 0 0,0 0 0,-1 0 0,1 0 0,0 0 0,0 0 0,-1 1 0,1-1 0,0 0 0,0 0 0,0 0 0,-1 0 0,1 1 0,0-1 0,0 0 0,0 0 0,0 0 0,-1 1 0,1-1 0,0 0 0,0 0 0,0 1 0,0-1 0,0 0 0,0 0 0,0 1 0,-7 13 7,6-14-7,-12 33-7,1 2 0,2-1 0,1 1 0,2 1 0,-5 71 0,8-28-17,4 1 0,16 125 0,-15-193 34,1 0 1,0 0 0,1 0 0,1-1 0,-1 1 0,2-1-1,0 0 1,10 17 0,-14-27-8,0 0-1,0 0 1,0 0 0,0 0-1,0-1 1,0 1 0,0 0-1,0-1 1,0 1 0,1-1-1,-1 0 1,0 1 0,0-1-1,1 0 1,-1 1 0,0-1-1,0 0 1,1 0 0,-1 0-1,0 0 1,1 0 0,-1-1-1,0 1 1,0 0-1,1-1 1,-1 1 0,0 0-1,0-1 1,1 0 0,-1 1-1,0-1 1,0 0 0,1 0-1,6-5 5,0 1-1,0-1 0,9-8 1,-13 10 0,103-95 105,-107 98-112,1 0 1,0 1-1,-1-1 0,1 1 1,0-1-1,0 1 1,0-1-1,0 1 1,0-1-1,-1 1 0,1 0 1,0-1-1,0 1 1,0 0-1,0 0 0,0 0 1,0 0-1,0 0 1,0 0-1,0 0 0,0 0 1,0 0-1,1 1 1,0 0 0,-1 0 1,1 0-1,-1 0 1,0 0-1,1 0 0,-1 0 1,0 0-1,0 0 1,0 1-1,0-1 1,0 0-1,1 4 1,3 5 10,-1 0 0,0 0 0,3 17 0,-4-14-2,3 8 0,-2-7 16,1 0-1,-1 0 0,10 17 0,-13-30-22,-1 0 1,1-1-1,0 1 0,0 0 1,0 0-1,0-1 0,-1 1 1,1 0-1,0-1 0,0 1 0,0-1 1,1 1-1,-1-1 0,0 0 1,0 1-1,0-1 0,0 0 0,0 0 1,0 0-1,0 0 0,1 0 1,-1 0-1,0 0 0,0 0 1,0 0-1,0-1 0,0 1 0,0 0 1,0-1-1,0 1 0,0-1 1,0 1-1,2-1 0,41-25 180,-34 19-126,-5 5-47,-3 0 17,1 0 0,-1 1-1,1-1 1,-1 1 0,1 0-1,0 0 1,5-2 0,-8 3-24,0 0 0,1 0 0,-1 0 1,0 0-1,1 0 0,-1 1 0,0-1 1,1 0-1,-1 0 0,0 0 0,1 0 1,-1 0-1,0 0 0,1 1 0,-1-1 1,0 0-1,1 0 0,-1 0 0,0 1 1,0-1-1,1 0 0,-1 0 0,0 1 1,0-1-1,0 0 0,0 0 0,1 1 1,0 18 46,-5 4-30,-1-1 0,-1-1 0,-1 1 0,-1-1 0,-13 25 0,-60 98 11,64-116-24,-2-2 0,0 1 0,-1-2 0,-2-1-1,-38 34 1,41-47 29,13-13-12,8-9-14,5-4 5,0 0-1,1 0 1,1 1-1,0 0 0,1 0 1,14-14-1,5-1 6,45-36 0,48-18-20,-41 29-41,-48 33 13,-20 13-324,1-1 1,23-21-1,-34 25-3416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4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17751,'0'0'48,"98"-28"-80,-23 12 8,10 4 32,-3 4 0,-7-2 96,-15 4-8,-11 6 32,-17 0 8,-14 0-48,-8 0 8,-4 0-88,-6 4 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4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10952,'0'0'2224,"93"-46"-2160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19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12864,'0'0'2004,"3"14"-1534,-1-4-370,2 8 105,0 1-1,-2-1 1,1 29 0,-3-39-120,6 399 4199,-5-397-4052,0 0 0,0-1 0,1 1 0,0 0 1,5 11-1,-6-18-167,0 0 0,0-1 1,0 1-1,1 0 0,-1 0 1,1-1-1,0 1 1,-1-1-1,1 0 0,0 1 1,1-1-1,-1 0 0,0 0 1,1 0-1,-1-1 0,1 1 1,-1-1-1,1 1 1,0-1-1,5 2 0,10 0 128,0-2 1,0 0-1,0 0 0,0-2 0,0 0 0,0-1 0,35-9 1,-41 7-130,2 0-259,-4 3-3161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4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0 500 7528,'0'0'4014,"13"-15"-3424,38-47-78,93-106 992,-126 149-1271,1 1 1,1 0-1,0 2 0,1 0 1,0 1-1,2 2 1,0 0-1,30-12 1,-51 24-204,-1 0 1,1 1-1,-1-1 0,1 1 1,-1-1-1,1 1 0,0 0 1,-1 0-1,1-1 1,0 1-1,-1 0 0,1 0 1,-1 1-1,1-1 1,0 0-1,-1 1 0,1-1 1,-1 1-1,1-1 0,-1 1 1,1 0-1,-1-1 1,2 2-1,-1 1 12,0-1-1,0 0 1,-1 1 0,1-1-1,-1 1 1,0-1 0,1 1-1,-1-1 1,-1 1 0,1 0-1,0 0 1,0 5-1,3 31 214,-1 1 0,-3-1 0,-4 45 0,1 1 79,1-38-108,0-11 19,4 45 1,-1-71-173,0 0 0,1-1-1,0 1 1,1-1 0,0 0 0,0 1 0,1-1-1,0-1 1,8 14 0,-11-20-48,0-1-1,1 1 1,-1-1-1,1 1 1,0-1-1,-1 1 1,1-1-1,0 0 1,0 0-1,0 0 1,0 0-1,0 0 1,0 0-1,0-1 1,0 1-1,0-1 1,0 1-1,1-1 1,-1 0-1,0 0 0,0 0 1,0 0-1,1 0 1,-1 0-1,0-1 1,4 0-1,2-2 34,-1 1 0,1-1 0,-1 0 0,1-1 0,12-8 0,-9 4 2,-1-1 0,1 0 0,-1 0 0,-1-1-1,0-1 1,0 0 0,-1 0 0,6-12-1,-1-1 60,-1 1-1,-1-2 1,10-30-1,-10 12 76,-2-2 0,-2 1-1,-1-1 1,-2-72-1,-1 44 123,3 24 160,-6 48-465,1-1-1,-1 1 1,1 0-1,-1 0 1,1 1-1,0-1 1,-1 0-1,1 0 1,0 0-1,0 0 1,-1 1-1,1-1 1,0 0-1,0 0 1,0 1-1,0-1 1,0 1-1,0-1 1,0 1-1,0 0 1,0-1-1,0 1 1,2-1-1,28-3 97,392-21 884,-391 26-586,-27 0-3265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4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43 5120,'0'0'5502,"-6"14"-5012,-3 4-320,-2 1 169,2 1 0,0 0-1,-6 22 1,14-37-221,0 0 0,1 0 0,0 1 0,0-1 0,0 0 0,1 0 0,-1 0 0,1 0 0,0 0 0,1 0 0,-1 0 0,1 0 0,3 5 0,-4-6-24,1-1 1,0 1 0,0-1 0,0 1-1,1-1 1,-1 0 0,1 0 0,0 0-1,0 0 1,0-1 0,0 1 0,0-1-1,1 1 1,-1-1 0,1 0 0,-1-1-1,5 3 1,-5-4-40,-1 0-1,0 0 1,1 0-1,-1 0 0,1-1 1,-1 1-1,1-1 1,-1 1-1,0-1 1,1 0-1,-1 0 0,0 0 1,0 0-1,0 0 1,0 0-1,0-1 1,0 1-1,3-3 1,36-36 579,-35 33-507,8-10 174,-1-1 1,0 0-1,-1-2 0,17-38 0,-17 32 499,2 1-1,22-32 0,-36 57-787,0-1-1,0 1 1,0 0 0,0 0-1,0 0 1,0 0 0,0 0-1,0 0 1,0 0 0,0 0-1,0 0 1,0 0 0,1 0-1,-1 0 1,0 0 0,0-1-1,0 1 1,0 0 0,0 0-1,0 0 1,0 0 0,0 0-1,1 0 1,-1 0 0,0 0-1,0 0 1,0 0 0,0 0-1,0 0 1,0 0 0,0 0-1,0 0 1,1 0 0,-1 1 0,0-1-1,0 0 1,0 0 0,0 0-1,0 0 1,0 0 0,0 0-1,0 0 1,0 0 0,0 0-1,0 0 1,1 0 0,-1 0-1,0 0 1,0 1 0,0-1-1,0 0 1,0 0 0,4 9 230,0 13-43,0 42 73,-2 0 0,-9 87 0,-35 128 184,37-251-374,-2-2-1,-1 1 1,0-1-1,-21 41 1,29-66-74,-1 0 0,1 0 1,0 0-1,-1 0 0,1 0 1,-1-1-1,0 1 0,1 0 0,-1 0 1,1 0-1,-1-1 0,0 1 0,0 0 1,1-1-1,-1 1 0,0-1 1,0 1-1,0-1 0,0 1 0,0-1 1,0 1-1,-1-1 0,2 0-1,-1 0 0,0-1 0,0 1 0,1 0 0,-1-1 0,0 1 0,1 0 0,-1-1 0,0 1 0,1-1 0,-1 1 0,1-1 0,-1 1 1,1-1-1,-1 0 0,1 1 0,-1-1 0,1 0 0,-1 1 0,1-1 0,-1-1 0,-1-4 22,-1 0 0,1 0 0,1-1 0,-1 1 1,0-10-1,1 4 2,0 0-1,1 1 1,1-1 0,0 0 0,0 0-1,1 0 1,1 0 0,0 1-1,1-1 1,0 1 0,1 0 0,0 0-1,11-18 1,-6 16 21,-1 1-1,1 0 1,1 0-1,0 1 1,1 1-1,0 0 1,1 0 0,0 1-1,0 1 1,19-9-1,-12 7 43,0 0-1,0 2 1,1 0-1,0 2 1,1 0-1,25-4 1,-43 10-82,-1 0 1,1 0-1,0 0 1,-1 1-1,1-1 0,-1 1 1,1 0-1,-1 0 1,6 2-1,3 4-3384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0 774 5320,'0'0'3022,"1"15"-2094,14 403 3072,-9-159-2614,8-11 396,-11-233-1079,0-26-310,1-28-64,5-174 441,31-278 263,-36 451-858,15-72-1,-14 95-104,0 0 0,1 1 0,0-1 0,1 1 0,1 0 0,16-24 0,-22 37-53,0 0-1,1 0 1,-1 0 0,0 0 0,1 0 0,0 0 0,0 1 0,0-1 0,0 1-1,0 0 1,0 0 0,0 0 0,1 0 0,-1 1 0,1-1 0,-1 1 0,1 0-1,0 0 1,0 0 0,-1 0 0,1 1 0,0 0 0,0-1 0,0 1 0,-1 1-1,1-1 1,0 1 0,0-1 0,-1 1 0,1 0 0,0 0 0,-1 1 0,1-1 0,-1 1-1,1 0 1,-1 0 0,4 2 0,4 4 17,-1 1 1,1 0-1,-2 1 1,1-1-1,-1 2 1,-1-1-1,0 1 0,0 1 1,-1 0-1,9 21 1,-4-7 35,-2 1-1,-1 0 1,-2 1 0,6 31 0,-10-40-15,-1 0 0,0 1-1,-2-1 1,-1 22 0,1-35-31,-1 1 0,0-1 0,0 1-1,-1-1 1,0 0 0,0 0 0,0 0 0,-1 0 0,0 0 0,0 0 0,0-1-1,-1 0 1,0 1 0,0-1 0,-9 8 0,11-11-8,-1 0-1,1 0 1,-1-1 0,0 1 0,1-1-1,-1 0 1,0 0 0,0 0 0,0 0-1,0 0 1,0-1 0,0 1 0,0-1-1,0 0 1,0 0 0,0 0-1,-4-1 1,1 0 4,1 0 0,-1-1 0,1 1 0,0-1 0,0 0 0,0-1 0,0 1 0,0-1 0,-6-5 0,5 4-1,1 0 0,0-1 0,0 0 0,0 0 0,1 0 0,0-1 0,-6-9 0,8 12-8,0-1-1,0 1 1,1-1 0,-1 0-1,1 1 1,0-1-1,0 0 1,1 0 0,-1 0-1,1 0 1,0 0 0,0-7-1,1 9-6,-1 0-1,1 0 0,0 0 1,0 1-1,0-1 1,0 0-1,0 1 0,0-1 1,0 1-1,0-1 0,1 1 1,-1-1-1,1 1 1,-1 0-1,1 0 0,-1 0 1,1 0-1,0 0 0,0 0 1,2-1-1,41-13 12,-40 14-14,126-21 10,-87 16-8,47-12 0,-77 14-3,0 0-1,0-2 1,0 1-1,-1-2 1,1 1-1,-2-2 1,16-11-1,-3-1 1,-1-1-1,-1 0 0,-1-2 1,-1-1-1,-1-1 0,-2 0 1,0-1-1,-2-1 0,0-1 1,-2 0-1,-2-1 0,0 0 1,13-53-1,-15 27 30,-1 0-1,-3-1 1,-3 0 0,-2 0-1,-9-92 1,7 136-15,1 9-6,0-1-1,-1 0 0,1 0 0,-1 1 0,1-1 0,-1 0 0,0 0 1,0 1-1,-1-1 0,1 1 0,-1-1 0,0 1 0,0 0 1,0 0-1,0 0 0,-3-4 0,5 7-6,-1 0 1,1 0-1,0-1 0,0 1 0,-1 0 1,1 0-1,0 0 0,-1 0 1,1 0-1,0 0 0,0-1 1,-1 1-1,1 0 0,0 0 0,-1 0 1,1 0-1,0 0 0,-1 0 1,1 0-1,0 0 0,-1 0 0,1 0 1,0 0-1,-1 1 0,1-1 1,0 0-1,-1 0 0,1 0 1,0 0-1,0 0 0,-1 1 0,1-1 1,0 0-1,0 0 0,-1 0 1,1 1-1,0-1 0,0 0 1,0 0-1,-1 1 0,1-1 0,-8 17 16,7-15-15,-8 25-4,0 0 0,2 0-1,-6 53 1,4 87-21,8-69 6,14 119 0,-9-185 19,1-1-1,2 0 1,1-1-1,1 0 1,2 0 0,1-1-1,30 55 1,-37-77 11,-1 0 0,1-1 0,0 0 0,1 0 0,-1 0 0,1 0 0,0-1 0,1 0-1,9 6 1,-13-9-1,0-1-1,0 0 0,0 0 0,0 1 0,0-2 0,0 1 0,0 0 0,0-1 0,1 1 0,-1-1 1,0 0-1,0 0 0,0-1 0,1 1 0,-1 0 0,0-1 0,0 0 0,0 0 0,0 0 1,0 0-1,0 0 0,0-1 0,0 1 0,0-1 0,-1 0 0,4-2 0,9-9 31,-1 0 0,0-1-1,-1-1 1,-1 0 0,0 0 0,-1-2-1,0 1 1,-2-1 0,0-1-1,7-18 1,7-27 182,23-101 0,-42 148-183,-1 4 49,-5 15 27,-5 19-49,5 1-60,1 0 0,1 0 0,6 44-1,-3-34-2,-2-23 5,0 0 1,0 0-1,1-1 0,0 1 1,0-1-1,1 1 1,1-1-1,-1 0 0,6 9 1,-9-18-9,1 1 0,-1-1 0,1 1 0,-1-1 0,1 0 1,-1 1-1,1-1 0,-1 1 0,1-1 0,-1 0 0,1 0 0,0 1 0,-1-1 1,1 0-1,0 0 0,-1 0 0,1 1 0,-1-1 0,1 0 0,0 0 0,-1 0 1,1 0-1,0 0 0,-1 0 0,1 0 0,0-1 0,-1 1 0,1 0 0,0 0 1,-1 0-1,1-1 0,-1 1 0,1 0 0,-1-1 0,1 1 0,-1 0 0,1-1 0,-1 1 1,1-1-1,0 0 0,21-22 23,-20 20-17,10-13 18,-2 0-1,0-1 1,-1 0 0,7-19 0,-8 16 23,2 0 1,20-31-1,-30 51-45,0-1-1,1 0 1,-1 1-1,1-1 0,-1 0 1,1 1-1,-1-1 1,1 1-1,0-1 1,-1 1-1,1-1 0,0 1 1,-1-1-1,1 1 1,0 0-1,-1-1 1,1 1-1,1 0 0,-1 0-1,-1 0 0,1 0 0,-1 0-1,0 0 1,1 0 0,-1 1 0,1-1-1,-1 0 1,1 0 0,-1 1-1,0-1 1,1 0 0,-1 0 0,0 1-1,1-1 1,-1 1 0,0-1 0,1 0-1,-1 1 1,0-1 0,0 1-1,1 0 1,8 34 34,-6-21-25,3 6 3,0 0 0,1-1 0,14 26 0,-18-39-7,0 0-1,0-1 0,1 0 0,0 0 1,0 0-1,0 0 0,0-1 0,1 1 1,0-1-1,0 0 0,0-1 0,0 1 1,1-1-1,-1 0 0,11 4 0,-12-6 2,-1-1-1,1 0 0,-1 1 1,1-1-1,-1 0 0,1-1 1,-1 1-1,1-1 0,-1 0 1,1 1-1,-1-1 0,0-1 1,1 1-1,-1 0 0,0-1 1,0 0-1,0 0 1,0 0-1,0 0 0,0 0 1,3-5-1,7-5 30,-1-1 0,-1 0 0,10-15 0,94-160 277,-59 90-98,-35 69-121,-20 28-93,-1 1 0,0-1-1,1 1 1,-1-1-1,1 1 1,-1-1 0,0 1-1,1-1 1,-1 1 0,1 0-1,-1-1 1,1 1-1,-1 0 1,1-1 0,0 1-1,-1 0 1,1 0 0,-1 0-1,1-1 1,-1 1-1,1 0 1,0 0 0,-1 0-1,1 0 1,0 0 0,-1 0-1,1 0 1,-1 0-1,1 0 1,0 0 0,-1 1-1,1-1 1,-1 0 0,1 0-1,0 0 1,-1 1 0,1-1-1,-1 0 1,1 1-1,-1-1 1,1 1 0,-1-1-1,1 0 1,-1 1 0,0-1-1,1 1 1,-1-1-1,0 1 1,1-1 0,-1 1-1,0 0 1,1 0-1,2 10 4,1 0-1,-2 0 0,0 0 1,0 0-1,-1 0 0,0 1 1,-1 11-1,1-6-1,-5 177 5,1-165-7,-1 0 0,-2 0 0,-1 0 0,-17 46 0,24-74 1,0 0 0,0 0 0,-1 0 0,1 0 0,0 0-1,-1 0 1,1-1 0,-1 1 0,1 0 0,-1 0 0,1 0 0,-1-1 0,1 1 0,-1 0-1,0 0 1,1-1 0,-1 1 0,0-1 0,0 1 0,0-1 0,1 1 0,-1-1-1,0 1 1,0-1 0,0 0 0,-2 1 0,2-1 0,0-1-1,0 1 1,0-1 0,0 0-1,0 1 1,0-1-1,0 0 1,0 1 0,0-1-1,0 0 1,1 0 0,-1 0-1,0 0 1,1 0 0,-1 0-1,0 0 1,0-2-1,-3-5 7,1-1-1,0 1 0,0 0 0,-2-16 0,5 23-6,-2-14 19,0 0 1,1-1-1,0 0 1,2 1-1,0-1 1,3-16-1,-4 31-17,1-1 0,-1 1-1,1 0 1,-1 0 0,1 0 0,-1 0-1,1 0 1,0 0 0,-1 0 0,1 0-1,0 1 1,0-1 0,0 0 0,0 0-1,-1 1 1,1-1 0,0 0 0,0 1-1,0-1 1,1 1 0,-1-1 0,0 1-1,0-1 1,0 1 0,0 0 0,0 0-1,0 0 1,1 0 0,-1-1 0,0 2-1,0-1 1,0 0 0,0 0 0,3 1-1,3 0 4,0 1 0,1 0 0,-1 1-1,9 4 1,-12-5-4,80 38 57,-38-17 51,1-2 1,58 17-1,-91-33-70,1-2 0,-1 0 0,1 0 0,0-2 1,0 0-1,0 0 0,0-2 0,0 0 0,0 0 0,0-1 1,0-1-1,14-5 0,-10 2-49,-1-1-1,0-1 1,0-1 0,-1-1 0,0 0 0,0-1-1,-1 0 1,-1-2 0,17-16 0,3-13-3642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0 5824,'0'0'2000,"-10"7"-1124,0-1-693,-35 22 1418,-67 56 0,84-56-1234,1 0 1,2 2-1,1 1 1,2 1-1,1 1 0,-32 67 1,49-90-263,0 0 0,1 0 1,0 0-1,0 0 0,1 0 0,0 1 1,1-1-1,1 1 0,0 15 0,0-22-61,1 0 0,-1-1-1,1 1 1,0 0-1,0 0 1,1-1 0,-1 1-1,1 0 1,-1-1-1,1 0 1,0 1 0,1-1-1,-1 0 1,0 0 0,1 0-1,0 0 1,-1-1-1,1 1 1,0-1 0,1 0-1,-1 1 1,0-1-1,1-1 1,-1 1 0,1 0-1,-1-1 1,1 0 0,4 1-1,-4-1-6,1 0 0,-1 0 0,0-1 0,0 0 0,1 1 0,-1-2 0,0 1 0,1 0 0,-1-1 0,0 0 0,0 0 0,1 0 0,-1 0 0,6-4 0,-4 2 4,0-1 0,0 0 0,-1 0 0,1-1-1,-1 1 1,0-1 0,0 0 0,5-7 0,1-5 37,0 0 1,-2 0-1,0-1 1,0 0-1,7-25 0,-3 2 97,-1-1 0,-2 0 0,7-63 0,-17 98-197,3-12 362,0 20-128,3 14-138,-3-6-52,9 31 98,18 38-1,-24-64-83,1-1 0,1 0 0,0 0 0,1 0 0,0-1 1,17 16-1,-18-20-8,1 0 0,0-1 0,0 0 0,0-1 1,1 0-1,0 0 0,0-1 0,0-1 0,1 0 0,0 0 1,15 3-1,-18-6-7,0 0 1,0 0-1,0-1 1,0 0-1,1 0 1,-1-1-1,0 0 1,0-1-1,-1 1 1,1-1 0,0-1-1,-1 0 1,1 0-1,-1 0 1,0-1-1,14-9 1,-1-4 22,0 0 1,0-1 0,18-24 0,-8 4-2652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1041 4912,'0'0'3128,"-11"-5"-2570,-2-3-304,-1 2-1,-26-10 1,33 14-163,-1 0 1,1 1-1,-1-1 1,1 1-1,-1 1 1,0-1 0,1 2-1,-1-1 1,-11 2-1,11 0-14,-1 1 0,1 0-1,0 0 1,1 0 0,-1 1 0,1 0-1,-1 1 1,1 0 0,1 0-1,-1 0 1,1 1 0,0 0-1,0 0 1,0 1 0,1-1 0,0 1-1,0 1 1,1-1 0,0 0-1,0 1 1,1 0 0,0 0-1,0 0 1,-1 9 0,2-9-9,0 1 1,1 0 0,0-1-1,1 1 1,-1 0 0,2-1-1,-1 1 1,1-1 0,1 1-1,-1 0 1,2-1 0,-1 0-1,1 1 1,0-1 0,1 0-1,-1-1 1,2 1 0,-1-1-1,1 0 1,0 0 0,1 0-1,0 0 1,10 9 0,-6-8 11,1 0 0,0-1 0,0 0 0,0-1 0,1 0 0,-1-1 0,2 0 0,-1-1 0,0 0 0,1-1 0,0 0 0,-1-1 0,1-1 0,0 0 0,0-1 0,0 0 0,0-1 0,0 0 0,0-1 1,0 0-1,-1-1 0,1-1 0,-1 0 0,0-1 0,20-10 0,12-11 158,-1-3 1,-2-1-1,-1-2 0,53-55 1,-81 75-137,-1-2 0,17-24 0,2-4 246,-29 41-328,-1 0 0,1 1 0,-1-1 0,1 0 0,-1 0 0,1 1-1,-1-1 1,0 0 0,1 0 0,-1 0 0,0 0 0,0 0-1,1 0 1,-1 0 0,0-1 0,-4 0 214,-4 8-106,0 4-82,0 1-1,1 0 1,0 0-1,0 1 1,1 0-1,1 0 1,0 0-1,-6 26 1,8-24-20,0-1 0,0 1 0,2 1 0,0-1 0,0 0-1,1 0 1,4 26 0,-3-34-15,0-1 1,0 0-1,1 0 0,-1 0 0,1 0 0,0 0 0,1 0 0,-1 0 0,1-1 0,0 1 0,0-1 0,0 0 0,1 0 0,0 0 0,-1 0 1,1-1-1,1 1 0,-1-1 0,0 0 0,1 0 0,0-1 0,-1 0 0,9 4 0,-7-4 10,1 0 1,-1-1-1,1 0 0,0 0 1,-1 0-1,1-1 0,0 1 0,0-2 1,-1 1-1,1-1 0,0 0 1,-1 0-1,1-1 0,-1 0 0,1 0 1,6-4-1,-8 3 2,0 0 0,0 0 0,0 0 0,-1-1 0,1 0 0,-1 0 0,0 0 0,0 0 0,-1-1 0,1 1 0,-1-1 0,0 0 0,0 0 0,-1 0 0,1-1 0,-1 1-1,0 0 1,-1-1 0,2-6 0,-1 0 13,-1 0 0,0 0-1,-1 0 1,0 0 0,0 0-1,-2 0 1,1 0 0,-2 0-1,1 0 1,-2 0 0,1 1-1,-2-1 1,0 1-1,0 0 1,-1 1 0,0-1-1,0 1 1,-9-10 0,10 16-16,1 1 0,-1-1 1,0 1-1,1-1 1,-2 1-1,1 1 0,0-1 1,0 1-1,-1 0 1,0 0-1,1 1 0,-8-2 1,10 2-9,0 1 1,0-1 0,-1 1 0,1 0-1,0-1 1,0 1 0,-1 1 0,1-1 0,0 0-1,0 1 1,-1 0 0,1 0 0,0 0-1,0 0 1,0 0 0,0 1 0,0-1-1,1 1 1,-1 0 0,0 0 0,1 0 0,-4 3-1,5-4-7,0 0 0,1-1-1,-1 1 1,0 0-1,1-1 1,-1 1 0,1 0-1,-1 0 1,1-1-1,-1 1 1,1 0 0,0 0-1,-1 0 1,1 0-1,0 0 1,0 0 0,-1 0-1,1-1 1,0 1 0,0 0-1,0 0 1,0 0-1,0 0 1,1 0 0,-1 0-1,0 0 1,1 1-1,0-1 0,0-1 1,0 1-1,0 0 0,0 0 0,0-1 0,0 1 0,0-1 0,0 1 0,0-1 0,1 0 0,-1 1 0,0-1 0,0 0 1,1 0-1,-1 0 0,3 0 0,8 0 17,-1-1 0,24-4 0,2-5 8,0-2 0,-1-1 0,56-29 0,-44 19-9,56-18 0,-87 36-16,35-6 1,-45 10 3,0 0-1,0 1 1,1 0-1,-1 0 1,0 0-1,1 1 1,11 3-1,-16-3 2,0 0 1,0 1-1,0-1 0,-1 1 1,1 0-1,0 0 0,-1 0 1,1 0-1,-1 0 1,1 1-1,-1-1 0,0 1 1,0-1-1,0 1 0,-1 0 1,1-1-1,0 1 0,-1 0 1,0 0-1,0 1 0,0-1 1,0 0-1,0 0 1,-1 0-1,1 1 0,-1 5 1,0 6 31,0-1 1,-1 1-1,-1-1 1,-4 22-1,-29 95 315,33-122-242,2-9-102,0 0 1,0 0 0,0 0 0,0 0 0,0 0-1,0 0 1,0 0 0,0 0 0,0 0 0,0 0-1,0 0 1,0 0 0,0 0 0,0 0 0,1 0-1,-1 0 1,0 0 0,0 0 0,0 0 0,0 0-1,0 0 1,0 0 0,0 0 0,9-9 78,63-72 226,-53 57-211,1 1 1,2 0-1,0 2 0,48-36 0,-67 55-94,-1 1 0,1-1 0,-1 1 1,1 0-1,-1 0 0,1 0 0,0 1 0,-1-1 0,1 1 0,0-1 1,-1 1-1,1 0 0,0 0 0,0 0 0,-1 0 0,1 1 0,0-1 1,0 1-1,-1 0 0,1-1 0,-1 1 0,1 0 0,-1 1 0,1-1 1,-1 0-1,1 1 0,-1-1 0,0 1 0,0 0 0,0 0 1,0 0-1,2 3 0,6 6 19,-1 1 0,0 1 0,-1-1 1,11 22-1,-17-28-23,9 14 30,0-1 0,1 0 0,25 29 0,-36-46-35,-1-1 0,1 0 0,0-1-1,0 1 1,0 0 0,0 0 0,1 0 0,-1-1-1,0 1 1,0 0 0,0-1 0,1 1 0,-1-1-1,0 1 1,1-1 0,-1 0 0,0 0 0,1 1-1,-1-1 1,0 0 0,1 0 0,-1 0 0,0-1-1,1 1 1,-1 0 0,0 0 0,1-1 0,-1 1-1,0-1 1,1 1 0,-1-1 0,0 1 0,0-1-1,0 0 1,0 0 0,0 1 0,0-1 0,0 0-1,2-2 1,4-5 10,0 0 0,-1 0-1,0 0 1,6-13 0,-6 11-2,17-33 76,-3 0 1,27-80-1,-23 56 26,-22 61-102,0 0 14,0 0 1,1 0-1,-1 1 1,1-1-1,6-8 1,-8 13-23,0 0 0,-1 1 0,1-1 0,0 0 0,0 1 0,0-1 0,-1 0 0,1 1 0,0-1 0,0 1 0,0 0 0,0-1 0,0 1 0,0 0 0,0-1 0,0 1 0,0 0 0,0 0 0,0 0 0,0 0 0,0 0 0,0 0 0,0 0 0,0 0 0,0 0 0,0 1 0,0-1 0,0 0 0,0 1 0,0-1 0,0 1 0,0-1 0,0 1 0,0-1 0,0 1 0,-1-1 0,1 1 0,0 0 1,0 0-1,0 1 0,10 9 4,-1 0 0,0 0 0,-1 2 1,0-1-1,-1 1 0,-1 0 0,0 0 1,-1 1-1,0 0 0,5 21 0,-1 0 30,-3 1-1,0 0 0,1 42 1,-8-71-16,1 0-1,-2 0 1,1 0 0,-1 0 0,0 0-1,0 0 1,-4 9 0,4-14-15,1-1-1,-1 1 1,1-1 0,-1 0 0,1 1 0,-1-1-1,0 0 1,0 0 0,0 1 0,0-1 0,0 0 0,0 0-1,0 0 1,0 0 0,0 0 0,0 0 0,-1-1-1,1 1 1,0 0 0,-1-1 0,1 1 0,0 0 0,-1-1-1,1 0 1,-1 1 0,1-1 0,-1 0 0,1 0-1,-1 0 1,1 0 0,-1 0 0,1 0 0,-1 0 0,1 0-1,-1-1 1,1 1 0,-1 0 0,1-1 0,-2-1 0,-1 1 14,0-2 0,0 1 0,0 0 0,1-1 0,-1 0 0,1 0 0,0 0 0,0 0 0,-5-7 0,-22-36 180,19 28-71,10 18-126,1-1 0,0 1 1,-1-1-1,1 1 0,-1-1 1,1 1-1,0-1 0,-1 1 1,1-1-1,0 1 0,-1-1 0,1 1 1,0-1-1,0 1 0,0-1 1,-1 0-1,1 1 0,0-1 0,0 0 1,0 1-1,0-1 0,0 1 1,0-1-1,0 0 0,1 1 1,-1-1-1,0 1 0,0-1 0,0 0 1,1 1-1,-1-1 0,0 1 1,0-1-1,1 1 0,-1-1 0,0 1 1,1-1-1,-1 1 0,1-1 1,-1 1-1,1 0 0,-1-1 1,1 1-1,-1-1 0,1 1 0,-1 0 1,1 0-1,-1-1 0,1 1 1,0 0-1,-1 0 0,1 0 0,-1 0 1,1 0-1,1-1 0,3 1-3,1 0 1,0 0-1,0 0 0,8 1 0,-12 0-2,27 1-22,-1-2 1,1 0-1,-1-2 1,32-6-1,-46 5 11,-1 0 0,1-1 0,-1-1-1,0 0 1,-1-1 0,1-1 0,-1 0-1,0 0 1,-1-1 0,0-1 0,0 0 0,-1 0-1,0-1 1,0 0 0,13-21 0,-7 8 7,-1-1 0,-1 0 0,-2-1 0,0 0 0,-2-1 0,15-53 0,-2-39 4,-5 0-1,2-131 1,-16 19 2,-5 152 0,-4 169 0,30 340-58,31-3-66,-53-411 129,13 51-4,-14-62 7,0 1-1,1-1 1,0 0 0,0 0-1,0 0 1,1 0 0,8 10 0,-10-14-6,0-1 0,-1 1 0,1-1 1,0 0-1,0 0 0,0 0 0,0 0 1,0 0-1,1 0 0,-1 0 1,0-1-1,0 1 0,0-1 0,1 1 1,-1-1-1,0 0 0,1 0 0,-1 0 1,0 0-1,0-1 0,1 1 1,-1-1-1,0 1 0,0-1 0,0 0 1,0 0-1,1 0 0,-1 0 0,3-2 1,4-2 0,-1-1 1,1 0-1,-1 0 1,0-1-1,10-11 1,51-68 5,-52 63 4,0 0-1,2 2 1,0 0-1,33-27 1,-49 45-11,1 1 1,0 0-1,0-1 0,0 2 1,0-1-1,0 0 0,0 1 1,1 0-1,-1 0 0,0 0 1,1 0-1,-1 1 1,0 0-1,1 0 0,-1 0 1,1 0-1,-1 1 0,0 0 1,7 1-1,4 3 0,1 1 1,-1 1-1,27 15 0,-13-7 42,-47-32 104,11 12-133,0 1 0,0-1 1,-1 2-1,1-1 0,-1 1 0,0 1 1,0-1-1,0 1 0,-1 1 0,-15-2 0,20 3-11,0 0-1,0 1 1,0-1-1,0 1 1,0 0-1,0 0 1,0 1-1,0-1 1,1 1-1,-1 0 1,1 0-1,-1 0 1,1 0-1,0 1 1,-1-1-1,1 1 1,0 0-1,1 0 1,-1 0-1,0 0 1,1 0-1,0 0 1,0 1-1,-3 5 1,2 0-3,-1-1 0,1 1 1,1 0-1,0 0 1,0 0-1,0 1 1,2-1-1,-1 0 0,1 1 1,0-1-1,1 0 1,3 16-1,-3-17-4,1 0 0,0 0 0,0-1 0,1 1 0,0 0 0,0-1-1,1 0 1,0 1 0,1-2 0,-1 1 0,1 0 0,0-1 0,1 0 0,11 10 0,-16-15 5,1 0 1,-1 0-1,1 0 1,0 0 0,0 0-1,-1 0 1,1-1 0,0 1-1,0-1 1,0 1-1,0-1 1,0 0 0,0 1-1,0-1 1,0 0 0,0 0-1,0 0 1,0-1 0,2 0-1,-1 0 3,0 0-1,0 0 0,0-1 0,0 1 1,0-1-1,0 0 0,-1 0 1,1 0-1,-1 0 0,5-4 1,-1-2 8,1 0 1,-1 0-1,-1-1 1,0 0-1,0 0 1,5-15-1,12-37 39,21-52 116,-43 113-167,0-1 0,0 1 0,0 0 0,0 0 0,0-1-1,0 1 1,0 0 0,1 0 0,-1-1 0,0 1 0,0 0 0,0 0 0,0 0 0,1-1-1,-1 1 1,0 0 0,0 0 0,0 0 0,1 0 0,-1-1 0,0 1 0,0 0 0,1 0-1,-1 0 1,0 0 0,1 0 0,-1 0 0,0 0 0,0 0 0,1 0 0,-1 0 0,0 0-1,0 0 1,1 0 0,-1 0 0,0 0 0,1 0 0,-1 0 0,0 0 0,0 0 0,1 0-1,11 12 15,8 23-12,-18-31-1,2 6 9,2-1 0,-1 1 0,1-1 0,1 0 0,9 10 0,-15-18-9,1 1 0,0 0 0,0-1 1,0 1-1,0-1 0,0 0 0,0 0 0,0 0 1,0 0-1,0 0 0,1 0 0,-1 0 0,0-1 1,1 1-1,-1-1 0,0 1 0,1-1 0,-1 0 1,1 0-1,-1 0 0,0-1 0,1 1 0,-1 0 0,1-1 1,-1 0-1,0 1 0,0-1 0,1 0 0,-1 0 1,3-2-1,17-11 1,-1-1-1,-1-1 1,32-33 0,-35 32-2,0 1 0,1 1 1,0 0-1,40-22 0,-58 36-1,1 1 0,-1 0 0,1 0 0,0-1 0,-1 1 0,1 0 0,-1 0 0,1 0 0,0 0 0,-1 0 0,1 0 0,0 0 0,-1 0 0,1 0 0,0 0 0,-1 0 0,1 0 0,-1 0 0,1 0 0,0 1 0,-1-1 0,1 0 0,-1 0 0,1 1 0,-1-1 0,1 0 0,-1 1 0,1-1 0,-1 1 0,1-1 0,-1 1 0,1-1 0,-1 1 0,1-1 0,-1 1 0,0-1 0,0 1 0,1-1 0,-1 1 0,0 0 0,0-1 0,1 1 0,-1-1 0,0 1 0,0 1 0,4 31 0,-4-33 0,-4 85 30,2-61-16,1 0 0,0 0 1,4 27-1,-3-51-13,0 1 0,0-1 0,0 1 0,0 0 0,0-1 0,0 1 0,0-1 0,1 1 0,-1-1 1,0 1-1,0 0 0,0-1 0,1 1 0,-1-1 0,0 1 0,0-1 0,1 1 0,-1-1 0,1 1 0,-1-1 0,0 0 0,1 1 1,-1-1-1,1 1 0,-1-1 0,1 0 0,-1 0 0,1 1 0,-1-1 0,1 0 0,0 0 0,-1 1 0,1-1 0,-1 0 0,1 0 0,-1 0 1,1 0-1,0 0 0,-1 0 0,1 0 0,-1 0 0,1 0 0,0 0 0,-1 0 0,1-1 0,-1 1 0,1 0 0,-1 0 0,1-1 1,-1 1-1,1 0 0,-1 0 0,1-1 0,-1 1 0,1-1 0,-1 1 0,1 0 0,0-2 0,29-26 48,-27 25-48,23-27 20,2-1-48,1 0 0,47-37 0,-75 67 23,-1 1-1,1 0 1,-1-1 0,1 1-1,-1 0 1,1-1 0,0 1-1,-1 0 1,1-1 0,0 1-1,-1 0 1,1 0-1,0 0 1,-1 0 0,1 0-1,0 0 1,-1 0 0,1 0-1,0 0 1,-1 0 0,1 0-1,0 0 1,-1 0-1,1 1 1,0-1 0,-1 0-1,2 1 1,-1 0-4,1 0 1,-1 1-1,1-1 0,-1 0 1,0 1-1,0-1 0,0 1 1,0 0-1,0-1 0,1 3 1,2 7-24,0-1 0,4 20 0,-6-26 22,3 21-23,-3-15 23,0 0 0,0 0 0,1 0 0,1 0 0,0-1 0,0 1 0,6 9 0,-8-18 9,-1 1 0,0-1-1,1 0 1,-1 0 0,1 0 0,-1 0-1,1 0 1,-1 0 0,1 0 0,0 0-1,-1-1 1,1 1 0,0-1-1,-1 1 1,1-1 0,0 0 0,0 1-1,0-1 1,-1 0 0,1 0 0,0-1-1,0 1 1,0 0 0,-1 0 0,1-1-1,0 1 1,0-1 0,-1 0 0,1 1-1,0-1 1,-1 0 0,3-1-1,2-2 2,0 1-1,0-1 0,0-1 0,0 1 0,-1-1 0,0 0 0,6-6 0,2-7 0,-1 0 0,-1-1 0,-1 0 0,0-1 0,-1 0 0,-1 0 1,10-42-1,17-155 38,-28 158-13,-1-14 49,-3-81 0,-3 107-2,-1 36-36,-2 14 16,-1 21 9,3 71 81,4 0 0,4 0 0,4-1 0,39 153 0,37 5 451,-84-244-564,-3-6-51,1 1 1,0-1 0,-1 0-1,1 0 1,0 0-1,1 0 1,-1 0 0,0 0-1,0 0 1,1-1 0,-1 1-1,4 2 1,-5-3-50,0-1 0,1 0 1,-1 0-1,0 0 0,1 0 0,-1 0 1,0 0-1,0 0 0,1 0 0,-1 0 1,0 0-1,0 0 0,1-1 0,-1 1 1,0 0-1,0 0 0,1 0 0,-1 0 1,0 0-1,0 0 0,0-1 0,1 1 1,-1 0-1,0 0 0,0 0 1,0 0-1,1-1 0,-1 1 0,0 0 1,0 0-1,0 0 0,0-1 0,0 1 1,0 0-1,0 0 0,1-1 0,-1 1 1,0 0-1,0 0 0,0-1 0,0 1 1,0 0-1,0-1 0,0 1 0,0 0 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12864,'0'0'2160,"64"-10"-1512,-13 16-112,15 0 7,7 0-63,-5 0 16,-1 0-64,-7 0 0,-15 0-184,-9-6 0,-12 0-128,-12 0 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11152,'0'0'400,"60"16"-8,31-2 88,16-8 0,30-12-8,8-8 0,-2-2-24,-10 0 0,-24-10-72,-12 8 16,-17 8-168,-43 8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385 902 5224,'0'0'4673,"-16"6"-4165,-11 4-149,1 2 0,-1 1 1,2 1-1,-45 32 0,45-24 61,1 2 0,1 0-1,1 2 1,2 0 0,0 1 0,-28 53 0,46-76-354,1-1 0,-1 1 0,1-1 0,-1 1 0,1 0 0,0 0 0,1-1 0,-1 1 0,1 0 0,-1 0 0,1 0 0,0 0 0,1 0 0,1 7 0,-2-9-28,1 0 0,0 0 1,0 0-1,0 0 0,1 0 0,-1 0 0,0 0 1,1-1-1,-1 1 0,1-1 0,-1 1 0,1-1 1,0 1-1,0-1 0,0 0 0,0 0 0,0 0 1,0 0-1,0 0 0,0 0 0,0-1 0,0 1 0,0-1 1,1 1-1,-1-1 0,0 0 0,4 0 0,5 0 38,0 0-1,-1-1 0,1 0 1,0-1-1,0-1 0,-1 1 1,1-2-1,-1 1 0,0-1 0,0-1 1,9-6-1,-1 1 7,-1-2-1,0 0 1,-1-1 0,0 0-1,14-17 1,5-10 19,-1-1 0,-2-1 0,-2-2-1,-2-1 1,-2-2 0,-2 0 0,-2-2 0,-3 0 0,19-68 0,-32 80-34,0 1 0,-3-1 0,-1 0 0,-6-72 0,3 92-21,-2 1 0,-7-31 0,9 41-30,-1 1-1,0-1 1,0 1 0,-1 0 0,0-1 0,0 1 0,0 0-1,0 1 1,-1-1 0,0 0 0,-5-4 0,8 8-12,0 0-1,0 1 1,0-1 0,0 1 0,0 0 0,0-1-1,0 1 1,0 0 0,0-1 0,0 1 0,0 0-1,0 0 1,0 0 0,0 0 0,0 0 0,-1 0 0,1 0-1,0 0 1,0 1 0,0-1 0,0 0 0,0 1-1,0-1 1,0 1 0,0-1 0,1 1 0,-1-1 0,0 1-1,0-1 1,0 1 0,0 0 0,1 0 0,-1-1-1,-1 2 1,-2 3 5,-1 1 0,1-1 0,0 1 0,-4 6 0,0 5 3,-1 0-1,2 0 0,1 1 0,0 0 1,1 0-1,1 0 0,-4 33 0,3 135 98,6-158-88,0 21 38,3 0-1,18 93 1,-14-110 2,2 0-1,0-1 1,2 0-1,1-1 1,22 36-1,-32-61-31,0 0 1,1 0-1,-1 0 0,1-1 0,0 0 1,0 0-1,0 0 0,9 6 1,-11-8-12,0-1 1,1 0-1,-1 0 1,1 0-1,-1-1 1,1 1 0,-1 0-1,1-1 1,-1 0-1,1 0 1,0 0-1,-1 0 1,1 0 0,-1 0-1,1 0 1,-1-1-1,1 0 1,-1 1-1,1-1 1,-1 0 0,1 0-1,2-2 1,5-2 24,0-1 1,-1-1 0,0 1 0,0-1 0,0-1-1,-1 0 1,11-13 0,47-69 245,-36 46-131,-9 12 66,28-59-1,-14 23 205,-34 67-403,-1-1 0,1 0 0,-1 1 0,1-1 0,-1 0 0,0 0 0,1 1 0,-1-1 0,0-3 0,0 4-14,0 0 0,0 0 0,0-1 0,0 1-1,0 0 1,0 0 0,0 0 0,0 0 0,0 0-1,1 0 1,-1 0 0,0 0 0,1 0 0,-1 0-1,1 1 1,-1-1 0,1 0 0,0 0 0,-1 0 0,1 0-1,0 1 1,-1-1 0,1 0 0,0 1 0,0-1-1,0 0 1,1 0 0,13-6 6,0 1 0,1 0 0,-1 1 0,1 0 0,1 1 0,-1 1 1,0 1-1,1 0 0,0 1 0,24 2 0,-38-1-12,1 1 0,-1-1 0,0 1-1,1-1 1,-1 1 0,0 0 0,0 0 0,0 0 0,1 1 0,-1-1 0,0 1 0,0-1-1,-1 1 1,1 0 0,0 0 0,2 4 0,-2-3 1,0 1 0,0 0-1,0 0 1,-1 0 0,0 1 0,0-1-1,0 0 1,0 1 0,-1-1 0,2 8-1,0 9 13,-2-1-1,0 2 1,-1-1-1,-3 27 1,1-19 0,1-19 1,1 1-1,1-1 1,-1 0 0,2 0-1,-1 0 1,1 0 0,1 0-1,5 16 1,-6-23-7,-1-1-1,0 1 1,1 0 0,0-1-1,-1 1 1,1-1 0,0 1-1,0-1 1,1 0 0,-1 0-1,0 0 1,1 0 0,-1 0-1,1-1 1,0 1 0,-1-1-1,1 0 1,0 0 0,0 0-1,0 0 1,0 0 0,0 0 0,0-1-1,0 1 1,0-1 0,0 0-1,0 0 1,0 0 0,0-1-1,0 1 1,0-1 0,5-1-1,5-2 24,0 0 0,-1-1 0,0-1 0,0 0 0,0-1 0,0 0 0,-1 0 0,-1-1 0,14-13 0,13-15 105,34-43 0,-45 48-64,45-59 236,-52 65-138,-19 25-168,0-1-1,0 1 0,0 0 1,1-1-1,-1 1 0,0 0 1,0-1-1,1 1 0,-1 0 1,0-1-1,0 1 0,1 0 1,-1 0-1,0-1 0,1 1 1,-1 0-1,0 0 1,1 0-1,-1-1 0,0 1 1,1 0-1,-1 0 0,1 0 1,-1 0-1,0 0 0,1 0 1,-1 0-1,1 0 0,-1 0 1,0 0-1,1 0 1,-1 0-1,1 0 0,5 14 83,-3 28-36,-3-36-35,2 25 46,6 35 0,-6-55-53,1 1 1,0-1-1,0-1 0,1 1 1,0 0-1,10 15 1,-14-25-9,1 1 1,0-1 0,0 0-1,0 1 1,0-1 0,1 0-1,-1 0 1,0 0 0,0 0 0,1 0-1,-1 0 1,0 0 0,1-1-1,-1 1 1,1 0 0,-1-1 0,1 1-1,-1-1 1,1 1 0,0-1-1,2 0 1,-1 0 2,0 0 1,0-1-1,0 1 0,0-1 0,0 0 1,0 0-1,0 0 0,0 0 0,0 0 1,4-3-1,5-4 16,-1-1 1,0 1-1,18-20 0,-27 27-18,16-19 14,-1 0 0,-1-1 0,-1 0 0,20-38 0,39-100 65,-61 128-69,23-59 58,-4-2 1,29-142-1,-27 51 148,-33 177-201,0 0 0,-1 0-1,0-1 1,-1-7 0,1 14-17,0 0-1,0 0 1,0-1 0,0 1 0,0 0-1,0 0 1,0 0 0,1 0 0,-1 0-1,0 0 1,0 0 0,0-1 0,0 1-1,0 0 1,-1 0 0,1 0 0,0 0-1,0 0 1,0 0 0,0 0 0,0 0 0,0-1-1,0 1 1,0 0 0,0 0 0,0 0-1,0 0 1,0 0 0,0 0 0,0 0-1,0 0 1,0 0 0,-1 0 0,1-1-1,0 1 1,0 0 0,0 0 0,0 0 0,0 0-1,0 0 1,0 0 0,0 0 0,-1 0-1,1 0 1,0 0 0,0 0 0,0 0-1,0 0 1,0 0 0,0 0 0,0 0-1,-1 0 1,1 0 0,0 0 0,0 0 0,0 0-1,0 0 1,0 0 0,0 0 0,0 0-1,0 1 1,-1-1 0,1 0 0,0 0-1,0 0 1,0 0 0,0 0 0,0 0-1,0 0 1,-8 22 32,-64 325 9,55-248-40,-193 949-6,195-993 46,14-46-24,5-11-6,9-18 1,-9 13-12,82-124 12,125-213 21,-172 268-30,99-192 47,-18-9-9,-76 145 102,29-140-1,-62 228-36,-7 27-29,-3 15-19,-1 5 18,-8 65 35,0 109 0,6-82-48,-1-26-10,-4 217 112,8-195-40,16 103-1,-16-186-152,1 0 0,-1 0 0,1 0 0,5 10 0,-3-16-295,-1-8 51,1-10-185,-7-22-986,1 26-1789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12552,'0'0'1433,"16"-2"-930,324-8 1890,-262 9-1769,-44-1-23,60 6 0,-75 0-348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4:5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10656,'0'0'440,"72"-16"-920,-27 8 176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12760,'0'0'3719,"91"22"-3127,-53-9 8,5-3-104,-7-2 8,0 2 32,-4-4 8,-3-4-40,-5-2 0,-4 0-128,-4-2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1301 5016,'0'0'4489,"9"-16"-3886,85-230 1210,23-62 780,-115 303-2489,12-25 399,-14 29-474,1 0 0,-1 0 1,0 1-1,1-1 0,-1 0 0,1 1 0,-1-1 0,1 0 0,-1 1 0,1-1 0,-1 1 1,1-1-1,0 1 0,-1-1 0,1 1 0,0-1 0,0 1 0,-1 0 0,1-1 0,0 1 1,0 0-1,-1-1 0,1 1 0,0 0 0,0 0 0,0 0 0,0 0 0,-1 0 1,1 0-1,0 0 0,1 0 0,-1 1-4,0 0 0,0 0 0,0 0 0,-1 0 0,1 0-1,0 0 1,0 0 0,-1 0 0,1 0 0,-1 0 0,1 0 0,-1 0 0,1 1 0,-1-1 0,1 0 0,-1 0 0,0 0 0,0 1 0,0-1 0,0 2 0,1 3 55,19 145 659,-11-68-458,2 25 72,-9-66-129,2 0 1,2 0-1,18 63 0,-22-99-192,8 16 239,-10-22-264,0 0 0,1 0 0,-1 1 0,1-1 0,-1 0 0,1 0 0,-1 0 0,1 1-1,-1-1 1,1 0 0,-1 0 0,1 0 0,-1 0 0,1 0 0,-1 0 0,1 0 0,-1 0 0,1 0 0,-1 0 0,0-1 0,1 1 0,-1 0 0,1 0 0,-1 0 0,1-1-1,-1 1 1,1 0 0,-1 0 0,0-1 0,1 1 0,-1 0 0,1-1 0,-1 1 0,0 0 0,0-1 0,1 1 0,-1-1 0,0 1 0,1 0 0,-1-1 0,0 1-1,0-1 1,0 0 0,14-18 75,-1 0 0,-1-2-1,15-31 1,22-71 132,0 0 1,-18 59 196,67-104 0,-94 162-382,-2 3 22,0-1 0,1 1 0,-1 0 0,1 0-1,5-5 1,-8 8-43,1-1 0,-1 1 0,1 0 0,-1 0 0,1-1 0,-1 1 0,1 0 0,0 0 0,-1-1 1,1 1-1,0 0 0,-1 0 0,1 0 0,-1 0 0,1 0 0,0 0 0,-1 0 0,1 0 0,0 0 0,-1 1 0,1-1 0,-1 0 0,1 0 0,0 0 0,-1 1 0,1-1 0,-1 0 0,1 1 0,-1-1 0,1 0 0,-1 1 0,1-1 0,-1 1 0,1-1 0,-1 1 0,0-1 1,1 1-1,-1-1 0,0 1 0,1-1 0,-1 2 0,29 40 161,55 64 1,-69-90-133,1-1 1,0 0-1,1-1 0,0-1 0,1-1 0,31 16 1,-46-26-31,1-1 1,-1 0 0,0 0-1,1 0 1,-1 0-1,0-1 1,1 1 0,-1-1-1,1 0 1,-1 0 0,1 0-1,-1 0 1,1-1 0,-1 1-1,1-1 1,4-2-1,-2 1 4,-1 0 0,1-1-1,-1 0 1,0-1-1,0 1 1,0-1-1,0 0 1,8-9-1,-7 7 1,0-1-1,0 0 0,-1-1 1,-1 1-1,1-1 0,-1 0 1,0 0-1,-1 0 0,0 0 1,0-1-1,-1 0 0,0 1 1,1-11-1,-2 11 2,-1 0-1,-1 0 1,1 0-1,-1 0 1,-1 1-1,1-1 1,-1 0-1,-1 1 1,1-1-1,-1 1 1,-1 0-1,1 0 1,-1 0-1,0 0 1,-1 1 0,0 0-1,0 0 1,0 0-1,-7-5 1,11 10-8,0 0-1,0 0 1,-1 0 0,1 0 0,-1 1 0,1-1 0,0 1 0,-1-1 0,1 1 0,-1-1 0,1 1 0,-1 0 0,0 0 0,1 0-1,-1 0 1,1 0 0,-1 0 0,1 0 0,-1 1 0,1-1 0,-1 0 0,1 1 0,-1-1 0,1 1 0,-1 0 0,1-1-1,0 1 1,-1 0 0,1 0 0,0 0 0,0 0 0,-1 0 0,1 0 0,0 0 0,-1 2 0,-3 3 10,1-1 1,0 1-1,0 0 1,0 1-1,1-1 1,-5 13-1,2 1 0,1 0 0,1 0 0,1 0-1,1 1 1,1-1 0,1 1 0,0 0 0,2-1-1,0 1 1,1-1 0,12 39 0,-11-48 0,1 0 0,0 0 1,1-1-1,0 0 0,1 0 1,0 0-1,0-1 1,1 0-1,0 0 0,1-1 1,0 0-1,0-1 0,1 0 1,0 0-1,0-1 0,1 0 1,-1-1-1,1 0 0,0-1 1,1 0-1,-1-1 1,1 0-1,-1 0 0,1-2 1,0 1-1,0-1 0,0-1 1,0 0-1,0-1 0,0-1 1,-1 1-1,1-2 1,0 0-1,19-7 0,-13 1 20,0 0 0,0-1 0,-1-1 0,-1-1 0,0 0 0,0-1 0,-1-1 0,-1 0 0,20-26 0,-5 2 53,-2-2 0,42-82-1,-46 70-6,-1-1-1,28-109 1,5-113 140,-52 258-204,3-14 29,-2 0 1,-1 0-1,-1-37 0,-2 66-37,0 0 0,0 1 0,0-1 0,0 1 0,-1-1-1,1 0 1,0 1 0,-1-1 0,1 1 0,-1-1 0,0-2 0,0 4-7,1 0 1,0 0 0,-1 0 0,1 0-1,0 0 1,0 0 0,-1 0 0,1 0-1,0 0 1,-1 0 0,1 1 0,0-1-1,0 0 1,-1 0 0,1 0 0,0 0-1,0 0 1,-1 0 0,1 1 0,0-1-1,0 0 1,0 0 0,-1 0 0,1 1-1,0-1 1,0 0 0,0 0 0,0 1-1,-1-1 1,1 0 0,0 0 0,0 1-1,0-1 1,0 0 0,0 0 0,0 1-1,-17 41 61,15-37-59,-17 59 44,2 1 0,3 0-1,-9 104 1,16-67-2,12 167-1,-3-235-35,2-1-1,2 0 0,10 36 0,-12-56-1,0 0 0,1 0 1,1 0-1,0-1 0,0 0 0,2 0 0,-1-1 0,2 0 0,-1 0 0,11 10 0,-15-18 0,0 1 1,0-1-1,1 0 0,-1 0 1,0-1-1,1 1 0,0-1 1,0 0-1,0 0 0,0-1 1,0 0-1,0 1 0,0-2 1,0 1-1,0-1 0,1 1 1,-1-1-1,0-1 0,0 1 1,0-1-1,1 0 0,-1 0 1,0 0-1,0-1 0,0 0 1,7-3-1,-1-1 10,-1 0-1,0 0 0,0-1 1,0 0-1,-1-1 1,0 0-1,0 0 0,-1-1 1,0 0-1,9-14 1,-4 3 36,-2 4 19,0 0 0,-1-1-1,-1 0 1,0 0 0,-1-1 0,5-19 0,-13 29 42,-6 10-35,-6 13-2,8-7-70,1-1 0,0 1-1,0 0 1,0 0 0,1 0-1,1 0 1,-1 1 0,1-1-1,1 0 1,0 1-1,0-1 1,0 0 0,1 1-1,3 12 1,-3-16-4,0-1 0,0 1 0,1 0-1,0 0 1,0-1 0,0 1 0,0-1 0,1 1 0,-1-1-1,1 0 1,0 0 0,1 0 0,-1-1 0,1 1-1,-1-1 1,1 0 0,0 0 0,0 0 0,1 0-1,-1-1 1,0 1 0,1-1 0,0 0 0,-1-1 0,1 1-1,5 0 1,-7-1-2,0-1-1,-1 0 1,1 0 0,0 0-1,-1 0 1,1 0 0,0 0-1,0-1 1,-1 1 0,1-1-1,0 0 1,-1 0 0,1 0-1,-1 0 1,1 0 0,-1 0-1,3-3 1,-2 2 1,0-1 1,0 0-1,0 0 1,-1 0-1,1-1 1,-1 1-1,1-1 1,-1 1-1,0-1 1,1-4-1,1-3 6,0-1-1,-1 1 1,-1-1-1,0 1 1,-1-1 0,1-23-1,-3 22 6,0-1 0,0 0-1,-1 1 1,-1 0 0,0-1 0,-1 1-1,0 0 1,-1 1 0,-1-1-1,-8-15 1,12 26-8,0 0 0,0 0-1,0 0 1,0 0 0,0 0-1,-1 0 1,1 0 0,-1 0 0,1 1-1,-1 0 1,1-1 0,-1 1 0,0 0-1,0 0 1,1 0 0,-1 1-1,0-1 1,0 1 0,0 0 0,0-1-1,0 1 1,0 0 0,0 1-1,0-1 1,1 0 0,-1 1 0,0 0-1,0 0 1,0 0 0,1 0 0,-1 0-1,0 0 1,1 1 0,-1-1-1,1 1 1,-5 3 0,7-5-5,0 0-1,0 0 1,0 0 0,0 0-1,0 1 1,0-1 0,0 0-1,-1 0 1,1 0 0,0 0-1,0 0 1,0 0 0,0 0-1,0 1 1,0-1 0,0 0-1,0 0 1,0 0 0,0 0-1,0 0 1,0 1 0,0-1 0,0 0-1,0 0 1,0 0 0,0 0-1,0 0 1,0 1 0,0-1-1,0 0 1,0 0 0,0 0-1,0 0 1,0 0 0,0 1-1,0-1 1,0 0 0,0 0-1,0 0 1,0 0 0,0 0 0,1 0-1,-1 1 1,0-1 0,0 0-1,0 0 1,0 0 0,0 0-1,0 0 1,1 0 0,-1 0-1,0 0 1,0 0 0,0 0-1,0 0 1,0 0 0,1 0-1,-1 0 1,0 0 0,0 0 0,0 0-1,12 3-18,10-2 6,1-2-1,0 0 1,37-8 0,-44 7 10,81-17-49,171-56 0,-46 14-75,-209 58 109,9-2-17,29-2 1,-50 7 34,-1-1 0,1 1 0,-1 0 0,1 0 1,-1 0-1,1 0 0,0 0 0,-1 0 0,1 0 1,-1 1-1,1-1 0,-1 0 0,1 0 0,-1 0 1,1 0-1,-1 1 0,0-1 0,1 0 0,-1 0 1,1 1-1,-1-1 0,1 0 0,-1 1 0,0-1 1,1 0-1,-1 1 0,0-1 0,1 1 0,-1-1 1,0 1-1,0-1 0,1 0 0,-1 1 0,0-1 1,0 1-1,0-1 0,0 1 0,0-1 1,1 1-1,-1 0 0,0-1 0,0 1 0,0-1 1,-1 1-1,1-1 0,0 1 0,0-1 0,0 1 1,0 0-1,-11 28 37,10-25-32,-54 136 60,50-124-35,1 1 1,0 0-1,1 0 0,1 0 0,1 0 1,1 31-1,0-45-21,1 0-1,-1 0 1,1 0 0,0 0 0,0 0-1,0 0 1,0 0 0,0-1-1,0 1 1,1 0 0,-1-1 0,1 1-1,3 3 1,-3-5-3,-1 1-1,1-1 0,0 0 1,-1 0-1,1 0 0,0 0 1,0 0-1,0 0 0,0 0 1,0-1-1,0 1 0,0-1 1,0 1-1,0-1 0,0 0 1,0 0-1,0 0 0,0 0 1,1 0-1,-1 0 0,2-1 1,9-2 9,-1-1 1,-1 0-1,1-1 0,0 0 1,-1 0-1,0-1 0,0-1 1,17-14-1,7-9 34,34-37 0,-3 2 7,-40 38-25,10-10 13,-33 34-40,0 1 1,0-1 0,1 1-1,-1 0 1,0 0 0,1 0-1,0 0 1,-1 1-1,6-2 1,-8 3-3,0 0 0,0 0 0,0 0 0,0 0-1,0 0 1,0 1 0,-1-1 0,1 0 0,0 1 0,0-1 0,0 1 0,0-1-1,0 1 1,0-1 0,-1 1 0,1 0 0,0-1 0,0 1 0,-1 0-1,1-1 1,-1 1 0,1 0 0,0 0 0,-1 0 0,1 0 0,-1 0 0,1 0-1,12 31 39,-12-28-37,14 46 18,-11-33 2,1 0 1,1 0-1,0-1 0,1 0 1,16 26-1,-22-41-18,0 1-1,0-1 1,0 0-1,0 0 1,1 0 0,-1 1-1,0-1 1,1-1-1,-1 1 1,0 0-1,1 0 1,-1 0 0,1-1-1,-1 1 1,1-1-1,0 1 1,-1-1-1,1 0 1,-1 1 0,4-1-1,-2 0 5,1-1 0,0 1-1,0-1 1,-1 0 0,1 0 0,-1 0-1,1 0 1,5-4 0,4-2 20,0-1-1,-1 0 1,15-14 0,-27 21-28,28-25 81,48-58 0,-15 14 63,-17 15 24,-32 38-37,21-22 0,-28 30-65,-5 8-63,0 1-1,0 0 0,0-1 1,0 1-1,0-1 0,0 1 1,1-1-1,-1 1 0,0-1 1,0 1-1,1-1 0,-1 1 1,0 0-1,1-1 1,-1 1-1,0 0 0,1-1 1,-1 1-1,0 0 0,1-1 1,-1 1-1,1 0 0,-1 0 1,1-1-1,2 1-2,-1-1 0,0 1 1,1-1-1,-1 0 0,0 0 0,0 0 0,0 0 0,1 0 0,-1 0 1,0 0-1,-1-1 0,1 1 0,0-1 0,0 0 0,-1 1 0,1-1 1,-1 0-1,1 0 0,-1 0 0,0 0 0,1 0 0,0-3 0,5-9-2,-1 0-1,6-20 1,-6 17 3,26-81 26,-5-1-1,26-179 1,-52 269-17,0 6-8,0 0 0,0 0 0,-1 1 0,0-1-1,1 0 1,-1 0 0,0 0 0,0 0 0,-1 0-1,1 0 1,-1-4 0,0 7-2,1 0 0,0 0 0,-1 1 0,1-1-1,0 0 1,-1 0 0,1 0 0,0 0 0,0 0 0,-1 1 0,1-1-1,0 0 1,-1 0 0,1 0 0,0 1 0,0-1 0,0 0-1,-1 0 1,1 1 0,0-1 0,0 0 0,0 1 0,0-1 0,0 0-1,-1 1 1,1-1 0,0 0 0,0 0 0,0 1 0,0-1 0,0 0-1,0 1 1,0-1 0,0 0 0,0 1 0,0-1 0,0 0 0,1 1-1,-15 66 1,4-1-1,-2 80 1,10-63-5,3-1 1,18 121-1,-17-189 5,0 1-1,1-1 0,1 1 1,0-1-1,1 0 1,0-1-1,1 1 1,11 18-1,-16-31 2,0 0 0,0 0 0,0 1 0,0-1 0,0 0 0,0 0 0,0 0 0,0 0 0,0 0 0,0 0 0,1-1 0,-1 1 0,0 0 0,1-1 0,-1 1 0,1 0 0,-1-1 0,1 0 0,-1 1 0,1-1 1,-1 0-1,3 0 0,-1 0 1,0-1 0,-1 1 1,1-1-1,0 0 1,-1 0-1,1 0 0,0 0 1,-1-1-1,1 1 1,-1-1-1,3-2 0,6-5 22,0-2 0,-1 1-1,16-21 1,-23 27-14,21-31 49,-15 22-38,-1 1 0,1 0 0,1 0 0,14-12 0,-24 24-20,1-1 1,-1 1 0,1-1 0,-1 1-1,1 0 1,-1-1 0,1 1-1,0 0 1,-1 0 0,1 0 0,-1-1-1,1 1 1,0 0 0,-1 0-1,1 0 1,0 0 0,-1 0 0,1 0-1,-1 0 1,1 0 0,0 0-1,-1 0 1,1 1 0,0-1-1,-1 0 1,1 0 0,0 1 0,14 15 32,5 26-29,-20-41-6,15 52-14,-13-42 26,0-1-1,1 0 1,0 0 0,0 0-1,1-1 1,1 1-1,-1-1 1,9 12 0,-11-20-4,-1 1 0,0-1-1,0 0 1,1 0 0,-1-1 0,1 1 0,-1 0 0,1 0 0,-1-1 0,1 1-1,-1-1 1,1 1 0,-1-1 0,1 0 0,0 1 0,-1-1 0,1 0 0,0 0-1,-1 0 1,1 0 0,-1-1 0,1 1 0,0 0 0,-1-1 0,1 1 0,-1-1-1,1 1 1,-1-1 0,1 0 0,1-1 0,8-4 41,-1 0 0,-1-1 0,12-9 0,-8 6 36,-11 8-55,1 0-1,0 0 1,0 0-1,0 0 1,0 1-1,5-2 1,-7 3-27,-1 0 1,1-1 0,-1 1 0,1 0 0,0 0-1,-1 0 1,1 0 0,-1 0 0,1 1-1,-1-1 1,1 0 0,0 0 0,-1 0 0,1 0-1,-1 1 1,1-1 0,-1 0 0,1 0 0,-1 1-1,1-1 1,-1 0 0,1 1 0,-1-1-1,0 1 1,1-1 0,-1 1 0,1-1 0,-1 0-1,0 1 1,1-1 0,-1 1 0,0 0 0,0-1-1,0 1 1,1-1 0,-1 1 0,0-1-1,0 1 1,0 0 0,0-1 0,0 1 0,0 0-1,1 10 16,-1 0 0,-1 1-1,1-1 1,-2 0-1,0 0 1,-5 21 0,3-19-6,-9 38 33,-3-2 0,-24 53 0,-54 91 96,66-137-76,40-77-46,1 0 0,1 1 0,0 0 1,30-30-1,84-70-133,10-11-902,-116 106 379,-11 12-3552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14776,'0'0'960,"69"-10"-632,-11 8 47,15-2 17,1 2-104,1 4-8,-9 4 16,-11 0 0,-7 0-120,-14 0 0,-13 0-136,-9-2-8,-6-4-104,-6 2 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10752,'0'0'1160,"92"-37"-1872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6224,'0'0'7673,"11"1"-6722,-5-1-770,-4 0-134,0 0 0,0-1 0,0 1 0,0 0 1,0 1-1,0-1 0,0 0 0,0 1 0,0-1 1,0 1-1,0-1 0,0 1 0,-1 0 0,1 0 1,0 0-1,0 0 0,-1 0 0,1 0 0,-1 0 1,1 1-1,-1-1 0,1 0 0,-1 1 0,0-1 1,0 1-1,0 0 0,0-1 0,0 1 0,0 0 1,0 0-1,0 0 0,0 2 0,3 25 548,0 1 0,-2 0 0,-2 36 0,-14 92 691,6-77-699,-3 11 33,-4 83 1234,14-174-1834,1-1 1,0 1 0,0 0-1,0-1 1,0 1 0,0 0 0,1-1-1,-1 1 1,0 0 0,0-1-1,0 1 1,0 0 0,1-1-1,-1 1 1,0-1 0,1 1 0,-1-1-1,0 1 1,1 0 0,-1-1-1,1 1 1,-1-1 0,1 0-1,-1 1 1,1-1 0,-1 1 0,1-1-1,-1 0 1,1 1 0,0-1-1,-1 0 1,1 0 0,-1 0-1,1 1 1,0-1 0,-1 0 0,1 0-1,0 0 1,0 0 0,29-6 294,-19 3-245,85-23 279,80-16 85,-153 39-348,0 0 1,0 2 0,0 1-1,0 0 1,44 8 0,-41-2 54,-19-4-54,1 0 1,-1 0-1,15 1 0,-22-3-65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13264,'0'0'1096,"15"-7"-682,-11 6-391,42-20 541,0 3 0,62-16 0,1 13 1533,1 5-1,207-3 1,-324 16-4946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13864,'0'0'1913,"19"-1"-1329,63-7 602,145-30 1,-59-12 92,47-12 214,-194 58-1370,1 0 0,26 0 0,-13 3-2863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7632,'0'0'4922,"13"-11"-4243,-1 0-493,2-1 151,0 0 0,0 0 0,1 2 1,28-16-1,-38 23-180,0 1 1,0 0-1,0 0 0,0 1 1,0-1-1,0 1 1,0 0-1,0 1 0,8-1 1,-10 2-83,0-1 0,0 1 0,0 0 0,-1 0 0,1 0 0,0 0 0,0 0 0,-1 1 0,1-1 0,-1 1 0,0-1 0,1 1 1,-1 0-1,0 0 0,0 0 0,0 1 0,0-1 0,2 3 0,4 7 109,-1 0 1,0 0 0,-1 1-1,0-1 1,-1 1-1,0 0 1,3 20 0,12 101 852,-11-62-335,-9-71-681,0 0 1,0 0-1,0 0 1,0 0-1,0 0 1,1 0-1,-1 0 1,0 0-1,0 0 0,1 0 1,-1 0-1,1 0 1,-1 0-1,1 0 1,-1-1-1,1 1 1,0 0-1,-1 0 1,1 0-1,0-1 1,0 1-1,-1 0 1,1-1-1,0 1 1,0 0-1,0-1 1,0 0-1,0 1 1,0-1-1,0 1 1,1-1-1,0 0-249,0 0-1,0 0 1,0-1-1,0 1 1,-1-1-1,1 1 1,0-1-1,0 0 1,0 0-1,0 0 1,-1 0 0,3-1-1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7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651 1 11152,'0'0'496,"-72"56"-304,13-6 0,-15 5 208,-1 9-8,-1 1-40,3-5 8,7 5 296,9-13 0,15-5 24,12-17 0,16-14-73,3-8 17,9-4-120,8-8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1066 1 6632,'0'0'3688,"-10"16"-3008,-118 166 706,-30 13-390,-127 134 523,61-71 157,-25 20 1380,237-264-2226,28-26-130,55-47-3108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132 205 11856,'0'0'1570,"-1"18"-994,-4 278 1824,11 84 543,-9-323-2082,1-35 87,1-20-205,1-8 231,-1-107-431,2-125-47,3 169-338,17-98 0,-15 136-125,2 1 0,1 0-1,2 0 1,0 1 0,2 0 0,1 1 0,32-45 0,-39 64-24,0 0 0,1 0 1,0 1-1,1 0 0,0 0 1,0 1-1,1 1 0,-1-1 1,2 2-1,-1-1 0,16-5 1,-18 8 0,0 1-1,0-1 1,0 2 0,1-1-1,-1 1 1,0 0 0,1 1 0,-1 0-1,1 0 1,-1 1 0,1 0-1,-1 1 1,0-1 0,0 2-1,1-1 1,10 6 0,-16-6-4,1 0 0,0 0-1,-1 0 1,1 0 0,-1 1 0,0-1 0,0 1 0,0 0 0,0 0-1,0 0 1,-1 1 0,1-1 0,-1 1 0,0-1 0,0 1-1,2 6 1,-2-4 2,-1 0 0,0 0 0,0 0 0,0 0 0,-1 0 0,0 0 0,0 0 0,0 0 0,-1 1 0,-1 6 0,-3 3 10,1 0 0,-2-1 0,0 0 0,-1 0 0,-1 0 0,0-1 0,-15 21 0,-101 106 132,57-68 12,62-64-90,7-5 5,18-3 13,-18-1-91,58-2 30,123-2-2,-154 6-26,1 0 0,0 2 0,-1 1 0,33 11 1,-58-15 3,1 1 0,-1-1 1,0 1-1,0 0 0,0 0 1,0 1-1,0-1 1,0 1-1,0 0 0,-1 0 1,6 6-1,-8-7-1,1 0 1,-1 0-1,0 0 1,0 0-1,-1 0 0,1 0 1,0 0-1,-1 0 0,1 0 1,-1 0-1,1 1 0,-1-1 1,0 0-1,0 0 1,0 0-1,0 0 0,-1 1 1,1-1-1,-1 0 0,1 0 1,-1 0-1,0 0 0,1 0 1,-1 0-1,0 0 0,0 0 1,-2 2-1,-4 5 13,1 0 0,-2 0 1,1-1-1,-1 0 0,0 0 0,-1-1 0,0 0 0,0-1 0,-12 7 0,-17 7 60,-42 16 0,66-30-58,-57 23 163,-124 34-1,157-54-177,-1-2 0,1-1-1,-1-2 1,-1-2 0,-43-2 0,15-9-3436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 9648,'0'0'4442,"-15"2"-3682,-4 0-572,-92 16 1138,90-14-843,0 2-1,1 0 1,-33 14-1,49-18-427,0 1 0,1 0 1,-1 0-1,1 0 0,0 0 0,0 0 0,0 1 0,1-1 1,-1 1-1,1 0 0,0-1 0,0 1 0,0 0 0,0 1 0,1-1 1,0 0-1,0 0 0,0 1 0,-1 7 0,0 5 48,1 0 0,1-1 0,0 1 0,4 18-1,46 228 728,-4-31-129,-34-158-485,12 118 325,-20-110-280,9 317 1254,-12-398-1487,-1 1-1,0-1 0,1 0 1,-1 0-1,0 0 0,1 0 0,-1-1 1,1 1-1,0 0 0,-1 0 1,1 0-1,0 0 0,0 0 1,-1-1-1,1 1 0,0 0 1,0-1-1,0 1 0,0-1 1,0 1-1,0-1 0,0 1 0,0-1 1,0 0-1,0 1 0,0-1 1,0 0-1,0 0 0,0 0 1,0 0-1,0 0 0,2 0 1,49 0 155,-32-1-21,15 2 157,35 5-1,-60-5-247,-7 0-27,-1-1 0,1 1 0,-1-1 1,1 0-1,0 0 0,-1 0 0,6-1 0,-7 1-42,0 0 0,0-1 0,0 0 0,0 1 0,1-1 1,-1 0-1,0 1 0,0-1 0,0 0 0,0 0 0,-1 0 0,1 0 0,0 0 0,0 0 1,-1 0-1,1 0 0,0 0 0,-1-1 0,1 1 0,0-2 0,4-18-3356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4912,'0'0'6397,"-8"11"-5866,-31 40-9,-53 71 613,74-95-495,0 1 1,-22 51-1,39-68-216,7-10 92,13-9-1340,-17 6-234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0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10952,'0'0'624,"-40"75"-288,8-25 0,-5 7 312,5 1 0,8-10-48,6-11 8,6-9-32,8-10 0,2-6-64,2-2-1,2-2-119,10-2 16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1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8336,'0'0'2818,"4"13"-1811,35 132 1273,27 85 1312,-59-210-3179,29 69 2663,-31-96-5501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5:1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13968,'0'0'952,"11"79"-432,-3-17 8,2 3 263,-2 1 9,4-9-120,0-9 0,0-13-48,-4-11 0,4-8-80,4-4-8,-2-4-176,-2-4 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0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12 405 4912,'0'0'8658,"-2"-12"-8380,-1 2-195,2 6-56,-1 1-1,1-1 0,1 1 0,-1-1 0,0 1 0,1-1 0,0 0 1,0 1-1,0-1 0,0 0 0,0 1 0,1-1 0,0 0 1,0 1-1,0-1 0,0 1 0,3-7 0,2-1 105,1 1 0,0 0 0,1 0 0,0 0-1,1 1 1,0 0 0,0 1 0,0 0 0,1 1 0,1-1 0,-1 2-1,1 0 1,21-9 0,-31 14-104,1 0-1,-1 1 1,0-1-1,0 1 1,1 0-1,-1-1 1,0 1-1,1 0 1,-1 0-1,0 0 1,1 0-1,-1 0 1,0 0-1,1 0 1,-1 0-1,0 0 1,1 1-1,-1-1 1,0 0 0,0 1-1,1-1 1,-1 1-1,0 0 1,0-1-1,0 1 1,0 0-1,0 0 1,0 0-1,0 0 1,0-1-1,0 2 1,0-1-1,0 0 1,0 0-1,-1 0 1,1 0-1,-1 0 1,1 1-1,0-1 1,-1 2-1,3 6 49,-1 0 0,0 0-1,0 0 1,0 18-1,-1-9 14,9 64 222,-2-4 94,3 0 1,34 116-1,-42-184-333,1 0 0,0 0 0,1-1 0,5 10 0,-9-17-44,0 0-1,1 0 0,-1 0 1,0 0-1,1 0 0,-1-1 1,1 1-1,0 0 0,-1-1 0,1 1 1,0-1-1,0 0 0,0 0 1,0 1-1,0-1 0,1-1 1,-1 1-1,0 0 0,0 0 1,1-1-1,-1 1 0,0-1 0,0 0 1,4 0-1,13-3 180,-1 0-1,25-10 1,-36 11-171,-1-1 1,1 1-1,-1-2 1,0 1-1,0-1 1,0 0-1,0 0 1,-1 0-1,9-9 1,2-7 21,-1-1 0,-1-1-1,-1 0 1,-1 0 0,0-2 0,-2 1 0,-1-1-1,11-45 1,-9 19 29,-3 0-1,-2 0 1,-1-79-1,-5 111-45,1-1 1,0 0-1,1 1 0,1 0 0,1-1 0,1 1 0,0 1 0,1-1 1,9-16-1,-14 32-38,0 1 0,0 0 0,0-1 0,0 1 0,0 0 1,0 0-1,0 0 0,1 0 0,-1 0 0,0 0 0,1 0 1,-1 0-1,1 1 0,-1-1 0,1 0 0,-1 1 0,1-1 1,-1 1-1,1 0 0,-1-1 0,1 1 0,0 0 0,-1 0 1,1 0-1,0 0 0,-1 0 0,1 1 0,-1-1 0,1 0 1,-1 1-1,1-1 0,2 2 0,7 2 7,-1 0 0,1 1-1,14 9 1,-15-9-6,152 75 120,-160-79-101,-1 0-1,1 0 1,0 0 0,0 0 0,0 0 0,0 0 0,-1 0 0,1-1 0,0 1 0,1-1 0,-1 0 0,0 0-1,0 1 1,0-1 0,0 0 0,0-1 0,0 1 0,0 0 0,0-1 0,0 1 0,0-1 0,0 1 0,0-1-1,3-2 1,0-1-431,-1 1 0,0-1 1,0-1-1,0 1 0,0 0 0,-1-1 0,3-6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1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6632,'0'0'6186,"12"4"-5795,103 32 812,-106-34-967,1 0 0,-1 1 1,0 1-1,0-1 0,10 6 1,-15-6-99,0 0-1,0 0 1,0 0 0,-1 1 0,1-1 0,-1 1-1,0 0 1,0 0 0,0 0 0,0 0 0,3 9-1,-1-1 144,-1 1-1,0 0 1,-1 0-1,3 18 1,8 33 831,-5-31-594,-8-26-392,0-1 1,1 0-1,-1 1 0,1-1 1,1 0-1,-1 0 0,1-1 1,0 1-1,0 0 0,1-1 1,0 0-1,0 0 0,4 5 1,-6-9-209,-1-1 1,1 1-1,-1-1 0,1 0 1,0 1-1,-1-1 1,1 0-1,-1 0 1,1 0-1,-1 0 0,1 0 1,0 0-1,-1 0 1,1-1-1,-1 1 1,1-1-1,-1 1 1,1-1-1,-1 1 0,1-1 1,-1 0-1,0 0 1,3-2-1,-3 3-766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1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548 1 12224,'0'0'280,"-15"15"-226,-103 105 361,40-51 905,-116 79 0,166-127-1006,11-9 120,0 0-1,-31 16 0,21-12-173,22-12-1946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3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5920,'0'0'8544,"11"-2"-8242,50-8 330,87-4 0,-117 13-386,-24 0-167,0 1 1,-1-1-1,1 1 1,0 1-1,-1-1 0,1 1 1,-1 0-1,1 1 1,8 2-1,13 7 351,-19-8-209,1 0 0,-1 1 0,14 8-1,-23-11-185,1-1-1,0 1 0,-1-1 0,1 1 0,0-1 0,0 0 0,-1 1 0,1-1 0,0 0 0,0 0 0,0 1 0,-1-1 0,1 0 1,0 0-1,0 0 0,0 0 0,0 0 0,-1 0 0,1 0 0,0 0 0,0-1 0,0 1 0,-1 0 0,1 0 0,0-1 1,0 1-1,-1 0 0,1-1 0,0 1 0,-1-1 0,2 0 0,-1 0-230,0 0 0,0 1 0,0-1 0,1 0 0,-1 1-1,0-1 1,0 1 0,0 0 0,0-1 0,1 1 0,-1 0 0,2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4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6928,'0'0'5124,"14"-2"-4600,13-2-160,1-2 1,31-10 0,10-6 780,1 3-1,75-9 0,-133 27-963,0 0 0,0 1 0,0 1 0,13 2 0,23 1 372,-41-4-675,-6 0 30,0 0 0,1 0-1,-1 0 1,0 0 0,0 0 0,1 0-1,-1 0 1,0 0 0,0 0-1,1 1 1,-1-1 0,0 1 0,0-1-1,0 1 1,1-1 0,-1 1-1,1 1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5720,'0'0'9048,"6"-11"-8642,23-33-35,-28 43-320,1-1 1,0 0-1,0 0 1,-1 1-1,1-1 0,0 1 1,1 0-1,-1 0 1,0-1-1,0 1 1,0 1-1,1-1 1,-1 0-1,1 0 0,-1 1 1,0 0-1,1-1 1,-1 1-1,1 0 1,-1 0-1,1 0 0,-1 1 1,1-1-1,3 1 1,-1 0 110,-3 0-132,0-1 1,0 1-1,0 0 1,-1 0 0,1 0-1,0 0 1,-1 0-1,1 1 1,-1-1-1,1 0 1,-1 1-1,1-1 1,-1 1 0,0-1-1,0 1 1,0 0-1,0-1 1,1 4-1,2 1 28,-2 0 0,1 1 0,-1-1 0,3 10 0,-2 6 76,-1 1-1,0 22 0,1 10 99,-1-25-85,2-1 0,1 1 0,2-1 0,1 0 0,13 33 0,-14-46-36,0-1-1,2 1 0,-1-2 1,2 1-1,0-1 1,1 0-1,0-1 0,1 0 1,0-1-1,19 13 0,-30-24-90,0 0 0,0 0-1,1-1 1,-1 1 0,0 0-1,1-1 1,-1 1 0,1-1-1,-1 1 1,1-1 0,-1 0-1,1 0 1,-1 1 0,1-1-1,-1 0 1,1 0 0,-1-1-1,1 1 1,1-1 0,0 0 16,0 0 1,0 0-1,0 0 0,0-1 1,0 1-1,-1-1 0,1 0 1,4-3-1,2-4 63,-1-1 0,1 1 0,9-16 0,-17 24-96,13-21 89,-1-1 0,-1 0 0,-1 0-1,-2-1 1,0-1 0,6-25 0,24-155 447,-38 200-526,1-11 48,2 0 1,6-22-1,-8 32-40,0 1 0,1-1 0,0 1 1,0-1-1,0 1 0,1 0 0,-1 0 1,1 0-1,7-6 0,-9 10-12,1-1 0,0 1 0,-1 0 1,1-1-1,0 1 0,0 1 0,0-1 0,0 0 0,0 1 0,-1-1 1,1 1-1,0 0 0,0 0 0,0 0 0,5 1 0,-2-1-1,-1 1-1,1 0 0,-1 1 1,0-1-1,1 1 1,-1 0-1,6 3 0,64 49 37,-68-46 484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2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1 323 9744,'0'0'5742,"4"-13"-5430,3-6-159,0 0-1,1 1 1,2-1-1,14-21 1,-9 13 109,-13 23-203,-1 0-1,1 0 0,0 0 1,1 1-1,-1-1 0,0 1 1,1-1-1,0 1 0,0 0 1,0 0-1,0 0 0,0 0 1,1 1-1,0-1 0,5-2 1,-8 4-48,-1 1 0,1 0 0,-1 0 0,0 0 0,1 0 1,-1 0-1,1 1 0,-1-1 0,1 0 0,-1 0 0,0 0 0,1 0 1,-1 0-1,1 0 0,-1 1 0,0-1 0,1 0 0,-1 0 0,0 1 1,1-1-1,-1 0 0,0 1 0,1-1 0,-1 0 0,0 1 0,0-1 1,1 0-1,-1 1 0,0 0 0,7 16 174,-6-14-140,46 181 777,-8-27-344,-31-131-356,1-1 0,1 0 0,2 0-1,14 23 1,-22-42-70,-1-1 1,1 0-1,0 0 0,1 0 1,-1 0-1,1-1 0,0 1 1,0-1-1,10 6 0,-13-9-30,0 0 0,0 0-1,0-1 1,0 1-1,0 0 1,0-1-1,1 1 1,-1-1-1,0 0 1,0 0 0,1 0-1,-1 0 1,0 0-1,1 0 1,-1 0-1,0-1 1,0 0 0,0 1-1,1-1 1,-1 0-1,0 0 1,0 0-1,0 0 1,0 0-1,0 0 1,-1-1 0,1 1-1,0-1 1,0 1-1,-1-1 1,2-2-1,12-14 75,-1-1 1,-1 0-1,-1-1 0,0 0 0,-2-1 0,0 0 0,-2-1 0,7-23 0,35-189 598,-44 197-553,2-31 80,-5 41 6,8-42 0,-11 67-209,1 1-1,-1 0 1,1 0-1,-1-1 1,1 1-1,-1 0 1,1 0 0,0-1-1,0 1 1,0 0-1,0 0 1,0 0-1,0 0 1,0 0 0,0 0-1,0 1 1,0-1-1,0 0 1,1 0-1,0 0 1,2 0 0,-1 0 1,0 0-1,1 0 0,-1 1 0,0 0 1,1-1-1,-1 1 0,5 1 0,7 0 16,0 2 0,28 7 0,-35-7-6,18 3 47,-1 2 1,0 1 0,40 20-1,-52-19-17,-10-8-46,-1 0 1,0 0-1,0 0 0,1 0 0,-1-1 1,1 1-1,-1-1 0,1 0 1,0 0-1,-1 0 0,1 0 0,3 1 1,-3-1-342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6520,'0'0'6024,"-3"12"-5448,-36 182 1833,34-154-1820,-1 3 662,2 0 1,3 82 0,1-125-1200,0 1 0,0-1 0,0 1 1,0-1-1,0 1 0,0-1 0,0 1 0,0-1 1,0 0-1,0 1 0,0-1 0,1 1 0,-1-1 1,0 1-1,0-1 0,0 0 0,1 1 0,-1-1 1,0 1-1,0-1 0,1 0 0,-1 1 0,0-1 1,1 1-1,6-9 543,9-32-543,-8 20-54,11-4-302,-11 17-2405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7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7832,'0'0'4256,"16"1"-3518,48 3 360,0-4 0,102-11 0,-165 10-1083,34-4 470,0-1-1,-1-2 0,0-1 1,48-21-1,-42 5 231,-32 19-509,0 1 0,1 0 0,13-7 1,-14 8-2574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19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107 127 6632,'0'0'8209,"7"11"-7728,1 2-346,2 4 249,1-1 0,0 0 0,17 18 0,-24-31-293,0 0-1,0 0 1,1 0 0,0 0 0,-1-1 0,1 0 0,0 0-1,0 0 1,0 0 0,0-1 0,0 0 0,1 0 0,-1 0-1,0-1 1,1 0 0,-1 0 0,0 0 0,9-2 0,-1 1 74,-1-2 0,1 0 0,-1 0 1,1-2-1,-1 1 0,18-10 0,-28 12-133,0 1-1,0 0 0,0 0 1,0-1-1,0 1 0,-1-1 1,1 0-1,-1 0 1,1 1-1,-1-1 0,1 0 1,-1 0-1,0 0 0,0 0 1,0-1-1,0 1 0,-1 0 1,2-3-1,-1 1 16,-1-1 1,0 1-1,1-1 0,-1 1 0,-1-1 1,1 0-1,-1 1 0,-2-9 0,0 3 23,0 0-1,-1 0 0,-1 1 0,1 0 0,-1 0 1,-1 0-1,-9-12 0,10 15-36,1 1 0,-1 1-1,0-1 1,0 1 0,-1-1 0,1 1-1,-1 1 1,0-1 0,0 1 0,0 0-1,-7-2 1,8 4-7,0 0 1,0 0-1,0 1 0,0-1 0,0 1 1,-1 0-1,1 1 0,0-1 0,0 1 1,0 0-1,1 0 0,-1 0 1,0 1-1,0 0 0,-7 4 0,-3 2 56,0 1-1,0 1 0,1 0 1,0 1-1,1 1 1,0 0-1,1 1 0,0 0 1,-15 23-1,19-25-13,1 2 0,0-1 0,0 1 0,2 0 0,-1 0 0,2 1 0,0-1 0,0 1 0,1 0 0,1 0 0,0 1 0,1 15 0,1-19-34,1 0 0,0-1 0,1 1 0,0-1 0,0 1 0,1-1 0,1 0 0,0 0 0,0 0 0,1-1 0,0 0 0,0 1 0,1-2 0,0 1 0,1-1 0,0 0 0,0 0 0,1-1 0,0 0 0,0 0 1,1-1-1,0 0 0,0 0 0,0-1 0,1 0 0,0-1 0,-1 0 0,2-1 0,11 3 0,11 0 18,-1-2 1,1-1 0,-1-2-1,1-1 1,0-1-1,0-2 1,-1-1 0,40-11-1,-60 11-5,-1 0 0,0-1 0,0 0 0,0 0 0,-1-2 0,19-12 0,-4-2-1132,24-27-1,-36 35-384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0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10 4416,'0'0'9926,"-10"-2"-9531,4 0-303,3 1-66,1 0 1,-1 0-1,0 0 0,1 1 0,-1-1 1,0 1-1,1-1 0,-1 1 1,0 0-1,1 0 0,-1 1 0,0-1 1,1 0-1,-1 1 0,0 0 0,1-1 1,-1 1-1,1 0 0,-1 0 0,1 1 1,-1-1-1,1 0 0,-2 3 1,-7 7 177,0 0 0,2 1 1,-1 1-1,1-1 1,1 2-1,1-1 0,0 1 1,-6 16-1,10-22-51,1 0 0,0-1 0,0 1 0,1 0 1,0 0-1,0 0 0,2 15 0,-1-18-69,1 0 0,0 0 0,0-1 0,0 1 0,1 0 0,0-1 0,0 0 0,0 1 0,0-1 0,1 0 0,-1 0 1,1 0-1,0 0 0,4 3 0,-4-4-45,0-1 0,1 0 0,-1 1 0,1-1 0,-1 0 0,1-1 0,-1 1 0,1-1 0,0 1 0,0-1 0,0 0 0,0-1 0,0 1 0,0-1 0,0 0 0,0 1 0,0-2 0,0 1 0,0 0 0,0-1 0,0 0 0,0 0 0,4-2 0,4-1-566,-1 0 0,0-1 0,0 0 0,0-1 0,19-14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1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9944,'0'0'1408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1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51 5320,'0'0'5566,"-13"6"-4938,0-1-425,7-4-134,1 1 1,0 0 0,0 0 0,0 0-1,1 1 1,-1 0 0,0 0-1,1 0 1,0 0 0,0 1-1,0 0 1,0 0 0,0 0 0,-3 4-1,0 1 140,1 0 0,-1 0 0,1 1 0,1 0 0,0 0 0,0 0 0,1 1 0,0-1 0,1 1-1,0 0 1,1 0 0,-2 21 0,3-21-31,2-1-1,0 1 1,0 0 0,0-1-1,2 1 1,-1-1 0,8 18-1,-9-24-123,0-1 0,1 0 0,0 0 0,-1 0 0,1 0 0,0 0 0,0 0 0,1-1 0,-1 1 0,1-1 0,-1 1 0,1-1 0,0 0 0,-1 0 0,1 0 0,0-1 0,0 1-1,1-1 1,-1 1 0,0-1 0,0 0 0,1 0 0,-1-1 0,1 1 0,-1-1 0,1 1 0,6-1 0,-2-2 17,1 1 0,-1-1 1,1-1-1,-1 1 0,0-1 0,0-1 0,0 0 0,0 0 1,0 0-1,10-9 0,-3 1 84,0-1-1,-1 0 1,21-25-1,-22 20-10,6-8 233,-13 22-106,-7 12 55,-1-1-276,1 0 1,-1 0 0,1 0-1,0 0 1,1 0 0,0 0-1,0 0 1,2 10 0,-2-15-42,1 0 1,-1 1 0,1-1-1,0 0 1,0 0 0,0 0-1,0 0 1,0 0 0,0 0-1,1 0 1,-1-1-1,1 1 1,-1 0 0,1-1-1,-1 1 1,1-1 0,0 1-1,0-1 1,0 0-1,0 0 1,0 0 0,0 0-1,0 0 1,0 0 0,0-1-1,1 1 1,-1-1-1,0 1 1,0-1 0,3 0-1,3 0 0,0 0-1,0-1 0,-1 0 1,1 0-1,0-1 0,-1 0 0,0 0 1,1-1-1,-1 0 0,11-6 1,-1-1-3,-1 0 0,0-1 0,17-15 0,-12 7 41,-1 0-1,-1-1 0,24-34 1,-36 43 12,1 0 0,-1 0 0,-1-1 0,0 0 0,-1 0 0,0-1 0,-1 1 0,0-1 0,2-18 0,-6 29-39,1 0 1,-1 0-1,0-1 0,0 1 0,0 0 0,-1 0 0,1-1 0,0 1 1,-1 0-1,0 0 0,1-1 0,-2-2 0,1 4-11,0 0 0,1 1 1,-1-1-1,0 0 0,0 0 0,0 0 0,1 0 0,-1 1 0,0-1 0,0 0 1,0 1-1,0-1 0,0 1 0,0-1 0,-1 1 0,1-1 0,-2 0 0,0 1-10,-1 0 0,0 0 0,1 0 0,-1 0-1,1 1 1,-1-1 0,1 1 0,-1 0 0,1 0-1,-1 0 1,1 1 0,0-1 0,-4 3 0,-17 12-398,17-10-2380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2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1 5720,'0'0'4862,"-13"4"-4324,6-1-437,-10 2 161,1 1 1,-1 1-1,-21 14 0,12-8 246,-18 14 386,41-26-782,1 1 0,-1 0 0,1 1 0,0-1 0,0 0 0,0 1 0,0-1 0,0 1 0,1-1 0,-1 1 0,1 0 0,-1 0 0,0 5 0,1-7-57,1 0 1,0 1-1,0-1 1,0 1-1,0-1 1,0 0-1,0 1 1,0-1-1,0 1 0,1-1 1,-1 0-1,1 1 1,-1-1-1,1 0 1,-1 1-1,1-1 1,0 0-1,-1 0 1,1 0-1,0 1 1,0-1-1,0 0 1,0 0-1,0 0 1,0 0-1,0-1 1,0 1-1,1 0 1,-1 0-1,0-1 1,0 1-1,1-1 1,-1 1-1,0-1 1,3 1-1,3 1 92,-1-1 0,0 1 0,1-2-1,-1 1 1,0-1 0,13 0 0,-1-4 52,-1 0 1,0-1-1,0 0 0,0-2 1,0 0-1,-1-1 0,18-12 1,38-16 226,-61 32-2990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3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 7832,'0'0'6409,"-5"14"-5757,-1 1-518,-45 139 1445,16-36-524,-12 51 197,40-136-916,1 1 0,2-1 0,0 39 0,4-68-273,-1 1 0,2 0 0,-1 0 0,1 0 0,-1 0 1,1-1-1,1 1 0,-1 0 0,1-1 0,-1 1 0,1-1 0,3 5 1,-2-5 1,0-1 1,1 0 0,-1 0 0,1 0-1,-1 0 1,1 0 0,0-1 0,0 1 0,0-1-1,0 0 1,1 0 0,7 2 0,0-1 45,1 1 0,-1-1 0,1-1 0,0-1 0,0 0 1,22-1-1,76-14 589,-11 1 18,-73 8-422,-26 5-295,0 0 1,-1 0 0,1-1-1,0 1 1,0 0-1,-1 0 1,1-1-1,0 1 1,0-1 0,-1 1-1,1-1 1,0 1-1,-1-1 1,1 1-1,-1-1 1,1 1 0,0-1-1,-1 0 1,1 1-1,-1-1 1,0 0-1,1 0 1,-1 1 0,0-1-1,1 0 1,-1-1-1,0 2-235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3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9144,'0'0'2673,"17"-2"-2102,264-16 2015,-270 17-2489,44-1 992,1-2-1,77-17 1,-108 17-482,-19 3-339,-1 1 0,0-1-1,0-1 1,0 1-1,0-1 1,0 1-1,7-5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38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9240,'0'0'704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59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436 121 20503,'0'0'3290,"-16"-1"-2893,7 0-363,1-1-23,0 1 1,0 0-1,0 1 0,0 0 1,0 0-1,0 1 1,0 0-1,0 1 0,0 0 1,0 0-1,1 0 0,-1 1 1,-11 5-1,-10 11-58,0 1 1,2 1-1,0 1 0,1 2 0,2 1 0,0 0 0,-35 51 1,51-64 35,1-1 0,0 2 0,-5 13 0,10-22 17,1-1 0,0 1-1,-1-1 1,1 1 0,1 0 0,-1-1 0,0 1-1,1 0 1,0 0 0,0-1 0,0 1-1,0 0 1,1 0 0,0-1 0,-1 1-1,3 3 1,-3-6 1,1 0 0,-1 1 0,1-1 1,0-1-1,-1 1 0,1 0 0,0 0 0,0 0 0,-1 0 0,1 0 0,0-1 0,0 1 0,0 0 0,0-1 0,0 1 0,0-1 0,0 1 1,0-1-1,1 1 0,-1-1 0,0 0 0,0 0 0,0 0 0,0 1 0,1-1 0,-1 0 0,0 0 0,0 0 0,0-1 0,0 1 0,1 0 1,-1 0-1,1-1 0,4-1 25,1 0 1,-1-1-1,0 0 1,8-5 0,-13 7-30,19-12 54,-1 0 0,0-2 0,-1 0-1,-1-1 1,16-19 0,1-5 114,34-54 0,-25 25 125,-36 64-133,-4 9-60,-1 18 8,-2-17-90,1 19 49,1 0 0,2 0-1,10 43 1,-12-58-48,2 1 0,-1-1 1,1 0-1,0 0 0,1 0 0,0-1 1,0 1-1,1-1 0,0 0 0,1-1 1,0 0-1,11 10 0,-14-14-6,0 0 0,0-1-1,0 1 1,0-1 0,0 0-1,1-1 1,-1 1 0,1-1-1,-1 0 1,1 0 0,-1 0-1,1-1 1,0 1 0,6-1-1,-3-1 8,-1 0 0,0-1 0,0 1 0,1-2 0,-2 1 0,1-1 0,0 0 0,9-5-1,1-3 32,0-1-1,-1-1 0,-1 0 0,0-1 0,21-25 0,3-11 143,-2-1 1,-2-2-1,30-61 0,-58 99-93,1 1 0,0 0-1,2 0 1,15-19 0,-17 28 58,-6 9-10,-5 15 34,2-12-185,-15 56 134,-2-1-1,-28 64 1,31-88-66,-5 9 136,-35 62-1,54-108-188,0 0-1,1 1 1,-1-1 0,0 0-1,0 0 1,0 1 0,0-1-1,0 0 1,0 0 0,0 0-1,0 0 1,-3 1 0,4-2-8,0 0 1,-1 0 0,1 0 0,0 0-1,-1 0 1,1 0 0,0 0 0,-1 0-1,1 0 1,0 0 0,-1 0 0,1 0-1,0 0 1,-1 0 0,1 0 0,0 0-1,-1-1 1,1 1 0,0 0 0,0 0-1,-1 0 1,1 0 0,0-1 0,0 1-1,-1 0 1,1 0 0,0-1 0,0 1-1,0 0 1,-1-1 0,1 1 0,0-1-1,-1-2 28,-1 0-1,1 0 0,0-1 0,1 1 0,-1 0 0,0-1 0,1 1 0,0-5 0,0-2 24,0 0 1,1 0-1,0 1 0,1-1 0,0 0 0,0 1 0,6-14 0,-7 19-33,1 0 0,0 1 1,0-1-1,1 1 0,-1 0 0,1-1 0,-1 1 0,1 0 1,0 0-1,0 1 0,1-1 0,-1 1 0,0-1 0,1 1 1,0 0-1,-1 0 0,1 1 0,0-1 0,0 1 1,4-1-1,13-2 52,0 0 0,0 2 0,0 1 0,29 2 0,86 12 156,-115-10-186,-9-1-47,89 14 238,-87-13-265,-1 0-1,0 1 1,1 1 0,-1 0 0,15 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8640,'0'0'5074,"10"3"-4559,7 3-297,-1 1 0,1 1 1,-2 0-1,1 1 0,-1 0 1,22 19-1,3 14 829,64 87 0,-65-76-131,-33-45-638,-4-5-140,0 1 0,1-1 0,-1 0 0,0 0 0,1 0-1,0-1 1,-1 1 0,7 3 0,-8-6-220,0 0 0,0-1 0,0 1 0,-1 0 0,1-1 0,0 1 0,0-1 0,0 1 0,0-1 0,0 0 0,0 1 0,-1-1 0,1 0 1,0 1-1,0-1 0,-1 0 0,1 0 0,0-1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8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0 497 4720,'0'0'8357,"11"-14"-7985,3-5-239,59-70 446,-53 68-319,1 0 1,2 1-1,0 2 0,1 0 1,0 2-1,33-17 1,-54 31-195,0 1 1,1-1 0,-1 1-1,1 0 1,-1 0 0,1 0 0,-1 0-1,1 0 1,0 1 0,7 0 0,-10 0-33,1 0 0,0 1 0,0-1 1,-1 1-1,1 0 0,-1 0 0,1-1 1,0 1-1,-1 0 0,0 0 0,1 0 1,-1 1-1,1-1 0,-1 0 0,0 0 1,0 1-1,0-1 0,0 1 1,0-1-1,0 1 0,0-1 0,0 1 1,-1 0-1,2 2 0,2 14 84,0 0-1,-1-1 1,0 1-1,-2 0 0,0 1 1,-2 22-1,1 14 118,0-45-188,2 49 339,11 70 0,-10-112-283,1 1 1,0-1 0,1-1-1,1 1 1,1-1-1,0 0 1,1 0-1,16 23 1,-23-37-82,1-1 1,-1 1-1,0 0 1,1-1-1,-1 1 0,1 0 1,0-1-1,0 0 1,-1 1-1,1-1 0,0 0 1,4 2-1,-4-3-8,-1 0 0,1 0 0,-1 0 0,1 0 0,-1 0 0,1 0 0,-1 0 0,1-1 0,-1 1 0,1 0 0,-1-1 0,1 1 0,-1-1 0,0 0 0,1 1 0,-1-1 0,0 0 0,1 0 0,-1 0 0,1-1 0,7-6 33,-1 0-1,0 0 0,0-1 0,-1 0 0,-1-1 0,1 1 1,7-18-1,0-4 54,15-45 1,37-181 207,-48 171-106,4 1 1,35-84 0,-54 160-158,-2 6-22,0 0 1,0 1-1,0-1 0,0 0 1,1 1-1,-1-1 0,1 1 0,0-1 1,0 1-1,2-3 0,-4 5-19,1 0-1,-1 0 0,1 0 0,-1 1 0,1-1 1,-1 0-1,1 0 0,-1 0 0,1 0 0,-1 1 1,1-1-1,-1 0 0,1 1 0,-1-1 0,0 0 1,1 1-1,-1-1 0,1 0 0,-1 1 0,0-1 0,0 1 1,1-1-1,-1 1 0,0-1 0,1 1 1,1 3 8,61 77 85,-23-28 49,54 56-1,-92-107-107,0-1 0,-1 1 0,1 0 0,0-1 0,0 0 0,0 1-1,0-1 1,1 0 0,-1 0 0,0 0 0,0 0 0,1 0 0,3 0 0,-5-1-145,0 0 1,0 0-1,0 0 1,0 0-1,0-1 1,0 1-1,0 0 1,0-1-1,0 1 1,0 0-1,0-1 1,0 1-1,0-1 1,0 0-1,-1 1 1,1-1-1,0 0 1,0 0 0,-1 1-1,1-1 1,0 0-1,-1 0 1,1 0-1,-1 0 1,1 0-1,-1 0 1,1 0-1,-1 0 1,0 0-1,1-2 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29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6520,'0'0'4858,"-7"14"-4382,2-5-380,-1 2 15,1 0 1,0 0-1,0 0 0,1 1 1,1 0-1,0 0 1,-2 12-1,2 6 309,1 1 1,1 0 0,1 0-1,6 36 1,-5-63-325,-1 1 1,1-1-1,0 0 1,0 1 0,1-1-1,-1 0 1,1 0-1,0 0 1,0 0 0,0 0-1,1 0 1,0 0 0,-1-1-1,4 4 1,-5-6-72,0-1 0,-1 0 0,1 1 0,-1-1 0,1 0 1,0 1-1,-1-1 0,1 0 0,0 0 0,-1 1 0,1-1 0,0 0 0,-1 0 0,1 0 1,0 0-1,-1 0 0,1 0 0,0 0 0,0 0 0,-1 0 0,1 0 0,0-1 1,-1 1-1,1 0 0,0 0 0,-1-1 0,1 1 0,-1 0 0,1-1 0,0 1 0,-1 0 1,2-2-1,16-17 280,-15 15-231,51-68 1091,46-79 0,-57 82 63,-42 68-1142,1-3 119,0 1 1,0 0 0,1-1-1,-1 1 1,1 0 0,-1 0-1,6-4 1,-8 8-184,1 0 0,0 0-1,-1 0 1,1 0 0,-1 0 0,1-1 0,-1 1 0,1 0-1,-1 0 1,0 0 0,0 0 0,1 0 0,-1 0 0,0 0-1,0 0 1,0 0 0,0 2 0,-1 25 98,1-20-60,-27 298 726,19-259-659,-2 1-1,-2-1 1,-2-1 0,-37 81 0,49-123-102,0 0 0,0-1 0,0 1 0,-1-1 0,0 1-1,1-1 1,-1 0 0,0 0 0,0 0 0,-1 0 0,-4 2 0,7-4-17,0-1 1,0 1-1,0 0 1,-1-1 0,1 0-1,0 1 1,0-1-1,-1 0 1,1 0 0,0 1-1,0-1 1,-1 0-1,1 0 1,0-1 0,-1 1-1,1 0 1,0 0 0,0-1-1,-1 1 1,1 0-1,0-1 1,0 1 0,0-1-1,-1 0 1,1 1-1,0-1 1,0 0 0,0 0-1,0 0 1,0 1-1,1-1 1,-1 0 0,0 0-1,0 0 1,0-1 0,1 1-1,-1 0 1,1 0-1,-1 0 1,1 0 0,-1-2-1,-1-1 8,0 0 0,0 0 1,1 0-1,-1 0 0,1 0 0,0 0 0,0 0 0,1 0 0,-1-1 0,1 1 0,0 0 0,0-1 0,0 1 1,1 0-1,-1 0 0,1-1 0,2-3 0,-1 3-1,0 0 0,1 0 0,0 0-1,-1 1 1,2-1 0,-1 1 0,1 0 0,-1 0 0,1 0 0,0 1 0,9-7-1,1 2 22,-1 0 0,2 1 0,-1 1 0,1 0 0,0 1 0,0 0 0,0 1 0,21-2 0,-29 6 39,1-1 0,-1-1-1,1 1 1,-1-1 0,0-1-1,0 1 1,0-1 0,11-7-1,-15 5-3770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30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7024,'0'0'11471,"12"5"-11032,-7-3-381,5 3 58,0-1 1,1 0-1,0 0 0,0-1 0,0-1 1,20 3-1,21-6 652,68-8 0,-75 4 8,0 2-1,65 3 1,-62 6 73,-46-5-781,1 0 0,-1 0-1,0 0 1,1 0 0,-1 0 0,0 0 0,0 1 0,2 1 0,-4-3-69,0 0 0,0 0 1,0 0-1,0 0 1,0 0-1,0 0 0,1 0 1,-1-1-1,0 1 1,0 0-1,0 0 0,0 0 1,0 0-1,0 0 1,0 0-1,0 0 0,0 0 1,0 0-1,0 0 1,0 0-1,0 0 0,0 0 1,0 0-1,0 0 1,1 0-1,-1 0 0,0 0 1,0 0-1,0 0 1,0 0-1,0 0 1,0 0-1,0 1 0,0-1 1,0 0-1,0 0 1,0 0-1,0 0 0,0 0 1,0 0-1,0 0 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6:31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7432,'0'0'7506,"12"-2"-6899,202-13 1585,-153 12-1451,0-2 0,82-19-1,-51 3 562,-86 17-1106,-7 2 310,-9 1-3171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4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5016,'0'0'6632,"2"-10"-6207,2-4-228,-3 7 57,1 1 0,-1-1 0,0 0 0,0 1 0,-1-13 1799,0 26-117,-4 13-1596,2 0-1,0-1 1,1 1 0,3 25 0,-2 25 221,-2-20-51,1 1 1,3 0 0,1 0-1,13 56 1,-16-106-488,0 0-1,0 0 1,1 0-1,-1 0 1,0 0 0,1 0-1,-1 0 1,0 0-1,1 0 1,-1 0 0,1 0-1,0 0 1,-1 0 0,1-1-1,0 1 1,-1 0-1,1 0 1,0-1 0,0 1-1,-1 0 1,1-1-1,0 1 1,2 0 0,-3-1 53,16-19-208,-12 13-3091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4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8336,'0'0'5334,"13"-1"-4695,144-18 1689,-109 12-1188,1 3 1,-1 2 0,50 5-1,-94 0-4049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5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5320,'0'0'11359,"11"1"-10963,-11-1-393,10 1 122,1-1 0,0 0-1,-1-1 1,1 0-1,18-4 1,32-7 587,82-5 1,-109 14-515,164-7 1110,-116 9 352,-81 1-1652,-1 0 0,0 0 1,0 0-1,0 0 1,0 0-1,0 0 1,1 0-1,-1 0 0,0 0 1,0 0-1,0 0 1,0 0-1,0 0 1,1 0-1,-1 0 0,0 0 1,0 0-1,0 0 1,0-1-1,0 1 1,0 0-1,1 0 0,-1 0 1,0 0-1,0 0 1,0 0-1,0 0 1,0-1-1,0 1 0,0 0 1,0 0-1,0 0 1,0 0-1,0 0 0,0-1 1,1 1-1,-1 0 1,0 0-1,0 0 1,0 0-1,0 0 0,0-1 1,0 1-1,0 0 1,-1 0-1,1 0 1,0 0-1,0 0 0,0-1 1,0 1-1,0 0 1,0 0-1,0 0 1,0 0-1,0 0 0,0 0 1,0-1-1,0 1 1,-1 0-1,1 0 0,0 0 1,0 0-1,0 0 1,0 0-1,-8-9-2214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6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5720,'0'0'12007,"-8"10"-11584,0 1-305,-8 8 441,-25 41 0,30-36-113,1-1-1,1 1 1,1 0-1,-5 30 1,10-39-241,0 1 0,1 0 0,1 22 0,1-31-113,0 0-1,1 0 0,0 0 1,0 0-1,0 0 0,1-1 1,0 1-1,1 0 1,-1-1-1,5 8 0,-4-11-46,0 0-1,0 0 0,0 0 1,0-1-1,0 1 1,0-1-1,1 0 0,-1 0 1,1 0-1,0 0 1,-1-1-1,1 1 0,0-1 1,0 0-1,0 0 1,0 0-1,0-1 0,0 0 1,7 0-1,2 1 43,0-2-1,0 0 0,0 0 1,23-7-1,-30 6-76,0-1 0,0 0 0,-1-1 0,1 1 0,-1-1 0,1 0 0,7-8 0,-10 1-2443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6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3 11152,'0'0'4201,"-11"-1"-3657,-35-1 32,44 3-522,0-1 1,0 1-1,1-1 0,-1 1 1,0-1-1,0 1 0,1 0 1,-1 0-1,0 0 0,1 0 1,-1 0-1,1 0 0,-1 1 1,1-1-1,0 0 0,0 1 1,0-1-1,-1 1 0,0 2 1,1-3 87,1 0 0,-1 0 1,1 0-1,-1 0 0,0 0 0,0 0 1,1 0-1,-1 0 0,0 0 1,0 0-1,0-1 0,0 1 0,0 0 1,0-1-1,0 1 0,0-1 1,0 1-1,0-1 0,0 0 0,-1 1 1,0-1-1,1-16 1890,1 4-3851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8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1 229 5408,'0'0'5385,"4"-12"-4752,8-16 259,22-39 0,-31 61-645,1 0-1,0 0 0,1 0 0,-1 1 1,1-1-1,0 1 0,0 1 0,0-1 1,1 1-1,0-1 0,0 2 0,12-7 0,-17 10-218,12-3 870,-12 4-856,-1 0 0,1 0 1,-1 0-1,1 0 0,0 0 0,-1 0 0,1 0 0,-1 0 1,0 0-1,1 0 0,-1 0 0,0 0 0,0 3 0,11 59 669,2 80-1,6 38 20,-17-171-689,-1-1 17,0-1 0,0 1 0,1-1 0,0 1 0,1-1 0,0 0 0,0 0 0,1 0 0,0 0 0,1-1 0,8 12 0,-12-17-38,0 0 0,1 0 0,-1-1 0,1 1 0,-1-1 0,1 1 0,0-1 0,-1 0 0,1 1 0,0-1 0,0 0 0,0 0 0,0 0 0,0-1 0,0 1 0,0 0 0,0-1 0,0 1 0,1-1 0,-1 0 0,0 1 0,0-1 0,0 0 0,0-1 0,1 1 0,-1 0 0,0-1 0,0 1 0,0-1 0,0 1 0,4-3 0,1 0 18,0 0-1,-1 0 1,1-1-1,-1 0 1,0 0-1,0 0 1,0-1-1,-1 0 1,1 0-1,-1-1 1,0 1-1,7-12 1,2-5 58,-1 0 0,14-31 0,-20 34-33,-1 0 0,0 0 0,-2-1-1,0 0 1,-1 1 0,-1-1 0,-1-26-1,0 15 96,10-58 0,-10 83-132,1 0 0,0 0 0,1 0 0,-1 0 0,1 0 0,0 1 0,1-1 0,-1 1 0,1 0 0,0 0 0,0 0 0,1 1 0,-1-1 0,1 1 0,0 0 0,0 1 0,1-1 0,-1 1 0,1 0 0,-1 0 0,13-3 0,-7 2 11,1 1 1,0 0-1,0 1 0,-1 0 1,1 1-1,0 1 0,0 0 0,0 0 1,0 1-1,21 4 0,-30-4-9,1 1 0,0-1 0,-1 1-1,1-1 1,-1 1 0,0 0 0,5 4-1,-6-5-1,-1 0 0,1 0 0,-1 1 0,0-1 0,0 0 0,1 1 0,-1-1 0,0 1 0,0-1 0,0 1 0,0-1 0,-1 1 0,1 0 0,0-1 0,-1 1 0,1 0 0,-1 2 0,0-4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0 11656,'0'0'2336,"-12"14"-1752,8-9-519,-86 91 814,51-55-389,-48 68 1,13-15 617,66-84-798,0 1-1,0 0 1,-9 18 0,5-1-2133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19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5520,'0'0'12079,"-5"13"-11663,2-4-326,-2 4 55,1 1 0,0-1 0,0 1 0,-1 24 0,-18 150 2734,21-175-2379,-1 2-2552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0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11048,'0'0'2496,"7"-10"-2055,7-7-242,21-29 1135,-32 43-1062,0-1 0,0 1-1,0-1 1,1 1 0,0 0 0,-1 0-1,1 1 1,0-1 0,1 1-1,-1 0 1,0 0 0,1 0 0,-1 1-1,1-1 1,-1 1 0,9-1-1,8-1-61,0 2 0,31 1 0,-28 0 233,-20 0-406,123-5 1215,-114 3-1096,-1 0 1,1 0-1,-1-1 1,0-1 0,0 0-1,0-1 1,21-11-1,-8-6 95,-18 12-3291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51 130 6224,'0'0'9841,"14"5"-9424,48 15 14,-54-18-280,0-1 0,0 0 0,0 0 1,0-1-1,0 0 0,0 0 0,0-1 0,0 0 1,0 0-1,0-1 0,0 0 0,0 0 0,-1-1 1,1 0-1,-1 0 0,0-1 0,0 0 0,0-1 1,10-7-1,-16 11-97,1 0 0,0-1 0,0 1 1,-1-1-1,1 0 0,0 1 0,-1-1 1,0 0-1,1 0 0,-1 0 0,0 0 0,0 0 1,0 0-1,0-1 0,-1 1 0,1 0 1,0 0-1,-1 0 0,0-1 0,1 1 1,-1 0-1,0-1 0,0 1 0,-1 0 0,1-1 1,0 1-1,-1 0 0,1 0 0,-1-1 1,0 1-1,0 0 0,0 0 0,0 0 1,0 0-1,-2-3 0,0 1-9,1 1 0,-1 0 1,0 0-1,0 0 0,-1 0 0,1 1 0,0-1 0,-1 1 1,1 0-1,-1 0 0,0 0 0,0 0 0,0 1 0,0 0 1,0 0-1,0 0 0,0 0 0,-8 0 0,2 1-4,1 1-1,-1 0 1,1 1-1,0 0 1,-1 0 0,1 1-1,0 0 1,1 1-1,-1 0 1,0 0-1,1 1 1,0 0-1,0 1 1,-10 9-1,9-7 1,1 0-1,0 1 1,0 0 0,1 1-1,0-1 1,0 2-1,1-1 1,1 0-1,0 1 1,0 0-1,-3 13 1,7-19-14,0-1 1,1 1-1,-1 0 0,1-1 1,0 1-1,1 0 0,-1-1 1,1 1-1,0-1 1,0 1-1,0-1 0,1 1 1,-1-1-1,1 1 0,0-1 1,0 0-1,1 0 0,-1 0 1,1 0-1,5 5 0,2 1 68,0 0-1,0 0 1,1-1-1,0-1 1,19 12-1,-15-11 6,0-1 1,1-1-1,0-1 0,22 7 0,-30-11-23,1 0-1,0 0 1,0-1-1,0 0 1,0 0-1,-1-1 1,1-1-1,0 1 1,0-1-1,9-3 1,-15 3-75,0 0 1,0-1-1,0 1 1,-1-1 0,1 0-1,-1 0 1,1 0-1,-1 0 1,0 0-1,0 0 1,0-1-1,0 1 1,0-1-1,0 1 1,1-6-1,6-10-3650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2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14160,'0'0'322,"-5"10"-60,-42 77 812,40-74-710,2 1 0,-1 0 0,2 0 0,0 0 0,1 1 0,0-1 0,1 1 0,1 0 0,0 23 0,2-34-214,-1 0 0,1 1-1,0-1 1,0 0 0,1 0-1,-1 0 1,1-1 0,0 1 0,0 0-1,0 0 1,1-1 0,-1 0 0,1 1-1,4 3 1,-5-5-246,0 0 0,0-1 1,0 1-1,0 0 0,0-1 0,0 0 1,1 1-1,-1-1 0,1 0 1,-1 0-1,1 0 0,-1-1 0,1 1 1,-1-1-1,1 1 0,0-1 0,-1 0 1,1 0-1,-1 0 0,1 0 0,0 0 1,-1-1-1,4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3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11656,'0'0'1056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4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 6016,'0'0'2153,"-12"7"-1578,-3 1-389,4-3-22,1 1 0,-1 1 0,1 0 0,0 1 0,-10 10 0,10-8 113,1 0 0,0 1-1,1 0 1,0 0 0,0 1 0,2 0-1,-11 26 1,13-29-15,1 1-1,0-1 1,1 1-1,0 0 1,1 0-1,0 0 1,0 0-1,1 0 1,0 0-1,1 0 1,4 19-1,-5-27-204,0 0 1,1 0-1,-1 1 0,1-1 0,0 0 1,0 0-1,0 0 0,0 0 0,0 0 1,0-1-1,0 1 0,1 0 0,-1 0 1,0-1-1,1 1 0,0-1 0,-1 1 1,1-1-1,0 0 0,0 1 0,0-1 1,0 0-1,0 0 0,0-1 0,0 1 1,0 0-1,0-1 0,0 1 0,0-1 1,1 1-1,-1-1 0,0 0 1,0 0-1,0 0 0,1 0 0,-1-1 1,0 1-1,4-2 0,2 0 37,0-1 0,0-1 0,0 1 0,0-1 0,0-1 0,-1 1 0,1-2 0,9-8 0,82-70 994,-83 72-591,-10 13-45,-6 11-241,-5 15-59,-2 38-1,7-54-125,0-1 0,0 1-1,1-1 1,0 1 0,1-1 0,0 0-1,5 11 1,-7-19-18,1 1 1,-1-1-1,1 0 0,0 0 0,0 0 0,0-1 1,0 1-1,1 0 0,-1 0 0,0 0 1,1-1-1,-1 1 0,1-1 0,0 1 1,-1-1-1,1 0 0,0 1 0,0-1 1,0 0-1,0 0 0,0 0 0,0-1 1,0 1-1,0 0 0,0-1 0,0 1 1,0-1-1,0 0 0,1 0 0,-1 0 0,0 0 1,0 0-1,0 0 0,1-1 0,-1 1 1,0 0-1,0-1 0,4-1 0,2-2 31,0 0-1,0 0 0,-1-1 1,1 0-1,-1 0 1,0-1-1,-1 0 0,8-7 1,9-13 128,-1-1 1,-1-1-1,-2-1 1,-1-1-1,23-48 1,-38 70-101,0 1-1,-1-1 1,1 1 0,-2-1-1,1 0 1,-1 1 0,0-1-1,-1 0 1,1 0 0,-2 0-1,1 0 1,-4-15 0,-6 12 89,7 9-2473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4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0 10344,'0'0'774,"-10"6"-564,3-2-155,-4 2 112,1 0 0,0 1 0,0 0 0,0 1 0,-13 13 0,16-12 166,1 0 0,0 0 1,0 1-1,-8 17 0,13-23-196,-1 0 1,1 0 0,-1-1-1,1 1 1,0 1-1,1-1 1,-1 0-1,1 0 1,0 0-1,0 0 1,0 0-1,0 0 1,1 0-1,-1 1 1,3 6 0,-2-9-77,0-1 0,0 1 1,0-1-1,0 1 0,1-1 1,-1 0-1,0 1 0,1-1 1,-1 0-1,0 0 1,1 0-1,-1 0 0,1 0 1,0 0-1,-1 0 0,1-1 1,0 1-1,0-1 1,-1 1-1,1-1 0,0 0 1,0 1-1,3-1 0,4 0 95,1 0 0,-1-1 0,13-1 0,-14 0-87,19-2 184,-1-2 0,0-1-1,30-12 1,-4-4-2676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5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 5520,'0'0'5322,"-2"11"-4696,-42 285 3282,22-127-1899,18-141-1572,2 1 0,0 0 1,2 0-1,2 0 0,4 30 1,-4-51-262,0-1 0,0 1 0,1-1 0,0 1 0,0-1 1,1 0-1,0 0 0,0 0 0,1-1 0,0 0 0,6 7 0,-3-4-7,1-1 0,1 1 0,-1-2-1,1 1 1,1-1 0,14 6-1,-19-10-120,1 0 0,0-1 0,0 0 0,1-1 0,-1 1-1,0-1 1,0-1 0,9 0 0,62-5 203,-57 3-189,-13 1-35,39-5 146,-44 5-152,0 0 1,1 0-1,-1 0 0,0 0 0,1 0 0,-1-1 0,0 0 0,0 1 0,0-1 0,4-4 0,-1-3-294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5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9040,'0'0'2922,"13"-1"-2364,18 0-242,418-30 6801,-420 30-6811,-21 1-2551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8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5320,'0'0'16105,"13"-5"-15955,24-6-24,1 1-1,0 1 1,68-5 0,-42 10 211,112 8 1,-159-4-228,8 0 80,-24 0-165,-1 0 0,1 0 1,0 0-1,0 0 0,0 0 0,-1 0 1,1 0-1,0 0 0,0 1 0,0-1 1,-1 0-1,1 1 0,0-1 0,-1 1 1,1-1-1,0 1 0,-1-1 0,1 1 1,0 0-1,0 0 252,-19 18 297,12-13-630,4-2-3054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0 10152,'0'0'3690,"8"15"-3146,-3-6-444,2 3 19,0 0 0,-2 0 0,1 1 1,-1-1-1,-1 1 0,0 0 0,2 17 1,-5-10 114,-1 0 0,0 0 0,-1 0 0,-2 0 0,0-1 0,-1 1 0,-1-1 0,0 1 0,-2-2 0,0 1 0,-1-1 0,-20 33 0,24-46-134,1 1 0,-1-2 0,0 1 0,0 0 0,-1-1 0,0 0 0,1 0 0,-1 0 0,0 0 0,-1-1 0,1 0 0,-1 0 0,1-1 0,-10 4 0,11-5-52,0 0 0,-1-1-1,1 1 1,0-1 0,0 0-1,-1 0 1,1 0-1,0-1 1,0 1 0,0-1-1,0 0 1,-1 0-1,1-1 1,0 1 0,1-1-1,-1 0 1,0 0 0,0 0-1,1-1 1,0 1-1,-7-7 1,4 4-69,1-1 1,0-1-1,0 1 1,-4-10-1,1 1-2437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29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1 6016,'0'0'8225,"-10"10"-7658,-30 33-7,37-38-453,0-1 1,0 0 0,0 1 0,0 0 0,1 0-1,-1 0 1,1 0 0,1 0 0,-1 0 0,1 1 0,-2 8-1,0 3 135,-27 119 1131,12-50-135,-45 132 1,53-191-756,0 1 1,-2-2 0,-1 0 0,-1 0 0,-23 30-1,36-56-470,1 1-1,0-1 1,0 0-1,0 0 1,0 0-1,0 0 1,0 0-1,0 0 1,0 0-1,0 0 1,0 0-1,-1 0 1,1 1-1,0-1 1,0 0-1,0 0 1,0 0-1,0 0 1,0 0-1,0 0 1,0 1-1,0-1 1,0 0-1,0 0 1,0 0-1,0 0 1,0 0-1,0 0 1,0 1-1,0-1 1,0 0-1,0 0 1,0 0-1,0 0 1,0 0-1,1 0 1,-1 0-1,0 1 1,0-1-1,0 0 1,0 0-1,0 0 1,0 0-1,0 0 1,0 0-1,0 0 1,0 0-1,1 0 1,-1 0-1,0 0 1,0 1-1,11-1 274,26-5-234,-15 2 46,173-28 192,-110 17-95,-24 5 150,-60 9-258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9144,'0'0'5728,"11"10"-5200,37 31-6,-45-40-474,-1 1-1,0-1 1,1 0-1,-1 1 1,1-1-1,0 0 1,-1-1 0,1 1-1,0 0 1,0-1-1,-1 0 1,1 1-1,0-1 1,0 0-1,0 0 1,5-2-1,4 1 142,31-3 556,-1-2-1,1-2 0,64-21 1,-91 24-544,50-9 1054,-57 8-572,0 2-3300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0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7832,'0'0'5326,"14"-5"-4598,102-35 699,-6 11 298,-28 9-409,-59 14-958,-12 3 3,0 0 0,22-10-1,-31 13-346,0-1 1,0 1-1,-1 0 0,1 0 0,0 0 0,0 0 1,0 0-1,-1 0 0,1 0 0,0 0 1,0 1-1,-1-1 0,1 1 0,0-1 1,-1 1-1,1 0 0,3 1 0,3 2-2321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1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5320,'0'0'8728,"10"5"-8102,31 15 4,-38-17-544,0-1 1,0 1-1,-1-1 1,0 1-1,1 0 1,-1 0-1,0 0 1,0 0 0,-1 1-1,1-1 1,-1 0-1,1 1 1,-1-1-1,0 1 1,0 3-1,4 8 280,11 39 798,-12-35-537,2 0-1,14 33 0,-18-47-527,0-1 0,0 0 1,1 0-1,0 0 0,-1 0 1,2 0-1,-1-1 0,0 1 0,1-1 1,-1 0-1,1 0 0,0 0 1,0-1-1,0 1 0,1-1 0,5 3 1,-4-4-29,-1 0 1,1 0-1,-1 0 1,1-1-1,-1 0 0,1 0 1,-1 0-1,1-1 1,10-2-1,49-17 18,-47 13-158,11-3-2853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1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541 1 10040,'0'0'1398,"-10"7"-1196,-45 31 245,-1-2 0,-2-3 1,-71 29-1,-80 21 1966,191-73-1947,13-5-85,11-4 129,7-4-2484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2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0 205 6328,'0'0'6121,"12"-2"-5532,324-65 1920,32-6-383,-258 55-1464,139-20 1114,-200 37-1276,-37 1-175,-1 0 0,0-1 0,21-4 0,-32 5-303,0 1 0,0-1 0,0 0 0,0 0 0,0 0 0,0 0 0,0 0 0,0 0 0,0 0 0,0 0-1,0 0 1,0 0 0,0 1 0,0-1 0,0 0 0,0 0 0,0 0 0,0 0 0,0 0 0,0 0 0,0 0 0,0 0-1,0 0 1,0 1 0,0-1 0,0 0 0,0 0 0,0 0 0,0 0 0,0 0 0,0 0 0,0 0 0,0 0 0,0 0 0,0 0-1,0 0 1,1 0 0,-1 1 0,0-1 0,0 0 0,0 0 0,0 0 0,0 0 0,0 0 0,0 0 0,0 0 0,0 0-1,0 0 1,1 0 0,-1 0 0,0 0 0,0 0 0,0 0 0,0 0 0,0 0 0,-12 12 309,-18 12-416,-18 15-326,32-23-2669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7:33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50 14208,'0'0'-126,"-2"15"-360,-31 474 4100,34-460-2673,7 40-1,-6-52-304,-2-16-560,1 0 0,-1 0 0,0 0-1,0 0 1,0 0 0,1 0 0,-1 0-1,0 0 1,1-1 0,-1 1-1,1 0 1,-1 0 0,1 0 0,-1 0-1,2 0 1,-2 0-34,0-1 0,1 0-1,-1 0 1,0 0 0,1 0 0,-1 0 0,0 0-1,1 0 1,-1 0 0,0 0 0,0 0-1,1 0 1,-1 0 0,0 0 0,1 0 0,-1 0-1,0 0 1,1 0 0,-1 0 0,0 0-1,1-1 1,-1 1 0,0 0 0,0 0 0,1 0-1,-1-1 1,0 1 0,0 0 0,1-1-1,1-1 48,0-1-1,0 1 0,0-1 0,0 0 0,-1 1 0,1-1 1,-1 0-1,2-4 0,3-15 62,0 0 0,-1-1 1,-1 0-1,1-35 0,-7-96 329,0 53-206,2 96-259,0-20 104,0 0 1,-2 0-1,0 0 1,-10-40-1,5 29 217,7 35-283,7-14 139,-4 12-189,1 0 0,-1 0 0,1 1 0,0 0 0,0-1 0,0 1 0,0 1 0,0-1 0,0 1 0,0-1 0,0 1 0,1 0 0,-1 1 0,6-1 0,55 0-2,65 2 0,-106 1 0,0 0 0,0 2 0,-1 1 0,1 0 0,-1 2 0,0 1 0,-1 0 0,0 2 0,0 1 0,36 23 0,-56-33 0,-1 0 0,1 0 0,-1 0 0,0 1 0,1-1 0,-1 0 0,0 0 0,1 1 0,-1-1 0,0 1 0,0-1 0,0 1 0,0-1 0,-1 1 0,1 0 0,0-1 0,-1 1 0,1 0 0,-1 0 0,1 0 0,-1-1 0,0 1 0,0 0 0,0 0 0,0 0 0,0 0 0,0-1 0,-1 1 0,1 0 0,0 0 0,-1 0 0,1-1 0,-1 1 0,0 0 0,0-1 0,0 1 0,0-1 0,0 1 0,0-1 0,0 1 0,-3 2 0,-4 4 0,0 0 0,0-1 0,-1 0 0,0 0 0,-16 8 0,-48 24 30,-121 45 0,120-55-16,-64 18 104,255-52-36,-107 4-82,38-2-11,0 2 0,0 2-1,0 2 1,56 11 0,-51-3-25,0 3 0,0 2 1,81 37-1,-132-53 35,0 1 0,0 0 0,0 0 0,0 0 0,0 1 1,0-1-1,0 0 0,-1 1 0,1 0 0,0-1 0,-1 1 0,1 0 0,-1 0 0,0-1 1,1 1-1,-1 0 0,0 0 0,0 1 0,0-1 0,-1 0 0,2 3 0,-3-3 4,1 0-1,0 0 0,-1 0 1,0 1-1,1-1 0,-1 0 1,0 0-1,0-1 0,0 1 1,-1 0-1,1 0 0,0 0 0,-1-1 1,1 1-1,-1 0 0,1-1 1,-1 0-1,0 1 0,0-1 1,1 0-1,-1 0 0,0 0 1,-3 1-1,-20 10 19,-1-2-1,0 0 1,0-2-1,-1-1 1,-40 6 0,26-6 6,-522 59 309,539-64-356,-36 7-93,36-3-3353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48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90 3808,'0'0'3945,"0"-10"-3665,-1-42 1991,-2 70-2135,-1 0 0,2 0 0,0 19 0,-2 19 73,-66 530 1594,54-397-1145,1-10 133,9-136-35,6-42-607,0-2-126,-1 0-1,1 0 1,-1 1-1,1-1 0,-1 0 1,1 0-1,0 0 1,-1 0-1,1 0 1,0 0-1,0 1 1,0-1-1,0 0 1,0 0-1,0 0 0,0 0 1,0 0-1,0-1 1,-10-135 419,0-9 50,10 105-312,-1 6-10,2-1 1,5-36-1,36-214 363,-36 251-467,1 1 0,2 0 0,1 1 0,27-60 0,-29 76-35,1 1-1,1 1 1,0-1 0,1 1 0,25-25 0,-31 35-22,0 0 1,1 0 0,0 0-1,0 1 1,0 0-1,0 0 1,1 1-1,-1-1 1,1 1 0,0 1-1,0 0 1,0 0-1,0 0 1,1 0-1,-1 1 1,0 1 0,10-1-1,-14 1-7,1 1-1,-1 0 0,0-1 1,0 1-1,0 0 1,0 1-1,0-1 1,0 0-1,0 1 0,-1 0 1,1-1-1,0 1 1,-1 0-1,1 1 1,-1-1-1,0 0 1,0 1-1,4 4 0,1 4 2,-1 0 0,0 1 0,6 16-1,-3-9 0,2 10 1,0 0 0,-2 1 0,-2 0 0,0 1 0,-2-1 0,1 46 0,-4 0 36,-13 112 0,3-133 3,-17 64 0,-4 14 35,27-115-50,-2 1 0,0-1 0,-1-1 1,0 1-1,-2-1 0,0 0 0,-1 0 0,-1-1 0,0 0 0,-1-1 0,-13 16 0,19-27-4,0 0-1,-1 0 0,1 0 0,-1-1 1,0 1-1,0-1 0,0 0 0,0-1 0,0 1 1,-1-1-1,1 0 0,-1 0 0,0-1 1,1 0-1,-10 1 0,3-1 59,-1-1 0,0 0 1,0-1-1,0-1 0,-23-6 0,4-3 71,27 9-109,0 0-1,-1 0 1,1 0 0,-1 1-1,1 0 1,-1 0 0,-7 0-1,12 1-50,16 11-32,-10-7 33,-1 0 0,1 0 0,0-1 0,0 0 0,0 0 0,0 0 0,1-1 0,-1 1 0,1-1 0,-1-1 0,1 1 0,0-1 0,0 0 0,0 0 0,6 0 0,-4-1 4,-1 0 1,1-1-1,-1 0 0,1 0 1,-1 0-1,0-1 1,0 0-1,0-1 0,0 1 1,0-2-1,11-5 0,12-10 23,-1-1-1,-1-2 0,-1-1 0,30-32 0,169-167 156,-193 187-107,-29 29-44,1 1 0,-1-1 0,1 1 0,0 0-1,1 0 1,-1 1 0,1 0 0,0 0 0,11-6 0,5-3 39,-20 11-59,0 1 1,-1 0-1,1-1 1,0 1-1,0 0 1,0 0-1,0 0 1,0 0-1,0 1 1,0-1-1,0 1 0,1-1 1,-1 1-1,0-1 1,4 1-1,-2 0-4,1-1 0,-1 1 0,1 1 0,-1-1 0,1 0 0,-1 1 0,1 0 0,-1 0 0,0 0 0,1 1 0,-1-1 0,0 1 0,0 0 0,0 1 0,0-1 0,0 0 0,-1 1 0,1 0 0,-1 0 0,0 0 0,3 4 0,-4-4 0,0 0 0,-1 0 0,0 0 0,0 0 0,0 0 0,0 0 0,0 1 0,0-1 0,-1 0 0,0 1 0,0 3 0,-3 39 0,2-35 0,-10 73-31,5-43-8,-1 56 0,6-95 38,1 1 0,0 0 1,0-1-1,1 1 0,-1-1 0,1 1 0,-1-1 0,1 1 1,0-1-1,-1 0 0,1 1 0,1-1 0,-1 0 0,0 0 1,3 4-1,-3-5 3,0 0 1,1-1-1,-1 1 0,0 0 1,1-1-1,-1 1 1,1-1-1,-1 1 1,0-1-1,1 0 0,-1 1 1,1-1-1,-1 0 1,1 0-1,-1 0 0,1 0 1,-1 0-1,1-1 1,-1 1-1,1 0 1,-1-1-1,0 1 0,1-1 1,-1 1-1,1-1 1,1-1-1,10-6 15,0 0-1,-1-1 1,0 0-1,0-1 1,-1 0-1,0 0 1,13-19-1,27-25 64,-6 8-20,-33 32-22,2 0-1,0 1 1,24-19 0,-31 27-32,7-4 26,-13 9-32,-1 0 1,0 0-1,1 0 0,-1 0 1,1 0-1,-1 0 1,0 0-1,1 0 1,-1 0-1,0 0 0,1 0 1,-1 1-1,0-1 1,1 0-1,-1 0 1,0 0-1,1 1 0,-1-1 1,0 0-1,0 0 1,1 1-1,-1-1 1,0 0-1,0 1 0,0-1 1,1 0-1,-1 1 1,0-1-1,0 0 1,0 1-1,0-1 0,0 0 1,0 1-1,1-1 1,-1 0-1,0 1 1,0-1-1,0 1 0,0-1 1,0 0-1,-1 1 1,1-1-1,0 0 1,0 1-1,0 11 2,0-1 0,-1 0-1,-2 13 1,1-15 6,1 0 0,0 0 0,1 0 0,-1 0 0,2 0 0,2 16 0,-2-21-7,0 1 1,0 0-1,0-1 0,1 1 1,0-1-1,0 0 1,0 1-1,1-1 1,-1 0-1,6 5 0,-7-8 0,1 0 0,-1 1 0,1-1 0,-1 0 0,1-1 0,0 1 0,0 0-1,-1 0 1,1-1 0,0 1 0,0-1 0,0 1 0,0-1 0,0 0-1,-1 0 1,1 0 0,0 0 0,0 0 0,0 0 0,0-1 0,0 1 0,0-1-1,-1 1 1,1-1 0,0 1 0,0-1 0,-1 0 0,1 0 0,0 0-1,2-2 1,27-17 31,0-1-1,42-39 0,50-61 131,-96 90-127,-2-1 0,0-1 0,-3-1 0,-1-1-1,25-56 1,-17 21 16,-2-2-1,16-74 0,0-51-34,-40 173-38,-2 23 20,-1 0 0,0 0 0,0 0 0,0 0 0,0-1 1,0 1-1,0 0 0,0 0 0,-1 0 0,1-1 0,0 1 0,0 0 0,-1 0 0,1 0 0,-1 0 1,0-1-1,0 2 1,1 0 1,0 0-1,-1 0 1,1 0 0,-1 1-1,1-1 1,-1 0-1,1 0 1,0 0-1,-1 1 1,1-1 0,0 0-1,-1 1 1,1-1-1,0 0 1,-1 1-1,1-1 1,0 0 0,0 1-1,-1-1 1,1 1-1,0-1 1,0 1 0,0-1-1,-1 0 1,1 1-1,0 0 1,-7 17-3,7-16 3,-101 383-181,61-208 114,-46 288-45,77-412 109,5-28 6,-20 113 66,17-110-50,0-1 1,-21 49-1,25-70-11,1-1 1,-1 0-1,0 0 1,0 0-1,-1-1 1,0 1-1,1-1 1,-2 0-1,1 0 0,-6 4 1,8-6 6,0-1 0,0 0 0,-1 1 0,1-1 0,0 0 0,-1-1 0,1 1 0,-1 0 0,0-1 1,1 1-1,-1-1 0,1 0 0,-1 0 0,0 0 0,1 0 0,-1 0 0,1 0 0,-1-1 0,0 1 0,1-1 0,-1 0 0,1 0 0,-4-2 0,5 3-10,0 0 0,1 0-1,-1-1 1,0 1 0,0-1 0,1 1-1,-1-1 1,0 1 0,1-1-1,-1 1 1,1-1 0,-1 1 0,1-1-1,-1 0 1,1 1 0,-1-1-1,1 0 1,-1 1 0,1-1-1,0 0 1,0 0 0,-1 1 0,1-1-1,0 0 1,0 0 0,0 0-1,0 0 1,0 1 0,0-1 0,0 0-1,0 0 1,0 0 0,0 1-1,0-1 1,0 0 0,1-1 0,1-2 10,0 0 0,1 0 0,-1 0 0,1 0 1,5-5-1,5-10 1,-2 3-10,0 0-1,0 0 1,2 1 0,18-18 0,20-25-27,34-42 15,7-12 2,-47 52 4,83-88 0,-99 116 0,25-35 0,-21 25 3,-9 12-2,-1-2 0,-1 0 0,-2-2 0,-1 0 1,27-70-1,-3-22 25,25-74 61,-85 219-223,-12 20 92,2 10 30,2 1-1,2 1 1,2 1-1,3 1 1,-20 94-1,34-126 15,1 0-1,2 0 0,0 0 1,1 0-1,1 1 1,1-1-1,8 35 0,-7-41 7,2 0-1,0 0 0,0-1 0,2 0 0,0 0 0,0 0 1,1-1-1,1 0 0,0-1 0,1 0 0,13 13 1,-10-15 16,0-1 0,0-1 0,1 0 0,0 0 0,0-2 0,1 0 0,-1 0 0,18 3 0,-29-8-23,0 0 1,0 0-1,0-1 0,0 1 0,0-1 0,1 0 0,-1 0 0,0 0 1,0 0-1,1 0 0,-1-1 0,0 1 0,0-1 0,0 0 0,0 0 1,5-2-1,-5 1-36,0 0 0,0-1 1,0 1-1,0-1 0,0 0 1,0 0-1,-1 0 0,1 0 1,-1 0-1,0 0 0,0-1 1,0 1-1,1-6 0,6-13-2980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48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11552,'0'0'572,"16"3"-438,24 5-61,209 32 269,-242-39-323,55 4 486,0 3-1,118 31 1,-173-37-359,1 0-1,-1-1 1,1 0-1,-1 0 1,14-1-1,-21 0-144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48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7936,'0'0'840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0 280 8744,'0'0'3732,"3"-12"-3222,26-90 375,-22 80-616,1 0-1,1 1 0,15-25 1,-17 34-88,11-15 312,-17 25-452,0 1 1,0 0-1,1 0 1,-1 0 0,0 0-1,1 0 1,-1 0-1,0 1 1,1-1 0,-1 0-1,1 1 1,-1-1-1,1 1 1,-1 0 0,1-1-1,0 1 1,2 0 0,-3 0-21,0 0 0,0 1 0,1-1 0,-1 1 0,0-1 0,0 1 0,0 0 0,0-1 0,0 1 0,0 0 0,0 0 0,0-1 0,0 1 0,0 0 0,0 0 0,0 0 1,-1 0-1,1 0 0,0 1 0,0 0 0,12 27 157,-11-26-140,9 29 169,-2-1 0,10 58-1,-12-51 71,20 63-1,-16-70-142,-1-3 140,18 38 0,-24-57-162,1 0 0,0-1-1,1 0 1,0 0 0,0-1 0,1 0 0,0 0 0,11 9-1,-17-16-89,0 1 0,0 0 0,0 0 0,1 0 0,-1-1 0,0 1 0,0-1 0,1 1-1,-1-1 1,0 1 0,1-1 0,-1 0 0,1 0 0,-1 0 0,0 0 0,1 0 0,-1 0 0,1 0-1,-1 0 1,0 0 0,1 0 0,-1-1 0,2 0 0,0 0 11,-1-1 1,1 1-1,-1-1 1,1 0-1,-1 0 1,0 0-1,1 0 1,-1 0-1,0-1 1,2-3-1,3-6 69,0 0-1,0 0 1,7-23-1,37-143 594,-41 130-358,3 0 0,34-82 0,-45 126-282,0 0 0,0 0 0,1 0 0,-1 0 1,1 0-1,0 0 0,0 1 0,1 0 1,3-4-1,-5 5-17,1 1 1,-1 0 0,0 0-1,0 0 1,0 0-1,1 0 1,-1 0-1,0 1 1,1-1 0,-1 1-1,1-1 1,-1 1-1,1 0 1,-1 0 0,0 0-1,1 0 1,-1 1-1,5 0 1,38 10 310,-28-8-186,-1 0-1,0 1 1,0 1 0,-1 0 0,1 2 0,-1 0 0,-1 0 0,16 11 0,-6-4 545,-23-13-643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50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6424,'0'0'3849,"-1"10"-3430,0-2-301,0-2-27,0 0 0,0-1 0,0 1 0,1 0 0,0-1 0,0 1 0,1 0 0,0-1-1,-1 1 1,5 10 0,-5-15-67,1 0 0,0 0 0,-1-1 0,1 1 0,0 0 0,0 0 0,0 0 0,0-1 0,0 1 0,0-1 0,0 1 0,0-1 0,0 1 0,0-1 0,0 1 0,0-1 0,0 0 0,0 1 0,0-1 0,0 0 0,1 0 0,-1 0 0,0 0 0,1 0 0,33-7 223,-30 6-208,28-9-669,45-21 1,-68 26-7536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54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1 991 4816,'0'0'2750,"10"-5"-2239,1 0-359,0 0-1,-1-1 1,0 0 0,0-1-1,0 0 1,11-11-1,19-24 468,44-42 591,-74 76-1019,-1 1 1,2 0 0,-1 0 0,1 1 0,0 0-1,0 1 1,17-6 0,-27 11-150,1-1 0,0 1 0,0-1 0,0 1-1,0 0 1,0 0 0,0 0 0,0 0 0,-1 0 0,1 0 0,0 0 0,0 1 0,0-1 0,0 1 0,0-1-1,-1 1 1,1 0 0,0 0 0,0-1 0,1 3 0,0-1 8,0 1 0,-1-1 0,0 1 0,0-1-1,0 1 1,0 0 0,0 0 0,0 0 0,-1 0 0,3 5 0,0 7 103,0 0 1,-1 0-1,3 31 1,-2 91 508,-4-89-329,9 76 0,-6-95-189,-2-18-26,1 0 1,0 0-1,4 16 0,-6-27-109,0 1 1,0-1-1,1 1 0,-1-1 1,0 1-1,0-1 0,0 1 1,0-1-1,0 1 1,1-1-1,-1 0 0,0 1 1,0-1-1,1 1 0,-1-1 1,0 1-1,1-1 1,-1 0-1,0 1 0,1-1 1,-1 0-1,1 1 0,-1-1 1,0 0-1,1 0 1,-1 1-1,1-1 0,-1 0 1,1 0-1,-1 0 0,1 0 1,-1 1-1,1-1 0,-1 0 1,1 0-1,-1 0 1,1 0-1,-1 0 0,1 0 1,-1-1-1,1 1 0,-1 0 1,1 0-1,-1 0 1,1 0-1,-1 0 0,1-1 1,0 1-1,1-2 20,1-1-1,-1 1 1,0 0-1,0-1 1,0 1 0,0-1-1,2-3 1,86-172 557,-35 64-174,-51 105-371,53-112 424,-57 121-458,0-1 1,0 1 0,0-1 0,0 0-1,0 1 1,1-1 0,-1 1-1,0-1 1,0 1 0,1-1-1,-1 1 1,0-1 0,1 1-1,-1-1 1,0 1 0,1 0-1,-1-1 1,0 1 0,1-1 0,-1 1-1,1 0 1,-1 0 0,1-1-1,-1 1 1,1 0 0,-1 0-1,1-1 1,-1 1 0,1 0-1,-1 0 1,1 0 0,0 0-1,-1 0 1,1 0 0,-1 0 0,1 0-1,-1 0 1,1 0 0,-1 0-1,1 0 1,0 0 0,-1 0-1,1 1 1,0-1 0,22 21 44,-10-7-45,-2-5-5,0 0 1,1-1-1,0-1 1,0 0-1,1 0 0,18 6 1,-24-10-1,1-1-1,-1 0 1,1 0 0,-1-1 0,1 0-1,0 0 1,-1-1 0,1 0 0,0 0-1,0-1 1,-1 0 0,1 0 0,10-4-1,-4 0 17,-1 0-1,-1-1 0,1 0 0,-1-1 0,0 0 0,21-17 1,-29 20-11,-1 1 0,1 0 0,-1-1 0,0 0 0,0 0 1,0 0-1,0 0 0,-1 0 0,0 0 0,0-1 0,0 1 1,0-1-1,-1 1 0,1-1 0,-1 0 0,-1 0 0,1 0 0,0 1 1,-1-1-1,0 0 0,0 0 0,-1 0 0,-1-5 0,2 8-2,-1 0-1,1 0 0,-1 0 0,0 0 0,0 0 1,0 0-1,0 1 0,0-1 0,0 0 0,-1 1 1,1-1-1,-1 1 0,1-1 0,-1 1 1,1 0-1,-1 0 0,0 0 0,1 0 0,-1 0 1,0 0-1,0 0 0,0 0 0,0 1 0,0-1 1,0 1-1,0-1 0,0 1 0,0 0 0,0 0 1,0 0-1,-2 0 0,-1 0 4,1 0 1,0 1-1,0-1 0,0 1 0,0 0 1,0 0-1,0 1 0,0-1 0,0 1 1,0 0-1,1 0 0,-1 0 1,0 0-1,-4 5 0,2-1-1,0 1 0,1 0 0,0 0 0,0 1-1,1-1 1,0 1 0,0 0 0,1 0 0,0 1 0,0-1 0,1 1-1,0-1 1,1 1 0,0-1 0,0 1 0,1 0 0,0 0 0,0 0-1,1-1 1,0 1 0,1 0 0,0-1 0,0 1 0,1-1 0,0 0 0,0 0-1,1 0 1,0 0 0,0 0 0,1-1 0,0 0 0,1 0 0,10 11-1,13 9 12,-5-4-5,47 34-1,-67-54-9,-1-1 0,1 0 1,0 0-1,0-1 0,0 1 0,0-1 0,0 0 0,1 0 1,-1-1-1,0 1 0,0-1 0,1 0 0,-1 0 0,0 0 1,1 0-1,-1-1 0,0 0 0,0 0 0,0 0 0,1 0 1,3-3-1,8-3 6,0-2 0,0 0 0,26-20 0,-19 13 4,6-6 5,0 0 1,-1-3-1,-2 0 0,0-1 1,-2-2-1,-1 0 1,-1-2-1,-1 0 1,-2-2-1,-1 0 1,19-51-1,-28 63-12,165-367 153,-156 348-97,-2-1-1,19-73 0,-27 84-18,4-27 30,-12 56-72,0-1 0,1 1-1,-1 0 1,0 0-1,0-1 1,0 1 0,0 0-1,0 0 1,0-1-1,0 1 1,0 0 0,0 0-1,0-1 1,0 1 0,0 0-1,0-1 1,0 1-1,0 0 1,0 0 0,-1-1-1,1 1 1,0 0-1,0 0 1,0-1 0,0 1-1,0 0 1,-1 0-1,1 0 1,0-1 0,0 1-1,0 0 1,-1 0-1,1 0 1,0 0 0,0-1-1,0 1 1,-1 0 0,1 0-1,0 0 1,0 0-1,-1 0 1,1 0 0,0 0-1,-1 0 1,1 0-1,0 0 1,0 0 0,-1 0-1,1 0 1,0 0-1,0 0 1,-1 0 0,1 0-1,-17 8-14,1 8-3,2 0 0,0 1 0,0 0 0,2 1 0,0 0 0,-12 27 0,-1 5-4,1 1 0,3 1-1,2 1 1,3 1 0,2 1-1,-10 76 1,22-115 19,-5 38 48,0 107-1,8-149-32,0 0 0,1 0 0,0-1-1,1 1 1,0 0 0,1-1 0,1 0-1,7 15 1,-10-22 2,1 1-1,-1-1 1,1 0-1,1 0 1,-1 0-1,0-1 1,1 1-1,0-1 1,0 0-1,0 0 1,0 0-1,0 0 1,1-1-1,-1 1 0,1-1 1,0-1-1,-1 1 1,1 0-1,0-1 1,0 0-1,0 0 1,6 0-1,1-1 18,1-1 0,-1 0-1,0 0 1,1-1 0,-1-1-1,18-6 1,2-3 54,31-17 0,-37 16-48,-5 1 9,-1 0 0,0-2-1,21-18 1,6-4 122,-35 23-62,-15 13-32,-6 6-38,5-2-36,0 0 0,0 0 0,1 1 0,-1-1 0,1 1-1,0 0 1,0 0 0,1 0 0,-1 0 0,1 0 0,-1 6 0,2-8-4,0 1-1,0-1 1,0 1-1,1-1 1,0 1-1,0-1 1,0 1-1,0-1 1,0 1-1,1-1 1,-1 1 0,1-1-1,0 1 1,0-1-1,0 0 1,1 1-1,-1-1 1,4 5-1,0-1 4,0-1 0,0 0 0,1 0 1,0 0-1,0 0 0,13 8 0,-16-12 6,0-1 0,0 1 1,0 0-1,0-1 0,0 0 0,1 0 1,-1 0-1,0 0 0,1 0 1,-1-1-1,1 1 0,-1-1 1,1 0-1,-1 0 0,1 0 0,-1-1 1,1 1-1,5-2 0,-7 1 0,0 1-1,-1-1 1,1 0-1,0 1 1,0-1-1,0 0 0,0 0 1,-1 0-1,1-1 1,0 1-1,-1 0 1,1-1-1,-1 1 0,1 0 1,-1-1-1,0 0 1,0 1-1,1-1 1,0-2-1,-2 1 2,1 0 1,-1 0-1,0 1 1,0-1-1,0 0 1,0 0-1,0 0 0,-1 0 1,1 1-1,-1-1 1,0 0-1,1 0 0,-2 1 1,0-4-1,-4-4 6,1 1 0,-2 0 0,1 1 0,-1-1 0,0 1 0,-1 0 0,0 1 0,0 0 0,-10-6 0,4 1 28,13 12-40,1 0 0,-1-1 0,1 1 0,-1 0 0,1 0 0,0-1 0,-1 1 0,1 0 0,0 0-1,-1-1 1,1 1 0,0 0 0,-1-1 0,1 1 0,0-1 0,-1 1 0,1 0 0,0-1 0,0 1 0,0-1 0,-1 1 0,1-1 0,0 1 0,0-1 0,0 1 0,0-1 0,0 1 0,0-1 0,0 1-1,0-1 1,0 1 0,0-1 0,14-5-4,-1 2-16,20-6-5,1 1-1,0 1 1,67-5-1,-38 5-10,-37 4 22,34-4-26,77-2 0,-25 1 23,-2 0 132,-110 10-108,0 0 0,-1-1 0,1 1 0,0 0 0,-1 0 0,1 0 0,0-1-1,-1 1 1,1 0 0,-1 0 0,0-1 0,1 1 0,-1 0 0,1-1 0,-1 1 0,0-1-1,1 1 1,-1-1 0,-1 2 0,-20 17 36,-12 7-1,25-21-39,0 1 0,0 1 0,1 0 0,0 0 0,1 0 1,-1 1-1,1 0 0,1 1 0,-7 10 0,10-12-4,0 0 0,0 0 0,0 0 1,1 1-1,0-1 0,0 1 0,1 0 1,0 0-1,0-1 0,1 10 0,0-12 5,1 0-1,-1 1 1,1-1 0,0 0-1,1 0 1,-1 0-1,1-1 1,0 1-1,0 0 1,1 0-1,-1-1 1,1 0-1,0 1 1,0-1 0,1 0-1,4 4 1,-4-5 1,1 0 1,-1 0-1,1-1 0,0 1 1,-1-1-1,1 0 1,0 0-1,1-1 1,-1 0-1,0 1 1,0-2-1,0 1 0,1-1 1,6 0-1,4 0 27,0-1-1,0-1 0,23-5 0,-17-1 9,0-1 1,0 0-1,-1-2 1,0 0-1,26-20 0,-43 28-28,0 1 0,41-27 189,41-36-1,-57 41-113,-32 29-89,1 0-1,0 0 1,0 0-1,0 0 1,1 1-1,-1-1 1,1 0-1,0 7 1,-5 18-26,4-23 26,1 0 1,0 0-1,0 0 0,0 1 0,1-1 0,0 0 0,1 0 1,0 0-1,2 14 0,-2-19 1,-1 1 0,1-1 0,0 1-1,0-1 1,0 0 0,0 0 0,0 0 0,0 1 0,0-1 0,1 0 0,-1 0 0,1-1 0,0 1-1,-1 0 1,1 0 0,0-1 0,0 1 0,0-1 0,0 0 0,0 0 0,0 1 0,1-1-1,-1 0 1,0-1 0,0 1 0,1 0 0,-1-1 0,1 1 0,-1-1 0,1 0 0,-1 0-1,0 0 1,4 0 0,11-3-10,-1 0 0,1-1 0,-1-1 0,0-1 0,-1 0 0,1-1 0,-1-1 0,0 0 0,14-11 0,1-3 31,0-1 0,52-55 0,-60 54 8,-2-2-1,0-1 1,-2 0-1,28-55 1,42-128 31,-52 119-36,-1 2-19,-3-2 0,19-95 1,-48 144-105,-13 54 27,-42 124-47,34-86 91,2 1 0,2 0 0,2 1 0,3 0 0,-4 66 0,11 229-4,2-332 38,1 0-1,1 0 0,1 0 1,0 0-1,1-1 0,0 0 1,1 1-1,1-2 0,0 1 1,1-1-1,12 19 0,-18-31-2,0 0-1,1 0 0,-1 0 1,0 0-1,1 0 0,-1 0 0,1-1 1,-1 1-1,1 0 0,-1-1 1,1 1-1,0-1 0,-1 0 1,1 1-1,0-1 0,-1 0 0,1 0 1,0 0-1,0 0 0,-1 0 1,1 0-1,0-1 0,-1 1 1,1-1-1,-1 1 0,1-1 1,3-1-1,3-1 11,0-1 0,-1 0 0,15-10 1,3-6 11,26-26 1,11-9 8,-47 42-6,-13 10-21,1 0 1,-1 1-1,1-1 0,0 1 1,0 0-1,0 0 0,0 0 0,0 0 1,0 0-1,0 1 0,1-1 0,4 0 1,-8 2-8,0 0 1,1 1 0,-1-1 0,1 0-1,-1 1 1,0-1 0,1 0 0,-1 1 0,0-1-1,1 1 1,-1-1 0,0 1 0,0-1-1,1 0 1,-1 1 0,0-1 0,0 1 0,0-1-1,0 1 1,0-1 0,0 1 0,0-1-1,0 1 1,0-1 0,0 1 0,1 20 0,0-15 3,0 10-3,6 38 4,-7-51-4,1 0-1,0 0 0,0 0 0,0 0 0,0-1 1,0 1-1,0 0 0,1 0 0,0-1 0,-1 1 1,1-1-1,0 1 0,4 3 0,-5-6 3,1 1 0,-1 0 0,0-1-1,1 1 1,-1-1 0,0 0 0,1 1-1,-1-1 1,1 0 0,-1 0 0,1 0-1,-1 0 1,1 0 0,-1 0 0,1 0 0,-1 0-1,1-1 1,-1 1 0,0-1 0,1 1-1,-1-1 1,2-1 0,30-18 106,-31 19-103,24-20 122,0-2-1,29-33 1,12-11 237,-67 66-360,1 0 1,-1 1-1,1-1 0,0 0 0,-1 1 1,1-1-1,0 0 0,0 1 1,-1-1-1,1 1 0,0-1 1,0 1-1,0 0 0,0-1 0,-1 1 1,1 0-1,0 0 0,0-1 1,0 1-1,0 0 0,0 0 1,0 0-1,0 0 0,0 0 0,0 0 1,0 0-1,0 1 0,-1-1 1,1 0-1,0 0 0,0 1 1,0-1-1,0 1 0,0-1 0,-1 0 1,1 1-1,0 0 0,0-1 1,0 2-1,1 0 1,-1 0 0,1 0 0,-1 1 0,0-1 0,0 1 0,0-1 0,0 1 0,0 0-1,-1-1 1,1 1 0,-1 0 0,1 2 0,-1 16 2,0 0-1,-1-1 1,-2 1-1,-7 34 1,-29 80-41,34-119 28,-98 246-40,97-251 53,0 1 1,-1-1 0,0-1-1,-1 0 1,0 0-1,0 0 1,-18 15-1,23-22 0,-1 0 0,1 0 0,-1-1 0,0 1 0,0-1 0,0 0-1,0 0 1,0 0 0,0-1 0,0 0 0,0 1 0,-1-1 0,1-1 0,0 1 0,-1 0-1,1-1 1,-1 0 0,1 0 0,-1-1 0,1 1 0,-1-1 0,1 0 0,0 0-1,0 0 1,-6-3 0,8 3-4,1 1 0,0-1 0,-1 0 0,1 1 0,0-1 0,0 0 0,-1 0 0,1 0 0,0 0-1,0 0 1,0 0 0,0-1 0,0 1 0,1 0 0,-1 0 0,0-1 0,0 1 0,1 0 0,-1-1 0,1 1 0,-1-1-1,1 1 1,-1-3 0,2 1 1,-1 1 0,0-1 0,1 0-1,-1 1 1,1-1 0,0 0 0,0 1-1,0-1 1,0 1 0,0 0 0,1-1 0,1-2-1,7-7 17,0 0-1,0 1 1,21-16 0,-28 24-16,48-36 37,1 2 0,80-41 1,-36 22-80,-83 47 13,0 0 1,12-13 0,6-3-123,-31 24 122,1 1 0,-1-1 0,1 1 0,0-1 0,-1 1 0,1-1 0,-1 1 0,0-1 0,1 1 0,-1-1 1,1 0-1,-1 1 0,0-1 0,1 0 0,-1 1 0,0-1 0,0-1 0,0-3-3420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5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1 234 8744,'0'0'992,"13"-9"-742,11-7-68,2 2 0,0 0 0,33-12 0,273-87 1728,-305 103-1581,0 2 0,0 1 0,1 1 0,0 2 0,0 0 1,0 2-1,33 2 0,-61-1-307,1 1 1,0 0-1,-1 0 0,1 0 1,0 1-1,-1-1 0,1 0 1,0 0-1,-1 0 0,1 0 1,0 1-1,-1-1 1,1 0-1,-1 1 0,1-1 1,0 0-1,-1 1 0,1-1 1,-1 1-1,1-1 0,-1 0 1,1 2-1,-1-2 3,0 1-1,0-1 1,0 1-1,0-1 1,0 1 0,0-1-1,0 1 1,0-1-1,0 1 1,0-1-1,0 1 1,-1-1 0,1 1-1,0-1 1,0 1-1,0-1 1,-1 1-1,1-1 1,0 0 0,-1 1-1,-18 16-2066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8:55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9240,'0'0'1712,"49"-65"-1680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05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266 449 4008,'0'0'3357,"-11"6"-2656,-9 5-437,-1 2 0,2 1-1,-1 0 1,2 1 0,0 1-1,1 1 1,-17 21 0,23-21-118,-1 0 1,2 1 0,0 0-1,1 0 1,1 1-1,1 0 1,-5 21 0,10-31-78,0 0 1,0 0-1,1 0 1,0 1-1,1-1 1,0 0 0,0 0-1,1 1 1,1-1-1,-1 0 1,1 0-1,1 0 1,0 0 0,0-1-1,0 1 1,1-1-1,10 16 1,-13-22-46,1 0-1,0 1 1,-1-1-1,1 0 1,0 0-1,0 0 1,0-1 0,0 1-1,0 0 1,0-1-1,1 1 1,-1-1 0,1 0-1,-1 1 1,1-1-1,-1 0 1,1-1-1,-1 1 1,1 0 0,0-1-1,0 0 1,-1 1-1,1-1 1,0 0 0,-1-1-1,1 1 1,0 0-1,0-1 1,-1 1 0,1-1-1,0 0 1,-1 0-1,1 0 1,-1 0-1,0 0 1,1-1 0,-1 1-1,0-1 1,4-2-1,3-4 42,-1 1 0,1-2 0,-1 1 0,-1-1 0,0 0 0,0-1 0,11-20 0,-11 14 29,0-1 0,-1 0 0,0-1 1,-1 0-1,-2 1 0,1-2 0,-2 1 1,-1 0-1,0 0 0,-1-1 0,-1 1 1,-3-21-1,1-26 943,5 62-731,2 7-169,3 9-29,22 46 9,-3 0 1,-3 3-1,-2-1 1,-3 2 0,19 128-1,-5 82 99,-28-208-96,-2 0 0,-10 79 0,8-134-86,-2 1 0,0-1-1,0 1 1,0-1 0,-2 0 0,1 1-1,-9 15 1,10-23-22,1-1 0,-1 0 0,0 1 0,0-1 0,0 0 0,0 0 0,0 0 0,-1 0 0,1-1 0,0 1 0,-1-1 0,1 1 0,-1-1 0,0 0 0,1 0 0,-1 0 0,0 0 0,0 0 0,0-1 0,1 1 0,-1-1 0,0 0 0,0 0 0,0 0 0,0 0 0,0-1 0,0 1 0,0-1 0,1 1-1,-1-1 1,0 0 0,-4-2 0,-4-2 22,-1-1 0,1 1 0,1-2 0,-1 0 0,1 0 0,1 0 0,-1-1 0,1-1 0,1 0 0,-1 0 0,2-1 0,-12-17 0,3 1 50,1-1-1,1 0 0,2-1 1,-9-31-1,14 35-2,1-1 0,1 0 0,2 0 1,0 0-1,2 0 0,1-29 0,1 46-68,0-1 0,1 1-1,-1-1 1,2 1 0,-1 0 0,1-1 0,0 2-1,1-1 1,0 0 0,0 0 0,0 1 0,1 0-1,0 0 1,1 1 0,0-1 0,0 1-1,0 0 1,1 1 0,10-8 0,8-3-8,1 1 1,0 1 0,1 2-1,36-13 1,-32 14-6,-1-2 0,0-1 0,-1-1 0,-1-2 0,-1 0 1,0-2-1,-1-1 0,-1-1 0,-1-2 0,-1 0 0,-1-1 0,-1-1 0,-1-1 0,16-30 0,-19 31 20,-11 15-3,1 0-1,-1 0 1,7-18 0,-11 8 15,-2 12-14,-2 13-11,-7 39-7,2 1 0,2 0 0,2 0 0,3 58 0,2-64 19,-3-26-3,2-1-1,0 1 1,0 0 0,1 0 0,0-1-1,2 1 1,-1-1 0,6 13-1,-8-25-10,-1 1 0,0 0 0,1 0 0,0 0 0,-1-1 0,1 1 0,-1 0 0,1-1 0,0 1 0,-1-1-1,1 1 1,0 0 0,0-1 0,0 0 0,-1 1 0,1-1 0,0 1 0,0-1 0,0 0 0,0 0 0,0 1 0,0-1-1,0 0 1,-1 0 0,1 0 0,0 0 0,0 0 0,0 0 0,0 0 0,0-1 0,0 1 0,0 0 0,0 0 0,0-1-1,-1 1 1,1-1 0,0 1 0,0 0 0,0-1 0,-1 0 0,1 1 0,0-1 0,0 0 0,4-3 10,0 0-1,-1 0 1,0 0 0,0 0 0,6-8 0,4-12 32,-1-1 0,-1 0 0,-2 0 0,10-32 0,18-42 70,-37 97-117,2-4-1,-1 0 0,1 0 0,-1 0 0,0 0 0,0 0 0,-1 0 0,1-6 0,8 50-65,7 85 37,0-1-7,-14-106 41,1 1 1,1-1-1,1 0 0,0 0 1,9 16-1,-15-32-3,1 1-1,-1 0 1,0-1-1,1 1 1,-1 0-1,1-1 1,-1 1-1,1-1 1,-1 1-1,1 0 0,0-1 1,-1 0-1,1 1 1,0-1-1,-1 1 1,1-1-1,0 0 1,-1 1-1,1-1 1,0 0-1,0 0 1,-1 0-1,1 1 1,0-1-1,0 0 1,0 0-1,-1 0 1,1 0-1,1-1 1,1 0 1,-1 1 0,1-1 0,-1 0 1,0-1-1,1 1 0,-1 0 0,0-1 0,0 1 0,3-3 0,4-6 17,0 1-1,13-18 0,-22 27-17,23-31 54,-2-2 1,-2 0-1,23-50 0,19-53 136,-57 119-178,-3 12-1,-1 16-8,1 27-18,9 65-1,-6-82 11,1 0 0,0 0 0,1-1 0,16 34 0,-21-50 20,1 0 1,0-1-1,0 1 0,0-1 1,1 0-1,-1 0 1,1 0-1,0 0 1,5 5-1,-6-7-7,0 0 1,0 0-1,0-1 0,0 1 0,0 0 1,0-1-1,0 1 0,0-1 1,0 0-1,0 0 0,1 0 0,-1 0 1,0 0-1,0 0 0,0-1 1,0 1-1,0 0 0,0-1 0,3-1 1,15-6 45,-2-1 1,1-1 0,-1-1-1,-1 0 1,27-24 0,18-11 36,-42 33-61,219-138 152,-211 133-223,13-7-58,-32 21 25,-12 4 37,-15 10 21,-140 124 12,147-121-3,1-1 0,1 1 0,0 1 0,1 0 0,-12 25 0,19-35-1,-1 1 1,1-1 0,-1 0-1,1 1 1,1 0 0,-1-1 0,1 1-1,-1-1 1,1 1 0,1 0-1,0 6 1,-1-10 4,0 1-1,1-1 1,-1 1-1,1-1 1,-1 1 0,1-1-1,0 1 1,-1-1 0,1 1-1,0-1 1,0 0-1,0 1 1,0-1 0,0 0-1,0 0 1,1 0 0,-1 0-1,0 0 1,1 0-1,-1 0 1,0 0 0,1-1-1,-1 1 1,1 0 0,-1-1-1,1 0 1,-1 1-1,1-1 1,0 0 0,-1 1-1,1-1 1,-1 0-1,1 0 1,0 0 0,2-1-1,10-1 4,0-1 0,0-1 0,0 0 0,-1 0 0,1-1 0,-1-1 0,0-1 0,-1 1 0,0-2 0,0 0 0,0 0 0,-1-1 0,-1-1 0,1 0 0,-1 0 0,-1-1 0,14-20 0,-6 5 3,-2 0-1,0-1 1,-2-1-1,-1 0 1,-2-1-1,0 0 1,6-41-1,51-410-122,-66 465 123,2-44-42,-3 54 31,0-1 0,0 1-1,-1-1 1,0 1 0,0-1 0,-1 1 0,-3-10-1,5 14 7,-1 1 0,1 0 0,0 0 0,0 0-1,0 0 1,0 0 0,0 0 0,0-1 0,0 1-1,-1 0 1,1 0 0,0 0 0,0 0 0,0 0-1,0 0 1,0 0 0,-1 0 0,1 0 0,0 0 0,0 0-1,0 0 1,0 0 0,-1 0 0,1 0 0,0 0-1,0 0 1,0 0 0,0 0 0,-1 0 0,1 0-1,0 0 1,0 0 0,0 0 0,0 0 0,0 0-1,-1 0 1,1 0 0,0 0 0,0 1 0,0-1 0,0 0-1,0 0 1,0 0 0,-1 0 0,1 0 0,0 0-1,0 1 1,-9 10-5,-5 15 3,-3 14-23,2 1 0,2 0 0,1 2-1,3-1 1,-5 45 0,6 7-94,3 118 0,12-69-25,-4-121 105,0 0 0,1 0 0,2 0 0,9 27 0,-14-47 42,-1 0-1,1 0 1,0 0-1,0 0 1,0 0-1,0 0 1,0 0-1,0-1 1,1 1-1,-1 0 0,0-1 1,1 1-1,-1-1 1,1 1-1,0-1 1,-1 0-1,1 0 1,0 0-1,0 0 1,0 0-1,0 0 1,0 0-1,0 0 0,0-1 1,0 1-1,0-1 1,4 1-1,-1-2 16,-1 0-1,0 0 1,1 0-1,-1 0 1,0-1-1,0 1 1,0-1-1,0 0 1,0-1-1,0 1 1,7-6-1,7-8 34,-1 0 0,-1-2 1,0 0-1,-1 0 0,25-42 0,-11 17 27,7-1-87,-35 44 6,0 1-1,0-1 1,0 1-1,0-1 1,0 1-1,-1 0 1,1-1-1,0 1 1,0 0-1,-1 0 1,1 0-1,-1 0 1,1-1-1,-1 1 1,1 0-1,-1 0 1,1 0-1,-1 0 1,0 0-1,1 2 1,15 33 9,-13-29-10,2 6-11,0 0 0,1-1 0,0 1 0,1-2 0,1 1 0,0-1 0,0 0-1,19 19 1,-26-29 17,1 0 0,0-1 0,-1 1-1,1 0 1,-1 0 0,1-1 0,0 1-1,0-1 1,-1 1 0,1-1 0,0 0-1,0 0 1,-1 0 0,1 0 0,0 0-1,0 0 1,-1 0 0,1-1 0,0 1-1,0 0 1,-1-1 0,1 0 0,0 1-1,-1-1 1,1 0 0,-1 0 0,1 0-1,-1 0 1,1 0 0,-1 0 0,0 0 0,2-2-1,5-5 7,-1 1-1,1-1 0,-2 0 1,7-9-1,22-38 7,-18 28 31,38-47 0,-54 72-42,0 1 0,0-1 0,0 1 0,0 0 0,1 0 1,-1 0-1,1-1 0,-1 1 0,1 0 0,-1 1 0,1-1 0,-1 0 0,1 0 0,0 1 0,-1-1 0,1 1 1,0-1-1,3 1 0,-4 0 0,1 0 1,-1 1-1,0-1 1,0 1-1,0-1 1,1 1-1,-1-1 0,0 1 1,0 0-1,0-1 1,0 1-1,0 0 1,0 0-1,0 0 1,0 0-1,0 0 1,-1 0-1,1 0 1,1 2-1,1 4 7,0 0 1,0 0-1,-1 0 0,1 0 1,-2 0-1,1 1 0,0 7 1,4 96 119,-5-112-128,-1 1 0,0 0-1,0 0 1,0 0-1,0 0 1,0 0 0,1 0-1,-1-1 1,0 1 0,0 0-1,0 0 1,0 0 0,1 0-1,-1 0 1,0 0-1,0 0 1,0 0 0,0 0-1,1 0 1,-1 0 0,0 0-1,0 0 1,0 0-1,1 0 1,-1 0 0,0 0-1,0 0 1,0 0 0,1 0-1,-1 0 1,0 0 0,0 0-1,0 0 1,0 0-1,1 0 1,-1 0 0,0 1-1,0-1 1,0 0 0,0 0-1,0 0 1,1 0 0,-1 0-1,0 1 1,0-1-1,0 0 1,0 0 0,0 0-1,0 0 1,0 1 0,0-1-1,0 0 1,1 0-1,-1 0 1,0 0 0,0 1-1,0-1 1,0 0 0,12-18 5,-10 15-1,34-56 49,12-19 60,-41 69-97,1 0-1,0 0 0,0 0 1,1 1-1,0 0 0,1 1 1,10-7-1,-19 13-18,0 1 1,-1-1-1,1 1 1,0 0-1,0-1 1,0 1-1,-1 0 0,1 0 1,0-1-1,0 1 1,0 0-1,0 0 1,0 0-1,0 0 0,-1 0 1,1 0-1,0 0 1,0 0-1,0 1 1,0-1-1,0 0 0,-1 0 1,1 1-1,0-1 1,0 0-1,0 1 1,-1-1-1,1 1 0,0-1 1,-1 1-1,1 0 1,0-1-1,-1 1 1,1 0-1,-1-1 1,1 1-1,-1 0 0,1-1 1,-1 1-1,1 0 1,-1 0-1,0 0 1,1 1-1,1 5-9,0 0-1,0 0 1,0 1 0,0 8 0,-1-6 9,21 86-6,-15-67 34,-6-25-25,0 0 1,1-1-1,-1 0 1,1 1-1,0-1 1,0 0-1,0 0 1,0 0-1,1 0 1,-1 0 0,1 0-1,-1-1 1,1 1-1,0-1 1,0 0-1,0 0 1,1 0-1,-1 0 1,0 0-1,1-1 1,-1 1-1,1-1 1,0 0 0,-1 0-1,1-1 1,6 1-1,3 1 7,0-2 0,0 0-1,0 0 1,0-1 0,0-1-1,19-5 1,17-8 25,0-2 1,-1-3-1,-2-1 1,48-30-1,-71 37 12,0 0 0,-1-2 1,-1 0-1,-1-2 0,26-27 0,-46 45-43,1 0 0,-1-1 0,0 1 0,0 0-1,1 0 1,-1-1 0,0 1 0,0 0 0,1 0 0,-1-1-1,0 1 1,0 0 0,1-1 0,-1 1 0,0 0-1,0-1 1,0 1 0,0 0 0,0-1 0,0 1 0,0 0-1,0-1 1,1 1 0,-1-1 0,0 1 0,0 0 0,-1-1-1,1 1 1,0 0 0,0-1 0,0 1 0,0 0 0,0-1-1,0 1 1,-13-1 38,-18 10-10,13 2-12,0 0 0,0 2 0,2 0 0,-1 0 0,2 2 0,-1 0 0,2 1 0,0 0 0,2 1 0,-1 1 0,-14 28 0,23-37-11,1-1 1,0 0-1,0 1 0,1-1 1,0 1-1,-1 13 0,3-20-5,0 0-1,0 0 1,0 1-1,0-1 1,0 0-1,1 0 1,-1 0-1,1 0 1,-1 0-1,1 0 1,0 0-1,-1 0 1,1 0-1,2 2 1,-2-3-1,0 0 0,0 0 1,0 0-1,0-1 1,1 1-1,-1 0 1,0-1-1,0 1 1,1 0-1,-1-1 1,0 0-1,1 1 1,-1-1-1,0 0 1,1 0-1,-1 1 0,1-1 1,-1 0-1,0-1 1,1 1-1,-1 0 1,1 0-1,-1 0 1,2-1-1,4-1 3,-1 0 0,1-1 0,0 1 0,-1-1 0,0 0 0,0-1 0,0 1 0,0-1 0,0-1 0,-1 1 0,0-1 0,0 0 0,0 0 0,0 0 0,5-10 0,4-7 41,-1-1 1,19-45-1,-3 3 69,-26 59-91,9-14 68,-9 19-57,-3 15-25,-13 168-6,-3 23-60,14-189 56,-40 240-94,34-225 95,-1-1 1,-1 0-1,-2 0 1,-1-1-1,-1-1 1,-22 33-1,34-57 7,-2 0 1,1 1-1,0-1 1,-1 0-1,0-1 1,0 1-1,0-1 1,0 0-1,0 0 1,-1 0-1,1 0 1,-1-1-1,0 0 0,0 0 1,0 0-1,0-1 1,0 1-1,0-1 1,0 0-1,-8 0 1,6-1 8,0-1 1,0 0-1,0 0 1,0 0-1,0-1 1,0 0-1,0 0 1,0-1-1,1 0 1,-1 0-1,1-1 0,0 1 1,0-1-1,-8-7 1,3 1 19,1 1 0,0-1 0,1-1 1,0 0-1,1 0 0,0-1 0,-11-24 0,15 28-18,0 0-1,1 0 0,1 0 1,-1 0-1,1-1 0,1 1 0,-1-1 1,2 0-1,-1 1 0,1-1 1,0 0-1,1 1 0,0-1 1,2-8-1,1 5-6,0 0 0,0 1 0,1 0 0,1 0 0,-1 0 0,2 1-1,0 0 1,0 0 0,1 1 0,16-16 0,-18 19-5,2 0-1,-1 0 1,1 1-1,-1 0 0,1 1 1,1-1-1,-1 2 1,1-1-1,-1 1 1,1 0-1,0 1 1,0 0-1,0 1 1,1 0-1,8 0 1,12-1 17,-23 1-28,-1 1 1,1-1 0,-1 1 0,1 1 0,-1-1-1,0 1 1,1 0 0,-1 0 0,11 4 0,-3-2-2389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0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12664,'0'0'1688,"56"55"-2080,-52-49 216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05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9536,'0'0'1128,"84"-10"-1136,-21 16-8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09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321 672 5520,'0'0'3976,"-10"-1"-3680,-3-1-275,-13-1 577,-36-2 0,55 5-435,0 0-1,0 1 1,0-1 0,-1 1-1,1 1 1,1-1 0,-1 1-1,0 0 1,0 1 0,1 0-1,-8 4 1,5-1 8,0 0 0,0 1 1,1 0-1,0 0 0,0 1 1,1 0-1,0 1 0,1 0 0,0 0 1,0 0-1,1 0 0,0 1 0,0 0 1,1 0-1,0 0 0,1 1 0,1-1 1,-1 1-1,2 0 0,-1 0 1,1 14-1,1 8 110,-1-19-111,1 0-1,0 0 0,1-1 0,1 1 1,5 22-1,-7-35-161,1 3 62,0 1-1,0-1 1,0 0 0,1 0 0,0 0 0,0 0-1,0 0 1,0 0 0,0-1 0,1 1 0,5 5-1,4 2 359,-8-9-384,0 0-1,0 0 0,0 0 0,1-1 1,-1 0-1,0 0 0,0 0 0,1 0 1,-1-1-1,8 1 0,-2-1 7,17 2 30,0-2 0,28-4 0,-2 0-59,-23 1 22,1-1 0,-2-2 0,1-1-1,0-1 1,-1-1 0,36-18 0,-48 20-7,-1-1 0,0-1 0,-1-1 0,0 0 0,16-13 0,-24 16-20,0 0 0,0 0 0,0-1 0,-1 1 0,0-2 0,-1 1 0,1 0 0,-2-1 0,1 0 0,5-18 0,-8 19-5,-1 0 0,0 0 0,0 0 0,-1 0 0,0 0 0,0 0 0,-1 1 0,0-1 0,0 0 0,-1 0 0,0 0 0,0 1 0,-1-1 0,-5-9 0,7 15-5,0 0-1,0 0 0,0 0 0,-1 1 1,1-1-1,-1 0 0,1 1 1,-1-1-1,1 1 0,-1 0 0,0-1 1,0 1-1,0 0 0,1 0 1,-1 0-1,0 0 0,0 1 0,0-1 1,-1 0-1,1 1 0,0-1 1,0 1-1,0 0 0,0 0 0,0 0 1,-1 0-1,1 0 0,0 0 1,0 1-1,0-1 0,0 1 0,0-1 1,-4 2-1,3 0 0,0 0 0,-1 0-1,1 0 1,0 0 0,0 0 0,0 1 0,0-1-1,0 1 1,1 0 0,-1 0 0,1 0 0,0 0-1,-1 0 1,2 0 0,-1 1 0,0-1-1,1 1 1,-3 6 0,2 1 3,1 0-1,0 1 1,0-1-1,1 0 1,1 1-1,-1-1 1,5 17-1,0-4 31,2-1 0,12 32-1,-13-41-15,1 0 1,0 0-1,1-1 0,17 21 0,-23-31-15,-1-1 1,1 0-1,1 1 1,-1-1-1,0 0 1,0 0-1,1-1 1,-1 1-1,1 0 1,0-1-1,-1 0 1,1 0-1,0 1 1,0-1-1,0-1 1,-1 1-1,6 0 0,-4-1 7,0 0-1,1 0 1,-1-1-1,0 1 1,0-1-1,0 0 1,-1-1-1,1 1 1,0-1-1,0 1 1,5-4-1,6-6 48,-1 0 1,1-1-1,-2 0 0,20-23 0,-28 30-42,3-4 5,98-102 252,-67 81-196,-37 28-71,1 1 0,0-1 0,0 1 0,0-1 0,0 1 0,0 0 0,0 0 0,0 1 0,0-1 0,0 1 0,0-1-1,6 1 1,-7 0-4,-1 1-1,1 0 0,0-1 1,0 1-1,-1 0 0,1 0 1,0 0-1,-1 0 0,1 0 1,-1 1-1,0-1 0,1 0 1,-1 1-1,0-1 0,0 0 1,0 1-1,0 0 0,0-1 1,2 4-1,14 38 120,-13-30-52,-4-13-67,0 1 0,0-1 1,1 1-1,-1-1 0,0 0 0,0 1 0,1-1 0,-1 1 1,0-1-1,1 0 0,-1 1 0,0-1 0,1 1 1,-1-1-1,0 0 0,1 0 0,-1 1 0,1-1 0,-1 0 1,1 0-1,-1 1 0,1-1 0,-1 0 0,1 0 1,-1 0-1,1 0 0,-1 0 0,1 0 0,17-6 105,19-23 32,-29 23-107,-4 2-12,1 0-1,-1 0 1,1 1-1,0 0 1,0 0-1,1 0 1,-1 1-1,1-1 0,-1 1 1,12-2-1,-14 4-18,0 0 0,0 0 0,-1 0 0,1 1 0,0-1 0,-1 1 0,1-1-1,0 1 1,-1 0 0,1 0 0,-1 0 0,1 1 0,-1-1 0,0 0 0,0 1-1,1 0 1,-1-1 0,0 1 0,0 0 0,0 0 0,-1 0 0,1 1 0,-1-1-1,3 4 1,22 40 6,-22-36 5,1-1-1,0 0 1,0 0 0,1 0 0,0-1 0,1 1-1,0-1 1,11 10 0,-16-17-11,0-1 1,-1 1-1,1 0 0,0-1 1,0 1-1,0-1 1,0 0-1,0 1 0,0-1 1,0 0-1,0 0 1,-1 0-1,1-1 0,0 1 1,0 0-1,0-1 1,0 1-1,0-1 0,0 1 1,-1-1-1,4-2 0,36-22 24,-39 24-25,14-11 1,-1-1 1,0-1-1,-1 0 1,18-24 0,42-70 31,-54 78-15,3-7-6,-2 0 1,-1-1 0,-3-2-1,0 1 1,-3-2 0,13-59-1,-18 50 19,-1 0 0,-3 0 0,-2 0 0,-2-1 0,-6-55 0,-4 61-4,9 43-28,-1 0-1,1 0 1,-1 0-1,0 0 1,1 0-1,-1 0 1,0 0-1,-1 1 1,1-1-1,0 0 1,0 1-1,-1-1 1,1 1-1,-1-1 1,1 1-1,-1 0 1,0-1-1,-3-1 1,4 3-4,0 0 1,0 0 0,-1 0 0,1 0 0,0 0 0,0 1 0,0-1-1,0 0 1,-1 1 0,1-1 0,0 0 0,0 1 0,0-1 0,0 1-1,0 0 1,0-1 0,0 1 0,0 0 0,0 0 0,1-1 0,-1 1-1,0 0 1,0 0 0,1 0 0,-1 0 0,0 0 0,1 0-1,-1 0 1,0 2 0,-14 34-22,5 6-7,3 0 0,1 0 0,-1 84 0,4-36-47,0-22 28,4 0 1,15 120 0,-12-167 47,1 0 0,13 40 1,-14-53 13,-1-1 0,1 1 1,0-1-1,1-1 1,0 1-1,0-1 0,0 1 1,1-1-1,0-1 1,8 7-1,-11-11-4,0 0 1,0 1-1,0-2 0,1 1 1,-1 0-1,1-1 0,-1 1 1,1-1-1,0 0 1,-1 0-1,1-1 0,0 1 1,0-1-1,-1 0 0,5 0 1,-1-1 6,-1 0 0,1 0 1,-1-1-1,1 1 1,-1-2-1,0 1 1,0-1-1,6-3 0,4-4 28,-1 0 0,0-1-1,-1-1 1,-1 0-1,18-20 1,-22 20-14,0 0 1,0-1 0,-1 0-1,-1 0 1,0-1 0,0 0-1,-2 0 1,0 0 0,0-1-1,4-28 1,-9 40-21,0 0 0,0 0 0,0 0 0,-1 0 0,1 0-1,0 0 1,-1 0 0,0 1 0,0-1 0,0 0 0,0 0 0,-2-2 0,3 4-9,0 1 1,-1-1-1,1 0 0,-1 1 1,1-1-1,-1 1 1,1-1-1,-1 1 0,1-1 1,-1 1-1,0-1 1,1 1-1,-1-1 0,0 1 1,1 0-1,-1-1 1,0 1-1,1 0 0,-1 0 1,0 0-1,0 0 1,1-1-1,-1 1 0,0 0 1,0 0-1,1 0 1,-1 0-1,0 1 0,0-1 1,1 0-1,-1 0 0,0 0 1,1 1-1,-1-1 1,0 0-1,1 0 0,-1 1 1,0-1-1,1 1 1,-1-1-1,1 1 0,-1-1 1,0 1-1,1-1 1,-1 1-1,1-1 0,0 1 1,-1 0-1,0 0 1,-5 7-1,1-1 0,-1 1 1,2 0-1,-1 0 0,1 0 0,0 1 1,0-1-1,1 1 0,1 0 1,-1 0-1,1 0 0,1 0 1,0 1-1,0-1 0,1 0 1,0 12-1,2-6 1,-1 1-1,2-1 1,0 0-1,1 0 1,1 0 0,0 0-1,1-1 1,0 0 0,9 14-1,-14-26 0,0 0 0,0-1-1,0 1 1,0-1 0,0 0 0,0 1-1,1-1 1,-1 0 0,1 0 0,-1 0-1,1 0 1,-1 0 0,1 0 0,-1 0-1,1 0 1,0-1 0,-1 1 0,1 0-1,0-1 1,2 1 0,-1-1 2,0 0 0,0 0 1,1-1-1,-1 1 0,0-1 0,0 0 1,0 1-1,0-1 0,0-1 1,5-1-1,3-4 11,1 0 0,-1-1 0,-1 0 0,13-12 0,-19 16-11,98-84 111,-83 73-87,0 2 0,1 0 0,38-18 0,-51 28-23,1 0 1,0 1 0,0-1-1,0 2 1,0-1-1,1 1 1,-1 0-1,0 1 1,1 0 0,-1 0-1,0 1 1,1 0-1,10 3 1,-2 1 13,-1 1 0,1 1 0,-1 0 0,-1 1 0,21 14 0,-7-4 83,45 21 0,-63-34-64,1 0 0,0-1 0,-1-1 0,1 0 0,1 0-1,-1-2 1,20 2 0,-28-3-29,15 0 5,-1 0 1,0-1-1,0-1 0,23-6 1,-7-1-3337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14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5824,'0'0'11177,"13"4"-10865,2 1-213,-1-1 16,-1 0 1,1 0 0,27 2-1,38-2 320,1-4 0,133-17 0,-52 2-13,-22 14 1174,-144-23-883,5 16-936,0 0-1,0 0 1,1 0-1,0 0 1,0 1-1,5-14 1,-5 17-856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13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118 208 3712,'0'0'10121,"-10"4"-9928,-31 11 5,7-4 979,34-10-1133,-1-1 0,0 0 1,0 0-1,0 0 0,0 0 0,0 0 0,0 0 1,0 0-1,0-1 0,0 1 0,0 0 1,0 0-1,0-1 0,0 1 0,0-1 0,0 1 1,1-1-1,-1 1 0,0-1 0,0 1 1,0-1-1,1 0 0,-1 1 0,0-1 0,1 0 1,-1 0-1,1 0 0,-1 1 0,1-1 1,-1-2-1,-1 1 27,1 0 0,0 0 0,0 0 0,1-1 1,-1 1-1,0 0 0,1 0 0,0-1 0,-1 1 0,1 0 0,0-1 1,0-2-1,1 0-18,1 1 0,-1-1 0,1 1 0,0 0 0,0-1 0,1 1-1,-1 0 1,1 0 0,0 0 0,0 1 0,0-1 0,0 1 0,1 0 0,0-1 0,6-3 0,7-4 116,0 1 1,27-11-1,-25 12-59,-8 4-25,-1 0 0,1 1-1,0 0 1,1 1 0,-1 0 0,1 0 0,-1 2-1,1-1 1,13 1 0,-22 1-63,-1 1 0,1-1 0,0 1-1,0-1 1,-1 1 0,1 0 0,-1 0 0,1 0 0,-1 0 0,1 1-1,-1-1 1,1 0 0,-1 1 0,0 0 0,0 0 0,2 2 0,4 4 66,-1 1 1,10 15-1,-14-19-54,2 6 4,0 0 0,-1 0 1,0 1-1,-1-1 1,0 1-1,-1 0 0,2 18 1,-1-6 47,4 33 57,-5-33-71,1 0 0,1 0 1,1 0-1,1-1 0,1 0 0,11 23 0,-12-33-31,-2-5 5,0 1 1,0-1-1,1 0 1,0-1-1,11 13 1,-14-18-33,0 0 0,0 0 0,0-1 0,1 1 0,-1-1 0,0 1 0,1-1 0,-1 0 0,1 0 0,0 0 0,-1 0 0,1-1 0,0 1 0,-1-1 0,1 1 0,0-1 0,0 0 0,-1 0 0,1 0 0,0 0 0,0-1 1,-1 1-1,1-1 0,3-1 0,12-3 54,-12 4-45,0-1 0,0 0 0,0 0-1,0 0 1,0-1 0,-1 0-1,1 0 1,-1 0 0,0 0 0,6-6-1,5-6 44,-1 0-1,0-1 1,-1-1-1,11-18 1,-19 25-45,0 0 0,-1 0 1,0-1-1,0 0 1,-1 0-1,-1 0 0,0 0 1,3-24-1,-2-19 34,7-60 101,-8 96-118,1 1-1,0 0 1,1 0 0,10-21 0,-14 35-32,0 0-1,0 0 0,1 1 1,-1-1-1,1 1 1,-1-1-1,1 1 0,0 0 1,0 0-1,0 0 1,1 0-1,-1 0 1,0 0-1,1 0 0,-1 1 1,1-1-1,-1 1 1,1 0-1,0 0 0,0 0 1,0 0-1,-1 0 1,1 0-1,0 1 0,0 0 1,0-1-1,0 1 1,0 0-1,4 1 0,6 2 11,-1 0-1,0 0 1,0 1 0,0 1-1,18 9 1,-3-1 74,-16-6 5,6 1 42,-17-8-145,6-1-3242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11552,'0'0'4549,"0"12"-3947,6 62 775,18 83 0,-17-139-426,-1-17-374,2-11-304,63-138 1150,-68 143-1316,-1 1 1,1-1 0,0 1 0,0 0 0,0 0 0,1 0-1,4-4 1,-6 6-18,-2 2-83,0 0-1,0 0 1,0 0 0,1-1 0,-1 1 0,0 0 0,0 0 0,0 0 0,0 0 0,1 0 0,-1 0-1,0 0 1,0 0 0,0 0 0,1-1 0,-1 1 0,0 0 0,0 0 0,0 0 0,1 0 0,-1 0 0,0 0-1,0 0 1,0 0 0,1 0 0,-1 1 0,0-1 0,0 0 0,0 0 0,0 0 0,1 0 0,-1 0-1,0 0 1,0 0 0,0 0 0,0 0 0,1 1 0,-1-1 0,0 0 0,6 11 131,2 17-25,-8-27-103,8 43 71,-1 0 0,-2 1-1,-3 0 1,-1 0 0,-3 0 0,-1-1 0,-13 65 0,12-93-47,0 0 0,-7 15 0,9-27-15,0 1 0,0-1 1,0 0-1,0 0 1,-1 0-1,0 0 0,0 0 1,0 0-1,0-1 0,-1 1 1,-5 3-1,8-6-7,0-1-1,-1 1 0,1-1 1,-1 1-1,1-1 0,0 0 1,-1 1-1,1-1 1,-1 0-1,1 0 0,-1 0 1,1 0-1,-1 0 0,1-1 1,-1 1-1,1 0 0,0-1 1,-1 1-1,1-1 1,-1 1-1,1-1 0,0 0 1,0 1-1,-1-1 0,1 0 1,0 0-1,0 0 0,0 0 1,0 0-1,0 0 1,-1-2-1,-2-1 27,0-1 1,0 1 0,1-1-1,0 0 1,0-1-1,-3-6 1,3 4-7,1 0 0,0 0 0,0 0 0,0 0 0,1 0 0,1-1 0,-1 1 0,1 0 0,1-1 0,-1 1 0,1 0 0,1 0-1,3-12 1,-3 13-10,0 1-1,1 0 0,0 0 0,0 0 0,0 0 1,1 0-1,0 0 0,0 1 0,0 0 0,1 0 1,0 0-1,0 0 0,0 1 0,0 0 0,1 0 0,0 0 1,6-3-1,7-1 42,0 0-1,29-7 1,-39 13-28,1 0 0,0 0 0,0 1 0,0 0 0,0 1 0,0 0 0,13 2 0,-18-1-73,-1 0 0,0 1 0,0-1 1,0 1-1,6 3 0,-1 1-3318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16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2 4312,'0'0'3569,"-12"7"-3105,-73 39 560,75-40-770,0 0 0,0 1 0,0 0 0,1 1 0,0-1 0,1 2 0,0-1 0,0 1 0,1 1 0,-13 19 1,18-25-154,0 0 0,0 0 1,0 0-1,0 0 1,1 0-1,0 0 0,-1 1 1,2-1-1,-1 0 1,0 1-1,1-1 1,0 1-1,0-1 0,0 0 1,1 1-1,-1-1 1,1 0-1,0 1 0,0-1 1,1 0-1,-1 0 1,1 0-1,0 0 1,0 0-1,0 0 0,1 0 1,-1-1-1,1 1 1,0-1-1,0 0 0,7 6 1,-9-7-56,1-1 0,0 1 0,0-1 0,0 1 0,1-1 1,-1 0-1,0 0 0,0 0 0,1 0 0,-1 0 0,1-1 0,-1 1 0,0-1 1,1 0-1,-1 1 0,1-1 0,-1 0 0,4-1 0,-2 0 1,0 0 0,-1 0 0,1 0 0,-1-1 0,1 1 0,-1-1 0,0 0 0,0 0 0,0 0 0,0 0 0,4-4 0,-1-1 29,1 0 0,-1-1 1,0 1-1,0-2 0,-1 1 1,0 0-1,0-1 0,5-15 0,-4 5 59,0 0-1,-1 0 1,2-21-1,-6 34-47,-1-1 0,1 0 0,-1 0-1,-1 0 1,1 1 0,-1-1-1,0 0 1,-1 1 0,0-1 0,0 1-1,0-1 1,-6-10 0,3 11 492,11 18-296,9 24-195,-2 0-1,-1 1 1,11 58-1,-13-51-22,13 62 144,12 126-1,-35-228-200,2 7 26,-2 0-1,0 0 1,-2 20 0,2-29-25,0 0 1,0 0 0,0 0-1,-1-1 1,1 1 0,-1 0-1,0-1 1,1 1 0,-1 0-1,0-1 1,0 1 0,0-1-1,0 1 1,0-1 0,0 1-1,0-1 1,-1 0 0,1 0 0,0 1-1,-1-1 1,1 0 0,-1 0-1,1 0 1,-1-1 0,0 1-1,1 0 1,-1-1 0,0 1-1,1-1 1,-1 1 0,-2-1-1,-3 0 29,-1 0-1,1-1 1,-1-1 0,1 1-1,0-1 1,-1 0-1,1 0 1,0-1-1,0 0 1,1-1-1,-1 1 1,1-1 0,0-1-1,0 1 1,-11-10-1,5 3 48,1-1 0,0 0 0,1-1 0,0 0 0,1 0 0,-11-22 0,18 32-55,1-1 1,-1 0-1,1 0 0,0-1 0,-1-7 0,2 11-20,-1 0 0,1-1 0,0 1 0,0 0 0,0-1 1,0 1-1,0-1 0,1 1 0,-1 0 0,0-1 0,1 1 0,-1 0 0,1-1 0,-1 1 0,1 0 0,0 0 1,-1 0-1,1-1 0,0 1 0,0 0 0,1-1 0,5-4 9,3-2 10,0 1-1,1 0 0,-1 1 0,18-8 0,-24 12-24,0 1-1,1 0 1,-1 0 0,1 0 0,-1 0-1,1 1 1,-1 0 0,1 0-1,-1 0 1,1 1 0,-1-1-1,0 1 1,1 0 0,-1 0-1,0 0 1,7 4 0,6 1 20,-11-4-10,-1 0-1,1 0 0,-1 1 0,0 0 1,0-1-1,0 2 0,7 4 0,-12-8-15,0 1 0,0-1-1,0 0 1,1 0 0,-1 0-1,0 0 1,0 0 0,0 0 0,1 0-1,-1 1 1,0-1 0,0 0-1,0 0 1,1 0 0,-1 0-1,0 0 1,0 0 0,0 0-1,1 0 1,-1 0 0,0 0 0,0 0-1,1 0 1,-1 0 0,0 0-1,0 0 1,0 0 0,1-1-1,-1 1 1,0 0 0,0 0-1,0 0 1,0 0 0,1 0 0,-1 0-1,0-1 1,4-1-2973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16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 14368,'0'0'-15,"-12"3"-129,-8 3 270,1 0-1,1 2 1,0 0 0,0 1-1,-21 14 1,32-18-11,0 1-1,0-1 1,1 1 0,-1 0-1,2 1 1,-1-1-1,-6 10 1,10-12-28,-1 1 1,1-1 0,0 0-1,0 1 1,1 0 0,0-1-1,-1 1 1,1 0-1,1-1 1,-1 1 0,1 0-1,0 0 1,0 0 0,1 6-1,0-6-20,0 0 0,1 0 1,-1 0-1,1 0 0,0-1 0,0 1 0,1-1 0,-1 1 1,1-1-1,0 0 0,0 0 0,1 0 0,-1 0 0,1-1 1,0 1-1,0-1 0,0 0 0,0 0 0,6 2 0,-2 0 14,0-2-1,1 1 1,0-1-1,0 0 1,0-1-1,0 1 1,0-2-1,1 0 1,13 1-1,-8-3 21,1-1 0,-1 0-1,0-1 1,1 0 0,-2-1-1,27-12 1,83-45 354,-46 14-458,-53 30-2373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0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288 487 4312,'0'0'8905,"-11"-3"-8510,9 3-388,-7-3 137,0 0 1,-1 1 0,1 1 0,-1 0-1,1 0 1,-1 0 0,1 1 0,-1 1-1,-12 1 1,13 1-43,0 0 0,0 0-1,0 1 1,0 0 0,0 1-1,1 0 1,0 0 0,0 1 0,0 0-1,0 0 1,1 1 0,0 0 0,1 0-1,0 1 1,-9 12 0,11-13-44,0 0 1,0 1 0,0-1-1,1 1 1,0 0-1,0 0 1,1 0 0,0 0-1,1 0 1,0 0-1,0 1 1,0-1 0,1 1-1,1-1 1,-1 0 0,1 1-1,1-1 1,3 12-1,-4-16-20,0-1-1,1 1 0,0 0 0,0-1 1,0 1-1,0-1 0,0 0 0,1 0 0,-1 0 1,1 0-1,0 0 0,0-1 0,0 1 0,0-1 1,1 1-1,-1-1 0,1 0 0,-1-1 0,1 1 1,0-1-1,-1 1 0,1-1 0,0 0 0,8 1 1,-7-2-1,1 0-1,-1 0 1,1 0 0,-1 0 0,1-1 0,-1 0 0,0 0-1,1-1 1,-1 1 0,0-1 0,0 0 0,0-1 0,0 1-1,0-1 1,-1 0 0,1 0 0,6-6 0,-4 2 7,0-1 0,-1 0 0,0 1 0,0-2 0,-1 1 0,0-1 0,0 0 0,-1 0 0,0 0 0,-1-1 0,0 1 0,3-15 0,-4 9 36,0-1-1,-1 0 0,-1 0 1,0 1-1,-1-1 1,-1 0-1,-4-17 1,6 31-61,-1 0-1,0 1 1,1-1 0,-1 0 0,0 1 0,0-1-1,0 1 1,0-1 0,0 1 0,0-1 0,-1 1-1,1 0 1,0-1 0,-1 1 0,1 0 0,-1 0-1,1 0 1,-1 0 0,0 0 0,1 1 0,-4-2-1,4 1-7,0 2 1,1 0 0,-1 0-1,0-1 1,1 1 0,-1 0 0,0 0 0,1 0 0,-1 0 0,1 0 0,0 0 0,-1 0 0,1 0 0,0 0 0,-1 0 0,1 0-1,0 0 1,0 2 0,0 1-5,0 0 0,0 0 0,1 0-1,-1-1 1,1 1 0,0 0 0,0 0-1,1 0 1,-1-1 0,1 1 0,0 0-1,0-1 1,0 1 0,0-1 0,4 5-1,2 0 2,-1 0 0,1 0 0,0-1-1,15 10 1,-20-15-4,0-1 0,0 1 0,0-1-1,0 0 1,0 1 0,1-1 0,-1-1 0,0 1 0,1 0 0,-1-1 0,1 0-1,-1 0 1,1 0 0,-1 0 0,1 0 0,-1-1 0,0 1 0,1-1-1,-1 0 1,0 0 0,1 0 0,-1-1 0,0 1 0,0-1 0,0 0 0,0 0-1,4-4 1,4-2 8,-1 0 0,-1-2 0,0 1-1,0-1 1,-1 0 0,8-13 0,8-19 31,-1 0 1,21-60 0,-1 2 33,-10 25 10,-20 42 19,2 1 0,26-43 0,-40 74-99,-1 0 0,1 1-1,-1-1 1,0 0 0,1 1 0,-1-1 0,1 0 0,-1 1-1,1-1 1,0 0 0,-1 1 0,1-1 0,0 1 0,-1-1-1,1 1 1,0 0 0,0-1 0,-1 1 0,1 0 0,0-1-1,0 1 1,0 0 0,1 0 0,-2 0-3,1 0-1,0 1 1,-1-1 0,1 1 0,0-1-1,-1 0 1,1 1 0,-1 0-1,1-1 1,-1 1 0,1-1 0,-1 1-1,1 0 1,-1-1 0,1 1 0,-1 0-1,0-1 1,0 1 0,1 1-1,2 7 7,-1 1-1,0-1 0,1 11 0,-2-14 1,7 71 4,-4-1-1,-2 1 1,-14 112 0,-55 228-3,41-308 55,-52 139 1,69-221-39,3-7 24,-1-1 0,-1-1 1,-1 0-1,-15 25 0,24-43-47,0 0-1,0 1 1,-1-1 0,1 0-1,0 1 1,0-1-1,0 0 1,0 0 0,-1 1-1,1-1 1,0 0-1,0 0 1,-1 1-1,1-1 1,0 0 0,-1 0-1,1 0 1,0 1-1,0-1 1,-1 0 0,1 0-1,0 0 1,-1 0-1,1 0 1,0 0-1,-1 0 1,1 0 0,0 0-1,-1 0 1,1 0-1,0 0 1,-1 0 0,1 0-1,0 0 1,-1 0-1,1 0 1,0 0-1,-1-1 1,1 1 0,0 0-1,-1 0 1,1 0-1,0 0 1,0-1 0,-1 1-1,1 0 1,-9-16 102,6 5-75,0 0-1,1 0 1,1 0-1,-1 0 1,2 0 0,0-16-1,1 5 18,1 0 0,7-28 0,-4 33-9,0 1 0,1-1 1,1 1-1,0 1 0,1-1 0,1 1 1,0 1-1,1 0 0,1 0 0,0 1 0,1 0 1,0 1-1,1 0 0,0 1 0,1 0 0,0 1 1,29-15-1,-19 14 155,43-16 1,-57 24-165,1 1 1,-1-1-1,0 2 1,1-1-1,-1 1 1,1 1-1,13 1 1,-21-1-28,0 1 1,-1 0-1,1 0 1,-1 0-1,1 0 1,-1 0-1,0 0 1,1 0-1,-1 1 0,0-1 1,0 1-1,0 0 1,0-1-1,0 1 1,3 4-1,18 32-1646,-18-29-230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3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6424,'0'0'6038,"10"11"-5812,35 36-12,-41-44-187,0 0-1,-1 0 0,1-1 0,0 0 1,0 0-1,1 0 0,-1 0 0,0 0 1,1-1-1,-1 0 0,1 0 1,4 0-1,5 2 54,23 3 172,0-1 1,0-2 0,0-2 0,0-1 0,51-7 0,173-39-1313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5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1 527 4616,'0'0'4080,"10"-6"-3712,25-15-96,127-82 1432,-139 86-1354,-1-1 1,-2-2 0,0 0-1,29-37 1,59-100 1379,-78 110-1188,2-11 816,-32 58-1338,0 0-1,0 0 0,-1 0 1,1 0-1,0 0 0,0 0 0,0 0 1,0 0-1,-1 0 0,1 0 1,0 0-1,0 0 0,0 0 0,0 0 1,-1 0-1,1 0 0,0 0 1,0 0-1,0 0 0,0 0 0,-1 0 1,1 0-1,0 0 0,0 0 1,0 0-1,0 0 0,-1 0 0,1-1 1,0 1-1,0 0 0,0 0 1,0 0-1,0 0 0,0 0 0,-1-1 1,1 1-1,0 0 0,0 0 1,0 0-1,0-1 0,-8 17 104,-40 91 404,43-92-464,0-1 0,2 1 0,0-1 0,0 1 0,0 30 0,3-33-10,0 1 0,1-1 1,1 0-1,0 0 0,0 1 0,1-1 0,1-1 0,0 1 0,0 0 1,1-1-1,1 0 0,0 0 0,14 19 0,-18-28-39,0 0 0,0 0 0,0 0 0,1 0 1,-1 0-1,1-1 0,-1 1 0,1-1 0,0 1 0,-1-1 0,1 0 0,0 0 0,0 0 1,0-1-1,0 1 0,0-1 0,0 1 0,0-1 0,0 0 0,0 0 0,0 0 0,0-1 0,0 1 1,-1-1-1,1 0 0,0 1 0,0-1 0,5-3 0,0 1 10,-1-1-1,1 0 1,-1 0 0,0-1-1,0 0 1,0 0-1,0 0 1,-1-1 0,7-8-1,4-11 36,0 0-1,-1-2 1,-2 0-1,-1 0 0,15-48 1,4-4 77,-27 64-94,-4 11-27,1 0 0,-1 0 0,1 0 0,-1 0 0,1 0 0,0 0 0,0 1 0,1-1 0,4-5 0,-6 9-13,0-1 0,-1 1 0,1 0 0,0-1 0,0 1 1,-1 0-1,1 0 0,0-1 0,0 1 0,-1 0 0,1 0 0,0 0 0,0 0 0,-1 0 0,1 0 0,0 0 1,0 0-1,0 1 0,-1-1 0,1 0 0,0 0 0,0 1 0,-1-1 0,1 0 0,0 1 0,-1-1 0,1 1 1,0-1-1,-1 0 0,1 1 0,-1 0 0,1-1 0,-1 1 0,1-1 0,-1 1 0,1 0 0,-1-1 0,0 1 0,1 0 1,-1 1-1,16 37 48,-12-26-41,4 7 1,0 0 1,-2 0-1,0 1 0,-2-1 0,0 1 0,-1 0 0,-1 0 0,-2 40 0,-1-43 14,-3 35 6,4-49-21,-1 0 0,0 0 1,0 0-1,0-1 0,-1 1 0,1 0 0,-1-1 0,0 1 0,0-1 1,-3 5-1,3-7 5,1 1 0,-1-1 0,1 0 0,-1 0 1,0-1-1,1 1 0,-1 0 0,0 0 0,0-1 0,0 1 1,0-1-1,1 0 0,-1 1 0,0-1 0,0 0 0,0 0 1,0 0-1,0 0 0,0-1 0,0 1 0,0-1 1,1 1-1,-1-1 0,0 1 0,0-1 0,0 0 0,-2-2 1,-7-2 32,1-1 1,0 0-1,-10-8 1,18 13-38,-6-5 44,-1-1 0,1 1 0,0-1 0,0-1 0,1 1 0,0-1 1,0-1-1,-9-15 0,14 22-11,0-7 145,15 10-124,-8-1-63,24 6 6,1 2 0,-1 0 0,35 17 0,27 8 3,22 13-947,-113-46 875,0 0 1,0 0-1,1 0 1,-1 0-1,0 0 1,0 0-1,0 0 1,1 0-1,-1 0 0,0 0 1,0 0-1,1 0 1,-1 0-1,0 0 1,0 0-1,0 0 1,1-1-1,-1 1 1,0 0-1,0 0 0,0 0 1,1 0-1,-1 0 1,0-1-1,0 1 1,0 0-1,0 0 1,0 0-1,1 0 0,-1-1 1,0 1-1,0 0 1,0 0-1,0 0 1,0-1-1,0 1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5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10040,'0'0'224,"80"2"-1056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6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0 381 4616,'0'0'9646,"10"-14"-9227,66-90 380,-52 69-473,-1 4 179,-2-2 1,35-70-1,-55 100-448,0 0 1,1-1-1,0 1 0,0 0 0,0 0 1,0 0-1,0 0 0,1 1 0,-1-1 0,1 1 1,0-1-1,4-2 0,4-9 346,-8 7-91,-4 7 82,-6 16-40,1-9-314,1 0 0,-1 0 0,2 0 0,-1 1 0,1-1 0,0 1 0,0 0 0,1 1 0,0-1 0,1 1 0,0-1 0,-1 13 0,-1 9 83,2 0 0,3 39 0,-1-56-52,1-1-1,1 0 1,0 0 0,6 21-1,-7-29-47,0-1 0,1 1-1,-1-1 1,1 1 0,0-1-1,0 0 1,0 1 0,0-1-1,1 0 1,-1-1 0,1 1-1,0 0 1,-1-1 0,1 1-1,0-1 1,1 0 0,-1 0-1,0 0 1,6 2 0,-5-4-2,0 0 1,1 0 0,-1 0 0,0 0-1,0-1 1,1 0 0,-1 0-1,0 0 1,0 0 0,0-1 0,0 1-1,0-1 1,5-4 0,8-7 21,0 0 0,-1-1 0,0-1 0,-1-1 0,15-20 1,-9 11-9,14-19 20,-22 26 2,1 1-1,26-24 0,-39 40-40,8-4 107,-3 18-38,-2 3-43,-1 1 0,-1-1 0,0 32 0,-1-25 53,4 32 0,-4-53-85,-1 0 1,0-1 0,0 1 0,1-1 0,-1 1-1,1-1 1,-1 1 0,1-1 0,0 1 0,0-1 0,-1 0-1,1 1 1,0-1 0,0 0 0,0 0 0,0 0-1,2 2 1,-2-3 4,0 1-1,0-1 1,0 0-1,0 1 1,1-1-1,-1 0 1,0 0-1,0 1 0,0-1 1,0 0-1,0 0 1,0 0-1,1 0 1,-1-1-1,0 1 1,0 0-1,0 0 1,1-1-1,4-2 25,0 0-1,0 0 1,-1 0-1,1-1 0,-1 0 1,7-6-1,1-2 8,-2 2 11,0 0-1,0 1 1,1 0-1,0 1 1,17-9 0,-26 16-41,-1-1 0,1 1 0,-1 0 1,1 1-1,0-1 0,0 0 0,-1 1 1,1 0-1,0-1 0,0 1 1,0 0-1,-1 1 0,1-1 0,0 0 1,0 1-1,0 0 0,-1-1 0,1 1 1,0 0-1,-1 0 0,1 1 0,-1-1 1,4 3-1,0 1-17,-1 1 1,1 0-1,-1 0 0,0 0 0,-1 1 1,7 13-1,-5-9 1,0 1 0,-1 1 0,0-1-1,-1 1 1,-1-1 0,0 1 0,0 0 0,-2 0 0,1 1 0,-2 12 0,4 0 30,-4-25-51,0 0 0,0 0 0,1 0 0,-1 1 0,1-1 0,-1 0 0,1 0 0,-1 0 0,1 0 0,0-1 0,-1 1 0,1 0 0,0 0 0,0 0 0,0 0 0,0-1 0,-1 1 0,1 0 0,2 0 0,-3-1-163,1-1 0,-1 1 0,1 0 0,-1-1 0,1 1 0,-1-1 0,0 1 0,1-1 0,-1 1 0,0-1 0,0 1 0,1-1-1,-1 1 1,0-1 0,0 1 0,0-1 0,1 1 0,-1-2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7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12160,'0'0'1032,"95"6"-1544,-26 8 360,5 9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9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1098 4816,'0'0'1665,"13"-7"-992,-6 4-577,4-2 65,0 0 0,0-1 1,-1 0-1,0-1 0,0 0 0,0-1 1,14-15-1,1-9 611,38-62 0,-34 49-330,34-55 982,87-187 0,-138 258-1101,-1 0 0,-1 0 1,-2-1-1,-1 0 0,5-50 0,-12 71 7,-5 8 15,-9 13 73,1 4-287,1 1 1,0 1-1,-17 35 0,-20 61 99,33-70-87,-19 76 0,30-96-87,1 0 0,2 0 0,0 0-1,1 1 1,3 24 0,-1-43-38,-1 0 1,1 0-1,1-1 1,-1 1-1,1 0 0,0-1 1,1 1-1,-1-1 1,1 0-1,5 8 0,-6-12-11,-1 1 1,1 0-1,-1 0 0,1-1 0,0 1 0,0-1 1,0 1-1,0-1 0,0 0 0,0 1 0,0-1 1,0 0-1,1-1 0,-1 1 0,0 0 0,1-1 1,-1 1-1,0-1 0,1 0 0,-1 0 0,0 0 0,1 0 1,-1 0-1,1 0 0,-1 0 0,0-1 0,1 0 1,2 0-1,5-3 12,0-1 1,0 0-1,-1 0 0,0-1 1,0 0-1,0-1 1,14-13-1,50-61 131,-42 41-44,-2-2 1,-2-1-1,23-49 0,54-141 365,-83 183-257,26-102 0,-41 78 122,-3 68-222,-3 6-111,0 0 1,0 0 0,0 0-1,0 0 1,0 0 0,1 0-1,-1 0 1,0 0 0,0 0 0,0 0-1,0 0 1,0 0 0,0-1-1,1 1 1,-1 0 0,0 0 0,0 0-1,0 0 1,0 0 0,0 0-1,0-1 1,0 1 0,0 0-1,0 0 1,0 0 0,0 0 0,0 0-1,0-1 1,0 1 0,0 0-1,0 0 1,0 0 0,0 0 0,0 0-1,0-1 1,0 1 0,0 0-1,0 0 1,0 0 0,0 0-1,0 0 1,0-1 0,0 1 0,0 0-1,0 0 1,0 0 0,0 0-1,-1 0 1,1 0 0,0 0 0,0-1-1,0 1 1,0 0 0,0 0-1,0 0 1,-1 0 0,1 0 0,0 0-1,0 0 1,0 0 0,0 0-1,0 0 1,-1 0 0,-3 22 256,-74 236 149,45-138-264,1-1 39,15-47 142,-32 81 0,47-149-228,0 1-1,0 0 0,1 0 1,0 0-1,-1 11 0,3-17-76,0 0 0,0 0-1,0 0 1,0 0-1,0 0 1,0 0 0,0 0-1,0 0 1,0 0 0,0 0-1,-1 0 1,1-1-1,1-1 1,0-2 14,56-73 196,-49 67-205,0 2 0,1-1 1,-1 1-1,2 1 0,13-10 0,-22 17-20,-1 0-1,1 0 1,0 0-1,-1 0 1,1 0-1,0 0 1,0 1-1,-1-1 1,1 1-1,0-1 1,0 1-1,0 0 1,0 0-1,0-1 0,0 1 1,-1 1-1,1-1 1,0 0-1,0 0 1,0 1-1,0-1 1,0 1-1,-1-1 1,1 1-1,0 0 1,0 0-1,-1 0 1,1 0-1,-1 0 1,1 0-1,-1 0 1,1 0-1,-1 1 1,2 1-1,3 5 1,-1 1 0,1-1-1,-2 1 1,1 0 0,4 14-1,5 10 3,-10-25-8,1-1 1,0 1 0,0-1 0,8 9 0,-11-14-1,1 0 0,-1 0 0,1 0 1,-1 0-1,1-1 0,-1 1 0,1-1 0,0 0 0,0 1 0,0-1 1,0-1-1,0 1 0,0 0 0,0-1 0,5 1 0,1-1 0,-1 0 0,0-1 0,0 0 0,0-1 0,0 0 0,0 0 0,15-6 0,-1-2 0,27-18 0,-40 21 5,0 0-1,0 0 1,-1-1 0,0 0-1,-1-1 1,0 1-1,0-2 1,0 1 0,-2-1-1,1 1 1,-1-2-1,0 1 1,-1-1 0,-1 1-1,1-1 1,-2 0-1,1 0 1,-2 0 0,2-21-1,-3 31-1,0 0 0,0-1-1,0 1 1,0 0-1,0 0 1,0 0 0,0 0-1,0 0 1,0 0-1,0 0 1,-1 0 0,1-1-1,0 1 1,-1 0 0,1 0-1,-1 0 1,0 0-1,1 1 1,-1-1 0,1 0-1,-1 0 1,0 0 0,0 0-1,0 1 1,1-1-1,-1 0 1,0 1 0,0-1-1,0 0 1,0 1-1,0 0 1,0-1 0,0 1-1,0-1 1,0 1 0,0 0-1,-1 0 1,1 0-1,0 0 1,0 0 0,0 0-1,0 0 1,0 0 0,0 0-1,0 0 1,-1 0-1,0 1 1,-5 1 6,2 0 1,-1 0-1,0 1 1,0 0-1,1 0 1,-1 0-1,-6 5 1,-2 4 2,0-1 1,1 2 0,0 0-1,1 0 1,-16 25 0,25-34-9,-1 1 1,2-1 0,-1 1 0,0 0 0,1 0-1,0 0 1,0 0 0,1 1 0,-1-1 0,1 0 0,0 1-1,1-1 1,-1 1 0,1-1 0,0 1 0,1-1-1,-1 1 1,1-1 0,0 1 0,0-1 0,1 0-1,4 10 1,0-3 13,2 0-1,-1 0 0,2-1 1,-1 0-1,2-1 1,-1 0-1,1 0 0,1-1 1,0 0-1,12 7 1,-15-11-7,1 0 0,-1-1 0,0 0 1,1-1-1,0 0 0,0 0 0,0 0 1,0-2-1,0 1 0,1-1 0,-1 0 1,1-1-1,-1 0 0,0 0 0,1-1 1,9-2-1,-18 2-31,0 1 1,0 0-1,0 0 0,0 0 1,0-1-1,0 1 1,0 0-1,0-1 0,0 1 1,0-1-1,0 1 0,0-1 1,0 0-1,0 1 1,0-1-1,-1 0 0,1 0 1,0 1-1,0-1 1,-1 0-1,1 0 0,-1 0 1,1 0-1,-1 0 0,1 0 1,-1 0-1,1 0 1,-1 0-1,0 0 0,0 0 1,1 0-1,-1 0 0,0 0 1,0-1-1,0 1 1,0 0-1,0 0 0,-1 0 1,1 0-1,0 0 0,0 0 1,-1 0-1,1 0 1,-1 0-1,1 0 0,-1 0 1,1 0-1,-2-1 1,-2-6-581,-1 1-1,0-1 1,-1 1 0,-8-8 0,11 11-557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29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10448,'0'0'1680,"96"16"-1480,-43-20 8,13 4 8,1-2 8,-9-8 48,-3 4 8,-9 2-88,2-2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7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17559,'0'0'1256,"-14"58"-840,1-23 8,-3-1 24,-2-8 0,0 2 32,-2-4-8,-4-1-72,6-7-8,-3-4-168,3-12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2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17 4816,'0'0'13511,"5"10"-13315,15 30-14,-19-39-175,-1 0 1,0-1-1,1 1 0,-1-1 1,0 1-1,1-1 1,-1 1-1,1 0 0,-1-1 1,1 1-1,-1-1 1,1 0-1,-1 1 0,1-1 1,-1 1-1,1-1 1,0 0-1,-1 0 0,1 1 1,0-1-1,-1 0 1,1 0-1,0 0 0,-1 1 1,1-1-1,0 0 1,-1 0-1,1 0 0,0 0 1,-1 0-1,1-1 1,0 1-1,0 0 0,-1 0 1,1 0-1,-1-1 1,2 1-1,4-2 54,18 1 152,1 0 0,37 6-1,30-1 64,-1-9-48,0-3 1,123-28-1,-45 12 143,-113 18-99,-46 5-136,-9 1-118,0-1-1,0 1 0,0 0 1,0 0-1,0 0 0,0 0 0,0 0 1,0 0-1,0 0 0,0 1 1,0-1-1,0 0 0,0 0 0,1 1 1,7-1 347,-20 1-134,-19 4-177,0-1 0,-1-2 0,-42-2 0,1 0-13,-63 5 47,-142 25 0,-88 32 140,347-60-193,13-2-26,8-2-1,140-26-325,-103 21-2399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3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 7024,'0'0'6901,"-5"12"-6522,-1 0-274,2-4-44,0-1 1,1 0-1,0 1 1,0 0-1,1-1 1,0 1-1,0 0 1,1 0-1,-1 12 1,3 2 171,0 0 0,1 0 0,2 0 0,0 0 0,1-1 0,1 0 1,15 35-1,-20-54-200,0 0 0,0 0 1,0 0-1,0 0 0,0 0 0,0 0 1,1-1-1,-1 1 0,1 0 1,-1-1-1,1 1 0,0-1 0,-1 1 1,1-1-1,0 0 0,0 0 1,0 0-1,0 0 0,0 0 0,0 0 1,0 0-1,1-1 0,-1 1 0,0-1 1,0 0-1,1 0 0,-1 1 1,0-1-1,0-1 0,1 1 0,-1 0 1,0-1-1,0 1 0,0-1 0,0 1 1,1-1-1,-1 0 0,0 0 1,3-2-1,4-2 67,0-1 1,0-1-1,0 1 0,-1-2 0,0 1 1,13-17-1,-3-1 86,-2 0 0,-1-1 0,-1-1 0,17-43 0,6-13 389,-33 75-492,-3 5-39,0 1 0,0-1-1,1 0 1,-1 1 0,1-1 0,0 1-1,-1-1 1,1 1 0,0 0-1,0 0 1,1 0 0,-1 0 0,0 0-1,5-3 1,-6 5-34,-1 0 0,1 0-1,-1 0 1,1 0 0,-1 0 0,1 0 0,-1 0 0,1 0-1,-1 0 1,1 1 0,-1-1 0,1 0 0,-1 0-1,1 0 1,-1 0 0,0 1 0,1-1 0,-1 0-1,1 1 1,-1-1 0,0 0 0,1 1 0,-1-1 0,0 0-1,1 1 1,-1 0 0,11 13 122,-2 4-81,0 1 0,-1 0-1,-1 0 1,-1 0-1,0 1 1,-2 0 0,3 21-1,4 145 144,-10-84 5,-16 146-1,11-216-130,-2 1 0,-1-1-1,-2-1 1,-1 1-1,-1-2 1,-1 0-1,-2 0 1,-29 46-1,41-74-51,1 0 0,-1 0-1,1 0 1,-1 0 0,0 0-1,0-1 1,0 1 0,0-1-1,0 1 1,0-1 0,0 1-1,0-1 1,-1 0 0,1 0-1,0 0 1,-1-1 0,1 1 0,-1 0-1,1-1 1,-1 0 0,1 1-1,-1-1 1,1 0 0,-1 0-1,0 0 1,1-1 0,-1 1-1,1-1 1,-1 1 0,1-1-1,0 0 1,-1 0 0,1 0-1,0 0 1,-3-2 0,-4-2 36,1-1 0,0 0 1,0 0-1,1 0 0,0-1 0,0 0 1,-11-15-1,8 7 30,0 0 0,0-1 1,2 0-1,0-1 0,1 0 1,1 0-1,0 0 0,1-1 0,-4-28 1,9 39-61,1 0 0,-1-1 1,1 1-1,0 0 1,1 0-1,0 0 0,0 0 1,0 1-1,1-1 1,0 0-1,8-11 0,-5 8 1,0 1 0,1 0 0,0 1 0,0-1 0,1 1 0,17-13 0,-17 16-12,0 0 0,1 1 0,-1 0 1,1 0-1,0 1 0,0 0 0,0 1 0,0 0 0,0 0 1,14 0-1,10 1 27,55 5 1,-8 0 48,-80-4-89,0 0 1,1 0 0,-1 0 0,1 0-1,-1 0 1,0 0 0,1 0 0,-1 0-1,0-1 1,1 1 0,-1 0 0,0 0-1,1 0 1,-1-1 0,0 1 0,1 0-1,-1 0 1,0-1 0,0 1 0,1 0-1,-1-1 1,0 1 0,0 0 0,0-1-1,0 1 1,1 0 0,-1-1 0,0 1-1,0 0 1,0-1 0,0 1 0,0-1-1,0 1 1,0 0 0,0-1 0,0 0 0,-2-13-1815,2 12 252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4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1 250 6224,'0'0'5880,"10"-9"-5152,-2 3-574,2-2 48,-1 0 0,0 0-1,0-1 1,-1-1 0,13-17 0,-12 11 227,0-1-1,8-25 1,5-8 605,-20 45-786,1 0 1,0 0 0,0 0-1,6-7 1,-8 11-212,-1 0 0,1 1 0,-1-1 0,1 1 0,-1-1 0,1 1 1,-1 0-1,1-1 0,0 1 0,-1-1 0,1 1 0,0 0 0,-1 0 0,1-1 1,0 1-1,-1 0 0,1 0 0,0 0 0,0 0 0,-1 0 0,1 0 0,0 0 1,-1 0-1,1 0 0,0 0 0,0 0 0,-1 0 0,1 1 0,0-1 0,-1 0 1,1 0-1,0 1 0,-1-1 0,1 0 0,-1 1 0,1-1 0,0 1 0,-1-1 0,1 1 1,-1-1-1,1 1 0,-1-1 0,0 1 0,1 0 0,0 0 0,12 19 185,0 1 0,-1 0 0,-1 0 0,13 39 0,-8-19 32,2-5 311,-16-34-800,-1 1 0,1-1 0,-1 0 0,1 0 0,0 1 0,0-1 0,-1 0-1,2 0 1,-1-1 0,4 4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8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338 853 5904,'0'0'5808,"-11"0"-5427,-12 1-69,0 1 1,-25 5-1,36-5-141,0 0 0,0 2 1,0 0-1,0 0 0,1 1 1,-20 11-1,19-8-31,0 1 0,0 1 0,1 0 0,1 1 0,-1 0 0,2 0 0,0 1-1,-12 19 1,17-25-87,1 0-1,0 0 0,1 1 1,-1-1-1,1 1 0,0-1 0,1 1 1,-1 0-1,2 0 0,-1-1 0,1 1 1,-1 0-1,2 0 0,-1 0 1,1 0-1,0 0 0,1-1 0,-1 1 1,1-1-1,5 11 0,-3-10-9,0 0 0,0 0 0,0-1 0,1 1 1,0-1-1,1-1 0,-1 1 0,1-1 0,0 0 0,0 0 0,1 0 0,-1-1 0,1 0 0,0 0 0,0-1 0,1 0 1,-1 0-1,14 3 0,-12-5 1,0 1 0,0-1-1,0 0 1,0-1 0,0 0 0,1-1 0,-1 0 0,0 0 0,0-1 0,-1 0 0,1-1 0,0 0 0,-1 0 0,1 0 0,-1-1 0,10-7-1,-4 1 10,-1-1-1,0-1 0,-1 0 1,0 0-1,-1-1 0,-1 0 0,0-1 1,0-1-1,-2 1 0,0-1 1,7-17-1,2-11 82,-2-1 1,17-85-1,-21 64-19,-2 0 0,-4 0 0,-4-105 1,-8 75 38,-34-171 0,38 248-122,3 15-22,0 0 0,0 0 0,0 1-1,-1-1 1,1 0 0,-1 1-1,0-1 1,1 0 0,-1 1-1,0-1 1,-1 1 0,1 0-1,0-1 1,-1 1 0,1 0-1,-1 0 1,0-1 0,-3-2-1,1 13 31,-6 28-25,1 1 0,1 0 0,2 0 0,-1 59 0,13 152 39,-5-231-52,30 213 35,-14-129-26,-14-83 3,0 0 0,1-1 1,2 1-1,7 19 0,-10-30-2,0 0-1,1-1 0,0 1 1,0-1-1,0 0 1,1 0-1,0 0 1,0-1-1,0 1 1,1-1-1,0-1 1,11 8-1,-13-9-14,2 0 19,0 0 1,0 0-1,0 0 0,0-1 0,7 3 1,-10-5-9,0 0 0,-1 1 1,1-1-1,0 0 0,0 0 1,0-1-1,0 1 0,-1-1 1,1 1-1,0-1 0,0 0 1,-1 0-1,1 0 0,0 0 1,3-3-1,7-4 22,-1 0-1,1-1 1,-1-1-1,-1 0 1,0 0-1,0-1 1,-1-1 0,-1 0-1,1 0 1,-2-1-1,0 0 1,-1 0-1,0-1 1,-1 0 0,0 0-1,4-18 1,-8 24 3,1 0 0,0 0 1,1 0-1,6-10 0,-6 11 15,1-1 0,-2 0-1,5-12 1,0 9 92,-4 11-59,-4 7-70,-3 10 1,1 0-1,0 0 1,2 0 0,0 1-1,1-1 1,0 0 0,2 0 0,0 0-1,1-1 1,0 1 0,1-1-1,11 23 1,-14-36 0,0 1 0,-1-1 0,1 1-1,1-1 1,-1 0 0,0 0 0,1 0 0,0 0 0,0 0 0,0-1-1,0 1 1,0-1 0,0 0 0,0 0 0,1 0 0,-1 0 0,1-1-1,0 1 1,5 0 0,-5-1 4,1-1 1,-1 0-1,0 0 1,1 0-1,-1 0 0,0-1 1,0 0-1,0 0 1,0 0-1,1 0 0,-2-1 1,1 1-1,0-1 0,0 0 1,0 0-1,-1-1 1,6-3-1,14-13 29,-1 0 0,-1-1 0,-1-1 0,0-1-1,28-44 1,-33 43-19,1 1 52,-1-1 0,-1-1 0,-1-1 0,15-40 0,-22 48 70,-3 13-72,-2 6-52,-1-2-24,0 0 1,1 0-1,-1 0 0,0 0 0,0 0 0,1-1 0,-1 1 0,0 0 1,1 0-1,-1 0 0,0 0 0,0 0 0,1 0 0,-1 0 1,0 0-1,0 0 0,1 0 0,-1 0 0,0 0 0,1 0 0,-1 1 1,0-1-1,0 0 0,1 0 0,-1 0 0,0 0 0,0 0 0,1 1 1,-1-1-1,0 0 0,0 0 0,0 0 0,1 0 0,-1 1 1,0-1-1,0 0 0,0 0 0,0 1 0,1-1 0,10 10 2,6 13-2,-14-20 0,0 0 0,0 1 0,0 0 0,-1 0 0,1 0 0,-1 0 0,0 0 0,0 0 0,0 0 0,-1 1 0,0-1 0,1 1 0,-1-1 0,-1 1 0,1 4 0,6 114 4,-7-116 2,1 0 0,0 0 0,1 0 0,0 0 0,0 0 0,0 0 0,1-1 0,0 1 0,0-1 0,1 0 0,0 0 0,0 0 0,8 9 0,-8-10 2,2 3-2,0-1 0,0 0-1,0 0 1,1 0 0,0-1-1,0 0 1,9 5 0,-11-8-6,0-1 0,0 0 1,0 0-1,0 0 1,0 0-1,0-1 1,1 0-1,-1 0 1,0-1-1,1 1 0,-1-1 1,0 0-1,1-1 1,5 0-1,10-3 6,0-1-1,0-1 1,0-1-1,-1-1 1,0-1-1,-1 0 1,0-2-1,0 0 0,18-15 1,-32 22-2,-1 0 1,0-1-1,0 0 0,0 1 1,0-1-1,-1 0 0,0-1 1,0 1-1,0-1 0,-1 1 1,0-1-1,0 0 0,2-9 1,-2 5 4,0 0 0,-1 0 0,0 0 0,-1 0 0,0 0 0,-1 0 0,-2-16 0,3 24-4,-1 1 0,1-1 0,0 0 0,-1 0 0,0 0-1,1 0 1,-1 1 0,0-1 0,0 0 0,0 1 0,0-1 0,0 1 0,0-1-1,0 1 1,-1-1 0,1 1 0,-1 0 0,1 0 0,-1-1 0,1 1 0,-1 0-1,0 1 1,1-1 0,-5-1 0,4 1-1,0 1 0,0 0 0,0 0 0,0 1 0,0-1 0,0 0 0,0 1 0,0-1 0,0 1 0,0-1 0,0 1 0,0 0 1,0 0-1,0 0 0,1 0 0,-1 0 0,0 1 0,1-1 0,-1 0 0,0 1 0,1-1 0,-2 4 0,-1 0-3,0 0 1,0 0-1,1 0 1,-1 1-1,1 0 0,1 0 1,-1 0-1,1 0 1,0 0-1,-1 8 1,1 1 0,0-1 0,2 1 1,0 20-1,1-30-2,-1 1-1,1-1 0,0 0 1,1 1-1,0-1 0,-1 0 0,2 0 1,-1 0-1,0 0 0,1-1 1,0 1-1,0-1 0,0 1 1,1-1-1,0 0 0,-1 0 1,6 3-1,-3-2 0,1 0 0,-1-1 0,1 0 0,0 0 1,0 0-1,0-1 0,0 0 0,1-1 0,-1 1 0,1-1 0,10 1 1,-7-2 1,0-1-1,0 0 1,1-1 0,-1 0 0,0-1 0,0 0 0,0 0 0,17-7 0,3-4 5,45-26-1,-7 3-2,-43 24-3,15-6 0,-1-2 0,44-30 0,-49 26 54,-82 67-7,23-23-38,2 1 0,-23 28 0,40-43-4,0 0 0,1 1 0,-1-1 0,1 1 0,1 0 0,0 0 0,0 0 0,0 1 0,1-1 0,0 1 0,0-1 0,1 1 0,-1 11 0,2-15 0,-1-1 0,1 0 0,1 0 0,-1 0 0,0 0 0,1 1 0,0-1 0,-1 0 0,1 0 1,0 0-1,1 0 0,-1-1 0,0 1 0,1 0 0,0 0 0,0-1 0,0 1 0,0-1 0,0 0 1,0 1-1,0-1 0,1 0 0,4 3 0,-2-3 0,0 0 0,0-1 0,0 1 0,0-1 0,0 0 0,0 0 0,0-1 0,1 1 1,-1-1-1,0 0 0,0-1 0,1 1 0,8-3 0,-1-1 1,0 0 0,0-1 0,0 0-1,-1-1 1,0 0 0,0-1 0,21-17 0,73-67 51,-105 90-57,37-40 36,-1-1 1,-2-1-1,40-68 0,-58 83-15,-2-1 1,-1-1-1,-1 0 0,12-43 0,21-132 43,-22 29 6,-22 152-48,-1-1 1,-2 0 0,0 0 0,-2 0-1,-5-27 1,7 48-10,0 1 0,0-1 0,-1 1 1,1-1-1,-1 1 0,1 0 0,-1 0 0,0 0 0,-3-4 0,5 7-10,-1-1 1,1 1-1,-1-1 0,0 1 1,1-1-1,-1 1 0,1 0 1,-1-1-1,0 1 0,1 0 0,-1-1 1,0 1-1,1 0 0,-1 0 1,0 0-1,1 0 0,-1 0 1,0 0-1,1 0 0,-2 0 0,0 0-2,1 1 0,0-1-1,0 1 1,-1-1-1,1 1 1,0 0-1,0 0 1,0 0-1,0-1 1,0 1-1,0 0 1,0 0-1,0 0 1,-1 3-1,-12 16-5,1 1 0,1 0-1,1 1 1,1 1 0,1-1 0,1 2-1,1-1 1,-6 34 0,3 8-19,-2 128 1,11-141-10,6 56-1,-3-91 29,0-1-1,1 0 0,1 0 1,1 0-1,0 0 0,1-1 0,13 25 1,-17-37 6,0 0 1,0 1-1,0-1 1,1 0-1,-1 0 1,1 0-1,5 3 1,-7-5 2,1 0 0,0 0 0,0 0 0,-1 0 0,1-1 0,0 1 0,0 0 0,0-1 0,0 0 0,0 1 0,0-1 1,0 0-1,0 0 0,0 0 0,0-1 0,3 1 0,6-3 11,1 0 1,0 0-1,-1-1 1,0-1-1,0 1 0,0-2 1,15-10-1,-5 1 77,-1 0 1,29-30-1,-49 45-91,0-1-1,0 1 1,0 0 0,0 0 0,0 0-1,0 0 1,0 0 0,0 0 0,1 0-1,-1 0 1,0 0 0,0 0 0,0 0-1,0 0 1,0-1 0,0 1 0,0 0-1,0 0 1,1 0 0,-1 0 0,0 0-1,0 0 1,0 0 0,0 0-1,0 0 1,0 0 0,0 0 0,1 0-1,-1 0 1,0 0 0,0 0 0,0 0-1,0 0 1,0 1 0,0-1 0,0 0-1,0 0 1,1 0 0,-1 0 0,0 0-1,0 0 1,0 0 0,0 0 0,0 0-1,0 0 1,0 0 0,0 0 0,0 1-1,0-1 1,3 8 16,-2 16-5,-1-22-10,0 7 0,0-1 0,1 1 1,1-1-1,-1 1 0,1-1 0,1 1 0,-1-1 1,2 0-1,-1 0 0,1 0 0,0-1 1,0 1-1,1-1 0,0 0 0,1 0 0,-1-1 1,10 9-1,-13-14 1,0 1 1,0-1-1,0 0 1,0 0-1,1 0 0,-1 0 1,0 0-1,1 0 1,-1-1-1,1 1 0,-1-1 1,1 1-1,-1-1 1,1 0-1,-1 0 0,0 0 1,1-1-1,-1 1 1,1-1-1,-1 1 0,4-2 1,5-1 10,0-2 0,1 1-1,10-7 1,-19 9-9,105-60 73,-89 50-39,-2-1 0,1 0-1,26-28 1,-26 19 110,-17 21-73,-9 12 52,-26 33-65,-5 8-36,37-49-30,1 0 0,-1 0 0,1 0 0,0 0 0,0 0 0,0 0 0,1 0 0,-1 0 0,1 0 0,0 1 0,0-1 0,0 0 0,0 0 1,0 1-1,1-1 0,-1 0 0,1 0 0,0 0 0,0 0 0,0 0 0,0 0 0,1 0 0,-1 0 0,3 3 0,-2-3 1,0 0 0,0 0 1,1 0-1,0 0 0,-1 0 0,1 0 0,0-1 0,0 1 0,1-1 0,-1 0 0,0 0 0,1 0 0,-1-1 0,1 1 0,-1-1 0,1 0 0,0 0 0,0 0 0,5 0 1,-3 0 0,0-1 1,0 0 0,1-1 0,-1 1 0,0-1 0,0 0 0,0-1-1,0 0 1,0 0 0,10-5 0,-12 5 0,-1 0 0,0 0 0,0 0 0,0-1 0,-1 1 0,1-1 0,0 1 0,-1-1 0,0 0 0,0 0 0,0-1 0,0 1 0,0 0 0,0-1 0,-1 1 0,0-1 0,0 1 0,0-1 0,1-4 0,-2 5 5,1-1-1,-1 0 1,0 0-1,0 0 1,0 0 0,-1 0-1,1 0 1,-1 1-1,0-1 1,0 0-1,-1 0 1,1 1 0,-1-1-1,1 1 1,-1-1-1,0 1 1,0 0-1,-1-1 1,1 1 0,-1 0-1,0 1 1,1-1-1,-1 0 1,-1 1-1,-3-3 1,0 0 6,0 1-1,0 1 1,-1-1-1,1 1 1,-1 0-1,0 1 1,0 0-1,0 0 1,0 0-1,0 1 1,-11 0 0,-9 0 13,20-2-25,19 1-41,9-3 25,1 0-1,23-9 1,-30 9 14,0 0-1,1 1 1,0 1-1,-1 0 1,1 1-1,17-1 1,-19 4 2,0 1 1,-1 0-1,1 1 0,-1 0 1,0 1-1,0 0 0,0 1 1,0 0-1,13 8 0,-23-11 1,0-1 0,-1 1 0,1-1 0,0 1 0,-1-1 0,1 1 0,-1 0 0,1 0 0,-1 0 0,0 0 0,0 0 0,0 0 0,0 0 0,0 0 0,0 0 0,-1 1 0,1-1 0,-1 0 0,1 0 0,-1 1 0,0-1 0,0 5 0,0 5 0,-1 1 0,-5 25 0,2-20 0,4-14 4,-1-1-1,0 0 1,1 0 0,-1 0-1,1 0 1,0 0-1,0 0 1,0 1-1,0-1 1,0 0 0,1 0-1,1 6 1,-1-9-3,-1 0 0,1 0 0,-1 0 0,1-1 1,-1 1-1,1 0 0,-1 0 0,1 0 0,-1 0 0,1-1 0,-1 1 0,1 0 1,-1-1-1,0 1 0,1 0 0,-1-1 0,1 1 0,-1 0 0,0-1 1,1 1-1,-1-1 0,0 1 0,0 0 0,1-1 0,-1 0 0,3-2 7,18-21 20,2 1-1,0 1 1,1 1-1,2 1 1,47-28 0,-72 48-28,23-10 54,-23 10-51,0 0 0,0 0-1,-1 0 1,1 0 0,0 0 0,-1 0 0,1 0-1,0 0 1,0 0 0,-1 0 0,1 1 0,0-1-1,-1 0 1,1 1 0,0-1 0,-1 0 0,1 1-1,-1-1 1,1 1 0,0-1 0,-1 1 0,1-1-1,-1 1 1,0 0 0,1-1 0,-1 1-1,1-1 1,-1 1 0,0 0 0,1-1 0,-1 2-1,7 21 34,0 1-1,-2 0 0,-1 0 0,2 46 1,-6-62-23,1 4 35,-1 0 0,-1 1 1,0-1-1,-4 15 0,5-26-53,0 0-1,0-1 1,0 1-1,0-1 1,-1 1-1,1-1 1,0 1 0,-1 0-1,1-1 1,0 1-1,-1-1 1,1 1-1,0-1 1,-1 0-1,1 1 1,-1-1-1,1 1 1,-1-1-1,1 0 1,-1 1 0,1-1-1,-1 0 1,1 0-1,-1 1 1,0-1-1,1 0 1,-1 0-1,1 0 1,-1 0-1,1 0 1,-1 0 0,0 0-1,1 0 1,-1 0-1,0 0 1,1 0-1,-1 0 1,1 0-1,-1 0 1,1-1-1,-1 1 1,0 0 0,-21-12-2512,21 11 1228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8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14064,'0'0'1104,"85"-12"-952,-47 8 0,2-5-248,-7 3-8,-11 2-72,-10 4 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9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9344,'0'0'1872,"93"2"-1368,-1-10-120,21-4 16,4-4-64,-6 4 16,-20 0 40,-13 4 16,-17 4-144,-25 0-8,-22 2-96,-10 2 16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39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10752,'0'0'1080,"81"-19"-1080,-3 13 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6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1125 4120,'0'0'5092,"-10"10"-4528,-3 2-371,4-3 1,0-1 0,1 1 0,-9 13 0,16-21-70,1 0-1,-1 0 1,1 1-1,-1-1 1,1 0-1,-1 1 1,1-1-1,0 1 1,-1-1-1,1 1 1,0-1-1,0 1 1,0 1-1,0-3-103,0 0-1,0 0 0,0 1 1,0-1-1,0 0 1,0 1-1,0-1 0,1 0 1,-1 0-1,0 1 0,0-1 1,0 0-1,0 1 0,0-1 1,0 0-1,1 0 0,-1 0 1,0 1-1,0-1 0,0 0 1,1 0-1,-1 0 0,0 1 1,0-1-1,1 0 0,-1 0 1,0 0-1,0 0 0,1 0 1,-1 1-1,0-1 0,0 0 1,1 0-1,-1 0 0,0 0 1,1 0-1,-1 0 0,0 0 1,1 0-1,-1 0 0,0 0 1,0 0-1,1 0 0,-1 0 1,0-1-1,1 1 0,-1 0 1,0 0-1,0 0 0,1 0 1,-1 0-1,0-1 1,0 1-1,0 0 0,1 0 1,-1 0-1,0-1 0,0 1 1,0 0-1,1 0 0,-1 0 1,0-1-1,0 1 0,0-1 1,26-21 390,-1-2 1,-1 0 0,28-40-1,-44 54-340,42-59 933,67-123 0,-108 175-736,0 1 1,2 0-1,0 0 0,1 1 1,17-17-1,-14 11 1262,-19 26-1497,0 0-1,0 0 0,1 1 1,0-1-1,0 1 0,1-1 1,-1 1-1,1 0 1,1 0-1,-2 7 0,0-2 3,1 0 0,1 0-1,0 1 1,1 19 0,2-21-15,0 0 1,1-1 0,-1 1 0,2-1-1,-1 0 1,2 0 0,-1 0-1,1 0 1,0-1 0,1 1-1,0-1 1,0-1 0,1 1 0,0-1-1,0 0 1,1-1 0,16 11-1,-18-14-9,1 0 0,0 0-1,0-1 1,0 0-1,0 0 1,0-1 0,0 0-1,0 0 1,1-1 0,-1 0-1,0 0 1,0-1 0,0 0-1,1 0 1,-1 0-1,0-1 1,0 0 0,-1-1-1,1 0 1,0 0 0,-1 0-1,1 0 1,-1-1-1,0 0 1,-1-1 0,10-8-1,17-19 73,-2-2 0,-2-1-1,35-55 1,-46 61-39,-1 0 0,-2-2 0,-1 1 0,-1-2 0,10-45 1,5-50 176,13-156 0,-40 279-211,0-8 27,2-1 0,-1 1 0,1 0 1,1-1-1,0 1 0,9-22 0,-7 21-16,-7 31-41,-61 696-46,37-528 95,-7-2 0,-73 225 0,86-352 124,-54 106-1,67-148-124,1-3 18,1-1-1,-1-1 1,-1 1-1,-11 14 1,17-23-31,-1-1 0,1 1 0,0-1 0,-1 1 0,1-1-1,-1 0 1,1 0 0,-1 0 0,0 0 0,1 0 0,-1 0 0,0 0 0,0 0 0,0-1 0,0 1 0,1-1 0,-1 1 0,0-1 0,0 0 0,0 0 0,0 1 0,0-2 0,0 1 0,0 0 0,0 0-1,0-1 1,0 1 0,0-1 0,0 1 0,0-1 0,1 0 0,-1 0 0,0 0 0,1 0 0,-3-1 0,0-2 3,1 1 1,1-1 0,-1 0-1,1 0 1,-1 0-1,1 0 1,0-1-1,0 1 1,1 0 0,0-1-1,-1 1 1,1-1-1,0-5 1,-3-8 25,0 6-19,1 0 0,0 0 0,1 0 0,1 0 0,0 0 0,0 0 0,1 0 0,1-1 0,0 1 0,1 0 0,0 0 0,1 0 0,0 0 0,1 1 0,0-1 0,1 1 0,0 0 0,1 0 0,12-18 0,4-1 48,1 0 0,1 2 0,50-47 0,-59 63-50,0 0 1,0 0-1,1 2 1,1 0-1,0 1 0,0 0 1,0 1-1,1 1 1,26-6-1,-23 10 6,1 1 1,-1 1-1,0 1 0,35 4 0,-17-1 6,-23-3-6,0 0 1,17-4 0,-16 2 4,-15 2-46,1-1 0,-1 0 0,1 1 1,-1-1-1,1 0 0,-1-1 0,0 1 1,1 0-1,-1 0 0,0-1 0,0 0 1,0 1-1,0-1 0,2-2 0,18-27-4181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6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12456,'0'0'136,"0"-71"-88,18 51 8,14-2-168,11 4 0,3 8-80,-4 14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8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77 146 4120,'0'0'2761,"0"-11"-2417,0-18 231,-4-33-1,4 56 45,-2 1-1,1-1 1,0 1-1,-5-10 0,4 11-304,2 4-259,0 0 1,0 0-1,0 0 1,0 0 0,0 0-1,0 0 1,1-1-1,-1 1 1,0 0-1,-1 0 1,1 0 0,0 0-1,0 0 1,0 0-1,0 0 1,0 0-1,0-1 1,0 1 0,0 0-1,0 0 1,0 0-1,0 0 1,0 0-1,0 0 1,0 0 0,0 0-1,0 0 1,0 0-1,0 0 1,-1-1-1,1 1 1,0 0 0,0 0-1,0 0 1,0 0-1,0 0 1,0 0-1,0 0 1,0 0 0,0 0-1,-1 0 1,1 0-1,0 0 1,0 0-1,0 0 1,0 0 0,0 0-1,0 0 1,0 0-1,-1 0 1,1 0-1,0 0 1,0 0 0,0 0-1,0 0 1,0 0-1,0 0 1,0 0-1,0 1 1,0-1 0,0 0-1,-1 0 1,1 0-1,0 0 1,0 0-1,0 0 1,-3 12 1125,-2 25-1368,4-29 592,-4 39-46,-20 320 1693,22-187-1042,0-87-499,-9 81 656,12-172-1105,0-1 0,0 1 0,0-1 0,0 1 0,0-1 0,1 1 0,-1-1 0,1 1 0,-1-1 0,1 1 0,-1-1 0,1 0 0,0 2 0,0-3-37,-1 1 1,0-1 0,1 1-1,-1-1 1,1 0 0,-1 0-1,1 1 1,-1-1 0,1 0-1,-1 0 1,1 1-1,-1-1 1,1 0 0,-1 0-1,1 0 1,0 0 0,-1 0-1,1 0 1,-1 0 0,1 0-1,-1 0 1,1 0 0,1 0-1,3-2 67,0 0 0,0-1 0,0 1 0,0-1 0,9-7 0,3 0-98,3-3 62,0 2 0,1 1 0,1 1 1,-1 0-1,2 2 0,-1 1 0,29-5 0,-16 5 1,-3 0 13,1 1 0,-1 2 1,61 1-1,-53 6 29,0 1 0,-1 2 1,48 14-1,-70-12 38,-16-9-61,-13-7-222,-1-8-443,-16-24 0,14 19-2864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0 227 10848,'0'0'3785,"8"-16"-3085,3-10-453,34-68 570,-39 84-580,0-1-1,1 1 0,0 0 1,1 0-1,0 1 0,16-15 0,-24 24-205,1-1-1,-1 0 0,1 1 0,0-1 0,0 1 1,-1-1-1,1 1 0,0-1 0,0 1 0,0 0 1,0-1-1,-1 1 0,1 0 0,0 0 0,0-1 1,0 1-1,0 0 0,0 0 0,0 0 0,0 0 1,0 0-1,-1 0 0,1 1 0,0-1 0,0 0 1,0 0-1,0 1 0,0-1 0,0 0 0,-1 1 0,1-1 1,0 1-1,0-1 0,-1 1 0,1-1 0,0 1 1,-1 0-1,1-1 0,0 1 0,0 1 0,2 3 38,0 0 0,0 0 0,-1 1-1,1-1 1,1 8 0,-1-3 11,72 243 1374,-47-150-959,-27-97-424,0 0 1,1-1-1,0 1 1,0 0-1,1-1 1,-1 1-1,1-1 1,0 0-1,1 0 0,-1 0 1,7 6-1,-10-10-59,1-1 1,0 0-1,-1 0 0,1 1 0,0-1 0,0 0 0,-1 0 0,1 0 0,0 0 1,0 0-1,0 0 0,-1 0 0,1 0 0,0 0 0,0 0 0,-1-1 0,1 1 1,0 0-1,-1 0 0,1-1 0,0 1 0,-1 0 0,1-1 0,0 1 0,-1-1 1,1 1-1,-1-1 0,1 1 0,-1-1 0,1 0 0,-1 1 0,1-1 0,-1 1 1,1-1-1,-1 0 0,19-28 130,-18 28-127,19-41 113,-2 0-1,-2-1 0,16-64 0,22-60 336,-53 164-428,0 0 1,1 0-1,-1 0 0,0 1 1,1-1-1,0 0 0,0 1 1,-1-1-1,2 1 1,-1 0-1,0 0 0,0 0 1,1 0-1,-1 0 0,1 0 1,-1 1-1,5-3 0,-4 3 4,-1 1 0,1-1-1,0 1 1,0 0 0,0 0-1,0 0 1,0 0-1,0 0 1,-1 1 0,1-1-1,0 1 1,0 0-1,0 0 1,-1 0 0,1 0-1,0 0 1,-1 1 0,4 2-1,41 25 389,-27-15-146,1-1-1,1-1 0,22 9 0,-39-19-122,-1 0 1,0 0-1,0 0 0,0 0 1,0 0-1,5 5 0,1 7-498,-7 5-3332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8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12160,'0'0'1457,"17"0"-1301,11 0-75,245 6 1578,-241-5-617,57-4 1,-87 3-963,0 0-1,0-1 1,0 1-1,0 0 1,0-1-1,0 0 1,0 1 0,-1-1-1,1 0 1,2-1-1,-4 2-65,1-1 0,-1 1 0,1-1-1,-1 1 1,1-1 0,-1 1 0,0-1 0,1 1-1,-1-1 1,0 0 0,0 1 0,1-1 0,-1 1-1,0-1 1,0 0 0,0 1 0,0-1-1,0 0 1,1 1 0,-1-1 0,-1 0 0,1 1-1,0-1 1,0 0 0,0 1 0,0-1 0,0 1-1,0-1 1,-1 0 0,1 1 0,0-1-1,-1 1 1,1-1 0,0 1 0,-1-1 0,0 0-1,-4-7-2393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8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0 194 10344,'0'0'1446,"5"-12"-1156,-5 11-283,2-6 25,1 1 0,-1-1 1,1 1-1,1 0 0,-1-1 0,1 1 1,0 1-1,0-1 0,1 1 0,0-1 1,0 2-1,0-1 0,10-7 0,6 0 56,0 1 1,1 1-1,0 1 0,1 1 0,0 1 0,0 1 1,38-5-1,173-5 705,-152 14-394,145 1 1565,-218 1-1994,-6 0-38,0 0 1,0 0-1,-1 0 1,1 0-1,0 1 1,0-1-1,0 1 1,0 0-1,-1-1 0,1 1 1,0 0-1,-1 1 1,1-1-1,3 3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9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4616,'0'0'1385,"16"-9"-916,6-6-304,0 0 149,43-21-1,-59 33-204,0 0-1,0 1 0,0 0 0,0 1 0,0-1 0,0 1 0,0 0 0,1 0 0,-1 1 0,0 0 0,1 0 1,-1 1-1,0-1 0,0 1 0,1 1 0,9 2 0,-8 0 63,0-1 0,0 1 1,-1 1-1,1-1 0,-1 1 0,0 1 0,0-1 1,-1 1-1,0 1 0,0-1 0,8 12 0,-6-7 41,-2 0-1,1 0 0,-2 0 0,1 1 0,-2 0 1,7 22-1,9 78 1134,-1-3 279,-18-103-1426,0-1 0,1 0 0,0 0 0,0 0 0,1 0 0,-1 0 0,1-1 0,0 1 0,0-1 0,0 0 0,1 0 0,0 0 0,4 4 0,-6-8-149,0-1-1,0 0 1,0 0-1,0 1 1,0-1-1,-1 0 0,1-1 1,0 1-1,-1 0 1,1 0-1,-1-1 1,1 1-1,-1-1 1,0 1-1,2-3 1,-1 2-9,43-47-72,-30 31-2352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49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529 1 10848,'0'0'1014,"-12"11"-740,-171 163 515,157-151-625,-251 207 2221,271-226-2218,4-3-81,0 0 0,1 0 0,-1 0 0,0 0 0,0 1 0,1-1 0,-1 0-1,1 1 1,-1-1 0,1 1 0,0 0 0,0-1 0,0 1 0,0 0 0,-1 2-1,20-5 491,0-4-2713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51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65 5224,'0'0'6614,"-9"-10"-5926,-27-30-5,22 26 1615,16 18-100,-1-2-1030,18 14-832,0-2 0,1 0 1,0-2-1,39 18 0,41 12 94,159 75 463,-142-62-403,-86-34-225,-7-5 64,-23-16-312,-1 0 1,1 1 0,0-1 0,0 0-1,-1 1 1,1-1 0,0 1 0,-1-1-1,1 1 1,-1 0 0,1-1-1,0 1 1,-1 0 0,0-1 0,1 1-1,-1 0 1,1-1 0,-1 1 0,0 0-1,1 0 1,-1 0 0,0-1 0,0 1-1,0 0 1,1 0 0,-1 0-1,0-1 1,0 1 0,0 0 0,0 0-1,-1 0 1,1 0 0,0-1 0,0 1-1,0 0 1,-1 0 0,1 0 0,0-1-1,-1 1 1,1 0 0,-1 0-1,1-1 1,-1 1 0,0 0 0,-4 5 21,1 0 1,-1-1 0,-1 0 0,-6 6 0,4-4 7,-12 10 24,0-1 0,-1-1 1,-28 14-1,20-12 23,-37 29 0,66-45-94,-249 195 340,246-194-336,-4 2 8,1 0-1,0 1 1,0 0 0,0 0-1,1 0 1,-1 1-1,1 0 1,1 0 0,-1 0-1,-6 12 1,6-14 0,7-7-29,15-6-262,0 1 1,29-9 0,-25 9-2363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51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187 257 13464,'0'0'976,"-3"11"-615,-6 13-199,-3 12-18,0 0 0,3 0 0,-9 61-1,17-87-117,0 0-1,1 1 1,0-1-1,1 0 0,0 0 1,0 0-1,1 0 1,1 0-1,0 0 0,0 0 1,0-1-1,2 1 0,-1-1 1,1 0-1,0 0 1,1-1-1,0 1 0,13 13 1,-10-14 25,0 0 0,0 0 0,1-1 1,0-1-1,0 0 0,1 0 0,0-1 1,0 0-1,0-1 0,0 0 0,1-1 0,15 3 1,-7-4 54,1 0 0,-1-2 0,1 0 0,-1-1 1,1-1-1,25-6 0,-18 2 53,-1-2 1,-1 0-1,0-2 0,0 0 0,0-2 0,-2-1 1,30-20-1,-38 21-25,0 0 1,-1-1-1,0 0 0,-1-2 1,0 1-1,-1-2 1,-1 0-1,-1 0 0,0-1 1,16-36-1,-22 43-78,-2 0-1,0 0 1,0-1 0,-1 0-1,0 1 1,0-1 0,-2 0-1,1 0 1,-1 0 0,-1 0-1,0 0 1,0 0 0,-1 1-1,-1-1 1,0 1 0,-4-12-1,-1 5 11,0 1 0,0 0 1,-2 1-1,0 0 0,-1 1 0,0 0 0,-1 0 0,-1 1 0,-15-12 0,13 12-8,-1 1 1,0 1 0,-1 0 0,0 1-1,-1 1 1,0 1 0,0 0 0,-1 1-1,0 1 1,-37-6 0,27 9 10,0 1 0,-1 1 0,1 1 0,0 2 0,0 1 0,-50 11 0,31-2 42,-45 16 0,73-20-70,2 0 1,-1 1-1,1 0 1,0 2-1,-17 13 1,30-20-33,0 0 0,1 0 1,-1 0-1,1 1 0,0 0 1,-3 5-1,6-8-14,0-1 0,0 0-1,0 1 1,1-1 0,-1 1 0,0-1-1,1 1 1,0-1 0,-1 1 0,1-1-1,0 1 1,0 0 0,-1-1 0,1 1-1,1-1 1,-1 1 0,0 0 0,0-1-1,1 1 1,-1-1 0,0 1 0,1-1-1,0 1 1,-1-1 0,1 1 0,0-1-1,0 0 1,1 2 0,18 15-3038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39:5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1617 6224,'0'0'3288,"13"4"-2522,2 1-550,-6-2-74,1 0 0,-1 0 0,1-1 0,0 0 0,0-1 0,0 0 0,11-1 0,18-4 346,-1-1 0,1-2 0,59-19 0,8-1 211,-62 18-350,-1-3 0,0-1 0,0-3 1,-2-1-1,0-2 0,-1-1 0,-1-3 0,54-40 0,-6-7 233,231-204 1360,-215 184-1186,-16 17-169,-29 21-168,-26 25-77,30-34 1,31-51 257,-66 81-449,-1-2-1,-2-1 1,31-58 0,-39 59-36,-2 0 1,-1 0 0,-1-1 0,-3-1 0,0 0-1,5-53 1,-11 65-39,3-28 96,1 9-32,-2 20 3,-5 21-131,-12 5-47,-13 10-1,21-12 32,0-1-1,1 1 0,-1 0 1,1 0-1,-7 5 1,-9 9-2,-28 17 0,42-29 5,-6 2 0,9-5 0,-1 1 0,1-1 0,0 0 0,0 1 0,0 0 0,0 0 0,0-1 0,0 1 0,1 0 0,-1 0 0,0 1 0,0 1 0,-5 6 0,-1 0 0,1-1 0,-1 0 0,-1-1 0,-11 10 0,9-9 0,1 1 1,0 0 0,-16 21 0,15-13 10,1 0-1,-8 21 1,5-10 16,6-16-19,4-8-3,1-1 0,0 1 0,0 0 0,0 0-1,1 0 1,-2 5 0,1-3 13,0-1 40,11-8-23,-6-1-30,1 0-1,-1 0 1,1 0 0,-1-1 0,0 1 0,0-1-1,0 1 1,2-6 0,10-10 16,146-169 83,-139 162-95,52-68 10,-72 92-27,17-22 71,-18 24-62,-1-1 0,0 1 0,1 0-1,-1-1 1,1 1 0,-1 0 0,1-1 0,-1 1 0,1 0-1,0 0 1,-1-1 0,1 1 0,-1 0 0,1 0 0,-1 0-1,1 0 1,0 0 0,-1 0 0,1 0 0,-1 0 0,1 0-1,0 0 1,-1 0 0,1 1 0,-1-1 0,1 0 0,-1 0 0,1 0-1,0 1 1,-1-1 0,1 0 0,-1 1 0,0-1 0,1 0-1,-1 1 1,1-1 0,-1 1 0,1-1 0,-1 1 0,0-1-1,1 1 1,-1-1 0,1 2 0,27 43-21,2 4-38,40 48 0,-63-88 74,-1 0 1,1 0-1,-1 0 0,-1 1 1,0 0-1,7 18 1,-12-27-13,1 1 1,-1-1-1,1 1 1,-1-1 0,0 1-1,0-1 1,0 0 0,0 1-1,0-1 1,0 1 0,0-1-1,-1 1 1,1-1 0,0 1-1,-1-1 1,1 1 0,-1-1-1,1 0 1,-1 1-1,-1 1 1,-1-1 2,1 0 0,0 0 0,-1 0 0,0 0 0,1-1 0,-1 1-1,0-1 1,0 0 0,-5 2 0,-27 7 40,-1-1 0,-57 6 0,3-1 46,30-4-14,38-7-11,-1 1 0,1 0-1,-38 15 1,59-19-68,1 1 1,0-1-1,0 0 0,0 1 0,-1-1 1,1 0-1,0 1 0,0-1 0,0 0 1,0 1-1,0-1 0,0 1 0,0-1 0,0 0 1,0 1-1,0-1 0,0 0 0,0 1 1,0-1-1,0 1 0,0-1 0,0 0 1,0 1-1,1-1 0,-1 0 0,0 1 0,0-1 1,0 0-1,1 1 0,-1-1 0,0 0 1,0 1-1,1-1 0,-1 0 0,0 0 1,1 1-1,-1-1 0,0 0 0,1 0 0,-1 0 1,1 1-1,1 1 0,17 18-875,30 24 1,-42-38-683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4816,'0'0'10388,"-8"12"-10092,2-2-230,-3 3 34,0 1 1,1 0-1,1 1 0,-7 19 1,-3 22 313,3 1 0,-14 105 0,7 119 147,24 464 830,6-285-592,30 550 611,-15-757-1022,5 91 151,44 351 213,-40-452-503,-21-164-166,4 44 33,-14-102-36,-2-1-1,0 1 1,-6 38 0,6-56-63,-3 11 54,-1-11-75,-3-10-62,3 0 36,0-1 0,0 0 0,1 0 1,0 0-1,-3-11 0,-2-6-29,-14-40-3013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2 537 3808,'0'0'5760,"0"-10"-5495,0-2-169,-1-1 273,0 0 1,1 1-1,3-19 0,0 26 270,-2 5-594,-1-1-1,0 1 1,1 0-1,-1 0 0,0 0 1,0-1-1,1 1 1,-1 0-1,0 0 1,0-1-1,0 1 0,1 0 1,-1-1-1,0 1 1,0 0-1,0-1 0,0 1 1,0 0-1,0-1 1,0 1-1,1 0 0,-1-1 1,0 1-1,0 0 1,0-1-1,0 1 1,-1-1-1,3 0 32,0 0 0,-1 0 1,1 0-1,0 0 0,0 0 1,0 1-1,-1-1 0,1 1 0,0-1 1,0 1-1,2 0 0,0-1 33,312-63 1932,-240 53-1632,1 4 0,116 3-1,-103 4 25,123-15 0,205-35 530,4 40-255,460 81 276,-192-11-428,-593-53-477,231 11 195,-1-25 11,106-40 76,-9-34-56,-295 49-214,155-44 112,111-36 99,-286 89-131,188-16 0,-29 44 31,-202-1-141,8 6 31,-57-6-60,0-2-1,-1 0 1,28-1 0,-92 6-3294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3168 1 4720,'0'0'4352,"-9"13"-4087,-62 88 296,16-33 84,-4-2 0,-88 78-1,-37 38 373,106-95-646,-257 270 810,-181 136 346,176-191-665,-126 128 45,-41 51 7,487-464-886,-29 32 100,2 1 0,-54 78-1,50-63 60,-72 102 993,118-158-952,4-9 69,-2-8-3121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10752,'0'0'9319,"13"3"-8951,11 3-50,0-2 0,42 2 0,30 1 917,-90-7-1124,-4 0-51,0 0 0,0 1-1,0-1 1,0 0 0,-1 1-1,1-1 1,0 1 0,0-1 0,0 1-1,-1 0 1,1 0 0,2 1-1,-4-1-43,1 0-1,-1 0 0,1 0 0,-1 0 0,0-1 0,1 1 0,-1 0 1,0 0-1,0 0 0,1 0 0,-1 0 0,0 0 0,0 0 0,0 0 1,0 0-1,0 0 0,-1 0 0,1 0 0,0 0 0,0 0 0,-1 0 1,1 0-1,0 0 0,-2 1 0,-10 25 67,-1 1 1,-1-2-1,-2 0 1,-20 25-1,3-3-10,-31 36 69,16-24-13,41-47-99,6-11-21,1-1 0,-1 0 0,1 0 0,-1 1 0,0-1 0,1 0 0,-1 0 0,0 0 0,0 0 0,0 0 0,0 0 1,-2 1-1,3-1-7,0-1 0,-1 0 0,1 1 1,0-1-1,-1 0 0,1 1 0,0-1 0,0 0 1,0 1-1,-1-1 0,1 0 0,0 1 1,0-1-1,0 1 0,0-1 0,0 0 1,0 1-1,0-1 0,-1 1 0,1-1 1,0 1-1,1-1 0,-1 0 0,0 1 1,0-1-1,0 1 0,0-1 0,0 1 0,0-1 1,0 0-1,1 1 0,-1-1 0,0 0 1,0 1-1,1-1 0,-1 0 0,0 1 1,0-1-1,1 0 0,-1 1 0,0-1 1,1 0-1,-1 0 0,0 1 0,1-1 1,-1 0-1,1 0 0,-1 0 0,0 0 0,1 1 1,-1-1-1,1 0 0,-1 0 0,0 0 1,2 0-1,32 2 58,-23-1-50,0 0 0,0-1 0,11 0 0,114-4 199,-96 4-56,-40 0-155,0 0 0,0 0 0,0 0 1,0 0-1,1 0 0,-1 0 1,0-1-1,0 1 0,0 0 0,0 0 1,0 0-1,1 0 0,-1 0 1,0 1-1,0-1 0,0 0 0,0 0 1,1 0-1,-1 0 0,0 0 1,0 0-1,0 0 0,0 0 0,0 0 1,0 0-1,1 0 0,-1 0 1,0 1-1,0-1 0,0 0 0,0 0 1,0 0-1,0 0 0,0 0 1,0 0-1,1 1 0,-1-1 0,0 0 1,0 0-1,0 0 0,0 0 1,0 0-1,0 1 0,0-1 0,0 0 1,0 0-1,0 0 0,0 0 1,0 1-1,0-1 0,0 0 0,0 0 1,0 0-1,0 0 0,0 1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5520,'0'0'5729,"-3"11"-5160,-17 54 48,-31 119 791,45-155-1094,1 0-1,1 0 0,2 0 1,2 47-1,0-70-203,1 1-1,-1 0 0,2-1 1,-1 1-1,1-1 0,3 9 1,-4-14-78,-1 1 0,1-1 0,0 1 0,0-1 0,0 0 1,0 0-1,0 0 0,0 1 0,0-1 0,0 0 0,0 0 1,1 0-1,-1-1 0,0 1 0,1 0 0,-1 0 0,1-1 0,-1 1 1,1-1-1,-1 1 0,1-1 0,-1 1 0,1-1 0,-1 0 1,1 0-1,-1 0 0,1 0 0,-1 0 0,1 0 0,0-1 1,-1 1-1,3-1 0,7-2 78,0-1 0,0 0-1,-1-1 1,1 0 0,-1 0 0,11-9 0,1-1 101,31-30 1,-14 8 17,95-83 723,-132 118-910,0 1 0,1-1 1,-1 1-1,1-1 0,0 1 0,-1 0 0,4-1 1,-5 2-31,-1-1 0,1 1 1,0 0-1,-1 0 0,1 0 1,-1 0-1,1 0 0,-1 0 1,1 0-1,-1 0 0,1 0 1,0 1-1,-1-1 0,1 0 1,-1 0-1,1 0 1,-1 1-1,1-1 0,-1 0 1,1 0-1,-1 1 0,1-1 1,-1 0-1,0 1 0,1-1 1,-1 1-1,0-1 0,1 0 1,-1 1-1,0-1 0,1 1 1,-1-1-1,0 1 1,0-1-1,1 1 0,-1 0 1,0-1-1,0 1 0,0-1 1,0 1-1,0-1 0,0 1 1,0-1-1,0 2 0,1 34 135,-1 0-1,-2 0 0,-2 0 0,-10 42 1,10-55-93,-8 44 80,-3 0 0,-3-1 0,-3-2 0,-3 0 0,-3-1 0,-55 96 0,79-154-120,-33 47 118,33-49-114,0 1 1,1-1-1,-2 0 0,1 0 1,0 0-1,-1-1 0,1 1 0,-1-1 1,0 0-1,1 0 0,-7 2 1,9-3-10,0-1 0,-1 0 0,1 0 0,0 0 0,0 0 0,-1 0 0,1-1 0,0 1 0,-1 0 0,1 0 0,0-1 0,0 1 1,0-1-1,-1 1 0,1-1 0,0 0 0,0 1 0,0-1 0,0 0 0,0 0 0,0 1 0,0-1 0,0 0 0,1 0 0,-1 0 0,0 0 0,0-1 1,1 1-1,-1 0 0,0-1 0,-2-5 21,0 1 1,0 0 0,1-1 0,-2-7-1,2 4 6,-1-1 0,2 0 0,0 1 1,0-1-1,1 0 0,0 0 0,2-12 0,-1 17-10,0 0 0,0 0 0,1 1 1,0-1-1,0 1 0,0-1 0,1 1 1,-1 0-1,1 0 0,1 0 0,-1 0 0,1 1 1,-1-1-1,2 1 0,4-5 0,7-2 41,1 0 0,0 1 0,0 0 0,1 1 0,1 2-1,-1 0 1,1 0 0,24-4 0,12 1 132,93-7 0,-102 15 23,66 3-1,-91 1-932,-1 1 0,0 0 0,0 1 0,-1 2-1,33 12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0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732 3477 2704,'0'0'7312,"-7"-11"-7164,-23-36-18,29 45-102,-1 0-1,1-1 0,0 1 1,0 0-1,0-1 0,0 1 1,1-1-1,-1 1 1,1-1-1,-1 1 0,1-1 1,0 0-1,0 1 0,0-1 1,0 1-1,0-1 0,1-3 1,1-5 81,-4-22 217,0 0 1,-3 0 0,-14-58-1,0 39 360,14 41-594,1 0 0,0 0-1,1 0 1,0-1 0,-2-16-1,-1-13 167,3 27-141,1 0 1,-1-18 0,1 8-2,0 1 0,-2 1 0,-1-1 0,-9-28 0,-2-7 209,7 27-111,6 23-147,0 0 0,1 0 0,0 0 0,-1-12 1,-11-138 549,8-43-95,3 162-440,-2 1 0,-1 0 0,-16-50 0,19 75-64,1 0-1,-2-19 0,3 19-4,-1 0 1,-4-19-1,-7-23 19,3-1-1,-4-72 0,-11-66-91,19 167 63,0 4 12,1-1 0,2 0 1,-2-27-1,-1-104-214,6 89 86,-12-85 1,-10-96-50,19 193 141,0 17-33,2 0 0,6-59 0,-3 72-8,-1 1 0,-2-26 0,0 31-13,0 0 0,2-1 0,0 1 0,6-26 1,-3 20-48,-1-1 1,-1 1 0,-1-46-1,-2 36 49,-11-31 166,2 2 131,6 50-38,1 8-118,2 7-18,0 1-47,-1 1 0,1-1-1,-1 1 1,0-1 0,0 0 0,0 1-1,-1-1 1,1 0 0,-4 3-1,-6 8 9,-130 186 223,35-45 449,100-144-571,6-9-80,-1 0 0,1 1 0,-1-1 0,1 0 0,-1 0 0,0 0 0,0 0 0,0 0 0,-2 1 0,2 0 26,-6 5 113,6-9-88,2-6-22,2 1-48,0 0 0,0 0 0,1 0 0,-1 0 0,5-6 1,8-16 23,5-14 34,48-74-1,-6 11-36,-57 97-15,0 0 1,0 1 0,1-1-1,0 1 1,0 0 0,0 1-1,1-1 1,0 2 0,0-1-1,11-6 1,-3-1-22,-13 11 8,-1 1-1,1-1 1,0 0-1,0 1 1,0-1-1,0 1 1,0-1-1,5-1 1,-1-3 9,-6 6-12,0 0 0,0 0 0,0 0 0,0-1 0,1 1 0,-1 0 1,0 0-1,0 0 0,0-1 0,0 1 0,0 0 0,0 0 0,1 0 0,-1 0 0,0 0 0,0-1 0,0 1 0,0 0 0,1 0 0,-1 0 0,0 0 0,0 0 0,0 0 1,1 0-1,-1 0 0,0 0 0,0 0 0,0 0 0,1 0 0,-1 0 0,0 0 0,0 0 0,0 0 0,1 0 0,-1 0 0,0 0 0,0 0 0,0 0 0,1 0 0,-1 0 1,0 0-1,0 0 0,0 0 0,1 0 0,-1 1 0,0-1 0,0 0 0,0 0 0,0 0 0,1 0 0,-1 0 0,0 1 0,0-1 0,0 0 0,0 0 0,14 16 58,0 1-1,-1 0 0,-1 0 0,13 27 1,-17-33-4,0 0 0,0 0 0,2-1 0,-1 0 0,14 11 0,5 5 145,-14-12 112,31 24 0,-41-35-156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1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3263 1223 2400,'0'0'2792,"-10"-3"-2656,8 3-126,-20-5 269,1-1 1,-25-11-1,-161-62 1774,146 58-1702,-98-22 400,117 33-297,0 0-1,1-3 1,-69-31-1,78 28-107,17 9-167,0 0 0,1-2 0,-1 0 0,-20-17 0,9 4 158,-49-30 0,8 7 36,43 28-259,0 2 0,-1 1 0,-44-18 0,-86-23 271,112 41-194,-3-3 99,35 11-216,-1 2 0,0-1 0,0 2 0,0 0 0,-1 0-1,1 1 1,-19-1 0,-7 1 148,-57-11 0,71 9-180,6 0 6,0-1 0,1-1 0,0-1 0,-24-12 0,-20-7 25,13 9 8,-72-16 1,59 15-15,47 13-35,0 1 0,0 0 0,-1 1-1,-21-3 1,18 4 61,-1-1 1,-32-9-1,0-1 76,32 8-100,0-1-1,-21-9 0,-24-8 86,22 11-90,-201-49 299,124 48-147,56-3-91,46 11-88,0 1-1,-36-5 0,37 6-12,-1 0-1,1-1 0,0 0 0,0-2 0,-23-10 0,-1 0 2,1 4-25,28 9 30,2 1 20,18 1-19,14-1 5,39-5 0,-39 3 25,40-2 1,-26 5 53,65-13 0,15 0 24,-81 11-57,-1-1 1,0-1-1,0-2 1,35-12-1,-65 17-62,1 0-1,-1-1 1,-1 0 0,1 0 0,0 0-1,7-8 1,9-5 87,-15 14-78,-6 2-28,1 0 0,-1 0 1,0 0-1,0 0 0,1 0 0,-1 0 0,0 0 0,0 0 0,1 0 0,-1 0 1,0-1-1,0 1 0,1 0 0,-1 0 0,0 0 0,0 0 0,0 0 0,1 0 1,-1-1-1,0 1 0,0 0 0,0 0 0,1 0 0,-1-1 0,0 1 0,0 0 1,0 0-1,0 0 0,0-1 0,0 1 0,1 0 0,-1 0 0,0-1 0,0 1 1,0 0-1,0 0 0,0-1 0,0 1 0,0 0 0,0 0 0,0-1 0,0 1 1,0 0-1,0 0 0,0-1 0,0 1 0,0 0 0,-1 0 0,1-1 0,0 1 1,0 0-1,0 0 0,0 0 0,-1-1 0,-25 7 63,8 0-50,0 1 1,1 0-1,-33 19 1,28-14-31,-36 15 1,-52 16-19,35-13 48,-84 21-1,41-15 166,83-36-106,34 0-85,10 7-76,8 1 77,0 0-1,0-1 0,0 0 1,19 3-1,3 2 27,6 6 61,0 2 0,-1 2 0,-1 2-1,42 32 1,-63-42-186,18 13 420,-17-8-2991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3912,'0'0'384,"-2"101"-264,2-39-120,2-9 0,4-11-168,-2-8 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 4912,'0'0'0,"-10"68"-272,4-31 496,0 5 0,0 14 40,4-3 8,2-15 0,0 0-8,-4-11-16,2-5-8,2-10-112,0 0-8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3912,'0'0'0,"-2"76"-72,-2-23 32,4 7 8,0-1-8,-2-7-64,-2-16-8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3808,'0'0'104,"4"77"-72,-2-35 192,2 12 0,-2 3 0,2 1 0,-2-13-16,-2-11 0,4-6-48,-2-4 16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4216,'0'0'152,"-7"71"-96,7-19-8,-4 2 120,-2 3-8,2-11-32,4-8-8,0-7 16,-2-5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51 230 4816,'0'0'9354,"2"15"-9018,10 152 614,-6 239 2145,0-654-1413,-6 175-1620,4 1 0,2 0 0,25-105 0,-28 162-54,1 0 0,1 0-1,1 0 1,13-25 0,-16 35-2,1 0-1,-1 0 1,1 0-1,0 0 1,0 1-1,0-1 0,1 1 1,-1 0-1,1 1 1,0-1-1,0 1 1,1 0-1,-1 0 0,1 0 1,7-2-1,-5 3 18,1-1 0,0 2-1,-1-1 1,1 1-1,0 0 1,0 1 0,16 1-1,-19 0-1,-1 0 1,1 1-1,-1-1 0,0 1 1,1 0-1,-1 0 0,0 1 0,0 0 1,-1-1-1,1 2 0,0-1 0,-1 0 1,8 9-1,-8-8-9,0 1-1,0 0 0,0 0 1,-1 0-1,0 1 1,0-1-1,0 1 1,-1 0-1,0 0 1,0 0-1,0 0 1,-1 0-1,1 0 1,-2 0-1,1 1 1,-1-1-1,0 0 1,0 0-1,0 1 1,-1-1-1,0 0 1,-1 0-1,1 0 1,-1 0-1,0 0 1,-1 0-1,1 0 1,-1 0-1,0-1 1,0 0-1,-1 1 1,0-1-1,-8 8 1,-3 1 57,-1-1 0,0-1 0,-1-1 0,0 0 0,-1-1 0,0-1 0,-1 0 1,1-2-1,-2 0 0,1-1 0,-22 3 0,32-8 77,25-6-88,-3 3-55,1 0 0,-1 1-1,1 0 1,-1 1 0,1 1 0,-1 0 0,0 1 0,1 0-1,22 7 1,-20-3-9,1 0-1,-1 1 0,0 0 0,0 2 1,-1 0-1,27 21 0,-27-18-21,0 0 0,-1 2-1,18 23 1,-29-34 23,-1 0 0,0 1 0,1-1 0,-2 1 0,1 0 0,0-1-1,-1 1 1,0 0 0,1 0 0,-2 0 0,1 0 0,0 0 0,-1 0 0,0 0 0,0 0 0,0 7 0,-2-5 4,1-1 1,-1 1 0,0-1-1,0 0 1,0 0 0,-1 0-1,1 0 1,-1 0-1,0 0 1,-8 8 0,2-4 13,0-1 0,0 0 0,-1 0 0,0 0 1,0-2-1,-1 1 0,0-1 0,0-1 0,0 0 0,-14 4 1,-7-1 66,0-1 1,-1-2 0,1-1 0,-1-2-1,0-1 1,0-1 0,0-2 0,-63-12-1,93 13-46,1 1-1,-1-1 0,1 0 1,-1 0-1,1 0 1,0 0-1,-1 0 0,1 0 1,0 0-1,0-1 0,0 1 1,0-1-1,0 0 1,-3-3-1,4 3-223,0 1 1,0-1-1,0 1 1,1-1-1,-1 0 1,0 1-1,1-1 0,0 0 1,-1 0-1,1 1 1,0-1-1,0 0 1,0 0-1,0 0 1,0 1-1,0-1 0,0 0 1,1 0-1,0-2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6632,'0'0'4786,"9"2"-4322,74 20 456,165 37 2160,-197-45-2256,-42-11-667,0 0 0,0 0 0,0-1-1,0 0 1,1-1 0,-1 0 0,13-1 0,28-3 175,-30 3-2619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2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15576,'0'0'624,"69"-14"-472,-23 4 191,4 4 9,3 6 72,-3 4 8,-8 2 16,-5 0 0,-5-4-8,-8 2 0,-6 2-128,-2-4 0,-2-2-152,-1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4008,'0'0'5332,"6"-9"-5054,0-5-162,19-31 630,-14 33 1016,-7 22-549,1 5-1054,-3-2-15,0 1-1,0 0 0,-1-1 0,-1 1 1,0 0-1,-1-1 0,-3 15 0,2-8 17,-7 71 727,1-32-40,3 0 0,5 98 1,2-145-703,0-1 1,0 0 0,8 19-1,-8-23-61,2 10 152,-4-16-233,0-1-1,0 0 0,0 1 1,0-1-1,0 0 0,0 0 0,0 1 1,0-1-1,1 0 0,-1 1 1,0-1-1,0 0 0,0 0 1,0 0-1,0 1 0,1-1 0,-1 0 1,0 0-1,0 1 0,0-1 1,1 0-1,-1 0 0,0 0 1,0 0-1,1 0 0,-1 1 0,0-1 1,0 0-1,1 0 0,-1 0 1,0 0-1,1 0 0,-1 0 1,0 0-1,0 0 0,1 0 0,-1 0 1,0 0-1,1 0 0,-1 0 1,0 0-1,0 0 0,1 0 0,-1 0 1,0-1-1,1 1 0,-1 0 1,0 0-1,1 0 0,18-9 73,-13 6-65,43-16 30,0 2 0,1 3 0,1 2 0,0 2 0,99-7 0,-122 14-14,-19 2-1,1-1 1,-1 2-1,0 0 0,18 1 0,-22 1-42,-4-1-109,-1-1 0,1 1 0,-1-1 0,1 0 0,-1 1 0,1-1 0,-1 0 0,1 0-1,-1 1 1,1-1 0,0 0 0,-1 0 0,1 0 0,-1 0 0,1 0 0,0 0 0,-1 0-1,1 0 1,-1 0 0,2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9144,'0'0'897,"11"-2"-716,183-41 1409,37 12 1695,-158 29-3697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9440,'0'0'2176,"12"-2"-1912,402-57 2817,-402 56-2840,0 1 1,19-8 0,14-2 526,-35 11-632,-9 1-256,0 0 0,0 0 0,0 0 0,0 0 0,0 0 0,0 0 0,0-1 0,0 1 0,0 0 0,0-1 0,0 1 0,0-1 0,0 1 0,0-1 0,2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6424,'0'0'4613,"13"4"-4225,1 0-262,1-1-1,-1 0 1,0-1 0,1-1 0,-1 0-1,29-3 1,273-56 1989,-201 34-1379,3-2-51,181-27 651,-281 51-1626,1 2 1,0 1-1,-1 0 1,1 1-1,21 5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1 368 4216,'0'0'1872,"64"-47"-1480,-38 21-112,11-8-8,1-3-80,10 1-8,7-10-48,9-5 8,-3 7-112,-5-2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0 423 5176,'0'0'464,"91"-90"-264,-49 45-64,8 7 0,1-2-16,1-3 16,-7-1-56,3 0 0,-2-1-32,-7 11 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9128,'0'0'0,"85"-64"-176,-43 33 64,5-3 0,-9 4 0,-2 8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5720,'0'0'808,"78"-58"-512,-39 30-128,7 2 0,-2-3-160,1 7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512 104 4616,'0'0'3757,"-9"-1"-3568,-16-1 149,-1 2 0,-29 2 0,-58 7 1700,101-8-1733,-1-1 1,1 0-1,-1-1 0,1-1 0,0 0 0,-1-1 1,1 0-1,-19-8 0,21 6-125,0 0 0,0-1 0,1 0 0,-10-8 0,-28-18 315,7 18-50,39 14-435,1 0 0,0 0 0,-1 0 0,1 0 0,0 0 0,-1 0 0,1 0 0,0-1 0,-1 1 0,1 0 0,0 0 0,0 0 0,-1 0 0,1 0 0,0 0 0,-1-1 0,1 1 0,0 0 0,0 0 0,-1 0 0,1-1 0,0 1 0,0 0 0,0 0 0,-1-1 0,1 1 0,0 0 0,0-1 0,0 1 0,0 0 0,0 0 0,-1-1 0,1 1 0,0 0 0,0-1 0,0 1 0,0 0 0,0-1 0,1 1 3,0 0 0,0-1 0,-1 1 0,1 0 0,0 0 0,0 0 0,-1 0 0,1 0 0,0 1 0,0-1 0,-1 0 0,1 0 0,0 0 0,0 1 0,-1-1 0,1 0 0,0 1 0,0 0 0,17 6 74,0-1 0,0 0 0,32 6 0,-5-2 21,11 2 80,72 5 0,0 0 89,-107-16-125,-20-1 95,-8 3-219,-124 83 56,25-19-44,96-60-31,-30 19 102,1 2-1,2 2 1,0 1 0,-39 45 0,63-56 328,13-19-478,-1-1-1,1 0 1,0 0-1,0 1 0,0-1 1,0 0-1,0 0 1,0 1-1,0-1 1,0 0-1,0 0 1,0 1-1,0-1 1,0 0-1,0 0 0,0 1 1,0-1-1,0 0 1,0 1-1,0-1 1,0 0-1,0 0 1,0 1-1,0-1 1,0 0-1,0 0 0,1 0 1,-1 1-1,0-1 1,0 0-1,0 0 1,0 1-1,1-1 1,-1 0-1,0 0 1,0 0-1,1 0 0,-1 0 1,0 1-1,0-1 1,1 0-1,-1 0 1,0 0-1,0 0 1,1 0-1,-1 0 1,0 0-1,0 0 0,1 0 1,-1 0-1,0 0 1,0 0-1,1 0 1,-1 0-1,0 0 1,1 0-1,-1 0 1,0 0-1,0 0 0,1 0 1,-1 0-1,0-1 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5320,'0'0'8558,"-3"11"-8219,-6 32-10,9-42-319,0 0-1,0-1 1,0 1 0,0 0-1,0-1 1,0 1 0,0-1-1,1 1 1,-1-1 0,0 1-1,0 0 1,1-1-1,-1 1 1,0-1 0,1 1-1,-1-1 1,1 1 0,-1-1-1,1 0 1,-1 1-1,1-1 1,-1 0 0,1 1-1,-1-1 1,1 0 0,-1 1-1,1-1 1,-1 0 0,1 0-1,0 0 1,-1 1-1,1-1 1,1 0 0,22-1 216,-19 1-161,296-21 1803,-287 21-1706,-1 0 1,1 0-1,0 2 1,-1-1-1,26 8 0,-38-8-140,0-1-1,0 0 1,0 1-1,0 0 0,0-1 1,0 1-1,0 0 0,0-1 1,0 1-1,0 0 1,0 0-1,0 0 0,0 0 1,-1 0-1,1 0 1,0 0-1,-1 0 0,1 0 1,-1 0-1,1 0 0,-1 0 1,0 0-1,1 1 1,-1-1-1,0 0 0,0 0 1,0 0-1,0 1 0,0-1 1,0 0-1,0 0 1,0 1-1,0-1 0,0 0 1,-1 2-1,-2 5 44,1-1 0,-1 1 0,0-1 0,-6 10 0,-58 93 393,-7 11-100,57-91-283,11-22-34,1 0-1,1 1 1,-1-1 0,1 1 0,1 0-1,-5 17 1,8-24-28,0 0 1,0 0-1,1 0 1,-1 0-1,0 0 0,1 0 1,-1 0-1,1 0 1,0 0-1,0 0 0,-1 0 1,1-1-1,0 1 1,1 0-1,-1-1 0,0 1 1,0-1-1,1 1 0,-1-1 1,1 0-1,-1 1 1,1-1-1,0 0 0,-1 0 1,1 0-1,0 0 1,2 1-1,6 2 34,-1 0 0,0-1 0,1 0 1,10 2-1,-4-2 1,0-1 1,0-1-1,0-1 1,0 0 0,0 0-1,0-2 1,0 0-1,0-1 1,0-1-1,-1 0 1,1-1 0,-1 0-1,-1-2 1,1 0-1,-1 0 1,22-16-1,-25 15-513,1-1 0,-2-1-1,1 0 1,-1-1 0,-1 1-1,14-21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0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9040,'0'0'2414,"13"1"-1726,-4 0-544,6 1 158,0-1 1,1-1-1,27-3 1,-32 2 4,0 0 0,-1 1 0,1 0 0,-1 1 0,1 0 0,-1 0 0,1 1 0,17 5 0,-24-5-167,1 0 0,0 0 0,-1 1-1,0-1 1,1 1 0,-1 0 0,0 0 0,0 0-1,-1 1 1,1-1 0,-1 1 0,0 0 0,1 0 0,-2 0-1,1 0 1,0 1 0,-1-1 0,0 1 0,0 0 0,2 6-1,11 59 551,-2 0 0,5 91 0,5 33-12,37 179 369,17 98-32,-71-424-755,2 49 1,-8-88-207,0 1 0,-1 0 0,0-1 1,0 1-1,0-1 0,-1 1 0,-4 9 0,6-18-42,-1 1-1,0 0 1,1 0-1,-1 0 1,0-1-1,0 1 1,0 0-1,1-1 1,-1 1-1,0-1 1,0 1-1,0-1 1,0 1-1,0-1 1,0 0-1,0 1 1,0-1-1,0 0 1,0 0-1,0 0 1,0 0-1,0 0 1,0 0-1,0 0 1,0 0-1,0 0 1,-2-1-1,-35-7 147,32 7-115,-241-80 570,215 64-705,22 8-3346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11760,'0'0'1592,"64"-12"-1424,-14 10 88,13-2 16,1 4-96,3 0 8,-7-4-72,-7-2 16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88 2808,'0'0'4046,"-11"6"-3930,-30 20 10,38-24-100,0 1 1,0 0 0,0 0 0,0 0-1,1 0 1,-1 0 0,1 1-1,0-1 1,-4 8 0,-3 6 104,-156 238 1239,152-235-1269,-11 13 284,-17 7 298,40-40-606,24-31 421,57-70-262,-53 70-161,38-58 0,-31 36-7,-12 20 17,-2 0-1,19-43 1,-15 2 80,-24 74-166,0 0-1,0-1 1,0 1 0,0 0 0,0 0-1,0 0 1,0 0 0,0 0-1,0 0 1,0 0 0,0 0 0,0 0-1,1 0 1,-1 0 0,0 0-1,0 0 1,0-1 0,0 1 0,0 0-1,0 0 1,0 0 0,0 0-1,0 0 1,0 0 0,0 0 0,0 0-1,0 0 1,0 0 0,1 0-1,-1 0 1,0 0 0,0 0 0,0 0-1,0 0 1,0 0 0,0 0-1,0 0 1,0 0 0,0 0 0,0 0-1,0 0 1,1 0 0,-1 0-1,0 0 1,0 0 0,0 0 0,0 0-1,0 0 1,0 0 0,0 0-1,0 1 1,0-1 0,0 0 0,0 0-1,0 0 1,0 0 0,0 0-1,0 0 1,0 0 0,1 0 0,-1 0-1,0 0 1,0 0 0,0 0-1,0 0 1,0 1 0,0-1 0,5 11-50,8 26 12,-4-10 16,21 56-18,14 35 38,-35-100 15,-1-1 1,2 0-1,0-1 0,20 24 0,-13-21 9,29 39 132,-46-57-150,1 0 1,-1 0 0,1 0 0,-1 0 0,0 1 0,0-1 0,0 0-1,0 0 1,0 0 0,0 1 0,0-1 0,0 0 0,0 0 0,0 1-1,-1-1 1,1 0 0,-1 0 0,1 0 0,-1 0 0,1 0-1,-1 0 1,1 0 0,-1 1 0,-1-1 0,0 4 12,-6 8-247,-1-1 1,0 0-1,-1-1 0,-18 18 1,26-28 35,-6 8-7121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4912,'0'0'7132,"11"2"-6836,34 2-11,-41-4-235,-1-1 1,1 1-1,-1-1 1,1 0-1,-1 0 1,1 0-1,-1 0 1,0-1-1,0 1 1,0-1-1,0 0 1,0 0-1,0 0 1,0 0-1,0-1 1,-1 1-1,1-1 1,1-3-1,6-3 142,18-16 224,-2 0 0,-1-1 1,-2-2-1,0 0 0,-2-2 1,23-41-1,8 0 543,-40 58-821,-11 13-120,0-1 0,0 0 0,0 0 1,0 0-1,0 0 0,0 0 0,0 0 1,0-1-1,0 1 0,0 0 0,-1 0 1,1-1-1,0 1 0,-1 0 0,1-1 1,-1-1-1,6-9 340,-6 15-346,-1 0 0,0 0 0,0-1 0,-1 1 0,1 0 0,-1-1 0,1 1 0,-1-1 0,0 1 0,0-1-1,0 0 1,-2 2 0,-10 14 0,-33 61 18,-132 203 100,174-269-119,5-12-9,0 0-1,0 0 0,-1-1 0,1 1 0,0 0 0,0-1 0,-1 1 0,1 0 0,0 0 0,-1-1 0,1 1 0,0 0 0,-1-1 0,1 1 0,-1-1 0,1 1 0,-1-1 0,0 2 0,38-17 144,-1-1 1,49-30-1,-56 28-18,1 2 0,1 1 1,0 1-1,41-11 0,-32 17 272,-23 8-2905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5416,'0'0'6673,"14"-3"-6242,-2-1-307,0 1 60,0 0-1,0 0 0,0 1 1,1 1-1,-1 0 0,20 1 1,-28 1-70,0 0 1,0 0 0,0 0 0,0 0-1,-1 1 1,1 0 0,0 0 0,0 0-1,-1 0 1,0 0 0,1 1-1,-1-1 1,5 6 0,-4-3 10,1 0 1,-1 1-1,-1 0 0,1 0 0,-1 0 1,0 0-1,3 10 0,1 7 152,-1 1 0,-2 0 0,3 38 0,-6-52-188,3 15 223,1 0 0,12 33 0,-6-18 68,-11-38-355,0-1 1,1 1-1,-1-1 1,0 1-1,1-1 1,-1 0-1,1 1 1,0-1-1,-1 0 1,1 1 0,0-1-1,0 0 1,0 0-1,0 1 1,0-1-1,0 0 1,0 0-1,0 0 1,0 0-1,0-1 1,1 1-1,-1 0 1,0 0-1,1-1 1,-1 1-1,0-1 1,1 1-1,-1-1 1,1 0-1,-1 1 1,1-1-1,-1 0 1,1 0 0,-1 0-1,1 0 1,-1 0-1,1 0 1,-1-1-1,3 0 1,3-1-435,0-1 0,0 0 0,0-1 0,0 1 0,11-10 0,-17 13 235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1 8136,'0'0'1296,"-12"7"-1035,-215 131 374,92-37 92,-63 45 979,134-101-653,2 3 0,-79 79 0,137-123-796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87 367 3112,'0'0'3446,"-9"-5"-3330,-29-18 10,37 22-117,0 0 0,0 0 0,0-1 0,0 1-1,0 0 1,1-1 0,-1 1 0,0 0 0,1-1 0,-1 1 0,1-1 0,-1 1 0,1-1 0,-1 1 0,1-1 0,0 0 0,0 1 0,0-1 0,0 1 0,0-1 0,0 1-1,1-3 1,-1-6 48,-1-91 466,3 72-247,-3 0 0,0-1 0,-7-35 0,7 50-101,1 14-144,0-1 0,0 1 0,0-1 0,0 1 1,0-1-1,-1 0 0,1 1 0,-1-1 0,1 1 1,-1 0-1,1-1 0,-1 1 0,0-1 1,-1-1-1,2 3 61,-5 28 299,-2 29-352,12 14-1287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239 238 3808,'0'0'1539,"-10"-6"-1369,9 5-162,-14-8 170,0 0 0,1-2 0,0 1 0,-14-15-1,18 13 116,0-1-1,0 0 0,-10-19 1,11 19-47,0 1-1,0 0 1,-1 0 0,-1 1 0,-20-17-1,19 20 514,19 16-256,39 27-295,55 57 0,-92-83-111,1 0 1,19 12 0,12 10-1441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0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3808,'0'0'4112,"11"13"-3898,69 81 206,-65-76-514,-1 0 0,-1 1-1,-1 0 1,14 29-1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3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1486 1 2608,'0'0'5586,"-10"6"-5408,-31 21-14,11-11 577,12-16-167,-1-1-257,17 1-278,-19 0 735,0 0-1,-41 7 1,-10-1 316,66-5-1010,0 0 0,0 0 0,0-1 0,0 0 0,-6-1 0,6 0-21,0 1-1,0 0 0,0 0 1,1 1-1,-7 0 1,-65 12 455,54-11-277,-40 11 1,6-3-12,42-9-142,-31 9 0,23-5 24,0-1 0,-33 1 0,44-4-92,-2 0 26,-1-2 0,1 0 0,-19-3 0,-28-2 163,-64 1 113,-57 11 36,144-3-287,-74 3 82,-3 0 75,113-1-2425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3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6535 36 3808,'0'0'4990,"-10"1"-4771,-3 0-141,-31 3 260,37-5-147,0 0-1,-1-1 1,1 0-1,0 0 1,-8-3 0,-12-4 270,-1 3 28,0 2-1,-54-1 1,16 2-81,40 2-213,0 0 1,0 2 0,-44 8 0,-74 24 469,17-7 143,105-23-647,-1-1 0,1-1 1,0-1-1,-24-3 0,-75-10 696,68 8-253,-63 3 0,113 2-594,-15 2 66,15-2-66,0 1 0,0-1 0,0 0 0,0 0 0,0 0 0,-6-1 0,-52-9 254,52 9-233,0-1-1,0 1 0,0 0 0,0 1 0,0 0 0,0 1 1,-15 2-1,14-2 1,0 0 1,-1-1-1,1-1 1,-1 1-1,1-2 1,-16-3-1,-15-2-5,-41 2 10,52 12-52,28-7 16,-1 0 0,1 1 0,0 0 0,0-1 0,0 1 0,0 0 0,0 0 0,0 0 0,0 0 0,-3 3 0,-14 7 0,1-6 13,12-3-2,-1 0 0,1 0 0,0 0 0,0 1 0,-11 5 0,17-7-13,-1-1 0,1 1 1,-1-1-1,0 1 0,1-1 0,-1 1 0,0-1 0,1 0 1,-1 1-1,0-1 0,1 0 0,-1 1 0,0-1 0,0 0 0,1 0 1,-1 0-1,0 0 0,0 0 0,1 0 0,-1 0 0,0 0 1,0 0-1,0 0 0,1 0 0,-1 0 0,0-1 0,1 1 1,-2-1-1,-6 3-10,7-2 11,1 0 1,0 1-1,-1-1 1,1 0 0,-1 0-1,1 1 1,0-1 0,-1 0-1,1 0 1,-1 0 0,1 0-1,-1 0 1,1 0 0,-1 0-1,1 0 1,-1 0 0,1 0-1,0 0 1,-1 0-1,1 0 1,-1 0 0,1 0-1,-1 0 1,1 0 0,-1-1-1,1 1 1,0 0 0,-1 0-1,1 0 1,-1-1 0,1 1-1,0 0 1,-1-1 0,1 1-1,0 0 1,-1-1-1,-4-3 13,-1 0-1,1 1 0,-1 0 0,0 0 0,0 1 0,0 0 0,-10-2 1,-10-5 13,15 5-47,0 0 0,-1 2-1,-20-4 1,-5 0 3,9 2 18,1 1 0,0 1 0,-1 1 0,1 2 0,-54 8-1,31-1 2,-72 23 0,36-8 0,-12 8 5,19-4 8,-56 15-16,111-37 0,-1-2-1,-37 1 1,-8 0-2,62-3 6,0-1-1,0-1 0,-1 1 0,-12-4 1,-23-1-8,-59 1-42,52 0 64,-53 5-1,62 0-8,-65-7 0,-3 0-1,4 2-12,1-5-1,0-4 0,-137-35 1,219 44 11,-1 1 0,-44 0 1,12 1 10,-133-7-13,122 8 1,-91-8 37,118 6 76,-78 5 1,74 1-23,-51-5 0,52 1-18,-66 5-1,54 0-47,-8 3 7,46-4-20,-1-1 0,-33 0 0,23-4 30,0 2 1,0 0-1,-51 8 0,-198 23 341,72-12-89,133-11-185,-84-2 0,-72-14 25,221 8-135,-60-1 16,67 1-42,-1 0 1,1 0-1,0 0 0,0 0 0,-1 1 0,1-1 0,0 0 0,0 0 0,-1 0 0,1-1 1,0 1-1,-1 0 0,1 0 0,0 0 0,0 0 0,-1 0 0,1 0 0,0 0 0,0 0 1,-1 0-1,1-1 0,0 1 0,0 0 0,-1 0 0,1 0 0,0-1 0,0 1 0,0 0 0,-1 0 1,1 0-1,0-1 0,0 1 0,0 0 0,0 0 0,0-1 0,0 1 0,0 0 0,-1 0 1,1-1-1,0 1 0,0 0 0,0-1 0,0 1 0,0 0 0,0 0 0,0-1 0,0 1 1,0 0-1,0-1 0,1 1 0,-1 0 0,0 0 0,0-1 0,0 1 0,0 0 0,0 0 1,0-1-1,1 1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0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 17287,'0'0'3115,"-17"7"-3050,-31 15 41,1 2 0,-58 40 0,83-47-25,1 1 1,1 1 0,1 0-1,1 1 1,1 1-1,0 1 1,2 1 0,-19 34-1,33-54-63,0-1-1,0 1 0,0 0 1,0 0-1,0 0 0,0 0 1,1 0-1,-1 0 0,1 0 1,0 0-1,0 4 1,1-5-9,-1-1 1,0 0 0,1 0 0,-1 0 0,1 1 0,-1-1 0,1 0-1,0 0 1,-1 0 0,1 0 0,0 0 0,0 0 0,-1 0 0,1-1-1,0 1 1,0 0 0,0 0 0,0-1 0,0 1 0,0 0 0,1-1-1,-1 1 1,0-1 0,0 1 0,0-1 0,1 0 0,-1 0 0,0 1-1,2-1 1,2 0 10,0 0 1,0 0-1,-1 0 0,1-1 0,0 0 0,0 0 0,-1 0 0,1 0 1,-1-1-1,1 1 0,-1-1 0,0 0 0,0-1 0,6-3 0,5-5 46,1-2-1,16-16 0,-19 16-23,107-120 432,-83 89-253,-30 36-190,-4 4 48,0 0 0,1 0 0,-1 0 0,1 1 0,5-5 0,-8 8-62,-1-1 0,1 1 0,0 0-1,-1 0 1,1-1 0,-1 1 0,1 0 0,-1 0 0,1 0 0,-1 0 0,1 0 0,0 0 0,-1 0 0,1 0 0,-1 0-1,1 0 1,0 0 0,-1 0 0,1 0 0,0 1 0,0-1 6,0 1 0,0-1-1,0 1 1,-1 0 0,1 0 0,0-1-1,-1 1 1,1 0 0,0 0-1,-1 0 1,1 0 0,-1 0 0,0 0-1,1 0 1,0 2 0,7 23 155,2-1 0,1 0 0,1 0 0,1-1-1,22 30 1,-30-46-126,1-1-1,0 0 1,1 0-1,-1 0 1,1 0-1,0-1 1,1 0-1,0-1 1,0 0-1,0 0 0,0-1 1,1 0-1,0 0 1,0-1-1,0 0 1,0 0-1,0-1 1,19 1-1,-13-3 23,0 0 1,0-2-1,1 0 0,17-4 0,3-4-3427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1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8936,'0'0'8714,"11"-3"-8358,18-2-30,1 0 0,0 2 0,-1 2 0,56 3-1,-71 0-219,20 3 301,-1-1 0,1-2 0,57-4 0,-44 3 235,-37 0-445,0-1 0,-1 0 0,12-1 0,-6 1 89,-13 0-175,1 1 0,-1-1 0,1 0 0,-1 0 0,1 0-1,-1 0 1,1-1 0,-1 1 0,3-1 0,-4-4-82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4:1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2808,'0'0'608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4:2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2304,'0'0'760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49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64 3912,'0'0'12314,"-3"10"-11986,-6 30-17,9-40-281,0 1 0,0 0 1,0 0-1,0 0 0,0 0 1,0 0-1,0 0 0,0-1 1,1 1-1,-1 0 0,0 0 0,1 0 1,-1-1-1,0 1 0,1 0 1,-1 0-1,1 0 0,-1-1 1,1 1-1,-1 0 0,1-1 1,0 1-1,-1-1 0,1 1 0,0-1 1,-1 1-1,1-1 0,0 1 1,0-1-1,0 0 0,-1 1 1,1-1-1,0 0 0,0 0 0,0 1 1,1-1-1,4 2 215,8 5-16,0-1-1,0-1 1,1 0-1,0-1 1,0 0-1,0-1 1,0-1-1,23 1 1,17-3 302,56-7 1,-78 5-442,250-26 719,-126 16-329,-52 6-168,-61 2-193,267-35 475,-220 22-482,42-9 92,-84 16-28,1 2-1,100-2 1,-40 4 65,-76 4-143,42 1 0,-62 2-60,0 1 0,-1 0 0,1 0 0,-1 2 0,26 9 0,-9 1 59,-18-8-15,-1-1 1,1 0 0,0-1-1,0 0 1,16 3-1,-20-1 98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50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1 198 5824,'0'0'9164,"10"0"-8624,8 1-222,0-1 0,0 0 1,-1-2-1,23-4 0,3-6 384,-2-1-1,1-3 0,-2-1 0,49-29 0,-38 16-73,41-22 981,-91 51-1590,-1 1-1,1-1 1,0 1 0,-1 0-1,1-1 1,0 1 0,0 0-1,-1-1 1,1 1-1,0 0 1,0 0 0,-1 0-1,1 0 1,0 0 0,0 0-1,0 0 1,0 0 0,-1 0-1,1 0 1,0 0 0,1 1-1,-2-1-4,1 1 0,-1-1 0,0 1 0,0-1 0,0 1-1,1-1 1,-1 1 0,0-1 0,0 1 0,0-1 0,0 1 0,0-1-1,0 1 1,0 0 0,0-1 0,0 1 0,0-1 0,0 1 0,0-1 0,-1 1-1,1-1 1,0 2 0,-17 31 226,12-24-209,0 1-2,-1-1-1,0 0 1,0 0-1,-1-1 1,0 0-1,0 0 1,-1 0 0,-16 12-1,0-6 39,0 0 0,-1-2-1,-1-1 1,0 0 0,-1-2-1,0-2 1,0 0 0,-1-1-1,1-2 1,-1-1 0,-52-1-1,94-1 10,1 2 1,-1-1-1,19 7 0,-19-5-33,85 31 270,-16-6 58,-68-24-225,0 1-1,23 13 1,0 0 243,-37-18-374,0-1 0,1 1 1,-1-1-1,0 1 1,0-1-1,0 0 1,0 1-1,0-1 0,0 0 1,1 0-1,-1 0 1,0 0-1,0 0 1,0 0-1,1 0 0,-1-1 1,0 1-1,0 0 1,0-1-1,0 1 1,0 0-1,0-1 0,0 1 1,0-1-1,2-1 1,2-8-3465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55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323 467 4816,'0'0'5682,"-11"-6"-5314,-32-21 12,38 25-287,0 0 0,0 1 0,0-1 0,0 1 0,-1 0-1,1 1 1,0-1 0,-1 1 0,1 0 0,0 0 0,-1 0 0,1 1-1,0 0 1,0 0 0,-1 1 0,1-1 0,-8 4 0,-4 1 238,8-4-154,0 1 1,0 1 0,1-1-1,-1 1 1,1 1-1,0 0 1,0 0-1,0 0 1,1 1-1,0 0 1,0 1-1,-6 7 1,8-8-97,1 0 1,0 0-1,0 1 1,0-1-1,1 1 0,0 0 1,0 0-1,1 0 1,0 0-1,0 1 0,1-1 1,0 0-1,0 1 1,1-1-1,0 15 0,2-1 19,1 1-1,1-1 0,1 0 0,0 0 0,13 29 0,-15-41-55,1-1-1,0 0 1,1 0-1,-1-1 0,2 1 1,-1-1-1,1 0 1,0-1-1,0 1 1,0-1-1,1 0 1,0-1-1,1 0 0,-1 0 1,1 0-1,12 5 1,-15-9-26,-1 0 0,1 0 0,0-1 0,0 1 0,0-1 0,-1 0 0,1 0 0,0-1 0,0 0 0,0 1 0,-1-1 0,1-1 0,0 1 0,-1-1 0,6-2 0,6-4 43,0 0 0,24-18-1,-22 11-22,-2 0 0,1 0-1,-2-2 1,17-22-1,5-4 53,-20 25-11,15-20 252,-29 32 0,-10 16-175,3 3-124,0-1 1,0 1-1,1 0 1,-2 20-1,5-27-26,-1-1-1,1 0 1,0 1 0,1-1-1,-1 0 1,1 1 0,0-1-1,0 0 1,1 0-1,0 0 1,0 0 0,0 0-1,0 0 1,4 5 0,-1-2 6,1-1 1,0 0 0,0-1-1,1 1 1,13 9 0,-19-14-8,1-1 0,-1 0 0,1 0 0,-1-1 0,1 1 0,0 0 0,-1 0 0,1-1 0,0 1 0,-1-1 0,1 1 0,0-1 0,0 0 0,-1 0 0,1 0 0,0 0 0,0 0 0,-1 0 0,1 0 0,0-1 0,0 1 0,-1 0 0,1-1 0,0 0 0,-1 1 0,1-1 0,-1 0 0,1 0 0,-1 0 0,1 0 0,-1 0 0,1 0 0,-1 0 0,0-1 0,0 1 0,1 0 0,0-3 0,2-3 7,1 0 0,-1-1 0,-1 0 0,0 0 0,0 0 0,0 0 0,-1 0 0,0-1 0,-1 1 0,0-1 0,0 1 0,-1-1 0,0 0 0,0 1 0,-1-1 0,-1 1 0,1-1 0,-1 1 0,0 0 0,-5-10 0,5 14 3,-2-1 0,1 1 0,0 0 0,-1 1 0,1-1 0,-1 0 0,0 1 0,-1 0 0,-8-5 0,-2-2 59,-4 5-14,3 2-25,18 1-38,9-1-21,177-39 87,-186 42-61,7-2 13,1 0 1,0 1-1,0 0 1,-1 1 0,14 0-1,-21 1-13,1-1 0,-1 0 0,0 1-1,0 0 1,1-1 0,-1 1 0,0 0 0,0 0 0,0 0-1,0 1 1,0-1 0,0 0 0,-1 1 0,1-1-1,0 1 1,-1 0 0,1-1 0,-1 1 0,1 0 0,-1 0-1,0 0 1,0 0 0,0 0 0,0 0 0,0 0 0,0 1-1,-1-1 1,1 3 0,2 13 10,-1 0 0,-1 0 1,-1 0-1,-4 35 0,0 18 308,10-76-105,1-8-162,-7 13-49,14-25 82,-9 14-46,2-1 1,0 1 0,0 0-1,1 0 1,9-10 0,-11 15-21,-1 1-3,0 0-1,0 1 1,0 0 0,0-1 0,8-3 0,-12 7-16,0 1 0,0-1 0,0 1 0,0 0 0,0-1 0,0 1 0,1 0 1,-1-1-1,0 1 0,0 0 0,0 0 0,0 0 0,1 0 0,-1 0 0,0 0 1,0 1-1,0-1 0,0 0 0,1 1 0,-1-1 0,0 0 0,0 1 0,0 0 1,0-1-1,0 1 0,0-1 0,0 1 0,0 0 0,0 0 0,0 0 0,-1-1 1,1 1-1,0 0 0,-1 0 0,2 2 0,4 7 14,-1 0 0,0 0 0,6 20 0,-6-17 3,0 0 0,10 18-1,-13-27-7,0-1-1,1 1 0,-1-1 0,1 0 1,0 1-1,0-2 0,0 1 0,0 0 0,1 0 1,-1-1-1,1 0 0,5 3 0,-7-4-5,0-1 0,-1 0 0,1 1 0,0-1 0,0 0 0,0 0 0,0 0 0,0 0-1,-1 0 1,1 0 0,0-1 0,0 1 0,0-1 0,0 1 0,-1-1 0,1 0 0,0 1 0,-1-1 0,1 0-1,0 0 1,-1 0 0,0 0 0,1-1 0,-1 1 0,2-2 0,4-4 17,0 0 1,-1-1-1,7-10 0,-11 15-17,9-13 56,-1-1-1,0 0 1,12-29 0,-18 36-18,0 0 1,1 1 0,0-1-1,1 1 1,8-11 0,-14 20-42,1-1 1,-1 0-1,1 1 1,-1-1-1,1 1 0,0-1 1,-1 0-1,1 1 1,0 0-1,0-1 1,-1 1-1,1-1 1,0 1-1,0 0 1,-1-1-1,1 1 1,0 0-1,0 0 1,0 0-1,0 0 1,0 0-1,-1 0 1,1 0-1,0 0 1,0 0-1,0 0 1,0 0-1,-1 1 1,1-1-1,0 0 0,0 0 1,0 1-1,-1-1 1,1 1-1,0-1 1,-1 1-1,1-1 1,0 1-1,-1-1 1,1 1-1,0 0 1,-1-1-1,1 1 1,-1 0-1,1 0 1,2 5-7,0-1 0,0 0 1,0 1-1,3 10 1,-5-13 12,5 16 5,1 0-15,8 31 0,-14-45 12,-1 0 1,1 0-1,0 0 0,-1-1 0,0 1 0,0 0 0,-1 0 0,1 0 0,-1 0 0,0 0 1,-3 9-1,3-12-5,0-1 1,0 1-1,0-1 1,0 1-1,-1-1 1,1 1-1,0-1 1,-1 1 0,1-1-1,0 0 1,-1 0-1,0 0 1,1 0-1,-1 0 1,0 0-1,1 0 1,-1-1 0,0 1-1,0 0 1,0-1-1,1 0 1,-4 1-1,-4 0 39,1-1 0,-1 0-1,-15-2 1,-1 0-4,53 21 14,-17-13-42,1 1-1,0-1 1,1 0-1,22 6 1,-30-11-7,-1 0 0,1 0 0,0-1 0,0 1 1,-1-1-1,1 0 0,0-1 0,0 1 0,-1-1 1,1 0-1,0 0 0,-1 0 0,1-1 0,7-3 1,0-2 6,-1 0 0,0-1 0,0 0 0,-1 0 0,0-1 0,-1-1 0,1 0 0,-2 0 0,12-18 0,3-8 31,29-65 0,-41 74-15,-1 0-1,-1-1 0,-1 0 1,-1-1-1,3-40 1,0-148 193,-20 96 61,10 121-281,0 1 0,0-1 0,0 0 0,0 0 0,0 0 0,0 0-1,0 0 1,-1 0 0,1 0 0,0 0 0,0 0 0,0 0 0,0 0 0,0 0-1,0 0 1,0 1 0,0-1 0,0 0 0,0 0 0,0 0 0,0 0 0,0 0-1,0 0 1,0 0 0,0 0 0,0 0 0,-1 0 0,1 0 0,0 0 0,0 0-1,0 0 1,0 0 0,0 0 0,0 0 0,0 0 0,0 0 0,0 0 0,0 0-1,0 0 1,0 0 0,-1 0 0,1 0 0,0 0 0,0 0 0,0 0 0,0 0-1,0 0 1,0 0 0,0 0 0,0 0 0,0 0 0,0 0 0,0 0 0,0-1-1,-3 10 8,2 14 19,-5 29-1,2-30 3,0 30 0,4-6-10,-1-19 19,0 1 1,2 0 0,2-1-1,0 1 1,13 46 0,-7-43 1,-5-17 4,1 1 0,0-1 1,14 26-1,-14-31-16,-1 1 1,1 0-1,3 15 1,-5-15 3,0 0 1,1-1 0,0 1-1,8 13 1,-6-14 3,-5-6-18,1 0 0,0 0-1,-1-1 1,1 0 0,0 1 0,5 3 0,-7-5-14,1-1 0,0 1 1,0-1-1,0 1 0,0-1 1,0 0-1,-1 0 0,1 1 1,0-1-1,0 0 1,0 0-1,0 0 0,0 0 1,0 0-1,0 0 0,0 0 1,0 0-1,0 0 0,0-1 1,0 1-1,-1 0 0,1-1 1,0 1-1,0 0 0,0-1 1,0 1-1,-1-1 1,2 0-1,10-8 54,-1-1 1,0 0-1,0 0 1,-1-1 0,13-17-1,19-21 59,-41 48-116,1-1 11,0 0 1,0 0-1,0 0 0,0 0 0,1 0 0,-1 0 1,1 1-1,2-2 0,-2 2-7,-1 1 1,1 0-1,-1 0 1,1 0-1,-1 0 0,0 0 1,1 1-1,-1-1 1,1 1-1,3 1 1,35 10-30,-25-7 50,-13-4 14,-5-1 23,-1-1-62,1 1 1,-1 0-1,0-1 0,0 1 1,1 0-1,-1 1 1,0-1-1,0 0 0,1 1 1,-1 0-1,0-1 1,1 1-1,-1 0 0,0 0 1,1 1-1,0-1 1,-3 2-1,1 0 4,0 0 0,1 0 1,0 1-1,-1-1 0,1 1 0,0 0 1,1 0-1,-1 0 0,-2 6 1,1-1 1,0 0 1,1 0-1,0 0 1,1 1-1,0-1 1,0 1-1,1 0 1,0-1 0,1 14-1,0-21-6,0 0 1,0 0-1,1 0 0,-1 0 0,0 0 0,1 0 0,-1 0 1,1 0-1,0-1 0,0 1 0,0 0 0,0 0 1,0-1-1,0 1 0,0-1 0,0 1 0,1-1 1,-1 1-1,1-1 0,-1 0 0,1 1 0,-1-1 0,1 0 1,0 0-1,-1 0 0,5 1 0,-4-2 1,0 0-1,0 1 1,0-1-1,0 0 1,0 0-1,0-1 1,0 1-1,0 0 1,0-1-1,0 1 0,0-1 1,0 0-1,0 1 1,0-1-1,0 0 1,0 0-1,-1 0 1,1-1-1,0 1 1,-1 0-1,1-1 1,-1 1-1,1-1 1,-1 1-1,0-1 1,2-2-1,8-14 26,0-1 0,-1 0 1,-1-1-1,-1 0 0,11-39 0,-13 46-4,0 13-37,5 19-36,-6-8 55,17 37-20,-17-35 11,0 0-1,1-1 1,1 1-1,0-1 0,0-1 1,15 18-1,-20-27 5,-1-1 0,0 0 0,1 1 0,-1-1 0,1 0 1,0 0-1,-1 0 0,1 0 0,0 0 0,0 0 0,-1 0 0,1-1 0,0 1 0,0-1 0,0 1 0,0-1 0,0 0 0,0 0 0,0 0 0,0 0 1,0 0-1,0 0 0,0 0 0,0-1 0,0 1 0,0-1 0,-1 1 0,1-1 0,0 0 0,0 0 0,0 0 0,-1 0 0,1 0 0,-1 0 0,1 0 1,0-1-1,1-1 0,6-6 2,-1 0 0,0-1 0,-1 0 0,11-19 1,-9 15 2,8-11 50,0 1-1,32-33 1,-48 55-50,0 1 1,1-1-1,-1 1 0,1 0 1,-1-1-1,1 1 1,-1 0-1,1 0 0,0 0 1,-1 1-1,1-1 1,3-1-1,-4 2-2,0 0-1,0 1 1,-1-1-1,1 0 1,0 1 0,-1-1-1,1 1 1,0-1-1,-1 1 1,1-1 0,-1 1-1,1-1 1,-1 1-1,1-1 1,-1 1 0,1 0-1,-1-1 1,0 1-1,1 0 1,-1 0 0,0-1-1,1 1 1,-1 0-1,0 0 1,0-1 0,0 1-1,0 0 1,0 0-1,0-1 1,0 1 0,0 1-1,13 97 142,-13-98-143,0-1 0,0 0-1,0 0 1,0 0 0,0 0-1,0 0 1,0 1 0,0-1 0,0 0-1,0 0 1,0 0 0,0 0-1,0 0 1,0 1 0,0-1 0,0 0-1,0 0 1,0 0 0,0 0-1,0 0 1,0 1 0,1-1 0,-1 0-1,0 0 1,0 0 0,0 0 0,0 0-1,0 0 1,0 0 0,0 0-1,1 0 1,-1 1 0,0-1 0,0 0-1,0 0 1,0 0 0,0 0-1,1 0 1,-1 0 0,0 0 0,0 0-1,0 0 1,0 0 0,0 0-1,1 0 1,-1 0 0,7-7 25,9-17 21,-13 20-31,4-8 13,1 0 1,0 0-1,1 1 1,1 0-1,-1 1 1,14-11-1,-22 21-27,0-1-1,0 1 0,-1-1 1,1 1-1,0-1 0,0 1 1,0 0-1,0 0 0,0-1 1,0 1-1,0 0 0,0 0 1,0 0-1,0 0 0,0 0 1,0 0-1,0 0 0,0 1 1,0-1-1,0 0 0,0 0 1,0 1-1,0-1 0,0 1 1,-1-1-1,1 1 0,0-1 1,0 1-1,0-1 0,-1 1 0,1 0 1,0-1-1,0 1 0,0 1 1,3 3-2,0 0 0,0 1 0,-1-1 0,4 7 0,-4-6 4,4 6 8,1-1 0,11 13 0,-17-20-14,1-1 0,0 0 0,1 0 0,-1 0 0,0 0 0,1-1 0,0 1 0,-1-1 0,1 0-1,7 3 1,-8-5 2,0 1 0,-1-1-1,1 0 1,-1-1 0,1 1-1,0 0 1,-1-1-1,1 1 1,-1-1 0,1 0-1,-1 0 1,1 0 0,-1 0-1,3-2 1,31-22-4,-22 12 4,-1 0 0,0 0 0,0-1 0,-2-1 0,0 0 0,0-1 0,-2 0 0,0 0 0,7-18 0,-3-1 0,-1-1 0,-2 0 0,9-57 0,-9 24 34,-2 0 1,-3-113-1,-9 148-15,4 33-18,0 1-1,0 0 0,0 0 0,0 0 0,1 0 0,-1 0 1,0 0-1,0 0 0,0 0 0,0-1 0,0 1 0,0 0 0,0 0 1,0 0-1,0 0 0,0 0 0,0 0 0,0 0 0,0 0 0,0-1 1,0 1-1,0 0 0,-1 0 0,1 0 0,0 0 0,0 0 1,0 0-1,0 0 0,0 0 0,0 0 0,0-1 0,0 1 0,0 0 1,0 0-1,0 0 0,0 0 0,0 0 0,-1 0 0,1 0 0,0 0 1,0 0-1,0 0 0,0 0 0,0 0 0,0 0 0,0 0 1,0 0-1,-1 0 0,1 0 0,0 0 0,0 0 0,0 0 0,0 0 1,0 0-1,0 0 0,0 0 0,-1 0 0,1 0 0,0 0 0,0 0 1,0 0-1,0 0 0,0 0 0,-4 19 4,2 17-15,2 1 0,1 0 0,2-1 0,13 64 0,21 58-49,-25-112 72,-7-29 3,1 0-1,11 22 1,3 5 73,-20-43-80,0 0-1,0-1 0,1 1 0,-1 0 0,0-1 0,1 1 0,-1-1 0,1 1 0,-1 0 0,1-1 0,-1 1 0,1-1 0,-1 1 1,1-1-1,-1 0 0,1 1 0,0-1 0,-1 1 0,1-1 0,0 0 0,-1 0 0,1 1 0,0-1 0,0 0 0,-1 0 0,1 0 0,0 0 1,-1 0-1,1 0 0,0 0 0,0 0 0,-1 0 0,1 0 0,0 0 0,1-1 0,0 0-531,0 0-1,1 1 1,-1-1-1,0-1 1,0 1 0,0 0-1,0-1 1,4-2-1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56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13768,'0'0'2353,"12"6"-2130,29 15 115,2-2 1,71 21-1,-71-27 0,-22-6-29,1-1-1,0-1 1,0-1 0,32 2 0,-40-8-10,-10-2-2726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56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9240,'0'0'1872,"73"6"-1312,-13-10 16,15-2 16,11 0 0,-1-2-56,0-2-8,-7-2-88,-3 0 8,-9-5-216,-11-1 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7:59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0 154 3712,'0'0'6769,"8"-10"-6482,24-32 1,-31 40-212,1 0 0,0 0 0,-1 0 0,1 0 0,0 1 0,0-1 0,1 1 0,-1-1 0,0 1 1,4-2-1,-5 2-22,0 1 0,0 0 0,0-1 1,0 1-1,0 0 0,1 0 0,-1 0 0,0 0 1,0 0-1,0 0 0,0 0 0,0 0 0,0 1 1,0-1-1,0 0 0,0 1 0,2 0 0,-1 0 29,0 1-1,0-1 0,-1 1 0,1-1 0,0 1 0,-1 0 0,0 0 0,1 0 0,-1 0 0,0 0 0,0 0 0,0 0 0,0 0 0,0 0 0,0 0 1,0 4-1,29 191 2291,-25-171-2173,-3-11-35,1-1 1,0 0-1,1 0 1,1 0-1,0-1 1,1 1-1,11 20 1,-13-29-42,0 0 1,0 0 0,0 0 0,1 0-1,-1 0 1,11 7 0,-13-11-91,1 1 1,-1-1 0,1 1-1,0-1 1,0 0 0,-1 0-1,1 0 1,0-1 0,0 1 0,0-1-1,0 1 1,-1-1 0,1 0-1,0 0 1,0 0 0,0-1-1,5 0 1,-1-1 6,0-1 0,0 0 0,0 0 0,0 0 0,-1-1 0,1 0 0,-1 0 0,0-1 0,0 0 0,-1 0 0,0 0 0,1 0 0,-2-1 0,1 0 0,-1 0 0,0-1 0,0 1 0,4-9 0,4-14 27,-1 1 0,-2-2 0,8-34 0,-8 27 38,-2 4 43,6-59 0,-7 34 57,-6 43-157,3-14 234,-3 28-273,1 0-1,-1 1 1,0-1 0,1 0 0,-1 1-1,1-1 1,-1 0 0,1 1-1,-1-1 1,1 1 0,-1-1 0,1 1-1,-1-1 1,1 1 0,0-1 0,-1 1-1,1-1 1,0 1 0,-1 0-1,1-1 1,0 1 0,0 0 0,-1 0-1,1 0 1,0 0 0,0 0 0,-1-1-1,1 1 1,0 0 0,0 1-1,-1-1 1,1 0 0,0 0 0,1 0-1,39 11 202,-27-7 14,1 0 0,16 2 0,-28-6-518,1 1 0,0-1 0,0 0 0,-1-1 0,1 1 0,0-1 0,6-1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1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0 5416,'0'0'5318,"-9"10"-4972,7-8-342,-10 11 188,1-1 0,1 2-1,0-1 1,-10 19 0,18-27-84,-1-1-1,1 1 1,1-1 0,-1 1-1,1 0 1,0 0 0,0 0-1,0-1 1,1 10 0,0-11-36,0 0 0,1 0 1,-1-1-1,1 1 1,0-1-1,0 1 0,0-1 1,0 1-1,0-1 1,0 1-1,1-1 0,-1 0 1,1 0-1,0 0 1,0 0-1,-1 0 0,1 0 1,1 0-1,2 2 1,-3-3-16,-1 0-1,1 0 1,0 0 0,-1 0 0,1 0 0,-1 0 0,1-1 0,0 1 0,0-1 0,0 1 0,-1-1 0,1 0 0,0 1 0,0-1 0,0 0 0,0 0 0,-1 0 0,1-1 0,0 1 0,0 0-1,0-1 1,2 0 0,-1-1 12,0 0 0,0 0 0,0 0 0,0 0 0,-1 0 0,1 0-1,-1-1 1,1 0 0,-1 1 0,0-1 0,2-4 0,1-1 61,0 0 1,-1-1 0,0 0 0,-1 0 0,0 0-1,0 0 1,-1 0 0,1-12 0,-2 11 38,-1 4 13,0 1-1,1 0 1,0-1-1,2-8 1,-3 14-172,0-1 1,0 1-1,0 0 0,0 0 1,0 0-1,0 0 0,1 0 1,-1 0-1,0 0 0,0 0 1,0 0-1,0-1 0,0 1 1,0 0-1,0 0 0,0 0 1,0 0-1,0 0 0,0 0 1,0 0-1,1 0 0,-1 0 1,0 0-1,0 0 0,0 0 1,0 0-1,0 0 0,0 0 1,0 0-1,0 0 0,1 0 1,-1 0-1,0 0 0,0 0 1,0 0-1,0 0 1,0 0-1,0 0 0,0 0 1,0 0-1,1 0 0,-1 0 1,0 0-1,0 0 0,0 0 1,0 0-1,0 0 0,0 0 1,0 0-1,0 0 0,0 0 1,0 0-1,1 1 0,5 7 240,9 17-131,-12-19-43,18 35 184,-3 2 0,24 76 1,-37-103-196,-3-9-16,0 0-1,0 1 0,-1-1 1,0 0-1,-1 1 0,1-1 1,-1 1-1,-1-1 0,1 1 1,-1-1-1,-1 1 0,1-1 0,-5 12 1,4-15-20,0 0 1,0 0 0,0-1-1,0 1 1,0-1-1,-1 1 1,1-1-1,-1 0 1,0 0 0,0 0-1,-1 0 1,1-1-1,0 1 1,-1-1 0,1 0-1,-1 0 1,0 0-1,0-1 1,0 1-1,0-1 1,0 0 0,0 0-1,0 0 1,-9 0-1,4 0 58,-1-1-1,1 0 0,-1-1 1,-16-3-1,24 3-70,1 1 0,-1-1 0,0 0 0,0 1 0,0-1 0,0 0-1,0 0 1,1 0 0,-1-1 0,0 1 0,1 0 0,-3-3 0,3 3-10,1 0-1,-1 0 0,1 0 1,-1 0-1,1 0 1,-1-1-1,1 1 1,0 0-1,0 0 1,0 0-1,-1 0 0,1-1 1,0 1-1,1 0 1,-1 0-1,0 0 1,0 0-1,0-1 0,1 1 1,-1 0-1,0 0 1,1 0-1,-1 0 1,1-1-1,5-8 40,0 1 0,0 0 0,1 0 0,0 0 0,0 1 0,1 0 0,0 1 0,1 0 0,-1 0 0,1 1 0,1 0 0,-1 0 0,1 1 0,18-7 0,-1 6 615,-26 6-761,0-1 1,-1 1 0,1 0-1,0 0 1,0 0-1,-1 0 1,1-1 0,0 1-1,0 0 1,-1 0 0,1 0-1,0 1 1,0-1 0,-1 0-1,1 0 1,0 0-1,0 1 1,-1-1 0,1 0-1,0 0 1,-1 1 0,1-1-1,0 1 1,-1-1-1,1 1 1,0-1 0,-1 1-1,2 0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1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0 7432,'0'0'4300,"-12"11"-3575,-3 0-483,-1 2 280,0 0-1,1 1 1,-18 20 0,31-31-278,-1-1 0,1 1 0,0 0-1,0 0 1,1 0 0,-1 1 0,1-1 0,-1 0-1,1 1 1,0-1 0,-1 5 0,2-6-148,1-1 1,-1 1 0,0-1-1,1 1 1,-1-1 0,0 1 0,1-1-1,0 0 1,-1 1 0,1-1-1,0 0 1,0 0 0,0 1-1,-1-1 1,1 0 0,1 0-1,-1 0 1,0 0 0,0 0-1,0 0 1,0 0 0,1-1-1,-1 1 1,0 0 0,1-1-1,2 2 1,4 1 68,0 0 1,1-1-1,-1 0 1,1 0-1,-1 0 0,1-1 1,12 0-1,63-6 78,-66 3-229,-2-1-2791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2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11048,'0'0'5826,"16"2"-5443,-12-2-346,35 5 328,41 0-1,208 11 2931,-271-13-3140,27 2 1462,-42-5-1821,0 0 0,0 0 0,0 0-1,-1-1 1,1 1 0,0 0-1,0-1 1,0 1 0,-1-1 0,4-1-1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2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18455,'0'0'0,"56"-17"-264,-7 1 104,5 2 184,-4-2 8,3 4 208,-11 4 0,-6-2 40,-5 4 8,-11 2-64,0 2 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5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286 551 5120,'0'0'4856,"-12"1"-4087,-1 2-586,0-1 1,0 2-1,0 0 0,0 0 0,1 1 1,-1 1-1,1 0 0,-11 8 0,8-3 47,1 0-1,1 1 1,0 1 0,1 0-1,0 0 1,1 2-1,0-1 1,1 1-1,1 1 1,-14 31 0,22-42-154,0 0 0,-1 0 0,2 0 0,-1 0 0,0 0 0,1 0 0,0 1 1,0-1-1,1 0 0,0 0 0,1 6 0,-2-9-46,1 0 0,-1 0-1,1 0 1,0 0 0,0 0 0,0 0 0,0 0 0,0 0-1,0-1 1,1 1 0,-1 0 0,1 0 0,-1-1 0,1 1-1,-1-1 1,1 0 0,0 1 0,0-1 0,0 0 0,0 0-1,0 0 1,0 0 0,0-1 0,0 1 0,0 0 0,0-1-1,0 0 1,4 1 0,0-1 3,0-1 1,0 1-1,0-1 0,0-1 1,0 1-1,0-1 0,0 0 0,0 0 1,-1-1-1,1 1 0,-1-1 0,0-1 1,0 1-1,0-1 0,0 0 0,-1 0 1,1 0-1,6-9 0,6-8 28,-1-1 0,25-45 0,-37 60-45,15-27 37,-2-1 1,-2 0-1,-1-2 0,-1 1 1,-3-2-1,8-45 0,-13 56-3,-2-1 0,-1 0 0,-1 0-1,-2 0 1,-1 0 0,-1 0-1,-1 1 1,-1-1 0,-12-35-1,11 50 1,5 12-32,0-1-1,0 0 1,0 0-1,0 0 1,0 0 0,0 0-1,1-1 1,-1-2-1,-4 9 97,0 5-92,0 18 10,1 0 0,1 0 0,2 42-1,12 83 22,-7-106-15,3 0 0,2 0-1,24 75 1,-25-99 3,1 0-1,13 22 1,-17-36-7,0 0 1,1 1-1,0-2 1,0 1-1,1-1 0,0 0 1,11 8-1,-14-12-16,-1-1 0,1-1 0,0 1 0,0 0 0,0-1 0,0 0 0,0 0 0,0 0 1,0 0-1,0-1 0,1 0 0,-1 0 0,0 0 0,0 0 0,0 0 0,0-1 0,1 0 0,5-2 0,0 0 11,0 0 1,-1-1 0,1 0 0,-1-1 0,0 0-1,11-8 1,-11 6 0,0-1 0,-1 1 0,0-2 0,-1 1-1,0-1 1,0 0 0,-1 0 0,8-16 0,-10 18-5,-1 0 1,0-1-1,-1 1 1,1-1-1,-1 1 1,-1-1-1,1 0 1,-1 0-1,-1 0 1,1 0-1,-2 1 0,1-1 1,-2-9-1,2 15-15,-1 0-1,1 0 1,-1 0-1,0 0 0,0 1 1,1-1-1,-1 0 1,0 0-1,-1 1 1,1-1-1,0 0 0,0 1 1,-1-1-1,1 1 1,-1-1-1,1 1 0,-1 0 1,0 0-1,1 0 1,-1 0-1,0 0 0,0 0 1,0 0-1,0 1 1,0-1-1,0 1 1,0-1-1,0 1 0,0 0 1,0-1-1,0 1 1,-3 1-1,4-1 27,-1 0 102,3-1-68,5 0-48,-1-1-1,0 0 1,1-1-1,-1 1 1,0-1 0,6-4-1,17-9 24,-15 11-15,0 0 0,1 0 1,-1 1-1,1 1 0,1 0 0,-1 1 0,28-1 0,-39 4-24,-1 0 0,1-1 0,0 1 0,0 0 0,0 0 0,0 1 0,-1-1 0,1 0 0,-1 1 0,1 0 0,-1 0-1,1 0 1,-1 0 0,0 0 0,0 0 0,0 0 0,0 1 0,0-1 0,-1 1 0,1-1 0,1 5 0,4 8 8,0 0 0,7 28 0,-7-21 13,6 19 18,-9-26 7,0-1 0,2 1 1,0-1-1,10 19 0,-15-32-48,-1-1 0,0 1 0,1-1 1,-1 1-1,0-1 0,1 0 0,-1 1 0,1-1 1,-1 0-1,0 1 0,1-1 0,-1 0 0,1 1 1,-1-1-1,1 0 0,-1 0 0,1 0 1,-1 0-1,1 1 0,0-1 0,-1 0 0,1 0 1,-1 0-1,1 0 0,-1 0 0,1 0 0,-1 0 1,2-1-1,17-9 89,9-19-4,41-69-19,-69 97-69,0 1 0,1-1 0,-1 1 1,0-1-1,1 1 0,-1-1 0,0 1 0,1-1 0,-1 1 0,1 0 0,-1-1 0,1 1 0,-1 0 0,1-1 0,-1 1 0,1 0 0,-1-1 0,1 1 0,-1 0 0,1 0 0,0 0 0,-1 0 0,1 0 0,-1-1 0,1 1 1,-1 0-1,1 0 0,0 0 0,-1 1 0,1-1 0,-1 0 0,1 0 0,0 0 0,-1 0 0,1 0 0,-1 1 0,1-1 0,-1 0 0,1 1 0,-1-1 0,1 0 0,-1 1 0,1-1 0,-1 0 0,0 1 0,1-1 1,-1 1-1,1-1 0,-1 1 0,18 32 48,-13-21-45,4 4-4,1-2 0,0 1 1,1-1-1,13 14 1,-20-24 4,-1-1 1,1 1 0,0-1 0,0 1 0,1-1-1,-1 0 1,0-1 0,1 1 0,0-1 0,0 0-1,0 0 1,0 0 0,0-1 0,0 0-1,0 0 1,0 0 0,0-1 0,8 1 0,-10-2-1,0 0 1,1 0 0,-1 0-1,0 0 1,0-1 0,0 1-1,0-1 1,0 0 0,0 0 0,0 0-1,-1 0 1,1 0 0,-1-1-1,1 1 1,-1-1 0,0 0-1,2-3 1,5-7 14,-2 0-1,10-20 0,-16 30-17,12-29 41,-1 0 0,-2 0-1,9-45 1,8-104 266,-20 126-137,-7 35-62,0 12 3,1 15 96,6 157-70,-8 0 0,-22 166-1,-20-62 242,38-242-248,5-17-9,5-16 50,110-212 248,7-15-212,-82 147-157,-11 28 41,-3-1 0,32-111-1,-9-73 268,-34 160-104,-12 70-214,1-11 189,-4 25-230,0 0 1,0 0 0,0 0 0,0 1 0,0-1 0,0 0-1,1 0 1,-1 0 0,0 0 0,0 0 0,0 0 0,0 0-1,0 0 1,0 0 0,0 0 0,0 0 0,0 0-1,0 0 1,0 0 0,0 0 0,0 0 0,0 0 0,0 0-1,0 0 1,0 0 0,0 0 0,0 0 0,1 0 0,-1 0-1,0 0 1,0 0 0,0 0 0,0 0 0,0 0-1,0 0 1,0 0 0,0 0 0,0 0 0,0 0 0,0 0-1,0 0 1,0 0 0,0 0 0,0 0 0,0 0 0,0 0-1,0 0 1,1 0 0,-1 0 0,0 0 0,0 0-1,0 0 1,0 0 0,0 0 0,0 0 0,0-1 0,2 18 37,4 87 84,3 29-2,-7-114-89,7 62 277,4-1 0,35 126 0,-48-206-307,7 18 60,-3-13-363,-2-13-505,-2-1-3028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14064,'0'0'2248,"12"-2"-1833,16-2-257,0 0 0,0 2 0,33 2 0,-14 3 225,-1 2-1,87 21 0,-130-25-355,-1 0 0,0 0 0,1 0 0,-1 0 0,0 0 0,1 0 0,-1 1 0,0-1 0,0 1 0,3 3 0,2 5-2341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6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10952,'0'0'1560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07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120 517 5520,'0'0'3345,"-11"11"-2690,-1 0-471,4-4-54,0 0 1,1 0-1,0 1 1,1 0-1,-1 0 1,1 1-1,-8 16 1,7-12 167,2 0 1,-1 0-1,2 1 1,-6 22 0,10-32-215,-1 0 1,1-1 0,0 1 0,0 0-1,0-1 1,0 1 0,1 0 0,0-1-1,-1 1 1,3 4 0,-2-6-24,0 0 1,0 0-1,1 0 1,-1 0-1,0 0 1,1 0-1,-1 0 1,1-1-1,0 1 1,0-1-1,-1 1 1,1-1-1,0 0 1,0 1-1,0-1 1,1 0-1,3 1 1,-2-1 8,1 1 0,-1-1 0,1 0 0,0-1 0,-1 1 0,1-1 0,0 0 0,0 0 0,-1-1 0,1 1 0,0-1 0,-1 0 0,1 0 0,-1 0 0,1-1 1,-1 0-1,1 0 0,-1 0 0,0 0 0,0-1 0,0 1 0,0-1 0,-1 0 0,1-1 0,4-4 0,-2 1 25,0-1 0,0 1 0,0-2 0,-1 1-1,0-1 1,0 1 0,-1-1 0,-1-1 0,1 1 0,-1 0 0,1-12-1,-1 8 49,-2 0 0,0 0 0,-1-16-1,0 24-80,-1 0 0,1 0 0,-1-1-1,0 1 1,0 0 0,-1 0 0,1 1 0,-1-1-1,-1 0 1,-4-8 0,6 11-33,-1 1 0,1-1-1,-1 1 1,0 0 0,0 0-1,1-1 1,-1 1 0,0 0 0,0 1-1,0-1 1,0 0 0,0 1-1,0-1 1,0 1 0,0-1 0,0 1-1,0 0 1,0 0 0,0 0-1,-4 1 1,-1-1 64,0 1-1,1 1 0,-1-1 1,-12 6-1,19-8-83,0 1 0,0 0 0,0 0-1,0 0 1,0 0 0,0 0 0,0 0 0,0 0-1,0 0 1,0 0 0,0-1 0,0 1-1,0 0 1,0 0 0,0 0 0,0 0-1,0 0 1,0 0 0,0 0 0,0 0-1,0 0 1,0 0 0,0-1 0,0 1 0,0 0-1,0 0 1,0 0 0,-1 0 0,1 0-1,0 0 1,0 0 0,0 0 0,11-9 116,5-5-56,0-1 0,0-1 0,-2-1 0,0 0-1,17-29 1,-29 44-61,18-30 161,0-1-1,27-65 0,15-76 738,-56 157-765,-1 10 120,-1 13-127,1 23-18,-5-27-104,58 537 553,-54-456-486,-4 1 0,-3-1 0,-4-1 0,-28 129 0,33-206-67,1 3 20,-1 0-1,0 0 1,0-1-1,-1 1 1,0-1-1,0 0 0,0 1 1,-1-2-1,-8 12 1,11-17-26,1-1 1,-1 0 0,1 1-1,-1-1 1,1 0 0,-1 0 0,0 1-1,1-1 1,-1 0 0,1 0-1,-1 0 1,1 0 0,-1 0-1,0 0 1,1 0 0,-1 0 0,1 0-1,-1 0 1,0 0 0,1 0-1,-1 0 1,1 0 0,-1-1-1,0 1 1,1 0 0,-1 0 0,1-1-1,-1 1 1,1 0 0,-1-1-1,1 1 1,-1 0 0,1-1 0,0 1-1,-1-1 1,1 1 0,-1-1-1,1 1 1,0-1 0,0 1-1,-1-1 1,-14-24 153,10 13-95,1 0 1,0 0-1,0 0 0,1 0 1,1-1-1,0 1 0,0-1 1,2 0-1,0-24 0,1 28-6,0 0 0,1 0 0,0 1 0,0-1-1,1 1 1,0-1 0,0 1 0,1 0 0,0 0 0,1 1-1,-1-1 1,2 1 0,-1 0 0,1 0 0,9-8 0,-4 6 26,1 0 1,0 0 0,1 2 0,0 0-1,0 0 1,0 1 0,24-7 0,9 0 123,49-5-1,-28 5-38,-58 11-191,0-1 1,0 0-1,16-9 0,-7 2-3428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1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185 609 4616,'0'0'4252,"-10"4"-3503,7-3-681,-8 3 120,1 0 1,0 1-1,0 0 1,1 0-1,0 1 1,0 0-1,0 1 1,-12 12-1,12-8-20,1 0 0,0 0 0,0 1 0,1 1 0,1-1 1,0 1-1,1 0 0,-6 19 0,10-27-113,-1 0 1,1-1-1,1 1 1,-1 0-1,1-1 1,-1 1-1,1 0 1,1 0-1,-1 0 1,1-1-1,0 1 1,0 0-1,0-1 1,0 1-1,1-1 1,0 1-1,0-1 1,0 0-1,1 0 1,-1 0-1,1 0 1,0 0 0,0 0-1,0-1 1,1 1-1,-1-1 1,1 0-1,5 3 1,-6-4-18,1 0 0,-1 0 0,0-1 0,1 1 0,0-1 0,-1 0 0,1 0 0,0-1 0,-1 1 0,1-1 0,0 0 0,0 0 0,-1 0 0,1 0 0,0 0 0,0-1 0,-1 0 0,1 0 0,-1 0 0,1 0 0,0 0 0,-1-1 0,0 0 0,1 0 0,-1 0 0,0 0 0,0 0 0,0 0 0,2-4 0,3-1 31,0-1 0,0 0 0,-1 0 1,-1-1-1,1 0 0,-1-1 0,-1 1 0,0-1 0,4-10 1,1-8 230,-2 0 1,-1-1-1,-1 0 1,-2 0-1,-1 0 1,0-31-1,-1 88-21,1-1-1,1 0 1,14 46-1,-8-37-132,12 59 224,-4 1 0,7 118 0,-24-205-301,-1 0-1,0 0 1,0 0 0,-1-1 0,-1 1 0,1 0 0,-4 11 0,4-18-41,0 0 1,0 0 0,0 0-1,0 0 1,0 0-1,-1 0 1,1 0 0,-1 0-1,1 0 1,-1 0-1,0-1 1,1 1 0,-1-1-1,0 1 1,0-1 0,0 0-1,0 0 1,0 0-1,0 0 1,-1 0 0,1 0-1,0-1 1,0 1-1,-1-1 1,1 1 0,0-1-1,-1 0 1,1 0-1,-1 0 1,1 0 0,-3-1-1,-9-1 74,1-1 0,-1 0-1,1-1 1,0 0-1,0-1 1,0-1 0,1 0-1,-15-9 1,22 11-64,0 0 1,0 0 0,0 0-1,1 0 1,0-1-1,0 0 1,0 1-1,0-2 1,1 1-1,-5-9 1,7 11-28,0 0 0,0 0-1,0 0 1,0 0 0,1 0 0,-1-1 0,1 1 0,0 0 0,-1 0 0,2 0 0,-1-1 0,0 1 0,1 0 0,-1 0-1,1 0 1,0-1 0,0 1 0,0 0 0,0 0 0,1 0 0,3-4 0,15-19 1,1 1 0,1 1 0,1 1 0,40-30 1,10-10-37,-26 21 43,36-37 65,48-56 276,-99 103-164,-8 5-10,-18 20-103,-1 0 1,1 1-1,1 0 1,0 0-1,12-9 1,-18 14-55,0 1 1,-1-1 0,1 1 0,0-1 0,-1 0 0,1 1 0,0-1 0,-1 0 0,1 1 0,-1-1-1,1 0 1,-1 0 0,1 1 0,0-3 0,-6 17 311,-3 26-256,-9 60 73,15-90-129,2 0 0,-1 0 0,2 1 0,-1-1 0,1 0 0,1 0 0,4 15 0,-6-23-16,1 1 0,0-1 0,-1 0 0,1 0 0,0 0 0,0 0 1,1 0-1,-1 0 0,0 0 0,1 0 0,-1 0 0,1-1 0,0 1 0,-1 0 1,1-1-1,0 0 0,0 1 0,0-1 0,4 2 0,-4-3-3,0 0-1,0 0 1,-1 0-1,1 0 0,0 0 1,0 0-1,0 0 1,0-1-1,0 1 1,0-1-1,-1 0 0,1 1 1,0-1-1,0 0 1,-1 0-1,1 0 1,-1 0-1,1 0 0,-1 0 1,1-1-1,-1 1 1,0-1-1,1 1 1,-1-1-1,1-1 1,19-25 44,-1-2 0,-1 0 1,18-41-1,-30 58-9,0-1 0,10-13-1,-11 22 100,-4 12-109,0 8-19,8 17-2,-4-11-14,16 36 1,-19-51 6,1 0 0,-1 0 0,1 0 0,0-1 0,0 1 0,0-1 0,1 0 0,0-1 0,0 1 0,7 4 0,-11-8-5,1 0 0,0 0 0,0-1 0,0 1 0,0 0 0,0-1 0,0 0 0,0 0 0,0 1 1,0-1-1,0 0 0,1-1 0,-1 1 0,0 0 0,0 0 0,0-1 0,0 0 0,0 1 0,-1-1 0,1 0 0,0 0 0,0 0 0,0 0 0,-1 0 0,1 0 0,2-3 0,4-2 1,-1 0 0,-1 0 1,1-1-1,9-12 0,-6 2 18,-1 0-1,0 0 1,-1 0 0,7-26-1,-6 16 63,-6 19-52,0 2 49,-2 10-3,2 16-54,-2-15-13,1 5 8,1 0 1,0 0-1,0 0 1,1 0-1,9 17 1,-11-25-18,-1 0 1,1 0-1,0 0 0,0 0 0,-1 0 1,1-1-1,1 1 0,-1 0 1,0-1-1,0 0 0,1 1 1,-1-1-1,0 0 0,1 0 1,-1 0-1,1-1 0,-1 1 0,1-1 1,0 1-1,-1-1 0,1 0 1,0 0-1,-1 0 0,1 0 1,-1 0-1,1-1 0,0 1 0,3-2 1,24-8 19,0-1 1,0-1-1,49-29 1,-23 12 10,13-14 104,-65 39-108,-5 3 9,-10 6 4,-12 14 5,-31 32 1,48-44-45,-1 0 0,1 1 0,1-1 0,-1 1 0,1 1 0,1-1 0,-1 1 0,-4 16-1,8-23-1,0 0-1,0 0 0,1 1 0,0-1 0,-1 0 0,1 1 0,0-1 0,0 1 0,0-1 1,1 0-1,-1 1 0,0-1 0,1 0 0,0 1 0,-1-1 0,1 0 0,0 0 0,0 0 1,0 0-1,2 3 0,-2-4-1,1 0 0,-1 0-1,0 0 1,1-1 0,-1 1 0,1 0 0,-1 0 0,1-1 0,-1 1-1,1-1 1,0 0 0,-1 1 0,1-1 0,0 0 0,-1 0 0,1 0 0,0 0-1,-1 0 1,1 0 0,-1-1 0,1 1 0,0 0 0,-1-1 0,1 1-1,-1-1 1,1 0 0,-1 0 0,1 1 0,1-2 0,4-3 0,-1 1 0,1-1 0,-1 0 0,0 0 0,0 0 0,-1-1 0,0 0 0,0 0 0,0-1 0,-1 1 1,0-1-1,0 0 0,0 0 0,2-9 0,3-9 17,-1 0 0,9-51 0,-5 0-6,-4-1-1,-4 1 1,-3-1 0,-13-123 0,5 168-59,7 31 49,0 1 0,0 0 0,0 0 0,0 0 0,0-1-1,0 1 1,-1 0 0,1 0 0,0-1 0,0 1 0,0 0 0,0 0 0,0 0 0,0 0 0,-1-1 0,1 1 0,0 0 0,0 0 0,0 0 0,0 0 0,-1 0 0,1-1 0,0 1 0,0 0 0,-1 0 0,1 0 0,0 0 0,0 0 0,0 0 0,-1 0 0,1 0 0,0 0 0,0 0 0,0 0 0,-1 0 0,-7 14-18,3 2 6,1 0 0,1 1 0,1-1 0,0 1 0,1 0 0,0 0 0,2-1 0,3 26 0,3 1-20,2 0 1,14 42 0,-16-63 17,1 0 1,1-1 0,12 22-1,-15-34 11,0 1-1,0-1 1,1 0-1,0 0 1,1-1-1,0 0 0,0 0 1,13 8-1,-20-15 7,1 1-1,0-1 1,0 0 0,0 0-1,0 0 1,0 0-1,1 0 1,-1 0 0,0-1-1,0 1 1,1-1-1,-1 0 1,0 1-1,1-1 1,-1 0 0,0 0-1,1 0 1,-1-1-1,0 1 1,0-1 0,1 1-1,-1-1 1,0 0-1,0 0 1,0 0 0,0 0-1,0 0 1,0 0-1,0 0 1,0-1 0,0 1-1,0-1 1,-1 1-1,1-1 1,-1 0 0,2-2-1,7-9 17,-2 0 1,0 0-1,-1 0 0,9-23 0,-4 9-3,-6 13-3,-1 3 111,-5 12-118,1-1 0,0 1 0,-1-1 0,1 1 0,-1-1 0,1 1 0,-1 0 0,1-1 0,-1 1 0,0-1 0,1 1-1,-1 0 1,0 0 0,1-1 0,-1 1 0,0 0 0,0-1 0,1 1 0,-1 1 0,5 14 27,0-2 16,0 0 0,0-1 1,1 0-1,1 0 0,8 11 0,-14-23-40,-1 0-1,1 0 0,0 0 1,0 0-1,0 0 1,0-1-1,0 1 0,1 0 1,-1-1-1,0 1 0,0-1 1,0 0-1,0 1 1,1-1-1,-1 0 0,0 1 1,0-1-1,1 0 1,-1 0-1,0 0 0,0 0 1,1 0-1,-1-1 1,0 1-1,0 0 0,1 0 1,-1-1-1,0 1 1,2-2-1,4-1 33,0-1 1,0 0-1,11-8 0,-11 7-6,13-9 45,-9 6-3,0 0-1,18-8 1,-29 16-71,1-1 0,0 1 1,0-1-1,0 1 0,-1-1 1,1 1-1,0 0 0,0-1 1,0 1-1,0 0 0,0 0 1,0 0-1,0 0 0,0-1 1,0 1-1,-1 0 0,1 1 1,0-1-1,0 0 0,0 0 1,0 0-1,0 1 0,0-1 1,0 0-1,0 1 0,-1-1 1,1 1-1,0-1 0,0 1 1,0-1-1,-1 1 0,1-1 1,0 1-1,-1 0 0,1-1 0,-1 1 1,1 0-1,-1 0 0,1 0 1,-1-1-1,1 1 0,-1 0 1,0 0-1,1 0 0,-1 1 1,2 5 18,-2 0 0,1 0 0,0-1 0,-1 1 0,-1 8 0,0-2 1,-2 10 23,3-19-40,-1 0 0,0 0 0,1-1 0,0 1-1,0 0 1,0 0 0,0-1 0,0 1 0,2 4 0,-2-7-8,0-1 1,1 0-1,-1 1 0,0-1 0,1 0 0,-1 1 1,1-1-1,-1 0 0,0 0 0,1 1 1,-1-1-1,1 0 0,-1 0 0,1 0 0,-1 0 1,0 1-1,1-1 0,-1 0 0,1 0 0,-1 0 1,1 0-1,-1 0 0,1 0 0,-1 0 1,1 0-1,-1-1 0,1 1 0,-1 0 0,1 0 1,-1 0-1,0 0 0,1-1 0,-1 1 1,1 0-1,-1 0 0,0-1 0,1 1 0,20-14 7,-16 11-6,10-7-1,-8 5 0,-1 0 0,1 1 0,-1 0 0,1 1 0,1-1 0,-1 1 0,14-3 0,-20 5-1,0 1 0,-1 0 1,1 0-1,0 0 0,0 1 0,0-1 0,0 0 0,0 0 1,-1 0-1,1 1 0,0-1 0,0 0 0,0 1 0,-1-1 1,1 1-1,0-1 0,0 1 0,-1-1 0,1 1 0,0-1 1,-1 1-1,1 0 0,12 20-38,1 1 9,-10-20 31,-1 1 0,1-1-1,-1 0 1,1 0 0,0 0 0,0 0 0,0-1 0,0 0-1,1 0 1,-1 0 0,0 0 0,0-1 0,0 1-1,1-1 1,-1 0 0,0 0 0,1-1 0,-1 1-1,0-1 1,0 0 0,7-2 0,9-4 12,1-1 1,-1-1-1,19-12 0,-15 9-5,-14 7-6,0 0-1,-1-1 1,1 0 0,14-13 0,-61 81-55,36-61 52,-5 9-15,-1 1 1,-6 18-1,12-27 14,0 1 0,0 0 0,0 0 0,0 0 0,1 0 0,-1-1 0,1 1 0,0 0 0,0 0 0,0 0 0,0 0 0,0 0 0,1 0 0,-1 0 0,1 0 0,2 5 0,-3-8 2,1 1 0,-1 0 0,1-1 0,0 1 0,-1 0 0,1-1 0,0 1 0,0 0 0,0-1 0,-1 0 0,1 1 0,0-1-1,0 1 1,0-1 0,0 0 0,0 1 0,0-1 0,-1 0 0,1 0 0,2 0 0,25 0 0,-6 0 0,-20 1 0,1 0 0,-1 0 0,1 0 0,-1 0 0,1 1 0,-1-1 0,0 1 0,0 0 0,0 0 0,0-1 0,0 1 0,0 0 0,-1 1 0,1-1 0,-1 0 0,1 0 0,-1 1 0,0-1 0,0 1 0,0-1 0,0 1 0,0-1 0,-1 1 0,1 3 0,2 9 0,0 1 0,0 27 0,-3-40 0,1 25 0,-1-1 0,-2 1 0,0-1 0,-10 39 0,10-54 0,-2-1 0,1 0 0,-1 0 0,0 0 0,-1-1 0,-1 1 0,0-1 0,0 0 0,-1-1 0,0 1 0,0-1 0,-1-1 0,-10 9 0,15-14 2,-1-1-1,1 1 0,-1-1 1,1 0-1,-1 0 1,0-1-1,0 1 0,1-1 1,-1 0-1,0 0 1,0 0-1,-1 0 1,1-1-1,0 1 0,0-1 1,0 0-1,-8-1 1,6-1 3,0 1-1,1-1 1,-1-1 0,1 1 0,-1-1 0,1 1 0,0-1-1,0-1 1,0 1 0,0-1 0,-5-6 0,3 3 2,0 0-1,1 0 1,0-1 0,0 0 0,1 0-1,0 0 1,0-1 0,1 0 0,0 0 0,1 0-1,0 0 1,0-1 0,1 1 0,-2-20-1,4 23 4,1 0-1,0 0 0,1 0 0,-1 0 0,1 0 0,0 0 1,1 0-1,-1 1 0,1-1 0,0 1 0,1 0 1,-1 0-1,1 0 0,0 0 0,0 0 0,0 1 0,1 0 1,5-4-1,-2 2-64,-1 0 1,1 1-1,0 0 0,0 1 1,0 0-1,0 0 0,1 1 1,0 0-1,0 0 0,0 1 1,13-1-1,-7 5-667,-10 0-2941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1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13864,'0'0'800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4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293 434 4912,'0'0'5768,"-11"6"-5311,-89 58 714,79-50-787,1 2 0,0 1 0,-22 23 0,32-28-124,0 0 0,1 0 0,0 1 0,1 0 0,0 0 0,-7 19 0,13-26-160,0 0 1,1 1 0,-1-1 0,1 0-1,1 1 1,-1-1 0,1 1-1,0-1 1,0 1 0,1-1 0,0 1-1,0-1 1,1 0 0,-1 1 0,1-1-1,1 0 1,5 10 0,-5-10-31,0-1 0,0 0 0,1 0 1,0 0-1,0-1 0,0 1 0,0-1 1,1 0-1,0 0 0,0 0 0,0-1 1,6 3-1,-2-1 21,1-1 0,-1-1 0,1 1 0,0-1 0,0-1 1,17 2-1,-3-3 48,0 0 0,0-2 1,0 0-1,0-2 0,35-8 0,-34 4-6,1-1 0,-1-1 0,0-1 0,-1-1 1,-1-2-1,0 0 0,32-24 0,-37 23-28,-1 0 0,-1-1 0,0-1 0,-1 0 0,-1-1 0,-1 0 0,0-2 0,-1 1 0,13-29 0,-24 43-88,1 1 0,-2 0-1,1 0 1,0-1 0,-1 1 0,1 0-1,-1-1 1,0 1 0,0 0 0,-1-1-1,1 1 1,-1 0 0,1-1 0,-1 1-1,0 0 1,0 0 0,-2-4 0,2 5-9,0 1 0,1-1 0,-1 1 1,0 0-1,0-1 0,0 1 0,0 0 0,0-1 1,-1 1-1,1 0 0,0 0 0,0 0 0,-1 0 1,1 0-1,-1 1 0,1-1 0,-1 0 1,1 1-1,-1-1 0,1 1 0,-1-1 0,0 1 1,1 0-1,-1-1 0,0 1 0,1 0 0,-1 0 1,0 0-1,1 1 0,-1-1 0,1 0 0,-1 0 1,0 1-1,1-1 0,-3 2 0,-2 0 8,1 1-1,-1 0 0,1 0 1,-1 1-1,1 0 0,0 0 0,0 0 1,1 0-1,-1 1 0,1-1 1,0 1-1,0 0 0,0 1 1,1-1-1,0 1 0,0-1 0,1 1 1,-1 0-1,1 0 0,0 0 1,-1 10-1,1-8-2,1 0 0,1 1 0,0-1 0,0 1 0,0-1 0,1 1 0,0-1 0,1 1 0,0-1 0,0 0 0,1 0 0,0 0 0,0 0 1,1 0-1,7 12 0,-5-13 9,-1 1 1,1-1-1,0 0 1,0 0-1,1-1 1,11 9-1,-15-13-13,1 1 0,-1-1 0,1-1 0,0 1 0,0 0 0,0-1 0,0 0 0,0 0 0,0 0 0,0 0 0,0-1 0,0 1 0,0-1 0,0 0-1,0-1 1,0 1 0,7-2 0,2-2 8,1 0 1,-1-1-1,0-1 0,-1 0 0,1-1 0,-1 0 0,17-14 1,77-72 76,-62 52-43,-32 30-36,1-1 12,0 1 0,0 0 1,15-8-1,-12 8-20,-12 8 16,0 0 0,0 0 0,0 1-1,0-1 1,0 1 0,9-3 0,-13 5-16,1 0 0,0 0 0,0 0 0,-1-1 0,1 1 0,0 0 0,0 1 0,0-1 0,-1 0 0,1 0 0,0 0 0,0 0 0,-1 1 0,1-1 0,0 0 0,0 0 0,-1 1 0,1-1 0,0 1 0,0 0 6,0 0-1,0 1 0,0-1 1,0 0-1,0 0 0,0 1 1,-1-1-1,1 0 0,0 1 1,-1-1-1,1 1 0,-1-1 1,1 3-1,1 17 59,0 1-1,-1 0 1,-1 0 0,-1-1-1,-5 23 1,2 3 68,-7 45 349,12-89-230,5-7-152,5-9-18,8-16 21,-5 5-30,1 1-1,1 0 0,2 1 1,0 1-1,28-26 1,-45 46-72,0 0 0,0 0 0,0 1 0,0-1 0,0 0 0,0 0 0,0 1 0,0-1 0,1 1 0,-1-1 0,0 1 0,0 0 0,1-1 0,-1 1 0,0 0 0,0 0 0,1 0 0,-1 0 0,0 0 0,1 0 0,-1 0 0,0 0 0,1 0 0,-1 1 0,0-1 0,0 1 0,1-1 0,-1 1 0,0-1 0,0 1 0,0 0 0,0-1 0,0 1 0,0 0 0,0 0 0,0 0 0,0 0 0,0 0 0,0 0 0,-1 0 0,1 0 0,0 0 0,-1 0 0,1 0 0,0 1 0,0 1 0,3 7 8,0 1-1,0 0 0,-1-1 0,2 15 1,-3-15 6,2 4 14,0-1-1,7 19 1,-8-27-11,-1 0 0,1-1 0,-1 1 0,1 0 1,1-1-1,-1 0 0,1 1 0,7 6 1,-9-10-18,-1 0 1,1-1-1,-1 1 1,1 0-1,-1-1 1,1 1 0,0-1-1,-1 0 1,1 0-1,0 1 1,-1-1 0,1 0-1,0 0 1,-1 0-1,1-1 1,0 1 0,-1 0-1,1-1 1,0 1-1,-1-1 1,1 1 0,-1-1-1,3-1 1,2-1 8,0-1 1,0 0 0,0 0-1,7-6 1,6-9 9,-1 0 0,-1-1 0,0-1 0,-2 0 1,17-31-1,52-123 122,-68 134-114,-2-1 1,-2 0-1,-2-1 0,-1 0 1,-3-1-1,-1 0 0,-2-79 1,-11 52 62,6 61-57,-3 13 6,-4 17 0,3 2-48,0 0 0,2 1 0,1-1 1,1 1-1,0 0 0,2 0 0,2 24 0,4 3 11,2 0 0,16 54 0,-13-68 23,1-2 0,2 0 1,2 0-1,1-2 0,1 0 0,2-1 0,44 54 0,-58-78-1,0-1 0,0 0 0,1 0 0,0 0 0,0-1 0,0 0 0,11 6 0,-15-10-19,0 1 0,-1-1 0,1 0 0,1 0 0,-1 0 0,0-1 0,0 1 0,0-1 0,0 0 0,0 0 0,1 0 0,-1 0 0,0 0 0,0-1 0,0 1 0,0-1 0,0 0 0,0 0 0,0 0 0,0 0 0,0-1 0,0 1 0,3-3 0,2-3 13,0 1-1,-1-2 1,0 1-1,0-1 0,-1 0 1,0-1-1,0 0 0,-1 0 1,0 0-1,-1 0 1,0-1-1,0 1 0,-1-1 1,0 0-1,-1 0 0,0 0 1,0-13-1,-1 17-5,-1 0 0,-1 0 0,1 0 1,-1 0-1,0 1 0,-1-1 0,1 0 0,-5-8 0,6 12-12,-1 0 0,0 0-1,0 1 1,0-1 0,0 0 0,-1 1-1,1-1 1,0 1 0,-1-1 0,1 1-1,-1 0 1,-2-3 0,3 4-4,0-1 0,0 1 0,-1 0 0,1 0-1,0-1 1,0 1 0,0 0 0,0 0 0,-1 0 0,1 0 0,0 0 0,0 0 0,0 0 0,0 1 0,0-1 0,-1 0 0,1 1 0,0-1 0,0 1 0,0-1 0,0 1 0,0-1 0,-1 2 0,-2 1-2,1 0 1,0 1 0,0-1 0,0 1-1,0 0 1,1 0 0,-1 0-1,1 0 1,0 0 0,0 0-1,0 0 1,1 1 0,0-1-1,0 1 1,0-1 0,0 1 0,1-1-1,-1 1 1,1 0 0,0-1-1,1 1 1,-1 0 0,2 4-1,-2-5 1,1 1-1,0 0 0,0-1 0,0 1 1,0-1-1,1 1 0,0-1 0,0 0 1,0 0-1,0 0 0,1 0 0,-1 0 1,1 0-1,0-1 0,0 1 0,1-1 1,-1 0-1,1 0 0,-1 0 0,1 0 1,0-1-1,8 5 0,-7-6 0,-1 0-1,0 0 0,1-1 1,-1 1-1,1-1 1,0 0-1,-1 0 1,1 0-1,-1-1 1,1 0-1,-1 0 1,5-1-1,5-3 4,0-1 0,18-10 0,-25 11-3,1 1 0,-1 0 0,1 1 0,0-1 0,0 1 0,0 1 0,1 0 0,-1 0 0,0 0 0,1 1 0,12 0-1,-6 4 4,1 1 0,-1 0 0,0 1 0,0 0-1,0 2 1,21 11 0,26 12 133,-26-16-35,85 36 307,-105-46-433,-16-4-108,0 0 0,1 0-1,-1 0 1,1 0 0,-1 0 0,0 0 0,1 0 0,-1 0 0,0 0 0,1 0 0,-1-1 0,0 1 0,1 0-1,-1 0 1,0 0 0,0-1 0,1 1 0,-1 0 0,0 0 0,0-1 0,1 1 0,-1 0 0,0 0 0,0-1-1,0 1 1,1 0 0,-1-1 0,0 1 0,0 0 0,0-1 0,0 1 0,0 0 0,0-1 0,0 1-1,0 0 1,0-1 0,0 1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4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 11552,'0'0'2456,"74"-40"-1832,-15 27-152,9-3 8,3 8-64,3 2 7,-1 2 129,-10 2-8,-5-2-56,-8 8 0,-7 2-72,-5-4 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7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234 651 6696,'0'0'5169,"-15"14"-4584,6-6-487,-22 20 416,-43 51 0,59-60-162,0 1 0,0 1 0,-17 37 0,27-48-183,1 0 1,0 0 0,0 1-1,1-1 1,1 1 0,0-1-1,0 1 1,1 0 0,1 0-1,0 20 1,1-30-129,-1 1 0,0 0 1,1-1-1,-1 1 0,1 0 0,-1-1 0,1 1 0,0 0 1,0-1-1,0 1 0,0-1 0,0 0 0,0 1 0,0-1 1,0 0-1,0 1 0,1-1 0,-1 0 0,1 0 0,-1 0 0,1 0 1,-1 0-1,1-1 0,-1 1 0,1 0 0,0-1 0,-1 1 1,1-1-1,0 0 0,-1 1 0,1-1 0,0 0 0,0 0 0,2 0 1,3-1 37,-1 1 1,0-1 0,0 0-1,0 0 1,0-1-1,0 0 1,0 0 0,8-5-1,-2 0 13,-1 0 1,0-2-1,-1 1 0,0-1 0,-1 0 0,0-1 0,0-1 0,-1 1 0,0-1 0,8-15 0,0-4 150,-1-1-1,20-59 1,-31 77-93,0 0-1,-1-1 1,-1 1 0,0-1 0,0-24 0,-12 63 407,8-14-510,0 1 0,0 0 0,2 0 0,-1 0 0,2 0 0,-1 0 0,2 0 0,-1-1 0,2 1 0,0 0 0,7 18 0,-9-27-35,0-1 1,0 1-1,1-1 1,-1 0-1,1 1 1,0-1-1,-1 0 1,1 0-1,0 0 1,0 0-1,1-1 1,-1 1-1,0 0 1,1-1-1,-1 0 1,0 1-1,1-1 1,0 0-1,-1 0 1,1-1-1,0 1 1,-1 0-1,1-1 1,0 0-1,0 1 1,-1-1-1,1 0 1,0-1-1,0 1 0,-1 0 1,1-1-1,0 0 1,-1 1-1,1-1 1,3-2-1,7-2 13,1-2 0,-1 0-1,0 0 1,-1-2 0,12-9-1,-23 18-22,13-12 16,-1 1 0,-1-2 0,0 0-1,0 0 1,-1-2 0,13-21 0,44-96 73,-52 94-53,-2-1 0,-2 0 1,-2 0-1,-1-1 0,-2-1 0,-2 1 0,-1-1 1,-3 0-1,-1 0 0,-8-62 0,6 80-4,2 18-18,0-1-1,0 1 1,-1-1-1,0 1 1,0 0-1,0-1 1,0 1-1,-1 0 0,0 0 1,0 0-1,-5-9 1,6 13-12,0 1 0,1 0 0,-1 0 0,1-1 0,-1 1-1,0 0 1,1 0 0,-1 0 0,1-1 0,-1 1 0,0 0 0,1 0 0,-1 0 0,0 0 0,1 0 0,-1 1 0,0-1 0,1 0-1,-1 0 1,1 0 0,-1 0 0,0 1 0,1-1 0,-1 0 0,1 1 0,-1-1 0,1 0 0,-1 1 0,1-1 0,-1 1 0,1-1 0,-1 1-1,1-1 1,-1 1 0,1-1 0,0 1 0,-1-1 0,1 1 0,0-1 0,-1 2 0,-15 28 38,14-26-38,-8 19 11,1 0 1,2 1-1,0 1 0,1-1 1,2 1-1,0 0 0,1 31 1,2-6 31,3 1-1,13 82 1,-8-96-7,1 0-1,17 44 1,-18-61-3,2 1-1,0-1 1,2-1 0,0 0 0,18 23 0,-24-35-12,1 0 1,0 0 0,0-1 0,1 0 0,0 0-1,0-1 1,1 0 0,-1 0 0,1-1 0,15 7-1,-19-10-10,1 0 1,-1 0-1,1 0 0,-1 0 0,1-1 0,-1 1 0,1-1 0,0-1 0,-1 1 0,1 0 1,-1-1-1,1 0 0,-1 0 0,0-1 0,1 1 0,-1-1 0,0 0 0,0 0 0,0 0 1,0 0-1,0-1 0,6-5 0,1-3 15,0 0 0,0-1 0,-2 0 0,1 0 0,-2-1 0,1 0 1,-2-1-1,0 0 0,-1 0 0,6-18 0,-11 31-26,-1-1 3,1 1 0,-1-1-1,1 1 1,-1-1 0,1 0 0,-1 1 0,0-1 0,0 1 0,0-1-1,0 0 1,0 1 0,0-1 0,0 1 0,-1-1 0,1 1 0,0-1 0,-1 1-1,0-1 1,1 1 0,-1-1 0,-1-1 0,1 4 3,-1 0 0,0 0 0,1 0 0,-1 0 0,1 0 0,0 1 0,-1-1 0,1 1 0,0-1 0,0 1 0,-2 2 0,-2 7 11,0-1 1,0 0-1,1 1 0,0 0 0,-3 15 1,6-21-12,1 0 1,-1 0 0,0 0-1,1 1 1,0-1-1,1 0 1,-1 1-1,1-1 1,0 0 0,0 0-1,1 0 1,-1 0-1,5 9 1,-3-8-1,0 0 1,1-1-1,0 1 1,-1-1-1,2 0 1,-1 0-1,1 0 1,-1-1-1,1 1 1,0-1-1,1-1 1,-1 1-1,1-1 0,0 0 1,0 0-1,0 0 1,0-1-1,0 0 1,0 0-1,1 0 1,-1-1-1,1 0 1,-1-1-1,1 1 1,-1-1-1,1 0 1,-1-1-1,11-1 1,-14 1 6,0 0 1,0 1-1,-1-1 1,1 0 0,0 0-1,0-1 1,0 1 0,-1 0-1,1-1 1,-1 0 0,1 1-1,-1-1 1,0 0 0,0 0-1,0-1 1,0 1 0,0 0-1,0-1 1,0 1-1,-1-1 1,0 0 0,1 1-1,-1-1 1,0 0 0,0 0-1,0 0 1,-1 1 0,1-1-1,-1 0 1,1 0 0,-1 0-1,0 0 1,0 0 0,-1-5-1,-1-5 38,0 1 1,0 0-1,-1-1 0,-1 1 1,0 0-1,-1 0 0,0 1 1,-1-1-1,0 1 0,0 1 0,-2-1 1,1 1-1,-1 0 0,-1 1 1,1 0-1,-2 0 0,-19-15 0,22 22 1,1-1-1,0 1 0,-1 0 1,-10-1-1,6 0 194,45-3-259,-1 1-1,1 2 0,0 1 0,-1 2 0,1 1 1,65 11-1,-92-11 7,-1 0 0,0 0 0,0 1 0,0 0 1,0 0-1,0 1 0,0 0 0,0 0 0,-1 0 0,0 1 1,1-1-1,-1 1 0,0 1 0,-1-1 0,1 1 0,-1-1 1,0 1-1,0 1 0,-1-1 0,1 0 0,-1 1 0,0 0 1,3 9-1,1 4 53,0 1 1,-1 0-1,-1 0 1,2 23-1,-7-43-40,0 1 0,0-1-1,0 1 1,0-1-1,0 1 1,0-1-1,1 1 1,-1-1 0,0 1-1,0-1 1,0 1-1,0-1 1,1 1-1,-1-1 1,0 0 0,0 1-1,1-1 1,-1 1-1,0-1 1,1 0-1,-1 1 1,0-1 0,1 0-1,-1 1 1,1-1-1,-1 0 1,0 0-1,1 1 1,-1-1 0,1 0-1,0 0 1,0 0 2,0 0 1,0 0 0,1 0-1,-1 0 1,0-1-1,0 1 1,0 0 0,0-1-1,0 1 1,0-1 0,0 1-1,2-2 1,27-24 116,-29 25-123,82-86 298,-81 86-292,0-1 0,0 0 0,0 1 0,1-1 0,-1 1 0,0 0 1,1 0-1,-1-1 0,1 2 0,-1-1 0,3-1 0,-3 2-6,-1 0 1,0 0-1,0 0 0,0 0 1,0 0-1,0 1 0,1-1 1,-1 0-1,0 1 0,0-1 1,0 0-1,0 1 0,0 0 1,0-1-1,0 1 0,0-1 1,0 1-1,-1 0 0,1 0 1,0-1-1,0 1 0,0 0 1,-1 0-1,1 0 0,0 0 0,-1 0 1,1 0-1,-1 1 0,6 12 18,0 0 0,-2 0-1,0 1 1,0-1 0,-2 1-1,2 25 1,3 10 81,-7-48-96,0 0 0,0 0-1,0-1 1,1 1 0,-1 0 0,1-1 0,-1 1-1,1 0 1,0-1 0,-1 1 0,1-1 0,0 1-1,0-1 1,0 0 0,0 1 0,0-1 0,1 0-1,-1 0 1,0 1 0,1-1 0,-1 0 0,0 0-1,1-1 1,-1 1 0,1 0 0,0 0-1,-1-1 1,1 1 0,-1-1 0,1 1 0,0-1-1,0 0 1,-1 0 0,1 1 0,0-1 0,-1 0-1,1-1 1,3 1 0,5-2 8,-1-1 0,1 0 0,-1 0 1,1-1-1,11-7 0,-13 7-12,32-15 23,0-2 1,-1-2-1,-2-2 1,0-1-1,45-42 0,-81 67-24,0 1-1,0-1 1,-1 1-1,1-1 1,0 0-1,-1 0 1,1 1 0,0-1-1,-1 0 1,1 0-1,-1 1 1,1-1-1,-1 0 1,0 0-1,1 0 1,-1-2-1,-12 6 32,-24 18 14,-63 54 79,97-74-122,1 1 0,-1-1-1,1 0 1,0 1-1,-1-1 1,1 1 0,0-1-1,0 1 1,0 0 0,0-1-1,0 1 1,-1 2-1,2-3-1,0 0-1,0-1 1,0 1-1,0 0 0,0-1 1,0 1-1,0 0 1,0 0-1,0-1 1,0 1-1,0 0 0,0-1 1,1 1-1,-1 0 1,0-1-1,1 1 1,-1 0-1,0-1 0,1 1 1,-1-1-1,1 1 1,-1-1-1,1 1 1,1 1-1,1 0 1,-1-1-1,1 0 1,-1 0 0,1 0-1,-1 0 1,1 0-1,0 0 1,-1-1 0,1 1-1,0-1 1,0 0-1,-1 0 1,1 0-1,4 0 1,3-1-8,0-1 1,0 0-1,0 0 0,0-1 0,0 0 1,0 0-1,-1-2 0,0 1 1,1-1-1,-2 0 0,1-1 0,10-8 1,-7 3 3,-1 0 1,1-1 0,-2 0-1,0-1 1,0 0-1,-1-1 1,8-15 0,6-6 53,-23 35-52,0 1 0,0-1 1,0 0-1,0 0 1,0 0-1,0 0 0,0 0 1,0 0-1,-1 1 0,1-1 1,0 0-1,0 0 1,0 0-1,1 0 0,-1 0 1,0 1-1,0-1 0,0 0 1,0 0-1,0 0 0,0 0 1,0 0-1,0 1 1,0-1-1,0 0 0,0 0 1,0 0-1,0 0 0,0 0 1,1 0-1,-1 0 1,0 0-1,0 1 0,0-1 1,0 0-1,0 0 0,0 0 1,1 0-1,-1 0 0,0 0 1,0 0-1,0 0 1,0 0-1,0 0 0,0 0 1,1 0-1,-1 0 0,0 0 1,0 0-1,0 0 1,0 0-1,0 0 0,1 0 1,-1 0-1,0 0 0,0 0 1,0 0-1,0 0 1,0 0-1,1 0 0,-1 0 1,0-1-1,0 1 0,0 0 1,0 0-1,0 0 0,0 0 1,0 0-1,1 0 0,0 16 13,-1-14-11,10 160 13,0 159 74,-11-277-83,0-13 24,-6 48 1,6-71-23,-1-1 1,0 1 0,0-1 0,-1 1-1,1-1 1,-2 0 0,1 0 0,-1 0-1,0 0 1,0-1 0,-7 9 0,8-12 0,0-1 0,-1 1 0,1 0 0,0-1 0,-1 0 0,1 0 0,-1 0 0,0 0 0,0 0 0,0-1 0,0 0 0,0 0 0,-6 1 0,2-1 10,0 0-1,1-1 1,-1-1-1,0 1 1,1-1-1,-15-4 1,6 1 18,1-2 1,0 0-1,1 0 1,-1-1-1,1-1 1,-19-14-1,26 17-12,-3-3 22,-1 1 0,2-1 1,-1-1-1,1 0 0,-12-15 1,20 22-41,-1 0-1,1-1 1,0 1 0,-1-1 0,1 1 0,0-1-1,1 1 1,-1-1 0,0 1 0,1-1-1,-1 0 1,1 0 0,0 1 0,0-1 0,0 0-1,0 1 1,1-1 0,-1 0 0,1 1-1,-1-1 1,1 0 0,0 1 0,0-1 0,0 1-1,0-1 1,1 1 0,-1 0 0,1-1-1,-1 1 1,1 0 0,3-3 0,4-4 5,1-1-1,0 2 1,1-1 0,-1 2 0,2-1 0,22-10-1,1 2 83,42-12-1,-39 17-16,1 1 0,1 3 0,44-3 0,-72 7 938,-1 0-6101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 8744,'0'0'5070,"-13"2"-4715,-90 19 628,82-15-733,1 0 1,0 1 0,0 1-1,1 1 1,0 0-1,-30 21 1,35-20 5,-1 1-1,2 0 1,-20 20-1,29-26-150,0-1 0,0 0 0,1 1-1,-1 0 1,1 0 0,0 0 0,1 0 0,-1 1 0,1-1-1,0 1 1,0-1 0,1 1 0,0 0 0,-1 9 0,2-14-71,0 1 1,0-1 0,0 1 0,0-1-1,0 1 1,1-1 0,-1 1-1,1-1 1,-1 1 0,1-1-1,0 1 1,-1-1 0,1 0-1,0 1 1,0-1 0,0 0-1,0 0 1,0 0 0,0 0 0,0 0-1,2 1 1,0 0 2,0 0 0,1-1-1,-1 1 1,0-1 0,0 0 0,1 0-1,-1 0 1,1-1 0,3 1 0,4 0 21,-1-1-1,0 0 1,0-1 0,0 0-1,18-5 1,-6 0 95,38-17 0,-54 20-122,0 0 0,0-1 0,0 1 0,0-1 0,0 0 1,-1-1-1,0 1 0,0-1 0,0 0 0,5-8 0,75-127 734,-77 129-563,-7 10-171,0-1 0,0 1 0,0 0 0,0-1 0,0 1 0,-1-1 0,1 1 0,0-1 0,-1 0 0,1 1 0,-1-1 0,1 0 0,-1 1 0,0-4 0,3-1 329,-2 13 431,-6 21-646,0 0 1,0 42-1,3-36-71,-3 114 458,7 1 0,27 191 0,-11-234 953,-23-165-3317,4 54-38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18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7232,'0'0'20122,"16"5"-19972,-5-1-114,-3 0-9,1-1 1,0-1-1,0 1 1,0-1-1,0-1 1,0 0-1,0 0 1,0-1 0,18-1-1,27-6 238,61 1 1,-77 5-21,-1-1 0,75-16-1,-80 15 1106,-24-8-1802,17-7-601,-16 12-1791,-8 6 2184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20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6224,'0'0'8922,"-3"12"-8124,-3 9-356,1 1 0,1 0 1,1 0-1,0 26 0,3-39-248,0 6 159,0-1-1,1 0 1,3 17-1,-3-28-249,0 0 0,-1 1 0,1-1 0,1 0 0,-1 0 0,0 0 0,1 0 0,0 0 1,-1 0-1,1 0 0,0 0 0,1 0 0,-1-1 0,0 0 0,1 1 0,-1-1 0,1 0 0,5 4 0,-5-6-32,-1 1 0,1 0 0,-1-1 0,1 1 0,-1-1 0,1 1 0,-1-1 0,1 0 0,-1 0 0,1-1 0,-1 1 0,1 0 0,-1-1 0,1 1 0,-1-1 0,1 0 0,-1 0 0,0 0 0,1 0 0,1-2-1,6-3 163,-1 0-1,18-15 0,-26 20-207,15-14 234,-1-2 1,0 0 0,-2 0 0,0-1-1,0-1 1,12-28 0,-22 42-184,12-14 388,-15 19-447,0 0-1,1 0 1,-1 0 0,0-1 0,0 1 0,1 0 0,-1 0 0,0 0-1,1 0 1,-1 0 0,0 0 0,1 0 0,-1 0 0,0 0-1,1 0 1,-1 0 0,0 0 0,1 0 0,-1 0 0,0 0 0,1 0-1,-1 0 1,0 0 0,1 0 0,-1 1 0,0-1 0,0 0 0,1 0-1,-1 0 1,0 1 0,1-1 0,-1 0 0,3 4 65,-1 0 1,0 0-1,0 0 0,-1 1 1,1-1-1,1 9 1,-1-5-143,8 31 175,-2 1 0,-1 0-1,-2 1 1,-2-1-1,-2 1 1,-5 49-1,-7 8 217,-32 135-1,40-219-274,-1 0 1,0 0-1,-1 0 0,-1-1 1,0 1-1,-1-1 0,0-1 0,-10 14 1,14-22-14,0 0-1,0-1 1,-1 1 0,0 0 0,0-1 0,0 0 0,0 0 0,0 0 0,0-1-1,-1 1 1,0-1 0,1 0 0,-1 0 0,0-1 0,0 1 0,0-1 0,0 0-1,0 0 1,0-1 0,0 0 0,0 1 0,0-2 0,0 1 0,0-1 0,-10-2-1,9 2 3,1-1-1,-1 0 0,1 0 0,-1 0 0,1-1 0,0 0 0,0 0 0,0 0 0,1 0 1,-6-5-1,8 6-30,1 0 0,-1 0 0,0 0 1,1-1-1,-1 1 0,1 0 0,-1-1 0,1 1 1,0-1-1,0 1 0,0-1 0,1 1 1,-1-1-1,1 0 0,-1 0 0,1 1 0,0-1 1,0 0-1,0 1 0,0-1 0,1 0 1,-1 0-1,2-4 0,2-5-1,1-1 0,0 1 0,1 0 0,1 1 1,0-1-1,0 1 0,1 1 0,1-1 0,-1 1 0,13-10 0,0 2 1,1 0 0,0 2 0,46-26 0,-58 38 3,0-1-1,0 2 1,14-4 0,22-9 140,-40 10-169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20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1 288 7936,'0'0'12169,"6"-10"-11521,92-184 2256,-89 173-2484,-7 13-80,2 0 1,-1 0 0,1 1 0,0 0-1,0-1 1,8-8 0,-11 16-316,-1-1 1,1 1 0,-1 0-1,0 0 1,1 0-1,-1 0 1,1 0-1,-1 1 1,0-1 0,1 0-1,-1 0 1,1 0-1,-1 0 1,0 0 0,1 0-1,-1 1 1,1-1-1,-1 0 1,0 0-1,1 1 1,-1-1 0,0 0-1,0 0 1,1 1-1,-1-1 1,0 0-1,0 1 1,1-1 0,-1 1-1,0-1 1,0 0-1,0 1 1,1-1 0,-1 0-1,0 2 1,9 15 278,0 5 67,7 30-1,-10-29 61,17 38 0,-19-53-343,1 0 1,0-1-1,0 1 1,0-1-1,8 7 1,4 4-3496,-15-17 2830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36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1852 5624,'0'0'13287,"-4"-17"-13016,1 3-207,-3-12 93,1-1 1,-3-40-1,6-392 1591,4 400-1538,-2-91 352,-14-270 1158,-2 142-327,16 257-1284,2-29 0,2-5 92,-1 10-59,-2 32-58,0 1-1,0 0 0,-1-1 0,-2-14 1,2 21-37,0 6-35,0-1 1,0 1-1,0 0 0,0-1 0,0 1 1,1 0-1,-1-1 0,0 1 0,0 0 1,0-1-1,0 1 0,0 0 0,-1-1 1,1 1-1,0 0 0,0-1 0,0 1 1,0 0-1,0-1 0,0 1 0,0 0 1,-1-1-1,1 1 0,0 0 0,0 0 1,-1-1-1,1 1 0,0 0 0,0 0 1,-1-1-1,1 1 0,0 0 0,-1 0 1,1 0 121,-18 18 188,-9 32-37,8-19-108,1 0 0,-25 66 0,21-45-3,-6 6 46,13-29 50,-12 38 0,86-215-167,54-107-157,-103 232 78,12-23 105,-21 43-102,1 1 0,0-1 0,-1 1 0,1-1 0,0 1 0,0 0 0,1 0-1,-1 0 1,0 0 0,1 1 0,-1-1 0,1 0 0,5-1 0,-7 2-7,1 1-1,-1 0 1,1 0 0,-1 0 0,1 1-1,-1-1 1,1 0 0,-1 0-1,1 1 1,-1-1 0,0 1 0,1-1-1,-1 1 1,0 0 0,1 0 0,-1-1-1,0 1 1,0 0 0,1 0 0,-1 0-1,0 0 1,1 2 0,22 26 198,39 69 454,-34-51-68,36 44 1,-29-58 385,-10-11-2134,-14-7-3625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49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55 373 4512,'0'0'9282,"-4"12"-8884,3-7-387,-12 36 655,1 0 0,-8 67 0,15 11 394,6-103-878,1 0 0,0-1 0,1 0 0,0 0 0,9 24 0,-8-29-89,-1-1 63,0 0 0,1 0-1,0 0 1,1-1-1,0 0 1,6 9-1,-10-16-121,1 1 0,-1-1-1,1 0 1,-1 1 0,1-1-1,0 0 1,-1 0-1,1 0 1,0 0 0,0-1-1,0 1 1,0 0 0,0-1-1,0 1 1,-1-1 0,1 1-1,0-1 1,0 0-1,0 0 1,0 0 0,0 0-1,0-1 1,0 1 0,0 0-1,0-1 1,0 1-1,0-1 1,0 0 0,0 0-1,0 1 1,-1-1 0,1 0-1,0-1 1,-1 1-1,3-2 1,5-4 27,-1 0 0,0 0 0,0-1 0,0 0 0,-1-1 0,0 0 0,-1 0 0,0 0 0,-1-1 0,1 0 0,6-18 0,1-13 148,16-72 1,-23 89-144,-2 3-14,5-17 210,4-39-1,-13 48 0,0 29-197,0 0-60,0 0-1,0 0 0,0 0 1,0 0-1,0 0 1,0 0-1,0-1 0,1 1 1,-1 0-1,0 0 1,0 0-1,0 0 0,0 0 1,0 0-1,0 0 1,0 0-1,0 0 0,0 0 1,0 0-1,0 0 1,0 0-1,1 0 0,-1 0 1,0 0-1,0 0 1,0 0-1,0 0 0,0 0 1,0 0-1,0 0 0,0 0 1,0 0-1,0 0 1,1 0-1,-1 0 0,0 0 1,0 0-1,0 0 1,0 0-1,0 0 0,0 0 1,0 0-1,0 0 1,0 0-1,0 0 0,0 1 1,0-1-1,0 0 1,1 0-1,-1 0 0,0 0 1,0 0-1,0 0 0,0 0 1,0 0-1,0 0 1,1 3 16,-1 0 1,1-1 0,0 1 0,-1 0 0,0 0 0,0-1-1,0 1 1,0 0 0,0 0 0,-1 4 0,-1 11 46,4 22 110,1 0 0,2 0 0,15 58 0,-19-95-150,0 1 1,0-1-1,1 0 1,-1 0 0,1 1-1,-1-1 1,1 0 0,0 0-1,0-1 1,1 1-1,-1 0 1,0-1 0,1 1-1,0-1 1,-1 0-1,1 0 1,0 0 0,4 2-1,-3-3-8,-1 0-1,0 0 0,0 0 0,1-1 1,-1 1-1,0-1 0,1 0 1,-1 0-1,1 0 0,-1-1 1,0 1-1,1-1 0,-1 0 0,0 1 1,0-2-1,1 1 0,-1 0 1,0-1-1,3-1 0,10-7 39,-1-1-1,0-1 1,0 0-1,-1-1 1,-1-1-1,16-20 1,10-9 71,-26 28-78,0 0 0,-1-2 1,-1 1-1,9-19 0,8 5 65,-28 29-113,0 1 0,1 0 0,-1-1 1,0 1-1,0 0 0,1-1 1,-1 1-1,0 0 0,1 0 1,-1-1-1,1 1 0,-1 0 1,0 0-1,1 0 0,-1-1 0,1 1 1,-1 0-1,0 0 0,1 0 1,-1 0-1,1 0 0,-1 0 1,1 0-1,-1 0 0,1 0 1,-1 0-1,0 0 0,1 0 0,-1 0 1,1 1-1,-1-1 0,1 0 1,-1 0-1,0 0 0,1 0 1,-1 1-1,0-1 0,1 0 1,-1 1-1,0-1 0,1 0 0,-1 0 1,0 1-1,1-1 0,-1 0 1,0 1-1,0-1 0,0 1 1,1-1-1,-1 0 0,0 2 0,2 0 12,-1 0 0,1 1 0,-1-1 0,1 1 1,-1 0-1,0-1 0,1 6 0,1 23 124,-1 0 1,-3 42-1,-1-14 160,1-47-213,0-3 213,10-12-35,-4-2-231,0-1 0,0 1 0,0-1 0,-1 0 0,0 0-1,6-12 1,6-9 40,59-76 99,-74 102-169,0 0 0,0-1 1,0 1-1,0 0 1,1-1-1,-1 1 0,0 0 1,1 0-1,-1 0 0,1 0 1,-1 0-1,1 1 0,3-2 1,-4 2-2,-1 0 1,1 0 0,0 0 0,-1 0 0,1 0 0,0 0 0,-1 0-1,1 1 1,0-1 0,-1 0 0,1 0 0,0 1 0,-1-1 0,1 0-1,0 1 1,-1-1 0,1 1 0,-1-1 0,1 1 0,-1-1-1,1 1 1,-1-1 0,1 1 0,-1 0 0,0-1 0,1 1 0,-1-1-1,0 1 1,0 0 0,1-1 0,-1 1 0,0 0 0,0 0 0,0-1-1,0 1 1,0 0 0,40 181 510,-40-178-486,1-1 1,0 0-1,1 1 0,-1-1 0,0 0 1,1 0-1,0 1 0,0-2 1,0 1-1,0 0 0,0 0 0,4 3 1,-5-5-17,1 0 1,-1 0 0,1-1 0,-1 1-1,1 0 1,-1-1 0,1 1 0,-1-1-1,1 0 1,0 0 0,-1 1 0,1-1-1,0 0 1,-1 0 0,1 0 0,0 0-1,-1-1 1,1 1 0,-1 0 0,1-1-1,-1 1 1,1-1 0,-1 0 0,1 1 0,-1-1-1,1 0 1,1-1 0,5-3 10,-1-1 0,0 1 0,-1-1 0,1 0 0,-1 0 0,9-13 0,28-48 99,-4 7 49,-39 58-158,1 1 0,0 0 1,0 0-1,0-1 1,0 1-1,0 0 0,0 0 1,1 0-1,-1 0 0,0 0 1,0 0-1,3 0 0,-4 1-7,1 0-1,0 0 1,-1 0-1,1 0 0,-1 1 1,1-1-1,0 0 1,-1 1-1,1-1 0,-1 0 1,1 1-1,-1-1 1,1 1-1,-1-1 0,1 1 1,-1-1-1,0 1 1,1-1-1,-1 1 0,0-1 1,1 1-1,-1-1 0,0 1 1,0 0-1,1-1 1,-1 1-1,0 0 0,5 11 22,4 9 45,18 28 0,-23-43-57,0 0 0,1 0 0,-1-1 0,1 0 1,1 1-1,-1-2 0,1 1 0,11 7 0,-15-11-5,1 0-1,0 0 1,-1 0-1,1 0 0,0 0 1,0 0-1,0-1 1,0 1-1,0-1 1,0 0-1,0 0 1,0 0-1,0-1 1,0 1-1,0-1 1,0 1-1,-1-1 1,1 0-1,0 0 1,0 0-1,-1-1 1,1 1-1,0 0 1,-1-1-1,4-3 0,1 0 3,0-1 0,-1 0 0,0 0 0,0 0 0,-1-1 0,0 0 0,8-12-1,2-11 3,-2-1-1,0 0 0,-2-1 0,12-58 1,8-136 62,-30 89-4,-2 74 40,-8 112 3,7 214-57,1-25 43,-17 85 107,9-240-8,-36 152-1,41-217-158,3-13-25,1-1-1,-1 1 1,0-1 0,0 0-1,-1 0 1,1 0-1,-1 1 1,0-2 0,0 1-1,-1 0 1,1 0 0,-4 4-1,6-8-13,-1 0-1,1 0 1,0 1-1,-1-1 1,1 0 0,-1 0-1,1 0 1,0 0-1,-1 0 1,1 0-1,0 0 1,-1 1-1,1-1 1,-1 0-1,1 0 1,0 0-1,-1 0 1,1-1-1,0 1 1,-1 0-1,1 0 1,-1 0-1,1 0 1,0 0-1,-1 0 1,1-1-1,0 1 1,-1 0 0,1 0-1,0 0 1,0-1-1,-1 1 1,1 0-1,0 0 1,-1-1-1,1 1 1,0 0-1,0-1 1,0 1-1,-1 0 1,1-1-1,0 1 1,0 0-1,0-1 1,0 0-1,-5-19-45,5 9 22,2 1 0,-1-1 0,1 1 0,1-1 0,0 1 0,5-12 0,30-61-149,-35 77 160,28-50-137,2 0 1,67-83 0,-67 96 74,-10 13-8,30-32-1,-53 62 86,0 0 0,0 0 0,0 0-1,0 0 1,0 0 0,0 0-1,1 0 1,-1-1 0,0 1 0,0 0-1,0 0 1,0 0 0,0 0-1,0 0 1,0 0 0,0-1 0,1 1-1,-1 0 1,0 0 0,0 0-1,0 0 1,0 0 0,0-1 0,0 1-1,0 0 1,0 0 0,0 0-1,0 0 1,0-1 0,0 1 0,0 0-1,0 0 1,0 0 0,0 0-1,0 0 1,0-1 0,-1 1 0,1 0-1,0 0 1,0 0 0,0 0 0,0 0-1,0-1 1,0 1 0,0 0-1,-1 0 1,1 0 0,0 0 0,-1 0 0,1 0 0,0 0 0,-1 0 0,1 0 0,0 1-1,0-1 1,-1 0 0,1 0 0,0 0 0,-1 0 0,1 1 0,0-1 0,0 0 0,-1 0 0,1 0 0,0 1-1,0-1 1,0 0 0,0 1 0,-1-1 0,1 0 0,0 0 0,0 1 0,0-1 0,0 0 0,0 1 0,0-1-1,-1 1 1,0 4 22,-1 0 0,1 1 0,0 0 0,0-1 0,1 1 0,0-1 0,0 1 0,0 0 0,0-1 0,1 1 0,0 0 0,0-1 0,1 1 0,0-1 0,0 0 0,0 0 0,0 1 0,1-1 0,3 5 0,0-2 16,0 1-1,0-1 1,1-1 0,0 1-1,0-1 1,0 0-1,1-1 1,1 0 0,15 10-1,-22-15-30,0 0 0,0 0 1,0 0-1,0 0 0,0-1 0,0 1 0,0 0 0,0-1 0,0 1 0,0-1 0,1 0 0,-1 0 0,0 0 0,0 0 0,0 0 0,0 0 0,4-2 0,-4 2-2,-1-1 0,1 0 0,-1 0-1,1 0 1,-1 0 0,0 0 0,1 0 0,-1-1-1,0 1 1,0 0 0,0 0 0,0-1 0,0 1-1,0-1 1,0 1 0,-1-1 0,2-2-1,-1-1 5,0 1-1,0-1 0,0 1 0,-1-1 0,1 1 0,-1-1 0,-1 1 0,1-1 0,0 1 0,-1-1 1,0 1-1,0 0 0,0-1 0,-1 1 0,-2-7 0,0 4 33,-1 0-1,1 0 1,-1 0-1,0 0 1,-1 1-1,1 0 1,-2 0 0,1 0-1,0 1 1,-1 0-1,0 0 1,-12-6-1,16 9-31,0 0-6,-1 1 0,1-1 0,0 0 0,-1 1 0,1 0 0,0-1 0,-1 1 0,0 1 0,1-1 0,-1 0 0,-4 1 0,8 0-5,0 0 0,-1 0 0,1 0 0,0 0 0,0 0 0,0 0 0,0 0 0,0 0 0,0 0 0,0 0 0,0 0 0,0 0 0,-1 0 0,1 1 0,0-1 0,0 0 0,0 0 0,0 0 0,0 0 0,0-1 0,0 1 0,0 0 0,0 0 0,-1 0 0,1 0 0,0 0 0,0 0 0,0 0 0,0 0 0,0 0 0,0 0 0,0 0 0,0 0 0,0 0 0,0 0 0,0 0 0,-1 0 0,1 0 0,0 0 0,0-1 0,0 1 0,0 0 0,0 0 0,0 0 0,0 0 0,0 0 0,0 0 0,0 0 0,0 0 0,0 0 0,0-1 0,0 1 0,0 0 0,0 0 0,0 0 0,0 0 0,0 0 0,0 0 0,0 0 0,0 0 0,0 0 0,0-1 0,0 1 0,0 0 0,0 0 0,0 0 0,1 0 0,7-7 0,16-7 0,-22 14 0,36-18-4,1 2 0,1 1 0,59-12 0,-94 25 4,1 1 1,-1 0-1,0 1 1,1-1-1,-1 1 0,0 0 1,1 0-1,-1 1 1,0 0-1,1 0 0,-1 0 1,0 0-1,0 1 1,8 3-1,-10-3 1,1 0-1,-1 1 1,0-1-1,0 1 1,1-1-1,-1 1 1,-1 0-1,1 0 1,0 0-1,-1 1 1,0-1-1,0 1 1,0-1-1,0 1 1,0 0-1,-1 0 1,0-1-1,1 1 1,0 6-1,6 41 0,-4-22 0,10 38 0,-13-65 0,-1 0 0,1 0 0,-1-1 0,1 1 0,0 0 0,0 0 0,0-1 0,0 1 0,0 0 0,0-1 0,0 1 0,0-1 0,1 1 0,-1-1 0,1 0 0,-1 1 0,3 0 0,-2-1 0,-1-1 0,0 1 0,1-1 0,-1 0 0,0 0 0,1 0 0,-1 0 0,0 0 0,1 0 0,-1 0 0,1 0 0,-1-1 0,0 1 0,1 0 0,-1-1 0,0 1 0,0-1 0,3-1 0,4-3 0,0-1 0,0-1 0,-1 1 0,0-1 0,9-11 0,-10 11 0,64-83 0,-36 44 0,-29 40 0,-1 0 0,1 1 0,-1 0 0,2 0 0,-1 0 0,0 0 0,1 1 0,0 0 0,0 0 0,7-3 0,-12 7 0,0 0 0,-1 0 0,1 0 0,0 0 0,0 1 0,-1-1 0,1 0 0,0 0 0,0 1 0,-1-1 0,1 0 0,0 1 0,-1-1 0,1 1 0,-1-1 0,1 1 0,0-1 0,-1 1 0,1-1 0,-1 1 0,0-1 0,1 1 0,-1 0 0,1-1 0,-1 1 0,0 0 0,1 0 0,-1-1 0,0 1 0,0 0 0,0 0 0,0-1 0,1 2 0,5 27 0,-3-2 0,-1-7 0,1 0 0,1 0 0,8 25 0,-12-45 0,1 1 0,-1-1 0,0 1 0,0-1 0,0 0 0,1 1 0,-1-1 0,0 1 0,1-1 0,-1 0 0,0 1 0,1-1 0,-1 0 0,0 1 0,1-1 0,-1 0 0,1 0 0,-1 1 0,0-1 0,1 0 0,-1 0 0,1 0 0,-1 0 0,1 0 0,-1 0 0,1 1 0,-1-1 0,1 0 0,-1 0 0,1 0 0,-1-1 0,1 1 0,-1 0 0,1 0 0,-1 0 0,0 0 0,1 0 0,-1 0 0,1-1 0,-1 1 0,1 0 0,-1 0 0,0-1 0,1 1 0,-1 0 0,0-1 0,1 1 0,-1 0 0,0-1 0,1 1 0,-1-1 0,0 1 0,1-1 0,22-26 0,-18 19 0,82-96 0,-86 102 0,1 0 0,0 0 0,0 0 0,1 1 0,-1-1 0,0 0 0,0 1 0,1 0 0,-1-1 0,6 0 0,-7 1 0,-1 1 0,1 0 0,0 0 0,-1 0 0,1 0 0,0 0 0,-1 0 0,1 0 0,0 0 0,0 0 0,-1 0 0,1 0 0,0 1 0,-1-1 0,1 0 0,0 0 0,-1 1 0,1-1 0,0 1 0,-1-1 0,1 0 0,-1 1 0,1-1 0,-1 1 0,1-1 0,-1 1 0,1-1 0,-1 1 0,1 0 0,-1-1 0,0 1 0,1 0 0,-1-1 0,0 1 0,0 0 0,0-1 0,1 1 0,-1 0 0,0-1 0,0 1 0,0 0 0,0-1 0,0 1 0,0 0 0,0 0 0,-1 18 0,1 10 0,0-28 0,0 0 0,0 0 0,0 0 0,0 1 0,0-1 0,1 0 0,-1 0 0,0 0 0,1 0 0,-1 1 0,1-1 0,0 0 0,-1 0 0,1 0 0,0 0 0,1 1 0,-2-2 0,1 0 0,-1 0 0,1 1 0,-1-1 0,1 0 0,-1 0 0,1 0 0,-1 0 0,1 0 0,-1 0 0,1 0 0,-1 0 0,1-1 0,-1 1 0,1 0 0,-1 0 0,0 0 0,1 0 0,-1-1 0,1 1 0,-1 0 0,1 0 0,-1-1 0,0 1 0,1 0 0,0-1 0,12-12 0,-10 11 0,10-12 0,39-36 0,-45 45 0,-1-1 0,1 1 0,0 1 0,1-1 0,-1 2 0,11-6 0,-15 9 0,1 0 0,-1-1 0,0 1 0,0 0 0,1 0 0,-1 1 0,0-1 0,0 1 0,0-1 0,0 1 0,0 0 0,1 0 0,-2 1 0,1-1 0,0 1 0,0-1 0,0 1 0,-1 0 0,1 0 0,-1 0 0,3 3 0,8 6 0,-2 1 0,17 22 0,67 83 0,-93-116 273,0 2 31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8:50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13560,'0'0'2568,"98"-25"-2448,-21 3-56,-43 6-8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14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200 738 4008,'0'0'6536,"-11"-4"-6238,-34-10-19,44 13-254,-1 1 0,0 0-1,0-1 1,1 1 0,-1 0 0,0 0 0,1 1-1,-1-1 1,0 0 0,0 0 0,1 1 0,-1-1 0,0 1-1,1-1 1,-1 1 0,1 0 0,-1 0 0,-1 1-1,-3 1 88,0 1-20,0 0 1,0 0-1,0 1 1,0 0 0,1 0-1,0 0 1,0 0-1,0 1 1,1 0 0,0 0-1,0 0 1,1 0-1,-5 11 1,2-3 68,0 0 1,1 1-1,1 0 0,1 0 0,-3 20 1,5-22-26,0 0 0,1-1 0,1 1 0,0 0 1,1-1-1,0 1 0,7 21 0,-8-30-80,1 0 0,0 1 0,0-1 0,0 0-1,1-1 1,-1 1 0,1 0 0,0-1 0,0 1 0,7 5-1,-8-7-29,1-1 0,-1 1 0,1-1 0,0 1-1,0-1 1,0 0 0,0 0 0,0 0-1,0-1 1,0 1 0,0-1 0,0 1 0,1-1-1,-1 0 1,0 0 0,0-1 0,4 0 0,-1 0 7,-1-1 0,0 0 0,1 0 1,-1-1-1,0 1 0,0-1 1,-1 0-1,1-1 0,-1 1 0,1-1 1,-1 0-1,0 0 0,0 0 1,4-7-1,4-4 64,-2-1 1,17-33-1,-16 21 37,0 0 0,-2 0 0,-1-1 0,-2 0 0,6-56 0,-15 17 410,3 67-484,-2 41 174,4-18-186,2 0 1,0-1-1,1 1 0,1-1 1,1 0-1,19 37 0,-24-53-10,1 0-1,0 0 1,0 0-1,0-1 0,1 1 1,-1-1-1,1 0 1,0 0-1,0-1 0,5 4 1,-7-5-16,1-1 1,-1 0-1,0 0 0,1 0 1,-1-1-1,1 1 1,-1-1-1,1 1 1,-1-1-1,1 0 0,-1 0 1,1 0-1,-1 0 1,1 0-1,-1-1 1,1 1-1,-1-1 0,0 1 1,1-1-1,-1 0 1,1 0-1,-1 0 1,0 0-1,3-2 0,10-8 88,0 0 0,-1 0 0,0-2 0,12-13 0,17-15 74,-40 37-177,1 1 0,0-1-1,0 1 1,0 0 0,0 0 0,0 1 0,1-1 0,-1 1 0,1 0 0,0 0 0,-1 1 0,1-1 0,0 1 0,0 0-1,0 0 1,0 1 0,0-1 0,0 1 0,0 0 0,9 2 0,35 4 25,59 2 0,-107-8-32,0 0 0,0 1 1,0-1-1,0 0 0,0 0 0,0 0 0,1 0 0,-1-1 1,0 1-1,-1 0 0,1 0 0,0 0 0,0-1 0,0 1 1,0-1-1,0 1 0,0-1 0,0 1 0,0-1 1,0 1-1,-1-1 0,2-1 0,-2 2 3,0-1 0,0 0-1,0 0 1,0 1 0,0-1 0,-1 0 0,1 1-1,0-1 1,0 0 0,-1 1 0,1-1-1,0 0 1,-1 1 0,1-1 0,-1 1 0,1-1-1,-1 1 1,1-1 0,-1 1 0,1-1-1,-1 1 1,0-1 0,-3-2 18,0 0 1,1 0-1,-1 1 1,0 0-1,0 0 1,-1 0-1,1 0 1,0 1-1,-7-2 1,7 3-7,0 0 0,0 1 1,-1-1-1,1 1 1,0 0-1,0 0 1,0 0-1,0 1 0,0-1 1,-5 4-1,-35 24 80,41-25-93,0-1 0,0 0 1,0 1-1,1 0 0,-1-1 1,1 1-1,0 0 0,0 0 1,0 1-1,-2 7 0,2-4-1,0 1 0,0-1 0,0 1 0,1 14 0,1-17 14,0 0-1,1 0 0,-1 1 0,2-1 1,-1 0-1,1 0 0,0 0 0,0 0 1,5 9-1,-5-12 1,0 0-1,0 1 1,0-1 0,1 0 0,-1-1-1,1 1 1,0 0 0,0-1 0,0 0-1,0 1 1,0-1 0,0 0 0,1-1-1,-1 1 1,1 0 0,6 1 0,0-1 7,-1-1-1,1 0 1,0-1 0,0 0 0,0 0 0,-1-1 0,1 0 0,0-1 0,-1 0-1,16-5 1,9-6 82,47-24 0,-75 34-91,19-11 11,-1-1 0,22-19 1,-24 18-33,1 0 0,25-12 0,-45 26 6,0 1 0,1 0 0,-1-1 0,0 2 0,1-1 0,-1 0 0,1 1 0,-1-1 0,1 1 0,0 0-1,-1 1 1,1-1 0,-1 0 0,7 2 0,1 2 7,0 0 0,0 0 0,11 7 0,18 7 64,-36-16-59,-3-1-8,0 0 0,0-1 0,0 1 0,1 0 0,-1-1 0,0 1 0,0-1 0,0 0 0,0 1 0,1-1 0,-1 0 0,0 0 0,0 0 0,0 1 0,1-1 0,1-1 0,-3 1 1,0-1 0,0 1 0,0-1 0,0 1 0,0-1 0,0 1 0,0-1 0,0 1 0,-1-1 0,1 1 0,0-1 0,0 1 0,0 0 0,-1-1 0,1 1 0,0-1 0,-1 1 0,1 0 0,0-1 0,-1 1 0,1 0 0,-1-1 0,1 1 0,0 0 0,-1 0 0,1-1 0,-1 1 0,1 0 0,-1 0 0,0 0 0,-16-9 45,14 8-37,-1 1 1,1 0-1,0 0 1,-1 0-1,1 0 1,-1 0-1,1 1 1,0-1-1,-1 1 1,1 0-1,0 0 0,0 0 1,-6 3-1,-2 1 20,0 1-1,-15 10 1,24-14-29,0 0 0,0 0 0,0 1 0,0-1-1,0 1 1,0-1 0,1 1 0,-1-1 0,-1 6 0,-9 13 6,10-19-10,1 0 0,0 0 1,-1 0-1,1 1 1,0-1-1,1 0 1,-1 1-1,0-1 1,1 0-1,-1 1 0,1-1 1,0 1-1,0-1 1,0 1-1,0-1 1,0 1-1,1-1 0,-1 1 1,2 4-1,1 5-24,2-1-1,8 20 0,-8-20 27,-2-6 15,1 1 0,0-1 1,0 1-1,1-1 0,0 0 1,-1-1-1,2 1 1,-1-1-1,0 0 0,1 0 1,0-1-1,-1 0 0,2 0 1,-1 0-1,0-1 0,0 0 1,1 0-1,-1 0 1,1-1-1,0 0 0,-1 0 1,9 0-1,-3-2 12,0 0 1,0-1-1,0 0 1,-1 0-1,1-1 0,-1-1 1,0 0-1,0-1 1,0 0-1,19-12 0,-7 4 7,-10 6-15,0-1 0,-1 0 1,13-11-1,-6 3 6,-2-1 1,23-28-1,-35 38-9,0 0-1,0-1 1,0 0-1,-1 0 1,0 0 0,-1-1-1,0 1 1,0-1-1,3-16 1,-6 23-13,0 1 1,0-1-1,0 0 0,0 1 0,0-1 1,0 0-1,0 1 0,0-1 0,-1 0 1,1 1-1,-1-1 0,1 1 1,-1-1-1,0 1 0,0-1 0,1 1 1,-1-1-1,0 1 0,0-1 0,0 1 1,-1 0-1,1 0 0,0 0 1,0 0-1,-1 0 0,1 0 0,0 0 1,-1 0-1,1 0 0,-1 0 1,1 1-1,-4-2 0,3 2-5,-1-1 1,0 0-1,1 1 0,-1 0 0,0-1 1,0 1-1,0 0 0,1 1 0,-1-1 0,0 0 1,0 1-1,1-1 0,-1 1 0,0 0 1,1 0-1,-1 0 0,1 0 0,-5 3 1,2 0-3,1-1 1,0 1-1,1 0 0,-1 0 1,1 0-1,-1 1 1,1-1-1,0 1 1,1 0-1,-1-1 1,1 1-1,0 0 1,0 0-1,1 1 0,-1-1 1,1 0-1,0 1 1,1-1-1,-1 0 1,1 1-1,0-1 1,1 1-1,-1-1 1,1 1-1,0-1 0,0 0 1,1 0-1,-1 1 1,1-1-1,0 0 1,1 0-1,-1-1 1,1 1-1,6 7 1,-5-6 5,1 0 0,1 0 1,-1-1-1,1 0 1,0 0-1,0 0 1,0 0-1,1-1 0,0 0 1,0-1-1,14 6 1,-16-8-6,1 1 1,0-1-1,0-1 1,0 1 0,0-1-1,0 0 1,0-1-1,0 1 1,0-1-1,0 0 1,0-1 0,-1 1-1,1-1 1,0 0-1,-1-1 1,7-3 0,3-2 2,0-1 0,-1-1 1,0-1-1,0 0 0,-1 0 1,-1-1-1,0-1 1,17-23-1,-10 7 5,-1 0 0,-2-1 0,18-47 1,-30 68-6,20-46-1,-3-1 0,-2-1 1,12-66-1,-15 51-39,-10 49 18,0 0-1,-2 0 1,-1 0-1,0-41 1,-3 60 15,0 1 1,-1-1-1,1 0 1,-1 1-1,0-1 1,0 1-1,0 0 1,0-1-1,-1 1 1,0 0-1,-2-4 1,4 7 5,0-1 0,-1 1 0,1 0 1,0-1-1,-1 1 0,1 0 0,-1-1 0,1 1 0,-1 0 1,1-1-1,-1 1 0,1 0 0,-1 0 0,1 0 1,-1-1-1,1 1 0,-1 0 0,1 0 0,-1 0 0,1 0 1,-1 0-1,0 0 0,1 0 0,-1 0 0,1 0 0,-2 1 1,1 0 0,-1-1-1,1 1 1,-1 0 0,1 1 0,0-1 0,-1 0-1,1 0 1,0 0 0,0 1 0,0-1 0,0 1 0,0-1-1,-1 2 1,-10 20-9,0-1 0,2 1 0,1 1 0,0 0 0,2 0 0,1 1 0,-5 35 0,7-16-9,2 1 0,1-1 0,8 63 0,-4-88 9,1 0 0,0 0 0,2 0 0,9 23 0,37 70-47,-47-103 55,-2-2-2,1-1 1,0 0 0,1 0 0,0 0 0,0 0 0,0-1 0,0 1-1,1-2 1,0 1 0,7 5 0,-9-8 1,1 1 0,-1-1 0,1 1 0,0-1-1,0 0 1,0-1 0,0 1 0,0-1 0,0 0 0,0-1 0,0 1 0,0-1 0,0 0 0,1 0-1,5-1 1,-2-1 7,-1-1 0,0 1 1,0-1-1,-1-1 0,1 0 0,0 0 0,-1 0 0,0-1 0,0 0 0,-1 0 0,1-1 0,-1 0 0,0 0 1,0 0-1,-1-1 0,0 1 0,0-2 0,-1 1 0,0 0 0,0-1 0,-1 0 0,1 0 0,-2 0 0,1 0 0,-1 0 1,-1 0-1,1-1 0,-1 1 0,-1-12 0,0 16 1,0 1 1,-1-1-1,0 1 0,1 0 1,-1 0-1,-1-1 0,1 1 1,0 0-1,-1 0 0,0 0 1,-3-5-1,4 7-5,1 1 1,-1-1-1,0 0 1,0 0-1,0 1 1,0-1-1,0 0 1,0 1-1,0-1 1,0 1-1,0 0 1,0-1-1,0 1 1,0 0-1,0-1 1,0 1-1,0 0 1,0 0-1,0 0 1,0 0-1,-1 0 1,1 0-1,0 0 1,0 1-1,0-1 1,0 0-1,0 0 1,0 1-1,0-1 1,0 1-1,0-1 1,0 1-1,0-1 1,0 1-1,0 0 1,0 0-1,1-1 1,-1 1-1,-1 1 1,-1 2-1,0-1 0,0 0 0,0 1 0,0 0 0,1-1 0,-1 1 0,1 0 0,0 0 0,1 0 1,-1 1-1,1-1 0,-1 0 0,1 1 0,1-1 0,-1 1 0,0-1 0,1 1 0,0-1 0,0 1 0,1-1 0,-1 1 0,1-1 0,0 1 0,0-1 0,2 5 0,0 0-2,0 0 0,1-1-1,0 0 1,0 1 0,1-1-1,0-1 1,1 1 0,0-1-1,0 0 1,0 0 0,11 8-1,-10-9-13,0-1-1,1 1 0,0-1 1,0-1-1,1 0 1,-1 0-1,1 0 0,12 3 1,-17-7 16,0 1 1,0-1 0,-1 0-1,1 0 1,0 0 0,0 0-1,0 0 1,-1-1 0,1 0-1,0 0 1,0 0 0,-1 0-1,1-1 1,-1 1-1,1-1 1,-1 0 0,0 0-1,0 0 1,0 0 0,0-1-1,0 1 1,0-1 0,2-3-1,0 0 10,0-1 1,-1 1-1,0-1 0,0 0 0,-1 0 0,0-1 0,0 1 1,0-1-1,-1 1 0,2-15 0,-1 9 28,1-1-1,6-15 0,-10 26-34,1 1 0,0 0 0,0 0 0,0 0 0,1 0 0,-1 0 0,0 0 0,1 0 0,-1 0 0,1 0 0,-1 1 0,1-1 0,0 0 0,0 1 0,0 0 0,0-1 0,0 1 0,0 0 0,0 0 0,5-1 0,-4 2-8,1-1-1,0 1 0,-1 1 1,1-1-1,0 0 1,-1 1-1,1 0 1,-1 0-1,1 0 0,-1 0 1,1 0-1,-1 1 1,4 2-1,-3-2 0,0 0 0,0 0 1,0 0-1,0 1 0,0-1 0,-1 1 0,1 0 1,-1 0-1,0 1 0,0-1 0,0 1 0,0-1 1,-1 1-1,1 0 0,-1 0 0,0 0 0,0 0 1,0 1-1,1 7 0,2 8 3,-1 0 0,1 21-1,-3-26 2,-1-1-1,2 1 1,0-1-1,1 0 1,10 26-1,-13-37 1,0-1 0,0 0 0,0 0 0,0 1 0,0-1 0,1 0 0,-1 0 0,1 0 0,-1 0 0,1 0 0,0-1 0,0 1 0,0 0 0,0-1 0,0 1 0,0-1 0,0 0 0,0 0 0,1 0 0,-1 0 0,1 0 0,-1 0 0,0-1 0,1 1 0,-1-1 0,1 1 0,-1-1 0,1 0 0,-1 0 0,1 0 0,3-1 0,2-1 0,0 1 0,-1-1 0,1-1 0,-1 1 0,0-1 0,12-7 0,39-27 0,-47 29 0,9-7 19,0-1-1,24-27 0,9-8 18,-44 38-1,-9 13-34,-1 1 1,0-1 0,1 0-1,-1 0 1,1 0-1,-1 1 1,0-1-1,1 0 1,-1 1-1,1-1 1,-1 0 0,1 1-1,-1-1 1,1 0-1,0 1 1,-1-1-1,1 1 1,-1-1-1,1 1 1,0-1 0,-1 1-1,1 1 1,-10 9 22,1 1 1,0 0 0,1 0 0,0 1-1,1 0 1,0 1 0,1 0-1,1 0 1,0 0 0,-3 15 0,8-28-20,0 1 0,0-1 0,0 0 0,0 1 1,0-1-1,0 0 0,0 1 0,1-1 0,-1 0 1,0 1-1,1-1 0,-1 0 0,1 0 0,-1 1 1,1-1-1,0 0 0,-1 0 0,1 0 0,0 0 1,0 0-1,0 0 0,0 0 0,0 0 1,0 0-1,0 0 0,0-1 0,0 1 0,0 0 1,0-1-1,0 1 0,3 0 0,-2 0-1,1 0 0,-1-1 0,1 1 0,-1-1-1,1 1 1,-1-1 0,1 0 0,0 0 0,-1 0 0,1-1-1,-1 1 1,1 0 0,-1-1 0,1 0 0,-1 0 0,4-1 0,-1-1 2,0 0 1,0-1-1,0 0 1,0 0-1,-1 0 1,0-1-1,1 0 1,-2 0-1,1 0 1,0 0-1,-1 0 1,0-1-1,-1 1 1,1-1-1,3-11 1,-2 2 5,0-1 0,-1 0 0,0 1 0,-2-1 0,1-20 0,-2 35-10,0 0 1,0 0 0,0 0 0,0 0 0,0 0 0,0 0-1,0 0 1,0 0 0,0 0 0,0-1 0,-1 1 0,1 0 0,-1 0-1,1 0 1,0 1 0,-1-1 0,0 0 0,0-2 0,0 3-1,1 0 0,-1 0 1,1 0-1,-1 0 0,1 0 0,-1 0 1,1 0-1,-1 1 0,1-1 1,-1 0-1,1 0 0,-1 0 1,1 1-1,-1-1 0,1 0 1,0 0-1,-1 1 0,1-1 1,-1 0-1,1 1 0,0-1 1,-1 0-1,1 1 0,0-1 0,-1 1 1,1 0-1,-3 3 10,0 0 1,0 0-1,1 0 0,0 1 0,0-1 1,0 1-1,-1 5 0,2-5-6,1 0 0,0 0-1,0 0 1,1 0 0,-1 0 0,1 0-1,0 0 1,0 0 0,1 0-1,-1-1 1,1 1 0,0-1 0,1 1-1,-1-1 1,1 0 0,0 0-1,0 0 1,0 0 0,0 0 0,1-1-1,-1 1 1,1-1 0,0 0-1,0 0 1,0 0 0,1-1 0,-1 0-1,1 1 1,-1-2 0,1 1-1,0 0 1,0-1 0,-1 0 0,10 1-1,-6-2-3,-1-1-1,1-1 0,-1 1 1,0-1-1,1 0 1,-1 0-1,0-1 0,0 0 1,0-1-1,-1 1 0,1-1 1,10-9-1,-2 1 3,-1-1-1,0 0 1,23-31-1,-26 28-3,-1 0 0,0 0 0,-1-1 0,-1-1 0,9-28 0,21-97 0,-30 108 0,15-82 0,9-147 0,-31 253 0,3-31 0,-1-1 0,-2 1 0,-7-61 0,6 101 0,-7-26-23,7 28 22,0 0 0,-1 0 1,1-1-1,0 1 0,0 0 1,0 0-1,-1-1 1,1 1-1,0 0 0,0 0 1,-1 0-1,1-1 0,0 1 1,0 0-1,-1 0 1,1 0-1,0 0 0,-1 0 1,1-1-1,0 1 0,-1 0 1,1 0-1,0 0 1,0 0-1,-1 0 0,1 0 1,-1 0-1,-11 10-12,6-2 5,0 1 0,1-1 0,0 2 0,0-1 0,1 0 1,1 1-1,-5 14 0,-12 76-40,16-77 28,-13 109-71,1 143 1,15-241 103,2 0 0,1 0 0,1 0 0,2-1 0,13 46 0,-10-57 50,17 39-1,-21-53-29,1 0 0,-1 0 0,1 0 0,1-1 0,0 0 0,0 0 1,11 10-1,-15-16-28,-1 0 0,1 0 0,-1-1 0,1 1 0,-1 0 0,1-1 0,0 0 0,-1 1 0,1-1 0,0 0 0,-1 0 0,1 0 0,0 0 0,-1 0 0,1 0 0,0 0 0,-1-1 0,1 1 0,0 0 0,-1-1 0,1 0 0,-1 1 0,1-1 0,-1 0 0,1 0 0,-1 0 0,0 0 0,1 0 0,1-2 0,5-4 16,0-1-1,0 1 1,8-13-1,-14 18-15,102-142 288,-104 143-290,1 1-1,-1-1 1,1 0 0,-1 1-1,1-1 1,-1 0 0,1 1-1,0-1 1,-1 1-1,1-1 1,0 1 0,-1-1-1,1 1 1,0-1 0,-1 1-1,1 0 1,0-1-1,0 1 1,0 0 0,-1 0-1,1 0 1,0-1-1,0 1 1,0 0 0,1 0-1,-1 1 1,0-1 1,0 1-1,0 0 0,0-1 0,0 1 0,-1 0 0,1 0 0,0-1 1,0 1-1,-1 0 0,1 0 0,0 0 0,-1 0 0,1 0 0,-1 0 1,1 2-1,3 7 10,-1 0 1,0 1 0,1 12-1,-3-15-11,1 6 5,1-1 0,1 0 1,0-1-1,10 25 1,-12-36-6,-1 1 0,0-1 0,1 1 0,-1-1-1,1 0 1,-1 1 0,1-1 0,0 0 0,-1 0 0,1 0 0,0 0 0,0-1 0,0 1 0,0 0 0,0-1-1,0 1 1,0-1 0,0 0 0,0 0 0,0 0 0,0 0 0,0 0 0,0 0 0,0 0 0,0 0-1,0-1 1,2 0 0,5-1 6,-1-1 1,0 1-1,0-2 0,-1 1 0,10-6 1,-1-1-4,-1-1 0,-1 0 0,0-1 1,17-18-1,44-59 18,-61 72-22,-9 15 5,-2 9 8,-2 19 24,-1-14-22,1-6-12,1 1 0,0 0 0,0-1 0,1 1 0,0-1 0,0 0 0,0 1 0,1-2 0,0 1 0,0 0 0,1-1 0,-1 0 0,1 0 0,9 8 0,-12-11-2,1 0 1,-1-1 0,0 1 0,1-1-1,-1 1 1,1-1 0,-1 0-1,1 0 1,0 0 0,-1 0 0,1 0-1,0-1 1,0 1 0,-1-1 0,1 0-1,0 0 1,0 0 0,0 0 0,0 0-1,-1 0 1,1-1 0,0 0 0,0 1-1,-1-1 1,1 0 0,0 0-1,-1-1 1,1 1 0,-1 0 0,1-1-1,-1 0 1,0 1 0,0-1 0,0 0-1,0 0 1,0 0 0,3-5 0,-2 3 1,0 0 1,0 0-1,0 0 1,-1-1 0,0 1-1,0-1 1,0 0 0,0 1-1,-1-1 1,0 0-1,0 0 1,1-6 0,-2 8-1,0-1 0,0 1 0,-1 0 0,1-1 0,-1 1 0,0 0 0,0 0 0,0-1 0,0 1 0,-1 0 0,1 0 0,-1 0 0,1 0 0,-1 1 1,0-1-1,0 0 0,-1 1 0,1-1 0,-4-2 0,-1 0 15,0 0-1,0 1 1,-1 0 0,1 0-1,-1 0 1,0 1 0,0 1-1,0-1 1,-1 1 0,1 0-1,0 1 1,-1 0 0,-15 1-1,43-18-51,22-11-4,2 2 0,60-29 0,-94 51 32,0 1 0,1 0 0,-1 0 0,1 1-1,0 1 1,12-2 0,-20 3 4,1 1 1,0 0-1,0 0 0,0 0 0,-1 0 1,1 0-1,0 1 0,0-1 1,-1 1-1,1 0 0,0 0 0,-1 0 1,1 0-1,-1 0 0,1 1 0,-1-1 1,0 1-1,1-1 0,-1 1 0,0 0 1,0 0-1,0 0 0,0 0 0,-1 0 1,1 1-1,1 3 0,3 3 15,0 1 0,-1 1 0,-1-1 0,0 1 0,-1-1-1,1 1 1,-2 0 0,0 0 0,1 21 0,-3-31-11,0 0 1,0 0 0,0 0-1,0-1 1,0 1 0,0 0-1,0 0 1,1 0 0,-1 0-1,0-1 1,0 1 0,1 0-1,-1 0 1,0 0-1,1-1 1,0 2 0,-1-2-2,1 0 0,-1 0 1,0 0-1,0 1 0,1-1 0,-1-1 1,0 1-1,1 0 0,-1 0 1,0 0-1,1 0 0,-1 0 0,0 0 1,1 0-1,-1 0 0,0 0 1,0-1-1,1 1 0,-1 0 0,0 0 1,0 0-1,1 0 0,-1-1 1,0 1-1,0 0 0,1 0 0,-1-1 1,0 1-1,17-26 58,0-3-9,2 0 1,29-33 0,-47 61-50,-1 0 0,1 0 0,-1 0 0,1 1 0,0-1 0,-1 0 0,1 1 0,0-1 0,0 0 0,0 1 0,0-1 0,0 1 1,-1-1-1,1 1 0,0-1 0,0 1 0,0 0 0,0-1 0,0 1 0,0 0 0,2 0 0,-2 0 1,0 0 0,0 1 0,0-1-1,0 1 1,0-1 0,-1 1 0,1-1-1,0 1 1,0 0 0,-1-1 0,1 1-1,0 0 1,-1-1 0,1 1 0,0 0-1,-1 0 1,1 0 0,0 1 0,2 6 10,0 1 0,0-1 1,-1 1-1,1 8 1,-1-9-16,5 27 21,20 75 119,-27-108-212,1 0 1,-1 1 0,0-1 0,0 0 0,0 1 0,0-1 0,0 1-1,0-1 1,-1 0 0,1 0 0,-1 1 0,-1 3 0,-1 3-3135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15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11152,'0'0'2664,"62"4"-2576,-52 0-96,-2-2 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15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8336,'0'0'696,"13"-3"-414,79-16 845,156-12 0,-36 17 633,-151 20-2704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0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0 400 4912,'0'0'6017,"12"3"-5720,38 11 11,-47-14-258,1 0 0,-1 0 0,1 0 0,-1 0 0,0-1 0,1 1 0,-1-1 0,0 0 0,1 0 0,-1 0 0,0-1 0,0 1 0,0-1-1,0 0 1,0 0 0,0 0 0,-1 0 0,1 0 0,0 0 0,-1-1 0,0 1 0,4-6 0,1 0 100,11-11 82,-2-2 0,0 0 0,-1 0 0,-1-2 0,-1 0 0,-1 0 0,-2-1 0,0-1 0,10-37 0,-16 45 66,-1 1-1,-1-1 1,1-20 0,-2 37-275,-1 0 0,0-1 0,0 1 1,0-1-1,0 1 0,0 0 1,0-1-1,0 1 0,0-1 1,0 1-1,0 0 0,0-1 1,0 1-1,0-1 0,0 1 1,-1 0-1,1-1 0,0 1 1,0-1-1,0 1 0,-1 0 1,1-1-1,0 1 0,0 0 1,-1-1-1,1 1 0,0 0 1,-1 0-1,1-1 0,0 1 1,-1 0-1,0 0-7,1 0 0,-1 1 0,1-1 0,-1 0 0,1 1 0,-1-1 0,1 1 0,0-1 0,-1 1 0,1-1 0,0 1 0,-1-1 0,1 1 0,0-1 0,0 1 0,-1 0 0,1-1 0,0 1 0,0-1 0,0 1 0,0-1 0,0 2 0,-3 18 63,1 0-1,0 0 1,2 0-1,1 1 1,0-1-1,1 0 1,2 0 0,0 0-1,1 0 1,1-1-1,9 22 1,-11-32-41,0 0 0,1-1 0,0 1 1,12 14-1,-14-20-16,0 0 0,0 0 1,0 0-1,0 0 1,0 0-1,0 0 0,1-1 1,0 0-1,-1 0 0,1 0 1,0 0-1,0 0 0,6 1 1,-8-3-9,1 0 1,-1 0 0,0-1 0,0 1-1,1 0 1,-1-1 0,0 1 0,0-1-1,0 0 1,0 0 0,0 0-1,0 0 1,0 0 0,0 0 0,0 0-1,2-3 1,26-26 173,-13 9-62,-2-1 0,-1 0 0,0-1 0,14-35-1,-18 34 45,2 1-1,1 0 0,0 1 0,27-33 0,-39 54-157,-1 1 0,1-1-1,-1 0 1,1 1 0,-1-1-1,1 0 1,-1 1 0,1-1 0,0 1-1,-1-1 1,1 1 0,0-1 0,0 1-1,-1-1 1,1 1 0,0 0 0,0-1-1,0 1 1,-1 0 0,1 0-1,0-1 1,0 1 0,0 0 0,0 0-1,-1 0 1,1 0 0,0 0 0,0 0-1,0 0 1,0 1 0,0-1 0,-1 0-1,1 0 1,0 1 0,0-1-1,0 0 1,-1 1 0,1-1 0,0 1-1,-1-1 1,1 1 0,0-1 0,-1 1-1,1 0 1,-1-1 0,1 1 0,-1 0-1,1-1 1,-1 1 0,1 0-1,0 1 1,2 4 26,0 1 0,-1-1 0,1 1 0,2 12 0,6 23 22,-3-17 40,5 39 0,-13-64-99,0 0 1,0 0-1,0 0 0,0 0 0,0 0 1,0 0-1,0 0 0,0 1 1,0-1-1,0 0 0,0 0 0,0 0 1,0 0-1,0 0 0,0 0 0,0 0 1,0 0-1,0 1 0,0-1 1,0 0-1,0 0 0,0 0 0,0 0 1,0 0-1,1 0 0,-1 0 1,0 0-1,0 0 0,0 0 0,0 1 1,0-1-1,0 0 0,0 0 0,0 0 1,0 0-1,0 0 0,1 0 1,-1 0-1,0 0 0,0 0 0,0 0 1,0 0-1,0 0 0,0 0 1,0 0-1,1 0 0,-1 0 0,0 0 1,0 0-1,0 0 0,0 0 1,0 0-1,0 0 0,7-7 40,7-18 1,-10 18-25,26-47 60,34-54 141,-63 106-208,0 1 0,1-1 0,-1 0 0,0 1 0,0-1 0,1 1 0,-1-1 0,1 1 0,0-1 0,-1 1 0,1 0 0,0 0 0,0 0 0,-1 0 0,1 0 0,2 0 0,-2 1-5,0 0 1,-1 0-1,1 0 0,-1 1 0,1-1 1,-1 0-1,1 1 0,-1-1 0,1 1 1,-1 0-1,0-1 0,1 1 0,-1 0 0,0 0 1,1 0-1,-1 0 0,0 0 0,0 0 1,0 0-1,0 0 0,1 3 0,40 48 45,-32-36-14,2-2 0,-1 1 0,2-2 1,0 0-1,0 0 0,26 18 0,-16-17-119,14 9 293,-12-11-3265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5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 9536,'0'0'3216,"-13"5"-2448,-198 91 2142,206-93-2810,0 0-1,1 0 1,-1 1 0,1 0-1,0 0 1,0 0 0,0 0-1,0 1 1,1-1 0,-1 1-1,1 0 1,0 0-1,1 0 1,-1 0 0,1 1-1,0-1 1,1 0 0,-1 1-1,1 0 1,0-1 0,0 12-1,0 6 125,2 1-1,0 0 0,10 45 1,-8-50-102,107 463 2243,-103-455-2199,44 199 1384,-44-180-915,-1 0 0,-2 91 1,-5-128-445,0 1 1,-1-1-1,-3 11 1,2-13 22,1 1 0,1 0 1,0 0-1,-1 8 0,2-15-76,91-8 1124,5-1-1144,-32 11 19,-36-1 104,45-3 1,-51-5-248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0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11448,'0'0'1448,"91"-10"-1984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2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5224,'0'0'11847,"0"9"-11473,1 29-10,-1-38-345,1 1 0,-1-1 0,0 1-1,0 0 1,0-1 0,0 0 0,1 1 0,-1-1 0,0 1 0,1-1 0,-1 1 0,0-1 0,1 1 0,-1-1 0,0 0-1,1 1 1,-1-1 0,1 0 0,-1 1 0,0-1 0,1 0 0,-1 0 0,1 0 0,-1 1 0,1-1 0,-1 0 0,1 0 0,-1 0-1,1 0 1,-1 0 0,1 0 0,0 0 0,0 0 0,18-2 266,-15 1-191,359-59 2562,-315 51-2145,-31 5-107,-1 1 0,32-1 0,-54 33-269,-3-9-113,0-1 1,-1 0 0,0 0 0,-2-1 0,-26 32-1,11-15 16,-65 72 93,33-43-23,54-57-98,-1-1 1,-1 0-1,1 0 1,-1-1-1,0 0 1,0 0-1,-9 5 1,12-5 36,5-5-46,-1 0 0,0 0 0,-1 1 0,1-1 0,0 0 0,0 0 0,0 0 0,0 1 0,0-1 0,0 0 0,0 0 0,0 0 1,0 0-1,0 1 0,0-1 0,0 0 0,0 0 0,-1 0 0,1 0 0,0 0 0,0 0 0,0 1 0,0-1 0,0 0 0,-1 0 0,1 0 0,0 0 0,0 0 0,0 0 0,0 0 0,-1 0 0,1 0 0,0 0 0,0 0 0,0 0 0,0 0 1,-1 0-1,1 0 0,0 0 0,0 0 0,0 0 0,-1 0 0,1 0 0,0 0 0,0 0 0,-1 0 0,1 0 3,0 0-3,0 0-1,0 0 1,-1 0 0,1 0-1,0 0 1,0 0 0,0 0-1,0 0 1,-1 0-1,1 0 1,0 0 0,0 0-1,0 0 1,-1 0 0,1 0-1,0 0 1,0 0 0,0 0-1,0 0 1,-1 0-1,1 0 1,0 1 0,0-1-1,0 0 1,0 0 0,0 0-1,0 0 1,-1 0 0,1 0-1,0 1 1,0-1-1,0 0 1,0 0 0,0 0-1,0 0 1,0 1 0,0-1-1,0 0 1,0 0 0,0 0-1,0 0 1,-1 1 0,1-1-1,0 0 1,0 0-1,1 0 1,-1 1 0,0-1-1,0 0 1,0 0 0,0 0-1,22-3 34,68-14 40,25-5 50,-95 19-52,-1 2 0,0 0-1,37 3 1,14 4 371,-70-6-451,11-5-852,-7 3-2424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2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9240,'0'0'2294,"15"6"-1804,22 6 139,1-2-1,72 10 1,6-17 1042,-76-3-77,67 7 0,-67-6-2094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3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1 205 7024,'0'0'6610,"7"-15"-6043,2-4-381,5-10 324,1 1 0,20-31 0,-30 53-280,0 0 0,0 0 0,0 0 0,0 1 1,1 0-1,10-7 0,-15 10-158,1 1 1,0 0-1,0 0 0,1 1 1,-1-1-1,0 0 0,0 1 1,0-1-1,0 1 0,0 0 1,1-1-1,-1 1 0,0 0 0,0 1 1,1-1-1,-1 0 0,0 1 1,0-1-1,0 1 0,0-1 1,0 1-1,0 0 0,0 0 1,0 0-1,0 0 0,3 2 1,7 7 144,-1 0 0,1 1 0,-2 0 1,0 0-1,0 1 0,12 20 0,15 18 481,-7-22 89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7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291 666 5920,'0'0'5462,"-12"7"-4915,-13 8-213,0 2 0,2 1 0,-35 32 0,34-25 104,1 1 1,-29 43 0,45-60-320,2 1 0,-1 0 0,1 0 0,0 0 0,1 0 0,1 1 1,-1-1-1,2 1 0,-1 0 0,1 0 0,0 20 0,2-26-62,1 0-1,0-1 1,0 1-1,0 0 0,1-1 1,-1 1-1,1-1 1,0 1-1,0-1 1,1 0-1,-1 0 1,1 0-1,0 0 0,0 0 1,1-1-1,-1 0 1,1 1-1,-1-1 1,7 4-1,-6-5-19,-1 0-1,1 0 0,0 0 1,-1 0-1,1 0 1,0-1-1,0 0 0,1 0 1,-1 0-1,0 0 1,0 0-1,0-1 1,1 0-1,-1 0 0,0 0 1,0-1-1,1 1 1,-1-1-1,0 0 1,0 0-1,0 0 0,5-3 1,3-3 17,0-1 0,-1 0 0,0-1 0,0 0 0,0-1 0,-2 0 0,1 0 0,-1-1 0,-1 0 0,8-13 0,9-19 116,29-65 0,-40 73-90,-1-1-1,-2-1 0,-2 1 1,-1-2-1,-1 1 0,-2-1 0,-2 0 1,-2 0-1,-1 0 0,-10-68 0,9 95-38,-1-1-1,0 1 1,0 0-1,-2-1 0,1 1 1,-1 0-1,-1 1 1,0-1-1,-9-12 0,14 22-34,-1 0-1,1 0 0,-1 1 1,1-1-1,-1 0 0,0 0 1,0 1-1,1-1 0,-1 1 0,0-1 1,0 1-1,0-1 0,1 1 1,-1-1-1,0 1 0,0 0 1,0-1-1,0 1 0,0 0 1,0 0-1,0-1 0,0 1 0,0 0 1,0 0-1,0 0 0,0 1 1,0-1-1,0 0 0,0 0 1,0 0-1,1 1 0,-1-1 0,0 0 1,0 1-1,0-1 0,-1 2 1,-1-1 1,1 1 0,0 0 1,0 0-1,0 1 1,0-1-1,0 0 0,0 1 1,1-1-1,-1 1 0,-1 4 1,-7 18 21,0 1 1,2 0 0,2 1 0,0 0-1,1 0 1,-1 44 0,4-18 78,10 97 0,-5-128-50,1 1-1,1-1 0,1 1 0,1-2 1,1 1-1,19 35 0,-15-33 22,-4-9-16,0-1 0,1 0 0,0 0 0,16 17 0,-22-28-34,0 0 0,0 0 0,0 0 0,1-1 0,0 1 0,-1-1 0,1 0 0,0 0 0,0 0 0,0 0 0,0-1 0,0 0 0,0 0 0,1 0 0,-1 0 0,0 0 0,1-1 0,-1 0 0,0 0 0,1 0 0,6-2 0,-4 1 21,1-1 0,-1-1 0,1 1 0,-1-1 0,0 0 0,0-1 0,-1 1 0,1-1 0,-1-1 0,11-8 0,-4 0 51,-1 0 0,0-1 0,15-23 1,-17 19-7,-1-1 0,0 0 1,-2-1-1,0 0 0,-1 0 1,3-26-1,-7 39-60,-1-1 161,-4 16-148,-3 19-36,6-4 14,2 1-1,0-1 0,7 26 1,-6-35-6,1 0 1,0-1-1,1 0 0,1 0 1,0 0-1,13 19 0,-15-26-8,0-1-1,1 0 1,-1-1 0,1 1-1,0-1 1,1 0-1,-1 0 1,1 0-1,0-1 1,0 0 0,0 0-1,9 3 1,-12-5-7,1 0 1,-1 0 0,1 0-1,-1 0 1,0-1-1,1 0 1,-1 1-1,1-1 1,-1-1 0,1 1-1,-1 0 1,1-1-1,-1 0 1,1 0 0,-1 0-1,0 0 1,0 0-1,1-1 1,-1 1 0,0-1-1,0 0 1,0 0-1,-1 0 1,1 0 0,3-4-1,5-9 28,-1 0 1,0-1-1,-1 0 0,-1-1 0,-1 0 0,0 0 1,-1-1-1,6-30 0,-10 38-1,0 1-1,-1-1 1,-1 0 0,1 1 0,-2-1-1,1 1 1,-1-1 0,-1 0 0,0 1-1,-6-17 1,8 25-20,0 0 0,-1 0 0,1 0 0,0 0 0,0 0-1,0 0 1,0 0 0,0 0 0,0 0 0,0 0 0,0 0 0,0 0 0,0 0-1,0 0 1,1 0 0,-1 0 0,0 0 0,1 0 0,-1 0 0,1 0 0,-1 0-1,1 1 1,0-3 0,1 2-7,0 0 1,-1-1-1,1 1 0,0 0 0,0 0 1,-1 0-1,1 0 0,0 0 0,0 0 0,4 0 1,-1 0-11,0 0 1,0 0 0,0 1-1,-1-1 1,1 1-1,0 0 1,0 1 0,0-1-1,7 3 1,-5 0-4,0 0-1,-1 1 1,1 0 0,-1 0 0,0 0 0,0 1-1,0 0 1,0 0 0,-1 1 0,0-1 0,0 1-1,-1 0 1,0 1 0,6 10 0,3 10 0,0 1-1,10 37 1,-15-42 9,-1-4 7,-4-9 1,0-1 0,1 1 1,0 0-1,7 10 0,-8-16-10,-1-1-1,1 0 0,0 1 1,0-1-1,0 0 1,1-1-1,-1 1 1,1-1-1,-1 1 0,1-1 1,0 0-1,0 0 1,7 2-1,-1-2 1,-1 1-1,1-2 0,0 1 0,0-1 1,-1-1-1,1 0 0,0 0 1,0-1-1,0 0 0,-1-1 1,1 0-1,-1 0 0,1-1 1,-1-1-1,0 1 0,0-1 1,0-1-1,11-7 0,-12 6 2,0 0 0,0 1 0,0-2 0,0 1 0,-1-1 0,1-1 0,-2 1 0,1-1 0,-1 0 0,0-1 0,7-14 0,0-12 26,-1-1 0,9-47 0,-20 82-24,-1 0 1,1 0-1,-1-1 1,0 1-1,1 0 1,-1 0 0,0 0-1,0-1 1,0 1-1,0 0 1,0 0 0,0-1-1,0 1 1,-1 0-1,1 0 1,0 0-1,-1-1 1,0 0 0,1 1-1,-1 1 1,1 0-1,-1 0 1,0 0-1,1 0 1,-1 0-1,0 0 1,1 0-1,-1 1 1,1-1-1,-1 0 1,1 0-1,-1 0 1,0 1-1,1-1 1,-1 0-1,1 1 1,-1-1-1,1 0 1,-1 1-1,1-1 1,-1 0-1,1 1 1,-1 0-1,-7 7 15,0 0-1,-10 15 1,12-14-15,1 1 0,-1-1 0,2 1 0,0 0 0,0 0 0,0 0 0,2 0 0,-1 1 0,-1 13-1,4-19-3,0-1 0,0 1-1,0-1 1,0 0-1,1 1 1,-1-1 0,1 1-1,0-1 1,1 0-1,-1 0 1,3 5-1,-2-6 0,-1-1 0,1 1-1,0-1 1,0 1 0,0-1 0,0 0-1,1 0 1,-1 0 0,0 0-1,1 0 1,0-1 0,-1 1-1,1-1 1,0 0 0,0 1-1,0-1 1,5 1 0,0-1 1,0 1 0,1-2 0,-1 1 0,1-1 0,-1 0 0,1-1 0,-1 0 0,0 0 0,13-4 0,8-4-7,36-17 0,-39 15-9,0 1-2,200-76 8,-225 85 15,-1 1 0,1 0-1,-1-1 1,1 1 0,-1 0 0,1 0 0,0-1 0,-1 1 0,1 0 0,-1 0 0,1 0 0,0 0 0,-1 0 0,1 0 0,-1 0 0,1 0 0,0 0 0,-1 0 0,1 0 0,-1 0 0,1 0 0,0 0 0,-1 1 0,1-1 0,-1 0 0,2 1 0,-2 0 3,-1 1 0,1-1 0,0 1 1,0-1-1,-1 0 0,1 1 0,-1-1 0,1 0 0,-1 1 0,0-1 0,0 0 0,-1 2 1,-3 5 11,1-1 0,0 1 0,0 0 1,0 0-1,1 1 0,0-1 1,1 1-1,0 0 0,0-1 0,1 1 1,0 0-1,1 0 0,0 10 1,0-17-14,1 0 0,-1 0 0,1 0 0,-1-1 0,1 1 0,0 0 0,-1 0 0,1 0 0,0-1 0,0 1 0,0-1 0,0 1 0,1-1 0,-1 1 0,0-1 0,1 0 0,-1 1 0,1-1 0,-1 0 0,1 0 0,0 0 0,-1 0 0,1 0 0,0-1 1,3 2-1,-1-1 5,0 0 1,0 0 0,1 0 0,-1 0 0,0-1 0,0 0 0,0 0 0,1 0-1,-1-1 1,8-1 0,-3-1 1,0 0-1,-1-1 1,0-1 0,1 1-1,-1-1 1,-1 0 0,1-1-1,-1 0 1,0 0-1,0-1 1,-1 1 0,0-1-1,0-1 1,-1 1-1,8-14 1,4-11 29,0-2-1,17-54 1,-30 78-39,17-55 48,-3-2 1,-2 0 0,-4-1-1,-2 0 1,-4-1 0,-2 0-1,-4 1 1,-14-123 0,13 171-27,-1-4 37,-10 58-2,-1 29-72,3 0 1,-3 124-1,9-110-4,1-21 38,3 0 0,2-1 0,2 1-1,3-1 1,25 103 0,-31-155-13,0 0-1,0 0 0,0 0 1,1 0-1,-1 0 1,1 0-1,-1 0 0,1 0 1,0-1-1,0 1 1,0-1-1,1 1 0,-1-1 1,4 3-1,-4-4-2,0 0 0,0-1 0,0 1 0,0 0 0,0-1-1,0 0 1,0 1 0,0-1 0,0 0 0,0 0 0,0 0 0,0 0 0,0 0 0,0 0 0,0-1-1,0 1 1,0-1 0,-1 1 0,1-1 0,0 0 0,0 0 0,0 0 0,0 0 0,2-2-1,8-5 17,0-1-1,-1-1 0,0 0 0,16-19 1,36-52 97,-55 71-92,2-6 8,-9 13-20,1-1 1,-1 1-1,1 0 1,0 0-1,0 0 1,1 0-1,-1 0 0,1 1 1,-1-1-1,1 1 1,0 0-1,0-1 1,0 1-1,3-2 0,-5 5-9,0-1 0,-1 0 0,1 0-1,-1 0 1,1 1 0,0-1-1,-1 0 1,1 1 0,-1-1-1,1 1 1,-1-1 0,1 0-1,-1 1 1,1-1 0,-1 1-1,0-1 1,1 1 0,-1 0-1,0-1 1,1 1 0,-1-1-1,0 1 1,0 0 0,1-1-1,-1 1 1,0-1 0,0 1-1,0 0 1,0-1 0,0 1-1,0 1 1,2 30 19,-1-23-7,-1-4-14,2 10 9,0 1 0,1-1-1,0 0 1,9 22-1,-11-35-11,0 1-1,0-1 1,0 1-1,0-1 0,0 0 1,1 1-1,-1-1 1,1 0-1,0 0 0,0 0 1,-1 0-1,1 0 1,1 0-1,-1-1 1,0 1-1,0 0 0,0-1 1,1 0-1,-1 0 1,1 0-1,-1 0 0,1 0 1,0 0-1,-1-1 1,1 1-1,0-1 1,-1 1-1,1-1 0,0 0 1,-1 0-1,1-1 1,0 1-1,3-1 0,1-1-6,1 0 0,-1-1-1,0 0 1,0 0 0,0-1-1,0 0 1,-1 0-1,12-10 1,0-2-6,24-28 0,-7 6 52,-25 30-16,-7 11 1,-7 18 13,0-7-34,3-8 5,1 0-1,-1 0 1,1 0 0,0 0-1,1 0 1,0 0 0,0 0 0,0 0-1,0 0 1,1 0 0,0-1-1,3 7 1,-4-10-7,0-1 0,0 1 1,0 0-1,0-1 0,0 1 0,0 0 0,0-1 0,1 1 0,-1-1 0,1 0 1,-1 1-1,1-1 0,0 0 0,-1 0 0,1 0 0,0 0 0,0-1 0,0 1 1,0 0-1,0-1 0,0 1 0,-1-1 0,1 0 0,0 1 0,0-1 0,0 0 1,0 0-1,0 0 0,0-1 0,0 1 0,0 0 0,0-1 0,0 1 0,0-1 1,0 0-1,0 0 0,0 1 0,-1-1 0,4-2 0,-1 0 5,0 0 0,0 0 0,-1 0 0,1 0 0,-1 0 1,1-1-1,-1 0 0,0 0 0,0 0 0,-1 0 0,5-8 0,-6 9 0,1-1 0,-1 1 0,1-1 0,-1 1 0,0-1 0,0 0 0,-1 0 0,1 1 0,-1-1 0,0 0 0,0 0 0,0 0 0,0 0 0,-1 1 0,-1-8 0,1 9 0,0 0-1,0 0 1,0 0-1,0 0 0,-1 1 1,1-1-1,-1 0 1,1 1-1,-1-1 0,1 1 1,-1-1-1,0 1 0,0 0 1,0-1-1,1 1 1,-1 0-1,0 0 0,-3 0 1,-5-2 24,1 0 0,-20-1 0,1-1 29,16 3-13,3 0 18,18-3-48,31-8-40,-1 2 1,74-10-1,-111 20 23,0 1-1,0 0 1,0 0 0,0 0-1,0 0 1,0 1 0,0-1-1,0 1 1,0-1 0,0 1-1,0 0 1,0-1 0,0 1-1,-1 0 1,1 0-1,0 0 1,-1 0 0,1 1-1,0-1 1,1 2 0,-1 0 2,1 0 0,-1 1 0,0-1 0,0 1 0,0 0 0,0-1 0,-1 1 0,0 0 0,2 6 0,0 3 12,-1 1 0,-1 0 0,0 0 0,-2 25 0,-2-9 55,1-16-7,1 0-1,0-1 1,1 1-1,2 15 0,-2-29-57,0 1 0,0-1 0,0 0-1,0 0 1,0 0 0,0 1 0,0-1-1,0 0 1,0 0 0,0 0 0,1 1-1,-1-1 1,0 0 0,0 0 0,0 0-1,0 0 1,0 1 0,0-1 0,1 0-1,-1 0 1,0 0 0,0 0 0,0 0-1,0 0 1,1 0 0,-1 1 0,0-1-1,0 0 1,0 0 0,0 0 0,1 0-1,-1 0 1,0 0 0,0 0 0,0 0-1,1 0 1,-1 0 0,0 0 0,0 0-1,0 0 1,1 0 0,-1 0 0,0 0-1,0 0 1,0 0 0,1-1 0,-1 1-1,0 0 1,0 0 0,0 0-1,0 0 1,1 0 0,-1 0 0,0 0-1,0-1 1,0 1 0,11-10 77,-11 10-79,157-187 488,-156 186-485,-1 0-1,1 1 1,-1-1 0,1 1-1,-1-1 1,1 0-1,-1 1 1,1-1 0,0 1-1,-1-1 1,1 1-1,0 0 1,-1-1 0,1 1-1,0 0 1,-1-1-1,1 1 1,0 0 0,0 0-1,0 0 1,-1 0-1,1 0 1,0 0 0,0 0-1,0 0 1,-1 0-1,1 0 1,0 0 0,0 0-1,-1 0 1,1 1 0,0-1-1,0 0 1,-1 1-1,1-1 1,0 0 0,-1 1-1,1-1 1,0 1-1,-1-1 1,1 1 0,-1-1-1,1 1 1,-1 0-1,1-1 1,-1 1 0,1 0-1,-1-1 1,0 1-1,1 1 1,3 5 25,0 1 0,-1-1-1,5 17 1,-5-13 0,12 44 114,-13-43-75,1 0 0,0 0 0,0-1 0,2 1 0,-1-1 0,1 0 0,9 13 0,-5-14 26,-6-8-1021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7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14872,'0'0'2511,"61"-39"-2471,-51 33-8,-4 2-112,-4 2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7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10656,'0'0'1129,"14"-8"-682,-4 2-330,1-1 33,0 1 1,1 0 0,0 0-1,0 2 1,0-1 0,1 1 0,14-2-1,30 0 618,0 3 0,0 2 0,0 3 0,0 2 0,73 15 0,-125-18-889,16 4 971,-21-5-940,0 0 0,1 0 0,-1 1 1,0-1-1,1 0 0,-1 0 0,0 1 0,1-1 0,-1 0 1,0 0-1,0 1 0,1-1 0,-1 0 0,0 1 0,0-1 0,0 0 1,1 1-1,-1-1 0,0 0 0,0 1 0,0-1 0,0 0 1,0 1-1,0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28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20 15272,'0'0'1423,"-64"-20"-1551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50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1 856 5416,'0'0'6762,"10"-11"-6444,10-12-7,-1-2 0,27-45 0,-7 6 1414,-38 66-1655,0 0-1,0 0 1,0 0 0,-1 1-1,1-1 1,-1 0 0,1 0-1,-1 0 1,0 1 0,0-1-1,0 0 1,0 3 0,-5 59 195,-56 540 980,54-560-1180,-28 205 434,34-227-488,-2 21 617,1-39-447,0-5-25,-2-23 20,-3-50 6,3 0 1,3-1-1,3 1 0,4 0 0,3 0 1,32-129-1,-24 146-76,2 1 0,2 0 0,3 1 0,2 2 0,38-59 0,-57 101-66,1 0 1,0 1-1,0 0 0,15-13 1,-21 21-26,0 0 1,1 0-1,-1 0 0,1 0 1,-1 0-1,1 1 1,0-1-1,0 1 0,0 0 1,0 0-1,0 0 1,0 0-1,0 0 0,0 1 1,0-1-1,0 1 1,0 0-1,1 0 0,-1 0 1,0 0-1,0 1 0,0-1 1,0 1-1,4 1 1,1 2 1,0 1 1,0-1 0,0 2 0,-1-1 0,0 1-1,0 0 1,-1 0 0,1 1 0,-1 0 0,-1 0-1,1 0 1,7 15 0,0 3 4,-1 0 1,16 50-1,-25-67-11,0 0 0,-1 0 0,0 0 0,-1 0 0,0 0-1,0 1 1,-1-1 0,0 0 0,0 1 0,-1-1 0,0 0 0,0 0-1,-1 0 1,0 0 0,-1 0 0,1 0 0,-1 0 0,-1-1-1,0 1 1,0-1 0,-5 7 0,6-11-2,-1 0-1,1 0 1,0-1-1,-1 1 1,1-1-1,-1 0 1,0 0-1,0 0 1,0 0-1,0-1 1,0 0-1,0 0 1,0 0-1,0 0 1,0 0-1,0-1 1,-1 0 0,1 0-1,-5 0 1,-10-2 46,-1-1 0,-34-9 0,31 7 24,38 1 134,23-1-231,-28 4 36,46-8-19,0-3 0,-1-2 1,0-3-1,-2-2 0,0-2 0,93-52 1,-135 66 2,0 0 1,0-1 0,14-13-1,-22 19 8,0 0 0,-1-1 0,0 1 0,1-1 0,-1 0 0,0 1 0,0-1-1,-1 0 1,1 0 0,-1 0 0,1 0 0,-1-1 0,0 1 0,0 0 0,0-1 0,-1 1-1,1 0 1,-1-6 0,-4-13 108,3 21-114,0-1 0,1 1 1,-1-1-1,1 0 0,-1 1 0,1-1 1,0 0-1,-1 0 0,1 1 1,0-1-1,0 0 0,1 0 0,-1 1 1,0-1-1,0 0 0,1 1 1,-1-1-1,1 0 0,0 1 0,-1-1 1,1 1-1,0-1 0,0 1 0,0-1 1,0 1-1,0-1 0,0 1 1,0 0-1,1 0 0,-1 0 0,0 0 1,3-2-1,1-1 3,1 1 0,-1 0 0,0 0 0,1 0 0,0 1 0,0-1 0,0 1 0,0 1 0,0-1 0,0 1 0,0 0 0,0 1 0,0-1 0,1 1 0,-1 0 0,0 1 0,0 0 0,0 0 0,1 0 0,-1 0 0,9 5 0,-7-3-6,-1 0-1,0 1 0,0 0 1,0 0-1,-1 1 0,0 0 1,1 0-1,-2 0 0,1 1 1,0 0-1,-1 0 0,0 0 1,-1 1-1,0 0 0,0-1 1,5 14-1,-3-6 10,-2 0-1,0 1 1,-1 0 0,0-1-1,0 19 1,-3 75 37,-1-69 22,4 54 0,-3-92-69,0-1 0,0 0 0,0 1 1,0-1-1,0 1 0,0-1 0,0 1 0,1-1 1,-1 0-1,0 1 0,0-1 0,0 1 0,1-1 1,-1 0-1,0 1 0,0-1 0,1 0 1,-1 1-1,0-1 0,1 0 0,-1 1 0,0-1 1,1 0-1,-1 0 0,0 1 0,1-1 1,-1 0-1,1 0 0,-1 0 0,1 1 0,16-5-19,15-17-12,-5-2 31,27-31 0,-32 31-9,1 1 1,27-19-1,-49 40 11,-1 1 0,0-1 0,1 1 0,-1-1 0,1 1 0,0 0 0,-1-1 0,1 1 0,-1 0 0,1-1 0,-1 1 0,1 0 0,0 0 0,-1-1 0,1 1 0,0 0 0,-1 0 0,1 0 0,0 0 0,-1 0 0,1 0 0,0 0 0,-1 0 0,1 0 0,0 0 0,-1 0 0,2 1 0,6 16 58,-5-6-36,2 2-19,0 0 0,1 0 0,0-1 0,1 0 0,10 15 0,-12-21-17,-1 0 1,1-1-1,1 0 0,-1 1 0,1-1 0,-1-1 0,1 1 1,1-1-1,-1 0 0,0-1 0,13 5 0,-18-7 14,1 0-1,-1-1 1,0 1-1,1-1 1,-1 0-1,0 0 1,1 1-1,-1-1 0,1 0 1,-1 0-1,0 0 1,1 0-1,-1 0 1,0-1-1,1 1 1,-1 0-1,0-1 1,1 1-1,-1-1 1,0 1-1,1-1 0,-1 0 1,2-1-1,-2 1 2,0-1 0,0 1-1,0-1 1,0 1-1,0-1 1,0 0-1,-1 0 1,1 1-1,0-1 1,-1 0 0,1 0-1,-1 0 1,0 0-1,0-3 1,0-4 8,0 0 0,-1 0 0,-1 0 0,1 0 0,-6-15 0,0 7 16,-1 1 0,0 0-1,-1 0 1,-1 1 0,-15-18-1,21 29-19,0-1-1,-1 1 1,1 1-1,-1-1 1,0 1-1,0 0 0,0 0 1,0 0-1,0 1 1,-1-1-1,1 1 1,-11-2-1,92 10-127,-38-3 86,-12-1 28,-16 0-1,-1-1 1,0-1-1,1 0 0,-1 0 1,11-2-1,16-4-27,-20 5 38,-1-2 1,17-5-1,-27 7 11,0-1-1,0 0 1,-1 0-1,1-1 1,-1 1-1,0-1 1,1 0-1,-1 0 1,0 0-1,5-7 1,-6 7 11,4-4 97,-1-1-1,0 0 1,0 0 0,6-13-1,-11 21-110,-1-1-1,0 1 0,0-1 1,0 1-1,0-1 0,1 1 1,-1-1-1,0 1 0,0 0 1,1-1-1,-1 1 1,0-1-1,1 1 0,-1 0 1,0-1-1,1 1 0,-1 0 1,0-1-1,1 1 0,-1 0 1,1 0-1,-1 0 1,1-1-1,-1 1 0,1 0 1,0 0-1,5 10 110,-1 30-82,-5-32-10,3 43 35,-3 0 1,-8 73 0,1-34 11,5-34-50,-13 122 69,11-159-76,0 1 0,-1 0 1,-1-1-1,-1 0 0,0 0 1,-18 32-1,20-45-5,1 0 1,-1 0-1,0-1 0,-1 1 1,1-1-1,-1 0 0,0-1 1,0 1-1,-1-1 0,1 0 1,-1-1-1,0 1 0,-9 2 1,13-5-7,1 0 0,-1 0 0,0-1 1,0 1-1,1-1 0,-1 1 1,0-1-1,0 0 0,0 0 0,1 0 1,-1-1-1,0 1 0,0 0 1,0-1-1,1 0 0,-1 0 0,0 0 1,1 0-1,-1 0 0,1 0 0,-1-1 1,1 0-1,-1 1 0,1-1 1,0 0-1,0 0 0,0 0 0,0 0 1,0 0-1,1 0 0,-1-1 1,1 1-1,-1-1 0,1 1 0,0-1 1,0 1-1,0-1 0,-1-3 1,0 0 1,1-1 1,0 0 0,0 0 0,0 0 0,1 0 0,0 0 0,0 1 0,1-1 0,1-9 0,2-2 18,1 1 0,8-23 1,-7 25-33,1 1 0,0 0 0,1 1 0,1 0 0,0 0 0,0 0 0,21-19 0,-12 15-4,0 2-1,1 0 1,1 1 0,29-16-1,69-37-25,50-27-26,-142 81 53,-2-1 0,37-26 0,-50 31 10,0 0 1,-1-1-1,0 0 0,-1-1 1,0 0-1,0-1 1,7-13-1,-15 22 2,1-1-1,-1 1 0,1 0 1,-1-1-1,0 0 0,-1 1 1,1-1-1,0 0 0,-1 1 1,0-1-1,0 0 1,0 0-1,-1 1 0,1-1 1,-1 0-1,1 1 0,-3-5 1,2 5-1,0 0 1,0 0 0,0 0-1,-1 1 1,1-1 0,-1 1-1,0-1 1,0 1-1,0 0 1,0-1 0,0 1-1,0 0 1,0 0 0,-1 1-1,1-1 1,-1 0 0,1 1-1,-1-1 1,0 1 0,-5-2-1,5 2 1,-1 1 1,1-1-1,0 0 0,-1 1 0,1 0 1,-1 0-1,1 0 0,0 0 0,-1 0 1,1 1-1,0 0 0,-1-1 0,1 1 1,0 0-1,0 1 0,-1-1 0,1 1 1,0-1-1,0 1 0,1 0 0,-1 0 0,0 0 1,1 0-1,-1 1 0,1-1 0,0 1 1,-1-1-1,-1 6 0,1-4-3,0 1 1,1 0-1,0 0 0,0 0 1,0 0-1,1 0 0,-1 0 1,1 0-1,1 1 0,-1-1 0,1 0 1,0 1-1,0-1 0,1 8 1,2 4 4,0-1 0,1 1 0,8 19 0,-8-28-6,0 0 0,1-1 0,-1 1 0,2-1 0,-1 0 0,1 0 0,0 0 0,12 8 0,-15-12-1,1-1 0,-1 0 0,1 0 0,0-1 0,-1 1 0,1-1 0,0 0 0,0 0 0,0 0 0,0 0 0,0-1 0,0 0 0,0 0 0,0 0 0,0 0 0,6-1 0,1-1 0,1 0 0,-1-1 0,1 0 0,14-6 0,181-92 55,-174 84-22,58-21 0,-54 24 6,40-22 0,-44 20 34,-30 14-62,-8 0 22,-11 5 30,-2 7-14,1 1 0,1 1 0,0 1 0,-18 17 0,31-27-45,1 0 0,0 0 0,-1 0 0,1 1 0,0-1 0,1 0 0,-1 1 0,1-1 0,-1 1 0,1 0 0,0 0 0,0-1 0,1 1 0,-1 0 0,1 0 0,0 0 0,0 0-1,0 4 1,1-2-2,0-1 0,0 1-1,0-1 1,1 1 0,0-1-1,0 0 1,0 0-1,1 0 1,-1 0 0,1 0-1,7 8 1,-8-10-2,1 0 0,-1 0 0,1 0 0,0 0 0,0-1 0,1 1 0,-1-1 0,0 0 0,1 0 0,-1 0 0,1 0 0,0-1 0,-1 0 0,1 1 1,0-1-1,0 0 0,0-1 0,0 1 0,0-1 0,0 0 0,0 0 0,0 0 0,0 0 0,0-1 0,0 0 0,0 0 0,0 0 0,-1 0 0,8-3 0,36-15 17,-1-1 1,-1-3-1,-1-2 1,81-59-1,-97 61-14,-1-1 0,-1-1-1,-1-1 1,-1-2 0,-1 0 0,-2-2 0,-1 0 0,-1-1 0,-1-1 0,-2 0 0,-2-2-1,-1 0 1,-1 0 0,-2-1 0,-2 0 0,-1-1 0,4-51 0,-11 71 12,0 0 1,-1 0-1,0 0 1,-2 0-1,-3-16 1,4 25-12,0 0-1,0 1 1,0-1 0,-1 1 0,0 0-1,0-1 1,0 1 0,-1 0 0,0 1-1,0-1 1,-1 1 0,0 0 0,1 0-1,-7-5 1,10 10-5,0-1-1,0 1 1,0-1 0,0 1 0,-1 0-1,1-1 1,0 1 0,0 0-1,0 0 1,0 0 0,0 0-1,0 0 1,-1 0 0,1 0-1,0 0 1,0 0 0,0 0-1,0 1 1,0-1 0,0 0-1,0 1 1,0-1 0,-1 1-1,1-1 1,1 1 0,-1 0-1,0-1 1,0 1 0,0 0-1,0 0 1,0-1 0,1 1-1,-1 0 1,0 0 0,1 0-1,-2 2 1,-3 4-25,1 0 0,0 1-1,-5 13 1,8-19 20,-6 19-15,0 1-1,1 0 1,2 0-1,-3 25 0,-1 91-39,5-53 22,-15 198-17,17-242 76,2 1 0,2 0-1,8 44 1,-10-83-15,-1-1 0,1 1-1,0 0 1,0 0 0,0-1 0,0 1 0,1 0 0,-1-1 0,1 1-1,-1-1 1,1 0 0,2 3 0,-3-4-2,0 0-1,0 0 1,1-1 0,-1 1 0,0-1-1,0 1 1,0 0 0,0-1-1,1 0 1,-1 1 0,0-1-1,0 0 1,1 0 0,-1 0-1,0 1 1,0-1 0,1-1 0,-1 1-1,0 0 1,1 0 0,-1 0-1,0-1 1,0 1 0,0 0-1,1-1 1,-1 1 0,0-1-1,2-1 1,15-11 35,0 0 0,-1-1 0,0-1 0,-1 0 0,-1-1 0,26-35 0,-18 22 48,13-15 34,-36 44-120,0 0 1,0 0-1,1 0 0,-1 0 0,0 0 0,0-1 0,0 1 1,0 0-1,0 0 0,0 0 0,0 0 0,1 0 1,-1 0-1,0 0 0,0-1 0,0 1 0,0 0 1,0 0-1,1 0 0,-1 0 0,0 0 0,0 0 1,0 0-1,0 0 0,0 0 0,1 0 0,-1 0 1,0 0-1,0 0 0,0 0 0,0 0 0,1 0 0,-1 0 1,0 0-1,0 0 0,0 0 0,0 0 0,1 1 1,-1-1-1,0 0 0,0 0 0,0 0 0,0 0 1,0 0-1,0 0 0,1 0 0,-1 1 0,0-1 1,0 0-1,0 0 0,0 0 0,0 0 0,0 0 0,0 1 1,0-1-1,0 0 0,0 0 0,0 0 0,0 0 1,0 0-1,0 1 0,0-1 0,0 0 0,0 0 1,0 0-1,0 0 0,0 1 0,3 13 7,-3 13-7,6 46 0,-4-64 0,-1 0 0,1 0 0,1-1 0,0 1 0,0-1 0,0 1 0,1-1 0,1 0 0,6 9 0,-10-15 2,1-1-1,-1 1 1,1-1-1,0 0 1,0 0-1,0 0 1,0 0-1,-1 0 1,1 0-1,0-1 1,1 1-1,-1 0 0,0-1 1,0 0-1,0 1 1,0-1-1,0 0 1,0 0-1,0 0 1,1-1-1,-1 1 1,0 0-1,0-1 1,0 1-1,0-1 1,3-1-1,8-3 17,0-1 0,23-13 0,-28 14-15,32-19 21,36-30-1,-71 50-23,-5 3 0,0 1 0,1-1 0,-1 1 0,0-1 0,1 1 0,-1-1 0,1 1 0,-1 0 0,1-1 0,-1 1 0,1-1 0,-1 1 0,1 0 0,0 0 0,-1-1 0,1 1 0,-1 0 0,1 0 0,0 0 0,-1 0 0,1 0 0,0 0 0,-1 0 0,2 0 0,-1 1 0,0 0 0,-1-1 0,1 1 0,0 0 0,-1 0 0,1 0 0,-1 0 0,1 1 0,-1-1 0,1 0 0,-1 0 0,0 0 0,1 0 0,-1 0 0,0 3 0,1 1 0,2 3 0,1 0 0,0 0 0,0 0 0,1 0 0,0-1 0,0 1 0,1-1 0,10 10 0,0-2 0,1 0 0,24 16 0,-39-29-1,1 0 1,-1-1-1,1 1 0,-1-1 0,1 1 1,0-1-1,0 0 0,0 0 0,-1 0 1,1-1-1,0 1 0,0-1 0,0 1 1,0-1-1,0 0 0,0 0 0,0 0 1,0-1-1,0 1 0,0-1 0,0 0 0,0 0 1,0 0-1,0 0 0,-1 0 0,1 0 1,0-1-1,2-1 0,-2 0 0,1 0 0,-1 0 0,0-1 0,0 1 0,0-1 0,-1 0 1,1 0-1,-1 0 0,0 0 0,0 0 0,0 0 0,-1 0 0,1-1 0,-1 1 0,0-1 0,0 1 0,-1-1 0,1-4 0,-1 4-1,0-1-1,0 1 1,-1-1 0,1 1-1,-1-1 1,0 1 0,-1 0-1,1-1 1,-1 1 0,0 0-1,-1 0 1,1 0 0,-1 1-1,0-1 1,0 0 0,0 1-1,-1 0 1,0 0 0,1 0-1,-1 0 1,-1 1 0,1-1-1,0 1 1,-1 0 0,0 0-1,0 1 1,0-1 0,0 1-1,0 0 1,0 1 0,0-1-1,-1 1 1,1 0 0,-1 0-1,1 1 1,-9 0-1,-9 0-25,1 2-1,-1 0 1,1 2-1,-33 9 1,43-6 76,9-4-17,9-4-17,71-27 57,25-10-20,-86 34-24,0 0-1,0 1 1,0 0-1,26 0 1,-16 2 17,-22 0-22,-1 1 1,1-1-1,0 1 0,0 0 0,-1 0 1,1 0-1,0 0 0,-1 1 1,1-1-1,0 1 0,-1 0 0,1 0 1,-1 1-1,1-1 0,-1 1 0,0-1 1,1 1-1,-1 0 0,0 1 1,3 2-1,-3-2 8,-1 0 1,0 0-1,0 0 0,0 0 1,0 0-1,-1 0 0,1 1 1,-1-1-1,0 1 0,0-1 1,0 1-1,-1-1 0,1 1 1,-1 0-1,0-1 1,0 1-1,0 0 0,-1 6 1,1-3 47,-1 0 1,2-1 0,-1 1 0,3 11-1,-3-18-72,0 0-1,0 1 0,0-1 0,0 0 0,0 1 0,0-1 0,0 0 0,1 1 0,-1-1 0,0 0 0,0 1 0,0-1 0,1 0 0,-1 0 1,0 1-1,0-1 0,1 0 0,-1 0 0,0 0 0,0 1 0,1-1 0,-1 0 0,0 0 0,1 0 0,-1 0 0,0 0 0,1 0 0,-1 1 1,0-1-1,1 0 0,-1 0 0,0 0 0,1 0 0,-1 0 0,1 0 0,-1 0 0,0-1 0,1 1 0,-1 0 0,0 0 0,1 0 0,-1 0 1,0 0-1,0 0 0,1-1 0,-1 1 0,0 0 0,1-1 0,16-11 90,-15 10-76,68-66 168,-44 42-81,-25 25-99,0-1-1,0 1 1,0 0-1,0 0 0,1 0 1,-1-1-1,0 1 1,1 1-1,-1-1 0,1 0 1,-1 0-1,1 0 1,-1 1-1,1-1 0,-1 1 1,1-1-1,0 1 1,-1 0-1,1 0 0,0 0 1,-1 0-1,1 0 1,0 0-1,-1 0 0,1 0 1,0 1-1,-1-1 1,3 1-1,-1 1 3,1 1 1,0 0-1,-1-1 0,1 1 1,-1 1-1,0-1 0,0 0 0,0 1 1,3 5-1,72 107 366,-74-112-332,-1 1 0,1-1 0,0-1 0,0 1 0,1 0 0,-1-1 0,1 0 0,0 0 1,0 0-1,6 2 0,-9-4-40,-1-1 0,1 1 0,0-1 0,0 1 0,1-1 0,-1 1 0,0-1 0,0 0 0,0 0 0,0 0 0,0-1 0,0 1 0,0 0 0,0-1 0,0 1 0,0-1 0,0 0 0,0 1 0,0-1 0,0 0 0,-1 0 0,1 0 0,0-1 0,0 1 1,-1 0-1,1-1 0,-1 1 0,1-1 0,-1 1 0,2-3 0,-2 0-232,1 0 1,-1-1-1,1 1 1,-1 0 0,0-1-1,-1 1 1,1-1-1,-1 1 1,0-1 0,-1-7-1,1 7-2063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50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12552,'0'0'1136,"60"-18"-1000,-50 18-72,-2 0-8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7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9440,'0'0'14174,"5"-10"-14157,16-34 3,-16 26 31,-5 17-35,0 0 32,4-14 71,44-20-34,-47 34-88,0 0 1,1 0-1,-1 1 0,0-1 0,1 0 1,-1 1-1,1-1 0,-1 1 1,0 0-1,1-1 0,-1 1 0,1 0 1,-1 0-1,1 0 0,-1 0 1,1 0-1,-1 0 0,1 0 1,-1 1-1,1-1 0,-1 1 0,1-1 1,-1 1-1,2 0 0,0 1 6,-1-1 0,1 0 0,-1 1 0,0-1 0,0 1 0,1 0 0,-1 0 0,-1 0 0,1 0 0,0 0 0,0 0 0,1 4 0,3 10 21,0-1 0,-2 1 1,0 0-1,-1 0 0,1 17 1,2 2 25,4 44 61,-7-51-33,0 1 0,2-1 0,16 51 1,-19-76-61,-1 1 1,1-1-1,-1 1 1,1-1-1,0 0 1,1 0-1,-1 0 1,0 0-1,1-1 1,0 1-1,-1-1 1,1 1-1,0-1 1,0 0-1,0 0 1,6 3-1,-7-5-4,0 1 0,0-1 0,0 1 0,0-1 0,0 0 0,0 0 0,0 0 0,0 0 0,0 0 0,0 0 0,0-1 0,0 1 0,0-1 0,0 1 0,0-1 0,-1 0 1,1 0-1,0 1 0,0-1 0,-1-1 0,1 1 0,0 0 0,-1 0 0,1-1 0,-1 1 0,0 0 0,1-1 0,-1 0 0,0 1 0,0-1 0,0 0 0,1-2 0,8-13 65,-1-1 0,0 0 0,-2-1-1,0 0 1,5-24 0,13-102 273,-2 10 127,-22 132-459,-1 0 1,1 0-1,0 1 1,0-1-1,0 0 1,0 1-1,1-1 1,-1 0-1,1 1 1,-1 0-1,1-1 1,0 1-1,0 0 1,3-3-1,-3 4-17,0 0 0,0 0 0,0 0 0,1 0 0,-1 0 0,0 0 0,1 1 0,-1-1 0,0 1 0,1 0 0,-1 0 0,1 0 0,-1 0 0,1 0 0,-1 0 0,0 1 0,1-1 0,2 2 0,26 5 68,0 3 0,-1 0 0,0 2 0,46 25-1,-51-20 132,-20-13-113,0 0 0,0 0 0,1-1-1,0 0 1,9 4 0,-15-7-139,0 0-1,1 0 0,-1 0 1,0 0-1,0 0 0,1 0 1,-1 0-1,0 0 1,0 0-1,1 0 0,-1 0 1,0 1-1,0-1 1,1 0-1,-1 0 0,0 0 1,0 0-1,0 0 1,1 1-1,-1-1 0,0 0 1,0 0-1,0 0 0,0 1 1,1-1-1,-1 0 1,0 0-1,0 0 0,0 1 1,0-1-1,0 0 1,0 0-1,0 1 0,0-1 1,0 0-1,0 1 1,0-1-1,0 0 0,0 0 1,0 1-1,0-1 0,0 0 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50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8136,'0'0'2989,"15"-8"-2609,19-9-62,1 1-1,1 2 1,57-14 0,-7 12 1269,1 4 0,157-2 0,-172 20 165,-72-5-1801,1-1 0,-1 0 0,0 1 0,1-1 0,-1 1 0,0-1 0,0 1 0,0-1 0,1 1 1,-1-1-1,0 0 0,0 1 0,0-1 0,0 1 0,0-1 0,0 1 0,0-1 0,0 1 0,0-1 0,0 1 0,0-1 0,0 1 1,0-1-1,0 1 0,0-1 0,0 1 0,-1-1 0,1 2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5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13672,'0'0'2496,"64"13"-2145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9:55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267 591 6224,'0'0'7310,"-11"0"-6722,1 0-451,0 1 0,0 0 0,0 0-1,0 1 1,0 0 0,0 1 0,0 0 0,1 0-1,-12 6 1,10-3-2,0 1-1,1 0 0,-1 1 1,2-1-1,-1 2 1,1 0-1,0 0 1,1 0-1,0 1 0,1 1 1,0-1-1,0 1 1,1 0-1,1 0 1,0 1-1,-6 19 0,10-24-60,1 0 0,0 0 0,0 0 0,0 0 0,1 0 0,0 0 0,1 0 0,-1 0 0,1-1-1,1 1 1,-1-1 0,1 1 0,0-1 0,1 0 0,-1 0 0,1 0 0,0-1 0,1 1-1,-1-1 1,1 0 0,0 0 0,1-1 0,-1 1 0,1-1 0,9 5 0,-13-9-40,0 1 1,0-1 0,0 0 0,0 0-1,0 0 1,0 0 0,1 0 0,-1 0-1,0-1 1,0 1 0,0-1 0,0 0-1,0 1 1,0-1 0,-1 0 0,1 0-1,0 0 1,0 0 0,0-1 0,-1 1-1,1 0 1,-1-1 0,1 1-1,-1-1 1,0 1 0,3-4 0,2-3 37,0-1 1,-1 1 0,1-1-1,3-9 1,-5 9-23,0 1 0,-1-1 0,0 0 0,0 0 0,-1 0 0,0 0 0,-1 0 0,0-1 0,0 1 0,-1 0 0,0-1 0,-1 1 0,0 0 0,0-1 0,-1 1 0,0 0 0,-1 0 0,0 0 0,0 1 0,-1-1 0,0 1 0,-1 0 0,-5-9 0,6 11 15,0 0-1,-1 0 1,0 1 0,1 0 0,-2 0-1,1 0 1,0 0 0,-1 1 0,0 0-1,-7-3 1,3 3 155,6 5-84,7 5-36,1-2-72,-1-1-1,1 0 1,1 0 0,-1 0 0,0 0-1,1-1 1,-1 1 0,1-1 0,6 2-1,-4-1 17,2-1-3,0 0 1,0 0-1,1 0 0,-1-1 0,0-1 0,1 0 0,-1 0 0,0-1 0,1 0 1,11-3-1,37-1 204,-13-5 37,-45 10-247,31-3 1030,-15-19-927,-15 19-121,1 0 1,0 0-1,0 0 1,1 0-1,-1 1 1,5-5-1,-1 1 28,-1-1 0,0 1 0,0-1 0,0 0 0,-1-1 0,0 1 0,-1-1 0,5-13 1,2-9 74,-2 0 0,6-48 0,0 1 142,-8 50-11,-6-12 403,0 38-616,0-17-29,2 2-9,-1 1 0,2 0 0,4-16 0,1-7 0,-2 11-12,-3 19 3,-1 0 1,0-1-1,-1 1 1,1-13-1,-2 20-8,-9 77-342,-42 370 389,-29 254-5,33-359 0,44-336-15,1-13-5,1-39 2,11-103 103,-8 137-93,1 1-1,0 0 0,1 0 0,0 0 1,7-12-1,33-55 38,-31 58-34,1 0-1,1 1 1,31-32-1,-38 44-26,0 0-1,1 1 0,-1 0 1,2 0-1,-1 1 0,1 0 1,0 1-1,0 0 0,0 1 1,20-6-1,-27 10-23,0-1 0,0 1 0,0 0 1,0 0-1,0 0 0,0 1 0,0-1 0,0 1 0,0-1 1,0 1-1,0 0 0,5 2 0,6 5-3559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0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286 128 5120,'0'0'5248,"1"-10"-4486,0-2-1023,2-18 2209,-3 29-1302,1 4-70,-1 22 98,-2 78 897,-32 194-1,-59 97 539,42-262-1116,34-94-503,-8 7 519,-14 17-239,38-59-735,-11 21 184,11-23-197,1 0 0,-1 0-1,1 0 1,-1-1-1,0 1 1,1 0 0,-1 0-1,0 0 1,0-1-1,0 1 1,1 0 0,-1-1-1,0 1 1,0-1-1,0 1 1,0-1-1,0 1 1,0-1 0,-2 1-1,9-13 107,27-34-51,-1 0 3,74-80-1,-70 90-11,2 1-1,57-38 1,-92 71-58,-1 0 0,0 1 0,0 0 0,1-1 1,-1 1-1,1 0 0,-1 0 0,1 0 0,-1 0 0,1 1 0,0-1 0,-1 1 1,1-1-1,0 1 0,-1 0 0,1 0 0,0 0 0,-1 0 0,6 2 0,-6-1-1,1 0 0,0 1-1,0-1 1,-1 1 0,1 0-1,-1 0 1,1 0 0,-1 0-1,0 0 1,0 1 0,0-1-1,0 1 1,0-1-1,1 5 1,5 8 23,-2 1-1,0 0 1,-1 0 0,6 32 0,-10-41-19,4 16 21,-2-3 27,2-1-1,0 0 0,0 0 1,2-1-1,9 20 1,-14-34-51,1 0 0,0 0 0,-1 0 0,1 0 0,1 0 0,-1-1 0,0 1 0,1-1 0,0 0 1,0 0-1,0 0 0,0-1 0,0 1 0,0-1 0,1 0 0,-1 0 0,1-1 0,-1 1 0,1-1 1,0 0-1,0 0 0,-1-1 0,1 0 0,0 1 0,0-1 0,5-1 0,3-1-2,0 0 1,0 0-1,1-1 0,-2-1 0,1 0 0,0-1 0,-1 0 1,0-1-1,0-1 0,12-8 0,-18 11 1,1-1-1,-1 0 1,0 0 0,0-1-1,-1 0 1,0 0 0,0 0-1,0 0 1,0-1 0,-1 0-1,0 0 1,-1 0 0,0 0-1,0-1 1,0 1 0,-1-1 0,0 0-1,1-9 1,-3 5 5,0 0-1,0 0 1,-1 0 0,0 1-1,-1-1 1,-1 0 0,0 1-1,0 0 1,-1 0 0,-1 0-1,0 0 1,0 0 0,-1 1-1,0 0 1,-9-10 0,14 19-14,1 0 0,-1 0 0,0 0 0,0 0 0,1 0 0,-1 1 1,0-1-1,0 0 0,0 1 0,0-1 0,0 0 0,0 1 1,0-1-1,0 1 0,0 0 0,-1-1 0,1 1 0,0 0 1,0 0-1,0 0 0,0-1 0,0 1 0,-1 0 0,0 1 0,0-1 1,1 1-1,-1 0 0,0 0 0,1-1 1,-1 1-1,1 0 0,-1 0 0,1 1 0,0-1 1,-1 0-1,1 0 0,0 1 0,0-1 1,-1 2-1,-2 3 0,1 0 1,-1 0-1,1 1 1,1-1-1,-1 1 0,1 0 1,-1 6-1,2-1-5,0-1 0,1 0 0,0 0 0,1 0 0,1 0 0,0 0-1,0 0 1,1 0 0,0 0 0,1-1 0,0 1 0,1-1 0,0 0 0,0-1 0,1 1 0,1-1-1,-1 0 1,1-1 0,1 1 0,0-1 0,0-1 0,10 8 0,-1-2-19,0-1-1,1-1 1,34 17 0,-44-25 13,0-1 0,0 1 0,0-1 0,0-1 0,0 1 0,1-1 0,-1-1 0,0 1 0,0-2 0,1 1 0,-1-1 0,16-4 0,-9 1 5,0-2 0,0 0 0,0-1-1,-1 0 1,0-1 0,0-1 0,-1 0 0,18-17 0,3-5 13,51-62 0,-59 59 10,-1-1 0,-2-2 0,31-65 0,39-124 73,-73 170-69,-3 0 0,15-86 1,-27 113-6,-2-1 0,-1 1 0,-1 0 0,-2-1 0,-1 1 0,-10-55 0,11 82-14,1-1 1,0 1-1,-1 0 0,0 0 0,0 0 1,1 0-1,-1 0 0,0 0 0,-1 0 1,1 1-1,0-1 0,0 0 0,-1 1 0,1-1 1,-1 1-1,0-1 0,1 1 0,-3-2 1,3 3-3,-1 0 1,1-1-1,0 1 0,-1 0 1,1 0-1,0 0 1,0 0-1,-1 0 1,1 1-1,0-1 1,-1 0-1,1 1 1,0-1-1,0 1 1,0-1-1,-1 1 1,1-1-1,0 1 0,0 0 1,0 0-1,0-1 1,0 1-1,0 0 1,0 0-1,0 0 1,1 0-1,-1 0 1,0 0-1,0 0 1,1 1-1,-1 0 1,-9 15-1,0 0 1,1 0 0,1 0-1,1 1 1,-7 30 0,2 1 0,-4 50 0,2 128 74,12-170-54,1 7 90,3 0-1,3-1 0,3 1 1,18 72-1,-21-117-53,1 0 0,0-1 1,2 0-1,0-1 0,21 34 0,-26-47-37,1 1-1,-1-1 1,1 1 0,0-1 0,0 0 0,0-1-1,1 1 1,-1-1 0,1 0 0,0 0-1,0 0 1,0 0 0,1-1 0,-1 0 0,0 0-1,7 1 1,-6-2 4,1-1-1,0 0 1,-1 0-1,1 0 1,0 0-1,-1-1 1,1-1-1,-1 1 1,1-1-1,-1 0 1,1 0-1,-1-1 1,8-4-1,0-1 17,0-1 0,-1-1 0,0 0 0,-1-1 0,0-1 0,-1 1 0,0-2 0,0 0 0,-2 0 0,1-1 0,-2 0 0,0 0 0,0-1 0,-2 0 0,0 0 0,0-1 0,2-17 0,-7 29-20,0-1 0,-1 1 0,0 0 0,0-1 1,0-5-1,-1-6 34,-6 4-16,6 9-35,1 3-3,3 5 4,-2-5 99,-9-6-193,-5 53 81,11-27-7,1 1 0,1-1 0,1 1 0,0-1 0,2 1 0,0-1 0,2 0 0,9 30 0,-11-42 16,-1-1 0,1 0 0,0 0 0,1 0 0,0 0 0,0 0 0,10 11 0,-7-5-1,-2-6-2,11-5 126,-12-2-121,-1-1 0,1 1 0,-1-1 0,1 0 0,-1-1 1,1 1-1,-1 0 0,0-1 0,0 0 0,6-4 0,29-25 34,-36 29-31,145-115 75,-134 106-83,0 1 0,0 1 1,1 0-1,0 0 0,0 1 0,1 1 0,0 1 1,1 0-1,-1 1 0,1 0 0,0 1 1,0 1-1,30-2 0,65 1-77,-113 0 85,-1 0 0,1 0 0,-1 1-1,0-1 1,0 0 0,-1 1 0,-4-4 0,2 3-7,0 1 1,0-1 0,-1 2-1,1-1 1,-1 1 0,0 0-1,0 0 1,0 1 0,0 0-1,0 0 1,0 1 0,0-1-1,0 2 1,0-1 0,0 1-1,0 0 1,0 0 0,1 1-1,-1 0 1,0 0 0,-11 6-1,13-5 1,0 0-1,0 1 0,0-1 0,0 1 0,1 0 0,-1 0 1,1 1-1,0-1 0,0 1 0,1 0 0,0 0 0,-1 0 1,2 1-1,-1-1 0,1 1 0,-1-1 0,1 1 0,1 0 1,-1 0-1,1 0 0,0 8 0,0-4-1,0 0 0,1 0 0,1 0 0,0-1 0,0 1 0,1 0 0,0-1 1,1 1-1,0-1 0,0 1 0,1-1 0,7 12 0,-4-10 4,0 0 1,0 0-1,1-1 0,13 13 1,-15-18-1,-1 0 1,1-1-1,1 1 1,-1-1-1,1-1 0,0 1 1,0-1-1,13 5 1,-6-4 6,0 1 0,0-2 0,1 0 1,-1 0-1,1-2 0,-1 1 0,1-2 1,-1 0-1,1-1 0,0 0 0,15-4 0,15-8 24,0-1 0,-1-3 0,-1-1 0,-1-2 0,-1-2 0,39-28 0,-69 42-22,-1-1 0,0 0-1,0 0 1,-1-1 0,0-1-1,-1 0 1,0 0 0,0 0-1,9-23 1,-13 28-3,-2 0 1,1 0 0,-1-1-1,0 1 1,0-1 0,-1 0-1,0 0 1,0 1-1,-1-1 1,0 0 0,0 0-1,0 0 1,-1 0-1,0 1 1,0-1 0,-1 0-1,0 1 1,0-1 0,0 1-1,-1 0 1,-4-8-1,6 12-2,-1 0-1,1 0 0,-1 0 1,0 0-1,0 1 0,0-1 0,0 0 1,0 1-1,0-1 0,0 1 0,0 0 1,0 0-1,-1 0 0,1 0 0,-1 0 1,1 0-1,-1 1 0,1-1 1,-1 1-1,1 0 0,-1-1 0,1 1 1,-1 0-1,1 1 0,-1-1 0,1 0 1,-1 1-1,1-1 0,-1 1 0,1 0 1,-1 0-1,-3 2 0,-1 0 2,0 0 0,0 1 0,1 0 0,-1 1 0,1 0 0,0 0 0,0 0 0,0 0 0,-6 9-1,7-6-6,1-1 0,-1 1 0,1 0-1,1 0 1,-1 1 0,2-1 0,-1 1 0,1 0-1,0-1 1,1 1 0,0 0 0,1 0-1,-1 0 1,2 0 0,-1 0 0,1 0-1,2 9 1,0-4 1,1 0-1,0 0 1,1-1 0,0 1 0,1-1-1,0 0 1,1 0 0,1-1-1,16 20 1,-21-28-1,0 0-1,0-1 1,1 0 0,-1 0-1,1 0 1,0 0 0,0 0-1,0-1 1,0 0 0,0 0-1,1 0 1,-1 0-1,1-1 1,-1 1 0,1-1-1,6 0 1,-4 0 8,0-2 1,-1 1-1,1-1 1,-1 0-1,1 0 0,-1 0 1,0-1-1,1 0 1,-1-1-1,10-4 0,1-4 31,0 0-1,-1-1 1,0 0-1,-1-1 0,0-1 1,22-28-1,11-22 147,54-96 0,-96 150-167,7-17 32,-11 22-40,0 0-1,1 1 1,-1-1 0,1 0-1,0 1 1,0-1 0,1 1-1,4-5 1,-7 8-8,-1 1 0,0 0 1,1 0-1,-1 0 0,0 0 0,0 0 0,1 0 1,-1-1-1,0 1 0,1 0 0,-1 0 1,0 0-1,1 0 0,-1 0 0,0 0 0,1 0 1,-1 0-1,0 0 0,1 1 0,-1-1 0,0 0 1,1 0-1,-1 0 0,0 0 0,0 0 0,1 0 1,-1 1-1,0-1 0,0 0 0,1 0 0,-1 0 1,0 1-1,0-1 0,1 0 0,-1 0 0,0 1 1,0-1-1,0 0 0,0 1 0,1-1 0,-1 0 1,0 0-1,0 1 0,0-1 0,0 0 0,0 1 1,0 0-1,6 19 21,-5-18-21,4 21 21,-2 0-1,0 1 0,-1-1 0,-1 1 0,-1-1 0,-1 1 0,-1 0 1,-1-1-1,-2 0 0,0 0 0,-1 0 0,-1-1 0,-21 44 0,26-63-12,1 0 0,-2-1 0,1 1 0,0 0 0,0-1 0,-1 1 0,1-1 0,-1 0 0,0 0 0,0 0 0,0 0 0,0 0-1,0-1 1,-6 3 0,7-3-2,1-1 0,-1 0 0,1 1 0,-1-1 0,1 0 0,-1 0 0,1 0 0,-1 0 0,1 0 0,-1 0 0,1-1 0,-1 1 0,1-1-1,-1 1 1,1-1 0,-1 1 0,1-1 0,-1 1 0,1-1 0,0 0 0,0 0 0,-1 0 0,1 0 0,0 0 0,0 0 0,0 0 0,0 0 0,0-1 0,0 1-1,0 0 1,1 0 0,-1-1 0,0 1 0,1-1 0,-1 1 0,0-3 0,1 2 3,-1 0-1,1 0 1,0 0-1,0 0 1,0 1-1,0-1 1,0 0-1,0 0 1,0 0-1,1 0 1,-1 0-1,1 0 1,-1 0-1,1 0 1,0 1-1,0-1 1,0 0-1,0 1 1,0-1-1,0 0 1,0 1-1,0-1 1,1 1-1,-1 0 1,3-3-1,2 0 18,-1-1 0,1 1 0,0 1-1,0-1 1,12-5 0,3 1-31,0 1-1,0 1 1,1 0-1,-1 2 1,38-3-1,-44 7-1667,0 0 0,26 4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0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16184,'0'0'1127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2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19 7936,'0'0'4913,"-12"5"-4156,-3 0-493,10-4-151,-1 1-1,0 0 1,1 1 0,-1-1-1,1 1 1,0 0-1,-1 1 1,2-1 0,-1 1-1,-8 8 1,4-2 165,-1 1 0,2 1 0,-1-1 0,2 2 0,0-1 0,0 1 0,1 0 0,0 0 0,2 0 1,-1 1-1,2 0 0,-1 0 0,2 0 0,0 0 0,1 0 0,0 1 0,2 17 0,0-26-197,-1-1 0,1 0 0,0 0 0,0 0 0,1 0 0,0 0 0,-1 0 0,2-1 0,-1 1 0,0-1 0,1 1 0,0-1 0,0 0 0,0 0 0,1 0 0,-1 0 0,1-1 0,0 1 0,0-1-1,0 0 1,1 0 0,-1 0 0,1-1 0,-1 0 0,1 0 0,9 3 0,-9-3-28,1-1 0,0 0 0,-1 0 0,1 0 0,0-1 0,0 1 0,-1-1 0,1-1-1,0 1 1,0-1 0,-1 0 0,1 0 0,0-1 0,-1 0 0,0 0 0,1 0 0,-1 0 0,0-1-1,0 0 1,0 0 0,0 0 0,-1-1 0,9-8 0,-7 6-11,0-1-1,-1 0 1,0-1 0,0 1-1,0-1 1,-1 0 0,0 0-1,-1 0 1,0-1 0,0 1-1,-1-1 1,0 0 0,0 1-1,-1-1 1,0 0 0,-1 0 0,0 0-1,0 0 1,-1 0 0,0 0-1,-1 0 1,-4-14 0,5 17-3,-1 1 1,0-1 0,0 1-1,0 0 1,-1 0 0,0 0-1,0 0 1,0 1 0,0-1 0,-1 1-1,1-1 1,-1 1 0,0 1-1,-1-1 1,1 0 0,-1 1-1,1 0 1,-1 0 0,0 0 0,0 1-1,-8-3 1,10 4 17,0 0-1,0 0 1,1 0 0,-1 0 0,1 0-1,-1 0 1,1-1 0,-3-1-1,4 3-43,1-1 0,0 1 0,0 0 0,0 0 0,-1-1 0,1 1 0,0 0-1,0 0 1,0-1 0,0 1 0,-1 0 0,1 0 0,0-1 0,0 1 0,0 0 0,0-1-1,0 1 1,0 0 0,0-1 0,0 1 0,0 0 0,0 0 0,0-1 0,0 1-1,0 0 1,0-1 0,0 1 0,1-1 0,12-9 183,18-3-80,0 1 0,1 2 0,47-9 0,-58 15-68,0 1 1,-1 2-1,1 0 1,0 1 0,0 1-1,36 6 1,-48-5-22,-1 0 0,1 0 0,-1 1 0,1 0 0,-1 1 0,0 0 0,-1 0 0,1 0 0,-1 1 0,1 0 0,-1 1 0,-1-1 0,1 1 0,-1 1 0,0-1 0,-1 1 0,1 0 0,-1 0 0,-1 1 0,1 0 0,-1-1 0,-1 2 0,1-1 0,-1 0 0,-1 0 0,3 13 0,-3 2 101,-1 0 0,-2 30 0,-1-3 265,2-49-386,0-1 0,0 0 0,0 1-1,0-1 1,0 0 0,0 1 0,0-1-1,0 0 1,0 1 0,0-1 0,0 0-1,0 1 1,0-1 0,0 0-1,0 1 1,0-1 0,0 0 0,1 1-1,-1-1 1,0 0 0,0 1 0,0-1-1,1 0 1,-1 0 0,0 1-1,0-1 1,1 0 0,-1 0 0,0 1-1,1-1 1,-1 0 0,0 0 0,0 0-1,1 0 1,-1 0 0,0 1 0,1-1-1,-1 0 1,0 0 0,1 0-1,-1 0 1,1 0 0,-1 0 0,0 0-1,1 0 1,-1 0 0,0 0 0,1 0-1,-1 0 1,0 0 0,1-1 0,-1 1-1,0 0 1,1 0 0,-1 0-1,0 0 1,0-1 0,1 1 0,-1 0-1,0 0 1,1-1 0,-1 1 0,0 0-1,0 0 1,0-1 0,1 1 0,-1-1-1,20-18 147,2-10-46,2 2-1,1 0 1,1 2 0,37-29-1,-62 53-101,0 0-1,0 0 0,0 1 1,0-1-1,0 1 0,0-1 0,0 1 1,0 0-1,0-1 0,1 1 1,-1 0-1,0 0 0,0 0 0,0-1 1,0 1-1,0 0 0,1 1 1,-1-1-1,0 0 0,0 0 0,0 0 1,0 1-1,0-1 0,0 0 1,0 1-1,1-1 0,-1 1 0,0 0 1,-1-1-1,1 1 0,0 0 1,0-1-1,0 1 0,0 0 0,1 1 1,2 4 17,0-1 0,-1 1 0,1 0 0,4 12 1,-2-6 14,13 28 76,-13-26-24,0 0 0,1 0 0,1-1 0,0 0 0,1 0 0,0-1 0,19 20 0,-25-30-45,0 0-1,1 0 0,-1 0 0,1 0 0,-1 0 1,1-1-1,0 0 0,0 0 0,0 0 0,-1 0 1,1 0-1,0-1 0,0 1 0,0-1 0,0 0 1,4-1-1,7-1-628,-1 0 0,27-9 0,-23 5-1972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3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6632,'0'0'11999,"14"-3"-11456,6-2-270,0 2 0,31-1-1,-42 4-138,-1 0 0,1 0 0,-1 1 0,1 0 0,-1 1 0,1 0 0,-1 0 0,0 1 0,0 0 0,14 7 0,-14-4-15,0-1 0,0 1-1,0 0 1,-1 1 0,0 0 0,-1 0-1,1 1 1,-1-1 0,-1 1 0,1 1-1,-1-1 1,-1 1 0,0 0 0,6 15-1,-6-14-44,46 114 1104,-49-122-1159,10 23 611,26 40 0,-33-58-506,-3-5-128,0 0 0,1 1 0,-1-1-1,0 0 1,1 0 0,-1 0 0,1 0 0,-1-1 0,1 1 0,0 0 0,0-1 0,0 1 0,0-1 0,0 1 0,0-1 0,0 0 0,1 0 0,-1 0 0,0 0 0,1-1 0,-1 1 0,5 0 0,12-3-3446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3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1015 0 8336,'0'0'2577,"-12"7"-1897,-125 61 974,34-19-621,-34 29 590,4 5 1,-129 107-1,186-136-906,38-28 57,0 2 1,-35 35-1,72-63-757,1 0 0,0 1-1,-1-1 1,1 0 0,0 0 0,-1 1 0,1-1 0,0 0-1,-1 1 1,1-1 0,0 1 0,0-1 0,-1 0 0,1 1-1,0-1 1,0 1 0,0-1 0,0 0 0,0 1 0,-1-1-1,1 1 1,0-1 0,0 1 0,0-1 0,0 0 0,0 1-1,0-1 1,0 1 0,0-1 0,1 1 0,-1-1 0,0 1-1,0-1 1,0 0 0,0 1 0,1-1 0,-1 1 0,0-1-1,1 1 1,13 5-3042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4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0 10656,'0'0'1284,"0"11"-680,0 10-206,-1 0 1,-2 0 0,0 0-1,-7 25 1,2-19 6,-1 0 1,-2-1-1,-1 0 0,0 0 0,-2-2 1,-1 0-1,-1 0 0,-1-1 1,-1-2-1,-1 1 0,-1-2 1,-1-1-1,0 0 0,-29 17 1,49-34-346,-1-1 1,0 0 0,1 0-1,-1 0 1,0 0-1,0-1 1,1 1 0,-1 0-1,0-1 1,0 1 0,0-1-1,0 0 1,0 0-1,0 0 1,0 0 0,0 0-1,-4 0 1,6-1-44,-1 1 0,1 0 0,-1-1 0,0 1 1,1 0-1,-1-1 0,1 1 0,-1-1 0,1 1 0,-1 0 0,1-1 0,0 1 0,-1-1 1,1 0-1,-1 1 0,1-1 0,0 1 0,0-1 0,-1 0 0,1 1 0,0-2 1,-1 0-10,1 0 0,0 0 1,0 0-1,0 0 0,0 0 1,0 0-1,1 0 1,-1 0-1,1 0 0,0-2 1,7-17-650,1 1 0,13-20 1,-20 36-197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5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0 10672,'0'0'904,"-1"16"-412,-1 2-316,0-1 39,1 1 0,0-1 0,1 1 0,3 19 1,0-16 506,10 36 0,-13-53-565,1 0 0,1 0 0,-1 0 0,1 0 0,-1-1 0,1 1 0,0 0 0,1-1 0,-1 1 0,1-1 0,-1 0 0,1 0 0,0 0 0,0 0 0,0 0 0,6 3 0,-7-5-90,0-1 1,0 0 0,0 1-1,0-1 1,0 0 0,0 0-1,0 0 1,0 0-1,0-1 1,0 1 0,0 0-1,0-1 1,0 0 0,0 1-1,0-1 1,-1 0-1,1 0 1,0 0 0,0 0-1,-1 0 1,3-3 0,4-2 94,-1 0 0,0-1 0,6-8 0,4-8 198,-1 0 0,20-39 0,16-24 604,-52 85-939,1 0 1,0 0-1,0 0 0,-1 0 1,1 0-1,0 0 1,0 0-1,0 0 1,0 1-1,0-1 1,0 0-1,0 1 1,0-1-1,1 0 0,1 0 1,-2 1-12,-1 0 0,1 0 0,0 0 0,-1 0 0,1 0 1,0 1-1,-1-1 0,1 0 0,-1 0 0,1 0 0,0 1 0,-1-1 0,1 0 0,-1 1 0,1-1 1,0 0-1,-1 1 0,1-1 0,-1 1 0,1-1 0,0 2 0,2 2 30,-1 0 1,1 1-1,-1 0 0,0 0 0,0 0 0,2 7 0,6 25 63,-2 0-1,-1 1 0,-2 0 0,0 48 1,-6-6 62,-10 80 0,2-83 43,-31 125 0,32-173-128,-1 0-1,-2 0 1,-1 0-1,-1-2 0,-1 0 1,-1 0-1,-22 27 1,31-47-27,1 0 0,-1 0 0,-1-1 0,1 0 0,-13 9 0,16-13-38,1-1 0,0 0 0,0 0-1,-1 0 1,1 0 0,-1 0 0,1 0-1,-1 0 1,1-1 0,-1 1 0,0-1 0,1 0-1,-1 0 1,0 0 0,1 0 0,-1 0-1,1-1 1,-1 1 0,0-1 0,1 0 0,-1 0-1,1 1 1,-4-3 0,-2-3 24,0 1 0,0-1 1,1 0-1,0-1 0,0 1 1,1-1-1,-1-1 0,2 1 0,-1-1 1,1 0-1,0-1 0,1 1 1,-6-15-1,7 14-16,0 1 1,0-1-1,1 1 1,0-1-1,0 0 1,1 0-1,0 0 1,1 1-1,0-1 1,1 0-1,-1 0 1,2 0 0,-1 0-1,5-14 1,-2 14-5,0 0 0,1 1 0,0 0 0,0 0 0,1 0 0,-1 1 1,2 0-1,-1 0 0,1 0 0,0 1 0,0 0 0,1 0 0,0 1 1,0 0-1,0 0 0,1 1 0,0 0 0,15-5 0,8 1 87,1 1-1,0 1 1,62-2-1,-72 6-49,-14 1-30,1 1 0,0 0 1,-1 0-1,1 1 0,0 0 1,13 3-1,6 0-96,-15-3-3323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8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11352,'0'0'4057,"2"11"-3498,18 73 580,-17-74-905,0-1-1,1 1 1,0-1-1,0 0 1,1 0-1,0-1 1,1 0-1,6 9 1,-10-16-185,0 1 1,-1-1-1,1 0 1,0 0-1,0 0 1,-1 0-1,1 0 1,0-1-1,0 1 0,0-1 1,0 1-1,0-1 1,0 0-1,0 1 1,0-1-1,0 0 1,0 0-1,1-1 1,-1 1-1,0 0 1,0-1-1,0 1 1,-1-1-1,1 0 0,0 1 1,0-1-1,0 0 1,0 0-1,-1 0 1,1-1-1,3-1 1,4-5 100,1 0 0,-1 0 1,14-16-1,-22 22-134,22-28 263,-18 23-122,-1 1 1,1-1-1,1 1 1,-1 0 0,1 0-1,0 1 1,0-1-1,11-6 1,-16 14-107,0 0 0,0-1 0,0 1-1,0 0 1,-1-1 0,1 1 0,0 0 0,-1 0 0,0 0 0,1-1 0,-1 1-1,0 3 1,-2 226 564,0-203-538,0 0 0,-2 0 0,-1 0 1,-2-1-1,0 1 0,-2-2 0,-13 30 0,22-55-64,-1 1-1,0-1 1,1 0-1,-1 1 1,0-1-1,0 0 1,0 0-1,0 1 0,0-1 1,0 0-1,0 0 1,0 0-1,0 0 1,0 0-1,-1-1 1,1 1-1,0 0 1,-1 0-1,1-1 1,0 1-1,-1-1 1,-2 1-1,3-1 3,-1 0 0,0-1 0,0 1-1,0 0 1,0-1 0,0 1 0,0-1 0,1 0 0,-1 0-1,0 0 1,1 0 0,-1 0 0,0 0 0,1 0 0,-2-2 0,-6-5 52,1 0 0,1-1 0,-1 0 0,-8-15 0,15 21-54,-1 1 0,0-1 0,1 0 0,-1 1 0,1-1 0,0 0-1,0 0 1,0 0 0,0 0 0,1 0 0,-1 0 0,1 0 0,0 0 0,-1-1 0,2 1 0,-1 0-1,0 0 1,0 0 0,1 0 0,0 0 0,0 0 0,0 0 0,0 0 0,0 0 0,0 0 0,1 1-1,0-1 1,-1 0 0,1 1 0,0-1 0,0 1 0,0 0 0,0 0 0,1-1 0,3-1-1,5-4-2,1 0-1,-1 1 0,1 1 1,1 0-1,-1 0 0,22-5 1,-7 3 101,0 2 0,0 1 0,0 1 0,54 0 1,-80 4-89,1 0 0,-1 0 0,1 0 0,-1-1 0,0 1 0,1-1 0,-1 1 0,0-1 0,0 1 1,1-1-1,-1 1 0,2-2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08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1223 5016,'0'0'6601,"13"-7"-6093,38-26-8,-46 29-357,0 0 1,1-1-1,-1 1 1,-1-1-1,1 0 1,-1-1-1,0 1 0,0-1 1,5-9-1,7-12 835,-6 18-99,-9 9-853,-1 0-1,0 0 1,0 0 0,1 0 0,-1 0-1,0 0 1,0 0 0,0 0 0,1 0 0,-1 0-1,0 0 1,0 0 0,0 0 0,1 0-1,-1 0 1,0 0 0,0 0 0,0 0 0,0 1-1,1-1 1,-1 0 0,0 0 0,0 0-1,0 0 1,0 0 0,1 1 0,-1-1 0,0 0-1,0 0 1,0 0 0,0 0 0,0 1-1,0-1 1,5 29 615,-3 24-182,-8 94 0,-19 57 117,9-93-233,-41 281 1305,54-362-1155,4-29-215,1-7-14,13-47 125,49-281 110,18-80-187,-60 335-246,41-101-1,-46 139-31,3 2-1,1 0 1,1 1-1,33-41 0,-54 78-32,5-7 7,1-1 0,0 1 0,1 1 0,13-12 0,-19 18-7,-1 0 1,0 0-1,1 0 0,-1 0 0,1 0 0,-1 1 0,1-1 1,0 0-1,-1 1 0,1-1 0,0 1 0,-1-1 0,1 1 1,0 0-1,0 0 0,-1 0 0,1 0 0,0 0 0,0 0 1,-1 1-1,1-1 0,0 0 0,-1 1 0,1-1 0,0 1 1,-1 0-1,1 0 0,-1-1 0,1 1 0,-1 0 0,1 0 1,-1 0-1,0 1 0,1-1 0,-1 0 0,1 2 0,2 2 4,-1 0 0,0 1 0,0-1 0,0 1-1,0-1 1,-1 1 0,0 0 0,-1 0 0,1 0 0,0 8-1,1 9 27,-1 30-1,-2-52-29,0 29 38,-1 0-1,-2 0 1,-1 0-1,-1-1 1,-16 49 0,15-59 1,-2 0 1,0 0 0,-1-1 0,-1 0 0,-1 0 0,0-1-1,-1-1 1,-1 0 0,-19 18 0,26-28-17,-1 0 0,-1-1 0,1 0 0,-1 0 0,0-1 0,0 0 0,0 0 0,-1-1 0,1 0 0,-1 0-1,0-1 1,1-1 0,-17 2 0,20-2-10,0-1 0,0 0 0,0-1-1,0 1 1,0-1 0,0 0-1,0 0 1,0 0 0,1-1 0,-1 0-1,0 0 1,1 0 0,-1 0-1,1-1 1,0 0 0,0 1-1,0-2 1,0 1 0,0 0 0,1-1-1,-1 0 1,1 0 0,0 0-1,0 0 1,-4-8 0,7 12-14,0-1 0,0 1 0,-1-1 0,1 0 0,0 1 0,0-1 0,0 0 0,0 1 0,-1-1 0,1 0 0,0 1 0,0-1 0,0 0 0,1 1 0,-1-1 0,0 1 0,0-1 0,0 0 0,0 1 0,1-1 0,-1 0 0,0 1 0,0-1 0,1 1 0,-1-1 0,0 1 0,1-1 0,-1 1 0,1-1 0,-1 1 0,1-1 0,-1 1 0,1-1 0,-1 1 0,1 0-1,-1-1 1,1 1 0,0 0 0,0-1 0,30-7-35,-28 7 34,146-18-70,22-4-39,-146 17 80,0 0-1,0-1 0,-1-2 1,41-20-1,-43 17 0,-1-2 0,0 0 1,-1-1-1,-1-1 0,0-1 0,-1-1 0,-1 0 0,27-38 0,-22 22 3,-2-1 0,-1-1 0,-1-1 0,21-68 0,-24 52 22,-1-1 1,-4 0 0,-1-1 0,-3 0 0,-2-110 0,-7 135 16,0 1-1,-2 0 1,-1 0 0,-1 0-1,-17-41 1,23 66-3,-1 0 0,1 0-1,-1 0 1,0 0 0,0 0 0,-1 0 0,1 1 0,-1-1-1,0 1 1,0 0 0,0 0 0,0 0 0,-1 0 0,1 0-1,-5-2 1,7 5-3,0 0-1,0 0 1,0-1-1,0 1 1,0 0-1,0 0 1,1 1-1,-1-1 1,0 0-1,0 0 1,0 0-1,0 1 1,1-1-1,-1 0 1,0 1-1,0-1 1,0 0-1,1 1 1,-1-1-1,0 1 1,-1 0-1,-14 16 46,14-14-35,-8 10 18,0 1 1,2 0-1,-1 0 0,2 1 0,0 0 1,1 1-1,0-1 0,-5 28 0,-17 134 187,27-172-213,-5 84 137,3-1 0,4 1 0,4 0 0,28 149 0,-25-196-53,18 60 0,-22-89-52,1-1 1,0 1-1,1-1 0,0 0 1,1-1-1,0 0 0,1 0 1,0 0-1,11 10 1,-15-18-22,1 0 1,-1 0 0,1 0 0,0-1 0,0 1-1,0-1 1,0 0 0,0-1 0,0 1 0,1-1-1,-1 0 1,0 0 0,1-1 0,-1 0 0,1 0-1,-1 0 1,0 0 0,1-1 0,7-2 0,7-1 10,-1-1 0,0-1 1,-1-1-1,19-10 0,27-18 3,-1-2-1,-3-2 0,73-62 1,-27 26-18,-73 50-14,-72 41 56,-25 15 25,32-16-25,1 0-1,-30 21 1,52-29-41,1-1-1,-1 1 1,1 1-1,0 0 1,1 0-1,0 0 1,0 1 0,1 0-1,0 0 1,-8 17-1,11-20-7,1 1 0,0-1 0,0 1-1,1 0 1,-1 0 0,2-1 0,-1 1 0,1 0-1,0 0 1,0 0 0,1 0 0,2 12 0,-2-15-3,0 1 1,1-1 0,-1 0 0,1 0 0,0 0-1,0 0 1,0 0 0,1 0 0,-1-1 0,1 1-1,0-1 1,0 1 0,0-1 0,0 0 0,1 0-1,-1-1 1,1 1 0,0-1 0,0 0 0,5 3-1,-6-5-2,-1 1 0,1 0-1,0-1 1,0 0-1,-1 0 1,1 0-1,0 0 1,0 0 0,0-1-1,-1 1 1,1-1-1,0 0 1,-1 1-1,1-1 1,-1 0 0,1-1-1,-1 1 1,1 0-1,-1-1 1,0 1-1,0-1 1,1 0 0,1-2-1,2-2 2,1-1-1,-1 0 0,0 0 1,0 0-1,7-13 0,-4-1 1,-1 1 0,-1-1-1,0-1 1,-1 1 0,3-32-1,-4 24 1,9-46 152,-14 102-106,1 1 1,1-1-1,2 1 1,0-1-1,2 0 1,1 0-1,18 44 1,-24-69-43,0 0-1,0 1 1,0-1 0,1 0-1,-1 0 1,1 0 0,-1-1 0,1 1-1,0 0 1,-1 0 0,1-1-1,0 1 1,0-1 0,0 0 0,1 0-1,-1 1 1,0-1 0,0-1 0,0 1-1,1 0 1,-1 0 0,0-1-1,1 0 1,-1 1 0,1-1 0,-1 0-1,1 0 1,-1 0 0,0 0 0,1-1-1,-1 1 1,1-1 0,-1 1-1,4-3 1,4 0 8,0-2 0,-1 1 0,1-1 0,-1-1 0,0 0 0,14-13 0,103-98 65,-109 100-73,12-10 14,-28 25-14,1 1 0,0 0 0,0-1 0,0 1 0,0 0 0,0 0 0,0 0 1,0 0-1,0 1 0,1-1 0,-1 0 0,4 0 0,-6 2-5,1-1 1,-1 0-1,0 0 0,1 0 1,-1 0-1,0 0 0,1 1 1,-1-1-1,0 0 1,1 0-1,-1 0 0,0 1 1,0-1-1,1 0 1,-1 1-1,0-1 0,0 0 1,1 0-1,-1 1 1,0-1-1,0 0 0,0 1 1,0-1-1,0 1 0,1-1 1,-1 0-1,0 1 1,0-1-1,0 0 0,0 1 1,0-1-1,0 1 1,0-1-1,0 0 0,0 1 1,-1-1-1,-1 20 47,1-14-28,-2 13 81,-11 32-1,9-37-28,2 0 1,-1 0-1,2 0 0,-2 20 1,4-34-73,0 1 1,0-1 0,0 0-1,0 0 1,0 0 0,0 0-1,0 0 1,0 0 0,0 1-1,0-1 1,0 0 0,0 0-1,0 0 1,0 0-1,0 0 1,0 0 0,0 0-1,0 0 1,0 1 0,0-1-1,1 0 1,-1 0 0,0 0-1,0 0 1,0 0 0,0 0-1,0 0 1,0 0 0,0 0-1,1 0 1,-1 0 0,0 0-1,0 0 1,0 0-1,0 0 1,0 0 0,0 0-1,0 0 1,1 0 0,-1 0-1,0 0 1,0 0 0,0 0-1,0 0 1,0 0 0,0 0-1,1 0 1,8-4 39,7-8 3,60-65 53,-20 18-60,-45 49-33,-7 5 0,0 0 1,1 1 0,0 0 0,0 0 0,0 0-1,8-4 1,-12 7-1,1 1 0,-1-1 0,1 1 0,-1-1 0,1 1 0,-1 0 0,1 0 0,-1 0 0,1 0 0,-1 0 0,1 0 0,-1 0 0,1 0 0,-1 1 0,1-1 0,-1 0 0,1 1 0,-1-1 0,0 1 0,1 0 0,-1-1 0,0 1 0,1 0 0,-1 0 0,0 0 0,0 0 0,0 0 0,0 0 0,0 0 0,0 1-1,0-1 1,1 2 0,5 8 30,-1 0 0,0 0 0,0 1 0,4 16 0,12 23 92,-20-46-109,2 1-1,-1 0 0,0 0 1,1-1-1,0 0 0,1 0 1,-1 0-1,1 0 0,0-1 0,0 0 1,0 0-1,0 0 0,1-1 1,0 1-1,-1-1 0,1-1 1,0 1-1,1-1 0,-1 0 0,0 0 1,13 1-1,-6-1 6,1-1 1,-1-1-1,0 0 0,1 0 1,-1-2-1,0 1 0,0-2 1,1 0-1,-2 0 0,1-1 1,0-1-1,-1 0 0,0-1 1,0 0-1,0 0 0,20-17 0,-25 18-13,0-1-1,-1 1 0,0-1 0,0 0 1,-1-1-1,0 1 0,0-1 1,0 0-1,-1-1 0,0 1 0,0-1 1,-1 1-1,0-1 0,-1 0 0,1 0 1,-1 0-1,-1-1 0,0 1 0,0 0 1,0-1-1,-1 1 0,-1-1 0,1 1 1,-1 0-1,-1-1 0,1 1 0,-6-13 1,6 17-12,0 1 1,-1-1 0,1 1-1,-1-1 1,0 1-1,0 0 1,0 0-1,0 0 1,0 0 0,-1 0-1,0 0 1,1 1-1,-1-1 1,0 1 0,0 0-1,0 0 1,-1 0-1,1 0 1,0 0 0,-1 1-1,1-1 1,-1 1-1,1 0 1,-9-1 0,8 2 0,0 0 1,-1 0 0,1 1-1,0-1 1,-1 1 0,1 0-1,0 0 1,0 1 0,0-1-1,0 1 1,0 0 0,0 0-1,0 0 1,1 1 0,-1-1-1,1 1 1,-1 0 0,1 0-1,0 0 1,-5 7 0,5-6 4,0 0 0,0 1 1,0 0-1,0 0 0,1 0 1,0 0-1,0 0 0,0 0 1,1 1-1,0-1 0,0 0 1,0 1-1,0 8 0,2-6 12,-1-1 1,1 1-1,1 0 0,-1-1 0,2 1 0,-1-1 0,1 1 1,6 12-1,-3-9 25,1 0-1,0-1 1,0 0 0,1 0 0,0-1 0,1 0 0,0-1 0,0 1-1,1-2 1,0 1 0,21 10 0,-18-12 18,1 0 1,-1-2-1,1 1 0,1-2 1,-1 0-1,1 0 1,-1-1-1,1-1 0,0-1 1,-1 0-1,22-3 0,-23 1-45,-1 0-1,0-1 0,1-1 1,-2 0-1,1 0 0,0-1 1,-1-1-1,0 0 1,0 0-1,-1-1 0,1 0 1,-2-1-1,17-16 0,1-9-4233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43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1220 471 4312,'0'0'4248,"-5"10"-4054,-23 54 164,-11 39 1572,35-94-1789,0 0 0,0-1-1,-1 1 1,0-1-1,-1 0 1,1 0 0,-2-1-1,1 0 1,-1 0-1,0 0 1,0-1 0,-9 7-1,-9 3-17,0 0 0,-1-2 0,0 0 0,-1-2 0,-41 13 0,55-22-98,-144 34 275,134-33-207,1-2 1,-1 0-1,1-2 0,-1 0 1,-25-5-1,-75-23 268,41 8-214,54 12-80,1 0 0,-1-2 1,2 0-1,-1-2 0,2-1 0,-46-31 1,63 38-49,1-1 1,-1 0 0,1 0 0,1-1-1,-1 0 1,2 0 0,-1 0 0,1-1-1,0 1 1,0-1 0,1-1 0,0 1-1,-3-15 1,2 2 2,1 1 0,1-1 0,1 0 0,0 1 0,3-27 0,5-12 69,12-61 1,-16 108-90,2-9 33,0-1-1,1 1 1,1 0 0,1 0-1,1 1 1,17-31 0,-20 45-18,0 1 0,0 0 0,0 1 1,1-1-1,0 1 0,0 0 0,1 0 1,0 1-1,-1 0 0,1 0 0,1 1 1,-1-1-1,0 2 0,1-1 1,-1 1-1,1 0 0,0 1 0,12-2 1,-3 2 21,1 0 1,0 1 0,0 1 0,-1 1 0,1 0 0,-1 1-1,21 7 1,-32-8-17,-1-1 1,1 1-1,-1 1 0,0-1 0,0 1 0,0 0 0,0 0 1,-1 0-1,1 1 0,-1-1 0,0 1 0,0 0 1,0 1-1,-1-1 0,1 1 0,-1-1 0,0 1 0,0 0 1,-1 0-1,1 0 0,-1 1 0,0-1 0,-1 0 1,1 1-1,-1-1 0,0 1 0,-1 0 0,1-1 0,-1 1 1,-1 6-1,8 108 481,-7-116-493,0 6 35,0 0 0,-1 0 0,0-1 0,0 1 0,-5 16-1,-2 0 32,5-15-47,0 0 1,-1-1 0,-7 15-1,8-21-20,1 0 0,-1 0 0,0-1 0,0 1 0,0-1 0,0 0 0,-1 0 0,0 0 0,1 0 0,-1 0 0,-8 3 0,8-3-19,0-1-1,0 0 1,0-1 0,0 1-1,0-1 1,-1 0 0,1 0-1,0 0 1,-9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45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940 702 3912,'0'0'4182,"-10"7"-3930,-35 22 19,40-26-167,-2 0 0,1-1 0,0 0 0,0 0 0,-1 0 0,1 0 0,-1-1 0,1 0 0,-1-1 0,0 1 0,1-1 0,-1-1 0,-6 0 0,-11 0 237,-159-3 1767,128-2-824,-95-21-1,137 23-1036,0 0 0,0-2 0,1 1 0,-24-16 0,-3 0 203,9 5-28,-28-21 0,45 27-253,1-1 1,-20-21-1,2 2 55,26 25-188,0 1-1,0-1 1,0 0-1,1-1 1,-1 1-1,1-1 1,-4-9 0,-13-47 215,12 34-123,4 15-84,1-1 0,0 0-1,1 1 1,1-1 0,0 0 0,0 0 0,2 0-1,-1 0 1,2 0 0,0 1 0,1-1 0,8-25-1,19-10 128,-26 42-152,0 1-1,0 0 0,0 0 1,1 0-1,0 0 1,0 0-1,1 1 1,-1 0-1,1 1 0,0-1 1,0 1-1,9-5 1,11-4 64,46-18 1,-66 29-77,-1 1 1,0 0 0,0 0-1,1 0 1,-1 1 0,0-1-1,1 1 1,-1 1 0,8 0-1,51 14 38,-25-5-46,-13-5-8,0 2 1,31 12-1,-44-13 17,0 1 0,15 11 0,-27-17-1,1 1-1,-1 0 1,0 0-1,1 0 1,-1 0-1,0 0 0,0 0 1,0 0-1,0 0 1,-1 1-1,1-1 1,-1 0-1,1 0 1,-1 4-1,1-2 2,-1 0-1,0 0 1,0 0 0,0 0-1,0 0 1,0-1-1,-1 1 1,-1 4 0,-4 11 33,4-14-22,0 1 0,0 0 1,0 0-1,-6 8 0,-10 12 25,-2-2 0,-1 0 1,-24 22-1,-10 11-60,47-48 22,-2 0 0,1-1 0,-1 0-1,0-1 1,-11 7 0,17-11-2681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47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1299 656 3408,'0'0'6896,"-12"7"-6526,-91 53 757,96-55-1019,-14 8 216,0 0 1,0-1-1,-1-1 1,-45 16 0,14-15 359,-1-3 0,-1-1 0,0-4 1,-68-2-1,94-3-321,0-2 0,-44-10 1,-4-1 40,44 9-263,-1-2 0,1-2 0,0-1 0,1-1 0,0-2 0,1-1 0,1-2 0,0-1 0,-29-21 0,47 28-12,0-1 1,0 0 0,-13-17-1,-4-4 150,25 27-241,0 1 0,1-1 1,0 0-1,0 0 0,0-1 0,1 1 1,-1 0-1,1-1 0,1 0 0,-1 1 1,-1-8-1,1-5 64,0 0 1,0-25 0,2 20-18,1 0 0,2 0 0,0 0 0,7-24 0,-6 33-47,1-1 1,0 1-1,1 0 0,1 0 1,0 1-1,1 0 0,12-16 1,-9 15-19,1-1 1,0 2-1,1-1 0,1 2 1,0 0-1,0 0 1,1 2-1,1 0 1,0 0-1,0 2 1,22-9-1,-32 14-13,0 1 0,1 0-1,-1 0 1,1 0 0,0 1 0,-1 0 0,1 0-1,0 0 1,0 1 0,0 0 0,0 1 0,-1-1-1,1 1 1,0 1 0,-1-1 0,1 1 0,-1 0 0,12 6-1,-9-4 19,-1 1 0,1-1-1,-1 2 1,0-1 0,0 1 0,-1 0-1,0 1 1,0 0 0,0 0 0,8 12-1,-6-6-10,-1 0-1,0 1 1,-1 1-1,7 21 1,-11-28-13,-1 0 1,-1-1 0,1 1 0,-1 0-1,-1 0 1,1 0 0,-1 0 0,-1 0-1,0 0 1,-3 14 0,2-10 17,-1 0 0,0 0 0,-1 0 1,-1-1-1,0 1 0,0-1 0,-1 0 0,0-1 0,-1 0 0,-10 12 1,1-5 2,-2-1 1,0-1 0,-1-1 0,-23 15-1,41-29-21,-28 24 51,25-20-55,-1 1 0,-1-1 0,1 1 0,-1-2 0,1 1 0,-1 0 0,0-1 0,-1 0 0,-7 2 0,14-5 2,1 0 1,-1 0 0,0 0-1,0 0 1,0 0 0,0 0-1,0-1 1,0 1 0,0 0-1,0 0 1,0 0 0,0 0-1,0 0 1,0 0 0,0 0-1,0 0 1,0 0 0,1 0-1,-1 0 1,0-1 0,0 1-1,0 0 1,0 0 0,0 0-1,0 0 1,0 0 0,0 0-1,0 0 1,0 0 0,0-1-1,-1 1 1,1 0 0,0 0-1,0 0 1,0 0 0,0 0-1,0 0 1,0 0 0,0 0-1,0 0 1,0 0 0,0 0-1,0-1 1,0 1 0,0 0-1,0 0 1,0 0 0,0 0-1,-1 0 1,1 0 0,0 0-1,0 0 1,0 0 0,0 0-1,0 0 1,0 0 0,0 0-1,0 0 1,0 0 0,-1 0-1,1 0 1,0 0 0,6-7-2606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49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1161 868 2504,'0'0'7209,"-9"10"-6697,1 0-341,4-3-42,0-1 0,-1 0 1,0 0-1,-1-1 0,1 1 0,-1-1 0,0 0 0,0-1 0,-8 5 1,-29 15 828,23-13-343,-37 17 1,-13 1 109,-17 8-63,28-21-208,-1-2 0,0-2-1,-86 4 1,111-13-98,0-1 0,-68-5-1,94 2-275,0 0 0,0-1 0,0 0 0,0 0 0,1-1 0,-1 0 0,1 0-1,-1-1 1,1 0 0,1-1 0,-1 0 0,0 0 0,1-1 0,0 1 0,1-2 0,-12-12 0,8 6 44,-8-11 41,1 0-1,1-1 0,0-1 1,3 0-1,-18-46 0,21 39-66,1 0 0,2-1 0,2 0-1,1 0 1,1 0 0,2-1-1,2 1 1,1 0 0,11-63 0,-10 84-84,39-156 226,-35 150-200,1-1 0,0 1 0,2 1 0,0-1-1,1 2 1,17-22 0,-19 26-17,1 2 0,0-1 0,1 1 0,0 1 0,0 0 0,1 1 0,1 0 0,17-10 0,-27 17-16,1 1 1,-1-1-1,1 1 0,-1 0 1,1 0-1,0 0 1,0 1-1,-1-1 1,1 1-1,0 0 1,0 0-1,0 0 1,-1 1-1,1-1 0,0 1 1,0 0-1,-1 0 1,1 0-1,-1 1 1,1-1-1,4 3 1,-4 0-3,1 0 4,1 0 1,-1 0 0,-1 0-1,1 1 1,-1 0 0,0-1-1,0 2 1,0-1 0,-1 0-1,1 1 1,-1 0 0,2 7-1,4 13 4,-1 0 0,-1 1-1,3 31 1,-8-27 13,-1-1-1,-1 1 1,-6 44 0,3-50 3,2-13-8,0 0 0,-1 0 0,-1 0-1,1 0 1,-2-1 0,0 1 0,-10 19 0,-5-2 38,-2-1 1,-1-1-1,-1-1 1,-42 37-1,16-16 12,20-22-122,23-28-2994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50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1055 927 4616,'0'0'5612,"-3"13"-5183,1 1-287,2-9-91,-1-1 0,0 1 1,0 0-1,0 0 0,-1-1 1,1 1-1,-1 0 0,0-1 1,-1 0-1,1 1 1,-1-1-1,1 0 0,-1 0 1,-7 6-1,0-1 140,0 0 0,-1 0 1,0-1-1,0-1 0,-1 0 0,0 0 1,0-2-1,-1 1 0,0-1 0,0-1 0,0 0 1,0-1-1,-1-1 0,1 0 0,-1 0 1,0-1-1,1-1 0,-18-2 0,-12-1 242,1-2 0,0-2-1,-53-15 1,78 17-312,-1-1 0,1-1 0,0 0 0,0-2 0,1 0 0,0-1 0,1 0 0,0-1 0,0-1 0,2 0 0,-1-1 0,1-1 0,1 0 0,1 0 0,0-1 0,-16-29 0,-38-102 475,38 80-408,-51-134 303,7 10-76,51 131-301,17 50-98,0 0-1,0 0 1,1-1 0,0 1-1,1 0 1,0-1 0,0-13-1,2 19-16,-1-1-1,1 1 1,0 0-1,0 0 0,1 0 1,-1 1-1,1-1 1,0 0-1,0 0 0,0 1 1,0-1-1,0 1 1,1 0-1,0 0 0,0 0 1,0 0-1,0 0 1,0 0-1,4-1 0,2-2-2,0 1 0,0 1 0,1-1 0,-1 2 0,1-1 0,0 2 0,15-4 0,2 2-8,43-1 0,-49 5 12,-1 2 0,1 1 0,-1 0 0,0 1 0,0 2 0,24 8 0,-39-12-3,1 0 0,0 1 0,-1 0 0,1 0 0,-1 0 0,0 0-1,0 1 1,0 0 0,0 0 0,-1 0 0,0 1 0,0-1 0,0 1-1,0 0 1,-1 0 0,1 1 0,-1-1 0,-1 1 0,1-1 0,2 11-1,-2-6-1,-1 1-1,0-1 0,-1 1 0,0 0 0,-1-1 0,0 1 1,-1 0-1,0 0 0,-1-1 0,0 1 0,-4 12 0,-1-2 25,0 0 0,-2 0 0,-1 0-1,0-1 1,-1-1 0,-2 1 0,0-2 0,0 0-1,-2-1 1,0 0 0,-35 28 0,4-11 153,25-16-9,-1-1 0,-1-2 0,-1 0 0,0-2 0,-48 20 0,63-29-296,-12 2 691,9-9-3349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18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4120,'0'0'7697,"6"11"-7378,3 6-210,-1 0 0,-1 1 1,-1 0-1,0 0 0,3 19 1,41 270 1255,-37-233-862,22 78 0,11 52 380,18 126 595,-13-78-441,-10 64-247,-36-273-669,2 43 408,-7-84-485,3 12 167,-4-10-73,-4-8 23,-50-83 154,-79-132 14,118 191-288,-2 1 0,-1 0 0,-27-29 0,37 44-17,9 11-18,-1 0-1,1 0 1,-1-1-1,0 1 1,0 0-1,0 0 1,1 0-1,-1 0 1,0 0-1,0 0 0,0 0 1,-1 1-1,1-1 1,0 0-1,0 0 1,0 1-1,-1-1 1,1 1-1,0-1 0,0 1 1,-3-1-1,3 1 30,2 4 17,2 9-33,1-1 1,0 1-1,1-1 1,0 0-1,1 0 0,0-1 1,9 13-1,11 20 33,-3 3 0,-13-24 34,1-1 0,1 0 0,1-1-1,26 33 1,-36-52-66,-1 0 0,1 0 0,0 0 0,0 0-1,0-1 1,0 1 0,0-1 0,0 0 0,0 1 0,0-2 0,1 1 0,-1 0 0,0-1 0,1 1-1,-1-1 1,0 0 0,1 0 0,-1 0 0,0-1 0,0 1 0,1-1 0,-1 0 0,0 0 0,0 0-1,5-2 1,8-4 60,0 0-1,0-1 1,20-14-1,-33 20-66,46-28 163,76-51 157,-86 57-35,-37 23-458,-1 0 0,1 0 1,0 1-1,0-1 1,0 1-1,-1-1 0,1 1 1,0 0-1,0 0 1,0 0-1,0 0 0,0 0 1,0 0-1,0 0 0,-1 1 1,1-1-1,0 1 1,0-1-1,0 1 0,1 0 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19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6128,'0'0'2460,"14"-4"-2008,-11 3-444,8-3 134,0 1 0,1 1 0,0 0 0,12-1 0,-19 3-44,0 0 0,1 0 0,-1 1 1,0-1-1,0 1 0,1 0 0,-1 1 0,0-1 0,0 1 0,0 0 0,0 0 0,-1 1 0,1 0 0,-1-1 1,5 5-1,18 18 871,42 51 0,-32-34-267,25 37 547,-40-50-604,0-2 0,31 30-1,-32-35-199,-17-17-308,0-1 0,0 1 0,1 0 0,0-1 0,0 0 1,0 0-1,0-1 0,10 6 0,-12-9-187,0 0 0,0-1-1,0 1 1,1-1 0,-1 1-1,0-1 1,0 0 0,0 0 0,0 0-1,0 0 1,-1-1 0,4-1-1,-3 1-1336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20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627 1 11552,'0'0'288,"-66"52"-280,15-17-72,-9 5 0,-7-2 88,-1 3 8,-3 5 104,11-4-8,3-12 80,9-1 8,10-5 64,13-8 8,13-10-72,8-6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21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0 282 6824,'0'0'8938,"13"-4"-8518,41-13-19,-47 15-302,1 1 0,0 0-1,-1 0 1,1 1-1,0 0 1,-1 0-1,1 1 1,0 0-1,-1 0 1,13 5 0,27 3 330,-25-8-276,323 17 1750,15-5-734,68-2-116,-347-15-821,-1-3 0,125-28 0,-12-2 144,-188 37-360,0-1 0,0 0 0,0 0 0,0 0 0,0-1-1,0 0 1,-1 0 0,8-4 0,-8 5-2,-1 0 0,1 0-1,0 0 1,-1 0 0,1 1 0,0 0-1,0-1 1,-1 1 0,1 1 0,0-1 0,5 1-1,11 1 38,-38-14-35,-120-69-7,-6-3-1,137 81-8,5 2 0,0 0 1,0 0-1,0 0 0,-1 0 1,1-1-1,0 1 0,0 0 1,1-1-1,-1 1 1,0-1-1,-3-3 0,6 4 3,-1 0 0,1 1-1,-1-1 1,1 0 0,-1 1 0,1-1-1,-1 1 1,1-1 0,0 1-1,-1-1 1,1 1 0,0-1 0,-1 1-1,1-1 1,0 1 0,-1 0-1,1 0 1,0-1 0,0 1 0,0 0-1,-1 0 1,1 0 0,0 0 0,1 0-1,23-3-7,1 1-1,-1 1 1,1 1 0,44 6-1,-23 2-47,75 22 0,-106-26 35,0 1 0,0 1-1,0 0 1,-1 1 0,0 1 0,0 0 0,24 18 0,-38-24 18,1 0 1,-1 0-1,0-1 1,0 1-1,1 0 0,-1 0 1,0 0-1,-1 0 1,1 1-1,0-1 1,-1 0-1,1 0 1,-1 0-1,1 0 1,-1 1-1,0-1 1,0 0-1,0 0 1,-1 1-1,1-1 1,0 0-1,-1 0 1,1 0-1,-1 1 1,-1 1-1,-1 3 18,0 1 1,0-1-1,-1 0 1,0 0-1,-10 12 0,-1-2 33,0 0 0,-2-1-1,-35 26 1,-63 34 108,13-10-97,86-54-324,-61 46 519,35-16-3734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9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10752,'0'0'5577,"6"17"-5199,9 28-6,-2 1 0,9 49 0,4 175 2246,-28-216-3180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0:22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9944,'0'0'720,"2"12"-256,39 224 1801,-38-227-2087,0 1 0,1-1 1,0 0-1,0 0 0,1 0 0,0 0 1,1-1-1,0 0 0,7 8 1,-12-14-130,1-1 0,-1 0 1,0 0-1,1 0 1,-1 0-1,0 0 1,1-1-1,-1 1 0,1 0 1,0-1-1,-1 1 1,1-1-1,-1 1 1,1-1-1,0 0 0,-1 0 1,1 0-1,0 0 1,-1 0-1,1 0 1,0 0-1,-1-1 0,1 1 1,0 0-1,-1-1 1,1 1-1,-1-1 1,1 0-1,-1 0 0,1 1 1,-1-1-1,1 0 1,0-1-1,8-5 99,-1 0-1,0-1 1,13-14 0,-13 13-4,113-117 1176,-119 123-1258,0 0 0,0-1 0,1 1-1,-1 1 1,1-1 0,7-4 0,-10 7-45,0-1 1,1 0-1,-1 1 1,0 0-1,1-1 1,-1 1-1,1 0 1,-1 0-1,0 0 1,1 0-1,-1 0 1,1 0-1,-1 0 1,0 0-1,1 1 1,-1-1-1,1 0 1,-1 1-1,0-1 1,1 1 0,-1 0-1,0-1 1,0 1-1,0 0 1,1 0-1,0 1 1,4 3 16,-1 1 0,0 0 0,0 0-1,-1 0 1,1 1 0,-2-1 0,1 1 0,-1 0 0,5 12 0,-2-1 25,-1 0 0,5 36 0,-8-26-6,-1 0 0,-1 1 0,-1-1 0,-1 0 0,-2 1 0,-9 34 0,-4 0 143,-42 97 1,58-156-187,-6 12 62,1 0-1,-2-1 1,-19 29-1,25-40-45,0-1 0,-1 0-1,1-1 1,-1 1 0,0 0 0,0-1-1,0 1 1,0-1 0,0 0 0,-1 0-1,1 0 1,-1-1 0,1 1 0,-1-1 0,1 0-1,-1 0 1,0 0 0,0 0 0,0-1-1,1 0 1,-1 1 0,0-1 0,-4-1-1,5 0 5,0 1-1,0-1 0,0 0 1,1 0-1,-1 0 0,1-1 1,-1 1-1,1-1 0,-1 1 1,1-1-1,0 0 0,0 0 1,0 0-1,0 0 0,0 0 1,0-1-1,0 1 0,1 0 1,-1-1-1,1 1 0,0-1 1,0 0-1,0 1 0,-1-4 1,-1-2 38,1 1 1,1-1 0,-1 0 0,1 1 0,1-1 0,-1 0-1,2-14 1,2 7 2,0 1 0,1-1 0,1 1 0,0 0 0,1 0 0,0 1 0,1 0 0,0 0 0,1 0 0,1 1 0,0 0 0,1 1 0,0 0 0,20-17 0,-9 11-30,1 0 0,1 1 0,0 1 0,1 2 0,1 0 0,0 1-1,28-8 1,-34 14-65,0 2 0,0 0-1,0 1 1,22-1 0,3 4-3192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14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 8096,'0'0'3061,"-8"10"-2840,-7 7-124,2-3 177,-23 31-1,32-38-86,0 0-1,0 0 1,0 0-1,-4 15 1,7-21-163,1 0 0,-1 0-1,1 0 1,0 1 0,-1-1 0,1 0 0,0 0 0,0 0 0,0 1 0,0-1 0,0 0 0,0 0 0,0 0 0,0 1 0,0-1 0,1 0-1,-1 0 1,0 0 0,1 0 0,-1 0 0,1 1 0,-1-1 0,1 0 0,0 0 0,-1 0 0,1 0 0,0 0 0,0-1 0,0 1 0,-1 0-1,1 0 1,0 0 0,0-1 0,0 1 0,0-1 0,1 1 0,-1-1 0,0 1 0,0-1 0,0 1 0,0-1 0,3 1 0,-2-1 3,1 0 1,0-1-1,-1 1 1,1 0 0,0-1-1,-1 0 1,1 1 0,-1-1-1,1 0 1,-1 0-1,1 0 1,-1-1 0,0 1-1,0 0 1,0-1 0,1 0-1,-1 1 1,-1-1-1,1 0 1,0 0 0,0 0-1,-1 0 1,1-1 0,-1 1-1,0 0 1,1-1-1,-1 1 1,0-1 0,-1 1-1,1-1 1,1-4 0,-2 7-15,0-16 160,0 15-167,0 1 0,0 0-1,0-1 1,0 1 0,0-1 0,0 1-1,0 0 1,0-1 0,-1 1-1,1 0 1,0-1 0,0 1-1,0 0 1,-1 0 0,1-1 0,0 1-1,-1 0 1,1-1 0,0 1-1,0 0 1,-1 0 0,1 0 0,0-1-1,-1 1 1,1 0 0,0 0-1,-1 0 1,1 0 0,-1 0 0,1 0-1,0 0 1,-1 0 0,1 0-1,0 0 1,-1 0 0,1 0-1,-1 0 1,1 0 0,0 0 0,-1 0-1,1 0 1,0 0 0,-1 0-1,1 1 1,-1-1 0,-3 2 45,0 0 0,0 0 0,1 1 0,-1-1 0,0 1 0,1 0 0,0 0 0,0 1 0,0-1-1,-4 6 1,5-7-17,0 0-1,0 1 0,1-1 1,-1 1-1,1 0 0,-1-1 1,1 1-1,0 0 0,0 0 0,0 0 1,1 0-1,-1 0 0,1 0 1,-1 0-1,1 6 0,1-8-17,-1 1-1,1-1 0,-1 0 1,1 1-1,-1-1 0,1 0 1,0 1-1,0-1 1,-1 0-1,1 0 0,0 1 1,0-1-1,0 0 0,0 0 1,1 0-1,-1 0 1,0 0-1,0-1 0,1 1 1,-1 0-1,0-1 1,1 1-1,1 0 0,1 0 4,-1 0 0,0-1 0,1 0 0,-1 1 0,0-1 0,1-1 0,-1 1 0,0 0 0,0-1 0,7-1 0,-6 1-1,0-1 0,0 1 0,0-1 0,-1 0 0,1 0 0,0 0 0,-1-1 0,6-4 0,-8 6-7,1 0 1,-1 0 0,0-1 0,0 1 0,0-1 0,0 1 0,0-1 0,0 1 0,0-1 0,0 0 0,0 1 0,-1-1 0,1 0 0,-1 0 0,1 0 0,-1 1 0,0-1 0,0-3 0,0 3 0,0 0 0,0 0 0,0 0 0,-1 0 1,1 0-1,-1 0 0,1 0 0,-1 0 0,0 1 0,0-1 0,0 0 0,0 1 1,0-1-1,0 0 0,0 1 0,0-1 0,-1 1 0,1-1 0,-1 1 1,1 0-1,-1 0 0,1 0 0,-1 0 0,0 0 0,1 0 0,-1 0 1,0 0-1,0 1 0,0-1 0,-2 0 0,1 1 17,0 0-1,1 0 1,-1 0-1,0 0 1,0 0-1,1 1 1,-1-1-1,0 1 1,1-1-1,-1 1 1,0 0-1,1 0 1,-1 1-1,1-1 0,0 0 1,-1 1-1,1 0 1,0-1-1,0 1 1,-4 4-1,4-4 35,0 0-1,0 0 1,1 1-1,-1-1 1,1 0-1,-1 1 1,1-1-1,0 1 1,-2 5-1,3-7-46,0 0 0,0 0 0,0 0 0,0 0-1,0 0 1,0 0 0,1 1 0,-1-1 0,0 0 0,1 0-1,-1 0 1,1 0 0,-1 0 0,1 0 0,-1-1 0,1 1-1,0 0 1,-1 0 0,1 0 0,0 0 0,0-1 0,0 1-1,0 0 1,0-1 0,-1 1 0,1-1 0,0 1 0,2 0-1,1 0 22,0 1 0,-1-1 0,1 0 0,0 0 0,0-1 0,0 1 0,0-1-1,0 0 1,-1 0 0,1 0 0,6-1 0,-8 1-24,0 0 0,0-1 0,0 1 0,0 0 1,-1-1-1,1 1 0,0-1 0,0 0 0,-1 0 0,1 1 0,-1-1 1,1 0-1,0 0 0,-1-1 0,0 1 0,1 0 0,-1 0 0,0-1 1,1 1-1,-1-1 0,0 1 0,0-1 0,0 1 0,-1-1 0,1 0 1,1-3-1,-2 2 3,0 0 1,-1 0 0,1 0-1,-1 0 1,1 0 0,-1-1 0,0 1-1,0 0 1,-1 0 0,1 1-1,0-1 1,-1 0 0,0 0-1,0 1 1,0-1 0,0 1-1,-3-3 1,3 2 12,-1 0 0,0 0 1,-1 0-1,1 0 0,0 0 0,-1 1 0,0-1 1,1 1-1,-1 0 0,0 0 0,0 1 0,-6-2 1,9 2-17,-1 1 0,0 0-1,0 0 1,1 0 0,-1 0 0,0 0 0,0 0 0,1 0 0,-1 1 0,0-1 0,1 1 0,-1-1 0,0 1 0,1-1 0,-1 1-1,1 0 1,-1 0 0,1 0 0,-1 0 0,1 0 0,0 0 0,-1 0 0,1 1 0,0-1 0,0 0 0,0 1 0,0-1 0,0 1 0,0-1-1,0 1 1,0-1 0,1 1 0,-1 0 0,1-1 0,-1 4 0,0-3-4,1 1-1,0 0 1,0-1 0,0 1-1,0 0 1,0 0-1,0-1 1,1 1 0,-1 0-1,1-1 1,0 1 0,0 0-1,0-1 1,0 1 0,0-1-1,1 0 1,-1 1-1,1-1 1,-1 0 0,1 0-1,0 0 1,4 3 0,-2-1-3,1-1 0,0-1 0,0 1 1,0-1-1,1 0 0,-1 0 0,1 0 0,-1-1 1,1 0-1,6 1 0,-10-2-3,0 1-1,-1-1 1,1 0-1,0 0 1,0 0-1,0 0 1,0 0-1,0 0 1,0-1-1,0 1 1,-1-1-1,1 1 1,0-1 0,0 0-1,-1 1 1,1-1-1,0 0 1,-1 0-1,1 0 1,-1-1-1,1 1 1,-1 0-1,0 0 1,1-1 0,-1 1-1,0-1 1,0 1-1,0-1 1,0 0-1,0 1 1,0-1-1,-1 0 1,2-3-1,-1 1 11,-1 1-1,1-1 0,-1 0 0,0 0 0,0 1 0,-1-1 1,1 0-1,-1 1 0,0-1 0,0 0 0,0 1 1,0-1-1,-3-4 0,3 6-4,0 0 1,0 0-1,0 0 0,-1 0 0,1 0 1,-1 1-1,1-1 0,-1 1 0,0-1 1,1 1-1,-1-1 0,0 1 1,0 0-1,0 0 0,0 0 0,0 0 1,0 0-1,0 0 0,-1 1 1,1-1-1,0 1 0,0 0 0,-5-1 1,5 1-174,-15 2 655,16-2-607,1 1 0,-1-1 0,1 0-1,0 1 1,-1-1 0,1 0 0,-1 1-1,1-1 1,0 1 0,-1-1 0,1 0-1,0 1 1,-1-1 0,1 1 0,0-1-1,0 1 1,0 0 0,-1-1 0,1 1-1,0-1 1,0 1 0,0-1 0,0 1-1,0-1 1,0 1 0,0 1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15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2 4816,'0'0'4044,"-12"0"-3775,-54-2 331,59 3-291,1 1 0,0-1 0,0 1 0,0 1 0,0-1 0,1 1 0,-1 0 0,0 0 0,-5 4 0,-11 6 1089,14-9-1156,0 1 0,1-1 1,-1 1-1,1 0 0,1 1 1,-1 0-1,1 0 0,0 0 1,0 1-1,-8 12 0,-25 34 771,32-40-838,5-10-128,0 1 1,0-1-1,0 1 1,1 0 0,-1-1-1,1 1 1,0 0-1,-1 6 1,-7 40 405,7-43-396,0 0 1,0 0 0,1 1 0,0-1-1,0 0 1,1 1 0,0-1 0,0 1 0,1-1-1,2 11 1,30 62 230,-31-73-271,1-1 1,0 0-1,1 1 0,-1-1 1,1-1-1,0 1 0,7 7 1,39 35 53,-38-37-66,-8-7 4,1 0 0,-1-1 0,1 1 0,-1-1-1,1 0 1,0 0 0,0-1 0,6 3 0,-7-4-4,-1-1 0,1 1-1,0 0 1,0-1 0,0 0-1,0 0 1,0 0 0,0-1-1,0 1 1,0-1 0,0 0-1,5-2 1,20-6 1,0-1-1,-1-2 1,-1-1 0,45-28 0,-61 33 12,0 0 1,0 0 0,-1-1 0,0 0 0,-1-1 0,0 0-1,0-1 1,-1 0 0,0 0 0,-1-1 0,-1 0 0,11-25-1,-16 30-2,1 1 0,-2 0 0,1-1 0,-1 1 0,0-1 0,0 0 0,-1 1 0,1-1 0,-1 1 0,-1 0 0,0-1 0,0 1 0,0 0 0,0 0 0,-1 0 0,0 0 0,0 0-1,-1 1 1,-4-7 0,-2-1 18,0 1-1,-1-1 0,0 2 0,-1-1 1,0 2-1,-21-15 0,19 17 14,0 1 0,0 0-1,-1 1 1,0 0 0,0 1-1,-1 1 1,1 1 0,-1 0-1,0 1 1,0 1 0,-17 0-1,27 1-34,0 0-1,-1 0 0,1 1 1,0 0-1,0 0 0,-1 0 1,1 1-1,0 0 0,0 0 1,0 1-1,-7 4 0,10-2-1588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17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4816,'0'0'11850,"13"5"-11562,48 17-19,-55-21-210,1 1 0,0-1 0,0-1-1,0 1 1,0-1 0,0 0-1,0-1 1,13-2 0,10 0 154,123-2 1272,-152 5-1474,-1 1 0,1-1 0,-1 0 0,1 0 0,-1 1 0,1-1 1,-1 0-1,1 1 0,-1-1 0,1 0 0,-1 1 0,1-1 0,-1 1 0,0-1 0,1 1 0,-1-1 0,0 1 0,1-1 0,-1 1 0,0-1 0,0 1 0,0-1 1,1 1-1,-1 0 0,0-1 0,0 1 0,0-1 0,0 1 0,0-1 0,0 1 0,0 0 0,0-1 0,0 1 0,0-1 0,-1 1 0,1 0 0,0-1 0,0 1 0,-1-1 1,1 1-1,-10 32 119,8-28-102,-9 20 30,-1-1-1,-1 0 1,-1 0 0,-2-2 0,-26 32-1,-21 31 128,37-52-76,20-27-74,1 0-1,1 0 1,-1 0 0,1 0 0,0 0 0,0 1 0,0 0 0,-2 9-1,5-12 33,1-4-58,-1 0 1,1 0-1,0 0 0,0 0 0,0 1 0,0-1 1,-1 0-1,1 0 0,0 0 0,0 1 0,0-1 1,0 0-1,0 0 0,0 1 0,0-1 0,0 0 1,0 0-1,0 1 0,0-1 0,0 0 0,0 0 0,0 1 1,0-1-1,0 0 0,0 0 0,0 0 0,0 1 1,0-1-1,0 0 0,0 0 0,0 1 0,1-1 1,-1 0-1,0 0 0,0 0 0,0 1 0,0-1 1,1 0-1,-1 0 0,0 0 0,0 0 0,0 0 1,1 1-1,-1-1 0,0 0 0,0 0 0,0 0 0,1 0 1,-1 0-1,0 0 0,0 0 0,1 0 0,-1 0 1,0 0-1,0 0 0,1 0 0,-1 0 0,0 0 1,1 0-1,6 2-49,4 0 64,1-1 1,-1 0-1,0-1 1,0 0-1,15-2 0,16-1 46,34 7 89,-40-2 9,53-3 0,-84 1-432,11-2 793,-15 2-647,-1-1 0,1 1 0,-1 0 1,0 0-1,1 0 0,-1 0 0,1-1 0,-1 1 1,1 0-1,-1 0 0,0 0 0,1-1 0,-1 1 0,0 0 1,1-1-1,-1 1 0,0 0 0,0-1 0,1 1 1,-1-1-1,0 1 0,0 0 0,0-1 0,1 1 0,-1-1 1,0 1-1,0-1 0,0 1 0,0-1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1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8640,'0'0'1440,"77"-12"-984,-39 10 8,-2-2 128,5 2 0,-3-2 8,-2 2 0,-5-2-136,-7 2 16,-4-2-184,2 0 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4616,'0'0'7022,"-6"14"-6678,-85 231 1083,48-139-701,-1 6 44,-48 164 1398,91-275-2161,-7 21 526,3-18-178,0-14-128,4-3-162,0 1-1,0-1 1,1 0-1,3-21 1,11-47-1009,-9 60-581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8240,'0'0'842,"14"-5"-427,4-1-293,38-15 493,76-16 0,-59 28 213,-1 3-1,118 6 1,-81 2 992,-92-2-1716,2 0 2192,-19-3-2107,-11-4-1870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6928,'0'0'325,"11"-9"-76,116-99 845,-87 71-66,50-58 1,-29 25 1044,-41 50-53,-24 30-1820,0-1-1,1 1 1,1-1-1,-2 13 1,-3 10-2,-1-3-3,2 1 0,1 0 0,-2 49 0,7-62-99,0 0 0,2-1 0,0 1 0,1-1-1,0 1 1,1-1 0,1 0 0,9 20 0,-12-32-67,1 0 0,0 0 0,0 0 0,0 0-1,0 0 1,0 0 0,1-1 0,-1 0 0,1 0 0,0 0 0,0 0 0,0 0 0,1-1 0,-1 0 0,1 0 0,-1 0 0,1 0 0,0-1 0,-1 1-1,7 0 1,-5-1 2,0-1-1,0 1 0,1-1 0,-1 0 0,0 0 0,0-1 0,0 0 1,0 0-1,0-1 0,0 1 0,0-1 0,0 0 0,0-1 0,-1 1 0,1-1 1,5-5-1,22-17 110,-2-2 1,-1-2 0,41-50-1,62-109 368,-114 160-388,-10 14 69,1 0-1,11-28 1,-20 32 111,-8 10-112,-11 10-72,8 1-99,1 0 0,0 0 0,0 0 1,1 1-1,1 1 0,-12 24 1,7-13-5,4-9-8,2 0-1,0 1 0,0 0 1,2 0-1,0 0 0,1 1 1,0-1-1,0 27 0,3-34 2,0 0 0,0 0 0,1 0 0,0 0 0,1 0 1,0-1-1,0 1 0,1 0 0,0-1 0,0 0 0,1 1 0,0-1 0,1-1 0,0 1 0,0-1 0,1 0 0,8 9 0,-13-14 0,1-1 0,-1 0 0,1 0-1,-1 0 1,1 0 0,-1 0 0,1 0-1,0 0 1,-1 0 0,1-1 0,0 1-1,0-1 1,0 1 0,-1-1 0,1 0-1,0 0 1,0 0 0,0 0 0,3 0 0,-2-1 1,0 0 1,0 0 0,0 0 0,0 0 0,0-1 0,-1 1-1,1-1 1,-1 0 0,1 0 0,-1 1 0,3-4 0,2-3 15,1 0 0,-2-1 1,1 0-1,-1 0 0,8-17 1,-6 9 45,-1 0 0,-1 0 0,0-1 0,6-35 0,-11 45 122,-3 15-122,-2 19-69,5-17-2,0 0 0,1 0 0,0-1 0,1 1-1,0-1 1,0 0 0,1 0 0,-1 0 0,2 0 0,-1 0 0,7 6 0,-9-11 5,0 0 1,0-1 0,1 1-1,-1-1 1,1 0 0,0 0-1,-1 0 1,1 0 0,0 0-1,0 0 1,0-1 0,0 1-1,1-1 1,-1 0 0,0 0-1,1 0 1,-1-1 0,0 1-1,1-1 1,-1 0 0,1 0-1,-1 0 1,1 0 0,-1-1-1,0 1 1,1-1 0,-1 0-1,0 0 1,1 0 0,-1 0-1,5-3 1,4-3 29,0 0 1,-1-1-1,1 0 0,-2-1 1,19-19-1,41-56 209,-55 65-176,16-25 115,-1-2 1,35-75-1,-62 116-160,0 0-1,1 1 1,-1 0 0,1 0 0,5-6-1,-3 5 39,-3 7-21,-2 7 4,0 11 2,-1-20-44,-30 370 102,30-366-100,-38 228 118,9-61-7,23-133-47,-17 56 0,21-87-73,1-4 28,0 1 0,0 0 0,-1 0-1,1-1 1,-1 1 0,-3 5 0,5-9-18,0 0 0,-1 0 1,1 1-1,0-1 1,0 0-1,0 0 0,-1 0 1,1 0-1,0 1 0,0-1 1,-1 0-1,1 0 1,0 0-1,-1 0 0,1 0 1,0 0-1,0 0 1,-1 0-1,1 1 0,0-1 1,-1 0-1,1 0 1,0 0-1,-1-1 0,1 1 1,0 0-1,-1 0 0,1 0 1,0 0-1,0 0 1,-1 0-1,1 0 0,-1-1 1,0 0 4,0 0 0,-1-1 0,1 1 1,0 0-1,0-1 0,0 1 0,0-1 0,0 0 1,0 1-1,0-3 0,-1-3-163,0 0 1,0 0-1,1 0 0,0 0 1,1 0-1,-1 0 0,2-10 1,-1 10-1690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7328,'0'0'5472,"63"69"-5080,-53-55-56,2 0-8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1054 6128,'0'0'3194,"13"3"-2648,2 1-316,1-1 0,-1 0-1,1-2 1,25 1 0,-36-2-125,1-1 0,-1 1-1,1-1 1,-1 0 0,0 0 0,1-1-1,-1 1 1,0-1 0,0 0 0,0-1-1,0 1 1,0-1 0,-1 0 0,1 0-1,-1-1 1,0 1 0,0-1 0,0 0-1,0 0 1,3-6 0,-1 0 70,0 0 0,-1 0 0,0-1 0,-1 0 0,0 0 0,4-19 0,-7 24-97,0-1 0,0 0 0,0 1 0,-1-1 0,0 0 0,0 1 1,-1-1-1,0 0 0,0 1 0,-1-1 0,0 1 0,0 0 0,-4-9 1,6 13-51,-1 0-1,0 0 1,0 0 0,-1 0 0,1 1 0,0-1 0,-1 0 0,1 1 0,-1-1 0,1 1 0,-1-1 0,0 1 0,1 0 0,-1 0 0,0 0 0,0 0 0,0 0 0,0 0 0,0 0 0,0 0 0,0 1 0,0-1 0,0 1 0,0 0 0,-1 0 0,1 0 0,0 0 0,0 0 0,0 0 0,0 0 0,-1 0 0,1 1 0,0 0 0,0-1 0,0 1 0,0 0 0,0 0 0,0 0 0,0 0 0,-1 1 0,-9 6 52,1 0 0,0 0 1,0 1-1,-16 18 0,27-27-79,-8 8 38,1 0 0,1 0-1,-1 1 1,1 0 0,1 0 0,0 0 0,0 1 0,0 0 0,2 0-1,-1 0 1,1 0 0,1 0 0,0 1 0,-2 14 0,4-15-3,0-1 1,1 0 0,0 1 0,0-1 0,1 0 0,0 0 0,0 0-1,1 0 1,1 0 0,-1-1 0,1 1 0,1-1 0,-1 0 0,2 0-1,-1-1 1,11 12 0,-9-11 41,0 0 0,1 0 0,0-1 0,1 0 0,0-1-1,0 1 1,13 5 0,-18-10-41,1 0 0,0-1 1,-1 0-1,1 0 0,0 0 0,0 0 0,0-1 0,0 0 0,-1 0 0,1 0 0,0-1 0,0 1 1,0-1-1,-1-1 0,1 1 0,0 0 0,-1-1 0,9-4 0,13-9 84,-1-2-1,-1 0 1,0-1-1,-1-2 1,23-26-1,38-30 153,-25 26-106,64-49 103,-113 92-233,0 0 0,1 1 0,-1 0-1,16-6 1,-21 10 7,0 1 0,1-1 0,-1 1 0,1 0 0,-1 0 0,1 0 0,0 1 0,-1 0 0,1 0 0,0 1 0,6 0 0,-11 0-36,0-1 0,0 0 0,0 0 0,0 1 0,0-1 0,0 0 0,0 1 0,0-1 0,0 1 0,0-1 0,0 1 0,0 0 0,0-1 0,0 1 0,-1 0 0,1 0 0,0-1 0,-1 1 0,1 0 0,0 0 0,-1 0 0,1 0 0,-1 0 0,0 0 0,1 0 0,-1 0 0,0 0 0,1 0 0,-1 0 0,0 0 0,0 0 0,0 0 0,0 0 0,0 0 0,0 0 0,0 0 0,0 0 0,-1 0 0,1 2 0,-1 0 6,0 0 0,0 0 0,-1 0 0,1 0 0,-1-1 0,1 1 0,-1 0 0,0-1 1,0 0-1,0 1 0,0-1 0,-5 4 0,-14 7 56,-38 17 1,33-18-39,-31 21 1,50-29-28,1 1 1,-1 0-1,1 0 1,1 0-1,-1 1 0,1 0 1,0 0-1,0 0 1,-5 10-1,9-14-1,-1 1 1,1-1-1,0 1 0,0-1 1,1 1-1,-1-1 0,0 1 0,1 0 1,0-1-1,-1 1 0,1 0 1,0-1-1,0 1 0,1 0 1,-1 0-1,1-1 0,-1 1 1,2 3-1,0-2-1,0 0 0,0 0 1,1 0-1,-1-1 0,1 1 0,0-1 1,0 0-1,0 0 0,0 0 0,6 4 1,2 0 0,0 0 0,0-1-1,1-1 1,-1 0 0,1 0 0,24 5 0,-26-8 5,1-1-1,0 0 1,0 0-1,0-2 1,0 1-1,0-1 1,0-1-1,0 0 0,0 0 1,0-1-1,-1-1 1,0 0-1,18-9 1,-3 0 10,-1-2 0,-1-1 0,0-1 1,24-23-1,-21 14 12,-1 0-1,-1-2 1,33-49 0,49-100 104,-105 174-133,27-49 33,-2-1 0,-3-2 0,-2 0 0,-3-1 0,-2-1 0,-2-1 0,-3 0 0,6-104 0,-17 150-23,0-45 41,0 54-47,-1 0 0,1-1 0,-1 1 0,0 0-1,1-1 1,-2 1 0,1 0 0,0 0-1,-1 0 1,1 0 0,-1 0 0,0 0 0,-2-2-1,3 4-3,0 0-1,1 0 0,-1 1 1,0-1-1,0 1 0,0-1 1,0 1-1,0-1 0,0 1 1,0 0-1,0-1 1,0 1-1,0 0 0,0 0 1,0 0-1,0-1 0,0 1 1,0 0-1,0 0 0,0 1 1,0-1-1,0 0 0,0 0 1,0 0-1,0 1 0,0-1 1,0 1-1,0-1 0,0 0 1,1 1-1,-1 0 1,0-1-1,0 1 0,-1 0 1,-2 3 1,-1 0 1,1 1-1,0-1 1,-7 10 0,-3 8 2,0 1 0,2 0 1,0 1-1,1 0 0,2 1 0,-12 45 1,8-6-1,-9 105 0,16-91-12,4-1 0,2 1 0,4-1 0,21 112 0,-20-163 9,-2-6 9,2 0 0,7 23 0,-10-37-8,1 0-1,-1 0 1,1-1 0,0 1-1,1-1 1,-1 0 0,1 0-1,0 0 1,1-1 0,-1 1-1,9 5 1,-11-8 1,1-1 0,0 1 0,0-1 0,0 0-1,0 0 1,0 0 0,0 0 0,0 0 0,0-1 0,0 1 0,0-1 0,1 0-1,-1 0 1,0 0 0,0-1 0,0 1 0,0-1 0,0 1 0,0-1 0,0 0 0,0 0-1,0-1 1,0 1 0,0 0 0,0-1 0,-1 0 0,5-3 0,7-5 40,-1-2-1,1 0 1,18-22 0,-25 26-12,142-188 493,-108 138-326,-10 3 324,-35 62-513,0 0 0,0 0 1,0 0-1,1 0 1,0 1-1,0-1 0,1 1 1,0 0-1,1 0 1,0 0-1,-1 9 0,1 0-5,1 0 0,1 0 0,1 0-1,4 21 1,-3-25-3,0 1 0,1-1 0,1 0 1,0 0-1,10 15 0,-13-23 2,1-1-1,0 1 1,0-1 0,0 0-1,0 0 1,1 0 0,0 0-1,-1-1 1,1 0-1,1 0 1,-1 0 0,0 0-1,1 0 1,-1-1 0,1 0-1,0 0 1,6 2 0,-9-4-3,0 1 0,0-1 1,0 0-1,1 0 0,-1 0 1,0-1-1,0 1 0,0 0 1,0-1-1,-1 1 0,1-1 1,0 0-1,0 0 0,0 1 1,0-1-1,2-2 0,0 0 6,-1 0 1,1 0-1,-1 0 0,0-1 0,1 1 0,-2-1 0,4-4 0,-2 1 14,0 1-1,-1-1 1,0 0-1,0 0 1,0 0 0,-1-1-1,0 1 1,1-14-1,-2 13 3,-1-1 0,-1 1 0,0 0 0,0 0 0,-1-1 0,0 1 0,0 0 0,-1 0 0,0 1-1,0-1 1,-1 0 0,0 1 0,0 0 0,0 0 0,-1 0 0,0 1 0,-7-7 0,-10 0 68,21 13-87,0-1 0,0 1 0,0-1 0,0 1 0,0-1-1,0 1 1,0-1 0,0 1 0,0-1 0,0 0 0,0 0 0,1 1 0,-1-1 0,-1-1-1,3 1-3,-1 0 0,1 0-1,-1 0 1,1 0-1,-1 0 1,1 0-1,0 1 1,0-1 0,-1 0-1,1 1 1,0-1-1,0 0 1,0 1-1,0-1 1,0 1 0,0-1-1,0 1 1,0 0-1,0-1 1,0 1-1,0 0 1,1-1 0,36-16 2,36-24 1,-47 24-4,2 2 0,-1 1-1,39-13 1,-31 15 0,39-9-53,-62 17 32,-12 3 18,0 0-1,1 1 0,-1-1 1,1 1-1,-1-1 0,1 1 1,-1-1-1,1 1 0,0 0 1,-1 0-1,1 0 0,-1 0 1,4 0-1,-5 1 4,0-1 0,0 1 0,0 0 0,0 0 0,0-1 0,0 1 0,-1 0 0,1-1 0,0 1 0,0 0-1,0-1 1,-1 1 0,1 0 0,0-1 0,-1 1 0,1-1 0,0 1 0,-1-1 0,1 1 0,-1-1 0,1 1 0,-1 0 0,-14 14 44,12-12-34,2-2-5,0 0 1,0 0-1,0 0 0,-1 0 0,1 0 0,1 0 0,-1 1 1,0-1-1,0 0 0,0 1 0,1-1 0,-1 0 1,1 1-1,-1-1 0,1 1 0,-1-1 0,1 4 0,0-3 3,1 0 0,0 1 0,0-1 1,0 0-1,0 1 0,0-1 0,0 0 0,1 0 0,-1 0 0,3 3 0,14 22 60,25 49 0,5 7 84,-47-82-149,0 0 1,-1 1 0,1-1-1,0 0 1,0 0 0,0-1 0,0 1-1,1 0 1,-1 0 0,0 0 0,0-1-1,0 1 1,1 0 0,-1-1 0,0 1-1,1-1 1,-1 0 0,0 1 0,1-1-1,-1 0 1,1 0 0,-1 0 0,0 0-1,1 0 1,-1 0 0,1 0 0,-1-1-1,0 1 1,1 0 0,-1-1 0,0 1-1,1-1 1,-1 0 0,0 1 0,0-1-1,0 0 1,0 0 0,1 1 0,0-3-1,8-4 23,-1-1-1,-1 0 1,14-17 0,-12 14-1,106-105 327,-115 114-345,0 1-1,0 0 1,0 0 0,0 0 0,0 0-1,0 0 1,0 0 0,0 0 0,1 0-1,-1 1 1,0-1 0,0 0 0,1 1-1,-1-1 1,2 1 0,-2 0-5,-1 0 1,1 0-1,-1 0 1,0 0-1,1 0 1,-1 1-1,1-1 1,-1 0-1,0 0 1,1 1-1,-1-1 1,0 0-1,1 1 1,-1-1-1,0 0 1,1 1-1,-1-1 1,0 0-1,0 1 1,1-1-1,-1 1 1,0-1-1,0 0 1,0 1-1,0-1 1,0 1 0,1-1-1,-1 1 1,0 0-1,0 7 13,1-1-1,-1 1 1,-1 0 0,0 8-1,0-11-10,-1 19 44,1 1 1,1 0-1,1 0 1,7 46-1,-8-70-43,0 0-1,1 0 1,-1 0-1,0 1 0,0-1 1,1 0-1,-1 0 0,1 0 1,-1 0-1,1 0 1,-1 0-1,1 0 0,0 0 1,-1 0-1,1 0 1,0 0-1,0-1 0,0 1 1,-1 0-1,1 0 0,2 0 1,-2-1-1,0 0 1,0 1-1,0-1 0,0 0 1,0 0-1,0 0 1,0-1-1,1 1 1,-1 0-1,0 0 1,0 0-1,0-1 0,0 1 1,0-1-1,0 1 1,0-1-1,0 1 1,1-2-1,5-4 20,1 0 1,-1 0-1,0-1 0,6-8 1,-7 8-9,26-29 63,70-71 169,-90 94-212,-10 10-26,-1 1 0,1-1 0,0 1 1,0 0-1,1-1 0,-1 1 1,0 1-1,1-1 0,-1 0 1,1 0-1,0 1 0,-1-1 0,5 0 1,-6 2-9,-1 0 1,1 0-1,-1 1 0,1-1 1,-1 0-1,1 1 0,-1-1 1,0 1-1,1-1 1,-1 1-1,0-1 0,1 1 1,-1-1-1,0 1 0,1-1 1,-1 1-1,0-1 1,0 1-1,0-1 0,0 1 1,1-1-1,-1 1 0,0-1 1,0 1-1,0 0 0,0-1 1,0 1-1,0-1 1,-1 1-1,1-1 0,0 1 1,0 0-1,0-1 0,0 1 1,-1-1-1,1 2 1,-8 25 20,7-24-17,-35 104 88,-5-2-1,-4-2 1,-100 168 0,139-261-85,0-1 0,-1 1 0,1-2 0,-2 1-1,1-1 1,-1 0 0,0 0 0,-1-1 0,-18 11 0,27-17-7,-1-1 1,1 1-1,-1-1 0,1 0 0,-1 1 1,1-1-1,-1 0 0,1 0 1,-1 1-1,0-1 0,1 0 0,-1 0 1,1 0-1,-1 0 0,0 0 0,1 0 1,-1 0-1,0 0 0,1 0 0,-1 0 1,1 0-1,-1 0 0,0 0 1,1-1-1,-1 1 0,1 0 0,-1 0 1,1-1-1,-1 1 0,1 0 0,-1-1 1,0 0-1,0 0 2,1 0-1,-1-1 1,1 1 0,0 0 0,-1-1-1,1 1 1,0 0 0,0-1-1,0 1 1,0-1 0,0 1 0,0 0-1,1-3 1,1-5 12,0 0 1,1 0-1,5-12 0,0 7-1,0-1-1,1 2 1,1-1-1,0 1 1,1 1-1,0 0 1,25-21-1,-8 12-1,0 0-1,54-27 0,66-26 244,-54 28-5638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39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12160,'0'0'3065,"5"-11"-2746,1 0-230,0 0 0,1 1 0,0 0 0,0 0 0,1 0 1,1 1-1,-1 0 0,12-8 0,-12 11 14,1 2-1,0-1 1,0 1-1,1 0 1,-1 1-1,1 0 0,-1 0 1,20-2-1,-23 5-31,0-1-1,0 1 0,0 0 0,0 0 1,0 0-1,0 1 0,0 0 0,0 0 0,0 1 1,-1-1-1,1 1 0,0 1 0,-1-1 0,1 1 1,-1 0-1,6 4 0,-9-4-16,1 0 1,0-1-1,-1 2 0,0-1 1,0 0-1,0 0 0,0 1 1,0-1-1,0 1 0,-1-1 0,0 1 1,0 0-1,0-1 0,0 1 1,-1 0-1,1 0 0,-1 0 1,0 0-1,0 0 0,0-1 1,-1 1-1,0 4 0,-2 9 143,-1-1 0,-1 0 0,-10 25 0,13-36-159,-72 164 1847,73-166-1825,0 0 0,0 0 0,1 0 0,-1 0 1,1 0-1,0 0 0,0-1 0,0 1 0,0 0 0,0 0 0,1 0 0,-1 0 1,1 0-1,-1 0 0,1 0 0,0-1 0,1 1 0,-1 0 0,0-1 0,1 1 1,-1 0-1,1-1 0,0 0 0,0 1 0,0-1 0,3 3 0,7 5 53,-1-1-1,1 0 1,1-1-1,13 7 0,-9-5-17,53 27 167,-43-23-74,0 1 0,35 25-1,-60-38-165,0-1 0,0 1 0,0-1 0,0 1 0,-1 0 0,1 0 0,0 0 0,-1 0 0,1 0 0,-1 0 0,0 0 0,0 0 0,0 1 0,0-1 0,0 1 0,0-1 0,-1 0 0,1 1 0,-1-1 0,0 1 0,0-1 0,1 1 0,-2-1 0,1 1 0,0-1 0,0 1 0,-1-1 0,1 1 0,-1-1 0,0 1 1,0-1-1,0 0 0,0 0 0,0 1 0,-1-1 0,1 0 0,-3 3 0,-1 1 15,0 0 1,0 0 0,-1-1-1,0 1 1,0-1 0,-1-1-1,1 1 1,-1-1 0,0 0-1,-14 5 1,5-4 5,0-2 0,-1 0-1,1 0 1,-1-2 0,1 0 0,-1-1 0,-23-3 0,30 3-148,0 0 1,0 1 0,-15 2-1,4 2-3711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10344,'0'0'2086,"19"-5"-1475,43-12-56,2 3 1,67-6 0,69 12 1182,216 18 1,-407-9-1642,-1-1 26,0 0 1,1 0-1,-1 1 0,0 1 0,0-1 0,0 1 0,0 1 1,0-1-1,14 8 0,-17-5-2431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34 113 10344,'0'0'5976,"-34"-58"-5465,74 33-119,17-5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274 816 5224,'0'0'5089,"11"-19"-4702,133-220 1138,57-98 1304,-182 301-2190,-2-1 0,-2-2-1,18-63 1,-32 102-631,-1 0 0,0-1 1,0 1-1,0 0 0,0 0 0,0 0 1,0 0-1,0 0 0,0 0 0,1-1 1,-1 1-1,0 0 0,0 0 0,0 0 1,0 0-1,0 0 0,0-1 0,0 1 1,0 0-1,0 0 0,0 0 0,0 0 1,0 0-1,0-1 0,0 1 0,0 0 1,0 0-1,0 0 0,0 0 0,0 0 1,0-1-1,0 1 0,-1 0 0,1 0 1,0 0-1,0 0 0,0 0 0,0-1 1,0 1-1,0 0 0,0 0 0,0 0 1,-1 0-1,1 0 0,0 0 0,0 0 1,0 0-1,0 0 0,0 0 0,-1 0 1,1-1-1,0 1 0,0 0 0,0 0 1,0 0-1,0 0 0,-1 0 1,1 0-1,0 0 0,0 0 0,0 0 1,0 0-1,0 0 0,-1 1 0,-9 6 304,-14 20-158,1 2 0,1 0 0,-23 44 0,23-39-82,-20 33 45,-203 348 354,172-280-250,-119 164 0,180-279-44,12-20-173,0 0 0,0 0 0,0 0 0,0 0-1,0 0 1,0 0 0,0 0 0,0 0 0,1 0 0,-1 0-1,0 0 1,0 0 0,0 0 0,0 0 0,0 0-1,0 0 1,0 0 0,0 0 0,0 0 0,0 0-1,1 0 1,-1 0 0,0 1 0,0-1 0,0 0-1,0 0 1,0 0 0,0 0 0,0 0 0,0 0-1,0 0 1,0 0 0,0 0 0,0 0 0,0 1-1,0-1 1,0 0 0,0 0 0,0 0 0,0 0-1,0 0 1,0 0 0,0 0 0,0 0 0,0 0-1,0 1 1,0-1 0,0 0 0,0 0 0,0 0-1,0 0 1,0 0 0,0 0 0,0 0 0,0 0-1,0 0 1,0 0 0,-1 0 0,1 1 0,0-1-1,0 0 1,0 0 0,0 0 0,0 0 0,0 0-1,0 0 1,0 0 0,28-21 334,-18 14-365,367-308 594,-170 139-406,45-12-18,-248 185-135,0 0 0,0 1 0,1-1 0,0 1 0,-1 1 0,1-1 1,0 1-1,0-1 0,6 0 0,-11 3-6,0-1 0,0 0 0,0 0 0,0 0 0,0 0 0,1 0 0,-1 0 0,0 0 0,0 0 0,0 0 0,0 0 0,1 0 0,-1 0 0,0 0 0,0 0 0,0 0 0,0 0 0,0 0 0,1 0 0,-1 0 0,0 0 0,0 0 0,0 0 0,0 0 0,0 0 0,1 0 0,-1-1 0,0 1 0,0 0 0,0 0 0,0 0 0,0 0 0,0 0 0,0 0 0,1 0 0,-1-1 0,0 1 0,0 0 0,0 0 0,0 0 0,0 0 0,0 0 0,0 0 0,0-1 0,0 1 0,0 0 0,0 0 0,0 0 0,0 0 0,0-1 0,0 1 0,0 0 0,0 0 0,0 0 0,-1 0 2,1 0 0,-1 0 0,1 0 0,-1 0 0,0 0 0,1 0 0,-1 1 0,1-1 0,-1 0 0,0 0 0,1 1 0,-1-1 0,1 0 0,-1 1 0,1-1 0,-1 0 1,1 1-1,0-1 0,-1 1 0,1-1 0,-1 1 0,-78 101 195,49-61-137,17-23-14,1 0 0,-19 38 0,27-48-22,1 0-1,0 1 1,0-1 0,1 0-1,0 1 1,1 0 0,0-1 0,0 1-1,1 0 1,0 12 0,0-18-15,1 0 1,-1 1 0,1-1 0,0 0 0,0 0-1,0 0 1,0 0 0,0 0 0,1-1 0,-1 1-1,1 0 1,0 0 0,0-1 0,0 1 0,0-1-1,0 0 1,1 0 0,-1 0 0,1 0 0,-1 0-1,1 0 1,0 0 0,-1-1 0,1 0 0,0 1-1,0-1 1,0 0 0,0 0 0,1-1 0,-1 1-1,4 0 1,0-1 7,0 0-1,0 0 1,0 0 0,0-1-1,0 0 1,0-1 0,-1 1-1,1-1 1,0-1 0,-1 1-1,0-1 1,1 0 0,6-5-1,-4 1 9,0 0-1,-1 0 0,1-1 1,-2 0-1,1-1 0,-1 0 1,-1 0-1,1 0 0,-2-1 1,1 0-1,-1 0 0,3-11 1,-5 15-2,-1 0 0,-1 0 0,1 0 0,-1 0 1,0 0-1,0 0 0,-1-1 0,1 1 0,-2 0 0,1-1 1,-1 1-1,0 0 0,0 0 0,0-1 0,-1 1 0,0 0 1,0 0-1,-1 1 0,0-1 0,0 0 0,0 1 0,-7-9 1,9 13-17,0 0 1,1 1-1,-1-1 1,0 0-1,1 0 1,-1 0-1,1 0 1,-1 0-1,1 0 1,-1 0 0,1 0-1,-1 0 1,1 0-1,0 0 1,0 0-1,0 0 1,0 0-1,-1-2 1,2 2-3,0-1 0,-1 1-1,1 0 1,0 0 0,0-1 0,-1 1 0,1 0 0,0 0-1,0 0 1,0 0 0,1 0 0,-1 0 0,0 0 0,0 0-1,2 0 1,12-8 19,1 2 0,1 0 0,-1 1 0,1 0-1,0 1 1,1 1 0,25-2 0,-36 4-16,1 2 0,-1-1 0,1 1-1,0 0 1,-1 0 0,1 1 0,0 0 0,-1 1 0,8 2 0,-11-3 0,0 1 0,-1-1 1,1 1-1,-1 0 1,1 0-1,-1 1 1,0-1-1,0 1 1,0-1-1,0 1 1,0 0-1,-1 0 1,1 0-1,-1 1 1,0-1-1,0 0 1,0 1-1,0 0 0,1 4 1,4 15 96,5 33 1,-9-39-13,0-1 0,1 0 1,1 0-1,0-1 0,12 23 1,-16-35-75,1 0 1,0-1-1,0 1 1,0-1-1,0 1 1,0-1 0,1 0-1,-1 0 1,1 0-1,-1 0 1,1 0-1,0 0 1,0-1 0,0 1-1,0-1 1,0 0-1,0 0 1,0 0-1,0 0 1,0-1 0,1 1-1,-1-1 1,0 0-1,0 0 1,1 0-1,-1 0 1,0-1 0,5 0-1,8-4 24,0 1 0,0-2 0,-1 0-1,22-12 1,-16 8-25,65-34-296,-58 28-2819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292 620 5120,'0'0'2609,"-2"10"-1930,-59 250 1706,33-155-1795,10-34-62,-2-1 1,-4-1 0,-35 71 0,49-118-222,-9 32-1,12-34-10,0 0 0,-12 20 1,11-29 66,3-12 191,4-1-490,0 1-1,1-1 1,-1 0-1,1 0 0,-1 0 1,1-1-1,0 1 1,0 0-1,0-4 0,1-29 293,2 0 0,13-63-1,28-68 213,-37 141-469,85-251 659,-70 225-532,2 1 0,2 1 0,40-55 0,-58 93-162,6-11 132,1 1-1,1 1 0,1 0 1,0 1-1,30-23 0,-45 40-159,1 0 1,-1 0-1,1 1 0,-1-1 0,1 1 0,0 0 0,0 0 0,0 0 0,0 0 0,0 1 1,0-1-1,0 1 0,0-1 0,0 1 0,0 0 0,0 0 0,0 1 0,0-1 1,0 1-1,0-1 0,-1 1 0,1 0 0,0 0 0,0 0 0,0 0 0,-1 1 0,1-1 1,0 1-1,-1 0 0,0 0 0,3 2 0,1 1 14,-1 0 1,-1 0-1,1 1 1,-1 0-1,0 0 1,0 0-1,-1 0 1,1 1-1,-1 0 1,-1-1-1,4 14 1,-3-4 3,-1 1 0,0-1 0,-2 0 0,1 1 0,-2-1 0,0 1 0,-2-1 0,1 0 0,-2 0 0,-6 20 0,5-22-10,-1 0 0,1-1-1,-2 1 1,0-1 0,-1-1-1,0 0 1,0 0 0,-2 0-1,1-1 1,-2-1 0,-18 17-1,24-24-16,0 0 0,0 0 1,0 0-1,0 0 0,0-1 0,0 0 0,-1 0 0,1 0 0,-1-1 0,0 1 0,1-2 0,-1 1 1,0 0-1,-11-2 0,14 1-7,-1-1 0,1 1 0,-1-1 0,1 0 0,0-1 0,-1 1 0,1 0 0,0-1 0,0 0 0,0 0 0,0 0 0,0 0 0,0 0 0,1-1 0,-1 1 0,1-1 0,0 0 0,0 1 0,-1-1 0,2 0 0,-1 0 0,0-1 0,1 1 0,-3-6 0,4 8-11,0 0 0,-1 0 0,1 0-1,0 0 1,0 0 0,0 0 0,-1 0 0,1 0 0,0 0 0,0 0-1,1 0 1,-1 0 0,0 0 0,0 1 0,0-1 0,1 0 0,-1 0 0,0 0-1,1 0 1,-1 0 0,1 0 0,-1 1 0,1-1 0,-1 0 0,1 0-1,0 1 1,-1-1 0,3-1 0,26-13 87,-19 11-82,76-32 28,2 4 0,179-41 0,-62 20-112,-102 24 6,-72 25 30,-38 7 44,0 1 0,0 0-1,0 0 1,1 0 0,-1 1-1,-8 8 1,7-6-3,-5 5 6,0 0 0,1 1-1,0 0 1,1 1 0,1 1 0,0 0 0,1 0 0,0 0 0,2 1-1,-10 27 1,15-38-10,1-1-1,1 0 1,-1 1 0,0-1-1,1 0 1,0 1 0,0-1-1,1 0 1,-1 1 0,1-1-1,0 0 1,0 1 0,0-1-1,0 0 1,1 0-1,0 0 1,0 0 0,0 0-1,0 0 1,1-1 0,-1 1-1,1-1 1,0 1 0,6 5-1,-4-5-1,1 1 0,0-1 0,0 0 0,0 0 0,0 0 0,0-1 0,1 0 0,0 0 0,-1-1 0,1 0 0,0 0 0,0 0 0,0-1 1,13 1-1,-15-3 1,-1 1 1,1 0-1,0-1 1,0 0-1,-1 0 1,1 0-1,0-1 1,-1 0-1,1 1 1,-1-2-1,0 1 1,0 0-1,0-1 1,0 0-1,5-4 1,-3 1 8,-1 0 0,0 0 0,0 0 0,0-1 0,-1 0 0,0 0 1,0 0-1,4-13 0,-3 7 18,-2 0-1,1 0 1,-2 0 0,0 0-1,0 0 1,-1-1 0,-1 1-1,0 0 1,-1-1 0,-5-23 0,5 33-17,0 1 1,0-1 0,-1 0 0,1 1 0,-1-1 0,0 1 0,0-1 0,0 1 0,-1 0-1,1 0 1,-1 0 0,0 0 0,1 1 0,-1-1 0,-1 1 0,1-1 0,0 1 0,-1 0-1,1 0 1,-1 1 0,1-1 0,-7-1 0,3 1 2,0 1 0,0 0 0,1 0 0,-1 1 0,0-1 0,0 2 1,0-1-1,0 1 0,0 0 0,0 0 0,-10 4 0,16-5-14,0 0 0,1 1 0,-1-1 0,0 0 0,1 0 0,-1 1 0,1-1 0,-1 0 0,1 1 0,-1-1 0,1 1 0,-1-1 0,1 1 0,-1-1 1,1 1-1,-1-1 0,1 1 0,0-1 0,-1 1 0,1 0 0,0-1 0,0 1 0,-1-1 0,1 1 0,0 0 0,0 0 0,0 1 0,0-1 0,0 1 0,0 0-1,0-1 1,1 1 0,-1 0 0,1-1 0,-1 1 0,1-1 0,1 3-1,0 1 1,1 0 0,1 0-1,-1-1 1,1 1 0,5 5-1,-3-5-4,0 0 0,0 0 0,0-1-1,1 0 1,-1 0 0,1 0 0,0-1 0,0 0-1,0-1 1,1 1 0,-1-1 0,1-1 0,-1 1-1,1-1 1,11 0 0,-9-2-3,1 0 0,-1-1 1,0 0-1,0 0 0,0-1 0,0 0 0,0-1 0,-1 0 0,0-1 1,1 0-1,8-6 0,20-17 0,55-51 0,-61 50 13,-1-2 50,40-51 1,-37 42-2,-22 25-28,-9 11-12,0 0 0,-1 0 1,2 0-1,-1 1 1,0-1-1,1 1 0,0 0 1,5-3-1,-9 6-13,1-1 0,-1 1 0,1 0 0,-1 0 0,1 0 0,-1 0 0,1 0 0,-1 0 0,1 0 0,-1 0 0,0 0 0,1 0 0,-1 1 0,1-1 0,-1 0 0,1 0 0,-1 0 0,1 0-1,-1 1 1,0-1 0,1 0 0,-1 0 0,1 1 0,-1-1 0,0 0 0,1 1 0,-1-1 0,0 1 0,0-1 0,1 0 0,-1 1 0,0-1 0,0 1 0,0-1 0,1 0 0,-1 1 0,0 0 0,6 19 41,-6-19-42,4 30 40,-2 0-1,-1 0 1,-2 1 0,-8 58 0,4-47 3,4-36-30,0-1-1,0 1 1,0-1 0,-1 1-1,0-1 1,-1 0 0,1 1-1,-1-1 1,0-1 0,-1 1-1,1 0 1,-8 7 0,9-11-7,0 0 1,0 0 0,0 0 0,-1 0 0,1-1 0,0 1-1,-1-1 1,1 0 0,-1 1 0,0-1 0,1 0-1,-1-1 1,0 1 0,0 0 0,1-1 0,-1 0 0,0 1-1,0-1 1,0 0 0,0-1 0,0 1 0,1 0-1,-1-1 1,0 0 0,0 1 0,1-1 0,-1 0 0,0 0-1,1-1 1,-1 1 0,-2-2 0,-4-4 32,0 1 0,0-2 0,1 1 1,-11-12-1,-17-16 197,30 31-190,1-1 18,7 7-40,33 23-51,-18-15 13,1-1 0,0-1 0,0 0 1,1-2-1,0 0 0,0-1 0,1-1 0,29 3 0,-32-6 4,-1-1 0,0-1 0,0 0 0,0 0 0,0-2 0,0 0 0,0-1 0,-1-1 0,1 0 0,-1-1 0,14-8 0,11-7 10,103-61 23,-103 64 108,-39 20-118,-1 0 0,1 0 0,-1 0 0,0 0 0,0 0 0,0 0 0,0 0 0,-1 5 0,1-6-5,-1 6 5,0 0-1,1 0 1,0 0 0,1 0-1,-1 0 1,1 0 0,0 0-1,1-1 1,0 1-1,0 0 1,0-1 0,1 1-1,0-1 1,0 0 0,1 0-1,-1 0 1,8 9-1,-9-14-8,0 1 0,0-1 0,0 0-1,0 0 1,0 0 0,0 0-1,0 0 1,1 0 0,-1 0-1,0-1 1,0 1 0,1-1-1,-1 0 1,0 1 0,1-1-1,-1 0 1,0-1 0,1 1-1,-1 0 1,0-1 0,1 1 0,-1-1-1,0 0 1,0 1 0,3-3-1,8-2 20,-1-1 0,0-1 0,13-9-1,-12 7 0,12-8 4,0-1-1,-2-1 0,0-1 1,-1-1-1,-1-1 0,-1-1 1,20-30-1,-19 20 17,-1 0 1,-2-1-1,-1-1 0,-1-1 1,12-44-1,-14 35 13,-4 16 42,-1-1-1,-1 0 1,-2-1 0,5-58-1,-11 89-94,0-1-1,0 1 1,0 0 0,0-1-1,0 1 1,1 0 0,-1 0-1,0-1 1,0 1 0,0 0-1,0-1 1,0 1 0,0 0-1,0-1 1,-1 1 0,1 0-1,0-1 1,0 1 0,0 0-1,0 0 1,0-1 0,0 1-1,0 0 1,-1 0 0,1-1-1,0 1 1,0 0 0,0 0-1,-1-1 1,1 1 0,0 0-1,0 0 1,-1-1 0,-6 10 28,-5 21-40,3 5-31,2 1-1,1-1 0,-1 45 0,4-38 12,0 5-22,2-1-1,2 1 1,2 0-1,2-1 0,2 1 1,19 61-1,-26-105 51,1-1 0,-1 0 0,1 0-1,-1 0 1,1 0 0,0 0 0,0 0 0,0 0-1,0-1 1,1 1 0,-1 0 0,0 0 0,1-1 0,-1 1-1,1-1 1,-1 1 0,1-1 0,0 0 0,0 0-1,0 0 1,3 2 0,-3-3 4,1 1 1,-1-1-1,1 0 0,-1 0 1,1 0-1,0 0 0,-1-1 1,1 1-1,-1-1 0,1 1 1,-1-1-1,0 0 0,1 0 1,-1 0-1,3-2 0,7-4 18,-1 0 1,-1-1-1,0 0 0,0-1 1,14-16-1,7-14 57,-23 27-55,1 1 1,1 0-1,0 0 0,14-12 0,-18 19-19,3-1 8,-4 19-8,-4-9-5,12 73-1,4 15 35,-16-86-29,0-2 15,0 0 0,1 0 0,-1 0 0,1 0-1,4 7 1,-6-12-15,0 1-1,1 0 1,-1-1 0,1 1 0,-1-1-1,1 0 1,-1 1 0,1-1-1,-1 1 1,1-1 0,-1 0-1,1 1 1,-1-1 0,1 0 0,-1 1-1,1-1 1,0 0 0,-1 0-1,1 0 1,1 0 0,-1 0 0,0 0-1,0 0 1,0-1 0,0 1 0,0 0 0,0-1 0,0 1-1,0-1 1,0 0 0,0 1 0,0-1 0,0 0-1,0 1 1,0-1 0,0 0 0,0-1 0,37-43 162,58-91 1,-72 99-31,-15 26-64,-6 10 12,-8 18 65,-1 8-121,6-20-24,-1 0 0,1 0 0,0 0 0,1 0-1,-1 0 1,1 0 0,0 0 0,1-1-1,-1 1 1,1 0 0,-1-1 0,4 6 0,-4-8-3,0 0 0,0-1 0,0 1 0,1 0 0,-1 0 0,1-1 1,-1 1-1,1-1 0,-1 1 0,1-1 0,0 0 0,0 0 1,0 0-1,0 0 0,0 0 0,0 0 0,0 0 0,0 0 1,0-1-1,0 1 0,0-1 0,0 0 0,0 0 0,1 0 1,-1 0-1,0 0 0,0 0 0,0 0 0,4-1 0,5-2 6,-1-1-1,0 0 0,0 0 1,0-1-1,0 0 0,-1-1 0,12-8 1,56-54-29,-45 38 47,-26 25-30,-3 1 15,0 1 0,1 0-1,-1 1 1,1-1 0,6-3-1,-9 6-7,1-1-1,-1 1 0,0-1 0,0 1 0,0 0 1,1 0-1,-1 0 0,0 0 0,0 0 0,1 0 1,-1 0-1,0 0 0,0 0 0,1 1 1,-1-1-1,0 0 0,0 1 0,0-1 0,1 1 1,-1 0-1,0-1 0,0 1 0,2 1 0,6 6 11,2-2-1,-1 1 0,1-1 0,22 9 1,-29-13-13,0-1 0,-1 0 1,1 0-1,0 0 0,0-1 1,0 1-1,0-1 0,0 0 1,0 0-1,0 0 0,0 0 1,-1-1-1,1 0 0,0 0 0,0 0 1,0 0-1,-1 0 0,1-1 1,5-3-1,-7 4 11,0 0-1,0 0 1,0 0 0,-1 0 0,1 0-1,0-1 1,-1 1 0,1-1-1,-1 0 1,0 1 0,1-1-1,-1 0 1,0 0 0,0 1-1,0-1 1,0 0 0,0 0 0,-1 0-1,1 0 1,-1 0 0,1-1-1,-1 1 1,0 0 0,0 0-1,0-4 1,6-28-26,-6 31 16,0 0 0,0 1 0,0-1 0,0 0 0,-1 1 0,0-1 0,-1-4 0,2 7 0,0-1 0,-1 0 0,1 1 0,-1-1 0,1 0 0,0 1 0,-1-1 0,1 1 0,-1-1 0,1 1 0,-1-1 0,1 1 0,-1 0 0,0-1 0,1 1 0,-1-1 0,1 1 0,-1 0 0,-1-1 0,1 1 0,0 0 0,-1 0 0,1 1 0,0-1 0,0 0 0,-1 1 0,1-1 0,0 0 0,0 1 0,0-1 0,-1 1 0,1 0 0,0-1 0,0 1 0,0 0 0,0 0 0,0 0 0,0 0 0,0 0 0,1 0 0,-1 0 0,0 0 0,0 0 0,0 1 0,-1 1 1,1 0 0,-1 1 0,1-1 0,-1 0 0,1 0 0,0 1 0,0-1 0,1 1 0,-1-1 0,1 1 0,-1-1 0,1 1 0,0-1 0,1 7 0,0-4 3,1 0 0,-1 0-1,1 0 1,0 0-1,1-1 1,-1 1 0,1 0-1,5 6 1,-5-7-2,1 0 0,0 0 1,0 0-1,0 0 0,1-1 0,-1 0 1,1 1-1,0-2 0,0 1 0,1-1 0,-1 1 1,1-2-1,-1 1 0,1 0 0,0-1 1,0 0-1,12 2 0,-13-4 3,0 0 0,0 0 1,0 0-1,0-1 0,0 0 0,0 0 0,8-3 1,-11 4-107,-1-1-1,1 0 1,0 0 0,-1 0 0,1 0 0,-1 0 0,1 0 0,-1 0 0,3-3 0,-4 3-207,1 0 0,0-1 0,0 1-1,-1 0 1,1-1 0,-1 1 0,1 0 0,-1-1 0,1 1 0,-1-1 0,0 1 0,0 0 0,0-3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14776,'0'0'960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11152,'0'0'176,"66"-8"-8,1-4-104,20-2 8,5 6 376,5 2 8,-6 6 192,-9 2 8,-19 2 88,-13 2 0,-10 4-96,-13-2 7,-11-4-159,-10 2 0,-6 0-136,-12-4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12056,'0'0'560,"91"-16"-432,-11-3-232,-25 13-8,-5 4-272,14 2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6520,'0'0'4016,"12"-13"-3088,187-193 2633,-141 152-2658,49-51 689,-89 84-826,0-1 0,-1-1 0,19-33-1,-32 42-80,-4 14-664,0 0 0,0-1 0,0 1 0,0 0-1,0 0 1,0 0 0,-1 0 0,1-1 0,0 1-1,0 0 1,0 0 0,-1 0 0,1 0 0,0-1-1,0 1 1,0 0 0,-1 0 0,1 0 0,0 0-1,0 0 1,0 0 0,-1 0 0,1 0 0,0 0 0,0 0-1,-1 0 1,1 0 0,0 0 0,0 0 0,-1 0-1,1 0 1,0 0 0,0 0 0,-3 1 36,2-1-1,-1 1 1,0 0 0,0 0-1,0 0 1,0 0 0,0 0 0,1 0-1,-1 1 1,0-1 0,-2 3 0,-9 12 74,0 0 0,0 2 1,2-1-1,0 1 0,1 1 0,-13 33 1,20-43-92,0 0 1,1 0-1,0 0 1,1 1 0,0-1-1,0 0 1,2 17-1,-1-20-16,1 0 0,1 1-1,-1-1 1,1 0-1,0 0 1,1 0 0,-1 0-1,1-1 1,0 1-1,1-1 1,-1 1 0,7 5-1,-8-7-12,1-2 1,0 1-1,0 0 0,0 0 0,1-1 0,-1 0 1,0 0-1,1 0 0,0 0 0,-1 0 0,1-1 1,0 0-1,0 1 0,5-1 0,-3 0 3,1 0 0,-1-1 0,1 0-1,0-1 1,-1 1 0,1-1 0,-1 0 0,7-3-1,10-4 32,0-1-1,-1-1 0,36-22 0,-50 27-31,75-49 167,92-79 1,-119 83-25,-101 130 81,40-70-227,0 0 0,1 0-1,0 1 1,1-1 0,0 1 0,1 0-1,-1 12 1,2-18-4,1 0-1,0 0 1,0 0 0,0 1-1,1-1 1,0 0 0,0 0-1,0 0 1,0 0 0,1 0-1,0-1 1,0 1 0,0 0 0,1-1-1,0 1 1,-1-1 0,7 6-1,-3-3 6,0-1 0,1 1 0,0-1-1,0-1 1,0 1 0,1-2 0,10 6 0,-15-8-5,-1-1-1,1-1 1,0 1 0,0 0 0,0 0 0,1-1 0,-1 0 0,0 0 0,0 0 0,0 0 0,0 0 0,0-1-1,0 1 1,0-1 0,0 0 0,0 1 0,0-2 0,0 1 0,0 0 0,0 0 0,-1-1 0,1 0 0,-1 1-1,1-1 1,2-3 0,0 1 11,0-1-1,0 0 1,0 0-1,0-1 1,-1 1-1,0-1 0,-1 0 1,1 0-1,-1 0 1,0 0-1,0-1 1,1-6-1,-3 9-5,0 0 0,0-1-1,-1 1 1,0 0-1,0 0 1,0 0 0,0-1-1,-1 1 1,1 0 0,-1 0-1,0 0 1,-1 0 0,1 0-1,0 0 1,-1 0-1,0 0 1,0 1 0,0-1-1,-1 1 1,1-1 0,-4-3-1,-4-2 24,1 0 0,-15-10 1,5 4-7,15 12-16,-1 0 0,0 0 1,1 0-1,-1 1 0,0 0 1,0 0-1,-7-2 0,7 3 6,0 0 0,0-1 0,0 0 0,0 0 0,-7-6 1,12 8-18,0 0 0,-1 0 0,1 0 0,0 0 0,0-1 0,0 1 0,0 0 0,0 0 0,0 0 0,0 0 0,0-1 0,0 1 0,0 0 0,0 0 0,0 0 0,0 0 0,0-1 0,0 1 0,0 0 0,0 0 0,0 0 0,0-1 0,0 1 0,0 0 0,0 0 0,0 0 0,0 0 0,0-1 0,0 1 0,1 0 0,-1 0 0,0 0 0,0 0 0,0-1 0,0 1 0,0 0 0,0 0 0,1 0 0,-1 0 0,0 0 0,0 0 0,0 0 0,0 0 0,1-1 0,-1 1 0,0 0 0,0 0 0,0 0 0,1 0 0,-1 0 0,0 0 0,0 0 0,15-5-5,-13 4 8,72-19-7,108-15 0,-158 31-7,19-3-24,0 2 0,84 1 1,-122 4 28,1 1 1,-1 0 0,1 0 0,-1 0-1,0 0 1,0 1 0,9 4 0,-12-6 6,0 1 0,-1 0 0,1 0 0,-1 0 0,1 1 1,-1-1-1,0 0 0,1 1 0,-1-1 0,0 0 0,0 1 0,0 0 1,0-1-1,0 1 0,0 0 0,-1-1 0,1 1 0,0 0 0,-1 0 1,1-1-1,-1 1 0,0 0 0,0 0 0,1 0 0,-1 0 0,-1 2 1,-2 17 35,-1-1 1,-1 0 0,-1 0-1,-1-1 1,-12 27 0,3-8 114,11-23 0,7-11 59,17-19 50,-12 9-291,-6 5 32,156-130 191,-121 104-148,1 2 0,65-34 0,-99 57-43,28-9 25,-30 10-27,-1 1 0,1 0 0,0 0 0,0 0 0,-1 0 0,1 0 0,0 0 0,-1 0 0,1 0 0,0 0 0,0 0 0,-1 0 0,1 0 0,0 0 0,-1 1 0,1-1 0,0 0 0,-1 1 0,1-1 0,0 0 0,-1 1 0,1-1 0,-1 1 0,1-1 0,-1 1 0,1-1 0,-1 1 0,1-1 0,-1 1 0,1-1 0,-1 1 0,0 0 0,1-1 0,-1 1 0,0 0-1,0-1 1,1 1 0,-1 1 0,3 17 16,-1 0-1,0 30 0,-3-34-4,2 1 0,0-1 0,0 0 1,1 0-1,8 26 0,-9-38-9,0 0-1,0 0 1,1 0 0,-1 0 0,1-1-1,-1 1 1,1 0 0,0-1 0,0 1-1,0-1 1,0 0 0,1 0 0,-1 0-1,1 0 1,-1 0 0,1 0 0,0 0-1,-1-1 1,5 2 0,-3-2 4,0 0 0,1 0 0,-1-1 0,0 1 0,1-1 1,-1 0-1,1 0 0,-1-1 0,0 0 0,1 1 0,-1-1 0,6-2 0,5-3 20,0-1 1,0 0-1,-1-1 0,0 0 0,0-1 0,16-15 0,1-5 50,-2-2 0,-1-1 0,-1-2-1,22-37 1,-45 65-67,-1 1 13,0 0-1,1 1 1,0-1 0,0 0-1,0 1 1,0 0-1,5-4 1,-9 8-22,1 0 0,-1 0 0,0 0 1,0 0-1,0-1 0,1 1 0,-1 0 0,0 0 1,0 0-1,0 0 0,0 0 0,1 0 0,-1 0 1,0 0-1,0 0 0,1 0 0,-1 0 0,0 0 1,0 0-1,0 0 0,1 0 0,-1 0 0,0 0 1,0 0-1,1 0 0,-1 0 0,0 0 1,0 0-1,0 0 0,1 0 0,-1 0 0,0 0 1,0 1-1,0-1 0,0 0 0,1 0 0,-1 0 1,0 0-1,0 1 0,0-1 0,4 12 25,-3 19-12,-2-29-13,0 43 31,-3 0-1,-10 47 0,11-74-6,-2 0 1,0 0-1,-1-1 0,-1 1 0,0-1 0,-2-1 0,-18 30 0,25-44-12,0 1-1,0 0 1,-1-1-1,1 1 1,-1-1 0,1 1-1,-1-1 1,0 0 0,0 0-1,0-1 1,0 1-1,-5 2 1,7-4-7,0 0 0,0 0 0,0 0 0,0 0 0,0 0 0,0 0 0,0 0 0,0 0 0,0 0 0,1 0 0,-1 0 1,0-1-1,0 1 0,0 0 0,0-1 0,0 1 0,0-1 0,-1 0 0,1 0 2,-1 0 0,1-1 0,0 1 0,0-1 0,-1 1 0,1-1 1,0 0-1,0 1 0,0-1 0,1 0 0,-1 0 0,0-1 0,-1-2 15,0 0 0,1 0 0,0 0-1,0 0 1,0 1 0,1-1 0,-1 0 0,1 0 0,0-1 0,2-4-1,-2 7-11,1 1-1,0-1 0,0 1 1,0 0-1,0-1 0,0 1 1,0 0-1,1-1 0,-1 1 1,1 0-1,-1 0 0,1 0 1,0 0-1,0 1 0,0-1 1,0 0-1,0 1 0,0-1 1,1 1-1,-1 0 0,4-2 1,6-1 5,1 0 1,0 0-1,0 2 1,0-1-1,0 1 0,23 1 1,82 7 20,-83-4-29,-8 0-126,51 11 0,-37 1-4531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13968,'0'0'1128,"105"-12"-1296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0 857 5520,'0'0'4801,"10"-13"-4128,107-179 763,-9-54-199,-39 79-490,2-24 411,-69 185-1105,8-34 543,-10 38-369,-1 8-50,-2 13-89,-52 359 356,-43 209-23,88-549-369,-19 48-1,24-74-12,0 0-1,-1-1 1,0 1 0,-1-1-1,0-1 1,-1 1-1,-17 17 1,25-27-35,-1-1 0,1 1 0,0-1 0,0 0-1,-1 1 1,1-1 0,0 1 0,-1-1 0,1 0 0,0 1-1,-1-1 1,1 0 0,-1 0 0,1 1 0,-1-1 0,1 0 0,-1 0-1,1 0 1,-1 1 0,1-1 0,0 0 0,-1 0 0,0 0-1,1 0 1,-1 0 0,1 0 0,-1 0 0,1 0 0,-1 0 0,1 0-1,-1 0 1,1 0 0,-1-1 0,1 1 0,0 0 0,-1 0-1,1 0 1,-1-1 0,1 1 0,-1 0 0,1-1 0,0 1 0,-1 0-1,1-1 1,-1 1 0,1 0 0,0-1 0,0 1 0,-1-1-1,1 1 1,0 0 0,-1-2 0,0-2 14,0 0 0,0 0 0,0 0 0,1 0 0,-1-7 0,2-8 10,0-1 0,0 1 0,2 0 1,1 0-1,0 0 0,1 0 0,1 0 0,12-25 0,10-11 50,46-68 0,-53 90-47,32-44 76,74-84-1,-119 153-90,-1 0 0,1 1-1,0 0 1,0 0 0,1 1-1,12-7 1,-21 13-14,1 0 0,-1 0 0,0 0 0,1 0 0,-1 0 0,0 0 1,1 0-1,-1 0 0,0 0 0,1 0 0,-1 0 0,0 1 0,1-1 0,-1 0 1,0 0-1,1 0 0,-1 0 0,0 1 0,0-1 0,1 0 0,-1 0 0,0 1 0,0-1 1,1 0-1,-1 0 0,0 1 0,0-1 0,0 0 0,0 1 0,1-1 0,-1 0 0,0 1 1,0-1-1,0 0 0,0 1 0,0-1 0,0 0 0,0 1 0,0-1 0,0 0 1,0 1-1,3 19 29,-3 40 48,-2-41-40,2-1 1,1 0 0,0 1 0,7 33-1,-7-47-29,1 0-1,0 0 1,0-1 0,0 1-1,0-1 1,1 1-1,-1-1 1,1 0-1,0 0 1,1 0-1,-1 0 1,1-1 0,-1 1-1,1-1 1,0 0-1,1 0 1,-1 0-1,0-1 1,1 1-1,-1-1 1,1 0 0,7 2-1,-7-3 3,-1 0-1,0 0 1,0 0-1,1-1 1,-1 0-1,1 1 1,-1-2-1,0 1 1,1 0-1,-1-1 1,0 0-1,1 0 1,-1 0-1,0 0 1,0-1-1,0 1 1,0-1-1,0 0 1,0-1 0,-1 1-1,1-1 1,-1 1-1,1-1 1,2-4-1,-2 3 2,-1 0 1,0 0-1,0 0 0,0 0 0,-1-1 0,1 0 1,-1 1-1,0-1 0,-1 0 0,1 0 0,-1 0 1,0 0-1,0 0 0,-1 0 0,1-1 0,-1 1 1,0 0-1,-1 0 0,1 0 0,-2-7 0,-1 1 11,-1 0-1,0 1 1,0-1-1,-1 1 1,-1 0-1,1 0 1,-1 1-1,-1 0 1,0 0-1,-15-15 1,7 11 13,0 0 0,-1 0 0,0 2-1,-1 0 1,-22-11 0,19 16 9,18 6-36,0-1 1,0 1-1,0-1 0,0 1 0,0-1 1,0 0-1,0 0 0,0 0 1,0 0-1,1 0 0,-3-1 1,7 0 9,1 0 1,0 1 0,-1 0-1,1 0 1,0 0 0,-1 1-1,6-1 1,135-22 17,2-1-1,-117 20-16,-18 1 10,1 2-1,-1-1 1,23 2-1,-32 0-23,1 0 0,0 0 0,-1 1-1,1-1 1,-1 1 0,1 0 0,-1 0 0,0-1-1,1 2 1,-1-1 0,0 0 0,0 0 0,0 1-1,0-1 1,0 1 0,0 0 0,0 0 0,0-1-1,0 1 1,-1 0 0,1 1 0,1 3 0,6 14 102,-2 0-1,0 1 1,5 26 0,-6-22 140,16 44 0,-19-65-201,-1 0 0,1 0 0,0 0 1,0-1-1,0 1 0,0-1 0,1 1 0,-1-1 0,1 0 0,0-1 1,0 1-1,0 0 0,0-1 0,6 2 0,3 2-832,0-1 0,1-1 0,14 3-1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0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10544,'0'0'3000,"2"12"-2235,1 8-395,-1-1-1,-1 1 1,-1-1 0,-1 1 0,-3 19-1,3-33-183,0 0-1,0 0 1,-1 0 0,0 0-1,-1 0 1,1 0-1,-1 0 1,0-1 0,0 1-1,-5 4 1,6-7-75,-1-1 1,1 1-1,-1-1 1,1 0-1,-1 0 0,0-1 1,0 1-1,0 0 1,0-1-1,0 0 1,0 1-1,0-1 0,0-1 1,-1 1-1,1 0 1,0-1-1,-1 0 0,1 1 1,0-1-1,-6-1 1,-7-2 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1293 5824,'0'0'6425,"10"4"-5945,-2-1-413,16 8 461,42 12 0,-58-21-390,0 0-1,0 0 0,1-1 0,-1 0 1,1-1-1,-1 0 0,0 0 0,1 0 1,-1-1-1,14-4 0,-12 2 7,-1 0 1,0-1-1,0-1 0,0 1 0,-1-1 0,0-1 1,0 0-1,0 0 0,0 0 0,-1-1 0,10-12 1,-13 14-80,-1 0 0,1-1 0,-1 0 0,0 1 0,0-1 0,0-1 0,-1 1 0,0 0 0,0 0 0,-1-1 0,0 1 0,0-1 0,0 1 0,-1-1 1,0 1-1,0-1 0,0 0 0,-3-7 0,-1-4 54,-1 0 0,-1 1 1,0 0-1,-2 0 0,0 0 0,0 1 1,-2 1-1,0-1 0,-1 1 0,-15-16 1,24 28-95,-1 1 0,1 0 0,0-1 0,0 1 0,-1 0 0,1 1 0,-1-1 0,0 0 1,1 1-1,-1-1 0,0 1 0,0 0 0,0 0 0,0 0 0,0 0 0,0 1 0,0-1 0,-4 1 0,4 0-5,0 1-1,-1 0 0,1 0 1,0 0-1,1 0 0,-1 1 0,0-1 1,0 1-1,1-1 0,-1 1 1,0 0-1,1 0 0,0 0 1,-1 1-1,1-1 0,0 0 0,-3 6 1,0 0 4,0 1-1,0 0 1,1-1 0,0 1 0,1 1 0,0-1 0,0 0 0,1 1 0,0 0 0,0 16-1,1-6 10,1 0-1,1-1 0,0 1 0,7 27 1,-7-40-24,1 0 1,0 0-1,1-1 1,-1 1-1,1-1 1,1 1-1,-1-1 1,1 0-1,0 0 1,0-1-1,1 1 1,0-1-1,10 9 1,-7-8 0,0-1-1,0 0 1,1 0 0,0 0-1,0-1 1,0-1-1,0 0 1,1 0 0,12 2-1,-5-3 4,1 0 0,0-1 0,-1-1-1,1 0 1,0-2 0,-1 0 0,1 0-1,-1-2 1,0 0 0,0-2 0,17-6-1,-19 4 6,1-1 1,-1 0-1,-1-1 0,0 0 0,0-1 0,-1-1 0,0 0 0,-1-1 0,-1 0 0,14-21 0,7-15 51,44-94 0,-60 109-38,108-246 168,-109 239-176,-3 0 1,-1-1 0,-2 0-1,-2 0 1,1-48-1,-8 90-23,0-142 51,-1 127-45,-1 1 1,0-1-1,-1 1 0,0-1 1,-2 1-1,1 0 0,-12-21 1,15 32-6,-1 0 0,0 0 1,1 0-1,-2 1 1,1-1-1,0 1 0,0-1 1,-1 1-1,1 0 1,-1 0-1,0 0 0,1 0 1,-1 0-1,0 0 1,-5-1-1,6 3 0,0-1-1,0 1 1,0 0 0,0 0-1,0 0 1,-1 0 0,1 0-1,0 0 1,0 1 0,0-1-1,0 1 1,0-1-1,0 1 1,0 0 0,0 0-1,0 0 1,1 0 0,-1 0-1,0 0 1,0 0 0,1 1-1,-1-1 1,1 1 0,-3 2-1,-4 6 4,1 0 0,0 1 0,1-1 0,0 1 0,0 0 0,1 1 0,1 0 0,0-1 0,-3 16 0,-2 19 19,-3 49 1,11-92-24,-4 57 8,1 0 0,4 1 1,2-1-1,3 0 0,2 0 0,19 71 0,-20-108-8,2-1 1,1-1-1,0 1 0,2-1 0,0-1 0,1 0 0,1-1 1,17 20-1,-19-27-1,0 0 1,0-1-1,1 0 1,0-1-1,1-1 1,0 1-1,1-2 1,-1 0-1,2-1 1,-1 0-1,1-1 0,25 7 1,-30-12 1,0 1-1,0-1 1,0-1 0,0 0-1,0 0 1,-1-1-1,1-1 1,0 1 0,0-1-1,0-1 1,-1 0 0,0 0-1,1-1 1,-1 0 0,0-1-1,-1 0 1,1 0-1,-1-1 1,0 0 0,7-7-1,0-1 35,-1-1-1,-1 0 0,0-1 0,-1 0 0,-1-1 1,0 0-1,-1-1 0,14-35 0,-22 46-20,1 0 0,-2-1 0,1 1-1,-1 0 1,0-1 0,0 1 0,-1-1-1,0 1 1,0-1 0,-1 1 0,-1-9-1,1 12-2,0 0-1,0 0 0,-1 0 0,1 0 1,-1 0-1,0 1 0,0-1 0,0 1 1,0-1-1,-1 1 0,1 0 0,-1-1 1,0 1-1,0 1 0,0-1 0,0 0 1,-1 1-1,1 0 0,-1 0 0,1 0 1,-7-3-1,7 4-4,0 1 0,0-1 0,-1 1 0,1 0 0,0 0 0,0 0 1,0 0-1,-1 1 0,1-1 0,0 1 0,0 0 0,0 0 0,0 0 0,0 0 0,0 1 0,0-1 0,0 1 0,1-1 0,-1 1 1,0 0-1,1 0 0,-3 3 0,-4 3 13,1 0 0,1 0 1,0 1-1,0-1 1,-6 11-1,9-10-12,-1-1 0,1 0 1,1 1-1,0 0 0,0 0 0,0 0 1,1 0-1,1 0 0,0 1 0,0-1 0,0 0 1,1 1-1,1-1 0,0 0 0,0 1 1,1-1-1,4 16 0,-3-17-8,0-1 0,0 0-1,1 0 1,0 0 0,0 0 0,0-1-1,1 1 1,0-1 0,1 0 0,-1 0-1,1-1 1,0 0 0,0 0 0,1 0-1,-1-1 1,1 0 0,0 0 0,0-1-1,1 0 1,-1 0 0,12 2 0,-9-3 4,0 0 1,1-1-1,0 0 1,-1-1 0,1 0-1,-1-1 1,1 0-1,-1-1 1,1 0-1,-1-1 1,15-5 0,11-7 15,62-35 1,-63 30-6,262-142 95,-272 147-103,-17 10-4,-1 1 0,1 0 1,0 0-1,13-4 0,-21 8-1,1 0 0,-1 0 0,0 0-1,1 0 1,-1 0 0,1 0 0,-1 0-1,0 0 1,1 1 0,-1-1 0,1 0-1,-1 0 1,0 0 0,1 1 0,-1-1 0,0 0-1,1 0 1,-1 1 0,0-1 0,1 0-1,-1 1 1,0-1 0,0 0 0,1 1-1,-1-1 1,0 0 0,0 1 0,0-1 0,0 1-1,0-1 1,1 0 0,-1 1 0,0-1-1,0 1 1,0-1 0,0 1 0,0-1-1,0 0 1,0 1 0,0-1 0,0 1 0,-1-1-1,1 0 1,0 1 0,0 0 0,-4 22 54,-25 64 49,18-57-44,-11 45 0,21-66-41,-1 0-1,1 1 1,1 0-1,0-1 1,0 1-1,3 16 1,-3-23-13,1 0 1,-1-1-1,1 1 0,-1-1 0,1 0 1,0 1-1,0-1 0,0 0 1,0 1-1,1-1 0,-1 0 1,0 0-1,1 0 0,0 0 0,-1 0 1,1 0-1,0-1 0,0 1 1,0-1-1,0 1 0,0-1 1,1 1-1,-1-1 0,0 0 0,1 0 1,-1 0-1,0-1 0,1 1 1,-1-1-1,5 1 0,-3-1 2,1 0 0,-1-1-1,1 0 1,-1 0 0,1 0-1,-1 0 1,0-1 0,0 0-1,0 0 1,0 0 0,0 0-1,0 0 1,5-5 0,5-4 13,-1 0 0,14-18 0,5-9 16,-2-2 0,-1-1 0,-3-2 0,-1 0 1,-3-2-1,24-62 0,-33 69-17,-2 0-1,-2 0 1,-1-1 0,-1 0-1,1-57 1,-17-199 121,7 267-97,-2 0 0,0 0 0,-16-51 0,20 79-42,0-1 1,0 1-1,0-1 1,0 1 0,0-1-1,-1 1 1,1-1-1,0 1 1,0-1-1,-1 1 1,1-1 0,0 1-1,-1 0 1,1-1-1,0 1 1,-1-1 0,1 1-1,-1 0 1,1 0-1,-1-1 1,1 1 0,-1-1-1,-6 8 39,-3 20-7,3 10-27,1 1 0,2 0 1,1 0-1,2 0 0,5 45 0,6 2-40,25 103 1,-26-151 29,2-1 1,2-1-1,17 36 1,59 96 67,-87-164-63,18 38 40,-15-30-35,0 0 1,0-1-1,1 0 0,1 0 1,-1 0-1,10 9 0,-16-19-12,0 0 0,0-1 0,0 1-1,0 0 1,0 0 0,0-1 0,0 1 0,0 0 0,0 0-1,0-1 1,0 1 0,0 0 0,0 0 0,0-1-1,0 1 1,1 0 0,-1 0 0,0-1 0,0 1-1,0 0 1,0 0 0,1 0 0,-1-1 0,0 1 0,0 0-1,0 0 1,1 0 0,-1 0 0,0 0 0,0 0-1,1-1 1,-1 1 0,0 0 0,0 0 0,1 0-1,-1 0 1,0 0 0,0 0 0,1 0 0,-1 0-1,0 0 1,1 0 0,-1 0 0,0 0 0,0 0 0,1 0-1,-1 0 1,0 1 0,0-1 0,1 0 0,-1 0-1,0 0 1,0 0 0,0 0 0,1 0 0,-1 1-1,0-1 1,0 0 0,0 0 0,1 0 0,-1 1-1,0-1 1,0 0 0,0 0 0,0 1 0,-3-25-387,-4-1-2932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11352,'0'0'1549,"14"-1"-1290,131-7 404,170-7 1707,-308 15-2418,55 1 1277,-57-1-1381,-1 1 1,1 0-1,0 0 1,-1 0-1,1 0 1,-1 1-1,1 0 1,-1 0-1,0 0 1,5 3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1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9848,'0'0'1165,"14"-7"-1010,-7 4-130,6-2 38,-1-1 0,0-1-1,0 0 1,0 0 0,-1-1 0,18-16 0,30-42 964,-3-2-1,50-78 1,-87 118-582,-3 1 84,-12 20-137,0 0 0,1 0 0,0 1 0,6-8 0,-11 15-342,1-1-1,-1 1 0,1-1 0,-1 1 1,1-1-1,-1 1 0,0-1 0,1 1 0,-1-1 1,0 1-1,1-1 0,-1 1 0,0-1 0,0 1 1,1 0-1,-1-1 0,0 1 0,0-1 1,0 1-1,0 0 0,0-1 0,0 2 0,1 29 426,-5 36 0,2-43-307,1 0 0,1 0 0,5 35 0,-4-48-92,1-1 0,1 1 1,0-1-1,0 0 1,1 0-1,9 16 0,-12-23-50,1 0 0,0 0-1,0-1 1,0 1 0,1 0-1,-1-1 1,1 0 0,-1 1-1,1-1 1,0 0 0,0 0-1,0-1 1,0 1-1,0-1 1,0 1 0,0-1-1,1 0 1,-1 0 0,0-1-1,1 1 1,-1-1 0,1 1-1,-1-1 1,5 0 0,4-2 17,-1 1 1,0-1-1,0-1 1,0 0-1,0-1 1,-1 0-1,1 0 1,-1-1-1,15-10 1,4-5 88,44-41 0,-19 15 38,-19 12 57,-47 75 320,6-25-466,3-6-46,0 0 0,0 0 0,1 0 1,1 0-1,-1 0 0,2 1 0,0 19 1,1-26-26,-1 0 0,1 0 0,0-1 0,0 1 0,0 0 0,1 0 0,-1-1 0,1 1 0,0-1 0,0 1 0,0-1 0,0 0 0,1 0 0,-1 0 0,1 0 0,0 0 0,0-1 0,0 1 0,0-1 0,0 0 0,1 1 0,-1-2 0,8 4 0,-8-4 1,0 0-1,0 0 0,1 0 1,-1 0-1,0-1 0,1 0 1,-1 1-1,1-1 0,-1-1 1,0 1-1,1 0 0,-1-1 1,1 0-1,5-1 0,-4-1 6,1 1 0,-1-1 0,0 0-1,1 0 1,-1-1 0,-1 1 0,1-1 0,4-5-1,-3 4 6,-1-1 1,0 0-1,-1 0 0,1 0 0,-1 0 0,-1-1 0,1 0 0,-1 0 0,0 0 0,0 0 0,-1 0 0,0 0 0,1-12 0,-2 14-4,-1 1 0,0-1 0,-1 1 0,1-1 0,-1 1 0,0-1 0,0 1-1,-1 0 1,1 0 0,-1 0 0,0 0 0,0 0 0,0 0 0,0 0 0,-1 0 0,0 1 0,-3-5 0,1 4 3,0 0 1,0 0-1,0 0 1,0 1-1,-1 0 1,1 0-1,-1 0 1,0 1-1,0-1 1,0 1-1,-10-1 1,-10-5 55,13 1-33,13 7-43,0 0 1,0 0 0,0 0-1,0 0 1,0 0 0,-1 0-1,1-1 1,0 1 0,0 0-1,0 0 1,0 0 0,0 0-1,0-1 1,0 1-1,0 0 1,-1 0 0,1 0-1,0-1 1,0 1 0,0 0-1,0 0 1,0 0 0,0 0-1,0-1 1,0 1 0,0 0-1,0 0 1,0 0 0,0-1-1,1 1 1,-1 0-1,0 0 1,0 0 0,0-1-1,0 1 1,0 0 0,0 0-1,0 0 1,0 0 0,1-1-1,-1 1 1,0 0 0,0 0-1,0 0 1,11-10 5,19-15 4,53-36 1,-74 55 0,1 0 0,0 1 0,0 0 0,0 1 0,0 0 0,1 1 0,0 0 0,0 0 0,0 2 0,18-2 0,-27 3-6,1 0 0,-1 0 1,0 0-1,0 0 0,1 1 0,-1-1 1,0 1-1,0 0 0,1 0 0,-1 0 0,0 0 1,0 0-1,0 0 0,0 0 0,0 0 1,-1 1-1,1-1 0,2 4 0,-1-2 3,-1 0 0,0 1 0,0-1 0,0 0-1,-1 1 1,1 0 0,-1-1 0,0 1 0,0 0-1,0 4 1,1 9 20,-1-1 0,-1 1-1,0-1 1,-4 18 0,4-31-23,-4 29 105,0 0-1,-17 59 0,36-111 341,19-29-390,-20 29 2,1-3-21,-12 17-25,0-1 0,1 1 1,0 1-1,0-1 1,0 1-1,1-1 0,0 1 1,0 0-1,0 1 1,0 0-1,11-7 1,-14 10-15,0 1 0,0-1 0,0 1 0,0 0 0,0-1 0,0 1 0,0 0 0,-1 0 0,1 0 0,0 1 0,0-1 0,0 0 0,0 1 0,0-1 0,0 1 0,0 0 0,-1 0 0,1-1 0,0 1 0,-1 0 0,1 1 0,0-1 0,-1 0 0,3 3 0,4 3 12,-1 2 1,0-1 0,8 14 0,5 4 2,-18-24-15,0-1 0,-1 1 0,1-1 0,0 0-1,0 1 1,0-1 0,0 0 0,0 0 0,0 0 0,0-1-1,0 1 1,0 0 0,1-1 0,-1 0 0,0 1 0,0-1 0,4 0-1,-2 0 8,0-1-1,0 0 0,0 0 1,0 0-1,0 0 0,0 0 1,0-1-1,7-4 1,-2 0 12,1-1 1,-1 0 0,0 0-1,0-1 1,13-17 0,-3 3 38,-1-1 0,-1-1 1,23-44-1,-18 34 77,-21 33-129,0 0 0,0 0 0,0 0 0,0 0 1,0 0-1,0 0 0,1 0 0,-1 1 0,0-1 0,1 0 0,1 0 0,-3 1-5,1 0 0,-1 0-1,1 0 1,0 0 0,-1 0 0,1 0-1,-1 0 1,1 0 0,-1 0 0,1 0-1,-1 0 1,1 1 0,-1-1-1,1 0 1,-1 0 0,1 1 0,-1-1-1,1 0 1,-1 1 0,1-1 0,-1 0-1,1 1 1,-1-1 0,0 1-1,1-1 1,-1 0 0,0 1 0,1-1-1,-1 1 1,0 0 0,7 13 8,-1 0 0,0 0 0,-1 1 0,-1-1 1,0 1-1,-1 0 0,-1 1 0,0-1 0,-1 0 0,-1 0 1,0 1-1,-1-1 0,-1 0 0,0 1 0,-7 23 0,8-36-4,0 0-1,0 0 0,-1 0 1,1 0-1,-1 0 0,0 0 0,0 0 1,0-1-1,0 1 0,0-1 1,0 1-1,-1-1 0,1 0 0,-1 0 1,1 0-1,-1 0 0,0 0 1,0-1-1,0 1 0,0-1 0,0 0 1,0 0-1,-1 0 0,1 0 1,0 0-1,0-1 0,-1 0 0,1 1 1,0-1-1,-1-1 0,1 1 0,0 0 1,0-1-1,-1 1 0,1-1 1,0 0-1,-4-2 0,6 3-2,0 0-1,1-1 0,-1 1 1,0 0-1,0-1 0,1 1 1,-1-1-1,1 1 1,-1-1-1,0 1 0,1-1 1,-1 1-1,1-1 0,-1 1 1,1-1-1,-1 0 1,1 1-1,0-1 0,-1 0 1,1 0-1,0 1 0,-1-1 1,1 0-1,0 0 1,0 1-1,0-1 0,0 0 1,0 0-1,0 1 0,0-1 1,0 0-1,0 0 1,0 0-1,0 1 0,0-1 1,1 0-1,-1 0 0,0 1 1,1-1-1,-1 0 1,0 1-1,1-1 0,-1 0 1,1 1-1,-1-1 0,1 1 1,-1-1-1,1 0 1,-1 1-1,2-1 0,1-2 9,0 0-1,1 0 0,-1 0 0,1 0 1,0 1-1,-1 0 0,1-1 0,5 0 0,8-3 28,1 2-1,-1 1 0,36-3 1,58 4 28,-78 2-64,21 3-263,-37-1-3130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135 227 6824,'0'0'6422,"-11"11"-5846,-1 0-414,2-2-32,1 0 0,0 1 1,0 0-1,1 1 1,-10 16-1,11-16 5,1 0-1,0 0 1,1 1-1,0 0 1,1 0 0,0 0-1,1 1 1,0-1-1,1 1 1,0-1-1,1 25 1,2-34-97,-1 1 0,1 0 0,0 0 0,1-1 0,-1 1 0,1 0 0,0-1 0,-1 0 1,2 1-1,-1-1 0,0 0 0,1 0 0,-1 0 0,1 0 0,0-1 0,0 1 0,0-1 0,0 1 0,0-1 0,1 0 0,-1 0 1,0-1-1,1 1 0,6 1 0,-4-1 19,1 0 0,0 0 0,0 0 0,-1-1 0,1-1 1,0 1-1,0-1 0,0 0 0,0 0 0,0-1 0,0 0 0,0 0 1,7-3-1,-12 3-39,0 0 0,0 0-1,0-1 1,0 1 0,-1-1 0,1 1 0,0-1 0,-1 1 0,1-1 0,-1 0 0,1 0 0,-1 0-1,0 0 1,0 0 0,0 0 0,0 0 0,0-1 0,0 1 0,-1 0 0,1-3 0,2-7 40,-2 1 0,2-20 0,-3 27-44,1-17 93,-1-1 0,-1 0 0,-1 1-1,-8-39 1,1 29 408,11 45-316,0 0 0,1 0 0,1-1-1,1 1 1,0-1 0,0 0 0,9 14 0,-12-24-133,0 1 0,1 0 0,-1-1 0,1 1 0,0-1 0,0 0 0,0 0 0,0 0 0,0-1 0,1 1 0,6 3 0,-8-5-29,1 0 0,-1-1 1,1 1-1,-1 0 0,1-1 0,-1 0 1,1 0-1,-1 0 0,1 0 0,-1 0 1,1 0-1,-1-1 0,1 1 1,-1-1-1,0 0 0,1 1 0,-1-1 1,0 0-1,1 0 0,-1-1 0,3-1 1,15-11 203,0-1 0,27-28 0,-30 27-128,28-29 296,-42 43-379,-3 1-7,1 0 0,0 1 1,0-1-1,-1 0 0,1 0 0,0 1 0,0-1 0,0 1 0,0-1 0,0 1 0,0-1 0,0 1 0,0 0 0,2-1 0,-2 2-13,0-1 0,-1 1 0,1 0-1,0-1 1,-1 1 0,1 0-1,0 0 1,-1-1 0,1 1 0,-1 0-1,1 0 1,-1 0 0,0 0 0,1 0-1,-1 0 1,0 0 0,0 0 0,0 0-1,1 0 1,-1 0 0,0 1 0,2 12 21,-1 1 0,0-1 0,-1 17 0,2 31 165,-2-62-191,1 1 1,-1-1 0,0 1 0,0-1 0,0 0 0,0 1 0,0-1 0,1 0 0,-1 1 0,0-1 0,0 0-1,0 1 1,1-1 0,-1 0 0,0 0 0,1 1 0,-1-1 0,0 0 0,1 0 0,-1 1 0,0-1 0,1 0-1,-1 0 1,0 0 0,1 0 0,-1 0 0,0 1 0,1-1 0,-1 0 0,1 0 0,-1 0 0,0 0-1,1 0 1,-1 0 0,1 0 0,-1-1 0,0 1 0,1 0 0,-1 0 0,1 0 0,-1 0 0,0 0 0,1 0-1,-1-1 1,0 1 0,1 0 0,-1 0 0,0-1 0,0 1 0,1 0 0,-1 0 0,1-1 0,19-15 48,-19 16-52,20-19 52,1 1 0,1 1-1,1 0 1,31-15 0,-54 32-51,1-1-1,-1 1 1,1 0 0,-1-1-1,1 1 1,-1 0-1,1 0 1,-1 0 0,1 0-1,-1 0 1,1 1-1,-1-1 1,1 0-1,-1 1 1,1-1 0,-1 1-1,0-1 1,1 1-1,-1-1 1,0 1 0,1 0-1,-1 0 1,0 0-1,0 0 1,0 0-1,0 0 1,0 0 0,2 3-1,3 3 2,0 1-1,-1 0 1,6 12-1,-5-9 3,-4-7-6,0-1 1,0 0-1,0 1 0,1-1 1,-1 0-1,1-1 1,0 1-1,0 0 0,0-1 1,0 1-1,0-1 0,0 0 1,1 0-1,5 2 1,-6-3-1,0-1 0,0 1 0,0-1 0,0 0 1,0 0-1,0 0 0,0 0 0,0-1 0,0 1 0,0-1 1,0 0-1,0 0 0,0 0 0,0 0 0,0 0 1,0 0-1,-1-1 0,5-3 0,15-10 0,29-27 0,-14 10 0,-32 28 0,4-3 0,0-1 0,0 0 0,0 0 0,10-15 0,-14 19-6,-5 8-7,-3 9-10,-55 157 42,51-142-14,0 0 1,2 1-1,1-1 1,-1 36-1,5-61 1,0 1 0,1 0 0,-1-1-1,1 1 1,-1-1 0,1 1 0,0 0 0,0-1-1,1 0 1,-1 1 0,1-1 0,3 6 0,-4-8-5,0 0 1,-1 0 0,1 0-1,0-1 1,0 1 0,0 0-1,0-1 1,0 1 0,-1-1-1,1 1 1,0-1 0,0 0-1,1 1 1,-1-1 0,0 0 0,0 1-1,0-1 1,2 0 0,-1 0-1,0-1 0,0 1 0,0-1 1,0 1-1,0-1 0,0 0 1,0 1-1,0-1 0,-1 0 0,1 0 1,0-1-1,3-1 0,1-3 1,0 0-1,0-1 0,-1 0 1,0 1-1,0-2 0,0 1 1,-1 0-1,0-1 1,-1 0-1,0 0 0,0 0 1,-1 0-1,4-17 0,-1-11 24,3-68-1,-8 101-21,-1-70 27,-10-75 1,5 84-19,2 40 9,-7-33 1,-1 0 31,11 53-48,-1-10 20,1 11-15,-1 9-7,1 11-16,1 0-1,1 0 1,1 0 0,7 30-1,-8-41 13,27 119-5,-22-106 31,1 0 1,0 0-1,1 0 0,14 22 0,-12-26 14,2-1 0,0 0 0,0-1 0,19 15 1,3 1-2840,-28-24 1799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7736,'0'0'2600,"10"-3"-2040,11-4-320,-1-1 0,-1-1 0,1 0 0,-2-1 0,1-2 0,29-23 0,-35 21-58,0-1 0,-1 0 0,0-1 0,-2 0 0,0-1 0,0 0 0,-2-1 0,13-36 1,-3-7 655,15-90 1,-27 114-479,-1-1 1,-1-46 0,-4 70-242,0 0 1,-1 0-1,-1-1 1,0 1-1,-1 0 1,-1 1-1,0-1 1,0 1-1,-9-16 1,13 28-97,-1 0-1,1 0 1,-1-1 0,0 1 0,1 0 0,-1 0 0,0 0 0,0 0-1,0 0 1,1 1 0,-1-1 0,0 0 0,0 0 0,0 0 0,-1 1-1,1-1 1,0 1 0,0-1 0,-2 0 0,2 1-10,0 0 0,0 0 0,0 0 0,0 1 0,0-1 0,1 0 0,-1 1 0,0-1 0,0 0 0,0 1 0,1-1 0,-1 1 0,0-1 1,0 1-1,1 0 0,-1-1 0,1 1 0,-1-1 0,0 1 0,0 1 0,-3 4 23,1 1 1,0-1 0,0 0-1,1 1 1,-3 10-1,0 5 27,1 1 0,1-1 0,1 1 0,2 35 0,2-16 80,13 66-1,-11-88-82,2 0-1,0 0 0,1-1 0,1 1 0,0-2 0,2 1 0,21 31 0,-24-41-11,1 0-1,-1-1 1,2 1-1,-1-2 1,1 1-1,17 11 0,-20-16-10,1 1 0,0-1 0,-1 0 0,1 0 0,0-1 0,0 0 0,1-1 0,-1 1 0,0-1 0,0 0-1,11-1 1,-9-1 8,0 0 0,-1-1-1,1 0 1,-1-1-1,1 0 1,-1 0-1,0-1 1,0 0-1,0 0 1,-1-1 0,0 0-1,0 0 1,0 0-1,0-1 1,-1-1-1,0 1 1,0-1 0,-1 0-1,1 0 1,5-12-1,-16 39 102,0 0-1,1 1 0,1-1 1,-1 30-1,4-47-136,0 0 0,0 1 0,1-1 0,-1 0 0,1 0 0,0 0 0,0 0 0,0 0 0,0 0 0,0 0 0,1-1 0,-1 1 0,1 0 0,0-1 0,0 1 0,0-1 0,0 1 0,0-1 0,0 0 0,1 0 0,-1 0 0,1 0 0,0-1 0,-1 1 0,1-1 0,0 1 0,0-1 0,0 0 0,0 0 0,0 0 0,0-1 0,0 1 0,0-1 0,0 1-1,1-1 1,-1 0 0,0-1 0,0 1 0,0 0 0,0-1 0,0 1 0,0-1 0,0 0 0,0 0 0,0-1 0,0 1 0,0 0 0,0-1 0,3-2 0,-5 3-3,1-1 0,0 1 0,0-1 0,-1 1 0,1-1 0,-1 0 0,1 1 0,-1-1 0,0 0 0,0 0 0,0 0 0,0 0 0,0 0 0,0 0 0,0 0 0,-1 0 0,1-1 0,-1 1 0,1 0 0,-1 0 0,0-1 0,0 1 0,0 0 0,0 0 0,0-1 0,-1 1 0,1 0 0,-1 0 0,1 0 0,-1-1 0,0 1 0,-1-2 0,-2-4 15,1 1 0,-1 0 0,-1 0 0,1 0 0,-1 0 1,0 1-1,-10-9 0,12 12-11,0 0 6,1 0 0,-1 1 0,1-1 0,-1 1 0,0 0 0,0 0 0,0 0 0,0 0 0,0 0 1,-1 1-1,1-1 0,0 1 0,-1 0 0,-5-1 0,-3 0 69,10 1-13,9 0-29,3-1-41,1-1 1,-1 0 0,17-6-1,12-5 4,86-14 112,-109 21 295,-12 6 367,-9 9-378,4-4-363,0 0-1,1 0 1,-1 0 0,1 0-1,0 1 1,1 5 0,-1-4-32,1-1 0,1 1 1,-1-1-1,1 0 0,0 0 1,0 0-1,0 0 0,6 9 1,30 35 3,-17-23-7,-14-17-14,0-1 1,0 0 0,1-1-1,0 0 1,12 8-1,-19-13 11,1-1 0,0 1 0,0-1 0,0 0 0,1 1 0,-1-1 0,0 0 0,0 0 0,1-1 0,-1 1 0,0 0 0,1-1 0,-1 0 0,1 1 0,-1-1 0,0 0 0,1 0 0,-1 0 0,1-1 0,-1 1 0,1-1 0,-1 1 0,0-1 0,1 0 0,-1 0 0,0 0 0,0 0 0,0 0 0,3-2 0,-4 2 0,1-1 0,-1 1 0,0-1 1,0 0-1,-1 1 0,1-1 0,0 0 0,0 1 0,-1-1 0,1 0 0,-1 0 0,0 1 0,1-1 0,-1 0 0,0 0 1,0 0-1,0 0 0,0 1 0,-1-1 0,1 0 0,0 0 0,-1 0 0,0-3 0,-2-2 7,1 0-1,-1 0 0,-1 0 1,-4-8-1,2 5 13,-1 1 0,0 0 0,0 1 0,-14-13-1,17 17-6,-1 0 0,0 0-1,0 0 1,-1 1-1,1 0 1,-1 0-1,1 0 1,-1 1 0,-10-3-1,-9 2 59,24 3-73,0 0 1,0 0-1,0-1 1,1 1-1,-1 0 1,0 0-1,0 0 1,1 0-1,-1 0 1,0 1-1,0-1 1,1 0-1,-1 0 1,0 0-1,0 1 1,1-1-1,-1 0 1,0 1-1,1-1 1,-1 0 0,0 1-1,1-1 1,-1 1-1,0 0 1,28-6-73,33-7 47,46-6 5,-92 17 13,1 0 0,0 0 0,-1 2 0,1 0-1,16 3 1,-26-3 5,1 1 0,0 0 0,0 0 0,-1 0 0,0 1-1,1 0 1,-1 0 0,0 0 0,0 0 0,0 1 0,8 8 0,-7-4-1,0-1 0,0 1 0,0 1 0,-1-1 0,0 1 0,6 15 0,-3 1 12,0 0 0,-1 1 0,-2 0 0,3 39 0,-4 63 105,-4-105-39,-3-48-39,7-10-15,2-1 1,2 1 0,1 1 0,2-1-1,20-45 1,-22 62-6,18-28 0,-23 40-13,1 1 1,-1-1-1,1 1 0,0 0 1,0 0-1,1 0 0,-1 1 1,8-5-1,-13 9-1,1-1 0,0 0 0,0 1 0,0-1 0,0 1 0,0-1 0,0 1 0,0 0 0,0-1 0,0 1 0,0 0 0,0 0 0,0 0 0,0 0 0,0 0 0,0 0 0,0 0 0,0 0 0,0 0 0,0 0 0,0 0 0,0 1 0,0-1 0,0 0 0,0 1 0,0-1 0,0 1 0,0-1 0,0 1 0,-1-1 0,1 1 0,0 0 0,0-1 0,-1 1 0,1 0 0,0 0 0,-1 0 0,1-1 0,0 1 0,-1 0 0,1 0 0,-1 0 0,0 0 0,1 0 0,-1 0 0,0 0 0,0 0 0,1 2 0,0 3 1,0 0-1,0 0 1,-1 0 0,1 0 0,-1 1 0,-2 9 0,1-5 22,-1-1 1,0 1-1,-1-1 1,0 0 0,-1 0-1,0 0 1,0-1-1,-1 1 1,0-1 0,-1 0-1,0-1 1,-1 1 0,-12 12-1,15-13 108,4-7-129,0-1 0,0 0 1,0 1-1,0-1 0,-1 0 0,1 1 0,0-1 0,0 0 0,0 1 1,0-1-1,-1 0 0,1 1 0,0-1 0,0 0 0,-1 0 1,1 1-1,0-1 0,0 0 0,-1 0 0,1 0 0,0 1 0,-1-1 1,1 0-1,0 0 0,-1 0 0,1 0 0,0 0 0,-1 0 1,1 0-1,0 0 0,-1 0 0,1 0 0,0 0 0,-1 0 0,1 0 1,0 0-1,-1 0 0,1 0 0,0 0 0,-1 0 0,1 0 1,-1-1-3,0 1 1,1-1-1,-1 0 1,0 1-1,1-1 1,-1 1-1,1-1 1,-1 0-1,1 0 1,-1 1-1,1-1 1,-1 0-1,1 0 1,0 0 0,0 1-1,-1-1 1,1 0-1,0 0 1,0 0-1,0 0 1,0 0-1,0 0 1,0 1-1,0-1 1,0 0-1,0 0 1,1 0-1,-1 0 1,0 1 0,0-1-1,1 0 1,-1 0-1,1 0 1,0 0-1,6-6 0,1 1 0,0 0 0,0 1 0,1-1 0,0 2 0,0-1 0,0 1 0,14-4 0,8-4-4,11-7-34,-1-2 0,47-32 0,-75 44 62,-1 0 0,0-1 0,0-1 0,-1 1 0,12-17 0,-20 18-3,2-3 238,-2 11-128,1 7-56,-1 3-52,0 0 1,-1 0-1,-1 0 0,1 0 1,-1 0-1,-1 0 0,0 0 0,0 0 1,-1 1-1,0-1 0,0 0 1,-5 15-1,5-21-16,0-1 1,0 1 0,-1 0-1,0 0 1,1-1-1,-1 1 1,0-1 0,0 0-1,0 1 1,0-1-1,-1 0 1,1 0 0,0 0-1,-1-1 1,0 1-1,1 0 1,-1-1 0,0 0-1,0 0 1,0 0-1,0 0 1,0 0 0,0 0-1,0-1 1,0 1-1,0-1 1,0 0 0,0 0-1,0 0 1,0-1-1,0 1 1,0-1 0,0 1-1,0-1 1,0 0-1,0 0 1,0 0 0,0-1-1,-3-1 1,5 2-4,1 1-1,0 0 1,0 0 0,0 0 0,-1 0-1,1 0 1,0 0 0,0-1-1,0 1 1,-1 0 0,1 0 0,0 0-1,0-1 1,0 1 0,0 0 0,-1 0-1,1-1 1,0 1 0,0 0 0,0 0-1,0-1 1,0 1 0,0 0 0,0 0-1,0-1 1,0 1 0,0 0 0,0 0-1,0-1 1,0 1 0,0 0-1,0 0 1,0-1 0,9-4 58,15 0-18,-23 4-36,34-4 37,-7 0 48,0 1 0,1 2-1,43 1 1,-65 2-3753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26 5016,'0'0'5278,"-10"2"-4722,-9 2-14,-1 0 1,1 2-1,0 0 0,-23 13 0,29-12-86,1 0 0,0 1 0,0 1 0,1 0 0,0 0 0,1 1 0,0 1 0,1 0 0,-17 23 0,25-32-406,0 0 1,0-1-1,0 1 0,0 0 1,1-1-1,-1 1 1,0 0-1,1 0 1,-1-1-1,1 1 0,0 0 1,0 0-1,0 0 1,0 0-1,0 0 1,0 0-1,0 0 0,0-1 1,1 1-1,-1 0 1,1 0-1,-1 0 1,1-1-1,0 1 0,0 0 1,0 0-1,0-1 1,0 1-1,0-1 1,0 1-1,0-1 0,1 0 1,-1 1-1,0-1 1,1 0-1,-1 0 1,1 0-1,0 0 0,-1 0 1,1 0-1,0 0 1,-1-1-1,3 1 1,2 1 18,0 0 1,0 0 0,0-1 0,0 0 0,0 0 0,0-1-1,0 0 1,0 0 0,0 0 0,0-1 0,0 0 0,8-2-1,-6 0-17,-1 0 0,-1-1 0,1 1 0,0-1-1,-1-1 1,0 1 0,0-1 0,0 0 0,0-1 0,-1 1-1,0-1 1,8-12 0,-8 9 4,1 0 0,-1 0-1,-1 0 1,0-1 0,0 0 0,-1 0 0,0 0 0,3-21-1,-1-43 453,-5 74-504,0 0-1,0 0 1,0 0-1,0 0 1,0 0-1,0 0 1,0 0-1,0 0 0,0 0 1,0 0-1,0 0 1,0 0-1,0 0 1,0 0-1,0 0 1,0 0-1,0 0 1,0 0-1,-1 0 1,1 0-1,0 0 1,0 0-1,0 0 0,0 0 1,0 0-1,0 0 1,0 0-1,0 0 1,0 0-1,0 0 1,0 0-1,0 0 1,0 0-1,0 0 1,0 0-1,0 0 0,0 0 1,-1 0-1,1 0 1,0 0-1,0 0 1,0 0-1,0 0 1,0 0-1,0 0 1,0 0-1,0 0 1,0-1-1,0 1 1,0 0-1,0 0 0,0 0 1,0 0-1,0 0 1,0 0-1,0 0 1,0 0-1,0 0 1,-2 6 69,3 11-31,2 0 1,0-1 0,1 0-1,1 0 1,9 21 0,-10-26-26,1 0 0,1 0 0,0-1 1,0 0-1,1 0 0,0-1 0,1 1 0,0-2 1,14 13-1,-17-17-8,-1-1 0,0 0 1,1 0-1,0 0 0,-1 0 1,1-1-1,0 0 0,0 0 0,1 0 1,-1-1-1,0 0 0,1 0 0,-1 0 1,0 0-1,1-1 0,-1 0 0,1 0 1,-1-1-1,1 1 0,-1-1 0,0 0 1,11-4-1,-6 0 16,0 0-1,0-1 1,0 0-1,-1 0 1,0-1-1,16-16 1,45-55 188,-58 63-150,-9 11-42,1 0 15,-1 0 1,1 0-1,-1 0 0,1 0 1,1 1-1,4-4 1,-8 6-30,0 1 0,0-1 0,0 1 0,0-1-1,0 1 1,0 0 0,0 0 0,0-1 0,1 1 0,-1 0 0,0 0 0,0 0 0,0 0 0,0 0-1,1 1 1,-1-1 0,0 0 0,0 0 0,0 1 0,0-1 0,0 1 0,0-1 0,0 1 0,0-1-1,0 1 1,0 0 0,0-1 0,0 1 0,0 0 0,0 0 0,0 0 0,-1 0 0,2 1 0,40 59 132,-27-38-52,25 30 0,-35-48-60,0 1 0,0-1 1,0 0-1,1-1 1,0 1-1,0-1 1,0 0-1,0-1 0,1 1 1,7 2-1,-9-5-3,1 1 0,-1-1 0,0 0 0,1-1 0,-1 1 0,1-1 0,-1 0 0,0-1 0,1 1 0,-1-1 0,0 0 0,9-3 0,-3 0 42,0 0 0,0-1 0,-1-1 0,16-10 0,-14 7 15,-10 7-57,0 0 0,0 0 0,0 0 0,0 0 0,1 1 0,-1-1 0,1 1 0,3-2 0,-7-4 410,-1 5-196,0 7-287,0 2 58,-2-12-1,-1-4 15,2 4-11,0 0-6,-1-1 0,1 1 0,-1 0 0,0 0 0,0 0 0,-1 1 0,1 0 0,-1-1 0,-10-5 0,15 10-9,-1-1 1,0 1 0,0 0 0,0 0 0,0 0 0,0 0 0,0 0 0,0 0 0,0 0 0,0 1 0,0-1 0,1 0 0,-1 0 0,0 1 0,0-1 0,0 1 0,0-1 0,1 1 0,-1-1 0,0 1 0,0-1 0,1 1 0,-1-1 0,0 1 0,1 0 0,-1 0 0,1-1 0,-1 1 0,1 0 0,-1 0 0,1 0 0,0-1 0,-1 1 0,1 1 0,-2 1 1,1 0-1,0 0 1,1 0 0,-1 1-1,0-1 1,1 0 0,0 0-1,0 5 1,0-4 1,0 1-1,1-1 1,0 1 0,0-1 0,0 0 0,1 1 0,0-1-1,-1 0 1,1 0 0,1 0 0,-1 0 0,0-1-1,1 1 1,0 0 0,0-1 0,0 0 0,0 0 0,1 0-1,-1 0 1,1 0 0,0-1 0,0 0 0,5 3-1,0-2 1,-1 0 0,1-1 0,-1 0 0,1-1-1,0 1 1,0-2 0,0 1 0,0-1 0,0-1-1,17-2 1,-10-1 198,1 0-1,20-7 0,1-6-4362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3408,'0'0'2576,"7"16"-1894,-7-15-669,12 30 468,-1 0 0,13 58 0,12 237 2113,-23 5-180,-12-299-2163,2 140 2129,-3-172-2365,0 0 0,0 1 0,0-1 0,0 0 0,0 0 0,0 0 0,0 0 0,0 0 0,-1 0 0,1 1 0,0-1 0,0 0 0,0 0 0,0 0 0,0 0 0,0 0 0,0 1 0,1-1 0,-1 0 0,0 0 0,0 0 0,0 0 0,0 0 0,0 0 0,0 0 0,0 1 0,0-1 0,0 0 0,0 0 0,0 0 0,0 0 0,0 0 0,1 0 0,-1 0 0,0 0 0,0 1 0,0-1 1,0 0-1,0 0 0,0 0 0,0 0 0,1 0 0,-1 0 0,0 0 0,0 0 0,0 0 0,0 0 0,0 0 0,0 0 0,1 0 0,-1 0 0,0 0 0,0 0 0,0 0 0,8-8 336,6-15-74,25-61 267,-16 31-179,2 1-1,48-71 1,-71 119-333,1 1 1,-1-1 0,1 1-1,0 0 1,0 0 0,0 0-1,0 0 1,6-3-1,-8 6-22,0-1-1,0 1 0,0 0 0,1-1 1,-1 1-1,0 0 0,0 0 0,0 0 1,1 0-1,-1 0 0,0 0 0,0 0 1,0 1-1,1-1 0,-1 0 0,0 1 1,0-1-1,0 0 0,0 1 0,1 0 1,-1-1-1,0 1 0,0 0 0,0-1 0,-1 1 1,1 0-1,0 0 0,0 0 0,0 0 1,0 0-1,-1 0 0,2 2 0,5 7 42,0 2-1,-1-1 0,0 1 0,-1 0 0,0 0 0,5 22 0,-6-21 13,-1-1-1,2 1 0,0-1 0,0 0 0,1-1 0,1 1 0,7 10 0,-14-22-49,1 1 0,-1 0 0,1-1 0,0 1 0,-1-1 0,1 1 0,-1-1 0,1 1 0,0-1 0,-1 0 0,1 1 0,0-1 0,0 0 0,-1 1 0,1-1 0,0 0 0,0 0 0,-1 0 0,1 0 0,0 0 0,0 0 0,0 0 0,-1 0 0,2 0 0,0-1 8,0 1 1,0-1-1,0 0 0,-1 0 1,1 1-1,0-1 1,0-1-1,-1 1 0,3-2 1,5-5 68,-1 0 1,12-17-1,-13 15-8,21-28 175,-21 28-145,0 0 0,1 0 0,0 0 1,0 1-1,1 0 0,0 1 0,0 0 1,13-8-1,-21 16-89,0-1 1,1 1-1,-1 0 1,0-1-1,1 1 1,-1 0-1,0 0 1,0 0-1,1 0 1,-1 0-1,0 0 1,1 0-1,-1 1 1,0-1 0,1 0-1,-1 1 1,0-1-1,0 1 1,1-1-1,-1 1 1,0 0-1,0-1 1,0 1-1,0 0 1,0 0-1,0 0 1,0 0-1,0 0 1,0 0-1,-1 0 1,1 0-1,0 0 1,0 2-1,6 7 70,-2 0 0,10 20 0,-11-20-14,10 22 119,7 15 350,-21-47-546,0 0 0,0 0 0,0 1 0,0-1 0,0 0-1,0 0 1,1 0 0,-1 1 0,0-1 0,0 0 0,0 0 0,1 0 0,-1 0 0,0 1 0,0-1 0,0 0 0,1 0 0,-1 0 0,0 0 0,0 0 0,1 0 0,-1 0 0,0 0 0,0 0 0,1 1 0,-1-1 0,0 0 0,0 0 0,1 0 0,-1-1 0,0 1 0,0 0 0,1 0 0,-1 0 0,0 0 0,0 0 0,1 0 0,-1 0 0,0 0 0,0 0 0,1-1 0,-1 1 0,0 0 0,0 0 0,0 0 0,0 0 0,1-1 0,-1 1 0,0 0 0,0 0 0,0 0 0,0-1 0,1 1 0,5-12-2761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13264,'0'0'952,"60"41"-1616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2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93 388 7632,'0'0'445,"-6"13"-89,-13 26 111,2 2-1,-22 80 1,35-106-211,1 1 0,1 0 0,0 0 0,1 1 0,2 23 0,-1-40-230,0 1 0,0-1-1,0 1 1,0-1 0,0 1 0,0 0-1,0-1 1,1 1 0,-1-1 0,0 1-1,0-1 1,0 1 0,1-1 0,-1 1-1,0-1 1,1 1 0,-1-1 0,0 1-1,1-1 1,-1 0 0,1 1 0,-1-1-1,1 0 1,-1 1 0,0-1 0,1 0 0,-1 1-1,1-1 1,0 0 0,-1 0 0,1 0-1,-1 1 1,1-1 0,-1 0 0,1 0-1,-1 0 1,1 0 0,0 0 0,-1 0-1,1 0 1,-1 0 0,1 0 0,-1-1-1,1 1 1,-1 0 0,1 0 0,0 0-1,0-1 1,1 0 51,1 0 0,-1-1 0,0 1 0,1-1-1,-1 1 1,0-1 0,0 0 0,0 0 0,2-3 0,12-18 470,21-42 1,1-3 354,-38 67-886,0 1 1,0-1-1,1 1 1,-1-1-1,0 0 0,0 1 1,1 0-1,-1-1 1,0 1-1,1-1 1,-1 1-1,0-1 0,1 1 1,-1 0-1,1-1 1,-1 1-1,1 0 1,-1-1-1,1 1 0,-1 0 1,1 0-1,-1-1 1,1 1-1,-1 0 0,1 0 1,-1 0-1,1 0 1,0 0-1,-1 0 1,1 0-1,-1 0 0,1 0 1,-1 0-1,1 0 1,0 0-1,-1 0 1,1 0-1,-1 1 0,1-1 1,1 2 30,0 0 0,0 0-1,0 0 1,-1 0 0,1 0 0,-1 1 0,1-1 0,1 4 0,9 22 97,-1 0 0,-1 0 0,-2 1 0,7 36 0,8 123 397,-21-159-404,-1 0 0,-1 0 1,-1 0-1,-2 1 0,0-2 1,-3 1-1,0 0 0,-11 27 1,16-53-97,0 0 0,0 0 0,-1 0 0,1 0 0,-1-1 1,0 1-1,0-1 0,0 1 0,0-1 0,0 1 0,-1-1 0,-4 3 0,6-4-19,-1 0 0,1-1-1,-1 1 1,1-1-1,-1 1 1,1-1-1,-1 1 1,0-1-1,1 0 1,-1 0-1,0 0 1,1 0-1,-1 0 1,0 0-1,1 0 1,-1 0-1,1-1 1,-1 1 0,0-1-1,1 1 1,-1-1-1,1 0 1,-1 1-1,1-1 1,0 0-1,-3-2 1,-2-2 25,0 0 0,1 0 1,-1-1-1,1 0 0,1 0 1,-1 0-1,1-1 0,0 0 1,0 0-1,1 0 1,0 0-1,0 0 0,1-1 1,-1 1-1,-1-14 0,2 8-8,1-1 0,0 1 0,1-1 0,0 1 0,1-1 0,1 1 0,0-1 0,5-16 0,-1 12-2,1 0 1,0 1 0,2 0-1,19-31 1,54-59 37,-43 58-50,-2 1-24,-3-3 1,42-78 0,-59 94-20,-1-1 0,-2 0 1,-2-1-1,-1-1 0,6-39 0,14-155-39,-28 221 96,0 21 48,2 25 38,-5 20 58,-3-1 1,-15 83 0,0 13 290,9-86 163,9-63-486,4-4 141,6-4-154,-7 4-100,1 1 0,-1 0 0,1-1 0,0 1 1,-1 0-1,1 1 0,7-3 0,-9 4-31,0 0-1,0 0 1,0 0-1,0 0 1,0 0 0,0 1-1,0-1 1,0 1-1,0-1 1,0 1-1,0 0 1,0-1 0,0 1-1,0 0 1,-1 0-1,1 1 1,0-1 0,-1 0-1,1 1 1,2 2-1,7 9 10,0 0 0,0 1 0,-1 0 0,-1 1 0,11 23 0,-7-13 4,17 23-1,-29-47-20,-1 0 1,1 0-1,-1 0 0,1 0 1,0 0-1,0 0 0,-1 0 1,1 0-1,0 0 1,0 0-1,0 0 0,0 0 1,0-1-1,0 1 0,0 0 1,0-1-1,0 1 0,1-1 1,-1 1-1,0-1 1,0 0-1,0 0 0,1 1 1,-1-1-1,0 0 0,0 0 1,1 0-1,-1 0 0,0 0 1,0 0-1,1-1 1,-1 1-1,0 0 0,0-1 1,1 1-1,-1-1 0,1 0 1,3-3 1,-1 1 0,0-1 0,1 0 0,-2-1 0,1 1 0,0-1 0,2-5 0,8-10 15,-2-1 0,17-36 1,-25 47-7,0 0 0,0 0 0,-1-1 1,-1 1-1,0-1 0,0 0 1,-1 0-1,0-16 0,-1 26-5,0 0-1,0 0 0,0-1 1,-1 1-1,1 0 0,0 0 0,0 0 1,-1 0-1,1 0 0,0-1 1,-1 1-1,1 0 0,-1 0 1,-1-2-1,2 3-2,0 0 1,-1 0-1,1 0 0,0 0 1,-1 0-1,1 0 0,0 0 0,-1 0 1,1 0-1,0 0 0,-1 0 1,1 0-1,0 0 0,-1 0 1,1 0-1,0 0 0,0 0 1,-1 1-1,1-1 0,0 0 1,-1 0-1,1 0 0,0 0 0,0 1 1,-1-1-1,1 0 0,0 0 1,0 0-1,0 1 0,-1-1 1,1 0-1,0 1 0,-3 2 10,1 1-1,-1 0 1,1-1-1,0 1 1,0 0-1,-1 5 1,1-1-3,-1-1 0,2 0 1,-1 1-1,1 0 1,0-1-1,1 1 1,0-1-1,0 1 0,0 0 1,1-1-1,0 1 1,1 0-1,4 13 1,-5-19-7,0 0 1,0-1 0,0 1-1,1 0 1,-1 0 0,0-1 0,1 1-1,0-1 1,-1 1 0,1-1-1,0 0 1,-1 1 0,1-1-1,0 0 1,0 0 0,0 0 0,0-1-1,0 1 1,0 0 0,0-1-1,1 1 1,-1-1 0,2 0 0,7 1 16,0-1 1,1 0-1,15-3 1,7 0-15,-16 2-14,-1 2 0,1 0 1,0 1-1,0 1 0,-1 1 0,0 0 1,0 1-1,0 1 0,0 1 0,26 14 1,-6 3 61,-25-15-18,0-1 0,0 0 0,1-1 0,0 0 0,1-1 0,22 7 0,-24-10-3204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219 525 6128,'0'0'5486,"-11"6"-4994,-5 4-357,-79 51 1068,82-52-944,1 0 1,0 1-1,1 0 1,0 1-1,-15 20 1,24-28-180,1 0-1,-1 0 1,1 0 0,0 0-1,0 1 1,0-1 0,0 0 0,0 1-1,1-1 1,0 0 0,0 5-1,0-7-52,0-1 1,0 1-1,0 0 0,0-1 0,0 1 0,0 0 0,0-1 0,0 1 0,1-1 0,-1 1 0,0 0 0,1-1 1,-1 1-1,0-1 0,1 1 0,-1-1 0,0 1 0,1-1 0,-1 1 0,1-1 0,-1 1 0,1-1 0,-1 0 1,2 1-1,-1-1-3,0 0 1,1 0 0,-1 0 0,0 0-1,0 0 1,1 0 0,-1 0-1,0 0 1,1-1 0,-1 1-1,0 0 1,0-1 0,0 1 0,1-1-1,-1 0 1,0 1 0,2-2-1,10-8 126,0 0-1,0-1 1,-1 0-1,-1-1 1,0 0-1,0-1 0,-1 0 1,-1 0-1,0-1 1,-1-1-1,-1 1 0,0-1 1,-1 0-1,7-26 1,-7 28 474,-3 26-173,1 6-438,0-1 33,1 1 0,1-1 1,1-1-1,0 1 0,1-1 0,1-1 1,1 1-1,0-2 0,16 20 0,-24-33-39,0 1 0,0-1 0,1 0 0,-1 0 0,0-1 0,1 1 0,-1 0 0,1-1 0,0 0 0,-1 1 0,1-1 0,0 0 0,0-1 0,0 1 0,0 0 0,-1-1 0,1 1 0,0-1 0,0 0 0,0 0 0,0 0 0,0-1 0,0 1 0,0-1 0,0 1 0,0-1 0,0 0 0,0 0 0,-1 0 0,1 0 0,0-1 0,-1 1 0,4-3 0,2-2 5,0-1 0,0 1 0,-1-2 0,1 1 0,-2-1 0,1 0 0,-1 0 0,6-11 0,2-7 19,-1-1-1,-1 0 1,-1-1 0,-2 0 0,-1-1 0,6-41-1,-6 13 29,-3-1-1,-2-75 0,-3 130-55,0-13 25,0 0 1,-1 0-1,0 0 1,-2 0-1,0 0 1,0 0-1,-12-29 1,7 31 31,8 14-59,-1 0 1,1 0-1,0 0 0,0 0 0,0 0 0,0 0 0,0 0 0,0 0 0,0 0 0,0 0 1,0 0-1,-1 0 0,1 0 0,0 0 0,0 0 0,0 0 0,0 0 0,0 0 0,0 0 0,0 1 1,0-1-1,0 0 0,-1 0 0,1 0 0,0 0 0,0 0 0,0 0 0,0 0 0,0 0 1,0 0-1,0 0 0,0 0 0,0 0 0,0 0 0,0 1 0,0-1 0,0 0 0,0 0 1,0 0-1,0 0 0,0 0 0,0 0 0,0 0 0,0 0 0,0 0 0,0 1 0,0-1 0,0 0 1,0 0-1,0 0 0,0 0 0,0 0 0,0 0 0,0 0 0,0 0 0,0 0 0,0 1 1,0-1-1,0 0 0,0 0 0,0 0 0,4 31 87,-2-22-92,98 456 707,-94-443-623,-2-5 8,1-1-1,0 1 1,2-2 0,12 24 0,-18-36-66,1 0 1,0 1-1,-1-1 1,0 0-1,0 1 1,0-1-1,0 1 0,1 6 1,-2 8-3507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1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9944,'0'0'9873,"10"-4"-9371,27-10 375,74-16 0,-98 27-665,0 1 0,0 0 1,0 1-1,0 0 1,0 1-1,0 0 0,0 1 1,0 1-1,16 4 1,-21-5 1,-7-1-189,-1 0 0,0 0 0,1 0 0,-1 0 0,1 0 0,-1 0 0,1 0 0,-1 0 0,1 0 0,-1 1 0,1-1 0,-1 0 0,1 0 0,-1 0 0,0 1 0,1-1 0,-1 0 0,1 0 0,-1 1 0,0-1 0,1 0 0,-1 1 0,1 0 0,5 1-435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9944,'0'0'754,"13"1"-498,174 4 1336,18-5-10,-8 0 464,-190 0-2280,0 0 0,-1 0 0,1 1 0,0-1 0,12 4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1143 7136,'0'0'1126,"15"-16"-494,51-62 733,95-148 0,-117 151-766,-4-2 0,-3-2 1,38-116-1,-52 117 31,-3 0 0,13-102 1,-33 175-525,0 1 0,0-1 1,0 1-1,0-1 0,-1 1 1,0-1-1,1 1 0,-3-6 1,2 9-75,1 0-1,-1 0 1,1 0 0,-1 0-1,1 0 1,-1 1 0,1-1-1,-1 0 1,0 0 0,0 1 0,1-1-1,-1 1 1,0-1 0,0 0-1,0 1 1,1-1 0,-1 1 0,0 0-1,0-1 1,0 1 0,0 0-1,0 0 1,0-1 0,0 1 0,0 0-1,0 0 1,0 0 0,0 0-1,0 0 1,0 0 0,0 1 0,-1-1-1,0 0-4,0 1-1,0-1 0,0 1 1,0 0-1,-1 0 0,2 0 1,-1 0-1,0 0 0,0 0 1,0 0-1,0 1 0,1-1 1,-1 1-1,0-1 0,-1 3 1,-13 21 50,1 0 0,1 1 0,2 0 0,0 1 0,2 1 0,1-1 0,-7 36 1,7-17 22,3 1 1,1 1 0,4 80 0,2-102-43,1 0 1,2 0 0,0 0-1,14 41 1,-12-51-21,1 0 1,0 0 0,1-1 0,0 0-1,1 0 1,1-1 0,0 0-1,14 13 1,-3-5 93,0-1-1,2-2 1,31 23 0,-45-36-67,0-1 0,1 0 0,0 0-1,-1-1 1,1 0 0,1-1 0,-1 0 0,0 0 0,1-2 0,-1 1 0,1-1 0,20-1 0,-27 0-44,-1 0 0,1-1 0,0 0 0,-1 0 0,1 0 1,-1 0-1,0 0 0,1-1 0,-1 0 0,0 1 0,0-1 1,0 0-1,0-1 0,0 1 0,0-1 0,-1 1 0,1-1 0,-1 0 1,0 1-1,0-1 0,0-1 0,0 1 0,2-5 0,-2 3-3,0 0-1,0 0 0,-1 0 0,1-1 0,-1 1 1,-1 0-1,1-1 0,-1 1 0,0-1 0,0 1 0,-1 0 1,1-1-1,-1 1 0,0-1 0,-3-5 0,3 7 4,0 0 0,-1 0-1,0 1 1,1-1 0,-1 0-1,-1 1 1,-2-4 0,4 6-17,1 1 0,-1-1 0,0 0-1,1 1 1,-1 0 0,0-1 0,0 1 0,1-1 0,-1 1 0,0 0 0,0 0 0,0-1 0,1 1-1,-1 0 1,0 0 0,0 0 0,0 0 0,0 0 0,0 0 0,1 0 0,-1 0 0,0 0 0,0 1-1,0-1 1,0 0 0,1 0 0,-1 1 0,0-1 0,0 1 0,1-1 0,-1 1 0,0-1 0,1 1 0,-1-1-1,0 1 1,1-1 0,-1 1 0,1 0 0,-1-1 0,1 1 0,-1 0 0,0 0 0,-1 3-1,-1-1 1,1 0 0,-1 1 0,1 0-1,0-1 1,0 1 0,1 0-1,-1 0 1,1 0 0,0 0 0,0 0-1,0 0 1,1 0 0,-1 1-1,1-1 1,0 0 0,0 0 0,1 0-1,-1 1 1,1-1 0,0 0-1,0 0 1,0 0 0,0 0 0,1 0-1,4 7 1,-3-6 0,0 0-1,0 0 1,1 0 0,0 0-1,0 0 1,0-1-1,0 0 1,1 0 0,0 0-1,0-1 1,0 1 0,0-1-1,0 0 1,1-1-1,-1 1 1,1-1 0,0 0-1,8 2 1,5-2-1,-1 0-1,1-2 1,-1 0 0,0 0-1,1-2 1,-1 0 0,0-2-1,0 0 1,0 0-1,28-12 1,5-8 31,-1-1 0,52-36 0,-71 42-2,-20 13-20,0-1 1,-1 0-1,0-1 1,0 0-1,-1 0 1,14-17 0,-20 19 47,-7 7-13,-8 8-12,-16 17-11,-70 68 7,81-75-14,1 0-1,0 0 0,-17 32 0,20-30 11,-16 33 37,27-50-43,0 1 0,1-1 0,-1 0-1,1 0 1,0 1 0,1-1 0,-1 0 0,1 1 0,-1-1-1,2 9 1,-1-12-14,0-1-1,1 0 1,-1 1-1,0-1 1,0 1-1,0-1 1,1 0-1,-1 1 1,0-1-1,1 0 1,-1 1-1,0-1 1,0 0-1,1 0 0,-1 1 1,1-1-1,-1 0 1,0 0-1,1 1 1,-1-1-1,1 0 1,-1 0-1,0 0 1,1 0-1,-1 0 1,1 0-1,-1 0 1,1 0-1,-1 0 1,0 0-1,1 0 1,-1 0-1,1 0 1,-1 0-1,1 0 1,-1 0-1,1-1 1,18-5 98,-12 2-83,-1 1 0,0-1 0,0 0 0,0 0 0,0 0 1,-1-1-1,0 0 0,9-11 0,-1-1 72,16-30-1,-11 17 13,-16 27-72,0 0 0,0 0 0,0 0 0,0 0 0,1 0 0,4-4 0,-6 7-25,-1 0 0,1-1-1,-1 1 1,1 0 0,-1 0 0,1-1-1,0 1 1,-1 0 0,1 0-1,-1 0 1,1 0 0,0 0-1,-1 0 1,1 0 0,-1 0-1,1 0 1,0 0 0,-1 0 0,1 0-1,-1 1 1,1-1 0,-1 0-1,1 0 1,0 0 0,-1 1-1,1-1 1,-1 0 0,1 1-1,-1-1 1,1 1 0,-1-1 0,0 0-1,1 1 1,-1-1 0,0 1-1,1-1 1,-1 1 0,0-1-1,1 1 1,-1-1 0,0 1 0,1 0-1,8 15 49,4 8 19,21 27 1,-29-45-66,-1-1 0,1 1 0,0-1 0,0 0 1,1 0-1,0-1 0,0 0 0,0 0 0,12 6 1,-15-9-8,0 0 0,0 0 0,0-1 0,0 1 0,0-1 0,0 0 1,0 0-1,1 0 0,-1 0 0,0-1 0,0 1 0,0-1 1,-1 0-1,1 0 0,0 0 0,0 0 0,0 0 0,0-1 0,-1 1 1,1-1-1,-1 1 0,1-1 0,-1 0 0,0 0 0,0-1 0,4-3 1,2-4 7,0 1 1,-1-2 0,-1 1-1,1-1 1,5-14 0,9-25 64,20-74 0,-40 120-70,8-22 50,-9 25-51,1 0 0,-1-1 0,1 1 0,0 0 0,-1 0 0,1 0 0,0-1 0,0 1 0,0 0 0,-1 0 0,1 0 0,0 1 0,1-1 0,-1 0 0,2-1 0,-2 2-4,-1 0-1,1 0 1,-1-1 0,1 1-1,-1 1 1,1-1 0,-1 0-1,1 0 1,-1 0-1,1 0 1,-1 0 0,1 0-1,-1 1 1,1-1 0,-1 0-1,1 0 1,-1 1-1,1-1 1,-1 0 0,1 1-1,-1-1 1,0 0 0,1 1-1,-1-1 1,0 1-1,1-1 1,-1 0 0,1 2-1,8 16 12,-7-15-6,2 11 4,1-1 0,-2 1 0,0 0 0,-1 0 0,0 0 1,-1 0-1,0 0 0,-1 1 0,-1-1 0,0 0 0,-7 26 0,8-39-9,0 1-1,0 0 0,-1-1 1,1 1-1,-1 0 0,1-1 1,-1 1-1,0 0 0,1-1 1,-1 1-1,0-1 0,0 0 1,0 1-1,0-1 1,0 0-1,-2 2 0,0-2 10,1 0 0,0 0 0,0 0 0,0-1 0,-1 1 0,1-1 0,0 1 0,0-1 0,-1 0 0,-3 0 0,13-1-17,-1 0-1,1-1 1,0 1-1,-1-2 1,1 1-1,-1-1 1,10-5-1,9-4-5,-23 11 12,18-6-14,0-2 0,0 0 0,-1-1 0,-1-1 0,1-1 0,-2-1 0,27-23 0,-27 15-2,0 0 0,-1-1-1,-1-1 1,-1 0 0,-1-1 0,-2 0-1,0-1 1,-1 0 0,10-43 0,-14 29 27,-1 0 0,-1 0 0,-4-70 0,0 100-10,-3-29 33,-1 1-1,-11-48 1,11 67-11,17 156 17,-8-72-31,2 8 7,24 100-1,5 17 414,-36-190-452,0 0-1,0-1 1,0 1-1,-1 0 1,1 0-1,0 0 1,-1 0-1,1 0 1,-1 0-1,1 0 1,-1 0-1,1-1 1,-1 1-1,1 0 1,-1 0-1,0-1 1,1 1-1,-1 0 1,-2 0-1,-3 2-3667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14464,'0'0'648,"109"2"-272,-34 2 16,7 2-104,-3-2 7,-13-8-47,-7 0 0,-11 2-80,-8-2 0,-1-4-64,-11 2 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5320,'0'0'4698,"1"-15"-4074,0 2-466,0-1 48,0-1 0,1 1 0,1 0 0,8-26 0,-3 18 222,1 1-1,1-1 0,20-29 1,-25 43-280,0 1 0,0 0 0,1 1 0,0 0 0,0-1 0,1 2 0,-1-1 0,1 1 1,1 0-1,-1 0 0,1 1 0,13-6 0,-16 9-77,-1 0 1,1 0-1,0 0 1,-1 1-1,1 0 0,0-1 1,0 2-1,-1-1 1,1 0-1,0 1 0,-1 0 1,1 0-1,-1 1 1,1-1-1,-1 1 1,0 0-1,1 0 0,-1 0 1,0 1-1,0-1 1,0 1-1,-1 0 1,5 4-1,-1 0 18,0 1-1,0-1 1,-1 1 0,0 0 0,-1 0-1,0 1 1,0 0 0,-1-1-1,7 19 1,-6-8 10,-2 0 1,0 0-1,0 0 1,-2 1-1,-1-1 0,0 0 1,-1 1-1,-1-1 0,-1 0 1,-1 0-1,0 0 1,-12 29-1,9-30 11,0-1 1,-1 0-1,-1 0 0,-1-1 0,0 0 1,-1-1-1,-1 0 0,0 0 1,-1-2-1,0 1 0,-1-2 0,-1 0 1,-16 10-1,30-21-75,-1 0 0,1 0 0,-1-1 0,1 1 0,-1 0 0,0-1 0,1 0 0,-1 1 0,0-1 0,1 0 0,-1 0 0,0 0 0,1 0 0,-1 0 0,0 0 0,1-1 0,-1 1 0,-2-1 0,3 1-18,1-1 1,-1 1-1,1 0 1,0 0-1,-1 0 1,1-1-1,0 1 1,-1 0-1,1-1 1,0 1-1,-1 0 1,1-1-1,0 1 1,0 0-1,-1-1 1,1 1-1,0 0 1,0-1-1,0 1 1,-1-1-1,1 1 1,0 0-1,0-1 1,0 1-1,0-1 1,0 0-3,0 0 1,1 0-1,-1 0 1,0 0-1,1 0 1,-1 0-1,0 0 1,1 0 0,-1 1-1,1-1 1,0 0-1,-1 0 1,1 0-1,0 1 1,-1-1-1,2 0 1,4-4 27,1 0 0,0 1 0,-1 0 0,1 0-1,1 1 1,-1 0 0,14-4 0,2 1 38,29-4 0,-26 6 52,40 0-1,-58 4-81,1 0 0,-1 1 0,-1 0 0,1 0-1,0 1 1,0-1 0,0 2 0,-1-1 0,11 6 0,-14-5-7,0 0 1,0 0 0,0 0 0,0 0-1,-1 0 1,0 1 0,0-1 0,0 1 0,0 0-1,0 0 1,3 7 0,-6-10-47,0-1 0,0 0 0,0 0-1,1 0 1,-1 1 0,0-1 0,0 0 0,0 0 0,1 0 0,-1 1-1,0-1 1,0 0 0,1 0 0,-1 0 0,0 0 0,0 0 0,1 0 0,-1 1-1,0-1 1,1 0 0,-1 0 0,0 0 0,0 0 0,1 0 0,-1 0 0,0 0-1,1 0 1,-1 0 0,0 0 0,0-1 0,1 1 0,-1 0 0,0 0-1,1 0 1,-1 0 0,0 0 0,0 0 0,1-1 0,9-5-2181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75 13168,'0'0'798,"-4"15"-436,-2 10-77,0-1 0,-4 50 1,10-66-190,0 1 0,0 0 1,0 0-1,1-1 0,0 1 1,1-1-1,0 1 0,0-1 1,1 1-1,0-1 0,0 0 1,1 0-1,0-1 0,8 11 1,-8-12-10,1-1 0,0 0 0,0 0 1,0-1-1,1 1 0,-1-1 0,1 0 0,0-1 0,0 0 1,1 1-1,-1-2 0,1 1 0,-1-1 0,1 0 0,0-1 1,0 1-1,0-1 0,0-1 0,0 1 0,0-1 1,0 0-1,0-1 0,8-1 0,-9 1-17,0-1 0,0 0 1,0 0-1,0 0 0,0-1 0,-1 0 0,1 0 0,-1 0 0,0-1 1,0 1-1,0-1 0,0-1 0,-1 1 0,0-1 0,0 1 1,0-1-1,0 0 0,-1-1 0,1 1 0,-1 0 0,-1-1 1,1 0-1,-1 0 0,0 0 0,-1 0 0,2-7 0,-2 2-5,0 1 0,0 0-1,-1-1 1,-1 1 0,0-1-1,0 1 1,-1-1 0,-1 1-1,0 0 1,0 0 0,-7-15 0,4 13-10,0 0 1,-1 1 0,0 0 0,0 0 0,-1 0 0,-1 1 0,0 1 0,-18-17 0,21 22-20,0 0 0,0 0-1,-1 0 1,1 1 0,-1 0 0,0 0-1,0 1 1,0 0 0,0 0 0,-13-2-1,16 4-7,-1 0 0,0 0 0,1 0 0,-1 0 0,0 1 0,1-1 0,-1 1 0,1 1 0,-1-1 0,1 0 0,-1 1 0,1 0 0,0 0 0,0 0-1,0 1 1,0 0 0,-7 5 0,3 0 22,1-2-18,-1 2 1,1-1-1,0 1 1,-10 15-1,16-22-35,0 1-1,0-1 0,0 1 0,1 0 1,-1 0-1,0-1 0,1 1 0,-1 0 1,1 0-1,0 0 0,-1 0 0,1-1 0,0 1 1,0 0-1,0 0 0,0 0 0,1 0 1,-1 0-1,0-1 0,1 1 0,0 0 1,-1 0-1,1 0 0,0-1 0,0 1 1,0 0-1,0-1 0,0 1 0,0-1 1,0 1-1,0-1 0,3 3 0,6 2-299,-1 0-1,1 0 0,1-1 1,-1-1-1,0 1 0,1-1 1,0-1-1,20 4 0,-28-7-261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192 135 13168,'0'0'718,"-10"5"-290,-10 5-178,1 1 1,-26 20-1,37-24-176,-1 0 1,2 0-1,-1 0 1,1 1-1,0 1 1,0-1-1,1 1 1,-8 14 0,10-13 27,0 1 1,0 0 0,1-1-1,0 1 1,1 0 0,0 1 0,1-1-1,0 15 1,1-21-28,0 0-1,0 0 0,1-1 1,0 1-1,0 0 1,0-1-1,0 1 0,1 0 1,-1-1-1,1 0 1,1 1-1,-1-1 0,0 0 1,1 0-1,0 0 1,0 0-1,0-1 0,1 1 1,-1-1-1,1 0 1,-1 0-1,6 3 0,-3-3-2,0 0 0,1 0-1,-1 0 1,1-1-1,-1 0 1,1-1 0,0 1-1,-1-1 1,1 0-1,0-1 1,0 0 0,0 0-1,0 0 1,0-1-1,0 0 1,6-2 0,-3 0 26,-1 0 0,0-1 1,0 0-1,0-1 1,0 0-1,-1 0 1,1-1-1,-1 0 0,-1 0 1,11-11-1,-9 7 12,0 0-1,-1 0 0,-1-1 0,0 0 0,0 0 1,-1 0-1,-1-1 0,5-13 0,-7 16-32,0 0-1,-1-1 1,0 1-1,-1 0 1,0-1-1,0 1 1,-1-1 0,0 1-1,-1-1 1,0 1-1,-3-12 1,0 8 1,0 0 0,-2 0 0,1 1 1,-2-1-1,1 1 0,-2 1 1,0-1-1,-10-11 0,11 15-27,0 0 0,-1 1 0,0 0 0,0 0 0,0 1 0,-1 0 0,0 0 0,0 1 0,0 0 0,-1 1 0,-14-5 0,18 7-30,-1 1 1,0 0 0,0 1 0,1 0-1,-1 0 1,0 0 0,0 0 0,1 1 0,-1 1-1,0-1 1,1 1 0,-1 0 0,1 0-1,-11 6 1,13-6-19,0 0-1,0 1 1,1-1 0,-1 1-1,1 0 1,0 0-1,0 0 1,0 0 0,0 0-1,0 0 1,1 1 0,0 0-1,-1-1 1,1 1-1,1 0 1,-1 0 0,0 0-1,1 0 1,0 1 0,0-1-1,0 0 1,1 0-1,-1 1 1,1 5 0,1-6-15,-1 0 1,1 0-1,1-1 1,-1 1 0,0-1-1,1 1 1,0-1 0,-1 1-1,1-1 1,1 0-1,-1 0 1,0 0 0,1 0-1,0 0 1,-1-1 0,1 1-1,0-1 1,0 0-1,1 0 1,-1 0 0,0 0-1,6 2 1,5 3-908,1-2 1,0 1 0,21 3-1,-36-9 807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110 131 12160,'0'0'808,"-9"11"-559,-4 6-31,0 1 1,1 0-1,1 1 1,1 1-1,-13 33 1,18-37-44,1 1 0,0-1 0,2 1 0,0 0 0,1 0 1,0 0-1,1-1 0,1 1 0,4 18 0,-4-28-95,0-1-1,1 0 1,-1 1-1,1-1 1,1 0-1,-1 0 1,1 0-1,0-1 1,1 1-1,-1-1 1,1 1-1,0-1 1,0 0-1,1-1 1,-1 1 0,1-1-1,0 0 1,1 0-1,-1 0 1,1-1-1,-1 0 1,1 0-1,0 0 1,0-1-1,0 0 1,7 2-1,-7-2 0,0-1 0,0 0-1,0 0 1,0-1 0,0 0 0,0 0 0,0 0-1,0-1 1,0 1 0,0-2 0,0 1 0,0 0-1,0-1 1,-1 0 0,1-1 0,-1 1 0,1-1-1,-1 0 1,0-1 0,7-5 0,-2 1 48,0-2 0,0 0 0,-1 0 0,-1 0 0,0-1 0,0-1 0,10-20 1,-14 22-68,0 0 0,-1 0 0,0-1 1,-1 1-1,0 0 0,-1-1 1,0 0-1,-1 1 0,0-1 0,-2-18 1,-2 4 40,-1 0 0,-1 0 1,-1 0-1,-16-36 0,15 43-24,0 1 1,-2-1-1,0 1 0,-1 1 0,-1 0 0,-19-21 0,27 34-39,0-1-1,0 1 0,-1 0 1,1 0-1,-1 0 0,1 1 1,-1 0-1,0-1 0,0 2 1,0-1-1,-1 1 0,1-1 1,0 1-1,0 1 0,-1-1 0,1 1 1,0 0-1,-1 0 0,-7 2 1,9-2-31,1 1 1,-1 0 0,0 0-1,0 0 1,1 1-1,-1-1 1,1 1-1,-1 0 1,1 0 0,0 0-1,0 1 1,-1-1-1,2 1 1,-1-1-1,0 1 1,0 0 0,1 0-1,0 0 1,0 1-1,0-1 1,0 1-1,0-1 1,0 1 0,1-1-1,0 1 1,0 0-1,-1 4 1,1-1-23,1 0 1,0 0 0,0-1-1,0 1 1,1 0-1,0 0 1,0-1-1,0 1 1,1-1-1,0 1 1,1-1-1,3 8 1,1-1-884,0 0 0,1-1 0,18 22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5016,'0'0'10128,"10"9"-9348,135 99 1158,-76-58-966,-1 2-1,90 92 1,-144-129-798,0 1 1,-1 0 0,-1 1-1,0 0 1,-1 1 0,10 24-1,-17-31 2,0 1 0,3 23 0,-3-17 50,-4-17-208,0-1 1,0 1-1,1 0 1,-1 0-1,0 0 1,0 0 0,0 0-1,0 0 1,0 0-1,0 0 1,-1 0-1,1-1 1,0 1-1,0 0 1,-1 0 0,1 0-1,0 0 1,-1 0-1,1-1 1,-1 3-1,0-3-18,1 0 0,-1 0-1,1 0 1,-1 0 0,1 0-1,-1 1 1,1-1 0,-1 0-1,1 0 1,-1 0-1,1 0 1,-1 0 0,1-1-1,-1 1 1,1 0 0,-1 0-1,1 0 1,-1 0 0,1 0-1,0-1 1,-1 1 0,1 0-1,-1 0 1,1-1-1,0 1 1,-1 0 0,1-1-1,0 1 1,-1 0 0,1-1-1,0 1 1,-1-1 0,1 1-1,-1-1 1,-8-10-2968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0 8536,'0'0'2394,"-18"12"-1722,-315 255 2759,306-241-2750,0 1 1,2 1 0,1 1-1,-22 35 1,45-62-663,1-2-46,0 0 0,0 0-1,0 0 1,0 0 0,0 0 0,0 0 0,0 0-1,0 0 1,0 0 0,1 0 0,-1 0-1,0 0 1,0 0 0,0 0 0,0 0-1,0 0 1,0 0 0,0 0 0,0 1-1,0-1 1,0 0 0,0 0 0,0 0 0,0 0-1,0 0 1,0 0 0,0 0 0,0 0-1,0 0 1,0 0 0,0 0 0,0 0-1,0 0 1,0 0 0,0 1 0,0-1-1,0 0 1,0 0 0,0 0 0,0 0 0,0 0-1,0 0 1,0 0 0,0 0 0,0 0-1,0 0 1,0 0 0,0 0 0,0 0-1,0 0 1,0 1 0,0-1 0,0 0 0,0 0-1,0 0 1,0 0 0,0 0 0,0 0-1,-1 0 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42 4312,'0'0'8889,"-10"9"-8494,4-3-328,0-1 2,0 1 1,0 0-1,1 0 1,0 0-1,0 1 1,0 0 0,1 0-1,0 0 1,-6 15-1,6-9 98,1 0 1,0 1-1,1-1 0,1 1 1,0-1-1,0 1 0,3 21 0,-1-28-84,0 1 1,0-1-1,1 0 0,0 0 0,0 0 0,1 0 0,0 0 0,0 0 0,0-1 0,1 1 1,0-1-1,0 0 0,1 0 0,0 0 0,7 6 0,-11-11-62,0 0 1,1 0-1,-1 0 0,1 0 0,0 0 0,-1 0 1,1 0-1,0 0 0,-1-1 0,1 1 1,0-1-1,0 1 0,-1-1 0,1 1 1,0-1-1,0 0 0,0 0 0,0 0 0,-1 0 1,1-1-1,0 1 0,0 0 0,0-1 1,0 1-1,-1-1 0,1 0 0,0 1 0,-1-1 1,1 0-1,0 0 0,-1 0 0,1 0 1,-1 0-1,0-1 0,1 1 0,-1 0 1,0-1-1,0 1 0,2-3 0,4-7 42,1 1 1,-2-2-1,0 1 0,7-18 0,-8 19 9,-1-2 3,11-21 68,-14 32-119,0-1 0,0 0 0,0 1 0,0-1 0,0 0 0,0 1 0,0-1 0,1 1 0,-1 0 0,1 0 0,-1-1 0,1 1 0,3-2 0,-4 4-14,0-1 1,0 0 0,0 1 0,0-1-1,0 1 1,0-1 0,0 1 0,0-1-1,0 1 1,-1 0 0,1-1 0,0 1-1,0 0 1,0 0 0,-1-1 0,1 1-1,0 0 1,-1 0 0,1 0 0,-1 0-1,1 0 1,-1 0 0,1 0 0,-1 0-1,1 2 1,2 3 28,-2-4-33,6 11 43,1 0 0,0-1 0,1 0 0,18 18 0,-25-28-29,0 1 0,0-1-1,1-1 1,-1 1 0,0 0 0,1 0-1,0-1 1,-1 1 0,1-1-1,0 0 1,0 0 0,0 0-1,-1 0 1,1-1 0,0 1 0,0-1-1,0 1 1,0-1 0,0 0-1,0 0 1,0-1 0,0 1-1,0-1 1,0 1 0,0-1 0,0 0-1,0 0 1,0 0 0,0 0-1,-1-1 1,4-1 0,2-3 40,0-1 1,-1 0-1,1 0 1,-1 0 0,-1-1-1,0 0 1,0-1-1,0 1 1,-1-1-1,0 0 1,4-13 0,-3 9 52,-2 0 0,1-1 0,-2 0 1,0 0-1,-1 0 0,0 0 1,0-24-1,-3 32-54,0 0-1,-1 1 1,1-1 0,-1 0 0,0 1-1,-1 0 1,1 0 0,-1 0 0,0 0-1,0 0 1,-1 0 0,0 1 0,-6-7-1,8 9-33,0 0 0,0 0-1,0 0 1,0 1 0,-1-1-1,1 1 1,-1 0-1,1-1 1,-1 1 0,1 0-1,-1 1 1,0-1 0,-3 0-1,4 1-25,0 0-1,0 0 0,0 0 0,0 0 1,0 1-1,0-1 0,1 1 1,-1-1-1,0 1 0,0 0 1,0 0-1,1 0 0,-1 0 1,0 0-1,1 0 0,-1 0 1,1 0-1,-1 1 0,1-1 1,-3 4-1,1 0-2943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0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391 162 12864,'0'0'5515,"-12"1"-5279,-4-1-139,1 2-1,0 0 1,1 0-1,-1 2 0,0-1 1,-15 8-1,0 3 117,1 3 1,0 0-1,1 2 0,-27 23 1,51-38-180,-1 1 0,1 0 0,0 0 1,0 0-1,1 0 0,0 1 0,0-1 0,0 1 1,0 0-1,1 0 0,0 0 0,0 0 0,1 1 1,-1-1-1,2 0 0,-1 1 0,1-1 1,-1 0-1,2 10 0,0-11-7,-1 0 0,1 0 0,0 0 0,1 0 0,-1 0 1,1 0-1,0 0 0,0 0 0,1 0 0,-1-1 0,1 0 0,0 1 0,0-1 0,0 0 0,1 0 1,-1 0-1,1-1 0,0 1 0,0-1 0,1 0 0,-1 0 0,1-1 0,7 4 0,-9-5-5,1 0-1,-1 0 0,1-1 0,-1 1 0,1-1 1,0 0-1,-1 0 0,1 0 0,-1 0 0,1-1 1,-1 0-1,1 1 0,-1-1 0,1 0 0,-1-1 1,0 1-1,0-1 0,1 1 0,-1-1 0,0 0 1,4-4-1,2-1 34,0-1 1,-1 0 0,1-1-1,-2 1 1,8-12-1,-2 2 93,-2 0 0,0-1 0,-1 0 0,0-1 0,-2-1 0,-1 1 0,0-1 0,6-39 0,-12 26 607,-1 33-583,-1 3-32,-23 69 226,-27 128 0,38-133-257,-4-1 1,-41 105-1,40-135-53,-2 0 0,-34 45 0,8-13 60,30-45-69,15-21-40,1 0 0,-1 0-1,0 0 1,0 0 0,0 0 0,1-1-1,-1 1 1,0 0 0,0-1-1,0 1 1,0 0 0,0-1-1,-1 1 1,1-1 0,0 0-1,0 1 1,0-1 0,0 0 0,-2 0-1,3 0-1,0-1-1,-1 1 0,1-1 1,-1 0-1,1 1 0,0-1 1,0 1-1,-1-1 0,1 0 1,0 1-1,0-1 1,0 0-1,0 1 0,0-1 1,0 0-1,0 0 0,0 1 1,0-1-1,0 0 0,0 1 1,0-1-1,0 0 1,1 1-1,-1-1 0,0 0 1,0 1-1,1-1 0,-1 1 1,0-1-1,2 0 0,10-26 44,1 6-15,1 2 0,0 0 0,30-31 0,60-47 64,-69 66-67,227-209 131,112-88 107,-314 278-187,-60 49-80,11-7 39,-1 0 1,0-1-1,-1 0 1,0-1-1,-1 0 1,9-13-1,-17 22-28,1 1 0,-1-1 1,1 0-1,-1 0 0,1 0 0,-1 1 0,0-1 0,1 0 0,-1 0 0,0 0 0,0 0 1,0 0-1,0 0 0,0 0 0,0 0 0,0 0 0,0 0 0,0 0 0,0 0 1,0 0-1,0 1 0,-1-1 0,1 0 0,0 0 0,-1 0 0,1 0 0,-1 0 0,1 0 1,-1 1-1,1-1 0,-1 0 0,0 1 0,1-1 0,-1 0 0,0 1 0,1-1 1,-1 0-1,0 1 0,-1-1 0,0 0 15,-1 0 1,1 0 0,-1 0-1,0 0 1,1 1-1,-1-1 1,0 1-1,0 0 1,1 0-1,-1 0 1,0 0-1,-2 0 1,4 0-21,0 1 1,1-1-1,-1 0 0,0 0 1,0 0-1,1 1 0,-1-1 1,1 0-1,-1 1 0,0-1 1,1 0-1,-1 1 0,1-1 1,-1 1-1,1-1 0,-1 1 1,1-1-1,-1 1 0,1 0 1,-1-1-1,1 1 0,0-1 1,-1 1-1,1 0 1,0-1-1,0 1 0,-1 0 1,1 0-1,0-1 0,0 1 1,0 0-1,0-1 0,0 1 1,0 0-1,0 0 0,0-1 1,0 1-1,1 0 0,-1-1 1,0 1-1,0 0 0,0-1 1,1 1-1,-1 0 1,0-1-1,1 1 0,-1 0 1,1 0-1,23 36 165,-19-31-150,1 3 10,0 1-1,-1 0 1,0 0-1,-1 1 0,0 0 1,3 12-1,10 70 133,-5-24-13,-11-65-138,0 0 0,0 0-1,0-1 1,0 1 0,0 0-1,1-1 1,0 1 0,0-1-1,0 0 1,0 1 0,0-1 0,1 0-1,-1 0 1,1-1 0,0 1-1,0 0 1,0-1 0,0 0 0,0 1-1,1-1 1,-1-1 0,0 1-1,1 0 1,0-1 0,-1 0-1,1 0 1,0 0 0,0 0 0,0-1-1,-1 1 1,1-1 0,0 0-1,8-1 1,11-3 30,1-2 0,-1-1-1,0-1 1,0 0 0,25-15 0,-8 1 80,67-50 1,-62 37 363,-62 62-371,5-9-31,1 0 1,-14 30 0,23-42-58,-1 0-1,2 0 1,-1-1 0,0 1-1,1 0 1,0 0 0,1 1 0,0-1-1,-1 0 1,2 0 0,-1 0 0,1 0-1,2 9 1,-3-13-16,1 0-1,-1-1 1,0 1 0,1-1-1,0 1 1,-1-1 0,1 0-1,0 1 1,0-1 0,0 0 0,0 1-1,0-1 1,0 0 0,0 0-1,0 0 1,0 0 0,0 0-1,1 0 1,-1 0 0,0 0-1,1-1 1,-1 1 0,3 0-1,-2 0 4,1-1-1,-1 0 1,0 0-1,1 0 1,-1 0-1,1-1 1,-1 1-1,1 0 1,-1-1-1,0 0 0,1 0 1,-1 0-1,3-1 1,5-4 29,-1 0 1,1 0 0,-1-1-1,-1 0 1,11-11 0,-15 14-36,-1 0 0,1 0-1,-1 0 1,0 0 0,0-1 0,0 1 0,-1-1 0,0 0 0,0 0 0,0 0 0,0 0 0,-1 0 0,1 0 0,-2 0 0,1 0 0,0 0 0,-1-1 0,0 1 0,0 0-1,-1 0 1,1-1 0,-1 1 0,0 0 0,-1 0 0,1 0 0,-5-9 0,5 12-9,-1 0 0,1 0 0,-1 0 0,0 0 0,0 0 0,0 0 0,0 0 0,0 1 0,0-1 0,0 1 0,-1 0 0,1-1 0,0 1 0,-1 0 0,1 0 0,-4 0 0,-16-9 0,26 12 0,0 0 0,0-1 0,0 1 0,-1-1 0,2 0 0,-1 0 0,0-1 0,8 1 0,40-1 0,-45 0 0,32-3 0,0-2 0,0-2 0,53-17 0,51-9 0,-96 21 0,-47 12 0,0 0 0,1 0 0,-1 0 0,1 0 0,-1 0 0,0 1 0,1-1 0,-1 0 0,0 0 0,1 0 0,-1 0 0,0 0 0,1 0 0,-1 1 0,0-1 0,0 0 0,1 0 0,-1 1 0,0-1 0,0 0 0,1 0 0,-1 1 0,0-1 0,0 0 0,1 0 0,-1 1 0,0-1 0,0 0 0,0 1 0,0-1 0,0 0 0,0 1 0,0-1 0,1 1 0,-1-1 0,0 0 0,0 1 0,0-1 0,0 0 0,-1 1 0,1-1 0,0 0 0,0 1 0,0-1 0,0 0 0,0 1 0,-5 21 0,4-19 0,-21 61 0,15-48 0,1-1 0,1 1 0,1 0 0,0 0 0,1 1 0,0-1 0,1 33 0,2-48 0,0 0 0,0 0 0,0 0 0,0 0 0,0 0 0,0 0 0,1 0 0,-1 0 0,0 0 0,1 0 0,-1 0 0,1 0 0,-1 0 0,1 0 0,0 0 0,-1-1 0,1 1 0,0 0 0,-1 0 0,1-1 0,0 1 0,0 0 0,0-1 0,0 1 0,0-1 0,-1 1 0,3 0 0,0-1 0,0 1 0,0-1 0,-1 0 0,1 0 0,0 0 0,0 0 0,0 0 0,0-1 0,-1 1 0,5-2 0,5-2 0,1-1 0,-1 0 0,17-10 0,67-47 0,-68 41 0,1 2 0,1 1 0,1 2 0,42-17 0,-72 32 0,0 1 0,1-1 0,-1 1 0,0 0 0,1 0 0,-1-1 0,1 1 0,-1 0 0,0 0 0,1 0 0,-1 0 0,1 1 0,-1-1 0,0 0 0,1 0 0,-1 1 0,0-1 0,1 1 0,-1-1 0,0 1 0,3 1 0,-3 0 0,1-1 0,-1 1 0,1 0 0,-1 0 0,0 0 0,1 0 0,-1 0 0,0 0 0,0 0 0,-1 0 0,1 0 0,1 3 0,0 9 0,0-1 0,-1 1 0,-1 24 0,0-21 0,1 7 0,0 1 0,2-1 0,1 1 0,11 40 0,-14-63 0,0 1 0,0-1 0,-1 1 0,2-1 0,-1 0 0,0 1 0,0-1 0,1 0 0,-1 0 0,1 0 0,0 0 0,-1 0 0,1 0 0,0-1 0,0 1 0,0-1 0,1 1 0,-1-1 0,0 0 0,0 1 0,1-1 0,-1 0 0,1-1 0,-1 1 0,1 0 0,-1-1 0,1 1 0,-1-1 0,1 0 0,0 0 0,-1 0 0,1 0 0,-1-1 0,1 1 0,-1 0 0,1-1 0,2-1 0,8-2 0,0-1 0,-1 0 0,1-1 0,-1-1 0,18-12 0,5-5 0,0-2 0,36-35 0,-53 42 0,0 2 0,30-24 0,-48 41 0,0 0 0,-1 0 0,1 0 0,0 0 0,0 1 0,0-1 0,0 0 0,0 0 0,0 0 0,0 0 0,0 0 0,0 1 0,0-1 0,0 0 0,0 0 0,0 0 0,0 0 0,1 1 0,-1-1 0,0 0 0,0 0 0,0 0 0,0 0 0,0 0 0,0 0 0,0 1 0,0-1 0,0 0 0,1 0 0,-1 0 0,0 0 0,0 0 0,0 0 0,0 0 0,0 0 0,0 0 0,1 0 0,-1 1 0,0-1 0,0 0 0,0 0 0,0 0 0,0 0 0,1 0 0,-1 0 0,0 0 0,0 0 0,0 0 0,0 0 0,1 0 0,-1 0 0,0 0 0,0 0 0,0-1 0,0 1 0,0 0 0,1 0 0,-8 19 0,5-15 0,-153 360 0,10-26 0,125-299 0,16-31 0,-1 0 0,1 0 0,1 0 0,0 0 0,0 1 0,0-1 0,-2 18 0,13-46 0,-1 7 0,73-160 0,60-124 0,19 12 0,-138 251 0,52-59 0,-59 77 0,0 2 0,1 0 0,1 1 0,1 0 0,26-15 0,-38 25 0,1 0 0,-1 0 0,1 1 0,0 0 0,0 0 0,-1 1 0,1-1 0,0 1 0,12 0 0,-15 1 0,-1 0 0,1 0 0,-1 1 0,1-1 0,-1 1 0,0-1 0,1 1 0,-1 0 0,0 0 0,1 0 0,-1 1 0,0-1 0,0 0 0,0 1 0,0-1 0,0 1 0,0 0 0,0-1 0,-1 1 0,1 0 0,-1 0 0,1 0 0,-1 1 0,0-1 0,2 5 0,0 1 0,-1 0 0,1 1 0,-2 0 0,1-1 0,-1 1 0,-1 0 0,0 0 0,0 0 0,0-1 0,-1 1 0,-1 0 0,1 0 0,-1-1 0,-1 1 0,0-1 0,-6 14 0,1-6 0,-1 1 0,0-1 0,-1 0 0,-1-1 0,-1 0 0,-24 24 0,29-32 0,0 0 0,-1-1 0,0 0 0,0-1 0,0 0 0,-1 0 0,-11 4 0,17-8 0,-1 1 0,0-1 0,0 0 0,0 0 0,0-1 0,-1 1 0,1-1 0,0 0 0,0 0 0,0 0 0,0 0 0,0-1 0,-1 0 0,1 0 0,0 0 0,0 0 0,1 0 0,-1-1 0,-4-2 0,6 1 384,9 2 158,11 2-2645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2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0 198 10848,'0'0'6202,"11"-9"-5794,66-50 675,-76 58-1053,0 0 1,0 0 0,0 1-1,0-1 1,0 0 0,0 1-1,1-1 1,-1 1-1,0-1 1,0 1 0,0 0-1,0-1 1,1 1 0,-1 0-1,0 0 1,0 0-1,1 0 1,-1 0 0,0 0-1,0 0 1,1 1-1,-1-1 1,0 0 0,0 1-1,0-1 1,1 1 0,-1-1-1,0 1 1,0-1-1,0 1 1,0 0 0,0-1-1,0 1 1,0 0 0,0 0-1,0 0 1,-1 0-1,1 0 1,0 0 0,0 1-1,4 6 38,0 0 0,-1-1 0,0 1-1,4 12 1,-6-14-36,19 53 209,-9-24-74,1-2-1,19 36 0,-28-61-118,1 0 1,0 0-1,1 0 0,0 0 1,0-1-1,0 0 0,1-1 1,0 1-1,0-1 0,1-1 1,0 1-1,16 7 0,-21-11-26,0-1 1,0 0-1,0 0 0,1-1 0,-1 1 0,0-1 0,0 0 0,1 0 1,-1 0-1,0 0 0,0 0 0,1-1 0,-1 1 0,0-1 0,0 0 0,0 0 1,0 0-1,0 0 0,0-1 0,0 1 0,0-1 0,0 0 0,-1 1 0,1-2 1,-1 1-1,1 0 0,-1 0 0,4-6 0,3-2 49,-2-1 1,1 0-1,-1-1 0,-1 0 0,8-19 1,6-23 273,21-100-1,-15 47 55,-22 85-269,-4 19-93,0 0 1,1 0-1,-1 0 0,1 0 0,0 0 0,0 1 1,0-1-1,3-5 0,-4 8-28,1-1 1,0 0-1,0 1 1,0-1-1,0 0 1,-1 1-1,1 0 1,0-1-1,0 1 1,0-1-1,0 1 1,0 0-1,0 0 0,0-1 1,0 1-1,1 0 1,-1 0-1,0 0 1,0 0-1,0 0 1,0 1-1,0-1 1,0 0-1,0 0 0,0 1 1,0-1-1,0 0 1,0 1-1,0-1 1,1 2-1,20 5 123,0 0 1,0-2-1,26 3 0,18 4 255,-47-11-144,2 1-366,-11 3-3110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4512,'0'0'6753,"-12"0"-6153,-39 0-25,48 1-497,0 0 0,0-1 0,0 1 0,1 0 0,-1 0 0,0 1 0,0-1 1,1 0-1,-1 1 0,1 0 0,-1 0 0,1 0 0,0 0 0,0 0 0,0 0 0,-3 4 1,2-2 119,1-3-110,0 1 0,0 0-1,1 0 1,-1 1 0,1-1 0,0 0-1,0 0 1,-1 1 0,1-1 0,1 0-1,-1 1 1,0-1 0,1 1-1,-1-1 1,1 1 0,0 0 0,0-1-1,0 1 1,0-1 0,0 1 0,0-1-1,1 1 1,-1-1 0,1 1 0,0-1-1,0 1 1,1 2 0,0-3-17,-1 1 0,1-1 0,0 0 1,0 1-1,0-1 0,0 0 0,0 0 1,0-1-1,1 1 0,-1 0 0,0-1 0,1 1 1,0-1-1,-1 0 0,1 0 0,0 0 1,-1 0-1,1-1 0,0 1 0,0-1 1,0 1-1,0-1 0,-1 0 0,5 0 0,8-2 126,1-1-1,-1 0 0,0-1 0,0-1 0,0 0 0,14-8 0,-10 5-887,-1 0 0,25-5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6224,'0'0'7528,"11"-3"-7271,38-7 6,-44 10-208,0-1 0,-1 1 0,1 0 0,0 0 0,0 1 1,0-1-1,0 1 0,0 0 0,-1 1 0,7 1 1,9 3 137,12 1 152,-1 2 1,0 2-1,0 0 1,-1 2-1,-1 1 1,42 28-1,-69-41-310,0 0 1,0 1-1,-1-1 1,1 1-1,0-1 0,-1 1 1,0 0-1,1-1 0,-1 1 1,0 0-1,0 0 0,0 0 1,0 0-1,0 0 1,0 0-1,-1 0 0,1 0 1,-1 1-1,1-1 0,-1 0 1,0 0-1,0 0 0,0 1 1,0-1-1,0 0 1,-1 0-1,1 1 0,0-1 1,-2 3-1,-2 6 18,-1 0-1,0 0 1,0-1 0,-11 15 0,7-10 26,-15 25 79,-2-2 0,-31 37-1,-57 82 721,111-153-834,10-4 17,5-5-2616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60 119 5224,'0'0'6616,"-2"-11"-6287,-6-34-26,8 42-259,0 1 1,0 0 0,0-1 0,0 1 0,1 0 0,0-1 0,-1 1-1,1 0 1,0 0 0,0-1 0,0 1 0,0 0 0,0 0 0,1 0-1,-1 0 1,1 0 0,-1 0 0,1 1 0,0-1 0,-1 1 0,5-3-1,-4 2 47,0 0 0,1 1-1,-1-1 1,1 1 0,0 0-1,0 0 1,-1 0 0,1 0-1,0 0 1,0 0 0,0 1-1,0 0 1,0-1 0,4 1-1,-5 1-62,-1-1-1,0 0 0,0 1 1,0-1-1,0 1 0,0-1 1,0 1-1,0 0 0,0-1 1,0 1-1,0 0 0,0 0 1,0 0-1,-1-1 0,1 1 1,0 0-1,-1 0 1,1 0-1,0 0 0,-1 0 1,1 0-1,-1 1 0,1 0 1,5 31 235,-6-30-232,2 22 85,-2 0-1,0 0 1,-2 0 0,-1 0 0,0-1-1,-11 35 1,-57 140 382,25-79-64,42-110-393,-2 9 293,10-14-114,8-6-15,22-9 54,34-15-1,-50 17-147,1 0 1,1 1 0,-1 1-1,1 1 1,0 1-1,37-3 1,-41 5 97,-14 2-133,1-1-1,0 1 1,-1 0 0,1 0-1,0 0 1,0 0-1,-1 0 1,1 0-1,3 1 1,-5 4 375,-1-2-3129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10248,'0'0'1416,"-2"13"-914,2-11-488,-2 8 100,1 0 0,0 0 0,1 0 0,0 1 0,0-1 0,1 0 0,1 0 0,0 0 0,5 17 0,-5-23-62,0 1 1,0 0 0,1-1-1,-1 1 1,1-1 0,0 0-1,0 0 1,1 0 0,-1 0-1,1-1 1,0 1 0,0-1-1,0 0 1,1 0-1,-1 0 1,7 2 0,-6-3-1,1 0 0,0-1 0,-1 0 1,1 0-1,0 0 0,0-1 0,-1 0 1,1 0-1,0-1 0,0 1 0,-1-1 1,1 0-1,0-1 0,8-3 0,-6 2 29,-1-1 0,0 0-1,1 0 1,-2-1 0,1 1 0,0-2-1,-1 1 1,0-1 0,0 0-1,-1 0 1,0-1 0,0 1 0,0-1-1,-1 0 1,4-9 0,-5 10-3,0 0 0,0 0 1,-1 0-1,0 0 0,0-1 0,0 1 1,-1-1-1,0 1 0,0-1 1,-1 0-1,0 1 0,0-1 0,-1 0 1,1 1-1,-1-1 0,-1 1 1,1-1-1,-1 1 0,-4-8 0,4 9-21,-1 1-1,0 0 1,-1 0-1,1 0 1,-1 0-1,0 1 1,1-1-1,-2 1 1,1 0-1,0 0 1,0 1-1,-1-1 1,0 1-1,1 0 1,-1 0-1,0 1 1,0-1-1,0 1 1,0 0-1,0 0 1,-8 0-1,4 1 8,0 0-1,-1 0 1,1 0 0,0 2-1,-1-1 1,1 1 0,0 0-1,0 1 1,0 0-1,-14 7 1,-1 4 25,23-13-102,0 0 0,-1 0 1,1 0-1,0-1 0,0 1 0,0 0 1,0 0-1,0 1 0,0-1 1,0 0-1,0 0 0,1 0 1,-1 1-1,0-1 0,0 2 0,10-2-2767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9848,'0'0'689,"-3"10"-473,-4 16-21,1 1 1,1-1-1,1 1 0,1 0 1,2 27-1,1-45-76,1 1-1,1-1 1,-1 0 0,2 0-1,-1 0 1,1 0 0,1 0-1,0 0 1,8 13 0,-10-19-35,0 0 1,1 1-1,-1-1 1,1 0-1,0-1 1,0 1 0,0 0-1,1-1 1,-1 1-1,0-1 1,1 0 0,0-1-1,-1 1 1,1 0-1,0-1 1,0 0 0,0 0-1,0 0 1,0 0-1,0-1 1,0 0-1,0 1 1,0-2 0,6 1-1,-7-1-5,-1 1-1,1-1 1,0 1 0,-1-1-1,1 0 1,-1 0-1,0 0 1,1 0 0,-1 0-1,0-1 1,0 1 0,1-1-1,-1 0 1,0 1-1,-1-1 1,4-3 0,-2 1 7,-1 0 0,1 0 1,-1 0-1,0 0 0,0-1 1,-1 1-1,1 0 1,1-9-1,-2 2 32,1 1 0,-2-1 0,1 0 0,-2 0 0,1 0 1,-1 1-1,-4-14 0,2 15-38,0 0 0,-1 0 0,0 0-1,0 0 1,-1 1 0,0 0 0,-1 0 0,0 0 0,0 1 0,-1 0 0,1 0 0,-1 1 0,-1-1 0,0 1-1,0 1 1,-9-5 0,12 7-30,-1 0 0,0 0 0,0 1 0,0 0 0,0 0 0,0 1 0,-1-1 0,1 1 0,0 1 0,-1-1 0,-6 1 0,8 1-20,1 0 0,-1-1 1,0 2-1,0-1 0,1 1 1,-1-1-1,0 1 0,1 0 0,0 1 1,0-1-1,-1 1 0,1 0 1,1 0-1,-1 0 0,-5 6 0,7-7-31,1-1-1,0 1 1,0-1 0,0 1-1,0 0 1,0-1-1,0 1 1,1 0-1,-1-1 1,1 1-1,-1 0 1,1 0-1,-1 0 1,1 0-1,0-1 1,0 1-1,0 0 1,0 0 0,0 0-1,1 0 1,0 2-1,6 12-2752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58 174 11256,'0'0'490,"-4"12"-304,-3 9 45,-5 29 1,10-41-137,1 0 0,0 0 0,0 0 0,1 0 0,0 0 0,1 1 1,2 13-1,-2-18-39,0-1 1,1 0 0,-1 0 0,1 0 0,-1 0 0,1 0-1,0-1 1,1 1 0,-1 0 0,1-1 0,-1 0-1,1 1 1,0-1 0,0 0 0,5 3 0,-4-4 8,0 0 1,1 0 0,-1 0-1,0 0 1,1-1-1,-1 0 1,1 0 0,-1 0-1,1-1 1,-1 1-1,1-1 1,0 0 0,-1-1-1,6 0 1,-5 1-5,-1-1 1,0 1-1,0-1 0,1 0 1,-1-1-1,0 1 0,0-1 1,0 0-1,0 0 0,0 0 1,-1 0-1,1-1 0,-1 1 1,1-1-1,-1 0 0,0 0 1,4-5-1,-4 3 16,0 0 0,0-1-1,0 1 1,-1-1 0,0 1 0,0-1 0,0 0 0,-1 0-1,0 0 1,0 1 0,0-10 0,-1 1 32,0 0 1,-2 0-1,1 1 0,-2-1 1,0 0-1,0 1 1,-1-1-1,-1 1 0,0 1 1,-9-17-1,4 12 37,-1 1-1,-1-1 1,-17-17-1,24 28-78,0 1 0,-1 0 1,0 0-1,1 0 0,-2 1 0,1 0 1,0 0-1,-1 1 0,0 0 0,0 0 1,0 0-1,-8-1 0,14 3-55,-1 1-1,1-1 1,-1 1-1,1 0 1,-1 0-1,0-1 1,1 1 0,-1 0-1,1 0 1,-1 1-1,0-1 1,1 0-1,-1 0 1,1 1-1,-1-1 1,1 1 0,-1 0-1,1-1 1,-1 1-1,1 0 1,-1 0-1,1 0 1,0 0-1,0 0 1,-1 0 0,1 0-1,0 0 1,0 0-1,0 1 1,0-1-1,0 0 1,1 1-1,-1-1 1,0 1 0,0-1-1,1 1 1,-1-1-1,1 1 1,0-1-1,-1 1 1,1 0 0,0-1-1,0 3 1,0 5-29,0 0 0,1 0 1,0 0-1,0 0 0,1 0 1,6 16-1,38 80-2883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4816,'0'0'9009,"11"3"-8430,7 4-180,0 0 0,-1 0 1,0 2-1,30 19 1,-11 4 362,58 64 1,-50-48-386,104 122 487,-40-43-29,-90-112-649,0 2 225,-18-17-406,0 0-1,0 0 1,0 0 0,0 0-1,0 0 1,0 0-1,0 0 1,0 0-1,0 0 1,-1 0-1,1 0 1,0 0 0,0 0-1,0 0 1,0 0-1,0 0 1,0 0-1,0 0 1,0 0-1,0 0 1,0 0-1,0 0 1,-1 0 0,1 0-1,0 0 1,0 0-1,0 0 1,0 0-1,0 0 1,0 0-1,0 0 1,0 0 0,0 1-1,0-1 1,0 0-1,0 0 1,0 0-1,0 0 1,0 0-1,0 0 1,0 0-1,0 0 1,-1 0 0,1 0-1,0 0 1,0 0-1,0 1 1,0-1-1,0 0 1,0 0-1,0 0 1,0 0 0,0 0-1,0 0 1,0 0-1,0 0 1,0 0-1,1 0 1,-1 0-1,0 0 1,0 1 0,0-1-1,0 0 1,0 0-1,0 0 1,0 0-1,0 0 1,0 0-1,0 0 1,-11-3 395,-7-4-3200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9944,'0'0'3062,"-7"17"-2782,-121 249 1740,74-176-1129,-17 36 225,62-107-788,1-1 0,1 1 0,1 1 0,0-1 0,-2 23 0,5-26-2470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1327 5320,'0'0'6825,"13"-7"-6244,-12 6-570,12-6 129,0-2 0,-1 1 1,0-2-1,0 1 0,-1-2 0,19-21 0,4-19 324,-1-1-1,37-83 1,30-122 541,-56 110-302,33-195-1,-74 328-602,-1 0-1,0 0 1,0 0-1,-1 0 1,-1 0-1,-1 0 1,0-1-1,-1 1 1,-3-15-1,5 29-86,-1-1 0,1 0 1,0 1-1,0-1 0,0 1 0,-1-1 0,1 1 0,0-1 0,-1 1 1,1-1-1,0 1 0,-1-1 0,1 1 0,-1 0 0,1-1 0,0 1 1,-1-1-1,1 1 0,-1 0 0,1-1 0,-1 1 0,0 0 0,1 0 1,-1 0-1,1-1 0,-1 1 0,1 0 0,-1 0 0,0 0 0,1 0 1,-1 0-1,1 0 0,-1 0 0,0 0 0,1 0 0,-1 0 0,1 0 1,-1 1-1,1-1 0,-1 0 0,1 0 0,-1 1 0,0-1 0,1 0 1,-1 0-1,0 1 0,-2 2 19,0-1 1,-1 0 0,1 1-1,0 0 1,-5 6-1,1 1 5,0 0-1,0 1 1,1 0-1,1 0 0,0 1 1,0 0-1,1 0 1,0 0-1,-2 16 1,0 17 86,-3 55 0,8-72-75,-3 60 161,14 154 1,-6-195-103,3 0 0,2-1 1,18 59-1,-24-99-78,-1 1 0,2-1-1,-1 0 1,0 0 0,1 0 0,0 0 0,1-1-1,-1 1 1,10 7 0,-7-6 78,-7-6-91,1 0 0,0 1-1,0-1 1,-1 0 0,1 0-1,0 0 1,0 0 0,0 0 0,0 0-1,0-1 1,0 1 0,1 0-1,-1-1 1,0 1 0,0 0 0,0-1-1,1 1 1,-1-1 0,0 0-1,1 1 1,-1-1 0,0 0 0,1 0-1,-1 0 1,0 0 0,1 0-1,-1 0 1,0 0 0,1 0 0,-1-1-1,0 1 1,1-1 0,1 0-1,6-4 39,0-1 0,0 1 0,-1-2 0,1 0 0,-1 0 0,13-15 0,38-57 223,-12 13 88,-36 55-162,-4 11 69,-6 2-249,0 1 0,0-1 0,0 0 0,-1 1 0,1-1 0,0 1 0,-1-1 0,0 5 0,3 13 13,1-1 1,1 1 0,0-1 0,2 0 0,0-1-1,11 21 1,-15-33-24,1 1 0,0 0-1,1-1 1,0 0 0,0 0-1,0 0 1,0-1-1,1 0 1,0 0 0,0 0-1,0 0 1,1-1 0,0 0-1,0-1 1,0 0 0,0 0-1,0 0 1,0-1 0,9 2-1,-5-3 2,-1 0 0,1-1-1,0-1 1,0 1 0,-1-2 0,1 1-1,0-2 1,-1 1 0,14-6 0,3-3 18,-1 0 0,35-22 0,-10 3 62,-2-2 0,-1-2 1,68-64-1,-114 96-76,0-1 1,1 0 0,-1-1-1,0 1 1,-1 0-1,1-1 1,0 1 0,-1 0-1,2-7 1,-2 5 16,-1 5-32,0 0 0,0 0-1,0 0 1,0 0 0,0 0-1,0 1 1,0-1 0,0 0-1,0 0 1,0 0 0,0 0 0,0 0-1,0 0 1,0 0 0,-1 0-1,1 0 1,0 0 0,0 0-1,0 0 1,0 0 0,0 0 0,0 0-1,0 0 1,0 0 0,0 0-1,0 0 1,-1 0 0,1 0-1,0 0 1,0 0 0,0 0-1,0 0 1,0 0 0,0 0 0,0 0-1,0 0 1,0 0 0,0 0-1,-1 0 1,1 0 0,0 0-1,0 0 1,0 0 0,0 0-1,0 0 1,0 0 0,0-1 0,0 1-1,0 0 1,0 0 0,0 0-1,0 0 1,0 0 0,0 0-1,0 0 1,0 0 0,0 0-1,0 0 1,0 0 0,0-1 0,0 1-1,0 0 1,0 0 0,-10 7 64,6-4-48,-14 7 11,0 2 0,1 0 0,0 1 1,2 1-1,-27 28 0,34-33-20,1 1 1,0 0-1,1 1 1,0-1-1,0 1 1,1 0-1,0 0 1,1 1-1,1 0 1,0-1-1,-3 21 1,6-30-11,0 0 0,0-1 0,0 1 0,0 0 0,0 0 0,0 0 0,0 0 0,1-1 0,-1 1 0,1 0 1,-1 0-1,1-1 0,0 1 0,-1 0 0,1-1 0,0 1 0,0-1 0,0 1 0,1-1 0,-1 1 0,0-1 1,0 0-1,1 0 0,-1 0 0,1 1 0,-1-1 0,1-1 0,-1 1 0,1 0 0,0 0 0,-1 0 0,4 0 1,-3-1-1,1 1 1,-1-1-1,1 1 1,-1-1 0,1 0-1,-1 0 1,1 0-1,-1-1 1,1 1 0,-1-1-1,1 1 1,-1-1-1,0 0 1,1 1 0,-1-1-1,0-1 1,0 1-1,0 0 1,0 0 0,0-1-1,0 1 1,0-1-1,3-3 1,3-4 18,-1-1-1,0 0 1,-1 0 0,0-1 0,0 0 0,-1 0-1,-1 0 1,0 0 0,0-1 0,-1 0-1,0 0 1,1-18 0,-4 44-2,2 0 1,5 26-1,-2-14-14,4 19-1,-3 0 0,-1 0 0,-3 1 0,-1 0 0,-3-1 0,-7 50 0,7-86-2,0-1-1,0 1 0,-1-1 1,0 1-1,0-1 0,-1 0 1,0 0-1,-1-1 0,-8 13 1,11-17 0,-1-1 0,1 1 1,0-1-1,-1 0 0,0 0 1,1 0-1,-1 0 0,0 0 1,0 0-1,0-1 0,0 0 1,-1 1-1,1-1 0,0 0 1,0-1-1,-1 1 0,1 0 1,0-1-1,-1 0 0,1 0 1,-1 0-1,1 0 0,0 0 1,-1-1-1,1 0 0,0 1 1,-6-3-1,2-1 11,-1 1 1,1-1-1,0-1 1,0 1-1,1-1 1,-1 0-1,1-1 1,-8-9-1,9 11 5,0-1 0,1-1 0,0 1 0,0-1 1,1 0-1,0 0 0,0 0 0,0 0 0,0 0 0,-2-13 0,4 16-13,1 0 0,1 0 1,-1 0-1,0 0 0,1 1 0,-1-1 0,1 0 1,0 0-1,0 1 0,0-1 0,0 0 1,0 1-1,1-1 0,2-3 0,26-30-13,-29 35 11,32-28-6,0 1 0,2 2 0,44-25 0,14-11-1,-22 11 6,111-106 0,-156 130 0,0-1 0,-2-1 0,-1-2 0,-1 0 0,-2-1 0,27-59 0,43-175 0,-85 249 0,-1 1 0,0-1 0,-2 0 0,0 0 0,0 0 0,-2-17 0,-5 21 15,-1 18 18,-5 24 28,11-26-59,-13 49-10,2 1 0,3 0 1,-2 94-1,-7 48-57,10-137 35,7-43 32,-1-1 0,-1 1 1,-1 0-1,0-1 1,-1 1-1,-9 22 1,49-78 277,-28 30-255,-1 1 2,0 0-1,17-16 1,-22 24-20,1 0-1,-1 0 0,1 0 1,0 0-1,0 0 0,0 0 1,0 1-1,0-1 0,0 1 0,0 0 1,1 0-1,-1 0 0,0 0 1,1 1-1,4-1 0,-5 2-2,0-1-1,-1 1 0,1-1 1,0 1-1,0 0 0,0 0 1,-1 1-1,1-1 0,-1 1 1,1-1-1,-1 1 0,1 0 1,-1 0-1,4 4 0,27 33 10,-31-37-12,22 37 0,-20-31-8,0 0-1,1 0 1,0-1 0,0 0 0,1 0 0,0 0 0,8 7 0,-12-13 4,1 1 0,0-1 0,-1 1 1,1-1-1,0 0 0,0 0 0,0 0 0,0-1 0,0 1 0,0-1 0,0 1 0,0-1 0,1 0 0,-1 0 0,0 0 0,0-1 0,0 1 1,0-1-1,0 0 0,0 0 0,0 0 0,5-3 0,4-2 8,0 0 1,-1-2-1,20-14 0,-23 15 1,14-12 6,-1-1 0,0-1 0,-2-1 0,0-1 0,-2 0 0,0-2 0,22-45 0,-21 31-2,-1 1-1,-3-2 0,14-58 1,-12 26 23,5-82 0,-18 114-17,-2-64 0,-3 83-11,0 0 0,-1 0 0,-1 1-1,-12-36 1,16 55-5,0 0 0,-1 0 0,1 1 0,0-1 0,0 0 0,-1 0 0,1 0 0,0 1 0,-1-1 0,1 0 0,-1 1 0,1-1-1,-1 0 1,0 1 0,1-1 0,-1 1 0,0-1 0,1 1 0,-1-1 0,0 1 0,1-1 0,-1 1 0,0 0 0,-1-1 0,2 1 0,-1 0-1,0 1 1,0-1 0,0 0 0,0 0 0,1 1-1,-1-1 1,0 1 0,1-1 0,-1 1-1,0-1 1,0 1 0,1-1 0,-1 1 0,1-1-1,-1 1 1,1 0 0,-1 0 0,0 0 0,-3 6-4,0 0 0,0 1 0,1-1 0,-3 10 0,-3 15-9,1 0 1,2 1-1,-3 39 0,5 103-13,9-95 5,26 126 1,-13-98-21,-13-83 19,0-1-1,16 46 1,-16-58 9,0 0 1,1-1-1,0 1 1,1-1-1,0-1 0,1 1 1,11 12-1,-14-18 24,0-1 1,0 0-1,0 0 0,0 0 1,1-1-1,-1 1 0,1-1 0,0 0 1,0-1-1,0 0 0,0 0 0,0 0 1,0-1-1,1 1 0,-1-2 0,1 1 1,-1-1-1,12 0 0,-5-2 29,-1-1-1,0 1 0,0-2 1,0 0-1,0 0 0,0-1 1,-1-1-1,17-11 0,-15 10 11,0-2 0,0 0-1,-1-1 1,20-20 0,-29 26-41,1 0 1,-1-1 0,0 1 0,0-1 0,-1 1 0,1-1 0,-1 0-1,0 0 1,0 0 0,-1 0 0,1-1 0,-1 1 0,0 0 0,-1-1-1,1 1 1,-1-11 0,-1 8 7,0 1 0,-1-1 0,1 0 0,-2 1 0,1-1-1,-1 1 1,0 0 0,-4-8 0,6 14-13,0-1 0,0 0 0,0 0 0,-1 1 1,1-1-1,0 0 0,-1 1 0,1 0 0,-1-1 0,0 1 0,1 0 0,-1 0 0,0-1 0,0 2 0,1-1 0,-1 0 0,0 0 1,0 0-1,0 1 0,0-1 0,0 1 0,-1 0 0,1 0 0,0-1 0,0 1 0,0 0 0,0 1 0,0-1 0,0 0 0,0 1 1,0-1-1,0 1 0,0-1 0,-3 3 0,0-1-5,1 1-1,-1-1 1,1 1 0,0 0 0,0 0-1,1 0 1,-1 1 0,1 0 0,-1-1-1,1 1 1,0 0 0,1 1 0,-1-1-1,1 0 1,0 1 0,0-1 0,0 1-1,0 0 1,-1 7 0,2-8-6,1 0 0,-1 0 1,1 0-1,0 0 0,0 0 0,0 0 0,0 1 1,1-1-1,-1 0 0,1 0 0,0 0 0,1 0 1,-1-1-1,1 1 0,-1 0 0,1 0 0,0-1 1,1 1-1,-1-1 0,1 0 0,-1 0 0,1 0 1,6 6-1,-1-4 3,1 0 0,-1-1 0,1 1 0,0-2-1,0 1 1,0-1 0,1-1 0,-1 1 0,1-2 0,-1 1 0,1-1 0,0-1 0,-1 0 0,1 0 0,13-3 0,8-1 10,0-2 0,0-1 0,43-17-1,-33 9 1,-16 5-4,0 2 0,29-7 0,-45 13 1,0 1 0,0 0 1,0 0-1,0 1 0,0 0 1,0 1-1,0 0 0,0 1 1,0-1-1,11 5 0,2 4 9,0 1 0,-2 0 0,1 2 0,-2 0 0,31 27 0,39 26 36,-43-36 0,-30-18 3,2 0 0,-1-2 0,1 0 0,24 8 0,-32-13-23,-11-3 292,-15-4-4241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12160,'0'0'6478,"12"8"-5941,15 9-256,2 0-1,0-2 0,1-1 0,39 12 1,-25-15 158,1-2 1,0-1 0,88 1-1,-123-9-346,-1 0-1,1-1 1,-1 0-1,0-1 1,14-4-1,-17 5 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2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12256,'0'0'1440,"10"4"-910,31 11 515,71 37 0,-91-39-786,-9-7-78,-1 1 0,1 0 0,-1 1 0,-1 0-1,1 0 1,-2 1 0,1 1 0,-1 0 0,8 11-1,43 80 1878,-57-96-1721,0-5-1320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6824,'0'0'1854,"3"-15"-891,18-102 2789,-14 127 1471,8 24-3744,-13-27-1267,0 0-1,1 0 0,0 0 0,0 0 0,1 0 0,5 7 0,5 5-2635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2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12960,'0'0'2336,"91"10"-1488,1-26-233,27-6 1,16-2-64,-6-5-8,-4 5-120,-14 0-8,0 6-48,-4 12 0,-2 14-200,-13 12-8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138 896 6224,'0'0'9902,"-12"13"-9539,1 0-262,1-1-2,0-1 1,0 2-1,1-1 0,1 1 1,-10 21-1,9-17 99,2 0-1,0 0 1,1 1 0,1 0-1,0 0 1,2 0-1,0 0 1,1 1-1,0 21 1,2-39-167,0 0 1,0 0-1,0 0 0,0-1 0,0 1 0,0 0 1,0 0-1,0-1 0,1 1 0,-1 0 1,0-1-1,0 1 0,1 0 0,-1-1 1,1 1-1,-1 0 0,0-1 0,1 1 1,-1 0-1,1-1 0,-1 1 0,1-1 0,0 1 1,-1-1-1,1 1 0,-1-1 0,1 0 1,0 1-1,1-1 2,-1 0 1,0 0 0,1 0-1,-1 0 1,0 0-1,1 0 1,-1-1-1,0 1 1,0 0-1,1-1 1,-1 1 0,0-1-1,0 0 1,2-1-1,5-3 66,-1 0 0,0-1 0,9-10 0,95-114 696,-43 45-295,-53 67-382,-12 13-65,0 0 1,0 1 0,1-1-1,0 1 1,0 0-1,0 0 1,0 1-1,7-5 1,-11 8-40,1 0 1,-1 0-1,1-1 1,-1 1-1,1 0 1,-1 0-1,1 0 1,-1 0-1,1 0 1,0 0-1,-1 0 1,1 0-1,-1 0 0,1 0 1,-1 0-1,1 0 1,-1 0-1,1 0 1,-1 0-1,1 1 1,-1-1-1,1 0 1,-1 0-1,1 1 1,-1-1-1,1 0 1,-1 1-1,1-1 0,-1 0 1,0 1-1,1-1 1,-1 1-1,0-1 1,1 1-1,-1-1 1,0 1-1,0-1 1,1 1-1,6 22 69,-6-21-58,4 22 21,1 9 11,2-1 0,1 0 0,2-1 0,18 39 0,-28-67-50,1 0 0,0 0 1,0 0-1,0 0 1,1 0-1,-1-1 0,1 1 1,-1-1-1,1 1 1,0-1-1,0 0 0,0 0 1,0 0-1,0-1 1,0 1-1,1-1 0,-1 1 1,0-1-1,1 0 1,-1-1-1,1 1 0,0 0 1,-1-1-1,1 0 1,-1 0-1,1 0 1,0 0-1,-1-1 0,1 1 1,-1-1-1,1 0 1,-1 0-1,1 0 0,-1-1 1,0 1-1,0-1 1,5-3-1,1 0 0,0-2 1,-1 1-1,1-1 1,-2-1-1,1 1 0,-1-1 1,0-1-1,-1 1 1,0-1-1,0 0 0,-1-1 1,0 1-1,-1-1 1,0 0-1,0 0 0,-1 0 1,-1-1-1,2-12 1,-1 3 11,-1 1 0,-1-1 0,-1 0 0,0 0 0,-2 1 0,0-1 1,-2 1-1,0-1 0,-7-19 0,10 34-4,-1 1 0,0 0 0,-1 0 0,1 0 0,-1 0 0,1 0 1,-5-4-1,7 7-4,-1 0 1,0 0 0,-1 0 0,1-1 0,0 2 0,0-1-1,0 0 1,-1 0 0,1 0 0,0 0 0,-1 1-1,1-1 1,0 1 0,-1-1 0,1 1 0,-1-1-1,1 1 1,-1 0 0,1 0 0,-1 0 0,1 0-1,-1 0 1,0 0 0,-2 0 0,5 0-11,-1 0 0,0 0-1,0 0 1,0 0 0,0 0 0,0 0 0,1 0 0,-1 0-1,0 0 1,0 0 0,0 1 0,0-1 0,0 0 0,1 0-1,-1 0 1,0 0 0,0 0 0,0 0 0,0 0 0,0 0 0,0 0-1,1 0 1,-1 1 0,0-1 0,0 0 0,0 0 0,0 0-1,0 0 1,0 0 0,0 0 0,0 1 0,0-1 0,0 0-1,0 0 1,0 0 0,0 0 0,0 0 0,0 1 0,0-1-1,0 0 1,0 0 0,0 0 0,0 0 0,0 0 0,0 1-1,0-1 1,0 0 0,0 0 0,0 0 0,0 0 0,0 0-1,0 1 1,0-1 0,0 0 0,0 0 0,0 0 0,-1 0 0,1 0-1,0 0 1,0 0 0,0 1 0,0-1 0,0 0 0,0 0-1,0 0 1,-1 0 0,1 0 0,0 0 0,14 6 10,-12-6-4,22 10 1,2-2 0,-1-1 0,1-1 0,0-1 0,1-2 0,-1 0 0,53-3 0,37-1 39,-115 1-45,1 1 0,0-1 1,-1 0-1,1 0 0,-1 0 1,1 1-1,-1-1 1,1 1-1,-1 0 0,1-1 1,-1 1-1,1 0 0,-1 0 1,0-1-1,1 1 1,-1 1-1,0-1 0,0 0 1,0 0-1,0 0 1,0 0-1,0 1 0,0-1 1,0 0-1,0 1 0,0-1 1,-1 1-1,1-1 1,-1 1-1,1-1 0,-1 1 1,0 0-1,1-1 0,-1 4 1,0 6 9,1 0-1,-2-1 1,1 1 0,-4 13 0,2-6-10,1-11-4,0 7 16,0 0 0,0 0 0,1 0-1,1 0 1,4 20 0,-5-31-11,1-1-1,-1 1 1,1 0 0,0-1-1,0 1 1,1-1 0,-1 1-1,0-1 1,1 0-1,0 1 1,-1-1 0,1 0-1,0 0 1,0 0 0,0 0-1,0 0 1,1-1-1,-1 1 1,0-1 0,1 1-1,-1-1 1,1 0-1,-1 0 1,1 0 0,0 0-1,0-1 1,-1 1 0,1-1-1,0 1 1,0-1-1,-1 0 1,1 0 0,0 0-1,4-1 1,5-1-2,0 0 1,0-1-1,0 0 1,0-1-1,-1 0 0,0-1 1,1 0-1,14-10 1,11-10 4,34-28 0,-48 34-6,11-10 6,-1-1 0,-2-2 0,-1-1 1,-2-2-1,-1-1 0,-2-1 0,-1 0 0,-2-2 0,-2-1 0,-1-1 0,-3 0 0,-1-2 0,-2 1 0,-2-2 0,8-58 1,-16 80 0,3-36-15,-6 54 3,0-1-1,0 0 0,0 0 1,-1 1-1,1-1 1,-1 0-1,-1 1 0,-2-9 1,4 13 4,0 0 1,0-1-1,0 1 1,0 0-1,-1 0 1,1 0-1,0 0 0,0 0 1,0-1-1,0 1 1,0 0-1,0 0 1,0 0-1,0 0 1,-1 0-1,1 0 1,0 0-1,0 0 0,0 0 1,0-1-1,-1 1 1,1 0-1,0 0 1,0 0-1,0 0 1,0 0-1,0 0 0,-1 0 1,1 0-1,0 0 1,0 0-1,0 0 1,0 0-1,-1 0 1,1 0-1,0 0 1,0 0-1,0 0 0,0 1 1,-1-1-1,1 0 1,0 0-1,0 0 1,0 0-1,-8 9-5,-4 12 5,-1 11-1,0 1 0,2 1 0,-10 52 1,-8 109 1,29-193 0,-14 185 1,4-32-32,10-153 29,-4 22-21,2 0-1,1 0 1,1-1-1,1 1 0,7 42 1,-8-65 21,0-1 0,0 1 0,0 0 0,1 0 0,-1-1 0,0 1 1,0 0-1,1-1 0,-1 1 0,0-1 0,1 1 0,-1 0 0,1-1 0,-1 1 0,1-1 0,-1 1 0,1-1 1,-1 1-1,1-1 0,0 0 0,-1 1 0,1-1 0,-1 1 0,1-1 0,0 0 0,-1 0 0,1 0 0,0 1 1,0-1-1,-1 0 0,1 0 0,0 0 0,-1 0 0,1 0 0,0 0 0,0 0 0,-1 0 0,1 0 0,0-1 1,-1 1-1,1 0 0,0 0 0,-1-1 0,1 1 0,0 0 0,-1-1 0,1 1 0,-1 0 0,2-1 1,3-3-1,1 0 1,-1 0-1,1-1 1,6-7-1,4-6 10,-1-1 0,0-1 0,-2-1 0,0 0 0,14-33 0,43-124 22,-70 178-30,147-443 44,-127 379-36,-3-2 1,13-93 0,-24 129 38,-6 30-46,0 0 0,0 0 0,0 0 0,-1 0 0,1 0 1,0 0-1,0 0 0,0 0 0,0 1 0,0-1 0,0 0 0,0 0 0,0 0 0,0 0 1,0 0-1,0 0 0,0 0 0,0 0 0,0 0 0,0 0 0,0 0 0,0 0 0,-1 0 1,1 0-1,0 0 0,0 0 0,0 0 0,0 0 0,0 0 0,0 0 0,0 0 0,0 0 1,0 0-1,0 0 0,0 0 0,0 0 0,0 0 0,-1 0 0,1 0 0,0 0 0,0 0 1,0 0-1,0 0 0,0 0 0,0 0 0,0-1 0,0 1 0,0 0 0,0 0 0,0 0 1,0 0-1,0 0 0,0 0 0,0 0 0,0 0 0,0 0 0,0 0 0,0 0 0,0 0 1,0 0-1,0 0 0,0 0 0,0-1 0,0 1 0,0 0 0,0 0 0,0 0 0,0 0 1,0 0-1,-5 10 36,-34 263 71,18-108-35,-47 365 384,65-493-391,3-27-3,-1-1-1,0 1 0,0 0 0,-6 16 1,23-87 533,-10 36-538,0 0-1,14-31 1,-19 54-50,-1 0 0,1 0 0,0 1 0,0-1 0,0 0 1,0 1-1,0-1 0,1 1 0,-1 0 0,0-1 0,1 1 0,-1 0 0,1 0 0,1-1 1,-2 1-5,0 1 0,1 0 0,-1-1 1,0 1-1,0 0 0,0 0 1,0 0-1,0 0 0,1 0 0,-1 0 1,0 0-1,0 1 0,0-1 1,0 0-1,0 1 0,0-1 1,0 1-1,0-1 0,0 1 0,0-1 1,0 1-1,0 0 0,0-1 1,0 1-1,1 1 0,93 95 55,-68-67-50,0-1 0,56 43 0,-9-1 42,-69-67-317,-6-9-3710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12864,'0'0'2529,"20"4"-2024,30 7-102,82 8-1,16-15 206,28 2 464,-103-9-332,-66 6-597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0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11448,'0'0'992,"111"-14"-1144,-44 14 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1072 9440,'0'0'2334,"-10"1"-1634,-3 1-447,0 0 0,1 1 0,-1 1 0,-21 9 0,28-11-122,1 0 1,-1 1-1,1 0 1,0 0-1,0 0 1,1 1-1,-1 0 1,1 0-1,-1 0 0,1 0 1,0 0-1,1 1 1,-1 0-1,1 0 1,-4 7-1,6-10-46,1 0 0,-1 0 0,0 0 1,1 0-1,-1 0 0,1 0 0,0 0 0,0 0 0,0 0 0,0 0 0,0 0 0,0 0 0,0 0 0,1 0 1,-1 0-1,1 0 0,0-1 0,-1 1 0,1 0 0,2 3 0,-1-2 12,0-1 0,0 0 0,0 0 0,1 0 0,-1 0 0,1 0 0,-1 0 0,1 0 0,0-1 0,-1 1 1,1-1-1,3 1 0,4 1 69,-1 0 0,1-1 0,0-1 0,-1 1 0,1-2 0,0 1 0,15-2 0,-17-1-27,0 0 0,0 0-1,0 0 1,0-1 0,-1-1-1,1 1 1,-1-1 0,0 0-1,9-7 1,-15 10-108,0-1-1,0 1 1,0 0 0,0 0-1,0-1 1,0 1 0,0 0-1,-1-1 1,1 1 0,0-1-1,-1 1 1,1-1 0,-1 1-1,1-1 1,-1 1 0,0-1-1,0 1 1,0-1 0,0 0-1,0 1 1,0-1 0,0 1-1,0-1 1,-1 1 0,1-1-1,-1 1 1,1-1 0,-1 1-1,1-1 1,-1 1 0,0-1-1,0 1 1,0 0 0,0-1-1,0 1 1,0 0 0,0 0-1,0 0 1,0 0 0,-1 0-1,1 0 1,0 0 0,-1 0-1,0 0 1,-47-15 861,63 15-878,0 0 1,1-1-1,-1 0 0,0-1 1,0-1-1,0 0 1,0-1-1,13-7 0,14-9-21,45-32-1,-26 15 26,-59 37-15,0 1 1,0-1-1,0 1 0,0-1 1,0 1-1,0 0 0,0-1 1,0 1-1,1 0 0,-1 0 1,0 0-1,0-1 1,0 1-1,0 1 0,0-1 1,0 0-1,0 0 0,0 0 1,0 0-1,0 1 0,0-1 1,0 0-1,1 1 0,-2-1 1,1 1-1,0 0 1,0-1-1,0 1 0,0-1 1,0 1-1,0 0 0,-1 0 1,1 0-1,0-1 0,-1 1 1,1 0-1,1 2 0,1 4 14,1 0-1,-1 0 0,0 1 1,3 9-1,-3-9-9,6 26 47,0 1 0,-3 0 0,0 0-1,0 66 1,-16 145 252,4-194-175,-2-1 1,-25 85-1,23-113 101,10-23-227,0 0 0,0 1 0,0-1 0,0 0 0,0 0 0,0 0 0,0 0 0,0 0 0,-1 0 0,1 1 0,0-1-1,0 0 1,0 0 0,0 0 0,0 0 0,0 0 0,0 0 0,-1 0 0,1 0 0,0 0 0,0 0 0,0 1 0,0-1 0,0 0 0,-1 0 0,1 0 0,0 0 0,0 0 0,0 0 0,0 0-1,-1 0 1,1 0 0,0 0 0,0 0 0,0 0 0,0-1 0,0 1 0,-1 0 0,1 0 0,0 0 0,-4-13 107,3-10-64,1 1 0,1-1 1,4-27-1,0 5-6,3-36 48,3 0 1,5 0 0,34-108-1,-43 168-67,1 0 0,1 1 1,1 0-1,1 1 0,1 0 0,0 0 0,1 2 0,30-31 0,-40 44-19,1 0 0,1 1 1,-1-1-1,0 1 0,1 0 0,0 1 0,0-1 0,0 1 0,0 0 0,0 0 0,0 0 1,0 1-1,0 0 0,1 0 0,6-1 0,-9 3-4,1-1-1,-1 0 1,0 1 0,1-1 0,-1 1-1,0 0 1,1 0 0,-1 1 0,0-1-1,0 1 1,0-1 0,0 1-1,0 0 1,0 0 0,-1 0 0,1 1-1,-1-1 1,1 0 0,-1 1-1,0 0 1,0 0 0,0-1 0,0 1-1,-1 0 1,2 4 0,2 3-1,-2 0 0,1 0-1,-1 0 1,-1 1 0,0-1 0,0 1 0,-1-1 0,-1 1 0,0 0-1,0-1 1,-1 1 0,0 0 0,-1-1 0,0 1 0,0-1 0,-2 0 0,1 0-1,-1 0 1,0 0 0,-1-1 0,0 1 0,-1-1 0,0-1 0,0 1-1,-1-1 1,-9 9 0,7-7 7,0-2 0,1 1-1,-1-2 1,-10 9 0,16-15 5,1 1 1,-1-1-1,0 1 1,1-1-1,-1 0 1,0 0-1,0 0 0,0 0 1,1-1-1,-1 1 1,0-1-1,0 1 1,0-1-1,0 0 0,0 0 1,0-1-1,-4 0 1,7 1-5,0-1-1,-1 1 1,1-1 0,0 1-1,0-1 1,0 1 0,0-1-1,0 1 1,0-1 0,0 0 0,0 1-1,0-1 1,1 1 0,-1-1-1,0 1 1,0-1 0,0 1-1,1-1 1,-1 1 0,0 0 0,0-1-1,1 1 1,-1-1 0,0 1-1,1 0 1,-1-1 0,1 1-1,-1-1 1,1 1 0,15-18 49,0 4-30,1 1 0,1 1 0,30-17 0,65-25 18,-57 28-44,46-16-10,13-5-105,-108 42 55,-5 4 6,-3 6 19,0 0 32,-3 7-6,-1 1 1,0-2-1,0 1 0,-10 15 1,7-13 1,-12 28 0,15-28 4,1 1 1,0-1 0,1 1 0,1 0-1,-1 18 1,2-25 2,1-1 0,1 1 0,-1-1 0,1 0 0,0 1-1,1-1 1,0 0 0,0 0 0,1 0 0,-1 0 0,1 0 0,7 10 0,-8-14 3,0-1-1,1 1 1,-1-1-1,0 0 1,1 0 0,-1 0-1,1 0 1,0-1 0,-1 1-1,1-1 1,0 1 0,0-1-1,0 0 1,0 0 0,0 0-1,1-1 1,-1 1-1,0-1 1,0 0 0,0 0-1,0 0 1,1 0 0,-1 0-1,0-1 1,0 1 0,4-2-1,-2 0 4,-1 1 0,1-1-1,-1 1 1,0-1 0,0-1-1,1 1 1,-1-1 0,-1 1-1,1-1 1,0 0 0,-1 0-1,1-1 1,-1 1 0,0-1-1,0 0 1,-1 1 0,5-8-1,-4 3 15,1-1 0,-1 1 0,-1 0 0,1-1 0,-2 1 0,1-1 0,-1 0 0,0 1 0,-1-1 0,0 0 0,-2-13 0,1 13-8,0 5 8,1-1-1,-1 1 1,0-1 0,0 1-1,-1 0 1,1 0-1,-1-1 1,0 1 0,-4-6-1,3 4 8,2 5-16,0 0-1,1-1 0,-1 1 0,0 0 0,0-1 0,1 1 0,-1 0 0,0 0 0,0 0 0,0 0 0,-1 0 0,1 0 0,0 0 0,0 0 0,-2-1 0,-4-10 177,-4-4-233,11 14 18,-1 0 0,0 0 0,0 1 0,0-1 0,0 0 0,-1 1 0,1-1 0,0 1 0,-1-1 0,1 1 0,-1 0 0,1 0 0,-3-2 0,3 4 17,1-1-1,-1 1 0,0-1 0,0 1 0,0-1 0,1 1 0,-1 0 0,0-1 0,1 1 0,-1 0 0,0 0 0,1-1 1,-1 1-1,1 0 0,0 0 0,-1 0 0,1 0 0,-1-1 0,1 1 0,0 0 0,-1 2 0,-1 3-44,-18 45-137,2 2-1,3 0 1,-10 61 0,16-70 101,-30 194-348,37-226 438,-1 0 1,1-1-1,-2 0 0,0 0 1,0 0-1,-7 11 1,5-58 225,3-22-135,8-92 0,19-62 70,-16 157-84,15-54 0,-17 89-40,0-1 0,2 1 0,1 0 0,0 1 0,20-30 0,-26 43-19,1 0-1,1 1 1,-1 0-1,1 0 0,0 0 1,0 1-1,0-1 1,1 1-1,0 0 1,-1 1-1,1-1 1,0 1-1,1 1 1,-1-1-1,1 1 0,12-3 1,-16 5-9,1 1 0,-1-1 0,0 1 0,1 0-1,-1 0 1,0 0 0,0 0 0,0 1 0,0-1 0,0 1 0,0 0 0,-1 0 0,1 0 0,0 0 0,-1 0 0,0 0 0,5 6-1,5 6 48,18 28-1,-30-41-49,7 9 20,-1 1 1,-1 0 0,0 1 0,-1-1 0,0 1 0,-1 0 0,0 0 0,-1 0 0,0 0 0,-1 1 0,-1-1 0,1 0 0,-4 22-1,2-23 8,-1 0 0,0-1-1,-1 1 1,0-1-1,0 1 1,-1-1 0,-1 0-1,0-1 1,0 1 0,0-1-1,-2 0 1,1 0-1,-1-1 1,0 1 0,-14 11-1,17-17 12,0 0-1,0 0 1,0 0-1,-1-1 1,1 1-1,-1-1 1,1 0 0,-1-1-1,0 1 1,0-1-1,0 0 1,1 0-1,-1 0 1,-7-1-1,7 0-10,1-1-1,0 0 0,0 1 0,0-2 1,0 1-1,0 0 0,0-1 0,0 0 0,0 0 1,1 0-1,-1 0 0,0 0 0,1-1 1,0 0-1,0 0 0,-5-5 0,6 6-7,0 0 0,1 1 0,-1-1 1,1 0-1,0 0 0,0 0 0,-1 0 0,1 0 0,0 0 0,1 0 0,-1 0 0,0-1 0,1 1 0,-1 0 0,1 0 0,0-1 0,-1 1 0,1 0 0,0-1 0,1 1 0,-1-4 0,2 3-1,-1-1-1,1 1 1,-1 0 0,1 0 0,0 0 0,1 0 0,-1 0-1,0 0 1,1 0 0,-1 1 0,1-1 0,0 1 0,5-3-1,10-6 7,1 1 0,1 1 0,0 1 0,0 1 0,39-9-1,-12 3 6,190-51-14,-213 58-53,-1-1 0,23-10 0,-68 40 11,6-8 46,1 0 1,0 1 0,-14 21-1,23-30-15,1 1-1,0 0 1,1 1-1,0-1 0,0 1 1,1-1-1,0 1 0,0 0 1,1 1-1,-1 10 0,3-14-4,0 0-1,1 0 0,0 0 0,0 0 0,0 0 1,1 0-1,0-1 0,0 1 0,1-1 0,-1 1 0,1-1 1,0 0-1,1 0 0,-1 0 0,1 0 0,0-1 1,0 0-1,1 0 0,-1 0 0,1 0 0,8 5 1,-10-7-3,0 0 1,0 0 0,0 0 0,0-1 0,1 1 0,-1-1 0,1 0 0,-1 0 0,0 0 0,1-1 0,0 1 0,-1-1 0,1 1-1,-1-1 1,1-1 0,-1 1 0,1 0 0,0-1 0,-1 0 0,1 1 0,-1-1 0,0-1 0,1 1 0,-1 0 0,0-1 0,0 0-1,0 0 1,0 0 0,0 0 0,0 0 0,0-1 0,-1 1 0,1-1 0,-1 1 0,0-1 0,4-6 0,-2 2 1,0 0 1,0 0-1,-1-1 1,0 1 0,-1-1-1,0 0 1,0 0-1,0 0 1,-1 0-1,0 0 1,-1 0-1,0 0 1,-1-12 0,-1 5 7,0 1 0,-1-1 1,-1 1-1,-1-1 0,0 1 1,-10-20-1,12 29 3,1 0 0,-1 0 0,0 0 0,-1 0-1,1 1 1,-1-1 0,0 1 0,0 0 0,-1 0 0,1 1 0,-1-1 0,1 1 0,-1 0-1,0 0 1,0 1 0,-9-4 0,14 6-11,0 0 1,-1 0-1,1-1 0,0 1 0,0 0 0,-1 0 1,1 0-1,0 0 0,0-1 0,-1 1 1,1 0-1,0 0 0,-1 0 0,1 0 1,0 0-1,-1 0 0,1 0 0,0 0 1,0 0-1,-1 0 0,1 0 0,0 0 1,-1 0-1,1 0 0,0 0 0,-1 0 0,1 0 1,0 0-1,0 0 0,-1 1 0,1-1 1,0 0-1,0 0 0,-1 0 0,1 0 1,0 1-1,0-1 0,-1 0 0,1 0 1,0 0-1,0 1 0,0-1 0,-1 0 1,1 1-1,0-1 0,9 17 95,-3-9-102,1-1 1,0 0-1,1 0 0,0-1 1,0 0-1,0 0 1,1-1-1,0 0 1,0-1-1,0 0 0,0 0 1,1-1-1,0 0 1,-1-1-1,1 0 0,19 2 1,-17-3-3,1 0-1,-1-1 1,1-1 0,0 0 0,-1 0 0,1-1-1,-1-1 1,0 0 0,0-1 0,0 0-1,0 0 1,0-2 0,14-8 0,-9 2 11,-1 0 1,-1-2 0,0 1-1,0-2 1,-2 0-1,0-1 1,-1 0 0,19-32-1,-26 39 7,1-1-1,-1 2 0,2-1 1,-1 1-1,1 0 0,1 0 1,15-13-1,-23 21-9,0 0 0,0 0 0,1 1 0,-1-1 0,0 0 0,1 0 0,-1 0 0,0 0 0,0 0 0,1 1 0,-1-1 0,0 0 0,0 0 0,1 0 0,-1 1 0,0-1 0,0 0 0,0 0 0,1 1 0,-1-1 0,0 0 0,0 0 0,0 1 0,0-1 0,0 0-1,0 1 1,1-1 0,-1 0 0,0 1 0,0-1 0,0 0 0,0 1 0,0-1 0,3 16 18,-2 15-3,-2 0 0,0-1 1,-8 40-1,7-61-11,-1 0-1,1 0 1,-2 0 0,1 0-1,-1-1 1,0 0 0,-1 1-1,0-2 1,0 1 0,-10 11-1,12-15 11,0-1-1,-1 1 0,1-1 0,0 0 0,-1 0 0,0 0 0,0 0 0,0-1 0,0 0 0,0 0 0,0 0 0,-1 0 1,1 0-1,-1-1 0,1 0 0,-1 0 0,1 0 0,-1-1 0,0 1 0,1-1 0,-1 0 0,-8-2 0,10 1 3,-1 0 0,0-1-1,1 0 1,-1 0-1,1 0 1,0 0 0,-5-5-1,7 7-12,0-1 1,0 0-1,0 1 0,0-1 1,0 0-1,0 0 0,0 0 0,0 0 1,1 0-1,-1 0 0,0 0 0,1 0 1,-1 0-1,1 0 0,-1-1 0,1 1 1,-1 0-1,1 0 0,0 0 0,0-1 1,0 1-1,-1 0 0,1 0 0,0-1 1,1 1-1,-1-2 0,1 2-5,0 0 0,0 1 1,0-1-1,0 1 0,0-1 0,0 1 0,1-1 0,-1 1 1,0 0-1,0 0 0,0-1 0,0 1 0,1 0 1,-1 0-1,0 0 0,0 0 0,0 0 0,1 1 0,-1-1 1,0 0-1,0 0 0,0 1 0,0-1 0,2 2 1,8 0-15,19 3-18,0-2 1,0-1-1,0-2 0,0-1 1,0-1-1,0-1 1,0-2-1,35-10 1,-54 11 22,0 0 0,-1-2 0,0 1 0,0-1 0,18-13 0,42-44 14,-49 43 20,-9 7-8,-11 10-1,1 0 0,0 1 0,0 0 0,0-1 0,1 1 0,-1 0 0,0 0 0,4-2 0,-5 32 112,0-5-109,0-1 6,5 38 1,-5-54-18,0 0 1,1-1-1,0 1 0,0-1 0,0 1 1,0-1-1,1 0 0,0 0 1,0 0-1,0 0 0,7 7 0,-9-11-3,1 0 0,-1 0-1,1 0 1,0-1 0,-1 1-1,1 0 1,0-1-1,-1 1 1,1-1 0,0 0-1,0 1 1,-1-1 0,1 0-1,0 0 1,0 0 0,0 0-1,-1-1 1,1 1-1,3-1 1,33-12 29,-16 1-27,0 0 0,-2-2 0,1 0 0,-2-1 0,0-1 0,-1-1 0,31-36 0,-13 7 6,-3-1 0,36-66 0,-44 66 4,-1-1 1,-3-2 0,-2 0-1,-2-1 1,-2-1 0,-3 0-1,12-106 1,-23 143-13,9-137 40,-9 116-18,-2-1 0,-5-37 0,4 66-17,0 0 0,0 0 0,0 0 1,-1 0-1,-5-9 0,7 16-8,1 1 0,0 0 1,-1-1-1,1 1 0,0 0 0,-1-1 0,1 1 0,0 0 1,-1 0-1,1-1 0,-1 1 0,1 0 0,-1 0 0,1 0 1,0-1-1,-1 1 0,1 0 0,-1 0 0,1 0 1,-1 0-1,1 0 0,-1 0 0,1 0 0,-1 0 0,1 0 1,-1 0-1,1 0 0,-1 1 0,1-1 0,-1 0 0,1 0 1,0 0-1,-1 0 0,1 1 0,-1-1 0,1 0 1,-1 1-1,-15 11 0,6-3-4,1 1 0,0 1 0,1-1 0,0 1 0,-9 18 0,-27 66-26,29-54 12,2 1 0,2 0 0,2 1 0,1 0-1,-2 78 1,18 222-151,-5-304 143,2-1-1,20 74 0,-20-93 11,1 0 0,1-1 0,1 0 0,1-1 1,0 0-1,1 0 0,22 28 0,-22-34 4,1 0 0,0 0-1,0-1 1,21 13 0,-27-19 8,1-1 0,0 0 0,0 0 0,1-1 0,-1 1 0,0-1 0,1-1 0,-1 1 0,1-1 0,0 0 0,-1-1 0,14 0 0,-7-1 21,0 0 0,0 0 0,-1-2 0,1 1 1,-1-2-1,0 1 0,0-2 0,0 0 0,18-10 1,-29 14-10,1 0 1,-1-1-1,0 1 1,0 0 0,0-1-1,0 1 1,0-1-1,0 0 1,-1 1 0,1-1-1,-1 1 1,1-1-1,-1 0 1,1 0 0,-1 1-1,0-1 1,0 0-1,0 0 1,0 1 0,0-1-1,0 0 1,0 0-1,0 1 1,-1-1-1,1 0 1,-1 0 0,0 1-1,1-1 1,-1 1-1,0-1 1,0 1 0,0-1-1,0 1 1,0-1-1,-2-1 1,3 3-11,-1-1 0,1 1 0,-1-1 0,1 0 0,-1 1 0,1-1 0,-1 0 0,1 0 0,-1 1 0,1-1 0,0 0 0,-1 0 0,1 0 0,0 1 0,0-1 0,0 0 0,0 0 0,-1 0 0,1 0 0,0 0 0,1 1 0,-1-1 0,0 0 0,0 0 0,0 0 0,0 0 0,1 1 0,0-3 0,16-18 0,-6 7 0,-6 6 0,-1-1 0,0 0 0,0 0 0,-1-1 0,3-12 0,-5 20 0,0-1 0,-1 1 0,1 0 0,-1-1 0,0 1 0,0-1 0,0 1 0,0 0 0,0-1 0,0 1 0,-1-1 0,1 1 0,-1 0 0,0-1 0,0 1 0,0 0 0,0 0 0,0-1 0,0 1 0,0 0 0,-1 0 0,1 0 0,-1 1 0,0-1 0,1 0 0,-1 0 0,-3-1 0,1 0 0,0 1 0,0 0 0,0 0 0,0 0 0,0 0 0,-1 1 0,1-1 0,-1 1 0,1 1 0,-1-1 0,0 0 0,1 1 0,-1 0 0,0 0 0,1 1 0,-1-1 0,0 1 0,1 0 0,-1 0 0,1 0 0,-1 1 0,1-1 0,0 1 0,0 0 0,0 1 0,0-1 0,0 1 0,0 0 0,-3 3 0,2-2 0,1 1 0,0-1 0,0 1 0,1 1 0,-1-1 0,1 0 0,0 1 0,0 0 0,1-1 0,-1 1 0,2 0 0,-1 0 0,0 0 0,1 1 0,0-1 0,1 0 0,-1 0 0,1 1 0,1-1 0,-1 0 0,1 1 0,0-1 0,0 0 0,1 0 0,0 0 0,3 7 0,-2-5 0,0 0 0,1 0 0,0-1 0,1 1 0,-1-1 0,1 0 0,1-1 0,-1 1 0,1-1 0,1 0 0,-1 0 0,1-1 0,0 0 0,0 0 0,0-1 0,1 0 0,-1 0 0,1 0 0,9 2 0,1-2 0,1 0 0,-1-1 0,1 0 0,0-2 0,0 0 0,0-2 0,0 0 0,-1 0 0,1-2 0,25-7 0,-43 10 0,0-1 1,-1 1-1,1 0 1,0-1-1,-1 1 1,1-1-1,-1 1 0,1-1 1,-1 1-1,1-1 1,-1 0-1,1 1 0,-1-1 1,1 1-1,-1-1 1,0 0-1,1 0 1,-1 1-1,0-1 0,0 0 1,1 0-1,-1 1 1,0-1-1,0 0 1,0 0-1,0 1 0,0-1 1,0 0-1,0 0 1,0-2-21,-1 0 0,1 0 0,0 0 0,-1 0 0,0 1 0,0-1 0,-2-4 0,-12-16-4424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17287,'0'0'655,"17"-11"-292,-15 10-352,16-11 95,1 1 0,0 1-1,0 1 1,1 0-1,1 2 1,21-6-1,-1 5 122,1 2 0,0 2-1,53 2 1,-23 5 290,79 14-1,-110-11-294,59 11 445,-86-14-546,1 1-1,-2 1 1,1 1-1,0 0 1,12 7-1,-25-12-104,1 0-1,0 0 0,-1 0 1,1 0-1,0 1 0,-1-1 0,0 0 1,1 1-1,-1-1 0,0 1 1,0-1-1,2 4 0,-3 6-2891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14968,'0'0'656,"60"-8"-184,-9 4-1,9 2-39,-7 4 0,-1 8-248,13 2 16,9 6-104,-7-12 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1690 6128,'0'0'1089,"8"-13"-650,111-193 1291,-65 128-869,-31 45-213,33-60-1,-14 5 203,-12 23 894,56-91 1,-82 152-958,-3 7-252,-2 9-53,0-10-458,-16 110 1118,-7 228 0,24-333-1077,0-1 0,0 1 1,1-1-1,0 1 0,0-1 1,0 0-1,1 0 0,0 1 1,0-1-1,1 0 0,5 9 1,-8-14-47,1 0 0,0 0 0,0 0 0,0 0 0,0 0 0,0-1 0,0 1 1,0 0-1,0 0 0,1-1 0,-1 1 0,0 0 0,0-1 0,1 0 0,-1 1 0,0-1 0,1 0 1,-1 1-1,0-1 0,1 0 0,-1 0 0,0 0 0,1 0 0,-1 0 0,0-1 0,1 1 1,1-1-1,5-1 41,0-1 1,0 0 0,11-6 0,-14 6-27,28-15 62,-2-2 0,0-1 1,-2-1-1,0-2 0,-1-1 1,-2-1-1,30-37 0,-39 43-47,7-7 75,-1-1 1,35-59 0,-48 70 103,-16 34 17,-7 11-178,1 0-1,-11 44 0,19-58-37,1 0 1,1 0-1,0 0 0,1 0 0,0 0 0,1 1 0,4 25 0,-4-37-20,1-1 0,-1 1 1,1 0-1,0 0 0,-1-1 0,1 1 0,0-1 0,1 1 0,-1-1 0,0 1 0,1-1 0,0 1 1,-1-1-1,1 0 0,0 0 0,0 0 0,0 0 0,0 0 0,0-1 0,1 1 0,-1-1 0,1 1 1,-1-1-1,1 0 0,-1 0 0,1 0 0,-1 0 0,1 0 0,0-1 0,0 1 0,-1-1 0,1 1 1,0-1-1,0 0 0,0-1 0,0 1 0,-1 0 0,1-1 0,5-1 0,-2 1 11,0-1-1,1 1 0,-1-2 0,-1 1 0,1-1 1,0 1-1,0-2 0,-1 1 0,0 0 1,0-1-1,0 0 0,0-1 0,0 1 1,-1-1-1,0 1 0,0-1 0,0-1 1,-1 1-1,1 0 0,-1-1 0,-1 0 0,1 0 1,-1 0-1,0 0 0,0 0 0,-1 0 1,2-11-1,-1-4 25,0 1 0,-1-1 0,-3-31 0,1 42-23,-1-1 1,1 1 0,-2 0 0,1 1-1,-1-1 1,-1 0 0,0 1 0,0 0-1,-8-13 1,9 18-1,-1 0-1,0 0 1,1 1-1,-2-1 1,1 1-1,0 0 1,0 0-1,-1 0 1,-8-3-1,11 5-13,1 0-1,0 1 1,-1-1-1,1 0 1,-1 1-1,1 0 1,-1-1 0,1 1-1,-1 0 1,1 0-1,-1-1 1,1 1-1,-1 0 1,1 1 0,-1-1-1,1 0 1,-1 0-1,1 1 1,-1-1 0,1 1-1,0-1 1,-1 1-1,1 0 1,-1-1-1,1 1 1,0 0 0,0 0-1,0 0 1,-1 0-1,1 0 1,0 0-1,0 0 1,0 0 0,0 1-1,1-1 1,-1 0-1,-1 3 1,1 0-3,1-1 1,-1 0-1,1 1 0,0-1 1,0 1-1,0-1 1,0 0-1,1 1 0,-1-1 1,1 0-1,0 1 1,0-1-1,0 0 0,0 0 1,1 0-1,-1 0 0,1 0 1,0 0-1,0 0 1,4 4-1,1 2-6,1 0 0,-1-1 0,2 1 0,15 11 1,-18-16-6,0 0 1,0 0-1,1-1 1,-1 0-1,0 0 1,1-1-1,0 0 1,0 0-1,0 0 1,0-1 0,0 0-1,0-1 1,0 1-1,0-1 1,0-1-1,0 1 1,0-1-1,11-3 1,-5 0-2,-1 0 0,0-2 1,1 1-1,-2-1 0,1-1 0,-1 0 1,0-1-1,0 0 0,9-10 1,8-9 9,-2-1 0,-1-1 0,-2-1 1,0-1-1,-2-1 0,-2-1 1,24-54-1,-23 38 9,-2-2 0,-2 1 0,-2-2 0,12-101 0,-22 125-1,14-192 49,-17 187-20,-1-1 0,-2 1 0,-2 0 0,-12-52 0,16 83-32,0 0 1,-1 0-1,1 0 1,-1 1 0,0-1-1,0 0 1,1 0-1,-1 1 1,0-1-1,-1 1 1,1-1-1,0 1 1,-2-3-1,2 4-2,0 0-1,0-1 0,0 1 0,0 0 1,0 0-1,0 0 0,0 0 1,1 0-1,-1 0 0,0 0 1,0 0-1,0 1 0,0-1 0,0 0 1,0 0-1,0 1 0,1-1 1,-1 1-1,0-1 0,0 1 1,0-1-1,1 1 0,-1-1 0,0 1 1,1-1-1,-1 1 0,0 0 1,1 0-1,-1-1 0,0 2 1,-4 4 9,1 0 0,0 0 1,0 0-1,0 0 1,1 1-1,0-1 1,-5 14-1,-10 54 51,16-64-56,-14 82 80,5 0 0,-1 156 1,39 191 298,-20-386-255,2 0 1,26 83-1,-33-129-97,0-1 0,1 1-1,-1-1 1,2 0 0,-1 0 0,1 0 0,0 0 0,7 9 0,-8-13-13,0 0 1,-1 0 0,1 0-1,0 0 1,0 0 0,0 0-1,0-1 1,0 1 0,0-1-1,0 0 1,1 0 0,-1 0-1,0 0 1,1-1 0,-1 1-1,0-1 1,1 0-1,-1 0 1,5-1 0,2 0 12,1-2 0,-1 1 1,-1-1-1,1-1 0,0 0 1,-1 0-1,1-1 0,-1 0 0,15-12 1,7-7 37,34-36 0,-24 22-25,-21 20-15,26-26 68,-65 63-145,-59 66 43,77-84 0,-14 19 0,1 1 0,-12 22 0,23-38 0,0 0 0,1 0 0,0 0 0,0 0 0,0 1 0,0-1 0,1 1 0,0 0 0,0-1 0,1 1 0,0 0 0,-1-1 0,2 1 0,-1 0 0,2 7 0,-1-12 0,-1 0 0,0 0 0,1 0 0,-1 0 0,1 0 0,-1 0 0,1 0 0,-1 0 0,1 0 0,0 0 0,0 0 0,-1-1 0,1 1 0,0 0 0,0 0 0,0-1 0,0 1 0,0-1 0,0 1 0,0-1 0,0 1 0,0-1 0,1 1 0,1-1 0,-1 1 0,1-1 0,-1 0 0,1 0 0,-1 0 0,1-1 0,-1 1 0,0-1 0,1 1 0,2-2 0,2 0 0,-1-1 0,1 0 0,-1-1 0,0 1 0,0-1 0,10-8 0,-3-2 1,0 1 0,-1-2 0,-1 0-1,0 0 1,11-23 0,-6 7-31,22-67 0,-39 109 19,-1 0 0,1-1-1,1 1 1,0 0 0,0 0-1,1-1 1,1 1-1,0-1 1,3 12 0,-4-15 3,1 3 14,1-1-1,-1 1 0,1-1 1,1 0-1,0 0 1,0 0-1,0 0 1,9 10-1,-11-15-1,1-1-1,0 0 1,0 0 0,0-1-1,0 1 1,0-1-1,1 0 1,-1 1 0,1-1-1,0-1 1,-1 1-1,1 0 1,0-1 0,0 0-1,0 0 1,0 0-1,0-1 1,0 1 0,0-1-1,0 0 1,0 0 0,8-1-1,2-2 6,0 0 0,0-1 0,-1-1 0,1 0 0,-1 0-1,-1-2 1,1 1 0,-1-2 0,0 0 0,0 0 0,-1-1 0,0 0 0,18-21-1,-9 6-3,0 0-1,-2-2 1,-1 0-1,0-1 0,17-41 1,62-195-69,-22-8-18,-61 219 52,-2-1 0,-3 0 0,-2 0 0,-3-107 0,-10 94-17,7 61 40,-1 0 1,-1 1-1,1-1 0,-1 1 0,0-1 0,0 1 1,0 0-1,0 0 0,-1 0 0,0 0 1,-3-4-1,5 8 7,1-1 0,-1 1-1,1-1 1,-1 1 0,1-1 0,-1 1 0,1 0 0,-1-1 0,0 1 0,1 0 0,-1 0-1,0-1 1,1 1 0,-1 0 0,0 0 0,1 0 0,-1 0 0,0 0 0,1 0 0,-1 0-1,0 0 1,1 0 0,-1 0 0,0 0 0,0 0 0,1 0 0,-1 1 0,1-1 0,-2 1-1,-16 14 2,16-13-1,-9 10 1,0 1 0,1 0 1,1 0-1,0 1 0,1 1 0,1-1 0,-8 22 0,-32 116 17,47-149-18,-27 106 23,6 0 1,4 2 0,-3 178-1,20-252-18,-2 48 56,17 150 0,-13-225-56,-2-6 8,0 0-1,1-1 0,0 1 0,0 0 0,0-1 0,1 4 0,-1-6-8,-1 0 1,1 0-1,-1-1 0,1 1 0,-1-1 1,1 1-1,-1 0 0,1-1 0,-1 1 0,1-1 1,0 0-1,-1 1 0,1-1 0,0 1 0,0-1 1,-1 0-1,1 1 0,0-1 0,0 0 0,-1 0 1,1 0-1,0 0 0,0 0 0,0 0 1,-1 0-1,1 0 0,0 0 0,0 0 0,0 0 1,-1 0-1,1 0 0,0-1 0,1 1 0,4-3 11,0 1 0,0-1-1,0-1 1,0 1-1,-1-1 1,1 0 0,-1 0-1,0 0 1,0-1-1,0 0 1,5-7 0,6-9 10,20-35-1,-23 35-19,0-3 1,-10 18-4,0 0-1,0 1 1,0-1 0,1 1 0,0 0 0,0 0-1,0 0 1,0 0 0,6-4 0,-9 10-2,0 1 0,-1-1 0,1 0 0,0 1 0,-1-1 0,1 0 1,-1 1-1,0-1 0,1 1 0,-1-1 0,0 1 0,0 1 0,6 96 12,-5-69-2,0 0-1,2 0 0,1-1 1,9 30-1,-9-44 7,1 0 1,1 0-1,9 16 0,-13-27-8,1 0 0,-1 0-1,1 0 1,0 0 0,0 0-1,0-1 1,1 0 0,-1 1-1,1-1 1,-1-1 0,1 1-1,0 0 1,0-1-1,1 0 1,5 3 0,-7-5-1,1 1 0,-1-1 0,0 0 0,1 0 0,-1-1 0,0 1 1,0 0-1,1-1 0,-1 0 0,0 0 0,0 0 0,0 0 0,0-1 0,6-2 0,44-31 61,-37 24-56,7-7 20,-1-1-1,0-1 0,-2-1 0,33-43 1,-3 5 29,-38 42-36,-11 16-24,-1 1 0,0-1 0,1 1 1,-1-1-1,0 0 0,1 1 0,-1-1 0,0 0 0,0 1 0,0-1 0,1 0 0,-1 0 0,0 1 0,0-1 0,0 0 1,0 1-1,0-1 0,0 0 0,-1 1 0,1-1 0,0 0 0,0 1 0,0-1 0,-1 0 0,1 1 0,-1-2 0,0 2 3,0 1 0,0 0-1,0 0 1,0 0 0,0-1-1,0 1 1,0 0 0,0 0-1,0 0 1,0 0-1,-1 3 1,2-4-2,-8 11 6,0 1 1,1 0 0,1 0-1,0 1 1,1 0 0,0 0-1,1 0 1,-3 16 0,5-22-4,1 1 1,1-1 0,-1 0 0,1 1 0,0-1 0,1 1 0,0-1-1,0 0 1,1 1 0,0-1 0,0 0 0,0 0 0,1 0 0,0 0-1,1-1 1,7 13 0,-10-18-4,1 1 1,-1 0-1,0-1 0,1 1 1,-1-1-1,1 1 0,0-1 1,-1 0-1,1 0 0,0 0 0,0 0 1,0 0-1,0 0 0,0 0 1,0-1-1,0 1 0,0 0 1,0-1-1,0 0 0,0 0 0,0 1 1,0-1-1,0 0 0,0-1 1,0 1-1,1 0 0,-1-1 1,0 1-1,0-1 0,0 1 1,0-1-1,0 0 0,-1 0 0,4-2 1,-2 1-1,1 0 0,-1-1 0,1 1 0,-1-1 1,0 0-1,0 0 0,0 0 0,-1-1 0,1 1 0,-1-1 0,0 1 1,0-1-1,0 0 0,0 0 0,0 0 0,1-6 0,-1-1-3,-1 0-1,0-1 1,0 1-1,-1 0 0,-1-1 1,0 1-1,0 0 1,-1 0-1,-7-22 0,6 25-3,0 0-1,0 0 0,-1 1 1,0-1-1,-1 1 0,1 0 1,-1 0-1,-1 1 0,1-1 1,-1 1-1,0 0 0,-1 1 0,1-1 1,-9-4-1,0-1-44,15 11 48,0 0 0,0 0 0,0 0 0,-1 0-1,1 0 1,0-1 0,0 1 0,0 0-1,0 0 1,0 0 0,0 0 0,0-1 0,0 1-1,-1 0 1,1 0 0,0 0 0,0 0-1,0-1 1,0 1 0,0 0 0,0 0 0,0 0-1,0 0 1,0-1 0,0 1 0,0 0-1,0 0 1,0 0 0,0 0 0,0-1 0,0 1-1,0 0 1,1 0 0,-1 0 0,0 0-1,0-1 1,0 1 0,0 0 0,0 0 0,3-1-11,0 0 1,0 0-1,0 0 1,0 1-1,0-1 0,0 1 1,6 0-1,89-11-54,51-2-58,-141 13 118,13-1-29,0 2 1,0 0-1,-1 1 1,39 9-1,-54-9 32,0-1 1,0 1-1,0 0 0,0 0 0,-1 1 0,1-1 1,-1 1-1,0 0 0,1 1 0,-2-1 0,1 1 1,0-1-1,-1 1 0,1 0 0,-1 0 0,0 1 1,0-1-1,-1 1 0,1-1 0,-1 1 0,0 0 1,0 0-1,-1 0 0,0 0 0,1 6 0,-1 2 72,-2-1-1,0 0 0,0 0 0,-1 0 0,-7 24 0,19-66 49,-2 4-51,23-50-1,-19 52-44,-7 13-7,0-1 0,1 1 0,1 0 0,12-15-1,-19 26-9,1-1-1,-1 0 1,1 1-1,-1-1 0,1 1 1,0-1-1,-1 1 1,1-1-1,0 1 0,-1 0 1,1-1-1,0 1 0,0 0 1,-1 0-1,1-1 1,0 1-1,0 0 0,0 0 1,-1 0-1,1 0 1,0 0-1,0 0 0,0 0 1,0 0-1,-1 0 1,1 1-1,0-1 0,0 0 1,-1 0-1,1 1 1,0-1-1,0 1 0,-1-1 1,1 0-1,0 1 0,-1-1 1,1 1-1,-1-1 1,1 1-1,0 1 0,3 1 11,-1 1 0,0 0 0,-1 0 0,1 0 0,2 5 0,48 125 327,-49-122-278,1 3-4,-1 0 1,-1 0-1,3 20 0,-7-4-4495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14464,'0'0'456,"60"-24"-2128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2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0 12360,'0'0'1424,"-16"11"-922,-107 77 461,79-54-604,0-1 341,-45 44 1,-20 20 1406,89-81-1584,9-4 193,4-3-3130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10752,'0'0'504,"66"-12"-24,13 0 16,50-3 280,10 9 0,6 2 8,-10 4-8,-6 4-56,-20-4-1,-19-4-47,-35-2 8,-19 6-192,-10 0 0,-7 2-224,-13 2 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53:1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14968,'0'0'808,"107"20"-408,12-16-1,53-16 305,27-18 0,23-16-88,-29-5 0,-42-3-152,-22 7 16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25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2902 6077 7328,'0'0'4510,"0"-10"-4387,1-31 5,-1 40-102,0-1 0,0 1-1,0 0 1,0 0 0,0 0 0,0 0 0,0 0-1,1-1 1,-1 1 0,1 0 0,-1 0 0,0 0 0,1 0-1,0 0 1,-1 0 0,1 0 0,0 0 0,0 0-1,0 0 16,-1 1 0,0-1-1,1 1 1,-1 0 0,0-1-1,1 1 1,-1-1 0,0 1-1,1-1 1,-1 1 0,0 0-1,0-1 1,0 1 0,0-1 0,0 1-1,1-1 1,-1 1 0,0-1-1,0 1 1,0-1 0,0 0-1,0 0 86,-1-28 955,-4 7-767,-2 1 0,-10-24 0,-3-7 143,17 44-345,0 0 1,0 0-1,-1 1 1,0 0-1,0-1 1,-1 1-1,0 1 1,0-1-1,-10-9 1,9 9 2,0 0 1,1 0-1,-7-11 0,7 10 15,0 0 0,0 0-1,-9-8 1,9 10-53,0 1 0,1-1 0,0 0 0,0-1 0,1 1 0,-3-8 0,2 6 17,0 0 0,0 1-1,0 0 1,-8-10 0,1 2 100,1 0 1,0 0 0,-9-22-1,-29-78 490,10 18-300,-8-1 0,36 60-124,8 31-230,0 0 0,0 0-1,-5-12 1,-9-12 61,6 12-23,0-1 1,-7-21-1,13 31-39,0 1 0,0-1 0,-2 1 0,1 1 1,-1-1-1,-11-12 0,-1-2 35,9 9-53,0 0-1,-12-30 1,14 28-11,0 1 1,-1 1-1,-10-15 0,3 8 35,1 0 1,-20-43-1,-10-18 115,16 8-118,24 67-45,-1 0 0,1 0 0,-1 0 0,-11-11 0,10 11-3,0 0 1,0 0 0,-8-15 0,8 10 14,2 3 1,-1 0 0,0 0-1,0 1 1,-10-13 0,6 9 14,0 0-1,-9-17 1,-9-15 23,0 6-24,-28-54 0,-1 2-21,32 52 42,13 23-23,1-2-1,1 1 1,0-1-1,-12-35 1,18 45 1,0-1-1,0 1 1,-1-1 0,0 1-1,-1 0 1,0 1 0,-7-9-1,6 7-18,-1 0 0,2-1 0,-9-14 0,-28-50-87,25 40 86,11 23 22,1 0 0,0 0 0,-6-19 0,-5-18 22,-2 1 1,-2 1-1,-37-60 1,16 28 15,-28-57-36,6 25 39,29 55 98,24 39-157,1 0 0,0-1 1,1 0-1,0 0 0,-5-18 1,4 7-14,-2 0 0,-1 0 1,-17-26-1,-13-30-52,-63-129-155,69 147 299,4-3 0,3-1 1,-29-101-1,44 117-79,8 25-29,-2 1 1,-20-49 0,-62-110 134,-17-15 322,90 162-338,-19-65 0,-12-27 208,2 18-72,40 99-181,1 0 0,0-1 0,-4-18 0,7 21-18,-1 0 0,0 0 0,-1 1 0,-1-1 0,0 1 1,-11-18-1,-109-169-5,113 176-43,2 0-1,-9-26 1,-16-32-59,-6 11-5,31 50 125,-24-31 0,23 36-28,1-1 1,1 0-1,-9-18 0,6 6-10,7 19-1,1-1 0,0 1 0,1-1-1,0 0 1,0 0 0,1-1 0,1 1 0,-2-12 0,1-1-78,0 0 1,-2-1 0,-8-30 0,-5-30-4586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41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7632,'0'0'8217,"11"0"-8046,86-3 762,-82 7-669,-13-3-244,-1-1-1,1 1 0,-1-1 1,1 1-1,0-1 0,-1 0 1,1 1-1,-1-1 0,1 0 1,0 0-1,-1 0 0,1-1 1,0 1-1,1-1 0,58-11 416,-41 6-305,-7 3-21,-1-1 0,0 0-1,0 0 1,0-1-1,-1-1 1,13-8 0,-19 12-62,-3-4-2074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45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739 245 7632,'0'0'6153,"3"-10"-6114,1-2-25,-3 7-4,1 1 0,-1-1 0,0 1 1,0-1-1,0 0 0,0 0 0,-1-6 1,0 10 334,0-21 182,0 13-378,0 0 0,0 1 0,-1-1 0,0 0 0,0 1 1,-1-1-1,-5-13 0,4 15-75,2 2 31,-1 1 1,0-1 0,0 0 0,0 1 0,0 0 0,-1 0 0,0 0 0,-4-6-1,5 8 53,1 1-117,0 0 0,1 0 0,-1 1 0,0-1 0,0 0 0,0 0 0,0 1 0,0-1 0,0 0 0,0 1 0,0-1 0,0 1 0,-2-1 0,2 1 46,-30-9 530,-51 16 703,71-7-1174,4-1-66,-1 1 0,1 0 0,-1 1 0,0-1 1,1 1-1,-1 1 0,-11 3 0,9-1-30,1-2 0,-1 0 0,0 0-1,0 0 1,0-1 0,0-1 0,0 0 0,-17-2 0,-5 2 165,-14 6 72,27 0-131,-4 0-130,17-5-22,0 1 0,1-1 0,-1 1 0,1 0 0,-1 0 0,1 0 0,0 1 0,-6 4 0,-2 0 8,-28 9 4,30-11-37,4-2 19,0 1 0,1-1 0,-13 10 0,12-8 56,1-1-1,-1 0 1,-1-1-1,1 1 1,-10 2-1,-13 7 107,30-13-157,-1 0 1,0 0-1,1 0 0,-1 1 0,1-1 0,-1 0 0,0 1 1,1-1-1,-1 0 0,1 1 0,-1-1 0,1 1 0,-1-1 1,1 1-1,0-1 0,-1 1 0,1-1 0,-1 1 0,1-1 1,0 1-1,0 0 0,-1-1 0,1 1 0,0 1 0,-2 2 29,-9 8 27,6-7-42,9-3-2,-4-2 53,-8 19 113,9-18-203,1 0 0,0-1-1,0 1 1,-1 0 0,1-1 0,0 0-1,0 1 1,0-1 0,0 0 0,-1 0 0,1 0-1,0 0 1,0 0 0,0 0 0,2-1 0,4 1-3,-7 0 97,-1 1-863,1-1 791,-1 1 0,0-1 0,1 1 0,-1-1 0,1 1 0,-1-1 0,1 0 0,-1 1 0,1-1 0,-1 0 0,1 1 0,0-1 0,-1 0 0,1 0 0,-1 1 0,1-1 0,0 0 0,-1 0 0,1 0 0,-1 0 0,1 0 0,0 0 0,-1 0 0,1 0-1,0 0 1,-1 0 0,1 0 0,-1-1 0,2 1 0,15-3-3,-16 3 3,0 1 0,0 0 0,0-1 0,1 1 0,-1-1 0,0 1 0,1-1 0,-1 0 0,0 0 0,0 1 0,1-1 0,-1 0 0,0 0 0,1 0 0,-1 0 0,0-1 0,1 1 0,-1 0 0,0 0 0,1-1 0,-1 1 0,0-1 0,0 1 0,1-1 0,-1 0 0,0 1 0,0-1 0,0 0 0,0 0 0,0 0 0,0 0 0,0 0 0,0 0 0,1-2 0,20-13 0,-14 14 0,-1 0 0,0 1 0,1-1 0,-1 1 0,13 0 0,-18 1 1,0 0 0,-1-1 0,1 0 0,0 1 0,0-1 1,0 0-1,-1 0 0,1 0 0,0 0 0,-1 0 0,1-1 0,1-1 0,-2 2 1,1-1 0,-1 1 0,1 0 0,0 0 0,-1-1 0,1 1 0,0 0 0,0 1 0,0-1 0,0 0 0,0 0 0,3 0 0,35-7 94,-31 7-96,4 4 0,-12-3-5,-1 0 0,0 0-1,1 0 1,-1 0 0,1 0-1,-1 0 1,1 1 0,-1-1-1,1 0 1,-1 0 0,1-1-1,-1 1 1,1 0 0,-1 0-1,0 0 1,1 0 0,-1 0-1,1 0 1,-1-1 0,1 1-1,-1 0 1,0 0 0,1 0-1,-1-1 1,1 1 0,-1 0-1,0-1 1,1 1 0,-1 0-1,0-1 1,0 1 0,1-1-1,-1 1 1,0 0 0,0-1-1,0 1 1,1-1 0,-1 1-1,0-1 1,0 1 0,0 0-1,0-1 1,0 1 0,0-1-1,0 1 1,0-1 0,0 0-1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4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789 627 7936,'0'0'5346,"5"-12"-5076,-2 4-199,1-1 44,-1 0 0,1 0 0,1 1-1,-1 0 1,1 0 0,1 0 0,-1 0 0,9-7 0,-7 8 90,-1 1 1,0-1-1,0 0 1,0-1-1,-1 0 1,0 1-1,0-2 1,-1 1-1,0 0 1,3-11-1,1-11 304,10-52 0,-11 43-93,-6 32-300,0 3-51,0 1-1,0-1 1,-1 1-1,0 0 1,1-1-1,-1 1 1,-1-1-1,0-5 0,-4-21 337,4 21-243,0 1-1,-1 0 0,0-1 0,-1 1 0,-5-12 0,-4-13 277,10 26-306,-1-1 0,-1 1 0,1 0 1,-7-8-1,4 2-33,5 12-89,1 0 0,0 0 0,-1-1 0,1 1 0,-1 0 0,1 0 0,-1 0 0,0 0 0,1 0 0,-1 0 0,0 0 0,0 0 0,0 0 0,0 0 0,0 0 0,0 1 0,0-1 0,0 0 0,0 1 0,0-1 0,0 0 0,0 1 0,0-1 0,-1 1 0,1 0 0,0-1 0,-2 1 0,-20-18 172,20 16-181,-1 2 1,1-1-1,0 0 0,0 1 0,-1-1 0,1 1 0,0 0 0,-1 0 1,1 0-1,-6 1 0,6 0 8,0-1-1,0 1 1,-1-1 0,1 0 0,0 0 0,0-1-1,-1 1 1,1-1 0,0 1 0,-5-3 0,5 2-3,-1 0 0,1 0 0,-1 0 0,1 1 1,-1-1-1,0 1 0,1 0 0,-1 0 0,0 0 1,1 0-1,-7 2 0,-39 11 18,4-5-20,23-6 30,-1-1-1,-23-2 1,2 0 1,-5 7 81,37-5-78,-1 0 0,1 1-1,-1 0 1,1 1-1,0 0 1,0 1 0,0 1-1,0 0 1,-18 11-1,10-9 15,18-6-45,-1 0 0,1-1 0,0 1 0,-1 0 1,1 0-1,0 1 0,-1-1 0,1 0 0,0 1 0,0 0 0,-3 3 1,-32 22 45,3-2-40,3-4-9,17-7 0,6-8 0,1 1 0,0 1 0,0-1 0,0 1 0,1 0 0,0 1 0,1-1 0,0 1 0,-5 14 0,-4 4 0,12-24 0,0 0 0,0 1 0,1-1 0,-1 1 0,1-1 0,0 1 0,0 0 0,0 0 0,-1 6 0,2-7 7,-1-1 0,1 1-1,-1 0 1,1-1-1,-1 1 1,0 0 0,0-1-1,0 1 1,-1-1 0,1 0-1,0 1 1,-4 3 0,2-2 0,2-3-7,1-1 0,0 1 0,0-1 0,-1 1 0,1 0 0,0-1 0,0 1 0,0-1 0,-1 1 0,1-1 0,0 1 0,0 0 0,0-1 0,0 1 0,0-1 0,0 1 0,0 0 0,0-1 1,1 1-1,-1-1 0,0 1 0,0 0 0,0-1 0,1 1 0,-1-1 0,0 1 0,1-1 0,-1 1 0,0-1 0,1 1 0,-1-1 0,0 1 0,1-1 0,-1 0 0,1 1 0,-1-1 0,1 0 0,-1 1 0,1-1 1,-1 0-1,1 0 0,0 1 0,-1-1 0,1 0 0,-1 0 0,1 0 0,0 0 0,-1 0 0,1 0 0,-1 0 0,1 0 0,0 0 0,-1 0 0,1 0 0,0 0 0,5-1-11,0 0-1,0 0 1,0-1-1,0 1 0,0-1 1,-1 0-1,1-1 1,-1 0-1,1 1 1,-1-2-1,9-6 1,-6 5-41,-8 4 50,1 1 1,0 0 0,-1-1-1,1 1 1,0 0-1,-1 0 1,1 0 0,0 0-1,-1-1 1,1 1 0,0 0-1,-1 0 1,1 0-1,0 0 1,-1 0 0,1 1-1,0-1 1,-1 0 0,1 0-1,0 0 1,-1 0-1,2 1 1,-2 0 2,1-1 0,-1 0 0,1 0 0,-1 0 0,0 1 0,1-1 0,-1 0 0,1 0 1,-1 0-1,1 0 0,-1 0 0,1 0 0,-1 0 0,1 0 0,-1 0 0,0 0 0,1 0 0,-1 0 0,1 0 0,-1 0 0,1-1 0,-1 1 0,1 0 0,-1 0 0,0 0 0,1-1 1,-1 1-1,1 0 0,-1 0 0,0-1 0,1 1 0,-1 0 0,0-1 0,1 0 0,36-46 79,-25 29-71,-11 16-11,0 0-1,-1 1 1,1-1-1,0 0 1,1 1-1,-1-1 1,0 1-1,0 0 1,1-1-1,-1 1 1,1 0-1,-1-1 1,1 1-1,-1 0 1,1 0-1,2 0 1,-2-1-1,1 0 0,0 0 1,-1-1-1,0 1 0,0 0 1,4-5-1,1-2-38,0 2 57,-4 4-8,0 0 0,0 0 0,0 0 0,1 0 0,0 0 0,7-3 0,-8 4-192,0 0 1,-1 0-1,1 0 1,-1-1-1,1 1 1,-1-1-1,0 1 1,0-1-1,0 0 1,3-5-1,-4 5-781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53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1143 1052 7232,'0'0'6166,"7"-10"-6004,59-87 736,-53 80-526,1 0-1,23-21 1,-5 5 136,-15 14-127,-7 10-64,-2-1 0,15-20 0,-20 25-207,-1 1 1,1-1-1,-1 0 0,-1 0 0,1 1 0,-1-1 0,0 0 0,0 0 0,0 0 1,0-10-1,-2 4 21,1 1 1,-1-1-1,-1 1 0,0-1 1,0 1-1,-1 0 1,-1 0-1,-4-10 0,-13-46 378,17 50-391,-1 0-1,-1 1 1,-11-24-1,-8-16 87,22 46-161,0 0-1,-1 0 1,0 1-1,0-1 1,-1 1 0,0 0-1,-1 0 1,0 1-1,0 0 1,0 0-1,-1 0 1,-9-7-1,-87-47 648,67 41-429,-28-20 115,44 27-217,1 0 0,-2 1 0,1 1 0,-2 1 0,-33-11 1,29 10-37,21 8-87,-1 1 0,0-1-1,1 1 1,-1 0 0,0 1-1,0 0 1,-10-1 0,-3 0 34,-1 0-1,1-2 1,-28-8 0,46 12-69,-33-13 69,29 10-57,0 1 1,-1 0 0,1 0 0,0 0-1,-1 1 1,1 0 0,-1 0 0,-7 0-1,-102-12 170,90 13-89,1 1 1,-1 2-1,1 0 0,-41 11 1,50-7-39,0-1 0,0 2 1,1 0-1,0 1 0,-13 11 0,-1-1 22,22-13-72,0-1 0,1 1 1,-1 0-1,1 0 1,1 1-1,-1-1 0,1 1 1,-4 10-1,-10 13 7,6-12-45,2 1 0,0 0 0,-14 36 0,-13 44-22,35-92 39,0 1 0,1 0 0,0 0 0,0 0 0,1 10 0,0-18 15,0 0 0,0 0 0,0 0 0,0 1 0,0-1 0,0 0 0,0 0 0,0 0 0,0 1 0,0-1 0,0 0 0,0 0 0,0 0 0,0 0 0,0 1 0,1-1 0,-1 0 0,0 0 0,0 0 0,0 0 0,0 0 0,0 1 0,0-1 0,1 0 0,-1 0 0,0 0 0,0 0 0,0 0 0,0 0 0,1 0 0,-1 0 0,0 0 0,0 0 0,0 0 0,1 0 0,-1 0 0,0 0 0,0 0 0,0 0 0,1 0 0,-1 0 0,0 0 0,0 0 0,0 0 0,1 0 0,-1 0 0,0 0 0,0 0 0,0 0 0,0 0 0,1 0 0,-1 0 0,0-1 0,1 1 0,0 0 0,0 0 0,0-1 0,0 1 0,0 0 0,-1 0 0,1 0 0,0 0 0,0 0 0,0 0 0,0 1 0,0-1 0,0 0 0,1 1 0,5 24-73,4-12 17,-10-12 56,0 1-1,0-1 1,1 1-1,-1-1 0,0 0 1,0 0-1,1 0 1,-1 0-1,1 0 0,-1 0 1,1 0-1,0 0 0,-1 0 1,1-1-1,0 1 1,-1-1-1,1 1 0,0-1 1,0 0-1,-1 0 1,1 1-1,0-1 0,0-1 1,3 1-1,1 0-17,1 0 1,0 0-1,-1 0 0,1-1 0,0 0 0,-1-1 0,1 1 1,-1-1-1,0 0 0,8-4 0,22-18-15,-16 9-19,8 2 45,10-2-166,-37 14 165,1-1 0,0 1 0,0 0 0,0 0-1,0 0 1,0 0 0,0 0 0,0 0 0,0 1 0,0-1 0,0 1 0,0-1 0,3 1 0,1-1-106,-10 0-309,-13-1-10,17 2 414,0 0-1,-1 0 1,1 0 0,-1 0-1,1 1 1,-1-1 0,1 0-1,-1 0 1,1 0-1,-1 0 1,1 0 0,-1 0-1,1 0 1,-1-1-1,1 1 1,0 0 0,-1 0-1,1 0 1,-1 0 0,1 0-1,-1-1 1,1 1-1,0 0 1,-1 0 0,1-1-1,-1 1 1,1 0 0,0-1-1,-1 1 1,1 0-1,0-1 1,0 1 0,-1-1-1,1 1 1,0 0-1,-1-2 1,11-12-2,-1 3 79,-5 4-46,-4 7-11,0-1 1,1 0 0,-1 1 0,0-1-1,1 1 1,-1-1 0,1 0-1,-1 1 1,1-1 0,-1 1 0,1-1-1,0 1 1,-1 0 0,1-1-1,-1 1 1,1 0 0,0-1 0,0 1-1,-1 0 1,1 0 0,0-1-1,-1 1 1,1 0 0,0 0 0,0 0-1,1-1-11,-1 0-1,1 0 0,-1 0 0,0 0 0,1 0 1,-1 0-1,0 0 0,0 0 0,0-1 1,0 1-1,0-1 0,0 1 0,1-2 0,10-13-148,-7 12-2797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55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1626 1525 17727,'0'0'112,"10"-13"39,72-104 613,-74 104-579,0 0 0,-1 0 0,0-1-1,-1-1 1,-1 1 0,0-1 0,4-26 0,-2 11 128,-3 17-128,-1 0 1,1-20 0,-2 13-33,0-4 59,-1 0 0,-1 1 1,-4-25-1,-3-14 155,6 43-233,0 0-1,-2 0 0,0 1 1,-2-1-1,0 1 1,0-1-1,-11-19 0,-13-18 435,-64-91-1,64 107-447,19 24-83,-1 0-1,-1 1 1,-1 0 0,0 1-1,0 0 1,-2 2 0,-27-21-1,-4 3 84,-2 2 0,-1 2 0,-98-36 0,117 51-34,-1-2 1,-28-16-1,33 15 7,8 6-35,10 4-11,-1 0 0,1 0 0,0-1 0,-10-8 1,-8-9 160,14 10-128,-1 2 1,0-1-1,0 2 0,-1 0 1,-21-10-1,27 15-62,-22-9 69,0 1 1,0 1 0,-62-13-1,8 18-3,11 3-32,60 1-34,0 1-1,1 0 0,-1 1 1,0 1-1,0 0 1,1 1-1,-1 0 1,1 1-1,-1 0 1,1 1-1,-20 9 0,-5 8 32,22-14-61,1 1 1,0 1-1,0 0 1,-24 23-1,23-16-33,1 1 0,0 0 1,1 1-1,1 0 0,1 1 0,0 1 0,-14 39 1,-2 27-53,20-59 89,-1-1-1,-17 36 0,25-61 4,-1 1-1,1-1 1,-1 1 0,1-1-1,0 1 1,-1-1 0,1 1-1,0-1 1,0 1 0,0 0-1,0-1 1,1 1-1,-1-1 1,0 1 0,1-1-1,-1 1 1,1-1 0,-1 1-1,1-1 1,0 1 0,1 1 0,-2-2 4,0 0 1,1 0 0,-1 1 0,1-1 0,0 0 0,-1 0 0,1 0 0,0 0 0,0 0 0,0 0 0,0-1 0,0 1 0,0 0 0,0 0 0,0 0 0,0-1 0,0 1 0,0-1 0,0 1 0,0-1 0,0 1 0,1-1 0,-1 0 0,0 1 0,0-1 0,1 0 0,-1 0 0,0 0-1,0 0 1,1 0 0,-1 0 0,0 0 0,0-1 0,1 1 0,-1 0 0,0-1 0,0 1 0,2-1 0,165-45-228,-93 17 271,19-6-11,-86 32-33,0 0 1,0-1 0,0 0-1,-1 0 1,1-1-1,10-9 1,-11 9 9,0-1-1,1 1 1,0 0 0,0 0-1,14-4 1,-5 4-27,-12 4 19,0 0 0,-1-1-1,1 1 1,0-1 0,-1 1-1,1-1 1,-1-1 0,0 1-1,0-1 1,0 0 0,0 1-1,4-5 1,-7 5-30,-1 1-59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1:56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1317 2062 10896,'0'0'2510,"7"-12"-2131,47-93 781,-46 84-819,-1 0 0,-1 0 0,0 0 0,-2 0 0,-1-1 0,0 0 0,-1 0 0,-3-36 0,-2 29-69,0 0-1,-2 0 1,-2 1 0,0 0-1,-2 0 1,-14-30-1,-36-80 529,15 30 171,-81-141 0,85 190-599,-56-67 0,88 115-338,-13-11 53,-1 0 0,0 1-1,-1 2 1,-1 0 0,-1 1-1,-51-26 1,48 26 25,1-1 1,0-1-1,-42-42 0,33 28 23,5 7-71,-2 1 0,-60-36 0,69 46-21,-30-26 0,-6-4 19,-130-93 90,178 131-157,0-2 0,1 1-1,1-2 1,-1 1 0,-15-22 0,22 25-800,0 0 0,0 1 0,-4-13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22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0 251 8840,'0'0'11185,"11"0"-10949,12 1-8,0 0 0,28 5 0,-23-1 14,0-3 0,1 0 0,46-4 0,-8 0 67,217-9 736,-239 5-885,-1-2 0,71-21 0,-35 8 22,40-9 223,-48 13-44,-33 16 409,-44 0-742,1 0 0,0 1 1,-1-1-1,1-1 1,0 1-1,-7-4 1,-7-1 28,-30-13 233,-64-33 1,103 48-246,-15-17 79,22 19-102,-1-1 0,1 1 0,-1 0 0,0 0 1,1 0-1,-1 0 0,0 0 0,-5-2 0,5 2 96,9 0-35,10-1 17,-5 5-68,0-1 0,0 1 0,1 1 0,-1 0 0,12 6 0,-5-3 8,107 50 175,-123-55-205,0 0 0,0-1 1,0 1-1,-1 0 0,1 0 0,0 0 1,-1 0-1,1 1 0,-1-1 1,1 0-1,0 2 0,-1-2-2,-1 0 1,1-1-1,-1 1 0,0-1 1,1 1-1,-1 0 0,0-1 1,1 1-1,-1 0 0,0 0 1,0-1-1,0 1 0,0 0 1,0 0-1,0-1 0,0 1 1,0 0-1,0-1 0,0 1 1,0 0-1,0 0 0,0-1 1,-1 1-1,1 0 0,0-1 1,-1 1-1,1 0 0,0-1 1,-1 1-1,0 0 0,-6 6 65,0 0-1,-1 0 1,0-1 0,0 0-1,0-1 1,-1 0 0,0 0-1,0-1 1,0 0 0,-1-1-1,1 0 1,-1 0 0,-16 2-1,-36-4 265,33-1-100,29 0-235,-1 0-1,1 0 1,-1 0 0,1 0 0,0 0 0,-1-1-1,1 1 1,0 0 0,-1 0 0,1 0 0,0 0-1,-1 0 1,1-1 0,0 1 0,-1 0 0,1 0 0,0-1-1,-1 1 1,1 0 0,0 0 0,0-1 0,0 1-1,-1 0 1,1-1 0,0 1 0,0 0 0,0-1-1,-1 1 1,1 0 0,0-1 0,0 1 0,0 0-1,0-1 1,0 1 0,0 0 0,0-1 0,0 1-1,0-1 1,0 1 0,0 0 0,0-1 0,0 1 0,1-1-1,5-22 135,-2 9-54,-2-7-224,2-10 523,7 13-5257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3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9648,'0'0'6001,"3"10"-5440,2 4-357,-3-8-115,0-1-1,-1 1 0,1 0 0,-1-1 0,0 1 0,-1 0 0,1 0 0,-1 0 0,0 6 0,-2 12 283,0 0-1,-2-1 0,-1 0 0,0 1 0,-2-2 0,0 1 1,-18 34-1,23-53-237,0-1-1,-1 1 1,0-1 0,0 1 0,0-1 0,0 0-1,-6 4 1,8-6-199,1-1 1,-1 1-1,0 0 0,1-1 1,-1 1-1,0-1 0,0 1 0,0-1 1,0 1-1,1-1 0,-1 1 1,0-1-1,0 0 0,0 0 0,0 1 1,0-1-1,0 0 0,0 0 1,0 0-1,0 0 0,0 0 0,0 0 1,0-1-1,0 1 0,1 0 1,-1 0-1,0-1 0,0 1 0,0 0 1,0-1-1,0 1 0,0-1 0,-1 0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27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0 394 9144,'0'0'5921,"12"-10"-5629,36-34 283,-3-1 1,56-74-1,-76 84-175,-8 9 373,2 0-1,30-31 1,-41 51 158,-10 13-261,-3 12-426,4-6-149,0-1-1,2 0 1,-1 1-1,2-1 1,4 22 0,2-4 157,12 33 1,-19-60-217,1 0 0,0 1 0,0-1 0,0 0 0,0 0-1,0 0 1,1 0 0,-1 0 0,1 0 0,0-1 0,0 1 0,0-1-1,6 3 1,-8-4-12,1 0 0,-1 0 0,1 0-1,0-1 1,-1 1 0,1-1 0,0 1 0,-1-1 0,1 0-1,0 1 1,0-1 0,-1 0 0,1 0 0,0 0-1,0-1 1,-1 1 0,1 0 0,0-1 0,0 1 0,-1-1-1,1 1 1,-1-1 0,1 0 0,0 0 0,-1 0-1,1 0 1,-1 0 0,0 0 0,1 0 0,-1 0-1,2-3 1,25-31 264,-2-1 0,36-67 0,-57 93-199,0 1 0,1-1 0,1 2 0,-1-1 0,1 1 0,10-9 0,-17 16-76,1 1 0,-1-1 0,0 1 0,1 0 0,-1-1 0,1 1 0,-1 0 0,1-1 0,0 1 0,-1 0 0,1 0 0,-1 0 0,1 0 0,-1-1 0,1 1 0,0 0 0,-1 0 0,1 0 0,-1 0 0,1 0 0,0 0 0,-1 1 0,1-1 0,-1 0 0,1 0 0,-1 0 0,1 0 0,0 1 0,-1-1 0,1 0 0,-1 0 0,1 1 0,-1-1 0,1 1 0,-1-1 0,0 0 0,1 1 0,-1-1 0,1 1 0,-1-1 0,0 1 0,1-1 0,-1 1 0,0-1 0,0 1 1,0-1-1,1 2 0,0 1 29,1 0 0,-1 0 1,0 0-1,0 1 0,0-1 1,0 7-1,6 80 520,-7-90-555,-1 1 1,1-1 0,0 0 0,0 0 0,0 1 0,0-1 0,0 0 0,0 1 0,0-1 0,0 0 0,0 0 0,0 1-1,0-1 1,0 0 0,1 0 0,-1 1 0,0-1 0,0 0 0,0 0 0,0 1 0,0-1 0,0 0 0,1 0 0,-1 1 0,0-1-1,0 0 1,0 0 0,1 0 0,-1 0 0,0 1 0,0-1 0,0 0 0,1 0 0,-1 0 0,0 0 0,1 0 0,-1 0 0,0 1-1,0-1 1,1 0 0,-1 0 0,0 0 0,0 0 0,1 0 0,-1 0 0,16-10 152,12-18-29,-27 28-125,16-23 83,15-16 23,-30 37-99,-1 1 0,1-1-1,0 0 1,1 1 0,-1-1 0,0 1-1,0 0 1,1-1 0,-1 1 0,0 0-1,1 1 1,-1-1 0,1 0 0,-1 1-1,5-1 1,-6 1-8,0 1 0,0-1 0,-1 1 0,1-1 0,0 1 0,0-1 0,-1 1 0,1-1 0,0 1 0,-1 0 0,1-1 0,-1 1 0,1 0 0,-1 0 0,1-1 0,-1 1 0,1 0 0,-1 1 0,10 22 38,-7-17-14,-1-2-12,0 2 8,1 0 1,1 1-1,-1-1 0,1 0 1,9 11-1,-11-16-21,0 0 0,0 0 0,0-1-1,0 1 1,1-1 0,-1 1 0,0-1 0,1 0-1,-1 0 1,1 0 0,-1 0 0,1-1 0,-1 1 0,1-1-1,0 1 1,-1-1 0,1 0 0,-1 0 0,1 0 0,0 0-1,3-1 1,6-2 13,0-1 1,0 0-1,0-1 0,-1 0 0,1 0 0,-1-1 1,-1-1-1,16-11 0,25-15 81,-38 26-71,1-1-4,1 0 0,0 1 0,15-5 0,-4 0 3,-23 10-15,1 0 0,-1 0 0,0 1 0,1-1 0,-1 1 0,1 0 0,0 0 0,-1 0 0,6-1 0,-8 2-8,-1 0 0,1 0 1,0 0-1,-1 0 0,1-1 0,0 1 0,-1 0 0,1 0 0,0-1 1,-1 1-1,1-1 0,-1 1 0,1 0 0,-1-1 0,1 1 0,-1-1 1,1 0-1,-1 3 97,-1 3-74,-3 4 17,0 0-1,-1-1 1,-7 12 0,-10 19 47,19-32-65,0 1 0,0 0 0,1 0 0,0 0 0,1 0 0,-1 15 0,1-20-11,1 0 0,1 1 0,-1-1 0,0 0-1,1 0 1,0 0 0,0 0 0,-1 0 0,2 0-1,-1 0 1,0 0 0,1 0 0,-1 0 0,1-1 0,0 1-1,0 0 1,0-1 0,0 0 0,0 1 0,4 1-1,-1-1-4,-1 0-1,1 0 1,0-1-1,0 0 0,1 0 1,-1 0-1,0-1 1,1 0-1,-1 0 0,1 0 1,-1-1-1,1 1 1,-1-1-1,1-1 0,0 1 1,-1-1-1,1 0 1,-1 0-1,0 0 0,1-1 1,8-4-1,9-4 14,0-2-1,0 0 1,28-21-1,-40 25-13,6-3 2,-1-1 0,-1 0 0,0-1 0,22-25-1,-33 34 6,1 0 0,-1 0-1,1 0 1,0 1-1,0-1 1,5-2-1,5-3 50,11 0 20,-24 7-75,1 1 0,-1 0 0,1-1 0,-1 1 0,1 0 0,0 1 0,-1-1 0,1 0 0,0 1 1,0 0-1,0-1 0,-1 1 0,1 0 0,0 0 0,0 1 0,0-1 0,-1 1 0,1-1 0,0 1 0,0 0 0,-1 0 0,1 0 1,4 3-1,16 4 49,-21-8-52,-1 1 0,0 0-1,0 0 1,0-1 0,0 1 0,0 0 0,0 0 0,0 0 0,0 0 0,0 0 0,-1 0 0,1 1 0,0-1 0,-1 0-1,1 0 1,-1 0 0,1 2 0,8 24 67,-8-23-52,5 21-11,-3-12 1,0 0 1,1 0-1,1-1 0,0 0 0,7 13 1,-10-21-10,0-1 0,0 0 0,1 0-1,0 0 1,-1 0 0,1 0 0,0-1 0,0 1 0,1-1 0,-1 0 0,1 0 0,-1 0 0,1 0 0,-1 0 0,1-1 0,0 0 0,0 0 0,0 0 0,0 0 0,0 0 0,6-1 0,8 0-11,0-1-1,-1-1 0,1 0 1,-1-2-1,1 0 1,-1 0-1,0-2 1,-1 0-1,1-1 1,-1-1-1,-1 0 1,17-13-1,-23 15-1,-1-1 0,0 0 0,0 0 0,0-1 1,7-11-1,-11 15 20,-1-1 1,0 1-1,0-1 1,0 0-1,-1 0 1,0 0 0,0 0-1,0 0 1,0 0-1,-1 0 1,2-10-1,-4 14-6,1 1 0,0-1-1,0 1 1,0 0-1,0-1 1,0 1-1,0-1 1,-1 1-1,1 0 1,0-1 0,0 1-1,0 0 1,-1-1-1,1 1 1,0 0-1,-1 0 1,1-1-1,0 1 1,-1 0 0,1 0-1,0-1 1,-1 1-1,1 0 1,0 0-1,-1 0 1,1 0 0,-1-1-1,1 1 1,0 0-1,-1 0 1,1 0-1,-1 0 1,1 0-1,0 0 1,-1 0 0,1 0-1,-1 0 1,1 0-1,0 1 1,-1-1-1,1 0 1,-1 0-1,1 0 1,-1 1 0,-18 8 37,13-2-29,0 1 1,0-1-1,1 1 0,0 0 0,1 1 0,0-1 0,0 1 0,0 0 0,1 0 0,1 0 1,-3 13-1,5-20-10,0 0 1,0 0-1,0 0 1,0-1 0,0 1-1,0 0 1,0 0-1,1 0 1,-1 0-1,1 0 1,-1-1 0,1 1-1,0 0 1,-1 0-1,1-1 1,0 1-1,0-1 1,0 1 0,1-1-1,-1 1 1,0-1-1,1 1 1,-1-1-1,0 0 1,1 0 0,0 0-1,-1 0 1,3 1-1,1 1-3,0-1 0,0 1 0,0-2 0,0 1 1,0 0-1,1-1 0,-1 0 0,8 0 0,2-1-7,-1 0 0,0-2 1,1 0-1,-1 0 0,0-2 1,0 1-1,15-8 1,90-44 60,-118 54-51,18-9 26,66-37 60,-66 28-41,-18 16-21,-9 16-10,-29 38 48,22-32 11,-21 34 0,32-46-45,1 0 1,0-1-1,0 1 1,1 0-1,-1 1 0,2-1 1,-1 0-1,1 1 1,-1 12-1,2-15 14,0-3-19,0 1 0,0 0 0,0 0 0,0-1-1,1 1 1,-1 0 0,1-1 0,1 6 0,-1-8-22,-1 1 0,1 0 0,0-1 0,-1 1 0,1-1 0,0 1 0,-1-1 0,1 0 0,0 1 0,0-1-1,0 0 1,-1 1 0,1-1 0,0 0 0,0 0 0,0 0 0,0 0 0,-1 0 0,1 0 0,0 0 0,0 0 0,0 0 0,0 0 0,0 0 0,-1 0 0,1-1-1,0 1 1,0 0 0,0-1 0,-1 1 0,1 0 0,0-1 0,1 0 0,3-3 6,1 1-1,-1-1 1,1 0-1,-1 0 1,0 0 0,-1-1-1,1 0 1,-1 0-1,7-10 1,-5 7 41,0 0 1,1 0-1,8-7 0,-15 15-46,1-1 0,-1 1-1,1 0 1,0-1-1,-1 1 1,1-1 0,0 1-1,0 0 1,-1 0-1,1 0 1,0-1 0,0 1-1,-1 0 1,1 0-1,0 0 1,0 0 0,-1 0-1,1 0 1,0 0 0,0 0-1,-1 1 1,1-1-1,0 0 1,0 0 0,-1 1-1,1-1 1,0 0-1,-1 1 1,1-1 0,0 0-1,0 2 1,20 21 91,-11-11-73,-2-4-21,0 0 0,0 0 0,1-1 0,0 0 0,16 9 0,-22-15 0,0 0 0,0 0 0,0 0 0,0 0 0,0 0 0,0-1 0,0 1 0,0-1 0,0 0 0,0 0 0,0 0 0,0 0 0,0-1 0,0 1 0,0-1 0,0 0 0,0 1 0,0-2 0,0 1 0,0 0 0,0 0 0,-1-1 0,1 0 0,-1 1 0,4-4 0,16-14 0,-1-2 0,-1 0 0,-1 0 0,24-38 0,8-8 0,-51 66 0,3-3 0,1 0 0,-1 1 0,0-1 0,1 1 0,5-4 0,-9 6 0,1 1 0,-1 0 0,1-1 0,0 1 0,-1 0 0,1 0 0,0-1 0,-1 1 0,1 0 0,0 0 0,-1 0 0,1 0 0,0 0 0,-1 0 0,1 0 0,0 0 0,-1 0 0,1 0 0,0 0 0,-1 0 0,1 1 0,0-1 0,-1 0 0,1 0 0,0 1 0,-1-1 0,1 0 0,-1 1 0,1-1 0,-1 1 0,1-1 0,-1 1 0,1-1 0,-1 1 0,1-1 0,-1 1 0,0-1 0,1 1 0,-1-1 0,0 1 0,1 0 0,-1-1 0,0 1 0,0 1 0,8 18 0,-1 0 0,0 0 0,4 34 0,-11-50 0,1 0 0,-2 1 0,1-1 0,0 0 0,-1 1 0,0-1 0,0 0 0,0 1 0,-1-1 0,1 0 0,-1 0 0,0 0 0,0-1 0,-3 5 0,4-7 0,-1-1 0,1 1 0,0-1 0,-1 1 0,1-1 0,0 0 0,-1 1 0,1-1 0,-1 0 0,1 0 0,0 0 0,-1 0 0,-2-1 0,-1 1 0,4 0 0,1 0 0,0 0 0,0 0 0,0 0 0,-1 0 0,1 0 0,0 0 0,0 0 0,0 0 0,-1 0 0,1 0 0,0 0 0,0 0 0,0 1 0,0-1 0,-1 0 0,1 0 0,0 0 0,0 0 0,0 0 0,0 1 0,0-1 0,-1 0 0,1 0 0,0 0 0,0 0 0,0 1 0,0-1 0,0 0 0,0 0 0,0 0 0,0 1 0,0-1 0,0 0 0,0 0 0,0 0 0,0 1 0,0-1 0,0 0 0,0 0 0,0 0 0,0 1 0,0-1 0,0 0 0,0 0 0,0 0 0,0 0 0,0 1 0,1-1 0,-1 0 0,0 0 0,5 8 0,-1-7 0,0 0 0,0 0 0,0-1 0,0 0 0,0 1 0,0-2 0,7 0 0,3 0 0,-1 1 0,1-2 0,-1 1 0,0-2 0,-1 0 0,1 0 0,0-1 0,-1-1 0,0 0 0,21-12 0,-6 0 0,-1-1 0,-1-1 0,23-22 0,-20 11 0,-22 22 0,0 1 0,1 0 0,0 1 0,0 0 0,11-8 0,-17 13 0,-1 1 0,1 0 0,-1-1 0,0 1 0,1 0 0,-1 0 0,1-1 0,-1 1 0,1 0 0,-1 0 0,0 0 0,1 0 0,-1 0 0,1 0 0,-1 0 0,1 0 0,-1 0 0,1 0 0,-1 0 0,1 0 0,-1 0 0,1 0 0,-1 0 0,1 0 0,-1 0 0,1 1 0,-1-1 0,0 0 0,1 0 0,0 1 0,0 0 0,-1 0 0,1 0 0,-1 0 0,1 0 0,-1 0 0,0 0 0,1 0 0,-1 0 0,0 0 0,0 1 0,0-1 0,1 0 0,-1 1 0,-5 42 0,4-36 0,-2 12 0,2 0 0,0 22 0,1-37 0,0 0 0,0-1 0,1 1 0,0-1 0,0 1 0,0-1 0,0 1 0,1-1 0,-1 0 0,1 1 0,0-1 0,0 0 0,1 0 0,-1 0 0,7 6 0,-6-9 0,-1 1 0,1-1 0,0 1 0,0-1 0,0 0 0,1 0 0,-1 0 0,0-1 0,0 1 0,1-1 0,-1 0 0,0 0 0,0 0 0,1 0 0,-1 0 0,0-1 0,0 0 0,0 1 0,1-1 0,-1 0 0,4-3 0,6-1 0,-1 0 0,-1-1 0,1 0 0,10-9 0,11-12 0,-28 21 0,1 1 0,0 0 0,1 0 0,0 0 0,-1 1 0,1 0 0,13-5 0,-20 9 0,1 0 0,-1 0 0,1 0 0,-1 0 0,1 0 0,-1 0 0,1 1 0,-1-1 0,1 0 0,-1 0 0,1 0 0,-1 1 0,0-1 0,1 0 0,-1 0 0,1 1 0,-1-1 0,0 0 0,1 1 0,-1-1 0,0 1 0,1-1 0,-1 0 0,0 1 0,0-1 0,0 1 0,1-1 0,-1 1 0,0-1 0,0 1 0,0-1 0,0 1 0,0-1 0,0 1 0,0-1 0,0 0 0,0 1 0,0-1 0,0 2 0,2 23 0,-2-23 0,-1 5 0,1-4 0,0 1 0,0 0 0,0 0 0,1-1 0,-1 1 0,1 0 0,1 5 0,-1-8 0,-1-1 0,0 0 0,0 1 0,1-1 0,-1 1 0,0-1 0,1 0 0,-1 1 0,0-1 0,1 0 0,-1 1 0,0-1 0,1 0 0,-1 0 0,1 1 0,-1-1 0,1 0 0,-1 0 0,1 0 0,-1 0 0,0 0 0,1 1 0,-1-1 0,2 0 0,-1-1 0,1 1 0,0 0 0,-1-1 0,1 1 0,0-1 0,-1 1 0,1-1 0,-1 0 0,1 1 0,2-3 0,7-5 0,0-1 0,12-12 0,-18 14 0,1 1 0,0 1 0,1-1 0,-1 1 0,1 0 0,0 1 0,0 0 0,1 0 0,-1 0 0,10-3 0,-16 7 0,0 0 0,0 0 0,0 0 0,0 0 0,0 0 0,0 0 0,0 0 0,0 1 0,0-1 0,0 0 0,-1 1 0,1-1 0,0 0 0,0 1 0,0-1 0,0 1 0,-1-1 0,1 1 0,0-1 0,0 1 0,-1 0 0,1-1 0,0 2 0,15 22 0,-2-3 0,-11-19 0,0 0 0,0 0 0,1 0 0,-1-1 0,0 1 0,1-1 0,-1 0 0,1 0 0,-1 0 0,1-1 0,0 1 0,-1-1 0,1 1 0,-1-1 0,1-1 0,0 1 0,-1 0 0,1-1 0,0 0 0,5-2 0,10-2 0,-1-2 0,29-14 0,-33 14 0,11-6 0,35-24 0,0-1 0,-52 34 0,-8 4 0,0 0 0,1 0 0,-1 0 0,0 0 0,0 0 0,0 0 0,1 1 0,-1-1 0,0 0 0,0 0 0,0 0 0,0 0 0,1 0 0,-1 0 0,0 0 0,0 0 0,0 0 0,0 0 0,1 1 0,-1-1 0,0 0 0,0 0 0,0 0 0,0 0 0,0 1 0,0-1 0,0 0 0,1 0 0,-1 0 0,0 0 0,0 1 0,0-1 0,0 0 0,0 0 0,0 0 0,0 1 0,0-1 0,0 0 0,0 0 0,0 0 0,0 0 0,0 1 0,0-1 0,0 0 0,0 0 0,0 0 0,-1 1 0,1-1 0,0 0 0,0 0 0,0 0 0,0 0 0,0 1 0,0-1 0,0 0 0,-1 0 0,1 0 0,0 0 0,0 0 0,-5 11 0,-18 24 0,16-26 0,1 1 0,0 0 0,0 0 0,1 0 0,-5 14 0,10-23 0,-1 1 0,1-1 0,-1 0 0,1 0 0,0 0 0,-1 1 0,1-1 0,0 0 0,0 0 0,0 1 0,0-1 0,0 0 0,0 0 0,0 1 0,1-1 0,-1 0 0,1 2 0,0-1 0,1-1 0,-1 0 0,1 0 0,0 0 0,-1 0 0,1 0 0,0 0 0,-1-1 0,1 1 0,0-1 0,3 2 0,-1-1 0,1 0 0,-1 1 0,0 0 0,0 0 0,0 1 0,-1-1 0,1 1 0,0-1 0,-1 1 0,0 0 0,0 1 0,0-1 0,5 6 0,-4-2 0,0 1 0,0-1 0,0 1 0,-1-1 0,0 1 0,3 15 0,-2 4 0,-1 0 0,-1-1 0,-2 42 0,0-44 0,-2 1 0,-1-1 0,-8 34 0,9-50 0,0 0 0,-1 0 0,0 0 0,0 0 0,-1-1 0,0 0 0,0 1 0,-1-1 0,0-1 0,0 1 0,-1-1 0,0 0 0,-9 8 0,13-12 0,1-1 0,-1 0 0,1 0 0,-1 0 0,0 0 0,1 0 0,-1-1 0,0 1 0,0 0 0,1-1 0,-1 1 0,0-1 0,0 0 0,0 0 0,0 1 0,0-1 0,1-1 0,-1 1 0,0 0 0,0 0 0,0-1 0,-3 0 0,3 0 0,0 0 0,-1-1 0,1 1 0,0-1 0,0 0 0,0 0 0,0 1 0,1-1 0,-1 0 0,0-1 0,1 1 0,0 0 0,-1 0 0,-1-5 0,1 3 0,0-1 0,1 1 0,-1-1 0,1 0 0,0 0 0,0 0 0,1 0 0,-1 0 0,1 0 0,0 0 0,0 0 0,1 0 0,0 1 0,-1-1 0,2 0 0,-1 0 0,3-6 0,1 4 79,0 0-1,0 0 1,1 1-1,-1 0 1,2 0-1,-1 1 1,0 0-1,1 0 1,0 0-1,0 1 1,1 0-1,10-5 1,-2 3-1100,1 0 0,0 1 0,0 1 0,30-4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30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1 383 11048,'0'0'4305,"3"18"-3666,35 268 1416,-37-105-790,-4-81-128,3-89-563,0 1 1,-4 19 0,4-31-563,0 0 1,0 0 0,0 0 0,0-1-1,0 1 1,0 0 0,0 0 0,0 0-1,0 0 1,0 0 0,-1-1 0,1 1 0,0 0-1,0 0 1,0 0 0,0 0 0,0 0-1,0 0 1,0 0 0,0 0 0,0-1-1,-1 1 1,1 0 0,0 0 0,0 0-1,0 0 1,0 0 0,0 0 0,-1 0-1,1 0 1,0 0 0,0 0 0,0 0-1,0 0 1,0 0 0,-1 0 0,1 0-1,0 0 1,0 0 0,0 0 0,0 0-1,0 0 1,-1 0 0,1 0 0,0 0-1,0 0 1,0 0 0,0 0 0,0 0 0,0 0-1,-1 1 1,1-1 0,0 0 0,0 0-1,0 0 1,0 0 0,0 0 0,0 0-1,0 0 1,0 1 0,0-1 0,0 0-1,-1 0 1,1 0 0,0 0 0,0 0-1,0 0 1,0 1 0,-5-13 320,-10-146 831,14 144-1077,1-27 186,1 0 1,2 1 0,2-1-1,1 1 1,3 0 0,21-63 0,-24 88-156,0 0 1,1 1 0,1 0 0,1 0 0,-1 1 0,2 0-1,20-22 1,-29 33-91,1 1 0,-1-1-1,1 1 1,-1 0 0,1-1-1,-1 1 1,1 0 0,0 0-1,0 0 1,-1 0 0,1 0-1,0 1 1,0-1 0,0 0-1,0 1 1,0 0 0,0-1 0,0 1-1,0 0 1,0 0 0,0 0-1,0 0 1,0 0 0,0 1-1,0-1 1,0 1 0,0-1-1,0 1 1,0 0 0,0-1-1,0 1 1,-1 0 0,1 0 0,0 1-1,-1-1 1,1 0 0,-1 0-1,3 3 1,2 3 46,0-1 0,0 1 0,-1 0-1,0 0 1,0 1 0,-1 0 0,6 12 0,-7-11-4,0 0 0,-1 0 1,0 0-1,-1 1 0,0-1 0,0 1 1,-1-1-1,0 1 0,-1-1 1,-2 12-1,2-17-33,0 0 0,0 0 0,0-1-1,0 1 1,-1 0 0,0 0 0,0-1 0,0 1 0,0-1 0,0 0 0,-5 6 0,5-8-12,0 1 1,0-1-1,0 1 1,-1-1 0,1 1-1,0-1 1,-1 0-1,1 0 1,0 0 0,-1-1-1,1 1 1,-1-1-1,0 1 1,1-1 0,-1 0-1,1 0 1,-1 0 0,0 0-1,-3-1 1,-12-6 200,13 4-80,10 5-68,2-1-88,1 1 0,-1-1 0,1-1 0,0 1 0,-1-2 0,11 0 0,5 0-8,-12 1 10,16 0-62,55-6 0,-73 5 68,-1-1 1,0 0-1,0-1 0,0 1 1,0-2-1,-1 1 0,1-1 1,-1 0-1,0 0 0,13-11 1,99-83 319,-119 98-308,0-1-1,1 1 0,-1-1 0,0 1 1,1 0-1,-1-1 0,1 1 0,-1 0 1,1 0-1,-1-1 0,0 1 0,1 0 1,-1 0-1,1 0 0,-1 0 0,1-1 1,-1 1-1,1 0 0,-1 0 0,1 0 1,-1 0-1,1 0 0,-1 0 0,1 0 1,-1 0-1,1 0 0,-1 1 0,1-1 1,-1 0-1,1 0 0,-1 0 0,1 0 1,-1 1-1,0-1 0,1 0 0,-1 1 1,1-1-1,-1 0 0,0 1 0,1-1 1,-1 0-1,0 1 0,1-1 0,-1 1 1,0-1-1,0 0 0,1 1 0,-1-1 1,0 1-1,0-1 0,0 1 0,0-1 1,1 1-1,-1-1 0,0 1 0,0-1 1,0 1-1,0-1 0,0 2 0,-1 40 180,0-26-127,1 7 82,5 32-1,-4-47-111,0 1-1,1-1 0,1 0 0,-1 0 0,1 0 1,1 0-1,4 9 0,-8-17-31,1 1 0,0 0 0,-1 0 0,1-1 0,0 1 0,0 0 0,-1-1 0,1 1 0,0-1 0,0 1 0,0-1 0,0 1 0,-1-1 0,1 1 0,0-1 0,0 0 0,0 0 0,0 1 0,0-1 0,0 0 0,0 0 0,0 0 0,0 0 0,0 0 0,0 0 0,0 0 0,0-1 0,0 1 0,0 0 0,0-1 0,0 1 0,0 0 0,1-1 0,30-20 0,-10 2 0,0-1 0,-1-1 0,-1 0 0,27-39 0,55-107 0,-89 139 0,-1 0 0,-1-1 0,12-53 0,-13 45 0,26-65 0,-36 100 0,1 1 0,-1 0 0,1-1 0,-1 1 0,1-1 0,-1 1 0,0-1 0,0 1 0,0 0 0,0-1 0,0-2 0,-2 4 0,-1 12 0,-8 39 0,2-7 0,1 1 0,-2 72 0,9-69 0,-1-34 0,2-1 0,0 1 0,0 0 0,1 0 0,1 0 0,0-1 0,1 1 0,6 19 0,0-11 0,-7-15 0,1-1 0,0 1 0,0 0 0,0 0 0,1-1 0,0 0 0,1 0 0,8 10 0,-13-16 0,1 1 0,0 1 0,0-1 0,0 0 0,0 0 0,0 0 0,0 0 0,1 0 0,-1-1 0,0 1 0,1 0 0,-1 0 0,0-1 0,1 1 0,-1-1 0,1 1 0,-1-1 0,3 1 0,8 1 0,-12-2 0,1 1 0,0-1 0,-1 0 0,1 0 0,0 1 0,-1-1 0,1 0 0,0 0 0,0 0 0,-1 0 0,1 0 0,0 0 0,-1 0 0,1 0 0,0-1 0,-1 1 0,1 0 0,0 0 0,-1 0 0,1-1 0,0 1 0,-1 0 0,1-1 0,-1 1 0,1-1 0,0 1 0,-1-1 0,1 1 0,0-1 0,25-20 0,41-23 0,-16 11 0,-3 7 0,-16 10 0,-11 9 0,-12 8 0,-8-1 0,-1 0 0,0 0 0,0 0 0,0 0 0,0 0 0,0 0 0,0 1 0,0-1 0,1 0 0,-1 0 0,0 0 0,0 0 0,0 0 0,0 0 0,0 1 0,0-1 0,0 0 0,0 0 0,0 0 0,0 0 0,0 1 0,0-1 0,0 0 0,0 0 0,0 0 0,0 0 0,0 0 0,0 1 0,0-1 0,0 0 0,0 0 0,0 0 0,0 0 0,0 0 0,0 1 0,0-1 0,0 0 0,0 0 0,0 0 0,-1 0 0,1 0 0,0 0 0,0 1 0,-35 49 0,23-35 0,1 2 0,-11 20 0,19-31 0,0 0 0,1 0 0,0 0 0,0 0 0,1 0 0,-1 0 0,1 1 0,1-1 0,-1 0 0,1 1 0,1 5 0,-1-10 0,0-1 0,0 0 0,0 0 0,1 0 0,-1 0 0,1 1 0,-1-1 0,0 0 0,1 0 0,0 0 0,-1 0 0,1 0 0,0 0 0,-1 0 0,1 0 0,0-1 0,0 1 0,0 0 0,0 0 0,0-1 0,0 1 0,0 0 0,0-1 0,0 1 0,0-1 0,0 1 0,0-1 0,0 0 0,1 1 0,-1-1 0,0 0 0,0 0 0,0 0 0,0 0 0,1 0 0,-1 0 0,0 0 0,0 0 0,3-1 0,2 0 0,0-1 0,1 0 0,-1 0 0,0 0 0,11-6 0,6-5 0,0-2 0,-1-1 0,20-19 0,58-60 0,-97 93 0,21-24 0,-1-2 0,-1 0 0,24-41 0,45-97 0,-65 104 0,-20 46 0,0 0 0,1 0 0,1 1 0,11-17 0,-24 67 0,4-24 0,-30 161 0,9-68 0,-6 30 0,27-131 0,0 31 0,1-33 0,0-1 0,0 1 0,0-1 0,0 1 0,0-1 0,0 1 0,0-1 0,1 1 0,-1-1 0,0 1 0,0-1 0,1 1 0,-1-1 0,0 0 0,1 1 0,-1-1 0,0 1 0,1-1 0,-1 0 0,0 0 0,2 1 0,-2-1 0,1 0 0,0 0 0,0 0 0,-1 0 0,1 0 0,0 0 0,0 0 0,-1 0 0,1 0 0,0 0 0,-1-1 0,1 1 0,0 0 0,-1-1 0,1 1 0,0 0 0,-1-1 0,1 1 0,0-2 0,32-29 0,-29 26 0,-1 1 0,1-1 0,0 1 0,0 0 0,0 1 0,1-1 0,0 1 0,-1-1 0,1 2 0,0-1 0,0 0 0,10-2 0,-14 5 0,0 0 0,1 0 0,-1 0 0,0 0 0,0 0 0,0 0 0,0 1 0,0-1 0,0 1 0,0-1 0,0 1 0,0-1 0,0 1 0,0-1 0,0 1 0,0 0 0,0-1 0,0 1 0,1 2 0,17 21 0,-7-8 0,10 8 0,-6-5 0,1-1 0,1-1 0,34 25 0,-49-40 43,-1-1 1,1 1-1,0-1 0,0 0 1,0 0-1,0 0 0,0 0 1,0-1-1,0 1 0,0-1 1,0 0-1,0 0 0,1 0 0,-1 0 1,0 0-1,0-1 0,0 0 1,0 1-1,0-1 0,0 0 1,0 0-1,3-2 0,2-1-754,0-1-1,-1 0 0,1 0 1,-1 0-1,0-1 0,7-7 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30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13768,'0'0'1714,"10"-1"-1072,329-37 3277,-301 34-3339,0 1 0,0 2 0,0 1 0,0 2 0,0 2 0,41 9 0,-55-10-148,-20-3-389,-1 0 0,0 0 0,0 1 0,0-1 1,0 1-1,0 0 0,0-1 0,0 1 0,5 3 0,-5-6-498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30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15976,'0'0'4271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35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345 0 8536,'0'0'6201,"-10"11"-5916,-73 83 499,36-38 405,-95 84 1,133-131-1004,0 0 0,1 0 0,-12 17 0,3-2-2222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38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76 369 8640,'0'0'8279,"-11"6"-8017,-33 17-13,42-22-224,1 0 1,0-1-1,-1 1 0,1 0 1,0 0-1,0 0 1,0 0-1,0 0 0,0 0 1,0 0-1,0 1 0,0-1 1,0 0-1,0 0 0,1 1 1,-1-1-1,1 0 0,-1 1 1,1-1-1,-1 1 0,1-1 1,0 1-1,0-1 0,-1 1 1,1-1-1,0 1 0,1-1 1,-1 1-1,0-1 0,0 1 1,1-1-1,-1 0 0,0 1 1,1-1-1,0 1 0,-1-1 1,2 3-1,0-2 15,-1 1-1,1-1 1,0 1-1,0-1 1,-1 0-1,2 0 1,-1 0 0,0 0-1,0 0 1,1 0-1,-1-1 1,0 1-1,1-1 1,0 1 0,3 0-1,2-1 40,-1 0 0,1-1 0,-1 0-1,0-1 1,1 1 0,-1-1 0,0-1 0,9-2-1,-14 3-56,-1 0 0,1 0 0,0 0 0,-1-1-1,1 1 1,-1-1 0,0 1 0,1-1 0,-1 1-1,0-1 1,0 0 0,0 0 0,0 0 0,0 1-1,-1-1 1,1 0 0,0 0 0,0-4 0,4-36 363,-6 27-230,1 12-124,-1 1-1,1 0 0,0 0 0,0-1 0,0 1 0,0 0 0,0-1 0,1 1 0,-1 0 0,1 0 0,-1 0 1,1-1-1,0 1 0,0 0 0,0 0 0,2-3 0,11-17 147,-1-2 1,0 0-1,-2 0 0,11-36 0,-2 6 42,-6 17-36,-10 22-4,1 1 0,1 0 0,0 0 0,16-23 0,-22 36-172,0 1 0,1 0 0,-1 0 1,0-1-1,0 1 0,0 0 1,1 0-1,-1 0 0,0 0 0,0-1 1,1 1-1,-1 0 0,0 0 1,0 0-1,1 0 0,-1 0 0,0 0 1,1 0-1,-1 0 0,0 0 1,0 0-1,1 0 0,-1 0 0,0 0 1,1 0-1,-1 0 0,0 0 1,0 0-1,1 0 0,-1 0 0,0 0 1,1 0-1,-1 0 0,0 0 1,0 1-1,1-1 0,-1 0 0,0 0 1,0 0-1,0 1 0,1-1 1,-1 0-1,0 0 0,0 0 0,0 1 1,1-1-1,-1 0 0,0 0 0,0 1 1,0-1-1,0 0 0,0 1 1,0-1-1,0 0 0,0 0 0,0 1 1,0-1-1,0 0 0,0 1 1,6 21 145,-3 3-91,-2 1 0,0 0 0,-2-1 0,-4 31 0,0 1 12,-48 498 550,43-495-402,-2 1-1,-34 96 0,45-154-189,1-2-11,0 1 1,0-1-1,-1 0 0,1 1 1,-1-1-1,1 1 1,-1-1-1,1 0 1,-1 0-1,0 1 0,0-1 1,0 0-1,0 0 1,1 0-1,-1 0 0,-1 0 1,1 0-1,0 0 1,0 0-1,-3 1 1,4-3-7,-1 1 1,1-1-1,-1 0 1,1 1 0,-1-1-1,1 0 1,0 0 0,-1 1-1,1-1 1,0 0 0,-1 0-1,1 0 1,0 1 0,0-1-1,0 0 1,0 0-1,0 0 1,0 1 0,0-1-1,0 0 1,0 0 0,0-1-1,2-23 81,-2 24-83,2-15 46,1 0 0,1 0 1,0 1-1,1-1 1,10-21-1,-1 10 99,32-51 1,-40 70-131,0 1 1,1 0 0,1 0-1,-1 1 1,1-1 0,0 2-1,0-1 1,0 1-1,1 0 1,0 1 0,0 0-1,12-3 1,-6 2-33,1 0-1,-1 2 1,1 0-1,0 0 1,0 2 0,29 0-1,-10 7-472,-23-3-2960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4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0 9536,'0'0'7930,"1"18"-7482,1 38-62,-3-1 1,-8 63-1,-57 356 2076,61-443-2242,3-14 173,0 0 0,-11 34 0,36-102 242,3 2 0,59-87 0,-76 124-544,1 0 0,14-14 0,-21 23-61,0 0-1,0 1 0,0-1 1,0 1-1,1 0 0,-1-1 1,1 1-1,-1 1 0,1-1 1,0 1-1,-1-1 0,1 1 1,0 0-1,6-1 1,-9 3-23,1-1 0,-1 0 1,1 1-1,-1-1 1,1 1-1,-1-1 1,1 1-1,-1 0 0,1 0 1,-1-1-1,0 1 1,1 0-1,-1 0 1,0 0-1,0 1 0,0-1 1,0 0-1,0 0 1,0 1-1,0-1 1,0 0-1,0 1 0,-1-1 1,1 1-1,0 2 1,3 5 17,-1 1 0,3 19 0,-4-19 3,8 50 94,-7-41-60,0 1 1,0-1 0,2-1 0,1 1-1,12 29 1,-16-46-53,-1 0-1,1 0 0,0 0 1,0 0-1,-1 0 0,1 0 1,1 0-1,-1-1 0,0 1 1,0-1-1,1 0 0,-1 1 1,1-1-1,-1 0 0,1 0 1,-1-1-1,1 1 0,-1-1 1,1 1-1,0-1 0,-1 0 1,1 0-1,0 0 0,0 0 1,-1 0-1,1-1 0,0 1 1,-1-1-1,5-1 0,2-1 6,0 0-1,0 0 1,0-1-1,0 0 1,-1 0-1,0-1 1,11-8-1,-4 0 12,0 0 0,-1 0 0,0-1 0,18-27 1,-27 35-13,-1 0 0,-1 0 0,1 0 0,-1 0 1,0-1-1,-1 1 0,1-1 0,-1 0 0,-1 0 1,1 0-1,-1 0 0,0 0 0,-1 0 1,0 0-1,0-1 0,-1-6 0,1 13-11,0 1-1,0 0 0,0-1 1,0 1-1,0 0 0,0-1 1,0 1-1,0 0 1,0-1-1,0 1 0,0 0 1,0-1-1,-1 1 0,1 0 1,0 0-1,0-1 1,0 1-1,0 0 0,0-1 1,-1 1-1,1 0 1,0 0-1,0-1 0,0 1 1,-1 0-1,1 0 0,0 0 1,-1-1-1,1 1 1,0 0-1,0 0 0,-1 0 1,1 0-1,0 0 0,-1 0 1,1 0-1,0-1 1,-1 1-1,1 0 0,0 0 1,0 0-1,-1 0 1,1 0-1,0 0 0,-1 0 1,1 1-1,0-1 0,-1 0 1,1 0-1,0 0 1,-1 0-1,1 0 0,0 0 1,0 1-1,-1-1 1,-14 15 82,12-12-77,-6 8 12,0 1-1,0 0 1,2 1 0,-1 0-1,2 0 1,-1 0 0,2 1 0,0 0-1,1 0 1,0 0 0,1 1-1,0-1 1,0 22 0,3-32-13,0 0 0,0 1 0,1-1 0,0 1 0,0-1 1,0 0-1,0 1 0,0-1 0,1 0 0,0 0 0,0 0 0,0 0 0,0 0 1,1-1-1,0 1 0,-1-1 0,1 1 0,0-1 0,1 0 0,-1 0 1,0-1-1,8 5 0,-6-4-8,0-1 1,0 0-1,1 0 1,-1 0 0,1-1-1,-1 1 1,1-1-1,-1-1 1,1 1-1,0-1 1,0 0-1,-1 0 1,1-1 0,0 0-1,-1 0 1,1 0-1,8-3 1,3-3-1,0-1-1,-1-1 1,0 0 0,0-1-1,-1 0 1,0-1 0,-1-1 0,-1-1-1,22-24 1,-1-6 34,-2 0-1,28-53 1,-21 30 7,37-87-1,-63 122-17,-1 0 0,-2-1 0,-1 0 0,-2-1 0,5-47 0,-12 64 26,0 1 0,-1-1 0,-4-27 0,5 42-45,0 1 0,-1-1 0,1 1 0,0-1 0,0 1 0,0-1 0,0 1 0,0 0 0,0-1 0,-1 1 0,1-1 0,0 1 0,0-1 0,-1 1 0,1-1 1,0 1-1,-1 0 0,1-1 0,0 1 0,-1 0 0,1-1 0,0 1 0,-1 0 0,1-1 0,-1 1 0,1 0 0,-1 0 0,1 0 0,-2-1 0,1 1 2,0 1-1,0-1 1,0 0 0,1 0-1,-1 1 1,0-1 0,0 0-1,0 1 1,0-1 0,0 1-1,0-1 1,0 1-1,-1 1 1,-22 26 59,7-3-59,2 0 1,1 1 0,1 0-1,1 1 1,1 1 0,1 0-1,2 0 1,1 1 0,1 0-1,2 0 1,-2 54 0,6-56 22,1 0 1,2 0 0,0 0-1,2-1 1,1 1-1,2-1 1,0-1 0,14 32-1,-15-47 21,0 1-1,1-1 1,0-1-1,0 1 1,1-1-1,0-1 1,1 0-1,15 10 1,-14-9-21,-8-6-6,0-1-1,0 0 1,0 0-1,0 0 1,0 0-1,1 0 1,-1 0-1,0-1 1,1 0-1,-1 0 0,1 0 1,0 0-1,-1 0 1,1-1-1,0 1 1,-1-1-1,1 0 1,0 0-1,0-1 1,6 0-1,-4-1-1,0-1-1,-1 1 0,1-1 1,0-1-1,-1 1 1,0-1-1,0 1 1,0-1-1,0-1 1,4-5-1,7-8 51,18-29-1,6-7 62,-32 43-101,-3 5 85,-4 21-69,-2 9-32,3 43-1,-1-57-10,0 0 0,1-1 0,0 0-1,1 1 1,0-1 0,0 0-1,8 13 1,-10-20-2,0 0 0,0 0 0,1 0 0,-1 0 0,1-1-1,0 1 1,-1 0 0,1-1 0,0 0 0,0 1 0,0-1 0,0 0 0,0 0 0,0 0-1,0 0 1,0 0 0,3 0 0,-1 0 3,0-1 1,1 0-1,-1 0 0,0 0 1,0 0-1,0 0 0,0-1 0,8-2 1,1-1 12,1-1 0,-2-1 1,1 0-1,18-13 0,-4 1 80,33-32 1,-21 17-19,-28 23-59,44-32 116,-50 39-118,0 0-1,0 0 1,0 1 0,1-1-1,-1 1 1,1 0-1,0 1 1,0-1-1,7 0 1,-10 2-8,0 1 0,0-1 0,1 1 0,-1-1 1,0 1-1,0 0 0,0 1 0,0-1 0,0 0 1,0 1-1,0 0 0,0 0 0,-1 0 0,1 0 1,-1 0-1,1 0 0,3 5 0,5 6 46,0 1-1,9 16 1,-16-24-25,16 27 82,-11-17-23,1-1-1,0 0 0,21 22 1,-11-15 84,-16-17-151,0 0 1,0 0-1,0 0 1,1-1 0,0 0-1,0 0 1,0 0-1,1 0 1,-1-1-1,7 3 1,-10-6-47,-1 0-1,0 0 1,0 0-1,1 0 1,-1 0-1,0 0 1,0-1 0,1 1-1,-1-1 1,0 1-1,0-1 1,0 1-1,0-1 1,0 1 0,0-1-1,0 0 1,0 0-1,0 0 1,1 0-1,19-20-2360,-18 17-336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41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419 0 15976,'0'0'3033,"-16"10"-2697,4-2-273,-15 8 81,0 3-1,-32 26 0,-10 23 1166,-108 138 1,145-167-689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3:02:41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0 14064,'0'0'1720,"-69"4"-1104,48 1-241,4-5 1,11 0-352,4 0 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3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32 3616,'0'0'12593,"-10"-2"-12009,-46-9 142,0 2 1,-1 3-1,0 2 0,-81 6 1,112 1-485,0 0 1,1 2-1,-1 1 0,1 1 1,-29 12-1,39-12-76,0 1 0,0 0 0,1 0 0,0 2 0,0 0 0,1 0 0,0 1 0,1 1 0,-11 14 0,14-14-44,1 0 0,0 1 0,1 0 0,0 0 0,1 0 0,1 1 0,-6 21 0,6-14-1,1 0-1,0 1 0,2-1 0,0 32 1,3-38-76,1 0 1,0 0 0,1 0-1,1 0 1,0-1 0,1 1-1,0-1 1,1 0-1,1 0 1,1-1 0,-1 0-1,2 0 1,0-1 0,0 0-1,14 12 1,-11-12-21,0-1 1,1 0-1,0-1 0,1 0 0,0-1 1,1-1-1,0 0 0,0-1 0,1 0 1,0-1-1,0-1 0,0-1 0,23 4 1,-12-6 2,0 0 0,-1-2 1,1 0-1,41-8 1,-55 6-16,-1 0 0,0-1 0,0-1 0,0 0-1,-1 0 1,1-1 0,-1-1 0,0 0 0,0-1 0,-1 0 0,18-15 0,-25 19 2,-1 0 0,1 0 0,0 0 0,-1 0 0,0 0 0,0 0 0,0 0 0,0-1 0,-1 1 0,1-1 0,-1 1 0,0-1 0,0 0 0,0 0 1,0 1-1,-1-1 0,0 0 0,1 0 0,-1 0 0,-1 1 0,1-1 0,0 0 0,-1 0 0,-2-5 0,1 3 9,0 1 0,-1 1 1,1-1-1,-1 0 0,0 0 0,-1 1 1,1 0-1,-1 0 0,0 0 0,0 0 0,0 0 1,0 1-1,-1 0 0,1 0 0,-1 0 1,-8-3-1,-2 0 11,-1 0 0,1 2 0,-1 0 0,0 1 0,0 0-1,0 1 1,-1 1 0,1 0 0,0 2 0,0 0 0,-1 0 0,1 2 0,0 0 0,-18 6 0,33-9-31,1 0 1,-1 0-1,0 0 0,1 0 1,-1 1-1,0-1 0,1 0 1,-1 0-1,0 1 1,1-1-1,-1 0 0,1 1 1,-1-1-1,1 0 1,-1 1-1,1-1 0,-1 1 1,1-1-1,-1 1 0,1-1 1,-1 1-1,1 0 1,0-1-1,-1 1 0,1-1 1,0 2-1,0-1 1,0 0-1,1-1 1,0 1-1,-1-1 1,1 1-1,-1 0 1,1-1 0,0 1-1,-1-1 1,1 0-1,0 1 1,0-1-1,-1 1 1,1-1 0,0 0-1,0 0 1,1 1-1,41 8 55,-42-9-60,50 6 99,0-3-1,0-1 0,0-3 1,92-14-1,-97 8 1452,-52 18-854,2-5-4911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34 200 12160,'0'0'3697,"5"16"-2968,43 188 1004,-12 133 1891,-30-254-1053,-17-104-1758,-19-77-741,3-1 0,-16-121 0,27 70-228,15 123 101,1 1 0,1-1 0,7-39 0,-7 60 45,1 0-1,0 1 1,0-1-1,0 1 1,0-1 0,1 1-1,0 0 1,0 0-1,0 0 1,1 1-1,-1-1 1,1 1-1,0-1 1,1 1 0,8-6-1,-9 7 16,0 0 0,1 1-1,-1 0 1,0 0 0,1 1 0,-1-1 0,1 1-1,0 0 1,-1 0 0,1 0 0,0 1 0,0 0-1,0 0 1,-1 0 0,1 0 0,0 1-1,0-1 1,-1 1 0,1 1 0,4 1 0,-1 0 36,0 0 1,-1 0 0,0 1-1,0 0 1,0 0 0,-1 1-1,1 0 1,-1 0 0,0 0-1,0 1 1,8 10 0,-11-11-2,0 0 1,-1-1 0,1 1-1,-1 0 1,0 0 0,0 0 0,-1 0-1,1 1 1,-1-1 0,0 0-1,-1 1 1,1-1 0,-1 1-1,0-1 1,0 1 0,-1-1-1,0 0 1,-1 7 0,-16 55 640,-3-1 0,-37 82 1,57-145-651,1-1 0,-1 0 0,1 1 0,0-1 1,-1 0-1,1 1 0,0-1 0,1 1 0,-1-1 1,0 0-1,1 1 0,-1-1 0,1 0 0,0 1 0,-1-1 1,1 0-1,0 0 0,1 0 0,-1 0 0,0 0 0,1 0 1,1 2-1,5 7 28,1-1 0,17 15 0,-18-17 5,39 40 116,-18-18-18,38 31-1,-64-60-147,-1 1 1,0 0-1,0 0 1,0 0-1,-1 0 0,1 0 1,0 0-1,-1 0 1,1 1-1,-1-1 0,0 0 1,0 1-1,0-1 1,1 4-1,-2-5-3,0 1 0,0 0 1,0-1-1,0 1 0,0 0 0,0-1 0,0 1 1,-1 0-1,1-1 0,-1 1 0,1-1 0,-1 1 1,0-1-1,0 1 0,1-1 0,-1 1 0,0-1 1,0 0-1,0 1 0,-1-1 0,1 0 0,0 0 1,0 0-1,-3 2 0,-3 2 16,-1 0-1,0-1 0,0 0 1,0 0-1,-1-1 1,1 1-1,-1-2 1,0 0-1,0 0 1,-13 1-1,-11 0 7,-51-4 0,37 0-111,1 1-164,28 0-4005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91 830 14464,'0'0'2094,"12"-9"-1714,-4 2-333,70-60 486,-69 58-415,0 0-1,0-1 0,-1 0 1,0 0-1,-1-1 0,11-21 0,-16 27-68,-1 1-1,0-1 1,0 0 0,-1 0-1,1 1 1,-1-1-1,0 0 1,-1 0-1,1 0 1,-1 0-1,0 1 1,0-1-1,-2-6 1,2 9-29,1 0-1,-1 0 1,0 1 0,1-1 0,-1 0-1,0 0 1,0 1 0,0-1 0,0 1-1,0-1 1,-1 1 0,1-1 0,0 1-1,-1 0 1,1 0 0,-1-1 0,1 1 0,-1 0-1,0 0 1,1 1 0,-1-1 0,0 0-1,0 0 1,0 1 0,1-1 0,-1 1-1,0 0 1,0-1 0,0 1 0,0 0-1,0 0 1,0 0 0,0 1 0,0-1 0,1 0-1,-3 1 1,-3 2 29,2-1 0,-1 1 0,0 1 0,0-1 0,1 1 0,0 0 0,0 0 0,0 0 0,0 1 0,-7 8 0,0 3 100,1 0 0,-13 23 1,9-13 104,1 1 0,2 0 0,1 0 1,1 1-1,-8 37 0,16-55-141,1 0 0,0 0 0,0 1 0,1-1 1,0 0-1,1 0 0,0 0 0,4 13 0,-3-16-39,0-1 1,1 1-1,-1-1 0,1 0 1,1 0-1,-1 0 0,1 0 1,0-1-1,1 0 0,-1 0 1,1 0-1,0 0 0,9 7 1,-9-9-26,1 1 0,-1 0-1,1-1 1,0 0 0,0-1 0,0 1 0,0-1 0,1 0 0,-1-1 0,0 1 0,1-1 0,-1 0 0,1-1 0,11 0 0,-9-1-8,1-1 0,-1 0 0,0 0-1,0-1 1,-1 0 0,1-1 0,0 0 0,-1 0-1,10-8 1,10-8 60,-1-3 0,-1 0 0,-2-1 0,30-38 0,-51 59-86,45-55 192,-22 24 98,45-43 1,-69 75-271,1 0 1,-1 0-1,0 0 1,0 1 0,1-1-1,-1 1 1,5-3 0,-6 4-29,-1 0 0,1 0 0,-1 0 0,1 0 1,-1 0-1,1 0 0,-1 0 0,1 0 0,-1 0 0,1 0 1,-1 1-1,1-1 0,-1 0 0,1 0 0,-1 0 1,0 1-1,1-1 0,-1 0 0,1 0 0,-1 1 0,0-1 1,1 0-1,-1 1 0,1-1 0,-1 0 0,0 1 1,0-1-1,1 1 0,-1-1 0,0 1 0,0-1 0,1 0 1,-1 1-1,0-1 0,0 1 0,0-1 0,0 1 1,0-1-1,0 1 0,0-1 0,0 1 0,0-1 0,0 1 1,0-1-1,0 1 0,0 0 0,0 23 91,-1 0-1,-1-1 1,-5 26-1,3-20 207,-2 45 1,11-78-248,0-1 0,0 1 1,0-1-1,-1 0 0,6-8 1,14-22 5,6-10 69,1 2 0,47-50-1,-78 92-128,1 0 0,-1 1-1,1-1 1,-1 1 0,1-1-1,-1 0 1,1 1-1,-1-1 1,1 1 0,-1-1-1,1 1 1,0 0-1,-1-1 1,1 1 0,0-1-1,-1 1 1,1 0-1,0 0 1,0-1 0,-1 1-1,1 0 1,0 0 0,0 0-1,-1 0 1,1 0-1,0 0 1,0 0 0,0 0-1,-1 0 1,1 1-1,0-1 1,0 0 0,-1 0-1,1 1 1,0-1 0,-1 0-1,1 1 1,0-1-1,-1 0 1,1 1 0,-1-1-1,1 1 1,0-1-1,-1 1 1,1 0 0,-1-1-1,0 1 1,1 0-1,-1-1 1,1 1 0,-1 0-1,0-1 1,1 1 0,-1 0-1,0 1 1,3 5 4,-1 1 1,0-1-1,-1 1 1,1 10-1,2 26 7,10 74 50,-13-115-63,0 0 0,0 0 1,0 1-1,0-1 1,0 0-1,1 0 0,0 0 1,-1-1-1,1 1 0,0 0 1,0 0-1,0-1 0,1 0 1,-1 1-1,1-1 0,-1 0 1,5 2-1,-3-1 1,1-1 1,0 0-1,0 0 0,0 0 0,0-1 1,0 0-1,1 0 0,-1 0 0,0 0 1,6-1-1,1 0-6,0-1-1,0 0 1,0-1 0,-1-1-1,1 0 1,-1 0 0,0-1 0,22-10-1,-26 9 10,0 1 0,0-1 0,-1-1 0,1 0 0,-1 0 0,0 0 0,-1 0 0,0-1 0,0 0 0,0 0 0,4-8 0,-7 10 5,0 1 0,0 0 0,0-1 0,0 0 0,-1 1 0,0-1 0,0 0 0,0 0 0,0 0 0,-1 0 0,0 0 0,0 0 0,0 0 1,0 0-1,-1 0 0,0 0 0,0 1 0,-1-1 0,1 0 0,-3-4 0,3 7-5,1 0-1,-1 1 1,0-1-1,0 1 1,0-1-1,0 1 1,0 0-1,0-1 1,0 1-1,-1 0 1,1 0-1,0 0 1,-1 0-1,1 0 1,-1 0-1,1 0 1,-1 0-1,1 1 1,-1-1-1,0 1 1,1-1 0,-1 1-1,0-1 1,1 1-1,-1 0 1,0 0-1,0 0 1,1 0-1,-1 0 1,0 0-1,0 1 1,1-1-1,-1 0 1,0 1-1,1 0 1,-4 1-1,2-1 0,-1 2 1,1-1-1,-1 0 0,1 0 0,0 1 0,0 0 0,0 0 0,1 0 1,-1 0-1,0 0 0,1 0 0,0 1 0,0-1 0,-3 8 0,3-6-2,0 1-1,1-1 0,-1 1 0,1-1 1,0 1-1,1 0 0,0-1 0,0 1 0,0 0 1,0 0-1,1-1 0,0 1 0,0-1 0,3 9 1,-2-10-5,0 1 0,0-1 0,0 0 1,1 0-1,0 0 0,0 0 0,0-1 0,0 1 1,0-1-1,1 0 0,-1 0 0,1 0 0,0 0 1,0-1-1,0 1 0,0-1 0,1 0 1,4 1-1,2 2-7,1-2 1,0 0 0,0 0-1,0-1 1,0 0 0,19 0-1,-23-3 8,0 1 0,-1-1 0,1 0 0,0-1 0,0 0 0,-1 0 0,1-1 0,-1 0 0,1 0 0,-1 0 0,7-6 0,16-13 32,-2-2-1,-1 0 0,0-2 1,36-47-1,-52 60-14,41-40 5,-52 53-22,0 0-1,1-1 1,-1 1 0,0 0 0,0 0 0,0 0-1,1-1 1,-1 1 0,0 0 0,0 0 0,1 0-1,-1 0 1,0 0 0,0-1 0,1 1 0,-1 0-1,0 0 1,0 0 0,1 0 0,-1 0 0,0 0-1,1 0 1,-1 0 0,0 0 0,0 0 0,1 0-1,-1 0 1,0 0 0,1 0 0,-1 0 0,0 0-1,0 1 1,1-1 0,-1 0 0,1 0 0,5 12-37,-1 23 18,-4-29 17,2 28-7,-1-9 0,10 43 1,-11-61 12,1 0 0,1 0 0,0 0 1,0 0-1,0 0 0,1 0 0,-1-1 0,2 0 1,-1 0-1,8 8 0,-8-11 2,0 1-1,1-1 1,-1-1-1,1 1 1,-1-1-1,1 1 1,0-1-1,0-1 1,0 1-1,1-1 1,-1 0-1,0 0 1,0 0-1,1-1 1,-1 0-1,0 0 1,8-1-1,1 0 3,0-1-1,-1-1 1,1 0-1,0-1 1,18-7-1,-2-3 3,0-2 0,0-1 1,-2-1-1,31-25 0,97-95 167,-109 79-7,-100 109-102,30-30-1378,0 2 1,-30 39-1,45-51 896,-19 30-1070,25-37 1352,1-1 0,-1 1 0,1 0 0,0 0 0,0 0 0,1-1 0,-1 1 1,0 0-1,1 0 0,0 0 0,0 1 0,0 4 0,0-7 125,0-1-1,1 0 0,-1 1 1,0-1-1,1 0 1,-1 1-1,0-1 0,1 0 1,-1 0-1,0 0 0,1 1 1,-1-1-1,0 0 0,1 0 1,-1 0-1,1 0 1,-1 1-1,0-1 0,1 0 1,-1 0-1,1 0 0,-1 0 1,0 0-1,1 0 1,-1 0-1,1 0 0,-1-1 1,0 1-1,1 0 0,-1 0 1,1 0-1,-1 0 1,0 0-1,1-1 0,-1 1 1,0 0-1,1-1 0,15-7-60,-9 3 49,0-1-1,0 0 0,-1 0 0,0-1 0,-1 1 0,1-2 1,-1 1-1,4-8 0,5-11 7,10-31 0,12-22 44,-32 73-25,-5 7 2,-5 13 1,3 1-22,1 0-1,1-1 1,0 1-1,1 0 0,1 18 1,0-26 13,0-1-1,1 0 1,-1 1 0,1-1 0,0 0 0,1 0-1,0 0 1,0-1 0,0 1 0,0-1-1,1 1 1,0-1 0,0 0 0,9 8 0,-11-11 1,1 0 0,0 0 0,0 0 0,0 0 0,0 0 0,0-1 0,0 1 1,1-1-1,-1 0 0,0 0 0,1 0 0,-1-1 0,0 1 0,1-1 0,6 1 0,-5-2-2,1 0 0,0 0 0,-1 0 0,1-1 0,0 1 0,-1-1 0,0-1 0,10-4 0,-3-1 2,0 0 0,0-1 0,-1-1 0,0 1 0,-1-2 1,16-20-1,11-20 9,-4-1 0,-1-1 0,33-79 0,-46 86 16,-2 0 0,-2-2 1,-2 0-1,11-83 0,-21 109 1,-1 0 1,-1 0-1,-1 0 0,-1 0 1,-1 0-1,-6-24 0,8 45-23,0 0-1,0 1 1,-1-1-1,1 0 1,0 0-1,-1 0 1,1 1-1,0-1 1,-1 0-1,1 1 1,-1-1-1,1 0 1,-1 1-1,1-1 1,-1 1-1,0-1 1,1 0-1,-1 1 1,0 0-1,1-1 1,-1 1-1,0-1 1,1 1-1,-1 0 1,0-1-1,0 1 1,0 0-1,1 0 1,-1 0-1,0 0 1,0 0-1,0 0 1,0 0-1,1 0 1,-1 0-1,0 0 1,0 0-1,0 0 1,1 0-1,-1 1 1,0-1-1,-1 1 1,-1 1 0,-1-1 1,1 1-1,0 0 1,-1 0-1,1 1 1,0-1-1,0 0 1,-3 5-1,-6 8-7,1 0 0,1 1 0,0-1 0,2 2 0,-1 0 0,2 0 0,1 0 0,0 1 0,1-1 0,0 2 0,-2 24 0,4-13 2,1 0 0,2-1 0,0 1 0,3 0 0,0-1 0,11 44 0,-8-51 3,1 0 0,1-1 0,1 1 0,1-1 0,0-1 0,20 27 1,-21-34-1,1 0 1,0-1-1,1 0 1,1 0-1,0-1 1,1-1 0,0 0-1,0-1 1,26 14-1,-32-20-10,-1-1 0,1 1 0,0-1 0,0-1 0,0 0 0,7 1-1,8-1-2902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1 887 6128,'0'0'2738,"10"2"-2272,11 2-232,1-1 1,-1-1 0,1-1-1,-1-1 1,1-1 0,-1-1-1,29-6 1,-40 5-126,0 0 1,0-1-1,0 0 1,0 0-1,-1-1 0,1 0 1,-1-1-1,0 0 1,-1-1-1,0 0 0,0 0 1,0-1-1,-1 0 0,0 0 1,0 0-1,-1-1 1,-1 0-1,1-1 0,-1 1 1,-1-1-1,6-14 1,-9 20-65,1-1 0,-1 1 1,0 0-1,0-1 0,-1 1 1,1-1-1,-1 0 0,0 1 1,0-1-1,-1 1 0,1-1 1,-1 1-1,0-1 0,0 1 1,-1 0-1,1-1 0,-1 1 1,0 0-1,0 0 0,0 0 1,0 0-1,-1 0 0,0 1 1,0-1-1,0 1 0,0 0 1,0 0-1,-1 0 0,1 0 1,-1 0-1,0 1 0,0-1 1,0 1-1,0 0 0,0 1 1,0-1-1,-1 1 0,1-1 1,-1 1-1,-5 0 0,2 1-8,-1 0-1,1 1 0,-1 0 1,1 0-1,0 1 1,0 0-1,0 1 0,0 0 1,0 0-1,0 0 1,0 1-1,1 0 0,0 1 1,0 0-1,0 0 0,1 0 1,-1 1-1,1 0 1,1 0-1,-7 8 0,3-2 9,0 0 0,1 1 0,1 0 0,0 1 0,0 0 0,2 0 0,-1 0 0,2 0 0,0 1 0,-3 22 0,6-30-23,1 1 0,0-1 1,0 0-1,0 1 0,1-1 1,0 0-1,1 1 0,-1-1 1,1 0-1,1 0 0,-1 0 1,1 0-1,5 8 0,-2-7 4,-1 0 0,1 0 0,1-1 0,-1 0-1,1 0 1,1 0 0,-1-1 0,1 0 0,11 6-1,-7-5 5,0 0 0,1-2 0,-1 0 0,1 0-1,0-1 1,0 0 0,1-2 0,-1 1-1,1-1 1,0-1 0,-1-1 0,1 0 0,0-1-1,20-3 1,-11-2 15,-1-1 0,0-1 1,-1-1-1,0-1 0,36-23 0,89-75 172,-81 53-116,-15 12 51,63-42-1,-95 74-16,-1-1 0,30-27 0,-45 35 43,-8 7-93,-11 7 4,-8 9-34,-176 139 208,174-134-212,0 2-1,2 1 1,1 1 0,-39 59-1,61-84-43,-1 3 9,-1 0 0,1 0 0,0 0 0,-4 14 0,6-19-15,1 0 0,0 0 0,0 0-1,-1 0 1,1 0 0,0 0 0,0 0 0,0 0 0,0 0-1,1 0 1,-1 0 0,0 0 0,0 0 0,0 0 0,1 0 0,-1-1-1,0 1 1,1 0 0,-1 0 0,1 0 0,-1 0 0,1 0-1,0-1 1,-1 1 0,1 0 0,0-1 0,-1 1 0,1 0-1,0-1 1,0 1 0,0-1 0,0 1 0,-1-1 0,1 1 0,0-1-1,0 0 1,0 1 0,0-1 0,0 0 0,0 0 0,0 0-1,0 0 1,1 0 0,5 1-3,0-1 1,0-1-1,0 1 0,0-1 1,0 0-1,-1-1 0,1 0 1,0 0-1,-1 0 0,1-1 1,-1 0-1,0 0 0,0 0 1,0-1-1,0 0 0,-1 0 1,6-6-1,6-5-7,-2-1 0,0 0 0,0-1 0,13-22 0,-3-2 31,24-51 0,22-37 292,-67 122-66,-13 21-130,-141 311 176,61-127-202,85-191-90,-165 386 220,163-377-202,-1 1 1,0-2-1,-1 1 1,-11 16-1,19-40 73,5-11-74,7-13 2,1 0-1,1 0 0,2 2 0,1 0 0,35-47 1,264-286 36,-126 151-33,-96 95-75,-90 111 43,-11 45 31,1 1-38,-5 1 35,2 1 0,1 0 0,-3 73 0,11-113-19,0 0 0,0 0 0,0 0 0,0 0 0,0 0 0,0-1 0,1 1 0,-1 0 0,1 0 0,0 0 0,-1-1 0,1 1 0,0 0 0,0 0 0,0-1 0,0 1 0,2 1 0,-2-3 0,0 1-1,0-1 1,0 0-1,0 1 1,0-1-1,0 0 0,0 0 1,0 0-1,0 0 1,0 1-1,0-2 1,0 1-1,0 0 0,0 0 1,0 0-1,1 0 1,-1-1-1,0 1 1,0 0-1,0-1 1,0 1-1,0-1 0,-1 1 1,1-1-1,0 0 1,0 1-1,0-1 1,0 0-1,-1 0 0,1 1 1,1-3-1,22-21 10,-2-2-1,0 0 1,24-40-1,34-41 24,-39 62-15,-17 20 24,32-43 1,-55 67-41,-1 0 0,1-1 0,-1 1 1,1 0-1,0 0 0,-1 0 1,1 1-1,0-1 0,0 0 0,0 0 1,-1 0-1,1 0 0,0 1 0,0-1 1,0 0-1,0 1 0,0-1 0,1 1 1,-1-1-1,0 1 0,1-1 0,-1 2 0,-1-1 0,1 1 0,0 0 0,-1-1-1,1 1 1,-1-1 0,1 1 0,-1 0 0,0-1-1,1 1 1,-1 0 0,0 0 0,1-1 0,-1 1-1,0 0 1,0 0 0,0-1 0,0 1-1,1 0 1,-1 0 0,0 0 0,-1 0 0,2 13 15,-2-1 1,-2 17 0,0-5-2,-1-4 6,1 1 0,1 0 0,2-1 0,1 25-1,-1-41-15,0-1 1,1 1-1,0-1 0,0 0 0,0 0 0,0 1 0,1-1 0,-1 0 0,1 0 0,0 0 1,1-1-1,-1 1 0,0 0 0,1-1 0,0 1 0,0-1 0,0 0 0,0 0 0,1 0 1,-1-1-1,1 1 0,-1-1 0,1 0 0,0 0 0,0 0 0,7 2 0,-3-2 1,0-1 1,0 0-1,0-1 0,-1 0 0,1 0 0,0-1 0,0 0 0,0 0 0,-1 0 0,1-1 1,0-1-1,-1 1 0,0-1 0,0 0 0,0-1 0,12-7 0,9-9 52,0 0 0,36-35-1,-53 45-39,100-100 133,-56 54 28,-100 105-126,2 2 0,-37 57 0,79-106-55,-33 53 35,31-51-28,1 0 0,0 0 0,0 0 0,1 0 0,-1 1 0,1-1 0,0 1 0,0-1 0,1 1 0,-1-1 0,1 8 0,0-11-5,0-1 0,0 0 1,1 0-1,-1 1 0,0-1 0,0 0 0,0 1 0,0-1 1,1 0-1,-1 0 0,0 0 0,0 1 0,0-1 1,1 0-1,-1 0 0,0 0 0,0 1 0,1-1 1,-1 0-1,0 0 0,1 0 0,-1 0 0,0 0 0,0 0 1,1 0-1,-1 1 0,0-1 0,1 0 0,-1 0 1,0 0-1,1 0 0,-1 0 0,0-1 0,1 1 1,-1 0-1,0 0 0,0 0 0,1 0 0,-1 0 0,0 0 1,1 0-1,-1-1 0,0 1 0,0 0 0,1 0 1,-1 0-1,0-1 0,15-8 31,-3-2-21,0-1-1,0 0 1,-2-1-1,1 0 1,-1 0-1,-1-1 1,12-25-1,-20 37-9,20-38 28,-20 38-22,0 0 1,0 1-1,0-1 1,1 0-1,-1 0 1,1 1-1,-1-1 0,1 1 1,0-1-1,-1 1 1,1 0-1,0 0 1,0 0-1,0 0 0,0 0 1,3-1-1,-3 2-3,-1 1 0,0-1 0,1 1-1,-1-1 1,0 1 0,0 0 0,0-1-1,1 1 1,-1 0 0,0 0 0,0 0-1,0 0 1,0 0 0,-1 0 0,1 0-1,0 0 1,0 0 0,-1 0 0,1 1-1,0-1 1,-1 0 0,1 0 0,-1 1-1,1 1 1,3 6 9,1 1-10,1-1 1,0 0-1,0 0 0,1 0 0,0-1 1,0 0-1,1-1 0,17 13 1,-20-16-3,1-1 0,0 0 0,0 0 0,0-1 0,0 0 1,0 0-1,0 0 0,1 0 0,-1-1 0,1-1 0,-1 1 0,1-1 1,-1 0-1,1 0 0,-1-1 0,8-1 0,-5 0-2,0 0 0,0-1 0,0 0 0,-1-1-1,1 0 1,-1 0 0,0-1 0,0 0 0,-1 0 0,1-1 0,-1 0-1,7-8 1,7-9-4,-2-1 0,22-34-1,-33 46 7,23-39 24,-2-2 0,-3 0 0,-2-2 0,-2-1 0,17-70 0,-20 43 37,13-131-1,-22 137-33,-8 53-24,-4 16 1,-2 16 2,-5 16-17,2 1-1,1 0 1,-5 43-1,1 79-47,8-110 50,0 15 17,2 0 1,2 0-1,2 0 0,3 0 1,13 54-1,-19-104-5,-1 0 0,0 0-1,1 0 1,-1-1 0,1 1 0,0 0 0,-1 0-1,1-1 1,0 1 0,0 0 0,0-1 0,0 1-1,1-1 1,-1 1 0,0-1 0,1 0 0,-1 0 0,1 1-1,-1-1 1,1 0 0,-1 0 0,1 0 0,0-1-1,-1 1 1,1 0 0,0-1 0,0 1 0,3 0 0,-2-1 1,1-1 0,-1 1 0,1-1 0,-1 0 0,1 0 0,-1 0 1,0 0-1,1-1 0,-1 1 0,0-1 0,0 0 0,0 0 1,0 0-1,4-4 0,8-8 19,0-1 0,15-22 1,13-12 59,-24 27-40,5-4 3,-24 26-46,0 0-1,1-1 1,-1 1 0,0 0-1,0 0 1,1 0 0,-1 0-1,0 0 1,0 0 0,1-1 0,-1 1-1,0 0 1,1 0 0,-1 0-1,0 0 1,0 0 0,1 0-1,-1 0 1,0 0 0,0 0 0,1 0-1,-1 0 1,0 0 0,1 0-1,-1 1 1,0-1 0,0 0-1,1 0 1,-1 0 0,0 0-1,0 0 1,1 1 0,-1-1 0,0 0-1,0 0 1,0 0 0,0 0-1,1 1 1,-1-1 0,0 0-1,6 16 10,-1 18-5,-5-18 15,2-1 0,0 1 0,7 27 0,-8-40-16,0 0 1,0 1-1,0-1 1,0 0-1,0 0 1,1-1-1,-1 1 1,1 0-1,0 0 1,0-1-1,0 1 1,0-1-1,0 0 0,1 1 1,-1-1-1,1 0 1,-1 0-1,1-1 1,0 1-1,0 0 1,0-1-1,0 0 1,0 0-1,6 2 1,-1-2 4,1-1 0,0 0 1,-1-1-1,1 0 0,0 0 0,-1 0 1,1-1-1,-1-1 0,14-5 1,6-5 39,38-23 1,-10 5 46,-37 18-34,4-2 34,-23 15-95,0 0 0,0 0 0,1 0 0,-1 0 0,0 0 0,0 1 0,0-1-1,0 0 1,0 0 0,0 0 0,0 0 0,1 0 0,-1 0 0,0 0 0,0 0 0,0 0-1,0 1 1,0-1 0,0 0 0,0 0 0,0 0 0,0 0 0,0 0 0,1 0 0,-1 1 0,0-1-1,0 0 1,0 0 0,0 0 0,0 0 0,0 0 0,0 1 0,0-1 0,0 0 0,0 0 0,0 0-1,0 0 1,0 0 0,-1 1 0,1-1 0,0 0 0,0 0 0,0 0 0,0 0 0,0 0-1,0 0 1,0 1 0,0-1 0,0 0 0,-4 11 18,3-8-9,-8 26-10,2 1 0,-7 62 0,14-91-1,-1 1 0,1 0 1,0-1-1,0 1 0,0-1 1,0 1-1,0 0 0,0-1 1,1 1-1,-1-1 0,0 1 1,1-1-1,-1 1 0,1-1 1,0 1-1,-1-1 0,1 1 1,0-1-1,0 0 0,0 1 1,0-1-1,0 0 1,0 0-1,0 0 0,1 0 1,-1 0-1,0 0 0,1 0 1,-1 0-1,0 0 0,1-1 1,-1 1-1,1-1 0,-1 1 1,1-1-1,-1 1 0,1-1 1,0 0-1,-1 0 0,1 0 1,-1 0-1,1 0 0,0 0 1,-1 0-1,1 0 0,-1-1 1,1 1-1,-1-1 1,1 1-1,1-2 0,6-2 5,-1-1-1,1-1 1,-1 0 0,-1 0-1,1 0 1,-1-1-1,0 0 1,-1 0 0,1-1-1,-1 0 1,-1 0-1,0-1 1,0 1 0,-1-1-1,0 0 1,0 0-1,-1-1 1,0 1 0,2-13-1,-5 21-1,0 0 0,1 0 0,-1 1 0,0-1 0,0 0 0,0 0-1,0 0 1,0 0 0,0 1 0,0-1 0,-1 0 0,1 0 0,0 0 0,0 1 0,-1-1-1,1 0 1,0 0 0,-1 1 0,1-1 0,-1 0 0,1 0 0,-1 1 0,1-1 0,-1 1-1,1-1 1,-1 0 0,0 0 0,-1 0 2,0 0 1,0 0-1,-1 1 1,1-1-1,0 0 0,0 1 1,0-1-1,0 1 0,0 0 1,-4 0-1,-4 0 7,0 1-1,-1 0 0,-12 3 1,10-1-19,15-6 3,22-7 3,-17 8 2,23-10 0,1 1 0,0 2 0,1 2 0,0 0 0,0 2 0,50-1 0,-74 6 0,0 1-1,1-1 1,-1 1-1,0 1 1,0 0-1,12 4 1,-17-5 2,0 0 0,0 0 0,0 1 0,-1-1 1,1 1-1,-1 0 0,1-1 0,-1 1 0,0 1 1,1-1-1,-1 0 0,0 0 0,0 1 0,-1-1 1,1 1-1,0 0 0,-1-1 0,0 1 0,0 0 1,2 4-1,-1 1 16,-2-5-4,1-1 0,-1 1-1,1-1 1,0 1-1,0-1 1,0 1 0,0-1-1,3 4 1,-3-5-8,0 0 0,0 0 1,0-1-1,0 1 0,0-1 1,0 1-1,0-1 0,0 1 0,0-1 1,1 1-1,-1-1 0,0 0 0,0 0 1,0 0-1,1 1 0,-1-1 1,0-1-1,0 1 0,1 0 0,-1 0 1,0 0-1,2-1 0,61-17 129,-13 3-14,-49 15-116,0 0-1,0-1 0,0 1 0,0 0 1,0 1-1,0-1 0,0 0 1,0 1-1,0-1 0,0 1 0,0-1 1,0 1-1,0 0 0,0 0 1,0 0-1,-1 0 0,1 0 0,0 0 1,-1 0-1,1 1 0,-1-1 1,1 1-1,-1-1 0,0 1 1,1 0-1,-1-1 0,1 3 0,4 6 23,-1 0-1,0 0 0,5 18 1,-6-20-10,5 18-123,2 0-1,2-1 1,17 27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11152,'0'0'192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8336,'0'0'216,"61"0"8,11 0 80,23-2 8,6-5-72,3 1 0,-5 0 72,2-6 0,-14-4 16,-3 0 0,-9-4-112,-5-2 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213 989 5520,'0'0'4745,"1"-15"-4321,0-10-220,2 1 0,1 0 0,13-46 0,107-208 1228,-21 57-529,-72 142-139,37-147 1,-65 202-336,-4 22-191,-2 5-6,-17 37 336,15-28-613,-98 233 638,-80 292 0,152-436-391,-4-1 0,-5-2 0,-65 116 0,63-159 191,131-164 155,-5 2-446,5 5 0,136-124-1,-177 184-48,1 2 0,2 2-1,70-38 1,-92 58-16,-23 14-17,0 0 0,1 0-1,0 0 1,9-3 0,-15 7-18,-1 0 0,1-1 0,0 1 0,-1 0 0,1 0 0,-1-1 0,1 1 0,-1 0 0,1 0-1,0 0 1,-1 0 0,1 0 0,0 0 0,-1 0 0,1 0 0,-1 0 0,1 0 0,0 0 0,-1 1 0,1-1 0,-1 0 0,1 0 0,-1 1 0,1-1 0,-1 0 0,1 1-1,0-1 1,-1 0 0,1 1 0,-1 0-1,1 1-1,-1-1 1,1 0 0,-1 0-1,0 0 1,0 0-1,0 0 1,0 1-1,0-1 1,0 0-1,0 0 1,0 0 0,0 0-1,-1 2 1,-15 43-14,16-45 14,-39 85-12,-51 127-12,86-204 25,1-1 3,0-1 0,1 0 0,0 1 0,0-1-1,0 1 1,1 0 0,0 0 0,1 11 0,0-19-4,0 1 0,0-1 0,0 0-1,1 1 1,-1-1 0,0 1 0,0-1 0,0 0 0,1 1 0,-1-1 0,0 0 0,1 0 0,-1 1 0,0-1 0,1 0 0,-1 0 0,0 1 0,1-1-1,-1 0 1,0 0 0,1 0 0,-1 0 0,1 1 0,-1-1 0,0 0 0,1 0 0,-1 0 0,1 0 0,-1 0 0,0 0 0,1 0 0,-1 0 0,1 0 0,-1 0-1,0 0 1,1-1 0,-1 1 0,1 0 0,-1 0 0,0 0 0,1 0 0,-1-1 0,0 1 0,1 0 0,19-12 21,-20 12-22,17-13 10,-1-1 0,-1 0 1,0-1-1,-1-1 1,-1 0-1,-1-1 0,18-29 1,58-139 195,-82 173-185,-5 7 6,1 0 0,-1 1-1,0-1 1,-1 0 0,1 0-1,-1 0 1,0-7 0,2 9-10,0 1 0,0-1 1,0 1-1,0 0 1,0 0-1,0 0 1,0 0-1,1 0 0,-1 1 1,4-2-1,5-5 14,2-3-27,1 1-1,1 0 1,29-14-1,-36 20 3,0 1-1,0-1 1,1 2-1,-1-1 1,1 1 0,0 1-1,-1 0 1,1 0-1,14 0 1,-21 2 3,1-1 0,0 1 0,0 0 0,0 0 0,0 0 0,-1 0 0,1 0 0,0 0 0,-1 1 0,1-1 0,-1 1 0,0 0 0,1 0 0,-1 0 0,0 0 0,0 0 1,0 0-1,-1 0 0,1 1 0,0-1 0,-1 1 0,0-1 0,1 1 0,-1 0 0,0 0 0,1 4 0,1 5 25,0 1 0,-1 0 0,0 0 0,-1 22 0,0 13 34,-2-2 63,3 1-1,8 47 0,-7-80-79,0-1 0,0 0 1,1 0-1,1 0 1,0 0-1,1-1 0,0 1 1,1-1-1,0-1 0,1 1 1,14 15-1,-18-23-38,0 0 1,0-1-1,0 1 0,0-1 1,1 0-1,-1 0 0,1-1 1,0 1-1,-1-1 0,1 0 0,0-1 1,1 1-1,-1-1 0,0 0 1,11 1-1,-8-2 56,0 0 0,1-1 0,-1 0-1,0-1 1,0 0 0,0 0 0,0-1 0,0 0 0,9-4-1,6-7-671,0 0-1,-1-1 1,-1-1 0,37-35-1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550 605 5920,'0'0'3365,"-10"3"-2601,0 1-566,5-1-86,-1-1-1,0 0 0,-1 0 1,1 0-1,0-1 1,0 0-1,-1 0 0,1-1 1,-9 0-1,-85-11 988,-36-3-270,121 14-697,0 0 1,0 1-1,1 1 1,-1 0-1,1 1 1,-1 0-1,-13 6 1,22-6-67,0 0 0,1 0-1,-1 1 1,1 0 0,0 0 0,0 0 0,0 0-1,0 1 1,1 0 0,0 0 0,0 0 0,0 0-1,1 1 1,-1 0 0,1 0 0,1-1 0,-1 1-1,1 1 1,0-1 0,1 0 0,-2 7 0,1-1 15,0-1 0,1 0 0,1 1 0,0-1 0,0 1 0,1-1 0,0 0 0,1 1 0,1-1 0,-1 0 0,6 13 0,-2-12-25,0 0 0,1 1 0,0-2 0,1 1 0,0-1 0,1-1 0,0 1 0,1-1 1,0-1-1,0 0 0,1 0 0,0-1 0,1-1 0,-1 0 0,2 0 0,-1-1 0,1 0 0,0-2 0,0 1 0,0-1 1,0-1-1,18 2 0,-12-3-23,0-1 0,0 0 0,0-1 1,0-1-1,0-1 0,-1-1 0,1-1 0,-1 0 1,1-1-1,-1-1 0,-1-1 0,1 0 0,-1-2 1,-1 0-1,28-19 0,-27 16 31,1-2 0,-2 0 0,0-1 0,-1-1 1,0 0-1,-1-1 0,-1-1 0,-1 0 0,0 0 0,-2-2 0,0 1 0,9-26 0,-27 48 155,-5 8-156,-11 18 83,-20 33 0,7-9 11,28-41-104,0 1 0,1 0 0,0 1 0,-9 23 0,16-33-36,-1-1 0,1 1 0,1 0-1,-1 0 1,0 0 0,1 0-1,0 0 1,0 0 0,0 0 0,1 5-1,0-6-3,0-1-1,-1 0 0,1 1 1,0-1-1,1 0 0,-1 0 0,0 1 1,1-1-1,-1 0 0,1 0 1,-1-1-1,1 1 0,0 0 1,0 0-1,0-1 0,0 1 0,4 1 1,1 1 9,0 0 1,0-1-1,1 0 0,-1-1 1,1 0-1,-1 0 1,1 0-1,0-1 1,0 0-1,-1-1 0,1 0 1,0 0-1,0 0 1,0-1-1,0-1 1,-1 1-1,1-1 0,-1 0 1,1-1-1,-1 0 1,0 0-1,0 0 1,0-1-1,0 0 0,-1-1 1,1 1-1,5-7 1,-2 2 20,-1-2 0,0 1 0,-1-1 0,0 0 0,11-22 0,-16 28-28,-1 0 0,1-1 0,-2 0 0,1 1 1,-1-1-1,1 0 0,-1 0 0,-1 0 0,1 0 0,-1 0 0,0 1 0,-1-1 0,0 0 0,1 0 1,-5-11-1,1 3 21,-2 0 0,1 1 0,-2 0 0,-8-14 0,13 24-22,1 0 1,-1 1-1,0-1 1,0 1-1,0-1 1,0 1-1,-1-1 1,1 1 0,0 0-1,-1 0 1,0 0-1,1 1 1,-1-1-1,0 1 1,0-1 0,0 1-1,0 0 1,0 0-1,0 0 1,0 1-1,-1-1 1,1 1 0,0-1-1,0 1 1,-6 1-1,7 0 1,0 1-1,0-1 1,0 1-1,0 0 1,0 0-1,0 0 0,0 0 1,1 0-1,-1 0 1,1 1-1,-1-1 1,1 0-1,0 1 1,0-1-1,0 1 0,0-1 1,0 5-1,23-22 4,0 1-1,0 1 0,2 1 1,0 1-1,45-14 0,-35 15-16,1 2 0,0 1 0,63-3 0,-83 9-4,0 2 0,0-1-1,0 2 1,0 0 0,19 5-1,-31-6 7,-1 0 1,1 0-1,-1 0 0,1 0 0,-1 0 0,0 0 0,1 0 1,-1 1-1,0 0 0,0-1 0,0 1 0,0 0 0,0 0 1,-1 0-1,1 0 0,2 4 0,-2-2 6,0 1 0,0-1 0,0 1 1,-1-1-1,0 1 0,0 0 0,0 0 0,0 7 0,0 3 26,-2 1-1,0-1 1,-1 1-1,-6 25 0,3-24 23,-1-1-1,-15 30 0,-4 13 310,31-71-316,0 0 0,1 0 0,1 0 0,0 1 0,1 0 0,10-10 0,6-9 0,12-20 3,29-35 67,-57 75-97,0 0 0,1 2 1,0-1-1,0 1 0,1 0 1,12-6-1,-21 13-21,-1 0 1,1 0-1,0 1 1,-1-1-1,1 0 1,0 1-1,-1-1 1,1 1-1,0 0 0,0-1 1,-1 1-1,1 0 1,0 0-1,0 0 1,0 0-1,-1 1 1,1-1-1,0 0 1,0 1-1,-1-1 0,1 1 1,0 0-1,-1-1 1,1 1-1,-1 0 1,1 0-1,-1 0 1,1 0-1,-1 0 1,1 1-1,-1-1 0,0 0 1,0 1-1,0-1 1,0 0-1,1 3 1,3 5 5,0 0 1,-1 0 0,0 1-1,-1 0 1,3 10 0,-3-9 0,3 9 5,1 0 0,0-1 1,1 0-1,2 0 0,15 23 0,-22-37-10,0-1-1,1 0 1,0 1-1,0-1 0,0-1 1,0 1-1,0-1 0,1 1 1,0-1-1,0-1 1,5 4-1,-6-5 0,0 0 1,-1 0-1,1-1 1,0 1-1,-1-1 1,1 1-1,0-1 1,0 0-1,-1-1 1,1 1-1,0-1 1,0 0-1,-1 0 1,1 0-1,-1 0 0,1 0 1,-1-1-1,5-2 1,0-1 0,-1 0 1,0 0-1,0-1 1,-1 0-1,0 0 1,0-1-1,0 1 1,-1-1-1,6-9 1,38-75 64,-31 56-39,104-182 259,-121 215-281,1-2 6,0 1 0,0-1 0,0 1 0,0-1-1,0 1 1,1 0 0,0 0 0,-1 0 0,1 0-1,6-4 1,-8 7-11,0 0 0,0 1 0,-1 0-1,1-1 1,0 1 0,0-1 0,-1 1-1,1 0 1,-1-1 0,1 1 0,-1 0 0,1 0-1,-1-1 1,1 1 0,-1 0 0,0 0-1,1 0 1,-1 0 0,0 0 0,0-1 0,1 1-1,-1 0 1,0 2 0,0-1 4,8 31 5,-3 0 1,0 0 0,-2 0 0,-2 1 0,-1-1 0,-1 0 0,-2 0 0,-15 65 0,17-92-10,0 0 1,-1 0-1,0 0 1,-1-1-1,1 1 1,-1 0 0,0-1-1,-7 10 1,9-14-2,0 1 0,-1-1 0,1 0 0,0 0-1,0 0 1,-1 0 0,1 0 0,-1 0 0,1 0 0,-1 0 0,0-1 0,1 1 0,-1-1 0,1 1 0,-1-1 0,0 1 0,0-1 0,1 0 0,-1 0 0,0 0-1,1 0 1,-1 0 0,0 0 0,0 0 0,1-1 0,-1 1 0,0-1 0,1 1 0,-1-1 0,0 0 0,1 1 0,-1-1 0,1 0 0,-3-2 0,-4-2-4,-1-1 1,2 0 0,-1-1-1,0 0 1,1 0 0,1 0-1,-1-1 1,1 0 0,-8-15-1,14 23 1,-1 0-1,1 0 0,0 0 0,0-1 1,0 1-1,0 0 0,0 0 1,0 0-1,0 0 0,0 0 0,1 0 1,-1 0-1,0 0 0,0-1 1,0 1-1,0 0 0,0 0 0,0 0 1,0 0-1,0 0 0,0 0 1,0 0-1,0 0 0,0-1 0,0 1 1,0 0-1,0 0 0,1 0 1,-1 0-1,0 0 0,0 0 1,0 0-1,0 0 0,0 0 0,0 0 1,0 0-1,0 0 0,1 0 1,-1 0-1,0 0 0,0 0 0,0 0 1,0 0-1,0 0 0,0 0 1,0 0-1,1 0 0,-1 0 0,0 0 1,0 0-1,0 0 0,0 0 1,0 0-1,0 0 0,0 0 1,0 0-1,1 0 0,-1 1 0,14 1-40,14 6-1,1 3-6,0-1 0,1-1 1,33 4-1,-53-11 35,1-1-1,-1 0 0,1 0 1,0-2-1,-1 1 1,1-1-1,-1-1 0,1 0 1,-1 0-1,0-1 1,0 0-1,17-8 1,11-13-27,-1-2 0,0-1 0,33-34 0,-44 38 27,-1 0 22,-1-1-1,0-1 0,-3-2 0,0 0 1,-1-1-1,26-50 0,-33 52 7,-1-1 0,-1-1 0,-2 1 0,0-1 0,-2-1 1,-1 0-1,-2 0 0,2-31 0,-6 48 4,0 0 0,0 0 0,-4-19 1,3 29-16,1-1 1,-1 1-1,1-1 1,-1 1-1,0 0 1,0-1-1,0 1 1,0 0-1,0-1 1,0 1-1,-1 0 1,1 0-1,-1 0 1,1 0-1,-1 0 1,0 1-1,0-1 1,0 0-1,0 1 1,0-1-1,0 1 1,0 0-1,-5-2 1,5 3-3,0 0 0,0 0 0,0 0-1,0 0 1,0 1 0,0-1 0,0 1 0,0-1 0,0 1 0,0 0 0,0 0-1,0 0 1,1 0 0,-1 0 0,0 0 0,1 0 0,-1 1 0,1-1 0,-1 1 0,1-1-1,0 1 1,-1-1 0,-1 4 0,-5 6 1,1 0 0,-8 16 0,15-25-1,-13 26 0,2-1 0,0 2 0,2-1 0,2 2 1,0-1-1,2 1 0,1 0 0,1 31 0,2-25-14,3 0 0,0 0 0,3-1 0,0 1 0,3-1 0,17 51 0,-16-63-1,20 38 1,-25-53 12,1 0-1,0-1 1,0 0-1,0 0 1,1 0-1,0-1 1,1 0-1,8 7 1,-13-12 2,0 0 0,1 1 1,-1-1-1,1 0 0,0-1 1,-1 1-1,1 0 0,0-1 1,-1 1-1,1-1 0,0 0 1,-1 0-1,1 0 0,0 0 1,0-1-1,-1 1 0,1-1 1,0 1-1,-1-1 0,1 0 1,-1 0-1,1 0 0,-1 0 1,1-1-1,-1 1 0,0-1 1,3-2-1,7-5 17,-1-1 1,0 0-1,16-22 0,-20 24-7,205-234 402,-208 238-403,0 0 0,0 0 0,0 0 0,0 1 0,0 0 0,1-1 0,0 1 0,0 1 0,-1-1 0,1 1 0,11-4 0,-14 6-9,1-1 1,0 1 0,0 0 0,0 0 0,0 0-1,0 1 1,0-1 0,0 1 0,0-1 0,0 1-1,0 0 1,0 0 0,-1 0 0,1 0 0,0 1-1,-1-1 1,1 1 0,-1 0 0,1 0 0,-1-1-1,0 2 1,0-1 0,3 3 0,13 12-45,-14-13 31,0 0 1,0 0-1,0 0 1,0 0-1,5 9 1,-9-12 26,-14-15 65,10 13-74,0 0 0,1 0 1,-1 1-1,0-1 1,1 1-1,-1 0 1,0 0-1,0 0 0,1 0 1,-1 1-1,0-1 1,0 1-1,1 0 1,-1 0-1,1 0 0,-1 1 1,1-1-1,-1 1 1,-5 4-1,1 0-4,-1 0 1,2 0-1,-1 0 1,1 1-1,0 1 0,-8 9 1,7-6-13,1 0 1,0 0-1,1 1 0,1 0 1,-1 0-1,-5 22 0,10-29 7,0 1 0,0 0-1,0-1 1,1 1 0,0-1 0,0 1-1,0 0 1,2 5 0,-2-7 2,1-1 0,0 0 0,0 0 0,1 0 0,-1 0 0,1 0 0,-1 0 0,1-1 0,0 1 0,0 0 0,0-1 0,0 1 0,0-1 0,6 4 0,-7-5-1,0-1 0,0 1 0,0 0-1,0-1 1,0 1 0,0-1 0,0 1 0,0-1 0,0 0 0,1 0 0,-1 1 0,0-1 0,0 0 0,0 0-1,1 0 1,-1 0 0,0 0 0,0 0 0,0-1 0,2 1 0,0-1 1,0 0 0,-1-1 1,1 1-1,-1 0 0,0-1 0,1 0 0,-1 1 1,4-5-1,2-3 6,0-1 0,0 0 0,7-12 0,-11 15-6,8-13 34,18-43 0,3-6 86,-23 56-84,-9 13-35,-1 0 0,0 0 0,0-1 0,1 1 0,-1 0 0,0 0 0,0 0 0,1 0 1,-1 0-1,0 0 0,0 0 0,1 0 0,-1 0 0,0 0 0,1 0 0,-1 0 0,0 0 0,1 0 0,-1 0 0,0 0 0,0 0 0,1 0 0,-1 0 0,0 0 0,0 0 1,1 1-1,-1-1 0,1 0 0,0 2-2,0 0 0,1 0 1,-1 0-1,0 0 0,0 0 1,0 0-1,0 0 1,0 1-1,0 3 0,8 28-11,-6-16 6,2-1 0,12 31 0,-15-44 9,0 0-1,0 0 1,0 0-1,1-1 1,-1 1-1,1-1 1,0 1-1,0-1 1,0 0-1,1 0 1,-1 0 0,1 0-1,-1-1 1,1 0-1,0 1 1,6 1-1,-7-3 3,1 0-1,-1-1 0,0 1 1,0-1-1,1 0 0,-1 0 1,0 0-1,0 0 0,1 0 1,-1-1-1,0 0 0,0 0 1,0 0-1,5-2 0,4-2-5,0-1 0,13-10 0,-24 15 1,96-69 9,-66 46 8,0 0-1,53-27 1,-83 50-15,1 0 0,0 0 1,-1 0-1,1 0 1,0 1-1,0-1 1,-1 0-1,1 1 1,0 0-1,0-1 0,0 1 1,-1 0-1,1 0 1,0 0-1,0 0 1,0 0-1,2 1 1,-3 0 1,0 0 1,0 0-1,0 0 1,0-1-1,0 2 1,-1-1-1,1 0 1,0 0-1,-1 0 1,1 0-1,-1 0 1,1 1-1,-1-1 1,1 0-1,-1 0 1,0 1 0,0-1-1,0 0 1,1 0-1,-1 1 1,-1-1-1,1 0 1,0 2-1,-1 23 74,-2 0 0,-5 25 0,8-50-74,0-1 1,0 0 0,0 1-1,0-1 1,-1 1 0,1-1-1,0 1 1,0-1 0,0 1-1,0-1 1,0 1-1,0-1 1,0 1 0,0-1-1,0 1 1,0-1 0,1 1-1,-1-1 1,0 0-1,0 1 1,0-1 0,0 1-1,1-1 1,-1 1 0,0-1-1,1 0 1,-1 1-1,11-6 82,10-17-20,9-18 4,-23 29-48,0 0 0,1 0 0,1 1 0,0 0 0,0 1 0,1 0 0,11-9 0,-20 18-20,0-1 0,0 1 0,0-1 0,0 1 1,0-1-1,0 1 0,0 0 0,-1 0 0,1-1 0,0 1 1,1 0-1,-1 0 0,0 0 0,0 0 0,0 0 0,0 0 0,0 0 1,0 0-1,0 1 0,0-1 0,0 0 0,-1 0 0,1 1 1,0-1-1,0 1 0,0-1 0,0 1 0,0-1 0,0 1 0,-1 0 1,1-1-1,0 1 0,0 0 0,0 1 0,3 3 0,-1-1-1,-1 1 1,1 0-1,-1 1 1,3 4-1,-1 0 5,1 4-5,2-1 0,0 0 1,0-1-1,1 1 0,10 11 1,-15-21-1,-1-1-1,0 1 1,1-1 0,-1 0 0,1 0 0,0 0 0,0 0 0,0 0 0,0-1 0,0 0 0,0 1 0,0-1 0,0 0 0,1 0 0,-1 0 0,0-1 0,1 1 0,-1-1 0,0 0 0,1 0 0,-1 0 0,0 0 0,1-1 0,-1 0 0,0 1 0,1-1 0,-1 0 0,3-2 0,10-4 6,-2 0-1,1-2 0,-1 0 1,0 0-1,16-16 0,-5 3 15,36-44 0,-39 37 4,-1-1 0,-1-1 0,27-59 0,30-105 105,-55 121-58,14-78 0,-34 141-57,0 0-2,3-9 16,-5 16-8,-2 8 3,-7 28-15,0 2 0,3-1 0,-4 36 0,9-61-5,-4 45 25,2 0 0,3 1 0,2-1 0,2 0 0,3 0 0,2 0 0,2-1 0,34 95 0,-37-121-47,0-2-88,0-1 0,2 0 0,22 39 0,-32-61 92,0-1 0,0 0-1,0 0 1,0 0 0,0 0-1,0 0 1,0 1 0,0-1-1,0 0 1,0 0 0,0 0-1,0 0 1,0 1 0,0-1-1,0 0 1,0 0 0,1 0 0,-1 0-1,0 0 1,0 0 0,0 1-1,0-1 1,0 0 0,0 0-1,0 0 1,1 0 0,-1 0-1,0 0 1,0 0 0,0 0-1,0 0 1,0 0 0,1 0 0,-1 0-1,0 0 1,0 0 0,0 0-1,0 0 1,1 0 0,-1 0-1,0 0 1,0 0 0,0 0-1,0 0 1,0 0 0,1 0 0,-1 0-1,0 0 1,0 0 0,0 0-1,0 0 1,0 0 0,1 0-1,-1 0 1,0 0 0,0-1-1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14464,'0'0'1145,"18"-2"-774,232-33 410,285-69 289,-534 104-1121,2-1 38,-7 2-2166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10656,'0'0'992,"103"-32"-624,-28 17 192,19-1 0,17-2 120,0 0-8,-4 6-24,2 0-8,-9 2-128,1 2-1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506 476 5224,'0'0'4309,"-11"0"-3881,-13 2-163,1 2-1,-1 0 1,1 1-1,-41 16 1,37-9-61,1 2 0,1 0 0,0 2 0,1 0 0,1 2 0,1 1 0,0 0 0,1 2 0,1 0 0,-18 26 0,29-36-77,1 1 0,0 0 0,0 1 0,2 0 0,-7 15 0,11-22-64,0 0-1,0 0 1,0 0-1,1 0 1,0 0-1,0 0 1,0 1-1,1-1 1,0 0-1,1 0 1,-1 0-1,1 1 1,0-1-1,3 8 1,-3-11-37,0-1 0,0 0 0,0 0 0,0 0 0,0 0 0,1 0 0,-1 0 0,1 0 0,-1 0 1,1 0-1,0-1 0,0 1 0,-1-1 0,1 1 0,0-1 0,1 0 0,-1 0 0,3 2 0,-1-2 11,0 0 0,0 0 0,1-1 0,-1 1 0,0-1 0,0 0 0,1 0 0,-1 0 0,8-2 0,0-1 47,1 0 0,0-1 0,-1-1 0,0 0 0,22-13 0,-21 9-11,0 0-1,-1-1 1,0 0 0,-1-1-1,0-1 1,-1 0 0,18-25-1,51-105 388,-57 100-308,2-6 87,-3-1 0,26-83 0,-37 94-114,-1 1 1,-2-1-1,-2 0 1,0-53-1,-5 83-84,0 0 1,-1 0-1,0 0 1,0 1-1,-1-1 0,0 0 1,0 0-1,-4-8 1,5 15-29,0-1 0,0 0 0,0 1 0,0-1 0,0 1 0,0-1 0,0 1 0,-1-1 0,1 1 0,0 0 0,-1-1 0,1 1 0,-1 0 0,0 0 0,1 0 0,-1 1 0,0-1 0,0 0 0,1 0 0,-1 1 1,0-1-1,0 1 0,0 0 0,0 0 0,0-1 0,1 1 0,-1 0 0,0 0 0,0 1 0,0-1 0,0 0 0,0 1 0,0-1 0,1 1 0,-1 0 0,0-1 0,0 1 0,-2 2 0,-2 0 8,0 1-1,0 0 1,1 1-1,-1-1 1,1 1-1,0 0 1,1 0-1,-8 11 0,-1 2 20,-15 31-1,19-29-21,1 1 0,0-1 0,2 2 0,0-1-1,1 0 1,2 1 0,0 0 0,1 0 0,1 0 0,4 40 0,-1-42 6,1 1 1,1 0-1,1-1 0,0 0 1,2 0-1,0 0 0,2-1 1,0 0-1,1-1 1,0 0-1,21 25 0,-27-37-5,1-1-1,0 0 1,0 0-1,0 0 0,1-1 1,-1 1-1,11 5 1,-13-9-10,0 0 1,0 0 0,0 0 0,0 0 0,1 0 0,-1-1-1,0 1 1,0-1 0,0 0 0,1 0 0,-1 0 0,0 0 0,0-1-1,0 1 1,0-1 0,1 0 0,-1 0 0,0 0 0,4-2-1,5-3 19,-1-1-1,1-1 1,-1 0-1,0 0 1,-1-1-1,0-1 0,15-17 1,2-7 114,24-40 0,-50 71-137,2-1 29,0 0-1,-1 0 0,1 0 1,-1-1-1,2-6 0,-4 10-21,0 0 0,0 1 0,1-1 0,-1 0 0,0 0 0,0 0 0,0 0 0,0 0 0,0 0 0,0 0 0,-1 0 0,1 0 0,0 0 0,0 0 0,-1 0 0,1 0 0,-1 0 0,1 0 0,-1 0 0,1 1 0,-1-1 0,1 0 0,-1 0 0,0 0 0,1 1 0,-1-1-1,0 0 1,0 1 0,1-1 0,-1 1 0,0-1 0,-2 0 0,3 1-5,0 0 0,0 0 0,0 0 0,0 0 0,-1 0 0,1 0 1,0 0-1,0 0 0,0 0 0,0 0 0,0 0 0,0 0 0,-1 0 0,1 0 0,0 0 0,0 0 0,0 0 0,0 0 0,0-1 0,0 1 0,-1 0 0,1 0 0,0 0 0,0 0 0,0 0 0,0 0 0,0 0 0,0-1 0,0 1 0,0 0 0,0 0 0,0 0 0,0 0 0,0 0 0,0 0 0,0-1 0,0 1 0,0 0 0,0 0 0,0 0 1,0 0-1,0 0 0,0-1 0,0 1 0,0 0 0,0 0 0,0 0 0,0 0 0,0 0 0,0-1 0,0 1 0,0 0 0,0 0 0,0 0 0,0 0 0,0 0 0,1 0 0,-1 0 0,0-1 0,13-3 144,27 0-124,-35 3 15,18-1 4,-8 0 4,1 1 0,16 0-1,-28 1-32,0 0-1,-1 1 1,1-1-1,0 1 0,0 0 1,0 0-1,0 1 1,0-1-1,-1 1 0,1 0 1,-1 0-1,1 0 1,2 2-1,-4-2-7,0 0 0,-1 0 0,0 0 0,1 0 0,-1 0 0,0 0 0,0 0 0,0 0 1,-1 0-1,1 1 0,0-1 0,-1 0 0,1 5 0,1 33 76,-2-35-69,0 13 16,-1-9 0,0 0-1,1-1 1,1 1-1,0 0 1,0 0 0,0-1-1,1 1 1,0 0-1,4 8 1,-5-15-26,1-1 0,-1 1 0,0-1 0,0 0 0,1 1 0,-1-1 0,0 0 0,1 0 0,0 0 0,-1 0 1,1 0-1,0 0 0,-1 0 0,1 0 0,0-1 0,0 1 0,-1-1 0,1 1 0,0-1 0,0 0 0,0 0 0,0 0 0,0 0 0,0 0 0,0 0 0,-1 0 0,1-1 0,0 1 0,0-1 1,0 1-1,0-1 0,3-1 0,4-2 6,0 0 0,0-1 0,-1 0 0,15-11 0,97-82 185,-112 90-180,-8 7-14,1 0 0,0 0 1,-1 0-1,1 0 0,0 0 0,0 0 0,0 0 1,0 0-1,0 1 0,0-1 0,0 0 0,0 1 1,0-1-1,0 0 0,0 1 0,0-1 0,0 1 1,0 0-1,1-1 0,-1 1 0,0 0 0,0 0 1,1-1-1,-1 1 0,2 1 0,-2 27 75,0-23-77,7 103 67,-6-97-55,0 1-1,0-1 1,2 0-1,-1 0 1,1 0-1,1 0 0,7 13 1,-11-23-11,0 0 0,0 1 0,0-1 0,0 0 0,0 0 0,1 0 0,-1 0 0,0 0 0,1 0 0,-1 0 0,1 0 0,-1 0 0,1-1 0,0 1 1,-1-1-1,1 1 0,-1-1 0,1 0 0,0 1 0,-1-1 0,1 0 0,0 0 0,0 0 0,-1-1 0,1 1 0,0 0 0,-1 0 0,1-1 0,-1 1 0,1-1 0,0 0 0,-1 1 0,1-1 0,-1 0 0,2-1 0,4-2 5,0-1 0,0 1-1,-1-1 1,0 0 0,0-1-1,6-7 1,17-24 23,-1 0 1,-2-3 0,-2 0-1,28-64 1,-25 38 14,-2-2 1,18-85-1,-40 143-39,8-38 119,11-87-1,-23 118-13,1 17-110,0 0 1,0 0 0,0 0 0,-1 0 0,1 0-1,0-1 1,0 1 0,0 0 0,0 0-1,0 0 1,0 0 0,-1 0 0,1 0 0,0 0-1,0 0 1,0 0 0,0 0 0,0 0 0,0 0-1,-1 0 1,1 0 0,0 0 0,0 0 0,0 0-1,0 0 1,0 0 0,-1 0 0,1 0-1,0 0 1,0 0 0,0 0 0,0 0 0,0 1-1,0-1 1,0 0 0,-1 0 0,1 0 0,0 0-1,0 0 1,0 0 0,0 0 0,0 0 0,0 1-1,0-1 1,0 0 0,0 0 0,0 0-1,0 0 1,-1 0 0,1 1 0,-14 29 63,-101 432 103,71-258-178,-49 183 60,92-386-46,-6 27 43,7-27-45,0 0 1,-1 0-1,1 0 0,0-1 1,0 1-1,0 0 1,-1 0-1,1-1 0,0 1 1,-1 0-1,1-1 1,-1 1-1,1 0 1,-1-1-1,1 1 0,-1-1 1,1 1-1,-1-1 1,0 1-1,1-1 0,-1 1 1,0-1-1,1 1 1,-1-1-1,0 0 0,0 1 1,0-1-1,0-2 2,0 1-1,1-1 1,-1 0-1,1 0 1,0 1 0,-1-1-1,1 0 1,0 0-1,0 0 1,0 1-1,1-5 1,-1-2 1,-2-2 1,1-1 0,1 1-1,0-1 1,1 1 0,0 0 0,0-1-1,1 1 1,5-16 0,-4 19-4,0 0 1,0 1 0,0-1 0,1 1-1,0 0 1,0 0 0,0 0-1,1 0 1,0 1 0,0-1-1,1 2 1,0-1 0,6-4 0,29-16-39,57-25 0,-53 29-13,47-31 0,-42 16 51,-1-1-1,51-53 0,-73 61 54,-2-2 0,0 0 1,-3-2-1,-1 0 0,19-40 0,-28 46 55,-1-1 0,12-45 0,0 0 196,-22 70-264,0-1 0,0 0 1,-1 1-1,1-1 0,-1 0 1,0-5-1,-5 17 313,-3 11-290,-8 49 73,3 1 0,3 0 1,-2 109-1,11-98-40,1-37 3,-1 0 0,-2 0 1,-16 75-1,16-106-114,4-12-319,4-22-277,-7-34-1936,1 49 628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13968,'0'0'2233,"12"1"-1839,191-1 517,-136-4-493,0 4 0,80 10-1,-147-10-437,46 8 485,-42-7-712,-1 0 0,1 0 0,-1 1 0,1-1-1,-1 1 1,1-1 0,-1 1 0,0 0 0,4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4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 11152,'0'0'3104,"-2"11"-2224,1-4-744,-1 0 2,1 0 0,-1 0 1,0 1-1,0-1 0,-1-1 0,1 1 1,-2 0-1,1-1 0,-1 1 1,-8 10-1,-9 4 347,0 0-1,-2-2 1,0-1 0,-1 0 0,-1-2 0,0-1 0,-39 17-1,63-32-505,-28 10 935,28-9-1041,-1-1 1,1 1 0,0-1-1,0 0 1,0 0-1,-1 0 1,1 0-1,0 1 1,0-2 0,-1 1-1,1 0 1,0 0-1,0 0 1,0-1 0,-1 1-1,1 0 1,0-1-1,0 1 1,-2-2-1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10952,'0'0'1736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0 828 8032,'0'0'2089,"13"-13"-1606,-10 10-446,87-94 868,-52 54 151,1 2-1,59-49 1,-97 89-988,0 0 0,0 0 0,1 0 0,-1 0 1,0 0-1,1 0 0,-1 1 0,0-1 0,1 0 0,-1 1 1,1-1-1,-1 1 0,1-1 0,0 1 0,2 0 0,-4 0-38,1 0 0,-1 0-1,1 0 1,0 1 0,-1-1 0,1 0-1,-1 1 1,1-1 0,-1 0-1,0 1 1,1-1 0,-1 1-1,1-1 1,-1 1 0,0-1 0,1 1-1,-1-1 1,0 1 0,0-1-1,1 1 1,-1-1 0,0 1-1,0-1 1,0 1 0,0 0 0,0-1-1,0 2 1,1 6 112,-1 0 0,-1 1 1,1-1-1,-4 13 0,3-11-182,-22 126 529,7-47 81,-9 182-1,25-269-541,1 25 139,-1-26-150,0 0 0,0 0 0,0 0 0,0 0 0,0 0 0,1 0 0,-1 0 0,0 0 0,0 0 0,1-1 0,-1 1 0,1 0 0,-1 0 0,0 0 0,1-1 0,-1 1 0,1 0 0,0 0 0,-1-1 0,1 1-1,0 0 1,0 0 0,0-1-7,0 0 0,0 0 0,0-1 0,0 1-1,-1 0 1,1 0 0,0-1 0,0 1-1,-1-1 1,1 1 0,0 0 0,-1-1-1,1 1 1,0-1 0,-1 0 0,1 1 0,-1-1-1,1 1 1,-1-1 0,1 0 0,-1 0-1,1 1 1,-1-1 0,0 0 0,1 0 0,2-3 27,37-65 335,62-141 1,-3 3 101,-95 200-442,11-18 71,-14 24-96,-1 0 1,1 0 0,0 0-1,0 0 1,0 0 0,0 1 0,-1-1-1,1 0 1,1 0 0,-1 1 0,0-1-1,0 1 1,0-1 0,0 1-1,0-1 1,0 1 0,1 0 0,1-1-1,-1 3-5,0 0 0,-1-1 0,1 1 0,0 0 0,-1 0 0,1 1 0,-1-1 0,0 0 0,0 0 0,1 1 0,-2-1 0,1 1 0,1 3 0,0-1 1,8 19 0,1-1 0,0 0 0,2-1 0,27 36 0,-34-50 1,0-1-1,0 0 0,1-1 0,0 0 1,0 0-1,1 0 0,-1-1 0,1 0 1,0 0-1,1-1 0,-1 0 0,1-1 1,0 0-1,0 0 0,0-1 0,16 2 1,-19-3 4,0-2 1,0 1-1,0-1 1,0 0 0,0 0-1,-1 0 1,1-1-1,0 0 1,-1 0 0,1-1-1,-1 1 1,0-1-1,0 0 1,0-1 0,0 1-1,0-1 1,-1 0-1,0 0 1,1-1 0,-2 1-1,1-1 1,0 0-1,-1 0 1,5-9 0,-4 7 7,0-1 1,-1 0 0,0 0 0,0 0 0,0 0 0,-1 0-1,0-1 1,-1 1 0,0-1 0,0 0 0,-1 1 0,0-1 0,-1 1-1,0-1 1,0 1 0,-4-13 0,5 18-7,-1 1-1,0-1 1,0 1-1,0-1 1,0 1 0,-1-1-1,1 1 1,-1 0 0,1 0-1,-1 0 1,0 0-1,0 0 1,0 0 0,0 0-1,0 1 1,0-1-1,0 1 1,-1 0 0,1-1-1,-1 1 1,1 0-1,-1 0 1,1 0 0,-1 1-1,1-1 1,-1 1 0,0-1-1,1 1 1,-1 0-1,0 0 1,-4 1 0,1 0-2,0 0 0,0 1 0,0 0 0,0 0 0,0 0 0,0 1 0,1 0 0,0 0 0,-1 0 0,1 1 0,0 0 0,1 0 0,-6 5 0,2 0-4,-1 1 0,2 0 0,-1 0 0,1 1 0,1 0 0,0 0 0,1 1-1,0-1 1,0 1 0,1 0 0,-3 21 0,5-25-1,1 0-1,1 0 0,-1 0 1,1 1-1,1-1 1,-1 0-1,2 0 1,-1 0-1,1 0 1,0 0-1,1 0 0,0 0 1,0 0-1,0-1 1,1 0-1,0 0 1,1 0-1,-1 0 1,8 7-1,-5-6 6,1 0 0,0-1 0,1 1 0,0-2 0,0 1 0,0-1 0,1-1 0,0 0 0,0 0 0,0-1 0,1 0 0,-1 0 0,1-1 0,0-1 0,0 0 0,0-1 0,0 0 0,0 0 0,1-1 0,-1-1 0,0 0 0,0 0 0,0-1 0,0 0 0,0-1 0,19-8 0,-7 0 12,-1-2 0,0 1 0,-1-2 0,-1-1 1,0-1-1,18-18 0,2-7 49,55-72 1,-56 58-12,-1-1-1,-3-1 1,40-91 0,-58 108-13,-1-1 1,-3 0-1,-1-1 1,-2-1-1,-2 0 1,4-60-1,-11 95-28,-1 0 0,0 0 0,-1 0 0,1 0 0,-5-16 0,5 23-12,-1 0-1,1 0 0,-1-1 0,1 1 0,-1 0 0,0 0 1,1 0-1,-1 0 0,0 0 0,0 0 0,0 0 1,0 0-1,0 0 0,0 0 0,0 0 0,0 1 0,-2-2 1,1 2-2,1-1 1,-1 1-1,0 0 1,0 0-1,0-1 1,1 1-1,-1 0 1,0 1-1,0-1 1,0 0-1,1 0 1,-1 1-1,0-1 1,0 1 0,1 0-1,-3 1 1,-6 3 6,1 0 0,0 1 1,0 0-1,1 1 1,0 0-1,0 0 0,0 1 1,1 0-1,-11 16 1,-3 7 13,-25 50 1,22-33-14,2 2 1,3 0-1,1 1 1,3 1-1,2 0 0,3 1 1,1 1-1,-1 97 1,10-132-11,1-1 0,2 1 0,-1 0 0,2-1 1,1 1-1,0-1 0,1 0 0,1 0 1,1-1-1,0 0 0,13 18 0,-18-30 1,1 0-1,-1 0 0,1-1 1,0 0-1,0 1 0,1-1 1,-1-1-1,1 1 0,0-1 1,0 0-1,0 0 1,0 0-1,1-1 0,-1 0 1,11 3-1,-8-3 3,0-1 1,1-1-1,-1 1 1,0-1-1,1-1 1,-1 0 0,0 0-1,0 0 1,0-1-1,9-3 1,9-6 10,-1 0 0,0-2 0,0 0 0,-1-2 1,34-27-1,-28 18 56,44-43 0,-65 58-33,-1 0-1,0-1 1,-1 0-1,0 0 1,0-1-1,-1 0 1,0 0-1,7-22 1,-13 32-34,1 0 1,-1 1-1,0-1 1,1 0-1,-1 1 1,0-1-1,0 0 1,0 0-1,0 0 1,1 1-1,-1-1 1,0 0-1,0 0 0,-1 1 1,1-1-1,0 0 1,0 0-1,0 1 1,0-1-1,-1 0 1,1 0-1,0 1 1,-1-1-1,0-1 1,1 2-1,-1 0 0,0 0 0,1 0 0,-1 0 0,0 0 0,0 0 1,1 0-1,-1 0 0,0 0 0,1 1 0,-1-1 0,0 0 1,1 0-1,-1 0 0,0 1 0,1-1 0,-1 1 0,0-1 0,0 1 1,-32 27 68,28-22-65,-3 2 3,2-1-1,-1 1 1,1 0 0,-10 18-1,15-23-8,0 0-1,0 0 1,0 1-1,0-1 1,0 0-1,1 0 0,-1 1 1,1-1-1,0 0 1,0 0-1,0 1 1,1-1-1,-1 0 1,1 1-1,-1-1 1,1 0-1,0 0 1,1 0-1,2 5 1,-1-1-4,1-1 1,0 0-1,0 0 1,0-1-1,1 1 1,0-1-1,0 0 1,1 0-1,-1-1 1,1 0 0,9 6-1,-12-8 2,1 0-1,-1-1 1,1 1-1,0-1 1,0 1 0,0-1-1,0 0 1,0-1-1,0 1 1,0-1 0,0 1-1,0-1 1,0-1-1,0 1 1,0 0-1,0-1 1,0 0 0,0 0-1,-1 0 1,1 0-1,6-4 1,-5 2 6,1 0-1,-1 0 1,0-1 0,0 0-1,-1 0 1,1 0 0,-1-1-1,0 1 1,0-1 0,0 0 0,0-1-1,-1 1 1,0 0 0,0-1-1,-1 0 1,1 1 0,-1-1-1,-1 0 1,1 0 0,-1-1-1,0 1 1,0 0 0,-1 0 0,0 0-1,0-10 1,-1 14-2,0-1 1,1 0-1,-1 1 1,0-1-1,-1 1 1,1-1-1,0 1 0,-1-1 1,1 1-1,-1 0 1,0 0-1,1 0 1,-1 0-1,0 0 0,-1 0 1,1 0-1,0 1 1,0-1-1,-1 1 1,1-1-1,-1 1 0,1 0 1,-1 0-1,1 0 1,-1 1-1,0-1 1,-4 0-1,-7-1 2,0 1 0,0 0 1,0 1-1,-15 2 0,22-1-5,-45 6 16,58-8-17,0-1 0,0 1 0,0-1 0,-1-1 0,1 1 0,5-4 0,7-4 0,50-16 0,0 3 0,2 2 0,0 4 0,80-9 0,34 5-50,-140 17 111,52 2 0,-88 2-18,-39 12 156,5-3-126,0 2 0,1 0 0,-34 21 0,47-25-58,1 0-1,1 2 1,-1-1-1,1 1 1,1 1-1,0-1 0,0 2 1,0-1-1,-7 15 1,14-22-11,0 0 1,1 0-1,-1 0 1,1 1 0,0-1-1,0 1 1,0-1-1,0 1 1,0-1-1,1 1 1,0 0-1,0-1 1,0 1-1,0-1 1,0 1-1,1-1 1,-1 1-1,1 0 1,0-1-1,0 0 1,1 1 0,-1-1-1,1 0 1,3 6-1,-1-4 2,-1 0 0,2-1-1,-1 0 1,0 0 0,1 0 0,0 0 0,0 0-1,0-1 1,0 0 0,0 0 0,1-1 0,-1 0-1,1 1 1,7 0 0,2 0 1,1 0-1,1-1 1,-1-1 0,0 0-1,0-2 1,0 0 0,1 0-1,-1-2 1,0 0 0,-1 0 0,1-2-1,22-9 1,14-9 33,-1-2 1,56-39-1,-51 29-5,88-50 35,-124 73-64,-17 10-4,0 0-1,0 0 0,0 0 0,1 0 1,-1 1-1,0-1 0,1 1 0,6-1 1,-10 2-2,0 0 0,0 0 0,0 0 0,0 0 0,1 0 0,-1 0 0,0 0 0,0 0 0,0 0 0,0 0 1,0 0-1,1 0 0,-1 0 0,0 0 0,0 0 0,0 0 0,0 1 0,0-1 0,1 0 0,-1 0 0,0 0 0,0 0 1,0 0-1,0 0 0,0 0 0,0 1 0,0-1 0,0 0 0,0 0 0,1 0 0,-1 0 0,0 1 0,0-1 1,0 0-1,0 0 0,0 0 0,0 0 0,0 1 0,0-1 0,-2 12 11,-7 18 21,6-22-21,1 2-14,0-1 1,0 0 0,1 0-1,0 1 1,0-1-1,1 0 1,1 1 0,-1-1-1,2 0 1,-1 0 0,1 1-1,4 10 1,-4-15-1,0 0 1,0 0-1,1 0 1,-1 0 0,1 0-1,0-1 1,0 0-1,1 1 1,0-1 0,-1 0-1,1 0 1,0-1-1,1 1 1,-1-1 0,1 0-1,-1 0 1,1-1-1,0 1 1,0-1-1,0 0 1,0 0 0,8 1-1,-3-2 4,2 0 0,-1-1 0,0 0 0,0-1-1,0 0 1,0 0 0,-1-1 0,1-1 0,0 0-1,-1 0 1,1-1 0,16-9 0,10-7 4,67-49 1,-59 35-4,-1-2 0,-2-2 0,-2-1 0,-2-2 0,-1-2 0,45-69 0,-42 50-43,-2-1 0,-3-2 0,50-131 0,-83 191 27,-1 0-1,0 0 0,0-1 0,-1 1 1,1 0-1,-1-7 0,0 11 13,0 0-1,0 1 0,0-1 1,0 0-1,0 0 0,0 1 0,0-1 1,-1 0-1,1 1 0,0-1 1,0 0-1,0 1 0,-1-1 0,1 0 1,0 1-1,-1-1 0,1 1 1,0-1-1,-1 1 0,1-1 0,-1 1 1,1-1-1,-1 1 0,1-1 1,-1 1-1,0-1 0,1 1 1,-1 0-1,1-1 0,-1 1 0,0 0 1,1 0-1,-1-1 0,0 1 1,1 0-1,-1 0 0,0 0 0,1 0 1,-1 0-1,0 0 0,1 0 1,-1 0-1,0 0 0,0 0 0,1 0 1,-1 0-1,0 1 0,1-1 1,-1 0-1,0 0 0,1 1 0,-1-1 1,1 1-1,-1-1 0,1 0 1,-2 2-1,-5 2-9,0 2 0,-1-1 1,2 1-1,-1 0 0,-10 13 0,-26 39-22,29-37 28,0 2 0,2 0 0,1 0 1,1 1-1,1 0 0,-9 42 0,10-29 18,2 0-1,1 1 1,1 72-1,4-98-3,1 0 0,0-1 0,0 1 0,2-1 1,-1 1-1,2-1 0,-1 0 0,9 17 0,-10-25-3,0 0 0,0 0 0,0 0 0,0 0 0,0 0 0,1-1 0,-1 1 0,1-1 0,-1 1 0,1-1 0,0 0 0,0 0 0,0-1 0,0 1 0,1-1 0,-1 1 0,0-1 0,1 0 0,-1 0 0,0 0 0,1-1 0,0 1 0,-1-1 0,1 0 0,-1 0 0,1 0 0,-1 0 0,1-1 0,-1 1 0,1-1 0,5-2 0,10-4 42,0-1-1,-1 0 1,0-2-1,-1 0 1,32-24-1,-30 20 43,2 1 1,0 0-1,31-14 0,-52 27-85,1 0 0,0-1 0,0 1 0,0 0-1,-1 0 1,1 0 0,0-1 0,0 1 0,0 0-1,0 0 1,-1 0 0,1 0 0,0 0 0,0 1 0,0-1-1,0 0 1,-1 0 0,1 1 0,0-1 0,0 0 0,0 1-1,-1-1 1,1 0 0,0 1 0,-1-1 0,1 1 0,0 0-1,-1-1 1,1 1 0,-1-1 0,1 1 0,0 0 0,-1-1-1,0 1 1,1 0 0,-1 0 0,1 0 0,-1-1 0,0 1-1,0 0 1,1 0 0,-1 0 0,0 1 0,1 5 10,1 1 1,-2-1 0,1 16-1,-1-14 2,0-1-15,0 3 20,1-1 0,0 0 0,0 1 1,1-1-1,3 12 0,-4-20-15,-1-1 0,1 1 0,-1 0 1,1-1-1,0 1 0,0-1 0,0 1 1,0-1-1,0 1 0,0-1 0,0 0 1,1 1-1,-1-1 0,0 0 0,1 0 1,-1 0-1,1 0 0,-1 0 0,1 0 1,-1-1-1,1 1 0,0-1 0,-1 1 1,1-1-1,0 1 0,0-1 0,-1 0 1,1 0-1,0 0 0,0 0 0,-1 0 1,1 0-1,0 0 0,0 0 0,-1-1 1,1 1-1,3-2 0,42-18 161,-38 16-126,-1-1 0,1 2 0,0-1 0,0 1 0,15-3 0,-23 6-36,1 0 0,-1 0 0,0 0 0,1 0 0,-1 0 0,0 0 0,0 1 0,1-1-1,-1 0 1,0 1 0,0-1 0,0 1 0,1-1 0,-1 1 0,0-1 0,0 1 0,0 0 0,0 0-1,0-1 1,0 1 0,0 0 0,0 0 0,-1 0 0,1 0 0,0 0 0,0 0 0,-1 0-1,1 0 1,-1 1 0,1-1 0,-1 0 0,1 3 0,1 1 7,-1 1 0,0-1 0,-1 1 1,1-1-1,-1 1 0,-1 8 0,-1 10 16,-2 1 0,-1-1-1,-11 35 1,-32 72 30,31-89-35,-79 186 66,66-168-55,-63 95 0,78-132-28,-2-2-1,-1 0 1,-28 26-1,36-38-1,0-1 1,0 0-1,-1-1 0,0 0 1,0-1-1,0 0 1,-1-1-1,0 0 0,-16 4 1,24-8-2,0 0 0,0 0-1,0-1 1,0 0 0,0 1 0,0-2 0,0 1 0,-1 0-1,1-1 1,0 1 0,0-1 0,0 0 0,1-1 0,-1 1 0,0-1-1,0 0 1,-3-2 0,3 1-3,0 0-1,0-1 0,0 1 1,0-1-1,1 0 0,-1 0 1,1-1-1,0 1 0,0-1 1,1 1-1,-4-10 1,2 3-16,1 0 1,0 0-1,0-1 0,1 1 1,1-1-1,0 0 1,0 1-1,1-1 1,1 0-1,0 0 1,3-14-1,0 14-10,0 1-1,1-1 0,0 1 1,1 0-1,0 0 1,1 1-1,0 0 1,0 0-1,1 1 1,1 0-1,-1 0 0,2 1 1,18-14-1,2 1-39,1 3 0,0 0 0,51-19 0,139-42-216,-25 10-268,-191 67 229,24-10 559,-28 11-506,0 0 0,1 1 0,-1-1-1,0 0 1,0 0 0,0 0 0,1 0 0,-1 0 0,0 0 0,0 0 0,0 0-1,-1 0 1,1 0 0,0 0 0,1-2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13056,'0'0'1152,"10"5"-774,16 7-79,0-2 0,0-1 0,1-2 0,46 8 0,378 38 2059,-354-43-1612,-42-2-290,-55-8-483,0 0-1,0 0 1,0 0 0,0 0 0,0 0 0,0 0 0,0 0 0,0 0-1,0 0 1,1 0 0,-1 0 0,0 1 0,0-1 0,0 0 0,0 0 0,0 0-1,0 0 1,0 0 0,0 0 0,0 0 0,0 1 0,0-1 0,0 0-1,0 0 1,0 0 0,0 0 0,0 0 0,0 0 0,0 0 0,0 1-1,0-1 1,0 0 0,0 0 0,0 0 0,0 0 0,0 0 0,0 0-1,0 0 1,0 1 0,0-1 0,0 0 0,0 0 0,0 0 0,-1 0 0,1 0-1,0 0 1,0 0 0,0 0 0,0 0 0,0 0 0,0 0 0,0 1-1,0-1 1,-1 0 0,1 0 0,0 0 0,0 0 0,0 0 0,0 0-1,0 0 1,-1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11656,'0'0'3024,"91"-64"-2776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6128,'0'0'5456,"7"-14"-4762,-6 12-669,5-12 156,1 0 0,1 1-1,0 0 1,1 0 0,0 1 0,21-22 0,1 9 217,1 2 1,1 0-1,1 3 0,49-23 1,-81 42-368,19-9 248,28-11 1,-45 20-221,1-1 1,-1 1-1,1 0 1,-1 0-1,1 0 1,-1 0-1,1 1 1,0 0-1,-1 0 0,1 0 1,0 1-1,-1-1 1,7 3-1,-10-3-27,1 1 0,-1 0 0,1 0 0,-1 0 0,0 0 0,1 1 0,-1-1 0,0 0 0,0 0 0,0 1 0,0-1 0,0 1 0,0-1 0,0 1 0,0-1 0,-1 1 0,1 0 0,-1-1 0,1 1 0,-1 0 0,1-1 0,-1 1 0,0 0 0,0 2 0,0 4 68,0 1 0,0-1 0,-3 13 0,-4 8 78,-1 0-1,-1-1 1,-2 0-1,-19 37 1,-21 57 306,46-108-405,2-1 0,-1 1 1,2 0-1,0 0 0,1 1 0,0-1 0,1 16 1,1-22-29,1-1 0,0 1 0,0-1 0,0 1 0,0-1 0,1 0 1,1 0-1,-1-1 0,1 1 0,0 0 0,1-1 0,9 11 0,-11-14-23,0 0-1,-1 0 1,1-1-1,0 1 1,0-1-1,0 0 1,1 0-1,-1 0 1,0-1-1,1 1 1,-1-1-1,1 1 1,0-1-1,-1-1 1,1 1-1,0 0 1,0-1-1,0 0 1,-1 1-1,1-2 1,0 1-1,0 0 1,0-1-1,-1 0 1,1 1-1,0-2 1,6-1-1,12-9 103,-1 0 0,-1-2 0,0 0 0,0-1-1,-2-1 1,21-22 0,91-119 533,-98 110-360,44-89 0,-43 75-123,-27 49-131,-1 0 0,4-16 0,-5 16 25,-1 1-1,2 0 1,7-14 0,-12 24-64,1 1 0,0-1 0,-1 0 0,1 0 0,0 0-1,0 0 1,0 1 0,0-1 0,0 0 0,0 1 0,0-1 0,0 1-1,0-1 1,0 1 0,0 0 0,0-1 0,1 1 0,-1 0 0,0 0 0,0 0-1,0 0 1,0 0 0,0 0 0,1 0 0,-1 0 0,0 0 0,0 1-1,2-1 1,35 15 77,-22-8-58,158 65 423,-161-68-286,-11-4-47,-10 3-328,-1 0-3122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 9648,'0'0'13,"-11"-2"127,-4 0 14,0 1 0,0 0 0,1 1 0,-1 0 0,0 1 0,0 1-1,1 1 1,-26 7 0,2 3 370,2 1 1,-48 27-1,69-33-212,0 1 0,0 1 0,1 1-1,1 0 1,0 1 0,0 0 0,-20 25 0,32-35-235,-1 0 0,1 0 1,0 0-1,-1 0 0,1 1 0,0-1 0,0 0 0,1 0 0,-1 1 0,0-1 0,1 0 0,-1 1 0,1-1 1,0 1-1,0 3 0,0-5-17,1 1-1,-1-1 1,0 1 0,1 0-1,0-1 1,-1 0 0,1 1-1,0-1 1,0 1 0,0-1 0,0 0-1,0 0 1,0 0 0,0 1-1,1-1 1,-1 0 0,3 1 0,2 1 60,-1 0 1,2 0 0,-1-1 0,0 0 0,1-1 0,-1 1 0,0-1 0,1 0 0,11 0-1,-6-1-13,1 0-1,-1-1 1,1-1-1,-1 0 1,1 0-1,-1-1 1,0-1-1,0 0 1,0 0-1,-1-2 1,0 1-1,0-1 1,0-1-1,0 0 1,-1 0-1,-1-1 1,1-1-1,-1 1 1,0-1-1,-1-1 1,0 0-1,11-18 1,17-29 958,-37 61-992,0 0-1,0-1 1,0 1-1,1 0 1,-1 0 0,1 4-1,0 4-11,-15 173 268,-13 132-40,24-286-261,-16 102 83,15-114-87,0-1 1,0 1-1,-2-1 0,-16 32 1,21-45-15,-1-1 0,0 1-1,0 0 1,-1-1 0,0 1 0,1-1 0,-1 0 0,-1 0 0,1 0-1,-1-1 1,1 0 0,-1 0 0,0 0 0,0 0 0,0-1 0,-6 3-1,6-4 1,0-1 0,1 1-1,-1-1 1,0 0 0,1 0 0,-1 0-1,0 0 1,1-1 0,-1 0-1,1 0 1,-1 0 0,1 0-1,-1-1 1,1 0 0,0 0-1,0 0 1,0 0 0,0-1 0,-7-6-1,2 1 20,0 0 0,1-1 0,0 0 0,1 0-1,0-1 1,0 0 0,1-1 0,0 1 0,1-1-1,0 0 1,1 0 0,0-1 0,1 1 0,0-1 0,1 0-1,0 0 1,1 0 0,1 0 0,0 0 0,0 0-1,1 0 1,0 0 0,1 0 0,1 0 0,0 1-1,0-1 1,1 1 0,1 0 0,0 0 0,11-19 0,-10 23-14,1-1 0,0 1 0,0 1 0,0-1 0,1 1 0,0 0 0,0 1 1,1 0-1,-1 0 0,1 1 0,0 0 0,0 1 0,12-4 0,-4 3 14,0 0-1,-1 1 1,1 1 0,0 1-1,0 0 1,30 3 0,-39-1-3,-1 0 0,1 0 0,-1 1 0,1 0 0,-1 0 1,0 1-1,0-1 0,0 2 0,-1-1 0,1 1 1,-1 0-1,1 0 0,-1 1 0,-1-1 0,1 2 0,-1-1 1,1 0-1,-2 1 0,1 0 0,-1 0 0,6 10 1,-10-15-38,1-1 1,-1 1-1,0-1 1,0 1-1,1-1 1,-1 0-1,0 1 1,1-1-1,-1 0 1,0 1-1,1-1 1,-1 0-1,0 1 1,1-1-1,-1 0 1,1 0 0,-1 1-1,1-1 1,-1 0-1,0 0 1,1 0-1,-1 0 1,1 0-1,-1 0 1,1 0-1,-1 0 1,1 0-1,-1 0 1,1 0-1,-1 0 1,1 0-1,-1 0 1,1 0 0,-1 0-1,1 0 1,0-1-1,6-2-3415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6:5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12760,'0'0'2685,"-12"1"-2108,10 0-540,-9-1 89,0 1-1,0 1 1,0 0-1,1 1 1,-1 0-1,1 1 1,-13 5-1,2 3 135,1 0-1,0 1 1,1 1-1,1 1 1,0 0-1,1 2 1,-25 30-1,41-45-219,-1 0-1,1-1 1,0 1-1,-1 0 0,1 0 1,0 1-1,0-1 0,1 0 1,-1 0-1,0 0 1,1 1-1,-1-1 0,1 0 1,0 1-1,0-1 0,0 0 1,0 1-1,0-1 1,0 0-1,1 1 0,-1-1 1,1 0-1,-1 0 0,1 0 1,0 1-1,0-1 1,0 0-1,0 0 0,0 0 1,1 0-1,-1 0 0,1-1 1,-1 1-1,1 0 0,0-1 1,-1 1-1,1-1 1,0 1-1,0-1 0,4 2 1,5 3 79,1 0 0,0-1-1,0-1 1,0 0 0,0 0 0,16 1 0,-5-1-8,1-2 1,0-1-1,-1-1 0,1-1 1,0-1-1,-1-1 0,1-1 1,-1-2-1,0 0 0,0-1 1,26-13-1,-26 6-411,-16 9-2533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7632,'0'0'6480,"17"1"-5950,891-29 4397,-728 8-3828,-154 15-1564,0-1 1,0 0 0,-1-2-1,38-18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6328,'0'0'10098,"8"15"-9757,-1-3-259,0 1 8,-1-1 1,1 1 0,-2 0-1,0 1 1,6 26 0,29 207 1555,-32-173-676,-6-69-558,2-12-204,3-15-11,38-172 431,-13 45-299,-22 105-231,-7 27-37,1 1 1,0-1-1,1 1 0,1 0 0,11-22 1,-16 37-54,-1-1 0,1 1 0,-1 0 0,1 0 0,0 0 0,0 0 0,-1 0 0,1 0-1,0 0 1,0 0 0,0 1 0,0-1 0,0 0 0,0 0 0,1 1 0,-1-1 0,0 1 0,0-1 0,0 1 0,1-1 0,1 1 0,-1 0 0,-1 0-1,0 0 0,0 1 1,1-1-1,-1 1 0,0-1 1,0 1-1,0-1 0,0 1 1,0 0-1,0 0 0,0-1 1,0 1-1,0 0 0,0 0 1,0 0-1,1 2 0,4 5 20,-1 1-1,0 0 0,-1 0 0,5 12 0,-7-17-23,6 20 47,-1 0 0,-1 1 0,5 44 0,6 25 179,-17-93-224,-1-1 1,1 1-1,0-1 0,0 1 0,0-1 0,1 1 0,-1-1 0,0 1 0,0-1 0,0 1 0,0-1 1,0 1-1,0-1 0,1 1 0,-1-1 0,0 0 0,0 1 0,1-1 0,-1 1 0,0-1 1,1 0-1,-1 1 0,0-1 0,1 0 0,-1 1 0,1-1 0,-1 0 0,0 0 0,1 1 1,-1-1-1,1 0 0,-1 0 0,1 0 0,-1 0 0,1 0 0,-1 1 0,1-1 0,-1 0 0,1 0 1,-1 0-1,1 0 0,-1 0 0,1-1 0,-1 1 0,1 0 0,-1 0 0,0 0 0,1 0 1,-1 0-1,1-1 0,-1 1 0,1 0 0,-1 0 0,0-1 0,1 1 0,0-1 0,23-26 128,-18 19-105,-3 5-16,32-42 241,68-65 1,-102 108-245,0 1-1,1 0 1,-1 0 0,0-1 0,1 1-1,-1 0 1,1 0 0,0 1 0,-1-1-1,1 0 1,0 0 0,0 1-1,-1-1 1,1 1 0,0 0 0,0-1-1,0 1 1,-1 0 0,1 0 0,0 0-1,0 0 1,0 1 0,-1-1 0,1 0-1,0 1 1,0-1 0,-1 1 0,1 0-1,0-1 1,-1 1 0,1 0-1,0 0 1,-1 0 0,1 0 0,-1 1-1,0-1 1,1 0 0,-1 0 0,0 1-1,0-1 1,0 1 0,1 1 0,6 8 22,-1 1 0,-1 0 1,0 0-1,7 20 1,-10-24-17,40 139 209,-11-31 264,-30-112-700,7 16 946,-9-19-827,0-1-1,0 1 0,1-1 0,-1 0 1,0 1-1,1-1 0,-1 0 0,0 1 1,1-1-1,-1 0 0,0 0 0,1 1 1,-1-1-1,1 0 0,-1 0 1,1 0-1,-1 1 0,1-1 0,-1 0 1,1 0-1,-1 0 0,0 0 0,1 0 1,-1 0-1,1 0 0,-1 0 0,1 0 1,-1 0-1,1 0 0,-1-1 1,1 1-1,-1 0 0,1 0 0,-1 0 1,0 0-1,1-1 0,-1 1 0,1-1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4816,'0'0'5478,"4"-12"-5008,4-11-39,1 1 1,0-1-1,2 2 1,0-1-1,22-28 1,-20 33-1,2 1-1,0 0 1,1 1 0,0 1-1,1 0 1,23-14 0,-38 27-379,-1 0 0,1 1 0,-1-1 1,1 0-1,-1 1 0,1-1 0,0 1 1,-1-1-1,1 1 0,0 0 0,0-1 1,-1 1-1,1 0 0,0 0 0,-1 0 1,1 1-1,0-1 0,-1 0 0,1 1 1,0-1-1,2 2 0,-2-1 1,1 1 0,-1 0-1,0-1 1,0 1 0,0 0-1,0 0 1,0 0 0,0 1-1,-1-1 1,1 0-1,-1 1 1,2 2 0,2 9 63,0 0 0,0 0 1,-1 0-1,2 15 0,-5-20-60,13 66 257,-8-33-17,20 63-1,-23-96-241,0-1 0,1 0 0,0 0 0,1-1-1,0 1 1,0-1 0,1 0 0,-1 0 0,1-1 0,1 0-1,-1 0 1,1 0 0,13 8 0,-15-11-19,0-1-1,0 1 1,0-1 0,1 1 0,-1-1 0,0-1 0,1 1-1,0-1 1,-1 0 0,1 0 0,0-1 0,-1 0 0,1 0-1,0 0 1,-1-1 0,1 1 0,0-1 0,-1-1 0,1 1 0,-1-1-1,1 0 1,6-4 0,-2 1 3,-1-1 1,0-1-1,0 1 0,-1-2 0,0 1 1,0-1-1,0 0 0,-1-1 0,-1 0 1,8-12-1,2-8 68,-2-1 0,12-34 0,-15 34 106,2 1 1,25-43-1,-35 68-178,0 0-1,0 0 1,0 0-1,1 1 1,-1 0-1,1 0 1,0 0 0,0 0-1,1 0 1,-1 1-1,0 0 1,1-1-1,-1 2 1,1-1-1,0 1 1,0-1 0,-1 1-1,1 1 1,0-1-1,0 1 1,9 0-1,-5 0 10,0 1-1,0 0 0,0 1 1,-1 0-1,1 0 1,-1 1-1,1 0 0,-1 0 1,0 1-1,0 0 0,10 7 1,17 10 131,-26-16-83,1 0 0,-1 1 1,-1 0-1,9 7 0,-17-13-90,1 0-1,-1 0 1,0 0-1,0 0 1,0 0-1,0 0 1,1 0 0,-1 1-1,0-1 1,0 0-1,0 0 1,0 0-1,0 0 1,0 0-1,0 0 1,1 0-1,-1 1 1,0-1-1,0 0 1,0 0-1,0 0 1,0 0 0,0 0-1,0 1 1,0-1-1,0 0 1,0 0-1,0 0 1,0 0-1,0 1 1,0-1-1,0 0 1,0 0-1,0 0 1,0 0-1,0 1 1,0-1 0,0 0-1,0 0 1,0 0-1,0 0 1,0 0-1,0 1 1,0-1-1,0 0 1,-1 0-1,1 0 1,0 0-1,0 0 1,0 1-1,0-1 1,0 0 0,0 0-1,-1 0 1,1 0-1,0 0 1,0 0-1,0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3:45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136 224 11760,'0'0'1144,"-9"9"-423,-58 78 791,58-74-1264,1 0 0,0 1 0,1 0-1,1 0 1,0 1 0,-4 15-1,8-20-151,0 1-1,1-1 0,0 1 0,1-1 0,0 1 0,1-1 0,0 0 0,1 1 0,0-1 0,0 0 0,1 0 0,0 0 0,1 0 0,0 0 1,1-1-1,0 0 0,0 0 0,1 0 0,0-1 0,1 1 0,0-2 0,0 1 0,0-1 0,1 0 0,0 0 0,1-1 0,0 0 0,-1-1 0,2 0 1,-1 0-1,1-1 0,15 5 0,-8-4 23,0-1 0,0 0 0,0-2 0,0 0 0,1-1 0,-1 0 0,0-2 0,0 0 0,1-1 1,-1 0-1,21-7 0,-26 5-13,0 0-1,0 0 1,-1-2 0,0 1 0,0-1 0,0-1 0,-1 0 0,0 0 0,0-1-1,-1 0 1,0-1 0,-1 0 0,0 0 0,0-1 0,0 0 0,10-20 0,-10 12 22,-1 0 1,0 0 0,-2 0-1,0-1 1,0 0 0,0-20 0,-1 3 128,-3 0 0,-2-48 0,-1 68-155,0 0 1,-1 0-1,0 0 0,-1 0 0,-1 0 1,-1 1-1,0 0 0,-1 0 0,0 0 0,-1 1 1,-12-16-1,15 24-56,1 1 0,-1-1-1,0 1 1,0 0 0,-1 0 0,0 1 0,0-1 0,0 1-1,0 0 1,0 1 0,-1 0 0,0 0 0,1 0 0,-1 1-1,0 0 1,0 0 0,-1 0 0,1 1 0,0 1 0,0-1-1,-1 1 1,1 0 0,0 1 0,-1-1 0,1 2 0,-13 2-1,3 2-8,0 1-1,0 0 1,0 1-1,1 1 0,1 1 1,-1 0-1,1 1 0,1 0 1,0 1-1,1 1 0,0 0 1,1 1-1,-14 21 0,5-5-79,2 1-1,2 1 0,0 1 1,3 1-1,-19 58 0,29-74-211,-6 36-1,8-29-3203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7432,'0'0'7490,"10"1"-6939,43 2 425,83-8-1,-73 1-403,63 4 1,124 30 685,-164-18-719,-58-7-231,22 2 1177,-50-8-1239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9944,'0'0'3502,"-10"11"-2979,-34 35 14,41-43-391,0 0-1,0 1 0,0 0 1,0 0-1,1 0 1,-1 0-1,1 0 0,0 0 1,0 0-1,1 1 1,0-1-1,-1 1 0,1-1 1,1 1-1,-1 0 1,1-1-1,0 1 0,0 0 1,0 5-1,1-10-115,-1 1 0,0-1 0,0 0-1,0 1 1,0-1 0,1 0 0,-1 1 0,0-1-1,0 0 1,1 1 0,-1-1 0,0 0 0,1 0-1,-1 1 1,0-1 0,1 0 0,-1 0 0,0 1 0,1-1-1,-1 0 1,0 0 0,1 0 0,-1 0 0,1 0-1,-1 0 1,0 0 0,1 0 0,-1 0 0,1 0-1,16-3 468,15-12 39,-31 15-491,8-6 86,0 1 0,0-2 0,-1 1 0,0-1 0,0 0 1,-1 0-1,7-10 0,-10 13-45,-1 0 1,1-1 0,-1 0 0,0 0 0,-1 0-1,1 0 1,-1 0 0,0-1 0,-1 1 0,1-1-1,-1 1 1,0-1 0,0 0 0,0-9 0,-1 14-70,0 1-1,0-1 1,0 0 0,0 1 0,0-1 0,0 0 0,0 0-1,0 1 1,0-1 0,0 0 0,0 0 0,-1 1 0,1-1 0,0 0-1,0 1 1,-1-1 0,1 0 0,0 1 0,-1-1 0,1 1 0,-1-1-1,1 1 1,-1-1 0,1 0 0,-1 1 0,1 0 0,-1-1-1,1 1 1,-1-1 0,0 1 0,1 0 0,-1-1 0,0 1 0,1 0-1,-1 0 1,0-1 0,1 1 0,-1 0 0,0 0 0,0 0-1,1 0 1,-1 0 0,0 0 0,0 0 0,1 0 0,-1 0 0,-1 1-1,0 0-311,-1 0 0,1 0-1,-1 0 1,1 1-1,0-1 1,-1 1 0,1 0-1,0-1 1,-3 4-1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6128,'0'0'8856,"11"-5"-8367,19-8-40,1 1 1,53-13-1,-39 15-65,0 3 1,1 1 0,-1 3-1,1 1 1,80 9 0,-112-5-228,-1 1 1,1 0-1,-1 1 1,14 7-1,-21-9-48,0 1-1,0 0 1,0 0-1,-1 1 1,1 0-1,-1 0 1,0 0-1,0 1 1,0-1-1,6 9 1,-10-12-77,0 0 0,0 0 0,-1 0 0,1 0 0,0 0-1,-1 1 1,1-1 0,-1 0 0,1 0 0,-1 0 0,0 1 0,0-1 0,1 0 0,-1 0 0,0 1 0,0-1-1,0 0 1,0 0 0,0 1 0,-1-1 0,1 0 0,0 0 0,0 1 0,-1-1 0,1 0 0,-1 0-1,1 0 1,-1 0 0,0 1 0,-2 1-113,0 0 0,0 0 0,0-1 0,0 1 1,-1-1-1,1 0 0,-5 2 0,-6 5-2689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9536,'0'0'893,"10"0"-465,131-7 788,196-1 1761,-224 11-1503,-97-4-1004,0 0 0,0-1-1,0-1 1,30-9 0,-37 8-2638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 5920,'0'0'4745,"-15"-3"-4265,-12-2-111,-37-3 0,51 7-203,1 0 1,-1 2-1,0-1 1,1 2 0,-1-1-1,-22 7 1,14 0 195,0 0 0,1 1 0,0 1 0,-36 25 0,46-28-188,1 0 0,0 1-1,1 0 1,-1 1 0,2 0-1,-1 0 1,1 1 0,1 0-1,0 0 1,0 1 0,-4 11-1,8-18-102,0 1-1,1 0 0,0-1 0,0 1 0,0 0 0,1 0 0,-1 0 0,1 0 0,0 0 0,1 0 0,-1 0 0,1-1 0,0 1 0,0 0 1,1 0-1,-1-1 0,1 1 0,0 0 0,0-1 0,0 0 0,1 0 0,0 1 0,0-1 0,0-1 0,0 1 0,0 0 0,5 3 0,-1-2-18,-1 0-1,1 0 0,0 0 0,1-1 1,-1 0-1,1 0 0,0-1 0,0 0 1,0 0-1,0-1 0,0 0 0,1 0 1,-1-1-1,17 0 0,-10-2-9,1-1-1,-1 0 0,0-2 1,0 1-1,0-2 1,-1 0-1,0-1 1,0 0-1,0-1 0,0-1 1,-1 0-1,13-11 1,-3 0 30,0-1 1,-1 0-1,-1-2 1,-2-1-1,22-30 0,-30 36 85,0 0 0,-2 0 0,0-1 0,8-22-1,-16 24 156,-4 13-81,-3 9-86,-9 10 14,-4 8-36,9-5-63,2 1 1,0 0 0,1 1 0,-8 37 0,-6 90 109,12-78-71,-4 23 106,-1 121 1,26 17 240,-12-174-138,-1-51-147,2-10-3451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9944,'0'0'3529,"-2"12"-2864,-18 172 1148,9-63-1027,-6 49 1280,5 212 1,17-323-1331,-4-53-600,0-1 1,1 0 0,-1 1 0,1-1 0,0 0-1,0 0 1,1 0 0,4 8 0,-6-12-108,1 0 1,-1 0 0,0 0 0,0 0-1,1 0 1,-1-1 0,0 1 0,1 0-1,-1-1 1,1 1 0,-1-1 0,1 1-1,-1-1 1,1 0 0,-1 0 0,1 0-1,-1 0 1,3 0 0,32-4 146,-29 2-144,88-16 206,66-12 91,-157 29-324,9-1 55,-1 0 0,1 0 0,0 2 0,0-1 0,0 2 0,0-1 0,0 2 0,13 2 0,-17-2-133,-11-7 286,-13-7-2254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13056,'0'0'2080,"14"-5"-1768,264-77 1862,-251 77-1457,1 0-1,-1 1 0,1 2 1,0 1-1,52 5 1,-71-2-344,0 0 373,-14-12-899,-4 0-2931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11952,'0'0'4384,"16"4"-3934,31 5 48,0-1-1,1-2 1,59-1 0,-97-6-411,46 0 733,1-2 0,-1-3-1,62-14 1,-115 19-689,1 0-1,0 1 1,0-1-1,0 1 0,0 0 1,-1 0-1,1 0 1,0 1-1,5 1 0,-11 2-3214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11952,'0'0'2514,"10"-6"-1914,1-1-458,1 1 1,-1 1-1,1-1 0,1 2 1,-1 0-1,20-4 0,32-2 591,0 2 0,1 3 0,0 3 0,102 10 0,-56 2 1202,-67-9-4226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9344,'0'0'5177,"-1"13"-4454,-3 167 1218,22 89 442,-7-153-1364,-2-11 609,-3-117-1746,-6 2-2828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0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8240,'0'0'8577,"1"11"-8299,37 215 1657,-33-199-1606,1 13 346,0-24 490,12-50-579,-5-12-415,-6 18-45,16-39-1,-4 20-10,-14 30-31,1 0-1,1 1 1,1 0-1,0 0 1,20-26-1,-28 41-73,0 1-1,1-1 0,-1 0 0,0 1 0,1-1 1,-1 1-1,1-1 0,-1 1 0,1-1 0,-1 1 1,1-1-1,0 1 0,-1-1 0,1 1 0,0-1 1,-1 1-1,1 0 0,0 0 0,-1-1 0,1 1 1,0 0-1,0 0 0,-1 0 0,1 0 1,0 0-1,0 0 0,-1 0 0,1 0 0,0 0 1,0 0-1,-1 0 0,1 0 0,0 0 0,0 1 1,-1-1-1,1 0 0,0 1 0,-1-1 0,1 0 1,0 1-1,-1-1 0,1 1 0,-1-1 0,1 1 1,-1-1-1,1 1 0,-1 0 0,1-1 1,-1 1-1,1-1 0,-1 1 0,0 0 0,1 0 1,-1-1-1,0 2 0,3 5 34,0 0-1,-1 0 1,1 0 0,0 9-1,-3-16-41,6 40 171,1 43 1,-4-42 90,8 43-1,-11-80-173,1 0 0,1 0 0,-1 0 0,0 0 0,1 0 0,0 0 0,4 7 0,-5-11-70,-1-1-1,1 1 1,0 0-1,0 0 1,-1-1-1,1 1 0,0 0 1,-1-1-1,1 1 1,0-1-1,-1 1 1,1-1-1,-1 1 1,1-1-1,-1 1 1,1-1-1,-1 0 1,1 1-1,-1-1 0,1 0 1,11-17 80,-12 18-88,57-92 282,-19 30-56,61-77-1,-98 137-226,0 1 0,0 0-1,-1 0 1,1 0 0,0 0-1,0 0 1,0 0 0,1 0 0,-1 0-1,0 0 1,0 0 0,0 1-1,1-1 1,-1 0 0,0 1 0,1-1-1,-1 1 1,0 0 0,1-1-1,-1 1 1,1 0 0,1 0-1,-1 0 5,-1 1 0,1 0-1,-1 0 1,1 0-1,-1 0 1,1 0 0,-1 0-1,0 0 1,0 0-1,0 1 1,0-1-1,0 0 1,0 1 0,0-1-1,0 1 1,0-1-1,-1 1 1,2 2 0,8 21 115,0-1 0,-2 1 0,0 1 0,-2 0 0,-1-1 0,2 38 0,5 10 387,-3-21-90,-3 9 152,-5-35-4540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10848,'0'0'1101,"14"-1"-772,63-4 105,184-2 1684,-146 21-1083,-84-8-402,0-1 0,0-2 0,0-1 0,57-5 0,-76 1-399,1 0 0,0-1 0,-1 0 0,0-1 1,1-1-1,10-6 0,-4 5-332,-13 6-2384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7232,'0'0'1433,"-14"4"-714,-6 3-430,-1-1 367,-40 19-1,48-17-322,-1 0 0,2 2 0,-1-1 0,1 2 0,-12 12 0,-2 1 199,-6 5 416,-38 46-1,60-63-725,0 1 0,1 0 0,1 1-1,0 0 1,1 0 0,0 0 0,-4 17-1,9-28-166,1 1 0,0-1 0,1 1 0,-1-1 0,1 1-1,0 0 1,-1-1 0,1 1 0,1-1 0,-1 1 0,1 0-1,-1-1 1,1 1 0,0-1 0,0 1 0,1-1 0,-1 0-1,1 1 1,-1-1 0,1 0 0,2 3 0,0-2-6,-1-1 1,1 0-1,0 1 0,0-1 1,0 0-1,0-1 1,1 1-1,-1-1 1,1 0-1,-1 0 1,1 0-1,0-1 1,0 0-1,8 2 0,-3-2 10,1 0 0,-1 0 0,0-1-1,1 0 1,-1-1 0,0 0 0,1-1 0,-1 0-1,0-1 1,19-7 0,-15 4 8,-1-1-1,0-1 1,0 0 0,0-1 0,-1 0 0,19-19 0,-4-2 67,-1-2 0,-2 0 0,-1-1 1,31-61-1,-46 79-81,-4 9-2,0-1 0,0 0 0,0-1-1,-1 1 1,0-1 0,-1 1 0,0-1-1,0 0 1,0 0 0,0-9 0,-4 15 80,-3 7-77,-3 11-10,-8 19 49,1 0-1,3 1 1,0 1 0,3 0-1,-10 65 1,10-13 85,-22 306 792,32-362-864,-6 101 712,5-131-994,-2 4 702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11944,'0'0'713,"-7"10"-345,2-4-314,-23 32 530,-38 64-1,43-54-280,2 0 0,2 2 0,2 0 0,3 1 0,2 1 0,2 0 1,2 1-1,3-1 0,2 1 0,2 0 0,2 0 0,3 0 0,19 91 0,-16-113-114,2 0-1,1-1 1,2 0 0,1-1 0,1 0-1,34 50 1,-42-70-117,1-1 0,0 0 0,1 0 0,-1-1 0,1 0 0,1-1 0,-1 1 0,1-1 0,0-1 0,1 0 0,-1 0 0,1-1 0,19 6 0,-22-9-81,1 1 0,-1-1-1,1-1 1,-1 1 0,1-1-1,-1-1 1,1 1 0,-1-1 0,0-1-1,1 1 1,-1-1 0,0 0 0,0-1-1,0 0 1,0 0 0,-1 0-1,1-1 1,-1 0 0,0 0 0,7-7-1,10-10-2732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8744,'0'0'2990,"7"-11"-2374,0-3-405,-3 7-85,0 0 0,0 0-1,1 0 1,0 0 0,0 0 0,1 1 0,9-9 0,-8 8 98,1 0 0,0 1 0,0 0 0,0 0 1,1 1-1,-1 0 0,1 0 0,0 1 1,1 0-1,-1 1 0,12-3 0,-18 6-172,0 0 0,-1 0-1,1 0 1,-1 0 0,1 1 0,0 0-1,-1-1 1,0 1 0,1 0-1,-1 0 1,1 0 0,-1 0 0,0 1-1,0-1 1,1 1 0,-1-1-1,0 1 1,-1 0 0,4 3 0,2 3 60,0 0 1,-1 1 0,8 14-1,11 25 295,24 66-1,-36-77-171,2-1 0,2 0-1,1-1 1,35 51 0,-13-43 123,-37-40-298,1 0 1,-1 1-1,1-2 0,0 1 1,0 0-1,0-1 0,1 0 1,-1 0-1,9 3 0,-11-5-29,1 0 0,-1 0 0,0 0 0,0 0 0,1 0 0,-1-1 0,0 1 0,0-1 0,0 1 0,1-1 0,-1 0 0,0 0 0,0 0 0,0 0 0,0 0 0,-1 0 0,1-1 0,0 1 0,0-1 0,1-1 0,4-5 84,0 1 0,11-18 0,-7 8-2,-1-1 1,0-1-1,-2 1 0,9-26 0,18-84 301,-2 7 58,-21 83-306,-9 26-81,1-1 1,0 1-1,1 0 1,0 0-1,8-12 1,-12 22-60,1 0-1,0 0 1,0 0 0,0 0 0,0 0-1,0 1 1,0-1 0,0 1-1,0 0 1,1-1 0,-1 1 0,0 0-1,1 1 1,-1-1 0,1 0-1,-1 1 1,1-1 0,0 1 0,-1 0-1,1 0 1,-1 0 0,1 0-1,0 0 1,-1 0 0,4 2 0,8 1 39,-1 1 1,1 0 0,20 10 0,-9-3 23,-12-5-34,0 0-1,0 1 1,16 12-1,-26-17-53,5 0 275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12864,'0'0'2582,"10"-2"-2131,33-8-8,79-7 0,227-28 1386,-237 28-3571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0 9944,'0'0'2124,"-8"12"-1520,-99 136 1145,-28 38 111,-25 31 441,116-162-1534,-24 29 634,51-62-651,17-23-580,1 0-151,6-7-2790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12056,'0'0'1866,"10"14"-1364,-4-6-423,72 100 786,61 102 990,-105-153-1263,-14-19-103,11 16 371,-28-49-680,0-1-1,0-1 1,0 1-1,0 0 1,1-1-1,0 1 1,-1-1-1,1 0 1,7 4-1,-10-7-148,0 0 0,0 0 0,0 0 0,0 0 0,1 0 0,-1 0 0,0 0-1,0 0 1,0-1 0,0 1 0,0 0 0,0-1 0,0 1 0,0-1 0,0 1-1,0-1 1,0 1 0,0-1 0,-1 1 0,1-1 0,0 0 0,0 0 0,0 1-1,-1-1 1,1 0 0,0-1 0,15-20-2858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11352,'0'0'1537,"5"16"-926,-4-11-553,5 13 142,0 1-1,-2 0 1,0 0-1,-2 1 1,1 21 0,11 424 4285,-14-441-4095,1-8 125,-1-1 0,5 18-1,-5-32-498,0-1 1,-1 0-1,2 1 0,-1-1 0,0 1 0,0-1 0,0 1 0,0-1 1,0 0-1,0 1 0,0-1 0,0 0 0,1 1 0,-1-1 0,0 1 1,0-1-1,0 0 0,1 1 0,-1-1 0,0 0 0,1 0 0,-1 1 1,0-1-1,0 0 0,1 0 0,-1 1 0,1-1 0,-1 0 0,0 0 1,1 0-1,-1 1 0,0-1 0,1 0 0,-1 0 0,1 0 0,-1 0 0,0 0 1,1 0-1,-1 0 0,1 0 0,-1 0 0,1 0 0,-1 0 0,0 0 1,1 0-1,-1-1 0,0 1 0,1 0 0,-1 0 0,1 0 0,-1 0 1,0-1-1,1 1 0,-1 0 0,0 0 0,1-1 0,-1 1 0,0 0 1,0-1-1,1 1 0,-1 0 0,0-1 0,0 1 0,0 0 0,1-1 0,-1 1 1,0-1-1,17-26-122,-7 4-2763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12360,'0'0'1606,"7"-10"-1228,-2 2-302,-1 1-23,0 1 1,1 0-1,-1 0 1,1 0 0,0 0-1,1 1 1,0 0-1,-1 0 1,13-7 0,-3 4 79,1 1 1,0 0-1,1 1 1,-1 1 0,1 1-1,0 0 1,0 1-1,0 1 1,1 0 0,-1 2-1,0 0 1,1 0-1,-1 2 1,0 0 0,0 1-1,0 1 1,0 1 0,29 12-1,-41-15-81,0 1 0,0 0 0,0 0 0,0 0 0,-1 1-1,0 0 1,0 0 0,0 0 0,0 0 0,0 1 0,-1-1 0,1 1 0,-1 0-1,-1 0 1,1 0 0,-1 0 0,0 1 0,3 8 0,-4-8 0,0 1-1,-1-1 1,1 0 0,-1 0 0,-1 1 0,1-1 0,-1 0-1,0 1 1,0-1 0,-1 0 0,0 0 0,0 0-1,0 0 1,-1-1 0,0 1 0,-6 9 0,-11 11 248,-23 26 0,25-33 4,2 2 0,-25 37 0,34-47-127,-4 9 352,11-19-507,0-1-1,-1 1 1,1-1 0,0 1 0,1-1-1,-1 1 1,0-1 0,0 1 0,0-1-1,0 1 1,0-1 0,0 1 0,0-1-1,1 0 1,-1 1 0,0-1 0,0 1-1,1-1 1,-1 0 0,0 1-1,1-1 1,-1 1 0,0-1 0,1 0-1,-1 0 1,1 1 0,-1-1 0,0 0-1,1 0 1,-1 1 0,1-1 0,-1 0-1,1 0 1,-1 0 0,1 0 0,-1 0-1,1 1 1,-1-1 0,2 0 0,59 12 452,81 20 92,-124-26-506,-1 0 0,0 1-1,0 1 1,-1 0 0,29 21-1,-41-26-43,0 0-1,0 0 0,-1 1 1,1-1-1,-1 1 0,0 0 1,0 0-1,-1 0 0,1 0 1,-1 0-1,0 1 1,0-1-1,0 1 0,0-1 1,-1 1-1,0 0 0,0-1 1,0 1-1,-1 0 0,0 0 1,1 0-1,-2 5 0,0-1 14,-1-1-1,0 1 0,0-1 1,-1 0-1,0 0 0,0 0 1,-1 0-1,0 0 0,0-1 1,-1 0-1,0 0 0,-6 7 1,-18 18 75,-1-2 1,-2 0 0,-1-3-1,-1-1 1,-1-1 0,-1-2-1,-55 26 1,78-42-66,-1-2 0,0 0 1,0 0-1,0-1 0,0-1 1,-1 0-1,1-1 0,-1-1 1,0 0-1,0-1 0,1-1 0,-1 0 1,0-1-1,1-1 0,-1 0 1,1-1-1,0 0 0,-19-9 1,31 12-44,0 0 1,0 0-1,0 0 1,0 0 0,1 0-1,-1 0 1,0-1-1,1 1 1,-1-1-1,1 1 1,0-1 0,-1 1-1,1-1 1,0 0-1,0 0 1,0 0 0,0 1-1,0-1 1,0 0-1,1 0 1,-1 0 0,1 0-1,-1-1 1,1 1-1,0 0 1,0 0 0,0 0-1,0 0 1,0 0-1,0 0 1,1 0 0,-1 0-1,1 0 1,-1 0-1,1 0 1,1-4 0,3-4-456,0 0 0,1 0 1,0 0-1,1 1 1,8-9-1,-9 10-957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7936,'0'0'2554,"13"-6"-1791,-5 3-629,11-6 234,1 2 1,-1 0-1,26-4 0,-3 2 583,0 3 1,0 1 0,1 2 0,-1 2 0,1 1-1,72 12 1,-96-10-358,-16-2-831,0 0-1,1 0 0,-1 1 1,0 0-1,0-1 1,0 1-1,4 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09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0 267 9744,'0'0'5112,"6"-10"-4570,9-15 106,35-43-1,-43 60-446,0 0-1,0 0 0,1 1 0,0 0 1,0 0-1,1 1 0,-1 0 1,1 0-1,1 1 0,12-5 1,-20 9-140,1 0 1,-1 1 0,1-1-1,0 1 1,-1-1-1,1 1 1,0 0-1,0 0 1,-1 0 0,1 0-1,0 1 1,-1-1-1,1 1 1,0-1-1,-1 1 1,1 0 0,-1 0-1,1 0 1,-1 1-1,0-1 1,1 0 0,-1 1-1,0 0 1,0-1-1,0 1 1,0 0-1,0 0 1,-1 0 0,1 0-1,0 1 1,-1-1-1,0 0 1,2 4-1,3 7 98,-1 1-1,0 0 0,-1 0 0,5 28 0,-7-28-62,5 22 290,1 0 1,2-1 0,1 0-1,22 47 1,-31-78-316,0 0 0,1 0 0,-1 0 0,1-1 0,-1 1 1,1-1-1,0 0 0,1 0 0,-1 0 0,0 0 0,7 4 0,-9-7-54,0 0-1,0 0 1,0 0-1,0-1 1,0 1 0,0 0-1,0 0 1,0-1-1,0 1 1,0-1-1,0 1 1,0-1-1,0 1 1,0-1-1,0 1 1,0-1 0,-1 0-1,1 0 1,0 1-1,0-1 1,-1 0-1,1 0 1,-1 0-1,2-2 1,13-24 193,3-17 37,-2-1-1,-2-1 1,12-73-1,1-1 302,-22 98-417,-4 17-53,-1-1 1,2 1-1,-1 0 1,1 0-1,0 0 1,3-7-1,-4 11-49,0-1 0,0 1 0,1 0 0,-1-1 0,0 1 0,1 0 0,-1 0 0,1 0 0,-1 0 0,1 0 0,0 0 0,-1 0 0,1 0 0,0 1 0,-1-1-1,1 1 1,0-1 0,0 1 0,0 0 0,0 0 0,-1-1 0,5 2 0,12 0 130,1 2 0,0 0 0,-1 1 0,1 0 0,21 10 0,-13-5 111,-24-8-214,38 14 638,-40-15-661,1 1 1,-1 0 0,1-1 0,-1 1 0,0 0 0,1-1 0,-1 1 0,0 0 0,0 0 0,0 0 0,1 0 0,-1 1 0,0-1 0,0 0 0,0 0-1,-1 1 1,1-1 0,0 0 0,0 1 0,-1-1 0,1 2 0,-3 6-692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11448,'0'0'885,"11"6"-420,16 13-52,-1 0 0,-1 2 0,0 1-1,30 35 1,-12 0 23,-2 2 0,-3 2 0,-3 1 0,-2 1 0,-4 2 0,25 77 0,-41-102-206,-2 0-1,-2 1 0,-2 0 1,-1 0-1,0 72 1,-7-79-68,-2 1 1,-1-1-1,-2 1 1,-1-1 0,-2-1-1,-1 0 1,-18 40-1,10-35-28,-1-2-1,-2 0 0,-1-2 1,-2 0-1,-2-2 0,-1 0 1,-1-2-1,-1-1 0,-2-2 1,-1-1-1,-54 35 0,24-20-2846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28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1943 11 4816,'0'0'7197,"-10"-2"-6953,-22-2 329,-34-1-1,62 6-485,1-1-1,-1 1 1,1 0-1,0 0 1,0 0-1,0 0 1,-1 0-1,1 1 1,0-1-1,0 1 1,1 0-1,-1 0 1,0 0-1,1 0 1,-4 4-1,-5 6 149,-20 26-1,15-16-55,-29 33 118,-94 103 245,-60 58 15,174-186-506,-111 137 209,19-20-59,-68 74 97,-292 319 535,271-321-412,76-72 212,112-129-454,13-14-89,1 0 1,0 0-1,0 0 0,0 0 0,1 1 1,-6 9-1,9-13-41,-1-1 0,1 1 0,0-1 0,-1 1 0,1-1 1,0 1-1,-1-1 0,1 1 0,-1-1 0,1 0 0,0 1 0,-1-1 0,1 1 0,-1-1 0,1 0 0,-1 0 1,1 1-1,-1-1 0,0 0 0,1 0 0,-2 1 0,-2-6-2540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29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99 587 9856,'0'0'3024,"3"-13"-2490,74-187 1416,21-8-124,-81 173-1025,23-71 1,-36 88-282,-4 12 6,-4 12 66,-57 128-99,-83 134 0,84-150-311,43-81-44,-35 58-1,53-95-134,-1 0 0,0 0 1,0 0-1,0 0 0,0-1 0,0 1 1,1 0-1,-1 0 0,0 0 0,0 1 1,0-1-1,0 0 0,0 0 0,1 0 1,-1 0-1,0 0 0,0 0 0,0 0 0,0 0 1,0 0-1,0 0 0,1 0 0,-1 0 1,0 0-1,0 0 0,0 1 0,0-1 1,0 0-1,0 0 0,0 0 0,0 0 0,0 0 1,0 0-1,1 1 0,-1-1 0,0 0 1,0 0-1,0 0 0,0 0 0,0 0 1,0 0-1,0 1 0,0-1 0,0 0 1,0 0-1,0 0 0,0 0 0,0 0 0,0 1 1,0-1-1,0 0 0,-1 0 0,1 0 1,0 0-1,0 0 0,0 0 0,0 1 1,0-1-1,0 0 0,0 0 0,21-9 66,27-17-11,-39 20-36,0 0 0,1 1 1,0 0-1,0 1 0,1 0 0,-1 0 0,1 1 1,0 1-1,0 0 0,0 0 0,0 1 0,0 0 1,0 1-1,0 0 0,0 1 0,14 3 0,-7 1 44,-1 0 0,34 16 0,-43-18-43,-7-3-23,-1 1 0,1-1 0,0 0 1,-1 0-1,1 0 0,-1 1 0,1-1 0,-1 0 1,1 0-1,0 1 0,-1-1 0,1 0 0,-1 1 1,1-1-1,-1 1 0,0-1 0,1 1 0,-1-1 1,1 1-1,-1-1 0,0 1 0,1-1 0,-1 2 1,4 0-16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1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 5224,'0'0'9418,"-1"13"-9062,-39 257 1096,19-149-652,9-59-223,-5 29 493,17-88-1015,0-1 1,-1 1 0,1-1-1,-1 0 1,0 1 0,0-1 0,0 0-1,0 0 1,-2 3 0,-5 0-2900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1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8744,'0'0'3657,"10"-2"-3081,40-6-29,0 3 0,0 2 0,1 2 0,-1 2 0,61 9 1,-60-3-184,6 0 531,58 1 0,-112-8-848,-1 0 1,0-1-1,0 1 1,1-1-1,-1 1 0,0-1 1,0 0-1,0 0 0,0 0 1,0 0-1,0 0 0,0-1 1,0 1-1,0-1 0,-1 1 1,1-1-1,-1 0 1,1 1-1,-1-1 0,1 0 1,-1 0-1,0 0 0,0 0 1,0 0-1,1-3 0,15-20 237,-12 22-2734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2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0 9648,'0'0'1072,"-4"19"-791,4-18-277,-54 252 877,48-230-786,-126 460 2509,118-427-508,33-79-1789,-1-2 1,16-30-1,10-13 11,-30 48-218,-3 3 46,1 0 0,0 1 1,2 1-1,18-17 1,-32 31-140,1 1 1,-1 0 0,1 0-1,-1-1 1,0 1-1,1 0 1,-1 0-1,1 0 1,-1 0 0,0 0-1,1 0 1,-1-1-1,1 1 1,-1 0 0,1 0-1,-1 0 1,1 1-1,-1-1 1,1 0 0,-1 0-1,0 0 1,1 0-1,-1 0 1,1 0 0,-1 1-1,0-1 1,1 0-1,-1 0 1,1 0-1,-1 1 1,0-1 0,1 0-1,-1 1 1,0-1-1,1 0 1,-1 1 0,0-1-1,0 0 1,1 1-1,-1-1 1,0 1 0,0-1-1,0 1 1,0-1-1,1 0 1,-1 1-1,0 0 1,7 23 129,-6-5-62,0 1 0,0 0 1,-5 33-1,1-34 8,2-1 0,1 0 0,0 0 0,5 35 0,-4-34 82,-2-16-138,1-1 0,0 0 0,0 0 0,0 0-1,0 1 1,0-1 0,1 0 0,-1 0 0,1 0 0,-1 1 0,1-1 0,0 0-1,1 2 1,-1-4-20,1 0 0,-1 0 0,1 0 0,-1 0 0,1 0 0,-1-1 0,1 1 0,-1 0 0,0-1 0,1 1 0,-1-1 0,0 0 0,1 1 0,-1-1 0,0 0 0,0 0 0,0 0 0,1 0 0,-1 0 0,1-2-1,3-1-17,14-9-2604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2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14 110 12160,'0'0'2146,"12"7"-2076,38 21 66,-48-27-113,0 0 0,0 0 0,0 0 1,0 0-1,1-1 0,-1 1 1,0-1-1,0 1 0,0-1 1,1 0-1,-1 0 0,0 0 1,0 0-1,0-1 0,1 1 1,-1 0-1,0-1 0,0 0 1,0 1-1,0-1 0,0 0 0,0 0 1,0 0-1,0 0 0,0-1 1,0 1-1,-1 0 0,1-1 1,0 0-1,-1 1 0,1-1 1,-1 0-1,0 1 0,1-1 1,-1 0-1,0 0 0,1-3 0,1-1 79,-1 0 0,1-1-1,-1 1 1,-1-1 0,1 1-1,-1-1 1,0 0 0,-1 1-1,1-12 1,-2 15-39,1-1 0,-1 1-1,1-1 1,-1 1 0,0 0 0,0-1-1,-1 1 1,-1-4 0,3 6-49,-1 1 1,1-1-1,-1 1 1,1-1-1,-1 0 1,1 1-1,-1-1 0,0 1 1,1-1-1,-1 1 1,1 0-1,-1-1 1,0 1-1,0 0 0,1-1 1,-1 1-1,0 0 1,0 0-1,1-1 0,-1 1 1,0 0-1,0 0 1,1 0-1,-1 0 1,0 0-1,0 0 0,0 0 1,1 1-1,-1-1 1,0 0-1,0 0 1,1 0-1,-1 1 0,0-1 1,1 0-1,-1 1 1,0-1-1,1 1 1,-1-1-1,0 1 0,0 0 1,-6 5 46,-1 1 0,1 0-1,0 0 1,1 0 0,-11 16 0,-23 45 174,34-58-180,1 1 0,1-1 0,0 1 0,0-1 0,1 1 0,-3 21 0,5-27-22,1-1 1,0 1-1,0-1 1,0 1-1,0-1 1,1 1-1,0-1 1,-1 1-1,2-1 1,-1 0-1,0 1 0,1-1 1,0 0-1,0 0 1,0 0-1,1 0 1,-1 0-1,1-1 1,0 1-1,4 3 1,0-1 38,1 0 0,0-1 0,1 0 0,-1 0 0,1-1 0,0 0 0,0-1 0,0 0 0,0 0 0,1-1 0,-1 0 0,1-1 0,0 0 0,-1 0 0,1-1 0,0 0 0,13-3 0,-1 0 85,0-1 0,-1-1 0,1-1 0,-1-1 0,0-1-1,30-16 1,-40 18-125,0-1-1,19-15 0,-15 7-2526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5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0 379 7024,'0'0'8180,"5"-11"-7807,20-34 35,1 2 0,2 0 0,2 1 0,62-65 0,-82 97-304,1 1 1,0 0-1,0 0 0,1 1 1,0 1-1,1 0 0,-1 1 1,1 0-1,1 1 0,20-6 1,-33 11-94,-1 0 1,1 0 0,0 0-1,0 0 1,0 0 0,0 0-1,0 0 1,-1 0 0,1 0 0,0 1-1,0-1 1,0 0 0,-1 0-1,1 1 1,0-1 0,0 1-1,-1-1 1,1 1 0,0-1-1,-1 1 1,1-1 0,0 1-1,-1 0 1,1-1 0,-1 1-1,1 0 1,-1-1 0,1 1-1,-1 0 1,0 0 0,1-1-1,-1 1 1,0 0 0,1 1-1,4 35 177,-5-36-183,-1 41 132,-2 1 0,-1-1 0,-19 77 0,-6 49 143,27-140-223,0 0 0,4 30 1,-1-45-33,1 0 1,0 0-1,1 0 1,0 0 0,1-1-1,9 21 1,-12-32-21,-1 0 1,0 0-1,1 0 0,-1 0 1,1 0-1,-1 0 1,1 0-1,-1 0 0,1 0 1,0-1-1,-1 1 1,1 0-1,0 0 0,0-1 1,0 1-1,0 0 1,-1-1-1,1 1 1,0-1-1,0 1 0,0-1 1,0 1-1,0-1 1,0 0-1,0 1 0,0-1 1,1 0-1,-1 0 1,0 0-1,0 0 0,0 0 1,0 0-1,0 0 1,2-1-1,1-1 19,0 0 0,-1 0 1,1 0-1,-1-1 0,1 1 0,-1-1 0,6-6 0,11-13 102,-2 0 0,-1 0-1,0-2 1,17-32-1,45-109 511,-26 8-223,0 2 65,-52 154-473,-1 1 0,0-1 1,1 0-1,-1 1 0,1-1 0,-1 1 1,1-1-1,-1 1 0,1-1 0,-1 1 1,1-1-1,0 1 0,-1-1 0,1 1 0,0-1 1,-1 1-1,1 0 0,0 0 0,-1-1 1,1 1-1,0 0 0,0 0 0,-1 0 1,1 0-1,0 0 0,0 0 0,-1 0 0,1 0 1,0 0-1,0 0 0,-1 0 0,1 0 1,0 1-1,0-1 0,-1 0 0,1 0 1,0 1-1,-1-1 0,1 1 0,0-1 0,-1 0 1,2 2-1,31 24 88,-26-19-84,20 16 37,-10-8 33,1-1 0,37 24-1,-53-37-69,-1 0 0,0 0 0,1-1 0,-1 1 0,1-1 0,-1 1 0,1-1 0,-1 0 0,1 1 0,-1-1 0,1 0 0,-1 0 0,1 0 0,-1 0 0,1 0 0,-1-1 0,1 1 0,-1 0 0,1-1 0,-1 1 0,1-1 0,-1 1-1,0-1 1,1 0 0,-1 0 0,0 0 0,1 1 0,-1-1 0,0 0 0,0 0 0,0-1 0,1 0 0,4-6 33,-1 1 0,0-1-1,0 0 1,5-13 0,-7 15-686,0 0 1,0 0 0,0 0 0,6-6-1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6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0 8136,'0'0'1921,"-15"11"-1570,-1-1-235,7-5-40,0 1-1,0 0 1,1 1-1,-1 0 1,2 0-1,-1 1 1,1 0-1,-10 15 1,9-11 138,0 1 0,2 0 1,-8 18-1,12-26-110,0 0 1,1 0-1,-1 1 1,1-1-1,0 0 0,1 1 1,-1-1-1,1 1 1,0-1-1,0 1 0,1-1 1,1 7-1,-2-11-72,0 0-1,1 0 0,-1 0 1,1 0-1,-1 0 1,1 0-1,-1 0 0,1 0 1,-1 0-1,1 0 1,0 0-1,0 0 0,-1-1 1,1 1-1,0 0 1,0 0-1,0-1 0,0 1 1,0-1-1,0 1 1,0-1-1,0 1 0,0-1 1,0 1-1,0-1 1,0 0-1,0 0 1,1 0-1,-1 0 0,0 1 1,0-1-1,0-1 1,0 1-1,0 0 0,0 0 1,0 0-1,1-1 1,-1 1-1,0 0 0,0-1 1,0 1-1,1-2 1,3 0 53,0-1 1,0 1 0,0-2 0,-1 1 0,1 0 0,-1-1 0,5-5 0,6-10 172,0 0 1,-2-1 0,12-24 0,3-1 460,-19 33-66,-8 23-229,-1 4-358,4 72 208,2 22 118,-11 132 0,5-230-345,-1 0-1,-1-1 1,0 1-1,0-1 1,-1 0-1,-1 0 1,1 0-1,-2 0 0,1 0 1,-1-1-1,-9 12 1,12-19-27,1-1 1,-1 1-1,0-1 1,0 0-1,0 0 1,0 0 0,0 0-1,0 0 1,0 0-1,-1 0 1,1-1-1,0 1 1,0-1-1,-1 1 1,1-1 0,0 0-1,0 0 1,-1 0-1,1 0 1,0-1-1,0 1 1,-1-1-1,1 1 1,0-1-1,0 0 1,0 0 0,0 1-1,0-2 1,-3 0-1,-1-1 47,0 0-1,0-1 1,1 0-1,-1 0 1,1 0-1,0 0 0,0-1 1,-8-10-1,10 10-42,0 0-1,0 0 0,1 0 0,-1-1 0,1 1 0,1-1 1,-1 0-1,1 1 0,0-1 0,0 0 0,0 0 1,1 0-1,0 0 0,0 0 0,1 0 0,-1 1 1,1-1-1,1 0 0,-1 0 0,1 1 0,0-1 0,0 1 1,1-1-1,-1 1 0,1 0 0,1 0 0,-1 0 1,1 0-1,-1 1 0,1-1 0,0 1 0,1 0 1,-1 0-1,1 1 0,0-1 0,0 1 0,0 0 0,0 1 1,0-1-1,1 1 0,-1 0 0,1 0 0,0 0 1,0 1-1,10-1 0,-12 1 4,1 1 1,-1 0-1,1 0 0,-1 1 0,0-1 1,1 1-1,-1 0 0,1 0 1,-1 0-1,0 1 0,0-1 1,0 1-1,0 0 0,0 0 0,0 1 1,-1-1-1,1 1 0,-1 0 1,1 0-1,5 6 0,-6 5 158,-4-10-3324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6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 7936,'0'0'2920,"-11"7"-2114,2-1-640,-9 5 270,1 1 0,-18 17-1,31-25-254,0-1 0,0 1-1,0 0 1,1 0-1,0 0 1,0 0 0,0 0-1,0 1 1,1 0 0,0-1-1,0 1 1,0 0 0,0 0-1,1 0 1,0 0 0,-1 6-1,3-9-111,-1-1 1,0 1-1,1-1 0,-1 1 0,1-1 0,0 1 0,-1-1 1,1 0-1,0 1 0,0-1 0,0 0 0,0 1 1,0-1-1,0 0 0,0 0 0,1 0 0,-1 0 1,0 0-1,1 0 0,-1-1 0,0 1 0,1 0 0,-1-1 1,1 1-1,-1-1 0,3 1 0,3 2 77,0-2-1,0 1 0,1-1 0,10 1 1,-7-2-20,1-1 1,-1 0-1,1-1 1,-1 0-1,0 0 1,1-1-1,-1-1 1,14-6-1,15-14-2455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0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11152,'0'0'7631,"13"-1"-7100,40-3-52,-50 4-429,0 1 1,0-1-1,0 1 0,0-1 1,0 1-1,0 0 0,0 1 1,0-1-1,0 0 1,-1 1-1,1-1 0,0 1 1,-1 0-1,0 0 1,1 0-1,-1 0 0,0 0 1,0 1-1,3 4 0,-1-3 36,4 8 141,0 1 0,0-1 1,-1 1-1,-1 1 0,8 21 0,-10-22 31,1-1 0,1 1 1,0-1-1,0 0 0,1-1 0,11 14 1,-15-21-125,-1-1-13,1 0 1,-1-1 0,1 1 0,-1-1 0,1 0 0,3 3 0,-5-5-112,0 0 0,-1 1 0,1-1-1,0 0 1,0 0 0,-1 1-1,1-1 1,0 0 0,0 0 0,0 0-1,-1 0 1,1 0 0,0 0-1,0 0 1,0 0 0,-1 0 0,1-1-1,0 1 1,0 0 0,-1 0 0,1-1-1,0 1 1,0-1 0,-1 1-1,1 0 1,-1-1 0,1 1 0,0-1-1,-1 0 1,1 1 0,-1-1-1,1 1 1,-1-1 0,1-1 0,6-9-3248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7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90 6328,'0'0'4288,"18"-10"-3559,-5 3-568,4-3 25,0 1 1,1 0-1,0 1 1,0 2-1,24-7 1,4 6 586,0 2 1,93 2-1,-44 2 264,-46 0 86,96 11-1,-69 5-2833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9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109 666 7232,'0'0'1857,"-2"18"-1316,-28 254 1063,-7 97 655,10-87 240,27-259-2112,0-19-232,1-1 0,-1 1 1,-1 0-1,1-1 0,0 1 0,-1 0 1,0-1-1,1 1 0,-4 6 0,1-55 1259,0-76-988,5-1 0,6 1 0,23-124 0,-21 194-284,1 1 1,35-90-1,-33 107-88,2 2 1,1 0-1,1 1 0,2 1 1,25-30-1,-38 51-40,1 1 1,0 0-1,0 0 0,1 1 0,0-1 1,0 2-1,0-1 0,1 1 0,0 1 1,0 0-1,11-4 0,-15 6-2,-1 1 0,1 0 0,-1 1-1,1-1 1,-1 1 0,1 0 0,-1 0-1,1 0 1,-1 0 0,1 1 0,-1 0 0,1 0-1,-1 0 1,0 1 0,0-1 0,1 1 0,-1 0-1,0 0 1,-1 0 0,1 1 0,0 0-1,0-1 1,-1 1 0,0 0 0,0 1 0,6 6-1,-4-3 10,0 0-1,-1 1 0,1 0 0,-1-1 0,-1 1 1,0 1-1,0-1 0,0 0 0,-1 1 1,-1 0-1,1-1 0,-1 1 0,-1 0 1,0-1-1,0 1 0,0 0 0,-1 0 1,-1-1-1,1 1 0,-1 0 0,-6 13 0,-1 0 42,0 1 0,-2-2-1,-1 1 1,-1-1-1,0-1 1,-29 32-1,28-36 2,-1 0 0,0-1 0,-22 16 0,32-27-44,1-1 0,0 0 0,-1 0-1,0 0 1,1-1 0,-1 0-1,0 0 1,0 0 0,-1 0 0,1-1-1,0 0 1,0 0 0,-1 0 0,1-1-1,-1 1 1,1-1 0,0-1 0,-9 0-1,4-2 35,0 0 0,1-1-1,0 0 1,-1 0-1,1-1 1,-8-6 0,15 10-41,1 0 0,-1 0 0,1 0 0,0 0 0,-1 0 0,1-1 0,0 1 0,-1 0 0,1-1 0,0 1 1,0-1-1,0 0 0,1 1 0,-1-1 0,0 0 0,0 1 0,1-1 0,-1 0 0,1 0 0,0 0 0,0 1 1,-1-1-1,1 0 0,0 0 0,0 0 0,1 0 0,-1 0 0,0 1 0,1-1 0,-1 0 0,1 0 0,-1 1 1,1-1-1,0 0 0,0 1 0,0-1 0,0 0 0,0 1 0,0-1 0,2-1 0,4-4 10,0 1-1,1 0 0,0 1 1,0-1-1,0 1 1,1 1-1,-1 0 0,1 0 1,17-4-1,-3-1 12,70-22 72,140-29-1,1 0-70,-6-30-122,-209 81 66,-9 4 39,-24 16 37,-8 5-15,-14 9 48,-59 55 0,73-57-44,0 1 0,2 1 1,0 1-1,-18 34 0,28-42 1,0 1-1,2 1 1,0-1 0,1 1-1,1 0 1,1 1 0,-3 28 0,8-47-35,-1 0 0,1-1 1,0 1-1,0 0 1,0 0-1,0-1 0,0 1 1,0 0-1,0 0 1,1-1-1,-1 1 1,1 0-1,-1 0 0,1-1 1,0 1-1,0-1 1,-1 1-1,1-1 1,0 1-1,0-1 0,1 1 1,1 1-1,-2-2-2,1-1-1,-1 1 0,0-1 1,1 0-1,-1 0 1,1 1-1,-1-1 0,1 0 1,-1 0-1,0 0 1,1-1-1,-1 1 0,1 0 1,-1 0-1,0-1 1,1 1-1,-1-1 0,0 1 1,1-1-1,-1 0 1,0 1-1,0-1 1,1 0-1,-1 0 0,0 0 1,0 0-1,2-2 1,19-20 63,-1 0 1,36-51-1,-12 14 13,-15 23 9,-2-1-1,-2-1 1,-1-2-1,29-65 1,-49 93 62,-9 22-63,-9 22-32,7-15-38,-21 70 67,24-75-77,1 0 0,0 0-1,1 0 1,0 1-1,1-1 1,1 12 0,-1-20-8,1 0 0,-1 0 0,1 0 0,0 0 1,0 0-1,0-1 0,0 1 0,0 0 0,0 0 1,1-1-1,-1 1 0,1-1 0,0 0 1,0 1-1,0-1 0,0 0 0,0 0 0,0 0 1,1 0-1,-1 0 0,4 1 0,-3-1 2,1-1-1,-1 0 0,0 0 1,1-1-1,-1 1 0,1 0 1,-1-1-1,1 0 1,-1 0-1,1 0 0,-1 0 1,0-1-1,1 1 0,-1-1 1,1 0-1,-1 0 0,6-3 1,47-24 27,-2-2-1,-1-3 1,65-52 0,-9 6 49,-103 74-70,-2 3-2,-1-1-1,1 1 1,0-1 0,-1 1-1,1 0 1,0 1 0,6-3-1,-10 4-6,1 0-1,-1 0 0,1 0 1,0 0-1,-1 0 0,1 0 1,0 0-1,-1 0 0,1 0 1,0 1-1,-1-1 0,1 0 1,0 0-1,-1 0 1,1 1-1,-1-1 0,1 0 1,0 1-1,-1-1 0,1 1 1,0 0-1,0 0 0,0 0 0,0 1 0,-1-1 1,1 1-1,0-1 0,-1 1 0,1-1 0,-1 1 0,1 0 1,-1-1-1,0 1 0,1 2 0,-1 50 68,-1-39-56,1 0 1,1 16-1,0-23-9,0-1-1,0 1 0,1-1 0,0 0 0,0 0 0,1 0 0,0 0 0,0 0 0,4 7 0,-5-12-2,1 1 0,-1-1 0,0 0 0,0 0 0,1 0 0,0 0 0,-1 0 0,1 0 0,0-1 0,0 1 0,0-1 0,0 0-1,0 0 1,0 0 0,0 0 0,0 0 0,0-1 0,0 1 0,1-1 0,-1 0 0,0 0 0,0 0 0,0-1 0,5 0 0,6-2 3,1 0-1,-1-1 0,0 0 1,0-1-1,-1-1 0,1 0 1,-1-1-1,18-13 0,0-2 11,-2-2-1,33-32 1,-40 31 2,0 0 0,-2-1 0,-1 0-1,-1-2 1,21-45 0,-7 4 49,28-92-1,-42 106 12,-2-1 0,-3 0 1,6-61-1,-20 99-18,-1 11-6,-2 12 35,-7 25-21,1 0 0,1 0 0,-6 45 0,-4 98 89,17 125 83,26-3-41,-21-271-189,3 63-92,-8-100-1401,-1 1 0,-7-25 0,9 36 793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39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 15072,'0'0'1534,"18"-8"-881,254-94 801,-199 82-1076,99-15 1,79 2 593,-210 28-789,79-3 451,-107 8-1047,0 1-1,0 0 1,0 1-1,0 0 1,0 1-1,22 8 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41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0 599 6928,'0'0'5062,"17"-6"-4296,-8 3-665,7-2 85,1-1 0,-1-1-1,0 0 1,0-1 0,-1-1-1,19-13 1,13-17 400,-2-1 0,-2-3 0,44-55-1,-59 61 75,-2 0-1,-1-1 0,-2-2 0,33-79 1,-56 118-635,1-1 70,0 0-1,0 0 1,0-1 0,0 1 0,-1 0 0,1 0 0,-1-1 0,0 1 0,0 0 0,1-1 0,-2 1-1,1-4 1,-1 6-66,1 0-1,0 0 1,-1 1-1,1-1 1,-1 0-1,1 0 1,-1 0 0,1 1-1,0-1 1,-1 0-1,1 1 1,-1-1-1,1 0 1,0 1-1,0-1 1,-1 1-1,1-1 1,0 0-1,-1 1 1,1-1-1,0 1 1,0 0-1,-6 12 91,1-1 0,0 1-1,1 1 1,-4 20 0,-5 59 153,12-87-247,0 5 9,-7 81 235,8-80-216,0-1 0,1 1-1,0-1 1,1 0 0,5 20 0,-6-29-34,0 1 0,0-1 0,0 1-1,0 0 1,0-1 0,0 0 0,1 1 0,-1-1 0,1 0 0,0 0-1,0 1 1,-1-2 0,1 1 0,1 0 0,-1 0 0,0 0-1,0-1 1,1 0 0,-1 1 0,0-1 0,1 0 0,0 0 0,-1 0-1,1 0 1,0-1 0,-1 1 0,1-1 0,0 1 0,-1-1 0,1 0-1,0 0 1,0 0 0,-1-1 0,1 1 0,3-2 0,1 0 23,1 0 0,-1-1 0,1 0 0,-1 0 0,0 0 0,-1-1 0,1-1 1,-1 1-1,1-1 0,-1 0 0,6-6 0,1-5 49,0 0 0,0 0 0,18-35-1,21-58 175,-34 67 2,39-65-1,-46 95-108,-10 12-152,-1 0-1,0 0 1,1 0 0,-1 0-1,0 0 1,1 0 0,-1 0-1,0 0 1,1 0-1,-1 0 1,0 1 0,1-1-1,-1 0 1,0 0 0,1 0-1,-1 0 1,0 0-1,0 1 1,1-1 0,-1 0-1,0 0 1,1 0 0,-1 1-1,0-1 1,0 0 0,1 1-1,0 1 11,0 1 0,0-1 0,0 0 0,0 1 0,0-1 0,0 1 0,-1-1 0,1 1 0,-1 5 0,1 31 40,-2 0 0,-1 1 1,-3-1-1,-1 0 0,-2 0 1,-1-1-1,-20 52 0,22-74-26,3-2 15,-1-1 0,0 1 0,-2-2 0,1 1 0,-2-1 0,-13 19 1,21-30-38,-1-1 0,1 1 0,-1 0 1,0-1-1,1 1 0,-1-1 1,1 1-1,-1-1 0,0 1 1,1-1-1,-1 0 0,0 1 1,0-1-1,1 0 0,-1 1 1,0-1-1,0 0 0,0 0 1,1 0-1,-1 0 0,0 0 1,0 0-1,-1 0 0,1 0 5,1-1 0,-1 1 0,0-1 0,1 1-1,-1-1 1,1 1 0,-1-1 0,1 1-1,-1-1 1,1 0 0,-1 1 0,1-1 0,0 0-1,-1 0 1,1 1 0,0-1 0,-1 0 0,1-1-1,-1-5 49,0 1 0,0-1 0,1 1 0,0-8 0,1 8-36,0 1 0,0-1-1,0 1 1,1-1 0,-1 1-1,2-1 1,-1 1 0,0 0-1,1 0 1,0 0 0,0 1-1,1-1 1,-1 1-1,1-1 1,0 1 0,0 0-1,0 1 1,8-6 0,-4 3-11,0 1 1,0 0 0,1 1 0,0-1 0,0 2-1,0-1 1,0 1 0,1 1 0,-1 0-1,13-2 1,23 3-22,0 2 0,0 1 1,66 14-1,-80-12-83,-9 2-131,6 0-1155,-28-6 1332,0 0 0,0 0 0,0 0 1,1 0-1,-1 0 0,0 0 1,0 0-1,0 0 0,0 0 1,0 0-1,0 0 0,1 0 1,-1 0-1,0 0 0,0-1 0,0 1 1,0 0-1,0 0 0,0 0 1,0 0-1,1 0 0,-1 0 1,0 0-1,0 0 0,0 0 1,0-1-1,0 1 0,0 0 0,0 0 1,0 0-1,0 0 0,0 0 1,0 0-1,0-1 0,0 1 1,0 0-1,0 0 0,0 0 1,0 0-1,0 0 0,0-1 0,0 1 1,0 0-1,0 0 0,0 0 1,0 0-1,0 0 0,0 0 1,0-1-1,0 1 0,0 0 1,0 0-1,0 0 0,0 0 0,0 0 1,0 0-1,-1 0 0,1 0 1,0-1-1,0 1 0,0 0 1,0 0-1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44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651 1214 7936,'0'0'1280,"-12"-6"-912,8 4-334,-13-7 219,-1 1 0,0 0 0,0 2 0,-1 0 0,-29-6 0,21 11 188,-1 2 1,1 0-1,0 2 1,1 0-1,-1 2 1,-36 12-1,45-11-210,0 0 0,0 2-1,1 0 1,0 1 0,1 1 0,0 1-1,0 0 1,1 1 0,1 0 0,0 1-1,0 1 1,2 0 0,0 1 0,-14 21-1,22-28-155,0 0 0,0 0 0,0 1 0,1-1 0,1 1 0,0 0 0,0-1-1,0 1 1,1 0 0,0 0 0,1 0 0,0 0 0,1 0 0,0 0 0,0 0-1,0 0 1,2 0 0,-1-1 0,1 1 0,0-1 0,0 1 0,1-1 0,1 0-1,-1 0 1,1-1 0,0 0 0,1 1 0,0-2 0,0 1 0,0-1 0,12 9-1,-7-7-6,0-1 0,0 0 0,1-1 0,-1 0 0,1-1 0,0-1 0,1 0-1,-1 0 1,1-1 0,0-1 0,16 2 0,-11-4 12,-1 0 1,1-1-1,0-1 0,-1-1 0,1 0 1,-1-2-1,23-7 0,-5-2 90,0-2 0,52-32-1,55-46 245,-128 84-372,51-36 406,114-107 1,-168 137-211,-12 11-31,-10 9-91,0 4-69,1 1-1,-1 0 1,2 0-1,-1 1 0,1 0 1,1 1-1,-12 19 1,12-20-17,3-3-9,0 0 1,1 0 0,0 1 0,0-1 0,1 1-1,0 0 1,0 0 0,1 0 0,0 0 0,-1 14-1,2-17-9,1 1-1,1-1 0,-1 0 0,1 1 1,0-1-1,0 0 0,0 0 1,1 0-1,0 1 0,0-2 0,0 1 1,1 0-1,-1 0 0,1-1 0,0 1 1,0-1-1,7 7 0,-5-6 0,0 0 1,1 0-1,-1 0 0,1-1 0,0 0 0,0 0 0,0-1 0,1 1 1,-1-1-1,1-1 0,0 1 0,0-1 0,0 0 0,0-1 1,0 0-1,13 1 0,-11-3 3,0 1 0,0-2 0,1 1 0,-1-1-1,0-1 1,-1 0 0,1 0 0,0 0 0,-1-1 0,0-1 0,0 1 0,12-10 0,-10 7 9,-1-1 0,0 0 1,0 0-1,-1 0 0,0-1 0,-1 0 0,0-1 1,10-18-1,-14 23-11,-1 0 1,0 0-1,0 0 0,0 0 1,-1-1-1,0 1 0,0-1 1,0 1-1,-1-1 0,1 1 1,-1-1-1,-1 1 0,1-1 1,-1 1-1,0-1 0,0 1 1,-1-1-1,1 1 0,-1 0 1,-5-10-1,4 10 3,0 0 0,0 0 0,0 0 0,-1 0 0,0 0 0,0 1 0,0-1 0,-7-4 0,9 7-7,-1 1 0,1-1 0,-1 1 0,1 0 0,-1 0 0,0 0 0,1 0 0,-1 0 0,0 1 0,0-1 1,0 1-1,0 0 0,1 0 0,-1 0 0,0 0 0,0 0 0,0 1 0,0-1 0,-5 2 0,-10 4 23,1 1 0,-1 0 0,1 2 1,0 0-1,1 0 0,0 2 0,-15 12 0,29-21-26,0-1 0,0 1 0,0 0-1,0 0 1,0 1 0,0-1 0,0 0 0,1 1 0,-1-1-1,1 1 1,0-1 0,-2 6 0,3-8-5,0 1 1,0-1-1,0 0 1,0 1-1,0-1 0,0 0 1,0 0-1,0 1 1,0-1-1,0 0 0,1 0 1,-1 1-1,0-1 1,0 0-1,0 0 1,0 0-1,1 1 0,-1-1 1,0 0-1,0 0 1,0 0-1,1 1 0,-1-1 1,0 0-1,0 0 1,1 0-1,-1 0 1,0 0-1,0 0 0,1 0 1,-1 0-1,0 1 1,1-1-1,-1 0 0,0 0 1,0 0-1,1 0 1,-1 0-1,0 0 1,1-1-1,13 1 2,31-9-1,-1-3 1,0-1-1,45-20 1,-48 17-2,-24 10 0,137-49 0,-120 45 0,0 2 0,56-7 0,-81 14 13,-1 1-1,0 0 1,0 0 0,0 1-1,0 0 1,0 1 0,0-1-1,0 1 1,0 1 0,-1 0-1,9 4 1,-12-6-4,-1 1-1,0 1 1,1-1 0,-1 0 0,0 1-1,0 0 1,0 0 0,0 0-1,-1 0 1,1 0 0,-1 0 0,0 1-1,0-1 1,0 1 0,0-1 0,-1 1-1,0 0 1,1 0 0,-1-1 0,0 1-1,-1 0 1,1 0 0,-1 8 0,-1-3 23,0 0 1,-1 0-1,0 0 1,-1 0-1,1 0 1,-2-1-1,1 0 1,-1 1-1,-1-1 1,-6 9-1,5-8 32,1-1-1,0 1 1,1 0-1,0 0 1,0 0-1,1 1 1,0-1-1,-1 12 1,4-21-59,0 0 1,0 0-1,0 1 0,0-1 1,0 0-1,0 0 1,0 1-1,0-1 0,-1 0 1,1 0-1,0 0 1,1 1-1,-1-1 0,0 0 1,0 0-1,0 1 1,0-1-1,0 0 0,0 0 1,0 0-1,0 1 1,0-1-1,0 0 0,0 0 1,1 0-1,-1 0 1,0 1-1,0-1 0,0 0 1,0 0-1,1 0 1,-1 0-1,0 1 0,0-1 1,0 0-1,1 0 1,-1 0-1,0 0 0,0 0 1,1 0-1,10-5 105,13-16-21,-22 18-69,17-14 24,126-114 298,-139 126-313,0 1-1,0-1 0,1 1 0,-1 1 0,1-1 0,13-4 0,-18 8-21,0-1 0,0 1 0,0 0 0,-1-1 0,1 1 0,0 0 1,0 0-1,0 0 0,0 1 0,0-1 0,-1 0 0,1 1 0,0-1 0,0 1 0,0 0 0,-1 0 0,1-1 0,0 1 0,-1 0 0,1 0 0,-1 0 0,1 1 0,-1-1 0,1 0 0,-1 1 0,0-1 0,0 1 1,0-1-1,0 1 0,0-1 0,0 1 0,1 3 0,42 103 97,-13-26-40,-28-76-57,0 0 1,1 0-1,-1 0 0,1 0 1,0 0-1,1-1 0,-1 0 1,1 0-1,6 5 0,-9-8-2,1-1 0,-1 1-1,0-1 1,0 1-1,1-1 1,-1 0 0,1 0-1,-1 0 1,1 0-1,0 0 1,-1-1-1,1 1 1,0-1 0,-1 0-1,1 0 1,0 0-1,-1 0 1,1 0-1,0 0 1,-1-1 0,1 1-1,0-1 1,-1 0-1,1 0 1,-1 0 0,5-3-1,11-7 6,-2-1 1,1-1-1,-2-1 1,1-1-1,-2 0 0,0 0 1,-1-1-1,-1-1 0,14-24 1,6-16 29,38-97 0,-15 11 11,-55 142-48,1-1 1,0 1-1,-1-1 1,1 1 0,0-1-1,-1 1 1,1 0-1,0-1 1,0 1-1,0 0 1,0 0-1,1 0 1,-1 0-1,0 0 1,0 0 0,1 0-1,1-1 1,-2 2-2,0 0 1,0 0 0,0 0 0,0 0 0,0 0 0,0 0 0,0 1-1,0-1 1,0 0 0,0 1 0,0-1 0,-1 1 0,1-1 0,0 1-1,0-1 1,0 1 0,0-1 0,-1 1 0,1 0 0,0 0 0,-1-1-1,1 1 1,0 0 0,-1 0 0,1 0 0,-1 0 0,1 0 0,0 1-1,5 10 10,-1-1-1,0 1 0,-1 0 0,0 0 0,2 15 0,9 66 26,-13-78-30,6 46 20,-3 0 0,-3 0 0,-8 92 0,5-147-22,0-1 0,0 0 0,0 0 0,-1 0 0,-3 7 0,5-11-6,0-1 1,-1 1-1,1 0 1,0-1-1,0 1 1,-1-1 0,1 1-1,0 0 1,-1-1-1,1 1 1,-1-1-1,1 1 1,-1-1-1,1 1 1,-1-1-1,1 0 1,-1 1-1,1-1 1,-1 1 0,1-1-1,-1 0 1,0 0-1,1 1 1,-1-1-1,1 0 1,-1 0-1,0 0 1,1 0-1,-1 0 1,0 0-1,1 0 1,-1 0 0,0 0-1,1 0 1,-1 0-1,0 0 1,1 0-1,-1 0 1,0-1-1,1 1 1,-1 0-1,0 0 1,1-1 0,-1 1-1,1-1 1,-1 1-1,1 0 1,-1-1-1,1 1 1,-1-1-1,1 1 1,-1-2-1,-8-8-78,1-1 0,1 0 0,0-1 0,1 1 0,0-2-1,0 1 1,-4-17 0,10 28 66,0 0 0,0 0 0,0 0 0,0 0 0,1 0 0,-1 1 0,0-1 0,1 0 0,-1 0 0,0 0 0,1 0 0,-1 1 0,1-1 0,-1 0 0,1 0 0,0 1 0,-1-1 0,1 0 0,0 1 0,-1-1 0,1 1 0,0-1 0,0 1 0,0-1 0,-1 1 0,1 0 0,0-1 0,0 1 0,0 0 0,0 0 0,1-1 0,32-8-180,-33 9 183,17-3-122,38 0-1,-38 2 72,0 0-1,23-4 1,-10-3-18,1-1 0,-1-1 0,0-2-1,51-27 1,-60 26 45,0 0-1,-2-2 1,1 0-1,-2-2 1,0 0-1,29-34 1,-15 8 15,-3-1 0,-1-2 0,-2-1 0,-2-1 1,-2-2-1,22-69 0,-13 19 51,-5 0 0,28-205 0,-50 257-13,4-32 25,-3 0 1,-5-80-1,-1 155-35,0 1-1,-1 0 1,0-1-1,0 1 1,-2-8 0,2 11-8,1 1 0,0 0 0,0-1 0,0 1 0,-1 0 0,1-1 0,0 1 0,0 0 0,-1-1 0,1 1-1,0 0 1,0 0 0,-1-1 0,1 1 0,0 0 0,-1 0 0,1-1 0,0 1 0,-1 0 0,1 0 0,-1 0 0,1 0 0,0 0 0,-1 0 0,1 0 0,-1 0 0,1 0 0,-2 0 0,1 0 0,0 1-1,0-1 1,0 1 0,0-1 0,0 1-1,0 0 1,0 0 0,0-1 0,0 1-1,1 0 1,-1 0 0,0 0 0,-1 1-1,-5 8 10,0 1 0,0 0 0,1 0 0,1 1 0,-8 21 0,-15 68 48,21-73-41,-13 59 28,4 1 1,-4 91-1,12 181 128,10-295-125,11 66 0,-9-105-8,1-1 1,2 1-1,0-1 1,2-1 0,17 37-1,-23-56-23,-1 0-1,2 0 0,-1 0 1,0 0-1,1-1 1,0 1-1,0-1 1,1 0-1,-1 0 0,7 4 1,-8-6-9,-1-1 1,1 0-1,-1 0 1,1 0-1,0 0 1,-1 0-1,1-1 1,0 1-1,-1-1 1,1 0-1,0 0 1,0 0-1,-1 0 1,1 0-1,0-1 1,0 1-1,-1-1 1,1 1-1,0-1 1,-1 0-1,1 0 1,-1-1-1,1 1 1,2-3-1,6-3 17,0-1-1,-1-1 1,0 0-1,-1 0 1,0-1-1,9-12 1,44-71 98,-59 88-115,41-65 149,103-125 1,-141 188-151,0 1-1,0 0 1,1 1 0,-1 0 0,1 0-1,0 0 1,12-6 0,-13 9-3,-1 0-1,1 0 1,0 1 0,-1-1 0,1 1 0,0 1 0,0-1-1,0 1 1,0 0 0,0 0 0,10 2 0,4 2 0,1 2-1,-1 0 1,0 1 0,0 0 0,19 12-1,90 58 3,-110-65-4,-14-9 8,11 8 48,-14-11-17,-11-7 5,0 0-35,0 0 0,0 0 0,-1 1 0,0 1 0,-1 0 0,1 0 0,-1 1 0,0 0 0,0 1 0,0 0 0,-1 1 0,1 0 0,0 1 0,-1 0 0,1 1 0,-1 1 0,1-1 0,-1 2 0,1-1 0,-1 2-1,1-1 1,0 2 0,0-1 0,1 1 0,-1 1 0,1 0 0,0 1 0,0 0 0,0 0 0,1 1 0,0 0 0,0 1 0,1 0 0,-14 17 0,16-17-1,1-1 0,0 1 0,1 1 0,0-1 0,0 1 0,1-1-1,0 1 1,0 0 0,1 0 0,-2 18 0,3-22-6,1 1-1,0-1 0,1 1 1,-1-1-1,1 1 1,0-1-1,1 1 0,-1-1 1,1 0-1,0 0 1,1 1-1,-1-1 1,1-1-1,0 1 0,0 0 1,0-1-1,1 1 1,-1-1-1,7 5 0,-8-7 0,1 1-1,0 0 1,0-1-1,0 0 1,1 0-1,-1 0 1,1 0-1,-1-1 1,1 1-1,-1-1 1,1 0-1,0 0 1,0 0-1,-1 0 1,1-1-1,0 0 1,0 1-1,7-2 1,-6 0 0,0 0 0,0-1-1,0 0 1,0 0 0,0 0 0,-1 0 0,1-1 0,-1 0 0,0 0 0,1 0 0,-1 0 0,-1-1 0,7-6-1,10-15 50,-1-2 0,-1 0 0,-2-2 0,26-57 0,-22 43 32,-12 23-28,-7 15-45,0 1 0,1 0 0,-1 0-1,1 0 1,0 0 0,0 1 0,1-1 0,-1 0-1,1 1 1,-1-1 0,6-3 0,-8 7-9,1 0 0,-1 1 0,1-1 0,-1 0 0,1 1 0,-1-1 0,0 1 0,1-1 0,-1 0 0,1 1 0,-1-1 0,0 1 0,1-1 0,-1 1 0,0-1 0,0 1 0,1-1 0,-1 1 1,0-1-1,0 1 0,0 0 0,0-1 0,0 1 0,1-1 0,-1 2 0,5 21 9,-5-20-6,10 56 5,-6-31-26,1-1 1,11 36-1,-14-56 12,1 0 0,0 0 0,0 0-1,1-1 1,-1 1 0,2-1 0,-1 0 0,1 0 0,-1 0 0,2-1 0,-1 0 0,0 0-1,10 7 1,-13-11 4,1 0 0,-1 1 0,0-1 0,1 0-1,0 0 1,-1 0 0,1-1 0,0 1 0,-1-1-1,1 1 1,0-1 0,0 0 0,-1 0 0,1 0 0,0 0-1,0-1 1,-1 1 0,1-1 0,0 0 0,-1 0-1,1 0 1,-1 0 0,4-2 0,5-3-1,-1-1 0,0 0 0,0-1 0,9-9 1,5-4-1,43-36 24,63-47 43,-127 102-63,0 0 0,0 0 0,0 1 0,0-1 0,0 1 0,1-1 0,-1 1 0,1 0 0,3 0-1,-6 1-1,0 0 0,1 0-1,-1 0 1,0 0-1,0 0 1,0 0-1,0 1 1,0-1-1,0 1 1,0-1-1,0 1 1,0-1-1,0 1 1,0-1-1,0 1 1,0 0-1,0-1 1,0 1-1,0 0 1,-1 0-1,1 0 1,0 0-1,-1 0 1,1 0-1,0 0 1,-1 0-1,1 0 1,-1 0-1,0 0 1,1 0-1,-1 1 1,4 11 6,-1-1 0,2 24 0,-4-23 13,1-1-1,0 0 0,6 17 0,-8-28-18,1-1 0,-1 1 0,0 0 0,1-1 0,-1 1 0,1-1 0,-1 1 0,0-1 0,1 1 0,-1-1 0,1 1 0,0-1 0,-1 0 0,1 1 0,-1-1 0,1 0-1,0 1 1,-1-1 0,1 0 0,-1 0 0,1 0 0,0 0 0,-1 1 0,1-1 0,0 0 0,-1 0 0,1 0 0,0 0 0,-1-1 0,1 1 0,0 0 0,-1 0 0,1 0 0,0 0 0,-1-1-1,1 1 1,0-1 0,24-12 3,-4-1-7,-5 2-79,1 1 1,0 1 0,37-16-1,-52 25 72,0 1 1,1 0-1,-1-1 1,0 1-1,1 0 1,-1 0-1,1 0 0,-1 1 1,0-1-1,1 1 1,-1-1-1,0 1 0,1 0 1,-1 0-1,0 0 1,0 0-1,0 0 1,3 2-1,5 4-22,-1 0 0,13 14 0,-9-9 7,0 0 16,0-2-1,1 1 1,0-1-1,0-1 1,1-1-1,23 10 1,-30-15 4,-1 0 0,1-1 1,0-1-1,0 1 1,0-1-1,0 0 0,0-1 1,0 0-1,0 0 0,0-1 1,0 0-1,0 0 1,-1-1-1,1 0 0,0 0 1,7-4-1,1-1 0,-1-2 0,1 0 0,-1-1 0,-1-1-1,0 0 1,-1 0 0,0-2 0,22-25 0,0-10-6,40-66 0,-56 83 8,13-25 19,-2-2 0,-3-1 0,-2-1 0,-3-1-1,-2 0 1,12-75 0,-30 125-10,1-1 8,0-1 1,-2 1 0,0-1 0,0-26 0,-1 39-14,0 0 1,0-1-1,0 1 0,0-1 0,0 1 1,0 0-1,0-1 0,0 1 1,0-1-1,0 1 0,0-1 0,0 1 1,0 0-1,0-1 0,-1 1 0,1-1 1,0 1-1,0 0 0,0-1 1,-1 1-1,1 0 0,0-1 0,0 1 1,-1 0-1,1-1 0,0 1 0,-1 0 1,1 0-1,0-1 0,-1 1 1,1 0-1,0 0 0,-1 0 0,1-1 1,-1 1-1,1 0 0,0 0 1,-1 0-1,1 0 0,-2 0 0,1 1 3,0-1 0,0 1 0,-1 0 0,1 0 0,0-1 0,0 1-1,0 0 1,0 0 0,0 1 0,0-1 0,0 0 0,-1 1 0,-12 21 14,1 0 1,0 0-1,2 1 0,1 1 1,1 0-1,-7 31 1,-24 160 144,33-163-86,2 1 1,3-1 0,2 1-1,7 57 1,-3-80-3,1-1-1,2 1 1,1-1 0,1-1 0,2 1 0,1-2-1,1 0 1,24 39 0,-31-59-81,0 1 0,0-1-1,1 0 1,11 9 0,-17-15-34,1-1 1,0 1-1,1-1 0,-1 1 1,0-1-1,0 0 1,1 0-1,-1 0 1,0 0-1,5 0 0,-6-1-6,0 1-1,0-1 1,0-1-1,0 1 1,1 0-1,-1 0 1,0 0-1,0 0 1,0-1-1,0 1 1,1-1-1,-1 1 1,0-1-1,0 1 1,0-1-1,0 0 1,0 1-1,0-1 1,-1 0-1,1 0 1,0 0-1,0 1 1,0-3-1,8-10-4262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45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1 181 15680,'0'0'1447,"20"-4"-828,277-51 961,-34 16-786,101-20 45,-351 57-830,-7 1-11,0 0 0,0-1 1,0 1-1,8-4 0,-14 5-45,1 0 0,-1 0 0,0 0 0,1-1 0,-1 1 0,0 0 0,0 0-1,0 0 1,1 0 0,-1 0 0,0 0 0,0 0 0,1 0 0,-1-1 0,0 1 0,0 0-1,0 0 1,1 0 0,-1-1 0,0 1 0,0 0 0,0 0 0,0 0 0,0-1 0,1 1 0,-1 0-1,0 0 1,0-1 0,0 1 0,0 0 0,0 0 0,0-1 0,0 1 0,0 0 0,0 0-1,0-1 1,0 1 0,0 0 0,0 0 0,0-1 0,0 1 0,0 0 0,0 0 0,0-1-1,-1 1 1,1 0 0,0 0 0,0-1 0,0 1 0,0 0 0,0 0 0,-1 0 0,1-1-1,0 1 1,0 0 0,-1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45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1 170 12456,'0'0'792,"137"-32"-336,-18 5 0,22-9 328,6 16 8,4 18-81,-12-2 9,-18-2 16,-16 0 8,-2 0-248,-17 0 8,-7 0-224,-43 0 8,-4 0-152,-3 0-8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5320,'0'0'8358,"-1"13"-8076,-26 189 822,-49 84 53,59-236-624,-16 88 0,11-71 653,19-60-817,0 3 559,4-10-911,-1 0 0,1 1 0,-1-1 0,1 0 0,-1 0 0,1 0 0,-1 1-1,1-1 1,-1 0 0,1 0 0,0 0 0,-1 0 0,1 0 0,-1 0 0,1 0 0,-1 0 0,1 0-1,0 0 1,-1 0 0,1-1 0,-1 1 0,1 0 0,-1 0 0,2-1 0,153-43 311,-50 14-170,-26 6 163,106-17 0,-160 39-142,1 0 0,-1 2 0,0 0 0,34 6 1,-22 1 241,-41-20-338,-1 6-3164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11048,'0'0'1328,"13"-4"-1090,13-3 23,1 1 0,0 1 0,0 1 1,28 0-1,-24 4 137,108-3 1382,-115 1-1099,0-1 0,0-1 0,39-12 0,-62 16-659,0-1 0,1 1 1,-1-1-1,0 1 0,0-1 0,1 0 0,-1 0 1,0 1-1,0-1 0,0 0 0,0 0 0,0 0 1,0 0-1,0 0 0,0-1 0,-1 1 0,1 0 1,0 0-1,-1-1 0,1 1 0,-1 0 0,1 0 1,-1-1-1,0 1 0,1-1 0,-1-1 0,1-13-2534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10544,'0'0'1650,"15"-1"-1451,21-2-101,191-23 1153,12-15 764,-191 34-1479,-19 2-181,-2 0 344,49-1 0,-60 3-392,-14-2-2619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0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0 10848,'0'0'8557,"-10"4"-8105,-78 28 1540,87-31-1874,0-1 1,0 0-1,0 0 1,-1 1-1,1-1 1,0 1-1,0-1 1,0 1-1,0 0 1,0-1 0,0 1-1,0 0 1,0 0-1,1 0 1,-1-1-1,0 1 1,0 0-1,1 0 1,-3 4 1757,3-5-1836,0 0 1,0 0-1,0-1 1,-1 1-1,1 0 1,0 0-1,0 0 1,0 0-1,0 0 1,-1-1-1,1 1 1,0 0-1,0 0 1,0 0 0,0 0-1,0-1 1,0 1-1,0 0 1,0 0-1,-1 0 1,1-1-1,0 1 1,0 0-1,0 0 1,0-1-1,0 1 1,0 0-1,0 0 1,0 0-1,0-1 1,0 1 0,1 0-1,-1 0 1,0 0-1,0-1 1,0 1-1,0 0 1,0 0-1,0 0 1,0-1-1,0 1 1,1 0-1,-1 0 1,0 0-1,0 0 1,0-1 0,0 1-1,0 0 1,1 0-1,-1 0 1,0 0-1,0 0 1,1 0-1,9-13-2356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09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 13672,'0'0'1721,"-8"13"-1354,-148 207 942,107-164-776,-156 188 3032,200-238-3383,-3 3-2448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8536,'0'0'2385,"14"8"-2018,-8-4-326,6 4 31,1-1 0,0-1 0,0 1 0,0-2-1,1 0 1,0-1 0,21 4 0,2-4 188,0-2 0,1-2 0,-1-2 0,58-9 1,144-43 1203,-20 3 862,-186 43-924,-32 8-1193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5824,'0'0'6158,"3"13"-5620,1 7-323,-1-1 0,-1 1 0,0 1 0,-2 21 1,-12 501 4083,18-482-2473,0-80-1194,8-89-707,-12 68-2668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10752,'0'0'1289,"12"-3"-889,69-11 364,1 3 1,117 1-1,-198 10-762,218-6 2257,-119-9-760,-19 2-3426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5320,'0'0'3292,"2"-11"-2608,7-34 2,-7 40-544,0 0-1,1-1 0,-1 2 0,1-1 1,0 0-1,1 0 0,-1 1 0,1 0 1,-1 0-1,1 0 0,0 0 1,1 0-1,-1 1 0,1 0 0,-1 0 1,7-3-1,0-1 79,5-3 143,0 0 0,1 1 0,32-12 0,-39 18-192,0 0 0,0 0 1,0 1-1,0 0 1,0 1-1,1 0 0,-1 1 1,17 2-1,-23-2-118,-1 1 0,0 1 0,0-1 0,1 0 0,-1 1 0,0-1 1,0 1-1,-1 0 0,1 0 0,0 1 0,0-1 0,-1 0 0,0 1 0,1-1 0,-1 1 0,0 0 0,0 0 0,-1 0 0,1 0 0,0 0 0,-1 0 0,0 0 0,2 7 0,2 7 53,-1 0 0,-1 0 0,2 22 0,-4-31-58,4 92 298,-5-74-222,1 1 0,1-1 1,1 0-1,2 0 0,8 29 0,-13-53-109,1-1 1,-1 1-1,0-1 1,1 0-1,-1 1 0,1-1 1,0 0-1,-1 1 0,1-1 1,0 0-1,0 0 0,0 0 1,0 1-1,0-1 1,0 0-1,0 0 0,0-1 1,1 1-1,-1 0 0,0 0 1,0 0-1,1-1 0,-1 1 1,1-1-1,-1 1 0,0-1 1,1 0-1,-1 1 1,1-1-1,-1 0 0,1 0 1,-1 0-1,1 0 0,-1 0 1,1 0-1,-1 0 0,0-1 1,1 1-1,-1-1 1,1 1-1,-1-1 0,0 1 1,1-1-1,-1 0 0,0 1 1,2-2-1,4-3 25,0 0-1,0-1 1,0 0-1,-1 0 1,1 0-1,6-10 1,9-15 81,-2-1 0,-1-1 0,15-38 0,-16 32 13,2 0 0,30-42 0,-33 57-88,-6 8 7,0 0-1,1 1 0,1 0 1,18-16-1,-27 28-29,1-1 1,-1 1-1,1 0 0,0 0 1,0 1-1,0-1 0,0 1 0,0 0 1,1 1-1,-1-1 0,1 1 0,-1 0 1,1 0-1,-1 1 0,1-1 1,0 1-1,-1 1 0,1-1 0,8 2 1,6 2 51,-6-1 25,0-1 0,0 1-1,-1 1 1,1 1 0,-1 0 0,0 0-1,19 12 1,-2-3 488,-30-13-420,-10-3-1992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11760,'0'0'2422,"15"0"-1954,185-4 587,142-32 674,-144 29-2020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1 7528,'0'0'1434,"-9"14"-1091,-20 32 259,-60 73 0,-155 138 2126,108-120-1317,-103 107 1008,209-215-1429,-50 39 0,76-69-623,3-6-263,4-9-71,42-135-578,-32 110-1880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10656,'0'0'1833,"11"6"-1560,198 127 1179,0 21 592,-170-123-1037,-2 2-1,60 66 1,-93-95-819,0 0 0,0 0 0,1-1 0,7 5 1,-11-7-121,11-36-2470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138 110 11656,'0'0'588,"5"17"-312,7 28 180,-2 0 1,8 77 0,-21 98 1181,0-131-244,8 102 1,3-129 287,-8-61-1672,0-1 0,0 0 0,0 0 0,0 0 0,0 0 0,0 0 0,0 0 1,0 0-1,0 0 0,0 0 0,0 0 0,0 0 0,0 1 0,0-1 0,0 0 0,0 0 0,1 0 0,-1 0 0,0 0 0,0 0 0,0 0 0,0 0 0,0 0 0,0 0 0,0 0 0,0 0 0,0 0 0,0 0 0,0 0 0,1 0 0,-1 0 0,0 0 0,0 0 0,0 0 0,0 0 0,0 0 0,0 0 0,0 0 0,0 0 0,0 0 0,0 0 0,0 0 0,1 0 0,-1 0 0,0 0 0,0 0 0,0 0 0,0 0 0,0 0 0,0 0 0,0 0 0,0 0 0,0 0 0,0-1 0,0 1 0,0 0 0,0 0 0,0 0 0,0 0 0,1 0 0,-1 0 0,0 0 0,6-9 193,3-9-110,-3 1-207,0-1-1,-1 0 1,-1 0-1,-1 0 1,0 0-1,-1-1 1,-1 1-1,-1-1 1,-1 1-1,-1-1 1,0 1 0,-1 0-1,-1 0 1,-1 0-1,0 0 1,-1 1-1,-1 0 1,-13-23-1,-31-42-444,33 55 479,0 0 0,2-2 0,-21-51-1,35 73 110,0 0-1,0 0 1,1 0-1,0 0 1,0-1-1,1 1 1,0 0-1,0-1 1,0 1-1,1-1 0,0 1 1,1 0-1,0 0 1,0 0-1,0 0 1,5-9-1,-2 8 30,0-1 0,0 1-1,1 0 1,0 0-1,0 1 1,1 0 0,0 0-1,0 1 1,1-1 0,0 2-1,0-1 1,9-4 0,-4 4 26,0 0 1,0 1-1,0 0 1,0 1 0,1 0-1,0 1 1,0 1-1,21-1 1,-28 3-45,-1 0 1,0 1-1,1-1 0,-1 1 1,0 1-1,1-1 0,-1 1 1,0 0-1,8 4 0,-10-4-13,-1 0-1,1 1 0,-1-1 1,0 1-1,0 0 0,0 0 0,0 0 1,0 0-1,-1 0 0,1 1 1,-1-1-1,0 1 0,0-1 0,0 1 1,2 7-1,-2-5 6,0 1-1,-1 0 1,0 0 0,0 0-1,0 0 1,-1 0 0,0 0-1,-1 0 1,1 0 0,-1 0-1,-1-1 1,-1 8 0,-4 8 82,-2 0 0,-14 27 0,13-30 48,1 1 0,-9 32 0,17-50-138,0 1 0,1-1 0,-1 1 0,1-1 0,0 1 0,-1-1 0,1 1 0,0-1 0,1 1 0,-1-1 0,0 1 0,1-1 0,0 1 0,-1-1 0,1 1 0,0-1 0,0 0 0,0 0 0,1 1 0,-1-1 0,0 0 0,4 3 0,1 0 26,0 1 0,0-1 0,1-1 0,0 1 0,13 5 0,203 90 535,-184-85-473,-1 1 0,0 2-1,-2 1 1,41 29 0,-75-46-98,0-1 1,-1 0-1,1 1 1,0-1-1,-1 1 0,1-1 1,-1 1-1,0 0 0,1-1 1,-1 1-1,0 0 1,0 0-1,1 2 0,-2-2-3,0-1-1,0 1 0,0-1 0,0 0 1,0 1-1,0-1 0,-1 1 0,1-1 1,0 0-1,-1 1 0,1-1 0,-1 1 0,1-1 1,-1 0-1,0 0 0,0 0 0,0 1 1,1-1-1,-1 0 0,0 0 0,-2 1 1,-3 4 20,-2 1-1,1-2 1,0 1 0,-1-1 0,0 0 0,0-1 0,-1 0 0,1 0 0,-16 4 0,-88 18 197,100-23-200,-41 5 77,1-2 0,-1-2 0,0-2 0,1-3 0,-1-2 0,0-3 0,-56-12 0,82 11-149,-30-11 0,51 16-13,0 0 1,-1-1-1,2 0 0,-1 0 0,0-1 1,1 1-1,-1-1 0,1-1 0,0 1 1,-7-8-1,11 10-87,0 0-1,0 0 1,1 0-1,-1 1 1,0-1 0,1 0-1,-1 0 1,1 0 0,0 0-1,0 0 1,0-1-1,0 1 1,0 0 0,0 0-1,0 0 1,1 0 0,0-3-1,0 2-1063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11152,'0'0'3073,"12"0"-2418,281 25 2291,-205-15-2115,128 4 1954,-204-12-2237,-3 0-3379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5824,'0'0'11759,"11"-2"-11233,74-5 365,101 4 0,-128 3-540,65 3 395,33 0 233,-46-3 652,-109 0-1356,-2-2-252,1 1 1,-1 0 0,0 0 0,1 0 0,-1 0 0,0 0-1,0 0 1,1 0 0,-1 0 0,0 0 0,0 0 0,0 0-1,0 1 1,0-1 0,-1 0 0,1 1 0,0-1 0,0 1-1,-2-2 1,-26-7-334,-2 8-1045,26 1-924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9344,'0'0'5257,"-10"11"-4664,-31 34 30,39-42-484,-1-1 1,1 0 0,0 1-1,1 0 1,-1-1-1,0 1 1,1 0-1,0 0 1,-1 0 0,1 0-1,0 0 1,1 0-1,-2 5 1,2 1 1638,5-14-1300,4-9-51,1-2 21,-7 13-312,-1-1 1,1 1 0,-1-1-1,0 0 1,0 0-1,0 0 1,0 0 0,-1 0-1,1-1 1,-1 1 0,0 0-1,0-1 1,-1 1 0,1-7-1,-4 7 681,1 10-573,-1 11-175,3 2-3008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10008,'0'0'1966,"16"-4"-1511,278-56 1621,66 27 470,-213 23-998,-31 4 820,-116 6-2362,0 0 0,0 0 0,0 0 0,0 0-1,0 0 1,0 0 0,0 0 0,0 0 0,0 0-1,0 0 1,1 0 0,-1 0 0,0 0 0,0 0-1,0 0 1,0 0 0,0 0 0,0 0 0,0 0-1,0 0 1,0 0 0,0 0 0,1 0 0,-1 0 0,0 0-1,0 0 1,0 0 0,0 0 0,0 0 0,0 0-1,0 0 1,0 0 0,0 0 0,0 1 0,0-1-1,0 0 1,0 0 0,0 0 0,0 0 0,0 0-1,1 0 1,-1 0 0,0 0 0,0 0 0,0 0-1,0 0 1,0 0 0,0 1 0,0-1 0,0 0-1,0 0 1,0 0 0,0 0 0,0 0 0,0 0 0,0 0-1,0 0 1,0 0 0,0 0 0,-1 0 0,1 1-1,0-1 1,0 0 0,0 0 0,0 0 0,-6 6 518,-9 3-3570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7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392 234 11448,'0'0'686,"-16"5"-414,8-2-218,-10 2 87,0 1-1,1 1 1,0 1 0,-29 18 0,25-12 80,1 0 0,1 2 0,0 1 0,1 0 0,1 1 0,0 1 0,2 0 0,0 1 0,-13 25 0,22-33-99,0-1 0,1 1 0,0 0 0,1 0 0,1 1 0,0-1 0,0 1 1,1-1-1,1 1 0,0 0 0,1 0 0,0 0 0,1 0 0,1-1 0,0 1 0,0 0 0,2-1 0,-1 1 0,9 18 0,-5-18-39,0 1-1,2-1 0,-1 0 0,1-1 1,1 0-1,0 0 0,1-1 0,0-1 1,1 1-1,0-2 0,0 0 0,1 0 1,0-1-1,1-1 0,-1 0 0,1-1 1,1 0-1,26 6 0,-20-7-9,1-1-1,-1-1 1,1-1-1,-1-1 1,1-1-1,0 0 1,-1-2-1,1-1 1,-1 0-1,0-2 1,0 0-1,38-16 1,-26 6 25,-1-2 1,-1-1 0,0-2-1,-2-1 1,0-1 0,-2-1-1,0-2 1,36-43 0,-51 52-50,0-1 1,-1-1 0,-1 1 0,-1-2-1,-1 1 1,0-1 0,-1-1 0,-1 1-1,-1-1 1,-1 0 0,2-26-1,-4 22-3,-1 1 0,-1 0 0,-1 0 0,-1 0 0,-2 0 0,0 0 0,-1 0 0,-1 1 0,-15-37 0,15 47-19,0 1 0,-1-1 0,0 1 0,-1 0 0,0 1 1,0 0-1,-2 0 0,1 1 0,-1 0 0,0 0 0,-1 1 1,0 1-1,0 0 0,0 0 0,-1 1 0,0 1 0,0 0 1,-24-6-1,14 6 13,0 0 0,-1 2 1,1 1-1,-1 1 0,1 1 1,-1 0-1,0 2 1,1 1-1,0 1 0,-27 7 1,11 1 21,0 1 1,2 2-1,-1 2 1,2 1-1,-37 25 1,48-27-32,0 2 0,1 1 0,1 0 0,1 2 0,1 0 0,1 1 1,-25 37-1,39-51-31,0 1 1,1-1-1,0 1 1,0 0 0,1 0-1,0 0 1,1 0-1,-3 19 1,6 13-3090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3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466 0 7464,'0'0'5480,"-6"12"-5135,2-2-267,-6 10 186,-22 37 1,-113 200 991,-4 7 44,131-236-1104,-7 9 505,-38 80 0,60-110-510,0-1-1,1 1 0,0 0 1,-1 12-1,3-18-182,0-1 0,0 0-1,0 0 1,0 1 0,0-1 0,0 0-1,0 0 1,1 0 0,-1 1 0,0-1-1,0 0 1,0 0 0,0 0 0,1 1-1,-1-1 1,0 0 0,0 0-1,0 0 1,1 0 0,-1 0 0,0 1-1,0-1 1,0 0 0,1 0 0,-1 0-1,0 0 1,0 0 0,1 0 0,-1 0-1,0 0 1,0 0 0,1 0 0,-1 0-1,0 0 1,0 0 0,1 0 0,-1 0-1,0 0 1,0 0 0,1 0 0,13-4 132,-11 3-94,85-31 287,-23 6-209,-2 4-20,133-40 230,-161 51-253,-25 7-7,0 1 1,1 0-1,-1 0 1,0 1-1,17-1 1,-22 6-208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37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9040,'0'0'2333,"13"2"-1761,-5-1-478,9 2 168,1-1-1,0-1 1,35-1 0,189-31 2107,-65 7-737,-85 17 782,-91 7-2161,-1-7 608,0 3-3621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39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348 529 9648,'0'0'2256,"-13"13"-2062,12-12-189,-212 212 1360,193-190-1039,1 1 0,-18 30 1,30-43-150,1 0 1,0 1 0,1-1 0,1 1 0,0 0 0,0 0 0,-3 21 0,7-32-142,0 0 0,-1 0-1,1 0 1,0 1 0,0-1 0,0 0-1,0 0 1,0 1 0,0-1 0,0 0-1,0 0 1,0 1 0,1-1 0,-1 0-1,0 0 1,1 0 0,-1 0-1,1 1 1,-1-1 0,1 0 0,0 0-1,0 0 1,-1 0 0,1 0 0,0 0-1,0-1 1,0 1 0,0 0 0,0 0-1,0-1 1,0 1 0,2 1 0,-1-2 3,0 0 0,1 0 0,-1 0 0,0 0 0,1-1 0,-1 1 0,0 0 0,1-1 0,-1 0 0,0 1 0,0-1 0,0 0 0,0 0 1,0 0-1,0-1 0,0 1 0,3-2 0,18-16 142,0-1-1,-1-1 1,-1-1 0,-1-1 0,30-44 0,-20 20 238,-3-1 1,29-68 0,-56 116-416,0 0 0,0 0 0,0 0 0,0 0 0,0 0 0,0 1 0,0-1 0,0 0 0,0 0 0,0 0 0,0 0 0,1 0-1,-1 0 1,0 0 0,0 0 0,0 0 0,0 0 0,0 0 0,0 0 0,0 0 0,0 0 0,0 1 0,0-1 0,0 0 0,0 0 0,0 0 0,0 0 0,1 0 0,-1 0 0,0 0 0,0 0 0,0 0 0,0 0 0,0 0 0,0 0 0,0 0 0,0 0 0,0 0 0,0 0 0,1 0 0,-1 0 0,0 0 0,0 0 0,0 0 0,0 0 0,0 0 0,0 0 0,0 0 0,0-1 0,0 1 0,0 0 0,0 0 0,0 0 0,0 0 0,1 0 0,-1 0 0,0 0 0,0 0 0,0 0 0,0 0 0,0 0 0,0 0 0,0 0 0,0 0 0,0-1 0,0 1 0,0 0 0,4 12 93,0 17-35,-1 8 10,-1-7-19,8 35 0,-9-57-38,1 0-1,0 0 1,1 0-1,0 0 1,0-1-1,1 0 1,0 1-1,0-1 1,8 9-1,-10-13-9,1-1-1,0 1 1,0-1-1,0 0 1,0 0-1,1 0 1,-1 0-1,1-1 1,-1 1-1,1-1 1,-1 0-1,1 0 1,0 0-1,0 0 1,-1-1-1,1 1 1,0-1-1,0 0 1,0 0-1,-1-1 1,1 1-1,0-1 1,0 0-1,-1 0 1,1 0-1,4-2 1,3-2 10,0 1 1,0-2-1,-1 1 0,0-1 0,0-1 1,0 0-1,11-11 0,-2-2 18,-1 0 1,-1-1-1,-1-1 1,-1 0-1,-1-1 0,15-32 1,54-156 188,-79 201-214,13-44 71,-1-1 0,-4-1 0,-1 0 0,3-77 0,-13 129-69,-1 0 3,1 0-1,-1 0 0,0 0 0,0 0 1,0 0-1,-1 0 0,1 0 1,-1 0-1,0 0 0,0 0 0,0 0 1,-1 1-1,-2-8 0,3 11-9,0-1 0,1 1 0,-1-1 0,0 1 0,0-1-1,1 1 1,-1-1 0,0 1 0,0 0 0,0-1 0,1 1 0,-1 0-1,0 0 1,0 0 0,0 0 0,0 0 0,0 0 0,1 0 0,-1 0-1,0 0 1,0 0 0,0 0 0,0 0 0,0 0 0,1 1-1,-1-1 1,0 0 0,0 1 0,0-1 0,1 1 0,-1-1 0,0 1-1,1-1 1,-1 1 0,0-1 0,1 1 0,-1 0 0,1-1 0,-2 3-1,-3 2 1,1 0 0,-1 0 0,-7 13 0,-13 28-2,1 2 0,3 1 1,2 0-1,2 2 0,-15 73 1,-24 268 119,53-362-99,-4 75 141,10-94-88,3-16 0,8-20 7,9-29 50,35-58 1,-43 86-74,2 0 0,1 2 0,1 0 0,25-24 0,-37 41-33,0 1-1,1-1 1,0 2-1,0-1 0,1 1 1,-1 0-1,1 1 1,14-6-1,-20 9-17,0 0 0,0 1 0,0-1 1,0 0-1,0 1 0,0 0 0,0 0 0,0 0 0,0 0 0,0 0 1,0 0-1,0 1 0,-1 0 0,1-1 0,0 1 0,0 0 0,0 1 1,0-1-1,-1 0 0,1 1 0,-1-1 0,1 1 0,-1 0 0,1 0 1,-1 0-1,0 0 0,0 0 0,0 1 0,0-1 0,-1 0 0,4 5 1,-3-2-8,0 0 1,1 1 0,-2-1-1,1 0 1,0 1-1,-1-1 1,0 1 0,-1-1-1,1 1 1,-1-1 0,0 1-1,0 0 1,-1-1-1,1 1 1,-1-1 0,-1 1-1,-1 6 1,-1-3 0,1 0 1,-1 0-1,-1-1 1,1 1-1,-2-1 0,1 0 1,-1 0-1,0-1 1,-9 9-1,8-10 13,0 0-1,-1 0 1,0-1 0,0 0 0,0 0-1,-1-1 1,0 0 0,0 0 0,0-1-1,0 0 1,0-1 0,0 0 0,-1 0-1,1-1 1,-1-1 0,-9 1 0,20 0-10,0 1 1,-1-1 0,1 1-1,0-1 1,1 1-1,-1-1 1,0 0 0,0 1-1,0-1 1,1 0 0,-1 0-1,3 1 1,11 10 0,1-1 0,0-1 1,1-1-1,0 0 0,0-1 1,1-1-1,0-1 0,0 0 0,27 4 1,26 5 60,-50-10-48,0 0 0,27 2 0,-41-7-12,0 0 0,0 0 0,0 0 0,1-1 0,-1 0 0,0-1 0,-1 1 0,1-1 0,0-1 0,11-5 0,-11 5 5,0-1 0,0-1 1,-1 1-1,0-1 0,0 0 0,0-1 0,0 1 1,-1-1-1,0 0 0,7-11 0,-10 14-5,0-1-1,0 0 0,-1 0 1,1 0-1,-1 0 1,0 0-1,0-1 0,0 1 1,0 0-1,-1 0 0,1-1 1,-1 1-1,-1 0 0,1-1 1,0 1-1,-1 0 0,0-1 1,0 1-1,0 0 1,-4-7-1,5 10-5,0 0 1,-1 1-1,1-1 0,0 0 1,-1 1-1,1-1 0,0 0 1,-1 1-1,1-1 0,-1 1 1,1-1-1,-1 0 0,0 1 1,1 0-1,-1-1 0,1 1 0,-1-1 1,0 1-1,1 0 0,-1-1 1,0 1-1,0 0 0,1 0 1,-1-1-1,0 1 0,1 0 1,-1 0-1,0 0 0,0 0 1,1 0-1,-1 0 0,0 0 1,0 0-1,1 1 0,-1-1 1,0 0-1,0 0 0,1 0 1,-1 1-1,0-1 0,1 0 1,-2 2-1,0-1 5,0 0 0,0 1-1,0 0 1,0-1 0,1 1 0,-1 0-1,0 0 1,1 0 0,0 0 0,-1 0-1,1 0 1,-2 5 0,2-4-3,0 1 0,1 0 1,-1 0-1,1 0 0,0 1 0,0-1 1,0 0-1,0 0 0,1 0 0,-1 0 1,1 0-1,0 0 0,1 0 0,-1-1 1,0 1-1,1 0 0,0-1 0,4 6 1,-1-1 5,0-1 0,1 1 1,0-2-1,1 1 0,0-1 0,0 0 1,9 6-1,-8-7 24,-1-1 0,1 0 0,0-1 0,1 1 0,-1-2-1,1 1 1,-1-1 0,1-1 0,0 1 0,17-1 0,4-1-854,54-8 0,-57 4-1130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1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13 3808,'0'0'4409,"-10"2"-3949,-4 2-248,0 0 0,1 2-1,-1-1 1,1 2 0,0 0 0,-16 11 0,11-5 130,0 0-1,1 1 1,0 1 0,2 1 0,-26 32 0,36-42-236,1 1 0,1-1 0,-1 1 1,1-1-1,1 1 0,-1 0 0,1 0 0,0 0 1,-1 11-1,2-12-45,1-1 0,0 1 1,1-1-1,-1 1 0,1-1 0,0 0 1,1 1-1,-1-1 0,1 0 0,0 0 1,0 0-1,1 0 0,-1 0 0,5 6 1,-2-4 4,0 0 0,1-1 1,0 1-1,0-1 1,0-1-1,1 1 1,0-1-1,0 0 0,0 0 1,0-1-1,1 0 1,0 0-1,0-1 1,0 0-1,0-1 0,0 1 1,1-2-1,-1 1 1,1-1-1,-1 0 1,1-1-1,0 0 0,-1 0 1,1-1-1,-1 0 1,1-1-1,16-4 1,4-4 105,-1-1 1,1-1 0,-2-1 0,39-25 0,96-78 564,-162 116-736,11-9 92,0 0 0,-1 0 1,0-1-1,0 0 0,-1-1 0,0 0 0,-1-1 1,11-20-1,-18 29-49,0 1 1,0-1 0,-1 0 0,1 0-1,-1 0 1,1 0 0,-1 0-1,0 0 1,0-1 0,-1 1 0,1 0-1,-1 0 1,1 1 0,-1-1-1,0 0 1,0 0 0,0 0 0,-3-4-1,-2-8 232,6 14-264,0 0 1,1 0-1,-1 0 0,0 0 1,0 0-1,1-1 1,-1 1-1,0 0 0,1 0 1,-1 0-1,1 0 0,-1 1 1,1-1-1,0 0 0,-1 0 1,1 0-1,0 0 0,-1 0 1,1 1-1,0-1 1,0 0-1,0 1 0,0-1 1,0 1-1,0-1 0,0 1 1,0-1-1,0 1 0,0 0 1,2-1-1,33-9 90,-31 9-92,0 1-1,0-1 1,0 1-1,0 1 1,0-1-1,0 1 1,0 0-1,0 0 1,0 0-1,0 1 1,0-1 0,-1 1-1,1 0 1,-1 1-1,0-1 1,1 1-1,-1 0 1,0 0-1,0 0 1,-1 1-1,1-1 1,-1 1-1,0 0 1,0 0-1,4 5 1,4 10 30,-1 1 0,-1 0 1,0 1-1,8 32 0,2 3 103,-18-52-129,1-1 0,-1 0 0,1 0 0,-1 0 0,1 0 0,0 0 0,0 0 0,0-1 0,0 1 0,1-1 0,-1 1 0,1-1 0,0 0 0,-1 0 0,1 0 0,0 0 0,4 1 0,-4-2 1,1 0 1,0 0-1,0 0 1,0-1-1,0 0 0,0 0 1,0 0-1,0 0 1,0 0-1,-1-1 0,1 0 1,0 0-1,0 0 1,7-3-1,10-6 39,0-1 1,-1 0-1,0-2 0,-1-1 0,-1 0 1,19-18-1,-13 10 24,1 2 0,35-21-1,-51 35-49,6-5 108,-12 13-72,-6 7-30,-10 19-17,2-5 0,0 0-1,-9 35 1,18-52-12,0 0 0,1 1 0,0-1 0,0 0 0,1 1 1,-1-1-1,1 1 0,1-1 0,-1 0 0,1 1 0,0-1 0,1 0 0,0 0 1,4 11-1,-4-13-2,0 0 0,0-1 1,1 1-1,-1-1 0,1 0 1,0 0-1,0 0 1,0 0-1,0 0 0,1-1 1,-1 1-1,6 2 0,-8-5 2,1 1-1,-1 0 0,0-1 0,1 1 1,-1-1-1,1 1 0,-1-1 0,1 0 1,-1 0-1,1 0 0,-1 0 1,1 0-1,-1 0 0,1 0 0,-1 0 1,1-1-1,-1 1 0,1 0 0,-1-1 1,1 0-1,-1 1 0,0-1 0,1 0 1,-1 1-1,0-1 0,0 0 1,1 0-1,-1 0 0,0 0 0,0 0 1,0 0-1,0-1 0,0 1 0,-1 0 1,2-3-1,2-3 19,-1 0 0,0 0 0,0-1 0,-1 1 0,0-1 0,0 0 0,-1 1 0,0-1 0,-1 0 0,1 0 0,-1 0-1,-1 0 1,0 0 0,-3-13 0,3 13 0,-1 0-1,-1 0 1,1 0-1,-2 0 1,1 0-1,-1 1 1,0 0-1,0 0 1,-1 0-1,0 0 0,0 0 1,-1 1-1,0 0 1,-6-5-1,11 10-21,0 0 0,0 0 0,0 0 0,1 1 0,-1-1-1,0 0 1,0 1 0,0-1 0,0 1 0,0-1 0,0 1-1,0 0 1,0-1 0,0 1 0,-1 0 0,1 0 0,0-1-1,0 1 1,0 0 0,0 0 0,0 0 0,0 0 0,0 1 0,0-1-1,-1 0 1,1 0 0,0 1 0,0-1 0,0 1 0,0-1-1,-1 1 1,1 0 0,1 1 0,-1-1-1,0 0 1,1 1 0,-1-1-1,1 0 1,0 1 0,-1-1-1,1 1 1,0-1 0,0 1-1,0-1 1,0 0 0,0 1-1,0-1 1,0 1 0,1-1 0,-1 1-1,0-1 1,1 0 0,-1 1-1,1-1 1,0 0 0,0 2-1,6 10-9,0 0-1,1-1 1,0 0 0,1 0-1,0-1 1,0 0-1,2-1 1,21 19-1,-22-22 1,1 1 0,0-1-1,0-1 1,0 0-1,1 0 1,0-2 0,0 1-1,0-1 1,0-1 0,21 3-1,-24-5 6,-1-2 0,1 1-1,-1-1 1,0 0 0,1-1 0,-1 1-1,0-2 1,0 1 0,0-1 0,0-1-1,-1 1 1,1-1 0,-1-1-1,0 1 1,0-1 0,-1 0 0,1-1-1,-1 0 1,0 0 0,-1 0-1,1 0 1,-1-1 0,5-8 0,17-57 80,-20 52 6,1 0 0,18-35 0,-26 54-81,1 1-1,-1 0 1,0 0-1,0 0 1,0 0-1,0-1 1,1 1-1,-1 0 1,0 0-1,0 0 1,0 0-1,1 0 1,-1 0-1,0 0 0,0 0 1,0 0-1,1-1 1,-1 1-1,0 0 1,0 0-1,1 0 1,-1 0-1,0 0 1,0 0-1,1 0 1,-1 0-1,0 1 1,0-1-1,0 0 1,1 0-1,-1 0 1,0 0-1,0 0 1,0 0-1,1 0 1,-1 0-1,0 1 1,0-1-1,0 0 1,0 0-1,1 0 0,-1 0 1,0 1-1,0-1 1,0 0-1,0 0 1,0 0-1,0 1 1,1-1-1,-1 0 1,0 0-1,0 0 1,0 1-1,0-1 1,0 0-1,0 0 1,0 1-1,6 14-5,6 20 5,-2 0 0,-2 1 0,-1 0 0,5 68 0,-12-102 5,0 0 1,0 0-1,0 1 1,0-1-1,0 0 0,-1 0 1,1 0-1,-1 0 0,1 0 1,-1 0-1,0 0 1,0 0-1,0 0 0,-2 3 1,3-4-2,-1-1 0,1 0-1,0 0 1,-1 1 0,1-1 0,-1 0 0,1 0 0,-1 0 0,1 1 0,-1-1-1,1 0 1,0 0 0,-1 0 0,1 0 0,-1 0 0,1 0 0,-1 0 0,1 0 0,-1 0-1,1 0 1,-1 0 0,1-1 0,-1 1 0,-16-12 89,1-2 33,2-1 1,0-1-1,1-1 1,1 0-1,0 0 0,-15-34 1,25 42-11,7 9-40,13 14-7,-13-11-59,22 18 18,76 55-35,-88-67 0,-1 0 0,2-1 0,-1-1 0,1-1 0,25 7 1,-36-12 7,1 0 0,-1-1-1,0 1 1,0-1 0,1-1 0,-1 1 0,0-1 0,0 0 0,0 0 0,0 0 0,0-1 0,0 0 0,0 0 0,0 0 0,0 0 0,-1-1 0,1 0 0,-1 0 0,0 0 0,0 0 0,0-1 0,0 0 0,3-4 0,5-7 13,0 0 0,-1 0 1,-1-1-1,0-1 1,7-18-1,11-33 56,-20 46-13,1-1 1,1 2-1,14-23 1,-24 44-57,0-1 0,0 1-1,0 0 1,0 0 0,0-1 0,1 1 0,-1 0 0,0 0-1,0-1 1,0 1 0,1 0 0,-1 0 0,0 0 0,0-1-1,1 1 1,-1 0 0,0 0 0,0 0 0,1 0 0,-1 0-1,0 0 1,1 0 0,-1-1 0,0 1 0,0 0-1,1 0 1,-1 0 0,0 0 0,1 0 0,-1 0 0,0 0-1,1 0 1,-1 1 0,0-1 0,1 0 0,-1 0 0,0 0-1,0 0 1,1 0 0,-1 0 0,0 1 0,0-1 0,1 0-1,-1 0 1,0 0 0,0 1 0,1-1 0,-1 0 0,0 0-1,0 1 1,0-1 0,0 0 0,1 0 0,-1 1 0,0-1-1,0 0 1,0 1 0,0-1 0,0 0 0,0 0 0,0 1-1,8 24 43,-7-21-41,29 123-81,-27-106 60,0 0 1,-2 0 0,0 1-1,-3 23 1,1-36 10,0 0 3,0 0 0,0 0 1,-1-1-1,-5 18 0,7-25 8,-1 1 0,1-1-1,-1 0 1,1 1 0,-1-1 0,0 0-1,0 0 1,0 0 0,1 0-1,-1 0 1,0 0 0,0 0-1,-1 0 1,1 0 0,0 0 0,0 0-1,0-1 1,0 1 0,-1 0-1,1-1 1,0 1 0,-1-1-1,1 0 1,0 1 0,-1-1-1,1 0 1,-1 0 0,1 0 0,0 0-1,-1 0 1,1 0 0,-1 0-1,1 0 1,0-1 0,-1 1-1,1 0 1,0-1 0,-1 1 0,0-2-1,-4 0 10,0-1-1,1 0 1,-1-1 0,1 1-1,0-1 1,0 0 0,0 0-1,-6-7 1,9 7 1,-1 1-1,0 0 1,1-1 0,0 1 0,0-1-1,0 1 1,0-1 0,1 0 0,-1 0-1,1 0 1,0 0 0,0 0 0,0 0-1,1-6 1,0 9-6,1-1-1,-1 0 0,1 0 1,0 1-1,0-1 0,-1 1 1,1-1-1,0 0 1,1 1-1,-1 0 0,0-1 1,0 1-1,1 0 0,-1-1 1,0 1-1,1 0 1,0 0-1,-1 0 0,1 0 1,-1 1-1,1-1 0,0 0 1,0 1-1,-1-1 1,3 0-1,5-1 30,-1-1 0,1 2 0,16-3 0,31-2 60,13 0-303,-63 7 122,0 0 0,0 0 1,-1 0-1,1 0 0,0 1 0,6 3 0,3 0-3162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5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139 907 6328,'0'0'6738,"6"-13"-6123,48-95 970,-51 103-1531,5-8 788,-7 35-141,-13 119 91,-51 240-1,-13-56 5,70-302-603,-1 0 1,-1 0-1,-15 29 0,23-52-180,-1 1-1,1-1 1,0 1-1,0-1 1,0 0 0,-1 1-1,1-1 1,0 1-1,0-1 1,-1 0-1,1 1 1,0-1-1,-1 0 1,1 1-1,0-1 1,-1 0-1,1 0 1,-1 1-1,1-1 1,0 0-1,-1 0 1,1 0-1,-1 1 1,-4-9 206,2-18 8,7-14-38,2-1-1,17-61 1,36-77 120,-28 101-73,80-143-1,67-59 276,-130 214-311,72-78-1,-107 127-156,-11 14-26,0 0 1,0 0 0,1 1 0,-1-1-1,1 0 1,4-3 0,-7 6-16,0 0 0,1 0 0,-1 0 0,0 0 0,0 0 0,1 0 0,-1 0 0,0 1 0,0-1 0,1 0 0,-1 0 0,0 0 0,0 0 0,0 0 1,1 0-1,-1 0 0,0 1 0,0-1 0,0 0 0,1 0 0,-1 0 0,0 0 0,0 1 0,0-1 0,0 0 0,1 0 0,-1 0 0,0 1 0,0-1 0,0 0 0,0 0 0,0 1 1,0-1-1,0 0 0,0 0 0,0 0 0,0 1 0,0-1 0,0 0 0,0 0 0,0 1 0,0-1 0,0 0 0,0 0 0,0 1 0,0-1 0,0 0 0,0 0 0,0 1 1,0-1-1,-1 0 0,0 20 22,1-19-19,-4 22 17,-1 0 0,-1 0-1,-1 0 1,-11 25 0,-47 86 55,33-70-22,21-41-24,3-5 12,-1 0-1,0-1 1,-2 0 0,0-1-1,-18 23 1,28-38-36,0 0 1,1-1 0,-1 1-1,0 0 1,0 0 0,1-1-1,-1 1 1,0 0 0,0-1-1,0 1 1,0-1 0,0 1-1,0-1 1,0 0 0,0 1-1,0-1 1,0 0 0,0 0-1,0 0 1,0 0 0,0 0-1,0 0 1,0 0 0,0 0-1,0 0 1,0 0 0,0 0-1,0-1 1,0 1 0,0 0-1,0-1 1,0 1 0,0-1-1,0 1 1,0-1 0,0 1-1,0-1 1,1 0 0,-1 1-1,0-1 1,0 0 0,0-1 0,0 1 7,0-1 0,0 0 0,0 1 0,0-1 0,0 0 1,1 0-1,-1 0 0,0 0 0,1 0 0,0 0 1,-1 0-1,1 0 0,0 0 0,0 0 0,0 0 0,0 0 1,0 1-1,1-1 0,-1 0 0,1 0 0,1-4 1,-1 4-6,0 0 1,0 0 0,1 0 0,-1 0 0,1 1-1,-1-1 1,1 0 0,0 1 0,0-1 0,-1 1-1,1 0 1,0-1 0,0 1 0,1 0 0,-1 0-1,0 0 1,0 1 0,0-1 0,1 0 0,-1 1-1,4-1 1,5 0 3,0 1 0,1 0 0,14 2 0,-17-2-10,56 6 34,82 3 24,-126-9-55,0-1-1,-1-1 1,0-1 0,1-1-1,23-8 1,-26 7-4,0-2 0,-1 0 0,0-1 0,0-1 1,0 0-1,-1-1 0,-1-1 0,0 0 0,0-1 0,-2-1 0,1 0 1,-1-1-1,19-28 0,-22 27 7,4-6 12,18-34 0,-29 49-14,-1 0 0,1 0 0,-1-1-1,0 1 1,-1-1 0,1 1 0,-1-1 0,0 0 0,-1 1 0,0-13 0,-3 5 50,2 5 61,18 7-76,-5 2-38,0 1 0,0 0 0,0 1 0,0 0 0,0 1 0,-1 1 0,1-1 0,15 9 1,-21-9-6,0 0 1,-1 0 0,1 1 0,-1 0 0,1 0 0,-1 0 0,0 1-1,-1 0 1,1 0 0,-1 0 0,0 0 0,0 1 0,-1-1 0,0 1-1,0 0 1,4 12 0,-3-4-9,-1 1 0,0-1 0,-1 1 0,-1 0 0,-1 0 0,-1 21-1,-19 89-35,2-12 65,19-93-1,0-19-18,-1-1 1,0 1-1,0-1 0,0 0 1,0 1-1,1-1 1,-1 0-1,0 1 1,0-1-1,1 0 0,-1 1 1,0-1-1,0 0 1,1 1-1,-1-1 0,0 0 1,1 0-1,-1 1 1,1-1-1,-1 0 0,0 0 1,1 0-1,-1 0 1,1 1-1,0-1 1,1-1 4,0 1 1,0-1 0,0 1-1,1-1 1,-1 0 0,0 0-1,0 0 1,0 0 0,0 0-1,0 0 1,0-1 0,-1 1-1,1-1 1,1-1 0,217-196 308,-135 115-115,-94 96-159,0 0 0,1 1 0,0 0 0,-7 20 1,14-30-43,0 0 0,0 0 1,1-1-1,-1 1 0,1 0 1,0 0-1,0 0 0,0 1 1,1-1-1,-1-1 0,1 1 1,-1 0-1,1 0 0,0 0 1,0 0-1,0 0 0,1-1 1,-1 1-1,1 0 0,-1-1 1,1 1-1,0-1 0,0 0 1,0 1-1,0-1 0,0 0 1,1 0-1,-1-1 0,0 1 1,1 0-1,0-1 0,-1 0 1,5 2-1,-3-1 0,1 0 1,-1-1-1,0 1 0,0-1 0,1 0 1,-1 0-1,0-1 0,1 0 1,-1 1-1,1-1 0,-1-1 1,1 1-1,-1-1 0,0 1 1,1-1-1,-1-1 0,0 1 1,0 0-1,0-1 0,0 0 1,0 0-1,6-4 0,-6 1 5,1 1-1,0-2 0,-1 1 1,0 0-1,0-1 0,-1 1 1,0-1-1,0 0 0,0-1 1,0 1-1,-1 0 0,0-1 1,-1 1-1,1-1 0,-1 1 1,0-1-1,-1 0 0,0 0 1,0 1-1,0-1 1,-2-9-1,1 10 0,0 0 1,-1 0-1,1 1 0,-1-1 1,0 0-1,0 1 1,-1-1-1,1 1 0,-1-1 1,-1 1-1,1 0 1,-1 1-1,1-1 1,-1 0-1,-1 1 0,1 0 1,-1 0-1,0 0 1,1 1-1,-1 0 0,-1 0 1,1 0-1,-11-4 1,9 5-1,1 0 1,-1 0 0,0 1 0,0-1 0,1 2-1,-1-1 1,0 1 0,0 0 0,0 0 0,0 1-1,0 0 1,0 0 0,1 1 0,-12 3 0,18-5-5,-1 0 0,1 1 1,-1-1-1,1 0 0,-1 0 1,0 0-1,1 1 1,-1-1-1,1 0 0,-1 1 1,1-1-1,0 1 1,-1-1-1,1 0 0,-1 1 1,1-1-1,0 1 1,-1-1-1,1 1 0,0-1 1,-1 1-1,1-1 1,0 1-1,0 0 0,0-1 1,-1 1-1,1-1 0,0 1 1,0 0-1,0-1 1,0 2-1,1-1 0,-1 0 0,1 0 0,0 0 0,0 0 1,-1 0-1,1 0 0,0 0 0,0 0 0,0-1 0,0 1 0,0 0 0,0-1 0,0 1 0,2 0 1,41 16-26,-23-12 13,0-1 0,0-1 0,0-1 0,29-1 1,88-9-13,-95 4 15,239-39-86,-5-23-45,-270 65 135,18-7-11,-17 6 19,0-1-1,0 1 0,1 1 1,13-2-1,-61 23 39,-21 8-30,-34 15 2,-138 87 1,217-120-4,-2 1 12,0 1 0,1 0 0,-28 28 0,43-40-21,1 1-1,0-1 1,-1 0-1,1 1 1,0-1-1,-1 0 1,1 1 0,0-1-1,0 0 1,0 1-1,-1-1 1,1 1-1,0-1 1,0 0-1,0 1 1,0-1-1,0 1 1,0-1-1,0 1 1,0-1 0,0 1-1,0-1 1,0 0-1,0 1 1,0-1-1,0 1 1,0-1-1,0 1 1,0-1-1,0 0 1,1 1 0,-1-1-1,0 1 1,0-1-1,0 0 1,1 1-1,-1-1 1,0 0-1,1 1 1,-1-1-1,0 0 1,1 1-1,-1-1 1,0 0 0,1 0-1,-1 0 1,1 1-1,-1-1 1,0 0-1,1 0 1,-1 0-1,2 0 1,23 4 4,-11-6 0,0-1 0,0 0 0,0-1-1,-1-1 1,1 0 0,-1 0 0,19-12 0,3-4 23,44-37-1,-55 37-14,0-2-1,30-37 1,-41 45-11,6-9 0,-1-1 0,-1 0 0,-1-1 0,-1-1 0,15-38 0,-13 20 10,-1-1-1,14-78 1,-29 119-11,6-30 31,2-45 0,-8 69-27,-1 0 1,0 0-1,-1 0 0,-1 0 1,1 0-1,-2 1 0,1-1 1,-7-15-1,9 26-5,0-1-1,-1 1 1,1-1-1,0 1 1,0-1-1,0 1 1,-1-1-1,1 1 1,0-1-1,-1 1 1,1-1-1,-1 1 1,1-1-1,0 1 1,-1 0-1,1-1 1,-1 1-1,1 0 1,-1-1 0,1 1-1,-1 0 1,1 0-1,-1 0 1,1-1-1,-1 1 1,0 0-1,1 0 1,-2 0-1,1 0-1,0 1-1,0-1 1,0 0-1,-1 1 1,1-1-1,0 1 0,0 0 1,0-1-1,0 1 1,0 0-1,0 0 1,-1 1-1,-25 33-62,25-31 60,-9 15-12,1 1 1,0 0 0,2 1-1,0 0 1,1 0-1,-6 40 1,3 3-3,-1 67 0,10-111 17,-2 14-18,2 0 1,1 0-1,9 58 1,-5-64 9,-3-14-1,1 0 1,1 0-1,0 0 0,6 14 0,-8-26 13,0 1 0,-1-1-1,1 0 1,1 0 0,-1 0 0,0 0-1,0 0 1,1 0 0,-1 0 0,1-1-1,-1 1 1,1 0 0,0-1-1,0 1 1,0-1 0,0 0 0,0 1-1,0-1 1,0 0 0,0 0 0,0 0-1,1-1 1,-1 1 0,0-1 0,1 1-1,-1-1 1,0 0 0,1 1 0,-1-1-1,4-1 1,3 0 6,0-2-1,0 1 1,0-1 0,0 0-1,0-1 1,-1 0 0,1 0-1,-1-1 1,0 0 0,0 0-1,-1-1 1,8-7-1,-1-1 9,-1 1-1,-1-2 1,-1 1-1,0-2 1,11-19-1,-9 9 7,-9 18-2,-1 1 0,1-1 1,1 1-1,0 0 1,10-12-1,-17 45-2,-1-13-7,2-1 0,0 1 0,0-1 0,1 1 0,0-1 0,2 1 0,-1-1 0,1 1 0,1-1 0,0 0 0,1 0 0,7 17 1,-9-26-13,-1 0 1,1 0 0,0 0 0,0 0 0,0 0 0,0 0 0,1-1 0,-1 1 0,1-1 0,-1 0 0,1 0 0,0 0 0,0 0 0,0 0 0,0 0 0,6 1 0,-5-1 2,1-1-1,-1-1 1,1 1 0,0-1-1,-1 0 1,1 0-1,0 0 1,-1 0 0,1-1-1,9-2 1,1-2 13,0-1-1,0 0 1,0-1 0,-1-1-1,25-18 1,-26 15 24,0 0-1,0-1 1,20-27 0,-27 32-29,4-10 6,-9 16-5,-8-11 104,6 12-111,0 0 0,0 1 1,0-1-1,0 1 1,0-1-1,0 1 0,0-1 1,0 1-1,1 0 1,-1-1-1,0 1 0,0 0 1,0 0-1,1 0 1,-1-1-1,1 1 0,-1 0 1,0 0-1,1 0 1,0 0-1,-1 0 1,1 0-1,0 0 0,-1 0 1,1 1-1,0-1 1,0 1-1,-1 3 0,0 0 0,0 0 0,1 0 0,0 0 0,0 5 1,1 3-4,1 0 0,0 0 1,1 0-1,0 0 1,1-1-1,1 0 1,0 0-1,0 0 1,1 0-1,10 13 0,-15-23 0,0-1-1,1 0 0,-1 0 0,0 0 1,1 0-1,-1 0 0,1 0 0,-1 0 0,1 0 1,0 0-1,-1-1 0,1 1 0,0-1 0,0 0 1,-1 1-1,1-1 0,0 0 0,0 0 0,-1 0 1,1 0-1,0 0 0,0 0 0,-1-1 0,1 1 1,0 0-1,0-1 0,2-1 0,5-1 5,-1-1 1,0 0-1,0 0 0,7-6 0,108-64 105,-86 57-103,26-15-5,-59 30-2,0 1 0,0-1 0,0 1 0,1 0 0,-1 0 0,0 0 0,1 0 0,7 1 0,-6 0 0,-1-1 0,1 1 0,-1-1 0,1 0 0,-1 0 0,6-3 0,2 1-5,-11 5-12,-8 3-10,-69 52 63,71-55-29,1 1 1,-1-1-1,1 1 1,-1 0-1,1 0 1,0 0-1,0 1 1,1-1-1,-1 1 1,1-1-1,-1 1 1,1 0-1,0 0 1,-2 8-1,3-10-6,1 1 1,0-1-1,0 1 1,-1-1-1,2 1 0,-1-1 1,0 1-1,0-1 0,1 1 1,-1-1-1,1 1 1,0-1-1,0 1 0,0-1 1,0 0-1,0 0 0,0 1 1,1-1-1,-1 0 1,1 0-1,-1 0 0,1-1 1,0 1-1,0 0 0,0 0 1,0-1-1,3 2 0,1 2 0,1-1-1,-1-1 1,1 1-1,0-1 0,0 0 1,0-1-1,0 0 0,1 0 1,-1 0-1,1-1 0,-1 0 1,12 0-1,-8-2 1,1 0-1,0-1 1,0 0 0,-1 0-1,1-2 1,-1 1 0,15-7-1,0-4-5,-1 0-1,0-2 0,0 0 1,-2-2-1,37-34 0,-38 29-5,-1-2 0,-1 0 0,-1-1 0,-1 0 0,19-39 0,60-150 5,-37 38 43,-52 146-13,-2-1 1,-1 0-1,2-57 0,-7 89-24,-3-29 35,3 29-35,0-1 0,0 1 0,0-1 0,0 1-1,0-1 1,-1 1 0,1-1 0,0 1 0,0-1 0,0 1 0,0 0 0,-1-1-1,1 1 1,0-1 0,-1 1 0,1 0 0,0-1 0,-1 1 0,1 0-1,0-1 1,-1 1 0,1 0 0,0-1 0,-1 1 0,1 0 0,-1 0 0,1 0-1,-1-1 1,1 1 0,0 0 0,-1 0 0,1 0 0,-1 0 0,1 0 0,-1 0-1,1 0 1,-1 0 0,1 0 0,-1 0 0,1 0 0,-1 0 0,1 0 0,-1 0-1,1 1 1,-1-1 0,1 0 0,0 0 0,-1 0 0,1 1 0,-1-1-1,1 0 1,0 0 0,-1 1 0,1-1 0,-1 1 0,-3 4-9,-1 0 0,1 0 0,0 1 0,1-1 0,-1 1 0,1 0 0,0 0 0,1 0-1,0 0 1,-3 10 0,0-1-12,-10 32 3,2 0 0,2 1 1,2 0-1,2 0 0,2 1 1,3 0-1,1 0 0,12 93 1,-4-103 80,1 0 0,2 0 1,29 71-1,-36-103-49,0 0 0,1 0-1,0 0 1,1-1 0,-1 0-1,1 0 1,6 6 0,-10-10-45,1-1 0,0 1 0,-1-1 0,1 0 1,0 1-1,0-1 0,0 0 0,0 0 0,0-1 1,0 1-1,0 0 0,0-1 0,0 1 0,0-1 1,1 1-1,-1-1 0,0 0 0,0 0 0,0 0 1,1 0-1,-1-1 0,0 1 0,0 0 0,0-1 1,0 0-1,0 1 0,0-1 0,0 0 0,2-1 1,-3 1-28,1 0 0,-1 1 0,0-1 0,0 0 0,0 0 0,-1 0 0,1 0 0,0 0 0,0 0 0,0 0 0,-1 0 0,1 0 0,0 0 0,-1 0 0,1-1 0,-1 1 0,0 0 0,1 0 0,-1-3 0,1-6-3345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6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25 13168,'0'0'737,"-11"-4"-434,1 0-189,3 1 17,0 0 1,-1 0-1,1 1 1,-1 0 0,1 1-1,-1 0 1,-9-1-1,30 3 471,-1 1 0,21 5 0,6 1-327,297 17 1767,-83-10-4077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8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298 926 5920,'0'0'4549,"-11"5"-3852,-10 5-357,1 1 0,0 1-1,0 1 1,1 1 0,1 1-1,-27 28 1,30-28-64,1 1 0,0 1 1,2 0-1,0 0 0,1 2 0,0-1 1,2 1-1,-8 22 0,15-36-157,1 0 1,-1 0-1,1 0 0,0 0 0,0 0 0,1 0 1,0 1-1,0-1 0,0 0 0,1 7 0,0-11-70,-1 0 0,0 1 0,1-1-1,0 0 1,-1 1 0,1-1-1,0 0 1,-1 0 0,1 1 0,0-1-1,0 0 1,0 0 0,0 0-1,0 0 1,0 0 0,2 1 0,-1-1-4,0-1 0,1 1 0,-1 0 0,0 0 0,0-1 0,0 0 0,1 1 0,-1-1 0,0 0 0,1 0 1,-1 0-1,0 0 0,3-1 0,4-1 51,-1 1 1,0-2 0,-1 1-1,1-1 1,0-1 0,11-6-1,44-32 366,-35 22-258,10-8 76,-28 19-152,0 1 1,0 1-1,1 0 1,1 0-1,-1 1 1,17-7-1,-26 13-108,0 0 1,-1 0-1,1 0 1,0 0-1,0 0 1,-1 0-1,1 0 1,0 0-1,0 1 1,-1-1-1,1 1 0,0-1 1,-1 1-1,1 0 1,-1-1-1,1 1 1,-1 0-1,1 0 1,-1 0-1,1 0 1,-1 1-1,0-1 0,0 0 1,0 0-1,1 1 1,0 1-1,5 7 79,-1-1-1,10 21 1,-9-16-26,5 9 28,-9-14-47,2-1-1,-1 0 1,1 0 0,6 7 0,-9-13-41,0 0 1,-1 0-1,1 0 1,1 0-1,-1-1 1,0 1-1,0-1 1,1 1-1,-1-1 1,0 0 0,1 0-1,-1 0 1,1 0-1,0-1 1,-1 1-1,1-1 1,-1 1-1,5-1 1,1-1 5,0 1-1,-1-2 1,1 1 0,-1-1 0,1 0-1,-1-1 1,0 0 0,0 0 0,0 0-1,-1-1 1,10-6 0,-2-1 27,0 0 1,0-1-1,21-25 1,-23 23-2,0-1 0,-2 0 0,0-1 1,12-24-1,-19 33-5,1-1 0,-1 0 0,-1 1 0,1-1 0,-2-1 0,1 1 0,-1 0 0,0 0 0,0 0 0,-1-1 0,-1 1 0,-1-11 0,2 16-13,-1 0-1,-1 0 0,1 1 1,0-1-1,-1 0 0,1 1 1,-1-1-1,0 1 1,1 0-1,-1 0 0,-1 0 1,1 0-1,0 0 0,0 0 1,-1 0-1,1 0 1,-1 1-1,1 0 0,-1-1 1,0 1-1,1 0 0,-4-1 1,-8-4 209,14 4-15,7 3-130,5 3-52,0 0-1,0 0 1,1-1 0,-1-1-1,13 2 1,65 0 76,-82-3-107,35 0 30,1-1-1,-1-2 1,53-10-1,-75 6-31,-17 4 0,-1 1 0,0 0 0,0 0-1,1 0 1,-1 0 0,5 1 0,-1-1 35,-5 1 89,-5 9 0,3-9-126,-4 9 76,0-1 0,-1 0 1,-9 12-1,-4 6 71,9-11-61,1 0 1,0 1-1,-10 30 0,17-41-73,-1 1 0,1-1 0,0 1 0,0-1 1,0 1-1,1-1 0,0 1 0,0 0 0,1-1 0,-1 1 0,1-1 0,0 1 0,1-1 1,-1 1-1,5 8 0,-5-12-13,1 0 0,-1 0 0,1 0 1,0 0-1,-1 0 0,1 0 0,0 0 0,0-1 1,0 1-1,1-1 0,-1 1 0,0-1 0,0 0 1,1 0-1,-1 0 0,1 0 0,-1 0 0,1-1 1,-1 1-1,1-1 0,-1 1 0,5-1 0,1 0 4,0-1-1,1 1 0,-1-2 0,0 1 1,15-5-1,5-4 9,0-1 0,-1-2 1,0 0-1,35-26 0,-22 11 23,72-65 1,-59 41-13,-2-3 1,58-81-1,-83 99-21,-2 0-1,-2-2 0,-1-1 1,-3 0-1,17-53 1,-29 74-5,5-12 2,-2 0-1,-1-1 1,-1 0 0,3-51-1,-9 82-2,-1-1 0,0 1 0,0-1 0,0 1 0,0 0 0,0-1 0,0 1 0,0-1 0,-1 1 0,1 0 0,-1-1 0,1 1 0,-1 0 0,1-1 0,-1 1 0,1 0 0,-1 0 0,0-1 0,0 1 0,0 0 0,0 0 0,0 0 0,-1-1 0,1 2 0,-1 0 0,0 0 0,1 0 0,-1 0 0,0 0 0,0 0 0,1 0 0,-1 0 0,1 1 0,-1-1 0,0 1 0,1-1 0,-1 1 0,1 0 0,-1 0 0,1 0 0,-1-1 0,1 1 0,-2 2 0,-11 8-6,1 0 0,0 0 0,0 1 0,2 1 0,-19 25 0,9-7-24,-28 53 0,33-54 9,1 2 0,1 0 0,3 1 0,0 0 0,-10 58-1,18-64 3,1 0 0,1 1-1,2-1 1,0 0 0,2 0-1,1 0 1,10 38 0,-13-62 18,0 0 0,-1 0-1,1-1 1,0 1 0,1 0 0,-1 0 0,0-1 0,1 1-1,0 0 1,0-1 0,-1 0 0,1 1 0,1-1 0,-1 0-1,0 0 1,0 0 0,1 0 0,-1 0 0,1-1 0,0 1-1,-1-1 1,1 0 0,0 0 0,0 0 0,0 0 0,0 0-1,0-1 1,0 1 0,0-1 0,0 0 0,0 1 0,0-1-1,0-1 1,0 1 0,0 0 0,0-1 0,0 0 0,0 0-1,4-1 1,3-2 1,-1 0 0,0 0 0,0-1 0,0 0 0,0 0 0,-1-1 0,10-9 0,49-53 1,-48 47 1,38-44 27,-2-3 0,-4-2 0,67-119 0,128-298 337,-381 852-144,28 10-40,91-313-143,-53 226 265,69-286-295,-1 0 0,1 0 0,0 0-1,-1 0 1,1 0 0,0 0 0,1 0 0,-1 0-1,0 0 1,1 2 0,-1-4-6,0 1 0,0-1 0,1 0 0,-1 0-1,0 0 1,0 1 0,0-1 0,1 0 0,-1 0 0,0 0-1,0 0 1,1 1 0,-1-1 0,0 0 0,0 0 0,0 0 0,1 0-1,-1 0 1,0 0 0,1 0 0,-1 0 0,0 0 0,0 0-1,1 0 1,-1 0 0,0 0 0,0 0 0,1 0 0,-1 0 0,0 0-1,0 0 1,1 0 0,-1 0 0,0 0 0,0-1 0,1 1-1,-1 0 1,0 0 0,0 0 0,1-1 0,4-3 28,0 0 0,-1-1-1,1 1 1,6-10 0,19-28 103,-14 19-26,20-22-1,-32 39-80,1 1 0,0 0 0,1 0 0,-1 1 0,1 0 0,0 0 0,0 0 0,1 0 0,7-2 0,-12 5-22,0 1 0,-1 0 1,1 0-1,0 0 0,-1 0 1,1 0-1,0 0 0,-1 1 0,1-1 1,0 0-1,-1 1 0,1-1 1,-1 1-1,1 0 0,-1 0 1,1-1-1,-1 1 0,1 0 1,-1 0-1,0 0 0,1 0 0,-1 1 1,2 1-1,28 36 27,-26-31-19,6 7-3,-1 0-5,1 0 0,0-1 0,1 0 0,1-1 0,22 18 0,-30-27-5,1 0 1,-1 0-1,1-1 0,0 0 1,0 0-1,0 0 1,0-1-1,1 0 0,-1 0 1,1-1-1,8 1 1,-11-2-29,0 0 0,0 0-1,0 0 1,0-1 0,0 0 0,0 0 0,-1 0 0,1 0 0,0-1 0,0 1 0,-1-1 0,1 0 0,-1 0 0,1 0 0,-1-1 0,0 1 0,0-1 0,0 0 0,4-4 0,-5 4-48,0 1 0,-1-1 1,1 1-1,0-1 0,-1 0 1,0 0-1,1 0 0,-1 0 1,0 0-1,-1 0 0,1 0 0,0 0 1,-1 0-1,0 0 0,0-1 1,0 1-1,0 0 0,-1-4 1,-5-16-3984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8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43 13464,'0'0'650,"-10"3"-306,-29 10 15,57-16 87,-1 0 0,23-1 0,-6 1-264,42-6 117,200-15 872,-193 17-764,-45 4-90,60 1-1,-96 2-456,21 2 617,-23-2-576,1 0-1,0 0 1,-1 0 0,1 1-1,-1-1 1,1 0 0,0 0 0,-1 0-1,1 0 1,-1 1 0,1-1-1,-1 0 1,1 0 0,-1 1-1,1-1 1,-1 0 0,1 1 0,-1-1-1,1 1 1,-1-1 0,1 1-1,-1-1 1,0 1 0,1-1-1,-1 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10656,'0'0'7749,"11"1"-7124,58 3 186,154 7 1581,-107-3-330,-88 0-875,-26-9-1171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8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12664,'0'0'2336,"133"-28"-1944,-22 34-368,10 6 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49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29 7632,'0'0'6665,"-12"13"-5838,-4 4-568,1 0 0,2 1 0,-1 0 0,2 1 0,-15 31 0,-3 20 549,3 1 1,-21 87-1,38-115-361,2 1-1,2-1 1,2 1 0,2 0 0,4 56-1,0-64-47,5 36 860,-6-65-1086,-1-6-122,0 0 0,0 0 1,0 0-1,0-1 0,1 1 0,-1 0 0,0 0 0,0 0 0,1 0 1,-1-1-1,0 1 0,1 0 0,-1 0 0,1 0 0,0 0 1,0 0 156,-1 1 756,2-20-796,0-1 1,-2 1 0,0 0 0,-6-34 0,2 0-11,-12-101 169,-2-73 86,18 200-375,1-1-1,1 1 1,1 0-1,2 0 1,0 1-1,14-38 1,-16 54-30,1 0-1,0 0 1,0 0 0,1 1 0,0 0 0,0 0-1,1 0 1,0 0 0,1 1 0,0 0-1,0 0 1,0 1 0,1 0 0,0 0 0,0 1-1,0 0 1,1 0 0,0 1 0,0 0 0,0 1-1,0 0 1,0 0 0,1 1 0,9-1-1,-3 1-4,-1 1 1,1 1-1,0 1 0,-1 0 0,1 1 0,-1 0 0,0 2 0,0 0 0,0 0 0,0 1 0,15 8 0,-22-9-7,0 0 1,0 1 0,0 0 0,-1 0 0,0 1 0,0 0-1,-1 0 1,1 0 0,-1 1 0,-1 0 0,1 0-1,-1 1 1,0-1 0,-1 1 0,0 0 0,0 0 0,-1 1-1,0-1 1,0 1 0,2 15 0,-4-16-1,-1-1-1,0 1 1,0 0 0,0-1 0,-1 1-1,-1-1 1,1 1 0,-1-1 0,0 0-1,-1 1 1,1-1 0,-2 0 0,-5 10-1,-5 5-16,-2-1 0,-29 32 0,3-4 32,41-48-11,0 0-1,0 0 1,0 0 0,0 0 0,1 0 0,-1 0-1,0 0 1,1 0 0,-1 1 0,1-1 0,-1 0-1,1 0 1,-1 1 0,1-1 0,0 0 0,0 1-1,0-1 1,0 0 0,0 1 0,0-1 0,0 0-1,0 0 1,0 1 0,1-1 0,-1 0 0,0 1-1,1-1 1,-1 0 0,1 0 0,0 0 0,-1 1 0,1-1-1,1 1 1,3 3-5,-1-1 0,1-1-1,0 1 1,0-1 0,1 1-1,6 2 1,5 3 3,152 78-58,-98-54 16,-70-32 44,50 28-26,-48-28 25,0 1-1,-1 0 0,1 0 0,-1 0 0,0 0 0,0 0 1,1 0-1,-1 1 0,-1-1 0,1 1 0,0 0 0,-1-1 1,1 1-1,-1 0 0,0 0 0,1 3 0,-2-4 1,0 0 1,0 0-1,0 0 0,0 0 1,-1 0-1,1 0 0,0 0 0,-1-1 1,0 1-1,1 0 0,-1 0 0,0 0 1,0-1-1,0 1 0,0 0 1,0-1-1,-1 1 0,1-1 0,-2 2 1,-32 24 9,33-26-8,-25 15 50,0-1 1,-1-1-1,-1-1 0,0-2 1,-56 14-1,45-17 34,0-1 1,0-2-1,-1-1 0,-43-3 1,58-1-36,-1-2 1,0-1 0,1-1-1,-52-15 1,77 18-65,0 1-1,-1-1 1,1 1-1,0-1 1,-1 0-1,1 1 1,0-1-1,0 0 1,0 0-1,0 0 1,0 0-1,0 0 1,0 0-1,0 0 1,0 0-1,1-1 1,-1 1-1,0 0 1,1 0-1,-1-1 1,0 1-1,1-2 1,-1 1 27,1-1 0,0 0 0,0 1 0,0-1 0,0 0 0,1 1 0,-1-1 0,1 1 0,-1-1 0,1 0 0,1-2 0,3-5-659,1-1-1,0 0 0,14-17 0,-16 21-1087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50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9440,'0'0'5425,"13"4"-4697,31 7-294,0-2 0,0-2 1,55 2-1,-20-9 231,101-13 0,76-24 582,-15 2-89,-137 20-896,-70 9-2671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11856,'0'0'0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8:5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15680,'0'0'961,"12"-6"32,4-2-695,28-16 916,2 2-1,89-28 1,78 5 119,-157 34-1036,0 2 1,114-3-1,-148 11-241,32 3 124,-36-3-117,-31-11-957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62 7136,'0'0'2026,"9"-9"-1415,28-31-38,-36 39-498,0 0 0,0 0-1,0 0 1,0 0-1,0 0 1,0 0 0,0 0-1,1 1 1,-1-1-1,0 0 1,0 1-1,1-1 1,-1 1 0,2-1-1,-2 1-47,-1 0 0,1 0 0,-1 0 0,0 0 0,1 0 0,-1 1 0,1-1-1,-1 0 1,0 0 0,1 0 0,-1 1 0,0-1 0,1 0 0,-1 0 0,0 1 0,1-1-1,-1 0 1,0 1 0,1-1 0,-1 0 0,0 1 0,0-1 0,0 0 0,1 1 0,-1-1-1,0 0 1,0 1 0,0 0 0,1 2 98,-1 0 0,1 1 0,-1-1 1,0 1-1,0-1 0,0 6 0,-8 32 662,-17 57 0,12-50-416,-3 12 61,-73 258 1520,66-240-1550,5-13 519,-3 0 1,-31 62 0,44-117 5,10-17-116,-1 5-772,0 0-1,0 0 1,0 0-1,-1 0 1,1 0-1,-1 0 1,1-1-1,-1 1 1,0 0-1,0 0 1,0-4-1,0 2-14,0-9 114,0 13-71,-1-1-59,1 0-1,0 0 1,-1 0-1,1-1 1,0 1 0,0 0-1,0 0 1,0 0 0,0 0-1,0 0 1,0 0 0,0 0-1,1 0 1,-1 0-1,0-1 1,1 1 0,0-1-1,47-132-10,-27 82-15,-14 30-64,6-29 1,-7 25-4,-5 23 88,1 0 1,-1 0-1,1 0 1,0 0-1,0 0 1,0 1-1,0-1 1,0 1-1,1-1 1,-1 1-1,1 0 1,-1 0-1,1 0 1,0 0-1,0 1 1,0-1-1,0 1 1,0-1-1,0 1 1,4-1-1,12-3 19,0 0 0,24-3 0,-32 6-17,50-5 69,82 1 1,-65 3-8,51 5 104,-39 0 103,-86-2-227,0 0 0,0-1 0,0 1 0,0-1-1,-1 0 1,1 0 0,0-1 0,0 1 0,-1-1-1,1 1 1,4-4 0,-7 5-30,-1-1-1,1 1 1,0-1 0,0 0 0,-1 1-1,1-1 1,-1 0 0,1 0-1,0 0 1,-1 1 0,1-1 0,-1 0-1,0 0 1,1 0 0,-1 0-1,0 0 1,1 0 0,-1 0 0,0-1-1,0 0-9,0 1 0,-1-1 0,1 1 0,-1-1-1,1 1 1,-1 0 0,1-1 0,-1 1 0,0 0-1,0-1 1,0 1 0,1 0 0,-1 0 0,0 0-1,-1 0 1,1 0 0,-1-1 0,-1-1-13,0 1 0,0 0 0,0 0 0,0 0 0,-1 0-1,1 1 1,-1-1 0,1 1 0,-1 0 0,1 0 0,-1 0 0,0 1 0,1-1 0,-1 1 0,-7 0 0,-16 2-2721,24-2 1970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11352,'0'0'3745,"15"-9"-3361,-7 5-319,6-5 48,1 1 0,0 1-1,0 0 1,0 1 0,1 1 0,18-4 0,475-59 3873,-506 67-3852,1 1-1,0 0 1,-1 0 0,1 0-1,0 0 1,-1 1 0,1-1 0,0 1-1,-1 0 1,1 0 0,-1 0-1,1 1 1,-1-1 0,4 3-1,-7-4-198,0 1-1,0-1 1,0 1-1,0-1 1,0 0-1,0 1 0,0-1 1,0 1-1,0-1 1,0 0-1,-1 1 1,1-1-1,0 1 0,0-1 1,0 0-1,-1 1 1,1-1-1,0 0 1,0 1-1,-1-1 1,1 0-1,0 0 0,-1 1 1,1-1-1,0 0 1,-1 1-1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9648,'0'0'2364,"10"-4"-1920,94-33 546,1 4 0,2 5 0,125-16 0,-50 28 1233,-180 16-2137,1 0 0,-1 1 0,0-1 0,1 1 0,-1-1 0,0 1-1,0 0 1,1 0 0,-1 0 0,0 0 0,0 0 0,0 1 0,0-1-1,-1 0 1,1 1 0,0 0 0,0-1 0,-1 1 0,1 0 0,-1 0 0,2 4-1,2 2-230,0 1-1,-1 0 1,4 16-1,-3-11-1605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0 6728,'0'0'3718,"-18"17"-2880,-206 213 1439,-106 160 905,291-339-2758,13-17 357,1 0-1,-29 54 1,54-88-762,0 0 0,-1 0 0,1 0 1,0 0-1,0 0 0,0 0 0,0 0 0,0 0 1,0 0-1,0 0 0,0 0 0,0 1 0,0-1 1,0 0-1,0 0 0,-1 0 0,1 0 0,0 0 1,0 0-1,0 0 0,0 0 0,0 0 0,0 0 0,0 0 1,0 1-1,0-1 0,0 0 0,0 0 0,0 0 1,0 0-1,0 0 0,0 0 0,0 0 0,0 0 1,0 0-1,0 1 0,0-1 0,0 0 0,0 0 1,0 0-1,0 0 0,0 0 0,0 0 0,0 0 1,0 0-1,0 0 0,1 0 0,-1 0 0,0 1 1,0-1-1,0 0 0,0 0 0,0 0 0,0 0 1,0 0-1,0 0 0,0 0 0,0 0 0,0 0 1,0 0-1,1 0 0,-1 0 0,0 0 0,0 0 1,0 0-1,0 0 0,0 0 0,0 0 0,0 0 1,9-5 289,13-15-336,31-52-2833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11552,'0'0'1608,"7"17"-1175,-4-11-396,10 24 221,2 0-1,35 51 0,-16-40 122,1-2-1,45 37 1,33 37 716,-104-102-968,123 132 2464,-132-142-2522,1 0 0,-1-1-1,1 1 1,-1 0-1,1-1 1,0 1 0,-1-1-1,1 1 1,0-1-1,-1 1 1,1-1-1,0 0 1,0 1 0,-1-1-1,1 0 1,0 1-1,0-1 1,0 0 0,1 0-1,12-12 474,-12 9-560,27-39-2695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12056,'0'0'4201,"16"-2"-3624,113-11 543,-84 12-69,0 2-1,52 8 1,-92-9-1084,-1 0 1,1 0-1,-1 0 1,1-1-1,0 1 0,-1-1 1,5-2-1,-6 3-859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103 105 12160,'0'0'1230,"2"13"-646,57 380 3187,-53-366-3330,1-1 0,1 1 1,2-1-1,22 43 0,-21-42 30,-9-20-290,0-1 1,1 0-1,-1-1 0,1 1 1,1 0-1,-1-1 1,1 1-1,0-1 1,0 0-1,0-1 1,7 7-1,-9-11 485,-3-7-425,-7-9-152,8 15-50,-38-76 199,-64-145 201,85 179-348,2 0 0,2-1-1,-9-57 1,20 91-68,1-1 0,0 1 0,1-1 0,0 1 0,1-1 0,0 1 0,1-1 0,0 1-1,0 0 1,1 0 0,7-16 0,-7 20-11,1 0 0,-1 0 0,1 1 0,0-1 0,0 1 0,1 0 1,-1 0-1,1 0 0,0 1 0,1-1 0,-1 1 0,1 1 0,-1-1 0,1 1 0,1 0 0,-1 0 0,0 1 0,12-4 0,-10 5-13,0-1 0,0 2 0,1-1 0,-1 1 0,1 0 0,-1 0 0,0 1 0,0 1 0,1-1 0,-1 1 0,0 0 0,0 1 0,0 0 0,-1 0 0,1 1 0,-1 0 0,0 0 0,0 1 0,0 0 0,-1 0 0,1 1 0,9 10-1,-8-7-5,-1 0 0,0 0 0,0 0-1,-1 1 1,0 0 0,-1 0-1,0 0 1,-1 1 0,0 0-1,-1 0 1,0 0 0,0 0-1,-1 0 1,-1 0 0,0 1-1,0 13 1,-2-9-21,-1 0 0,0 0 0,-5 17 0,7-32 27,-1 0 0,1 0 0,0 0 0,0 0 1,0 1-1,0-1 0,0 0 0,0 0 0,0 0 0,1 0 0,-1 0 0,0 0 1,0 0-1,1 0 0,-1 0 0,1 0 0,-1 0 0,1 0 0,-1 0 0,1 0 1,0 0-1,-1 0 0,1 0 0,0-1 0,0 1 0,0 0 0,0 0 1,0-1-1,-1 1 0,1-1 0,0 1 0,2 0 0,5 2-6,0 0-1,0 0 1,13 3-1,-4-2 4,36 12 1,-9-4-10,55 24 0,-87-31 11,0 1 0,0 0-1,-1 1 1,0 0 0,-1 1-1,0 0 1,0 0 0,0 1 0,10 13-1,-17-19 4,-1 1-1,0-1 1,0 0-1,0 1 0,0-1 1,0 1-1,-1-1 1,0 1-1,1 0 1,-2-1-1,1 1 1,0 0-1,-1 0 0,1 0 1,-1 0-1,0 0 1,0-1-1,-1 1 1,1 0-1,-1 0 1,0 0-1,0 0 0,0-1 1,-1 1-1,1 0 1,-1-1-1,0 0 1,0 1-1,0-1 1,0 0-1,0 0 0,-1 0 1,0 0-1,1 0 1,-5 2-1,-29 27 34,-2-1 0,-1-3-1,-1 0 1,-1-3 0,-58 26-1,64-36 21,0-2 1,-2-1-1,1-1 0,-1-2 0,-1-2 1,0-2-1,-49 2 0,71-6-37,1-1 0,-1 0 0,1-1 0,-1 0 0,1-2 0,0 0-1,-1 0 1,-17-8 0,32 11-33,-1-1 1,1 0-1,-1 0 0,0 0 0,1 0 1,0 0-1,-1 0 0,1 0 0,-1 0 1,1-1-1,0 1 0,0 0 0,0-1 1,0 1-1,0-1 0,0 1 0,0-1 0,1 0 1,-1 1-1,0-1 0,1 0 0,-1-2 1,1-11-3252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11152,'0'0'3649,"10"0"-3196,86-5 411,-21 0 400,0 3 0,129 15 0,-201-13-1204,1 1-1,0 0 1,-1 1 0,0-1-1,1 0 1,-1 1 0,0 0 0,1 0-1,-1 0 1,0 0 0,3 4-1,6 6-2463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7432,'0'0'9695,"13"3"-9199,261 33 1086,-148-22-948,-85-8-302,0-2 1,43 0 0,-7-5 557,-77 1-874,0 1-1,1-1 0,-1 0 1,1 0-1,-1 0 0,0 0 0,1 0 1,-1 0-1,1 0 0,-1 0 1,0 0-1,1 0 0,-1 0 1,1-1-1,-1 1 0,0 0 1,1 0-1,-1 0 0,1 0 1,-1-1-1,0 1 0,1 0 0,-1 0 1,0 0-1,0-1 0,1 1 1,-1 0-1,0-1 0,0 1 1,1 0-1,-1-1 0,0 1 1,0 0-1,0-1 0,1 1 0,-1 0 1,0-1-1,0 1 0,0-1 1,0 1-1,0 0 0,0-1 1,0 1-1,0-1 0,0 0 1,0 0-24,-1 1 1,1-1-1,-1 0 1,1 1 0,-1-1-1,0 0 1,1 1-1,-1-1 1,0 1 0,1-1-1,-1 1 1,0-1-1,1 1 1,-1 0 0,0-1-1,0 1 1,0 0-1,1 0 1,-1-1 0,0 1-1,0 0 1,0 0 0,0 0-1,0 0 1,-1 0-1,-14 2-2937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11552,'0'0'1129,"16"-6"-713,17-7-82,0 2 0,50-12 1,7 6 544,0 3 0,128-2 0,-202 16-744,128-4 1230,-136 3-1232,1 1 1,-1 0 0,0 0-1,0 1 1,14 3 0,-19-3-273,1 0 0,-1 0 1,0 0-1,0 1 0,0-1 0,0 1 1,-1-1-1,1 1 0,0 0 1,-1 0-1,1 1 0,-1-1 1,0 0-1,0 1 0,3 3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6328,'0'0'4465,"-8"11"-3913,3-4-458,-7 9 149,1 0 0,0 1 0,2 0 1,0 1-1,-7 18 0,8-6 189,2 1-1,0 0 1,-1 52-1,6-29 265,8 71 1,7-26 342,4 0 1,57 176-1,-58-226 71,-61-234 625,-16-80-1242,48 201-319,5 34-73,2 1 0,0-1 0,3 0-1,0-54 1,5 53 24,10-48 0,-10 69-102,0 0 0,0 0 0,1 0 0,0 1 1,1 0-1,0 0 0,0 0 0,12-13 0,-5 7 1,1 2 1,0-1 0,1 2 0,1 0-1,0 1 1,1 0 0,0 1 0,0 1-1,19-8 1,-20 12-12,0 0 1,0 1-1,1 0 0,-1 1 1,1 1-1,0 0 0,-1 1 0,1 1 1,0 1-1,0 0 0,17 3 0,-25-2-8,0 0 1,1 0-1,-1 0 0,0 1 0,0 0 1,0 1-1,-1 0 0,14 9 0,-18-10-3,1 0 1,0 0-1,-1 0 0,0 1 1,0 0-1,0 0 0,0 0 0,-1 0 1,0 0-1,1 0 0,-2 1 1,1-1-1,0 1 0,-1-1 0,0 1 1,0 0-1,1 6 0,-2 6 6,0-1-1,-1 1 1,0-1-1,-2 0 1,1 1-1,-2-1 1,-1-1-1,0 1 1,0 0-1,-2-1 1,-8 15-1,-9 12 24,-1-2 0,-48 60 0,52-75-13,-1-1 1,0 0-1,-2-2 1,-29 22-1,48-41-10,2 0 1,-1 0 0,0 0-1,0 0 1,1 1-1,0 0 1,0-1-1,0 1 1,0 0-1,0 0 1,-3 9 0,6-12-6,-1 0 0,1-1 1,0 1-1,0-1 0,0 1 1,0 0-1,0-1 0,0 1 1,0 0-1,0-1 0,0 1 0,0 0 1,0-1-1,0 1 0,1-1 1,-1 1-1,0 0 0,0-1 1,1 1-1,-1-1 0,0 1 1,1-1-1,-1 1 0,0-1 1,1 1-1,-1-1 0,1 1 1,-1-1-1,1 0 0,-1 1 1,1-1-1,-1 1 0,1-1 1,-1 0-1,2 1 0,26 7 60,-22-6-60,66 16 11,173 52 9,-230-64-22,0 1 0,0 0-1,-1 1 1,0 1-1,-1 0 1,0 1 0,0 0-1,11 13 1,-20-19 0,1 1-1,-1 1 1,-1-1 0,1 0 0,-1 1 0,0 0-1,0 0 1,0 0 0,2 12 0,-4-13-1,0-1 1,-1 1 0,1-1 0,-1 1-1,-1-1 1,1 1 0,0 0 0,-1-1-1,0 1 1,0-1 0,-1 0 0,1 1-1,-1-1 1,0 0 0,-3 6 0,-3 1 15,1 0 0,-2-1 0,1 0-1,-1-1 1,-1 0 0,0 0 0,0-1 0,0 0 0,-1-1 0,0 0 0,-1-1 0,0 0 0,0-1 0,0 0 0,-13 3 0,-1-1 43,0-1 1,0-1-1,-1-2 0,1 0 1,-1-2-1,-36-3 0,35 0 25,1-2 0,1-1 0,-39-11 0,50 11-84,1 0 0,-1-1 0,2-1 0,-1 0 0,1-1 0,0 0 0,-21-18 0,33 25-29,-1-1 0,0 0-1,1 1 1,-1-1 0,1 0 0,0 0 0,-1 0-1,0-3 1,0-5-3432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8536,'0'0'4856,"12"-1"-4166,323-48 1646,-80 8-1179,-209 35-852,-2 0 569,51 0-1,-73 10-247,-14-1-3038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0 7936,'0'0'2808,"-8"12"-2096,-54 77 705,-111 124 0,22-60-307,-98 107 1247,198-201-489,63-83-430,5-11-4216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12552,'0'0'1865,"11"8"-1346,22 14-35,46 24 1,-52-31-169,0 0 1,-2 3-1,0 0 1,0 1-1,-2 1 1,-1 1-1,0 2 1,-2 0-1,0 1 1,19 32-1,-27-39 24,1 0 1,14 14-1,-4-9-2633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8536,'0'0'6900,"16"-13"-6295,7-6-385,82-61 718,-92 70-728,0 1 0,1 1 0,0 0-1,1 1 1,0 1 0,17-6-1,-30 12-173,-1 0-1,1-1 0,0 1 0,-1 0 0,1 0 1,-1 0-1,1 0 0,-1 1 0,1-1 0,-1 0 1,1 1-1,0-1 0,-1 1 0,0-1 0,1 1 1,-1 0-1,1-1 0,-1 1 0,0 0 0,1 0 1,-1 0-1,0 0 0,0 0 0,0 0 0,0 1 1,0-1-1,0 0 0,0 0 0,0 1 0,-1-1 1,1 1-1,0-1 0,-1 0 0,1 4 0,3 5 51,-1 0-1,-1 1 0,2 21 1,-2-17 3,25 240 821,-23-206-732,-3-31-80,1-1 0,7 22 0,-8-34-55,0 0 1,1 0-1,0 0 0,0 0 0,0 0 1,1-1-1,0 1 0,0-1 1,0 1-1,0-1 0,8 7 0,-10-10-28,0-1 0,0 1 0,0 0 0,1-1-1,-1 0 1,0 1 0,0-1 0,0 0 0,1 1 0,-1-1 0,0 0-1,0 0 1,0 0 0,1 0 0,-1 0 0,0 0 0,0-1-1,3 0 1,23-8 173,-23 7-160,9-5 19,0 0 0,0 0-1,-1-2 1,0 1 0,-1-1 0,0-1 0,0 0 0,9-12 0,12-17 102,27-45-1,-9 12 38,-15 21 30,-3-2 0,30-65-1,-61 115-198,6-14 117,-6 15-101,0 0 0,0 0-1,0 0 1,0 0 0,0-1 0,0 2 0,0-1 0,1 0 0,1-2 0,-2 3-21,0 0 1,1 1-1,-1-1 0,0 1 0,0-1 1,1 1-1,-1 0 0,0-1 1,0 1-1,1 0 0,-1 0 1,0 0-1,1 0 0,-1 0 0,0 0 1,1 0-1,-1 0 0,0 1 1,1-1-1,1 1 0,13 3 72,0 0-1,-1 0 0,1 2 1,-1 0-1,-1 1 1,1 0-1,-1 1 0,18 13 1,-20-13-7,13 10 83,-24-18-144,0 1 0,0 0 0,0 0 1,0 0-1,0 0 0,-1 0 0,1 0 0,0 0 0,0 0 0,-1 0 0,1 0 0,0 1 0,-1-1 0,1 0 0,-1 0 0,1 3 1,2-2-93,-3-2 67,0 0-1,0 0 0,0 0 1,0 0-1,0 0 1,0 0-1,0 0 1,0 0-1,0 0 1,-1 0-1,1 0 0,0 0 1,0 0-1,0 0 1,0 0-1,0 0 1,0 0-1,0 0 1,0 0-1,0 0 1,-1 0-1,1 0 0,0 0 1,0 0-1,0 0 1,0 0-1,0 0 1,0 0-1,0 0 1,0 0-1,0 0 1,0 0-1,0 0 0,-1 0 1,1 1-1,0-1 1,0 0-1,0 0 1,0 0-1,0 0 1,0 0-1,0 0 1,0 0-1,0 0 0,0 0 1,-11-8-4058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7232,'0'0'3814,"21"-12"-2968,-15 9-776,20-11 259,1 1-1,0 1 0,1 1 0,44-11 1,-3 8 815,1 4 0,0 2 0,0 4 1,102 6-1,-147-2 950,-26 11-1178,0-2-3672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3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31 9144,'0'0'5038,"-11"3"-4639,-3-1-264,7 0-44,-1 0 1,1 0 0,-1 0-1,1 1 1,0 0-1,-11 6 1,-1 1 209,11-6-175,1-1 0,0 1-1,0 1 1,0-1 0,0 1 0,1 1 0,0-1-1,-8 9 1,10-9-43,-2 3 83,-1 0 0,1 0 0,1 0 0,0 1 0,-6 12 0,11-19-142,-1-1 1,0 1 0,1 0 0,0 0 0,-1-1-1,1 1 1,0 0 0,0 0 0,0 0-1,0 0 1,0-1 0,0 1 0,0 0 0,1 0-1,-1 0 1,1-1 0,0 1 0,-1 0-1,1-1 1,0 1 0,0 0 0,0-1 0,0 1-1,0-1 1,0 1 0,0-1 0,1 0 0,-1 1-1,0-1 1,1 0 0,-1 0 0,1 0-1,-1 0 1,1 0 0,2 0 0,0 2 7,1 0-1,0-1 1,0 0 0,0 0 0,0 0-1,0 0 1,1-1 0,-1 0 0,0 0-1,1 0 1,-1-1 0,0 0 0,1 0-1,-1 0 1,1-1 0,-1 0 0,0 0-1,1 0 1,-1-1 0,0 1 0,0-1 0,0 0-1,0-1 1,0 1 0,-1-1 0,1 0-1,7-7 1,-6 5 32,1-1 1,-1 1-1,-1-1 0,1-1 0,-1 1 0,0-1 1,0 0-1,-1 0 0,0 0 0,-1-1 0,1 1 1,-1-1-1,-1 0 0,1 0 0,-1 0 1,-1 0-1,0 0 0,0-1 0,0 1 0,-1 0 1,0-1-1,-1 1 0,-2-14 0,0-17 3696,7 48-2769,5 23-858,-1 0-1,6 57 1,-2 70 48,-9-102-107,4 71 59,16 179 346,-8-205-12,-17-117-517,1-1 0,1 1 0,0-1 0,3-17 0,2-5-3151,-5 35 2645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0 8640,'0'0'3884,"-17"19"-3456,-237 270 1309,-118 119 957,146-146 538,222-256-2724,8-8 85,9-10-275,5-14-527,-1-1-1,-2 0 1,14-33 0,-18 37-1747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13056,'0'0'1710,"15"12"-1252,75 60 489,84 90 0,67 104 1374,-227-248-1780,-1 1-1,0 1 0,18 40 0,-20-37 325,-11-23-839,0 1 1,1-1-1,-1 1 1,0-1 0,1 1-1,-1-1 1,1 1-1,-1-1 1,1 0 0,-1 1-1,0-1 1,1 1-1,-1-1 1,1 0 0,0 0-1,-1 1 1,1-1-1,-1 0 1,1 0 0,-1 0-1,1 1 1,0-1 0,-1 0-1,1 0 1,-1 0-1,1 0 1,0 0 0,-1 0-1,2-1 1,15-5-2945,-15 5 2214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12864,'0'0'768,"13"13"-347,-12-12-409,14 13 172,-1 1 0,-1 0 0,0 1 1,-1 1-1,18 32 0,-10-6 260,-2 1-1,-2 1 1,-2 1-1,14 85 1,5 194 2329,-28-280-1990,2-1 1,15 51-1,-22-94-725,0 0 0,0 1 0,1-1 0,-1 0 0,0 0 0,1 0 0,-1 0 0,1 0 0,-1 0 0,1 0 0,0 0 0,-1 0 0,1 0 0,0 0 0,1 0 0,-2-1-42,0 1 0,1-1 0,-1 0-1,0 0 1,1 0 0,-1 0 0,1 0 0,-1 0 0,0 0-1,1 0 1,-1 0 0,1 0 0,-1 0 0,0-1 0,1 1 0,-1 0-1,0 0 1,1 0 0,-1 0 0,0 0 0,1-1 0,-1 1 0,0 0-1,1 0 1,-1-1 0,0 1 0,0 0 0,1-1 0,2-3-8,1-1 0,-1 1 1,-1-1-1,5-8 0,-7 13-10,24-52-663,-16 35-2111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190 639 12360,'-33'-67'770,"8"22"-472,1 3 23,2-1 1,-20-54-1,38 84-240,0 0-1,0 0 1,1 0-1,1-1 1,0 1-1,1-1 1,0 1-1,1-1 0,1 1 1,0-1-1,1 1 1,5-23-1,-4 27-17,1 1 0,0-1 0,0 1 0,0 1 0,1-1 0,0 0 0,1 1 0,0 0 0,0 1 1,0-1-1,1 1 0,0 0 0,0 1 0,0-1 0,1 2 0,0-1 0,0 1 0,13-5 0,-10 5 22,0 0-1,0 1 1,0 0 0,1 1 0,-1 1-1,1 0 1,-1 0 0,1 1-1,0 0 1,-1 1 0,1 1 0,-1-1-1,21 8 1,-26-7-37,0 0 0,0 1 0,0 0 1,0 0-1,0 1 0,-1 0 0,1 0 0,-1 0 0,0 0 0,0 1 0,-1 0 1,1 0-1,-1 0 0,0 1 0,-1-1 0,1 1 0,-1 0 0,0 0 0,-1 0 1,1 1-1,-1-1 0,0 0 0,-1 1 0,2 12 0,-2-3 51,0 1 1,-1-1-1,-1 1 0,-1 0 1,0-1-1,-1 0 0,0 1 0,-2-1 1,-6 15-1,-6 10 133,11-27-90,0-1-1,0 1 1,1 1-1,1-1 1,1 1-1,0 0 1,-2 27-1,5-39-87,1 0 0,-1 1-1,1-1 1,0 0 0,0 0 0,1 1-1,-1-1 1,1 0 0,-1 0 0,1-1-1,0 1 1,0 0 0,0 0 0,1-1-1,3 4 1,1 0 32,0 0-1,1 0 1,0-1-1,13 7 1,96 38 445,-20-10-234,-60-23-174,97 50 269,-120-59-321,-2 0 0,1 1 0,-1 1-1,0 0 1,-1 0 0,0 1-1,13 18 1,-23-28-52,1 1 1,-1 0-1,0-1 0,0 1 0,-1 0 0,1 0 0,0 0 0,-1 0 1,1 0-1,-1-1 0,1 1 0,-1 0 0,0 0 0,0 0 1,0 0-1,0 0 0,0 0 0,0 0 0,-1 0 0,1 0 1,-1 0-1,1 0 0,-1 0 0,0 0 0,0 0 0,0 0 0,0-1 1,-1 3-1,-3 2 28,0 0 0,-1 0 1,0 0-1,0-1 0,0 0 1,-10 6-1,-25 15 111,-1-1-1,-2-3 1,-55 21 0,32-18 154,-114 25 1,158-45-266,1-1 0,-1-1 1,0-1-1,0-2 0,1 0 0,-1-1 1,0-1-1,0-1 0,1-1 0,0-1 1,0-1-1,0-1 0,0-1 0,1-1 1,-26-15-1,16 6-3543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7528,'0'0'4710,"-13"21"-4076,-14 22-282,1 2 0,-32 79 1,34-51 22,3 0 0,-18 116 0,25-80 128,0 130 0,13-195-338,3 1 0,1-1 0,3 0 0,1-1 1,2 0-1,20 58 0,-21-78-72,1-2 0,2 1 0,0-1 0,1-1 1,0 0-1,2 0 0,1-1 0,0-1 0,1-1 0,1 0 0,0-1 0,2-1 0,31 21 0,-9-14 77,0-2 0,1-1 0,1-3 0,0-1-1,51 10 1,-25-11-928,1-2 0,87 2-1,-133-13-11568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5224,'0'0'225,"18"1"7,17 3-109,-1 1 1,0 1-1,48 16 0,-22 1 101,-1 3 0,-1 3 0,55 37 0,158 126 894,-189-128-576,-3 5 1,82 90 0,-140-136-290,-2 1 1,0 1-1,-2 0 1,26 53-1,-34-57-54,-1 0 0,-1 1-1,-1-1 1,-1 1 0,-1 1-1,-1-1 1,0 29 0,-1-8 108,-3 1-1,-2-1 1,-1 1 0,-3-1-1,-1-1 1,-2 1 0,-2-2-1,-2 1 1,-1-2 0,-3 0-1,-38 66 1,20-54 184,-2-1 0,-73 73 1,-101 77 738,154-152-847,-3-2 0,-128 76 0,157-106-333,-58 23 0,47-27-2407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7632,'0'0'12738,"11"4"-12462,-1-1-236,5 3 103,1 0 0,-1-2-1,1 0 1,0 0-1,20 0 1,46-6 182,0-4 0,126-25 0,-130 18-172,19-4 27,107-14 179,-131 24-207,-24 2 98,74 1 1,-94 3-118,-28 2-118,-1-1 1,1 0-1,0 0 0,0 0 0,0 0 0,0 0 0,0-1 0,0 1 1,0 0-1,0 0 0,0 0 0,0-1 0,0 1 0,0-1 1,0 1-1,0-1 0,-1 1 0,1-1 0,0 1 0,0-1 0,1-1 1,-2 2 33,-7-11-72,-7 3-320,5 5-2639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1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7528,'0'0'13710,"13"-1"-13447,341-40 791,-53 4-541,1 22 50,-276 16-448,0 0-1,34 8 0,-51-8-28,0 0 0,0 0 1,0-1-1,0 0 0,0 0 0,0-1 0,0 0 1,16-5-1,-26 5-182,1 0-1,-1 0 1,1 1 0,-1-1 0,1 0 0,-1 1-1,0-1 1,1 0 0,-1 1 0,0-1 0,1 1-1,-1-1 1,0 1 0,0-1 0,1 1-1,-3-1 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5120,'0'0'11311,"12"-5"-10933,5-5-236,-6 3 42,1 1-1,21-7 1,-30 12-129,0 0-1,1 1 0,-1 0 1,0-1-1,0 1 0,1 1 1,-1-1-1,0 0 1,0 1-1,0-1 0,0 1 1,1 0-1,-1 0 0,0 1 1,-1-1-1,1 0 1,0 1-1,0 0 0,0 0 1,-1-1-1,1 2 0,3 2 1,4 5 81,-1-1 1,0 2-1,0-1 1,8 14-1,-3-1 12,-2 1 0,14 34 0,-19-40-66,0 0 1,2 0-1,0 0 1,1-1 0,1-1-1,17 21 1,-24-33-67,4 6 62,1-1 0,0-1-1,0 0 1,1 0 0,14 8 0,-21-14-60,0-1-1,0 0 1,1 1 0,-1-1-1,0 0 1,1 0 0,-1-1-1,1 1 1,-1-1-1,1 0 1,-1 0 0,1 0-1,-1 0 1,1-1 0,-1 1-1,1-1 1,-1 0 0,1 0-1,-1 0 1,0-1-1,1 1 1,-1-1 0,5-3-1,3-3 20,0 0 0,-1-1 0,-1 0 0,1-1 0,-2 0-1,1 0 1,-1-1 0,-1 0 0,0-1 0,0 1 0,-1-1-1,7-23 1,-3 6 49,-2-1 0,0 0 0,-2-1-1,2-43 1,-5 33 7,5-54 157,-7 83-163,2 0 1,-1 1-1,2 0 0,-1-1 1,10-18-1,-11 27-63,1-1 1,-1 1-1,0 0 0,1 0 0,0 0 1,0 0-1,-1 1 0,2-1 1,-1 1-1,0 0 0,0 0 1,1 0-1,-1 0 0,1 0 0,0 1 1,-1-1-1,1 1 0,0 0 1,0 1-1,0-1 0,0 0 1,5 1-1,9 0 60,0 1-1,0 0 1,30 7 0,-11-1 63,-8-3 90,-1 2 0,38 12 0,-66-18-225,1 0 0,-1 1 1,0-1-1,1 0 0,-1 0 1,0 0-1,1 0 0,-1 1 1,1-1-1,-1 0 0,0 0 0,1 0 1,-1 0-1,1 0 0,-1 0 1,0 0-1,1 0 0,-1 0 0,1 0 1,-1 0-1,0-1 0,1 1 1,-1 0-1,1 0 0,-1 0 1,0 0-1,1-1 0,-1 1-23,-1-1-1,1 0 1,-1 1 0,1 0-1,-1-1 1,1 1 0,-1-1-1,0 1 1,1 0 0,-1-1-1,1 1 1,-1 0 0,0-1-1,1 1 1,-1 0 0,0 0-1,1 0 1,-1 0 0,-1 0-1,-12-4-3245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6632,'0'0'11701,"11"-3"-11251,19-2-129,1 1-1,0 1 1,35 1-1,107 8 1044,-172-6-1356,80-1 852,-25-1-52,-55 2-787,1 0 1,-1 0-1,0 0 1,1 0-1,-1-1 1,0 1-1,1 0 1,-1-1-1,0 1 1,1-1-1,-1 1 1,0-1-1,0 0 1,2 0-1,3-6-2963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1 351 9848,'0'0'5161,"3"-11"-4457,0 1-528,-1 2-20,1-1 0,0 1 0,1-1 0,-1 1 0,2 0 0,6-10 0,10-10 764,40-39 1,-28 30 114,-32 37-996,-1-1 1,1 0-1,0 0 1,-1 0-1,1 1 1,0-1-1,0 0 1,0 0-1,-1 1 1,1-1-1,0 1 1,0-1-1,0 1 1,0-1-1,0 1 1,0 0-1,0-1 1,0 1-1,0 0 1,2 0-1,-3 0-11,1 0 0,-1 1 0,1-1 0,-1 1 0,1-1 0,-1 0 0,1 1 0,-1-1 0,0 1 0,1-1 0,-1 1 0,0 0 0,1-1 0,-1 1 0,0-1 0,0 1 0,1 0 0,-1-1 0,0 1 0,0 0 0,0-1 0,0 1 0,0 0 0,1 9 136,-1 1 0,-1-1 0,-1 10 0,2-14-169,-3 21 234,2 0 0,0 0 0,7 48 1,-4-63-134,0 1 0,1-1 0,1-1 1,-1 1-1,2 0 0,0-1 1,0 0-1,1 0 0,1-1 0,13 18 1,-19-26-73,1 0 1,0-1-1,0 1 0,0-1 1,0 1-1,0-1 1,0 0-1,0 0 1,0 0-1,0 0 1,1 0-1,-1 0 1,0-1-1,0 1 1,1-1-1,-1 1 1,1-1-1,-1 0 1,0 0-1,1 0 0,-1 0 1,1-1-1,-1 1 1,0-1-1,1 1 1,-1-1-1,0 0 1,1 0-1,-1 0 1,0 0-1,0 0 1,0 0-1,2-2 1,4-3 24,-1 1 0,0-1 0,0 0 1,-1-1-1,0 1 0,10-15 1,-4 3 45,-2 1 0,10-21 0,-7 4 65,-1 0 0,-1-1 0,8-54 0,7-23 210,-25 108-325,1-1 1,-1 0-1,1 1 1,0-1-1,0 1 1,1 0-1,-1 0 1,7-8-1,-8 11-25,1 0 0,-1 0 0,1-1 0,-1 1 0,1 0 0,-1 0 0,1 0-1,0 1 1,0-1 0,-1 0 0,1 1 0,0-1 0,0 1 0,0-1 0,0 1-1,0 0 1,0 0 0,-1 0 0,1 0 0,0 0 0,0 0 0,0 1 0,0-1-1,0 1 1,2 0 0,15 6 97,-1 1 0,1 1 0,-2 1 0,25 17 0,-18-11 179,37 18 0,-30-17 156,-25-13-223,0 0 1,0-1 0,0 1 0,7 1-1,-8-3-340,-1-1 1454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9848,'0'0'4358,"2"11"-3887,21 158 830,-14-82-710,-1-17-67,47 356 2776,-39-373-1807,-16-53-1260,0 0-196,0 0 0,1 0 0,-1 0 0,1-1 0,-1 1 0,0 0 0,1-1 0,-1 1 0,0 0 0,1-1 0,-1 1 1,0-1-1,1 1 0,-1 0 0,0-1 0,0 1 0,0-1 0,1 1 0,-1-1 0,0 0 0,2-29 89,-1 0 0,-1-1 0,-2 1 0,-5-33 0,-33-118 41,8 40-58,29 124-105,1-1 0,1 1-1,0 0 1,2 0-1,0 0 1,1-1 0,0 1-1,1 0 1,1 1 0,9-22-1,-10 30 9,2 0-1,-1 0 0,1 1 0,0 0 1,1 0-1,0 0 0,0 1 1,0-1-1,1 2 0,0-1 1,0 1-1,0 0 0,1 0 1,10-4-1,-1 1 31,0 0 0,0 1 0,1 1 1,0 1-1,32-5 0,-36 9-6,0 0 1,-1 2-1,1-1 1,0 1-1,0 1 1,-1 1-1,1 0 1,-1 0-1,0 2 1,0-1-1,0 2 1,-1-1-1,23 15 1,-31-17-16,1 0 0,0 1 0,-1-1 0,0 1 0,0 0 0,0 0 0,0 1 0,-1-1 0,1 1 0,-1-1 0,0 1 0,-1 0 1,1 0-1,-1 1 0,0-1 0,0 0 0,-1 1 0,1-1 0,-1 1 0,0-1 0,-1 1 0,1 0 0,-1-1 0,-1 1 0,0 9 1,-3-3 12,0 0 0,-1 0 1,0-1-1,-1 1 0,0-1 1,-1-1-1,0 1 0,-1-1 1,-15 15-1,3-6 106,0 0 0,-2-2-1,-33 22 1,46-34-79,1 0 147,8-5-206,0 0 1,0 1-1,1-1 0,-1 0 0,0 0 0,0 0 0,0 1 0,0-1 0,0 0 0,0 0 1,0 0-1,1 1 0,-1-1 0,0 0 0,0 0 0,0 0 0,1 0 0,-1 0 0,0 0 1,0 1-1,0-1 0,1 0 0,-1 0 0,0 0 0,0 0 0,0 0 0,1 0 0,-1 0 1,0 0-1,0 0 0,1 0 0,-1 0 0,0 0 0,0 0 0,0 0 0,1 0 0,-1 0 1,51 7-4,-25-4-19,34 9 1,-52-10 8,0 1-1,-1 0 1,1 0-1,-1 0 1,0 1-1,0 0 1,0 0-1,11 10 1,-15-10 1,1 0 0,0 0 1,-1 1-1,0 0 0,0 0 0,0 0 1,-1 0-1,0 0 0,0 0 0,0 1 1,0-1-1,-1 1 0,0-1 1,0 1-1,-1 0 0,1 8 0,-1-7 1,0-1-1,-1 1 1,0 0-1,0-1 0,0 1 1,-1-1-1,1 1 0,-2-1 1,1 0-1,-1 0 1,0 0-1,0 0 0,-7 9 1,-3-1 20,0 0-1,-1-1 1,-1-1 0,0 0-1,0-1 1,-1-1 0,-1 0-1,-29 12 1,11-8 104,-1-2-1,-1-1 1,-51 8 0,33-9 37,21-3-26,0-1 0,-1-1 1,-46-1-1,62-6-170,14-3-126,5 3 132,1 0 0,0 1 0,0-1 0,0 0-1,0 1 1,0-1 0,0 1 0,0 0 0,0-1 0,1 1 0,1-2 0,14-14-132,11-18-3406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6632,'0'0'14423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6224,'0'0'9705,"8"-10"-9084,-2 4-518,1-4 119,1 1 1,0 0-1,0 0 0,1 1 0,0 0 1,19-12-1,-25 18-140,1 1 0,0-1 0,-1 0 0,1 1 1,0 0-1,0 0 0,0 0 0,0 0 0,0 1 0,0 0 0,0-1 1,0 1-1,0 1 0,0-1 0,0 1 0,0-1 0,0 1 1,0 0-1,0 1 0,-1-1 0,1 1 0,0-1 0,-1 1 0,1 0 1,4 4-1,-3-2-8,0 1 1,0 0 0,0 1 0,-1-1-1,1 1 1,-1 0 0,-1 0 0,1 0-1,-1 0 1,0 1 0,0-1 0,-1 1-1,0 0 1,1 7 0,1 3 23,-2-1 0,0 1 0,-1 0 0,-1-1 1,0 1-1,-1 0 0,-1 0 0,-7 27 0,6-32-12,-1 0-1,-1 0 1,0-1 0,0 1 0,-1-2-1,0 1 1,-1 0 0,0-1-1,-1-1 1,0 1 0,-1-1 0,-15 13-1,17-16 8,-15 9 193,36-24 170,34-13-243,-34 14-144,1 1 1,28-10-1,75-8 493,-97 20-305,36-4 1,-39 7-80,-1 0 1,0-2-1,30-9 1,-26 5-389,55-23 741,-34 10-4139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4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6328,'0'0'13570,"12"8"-13125,-4-3-375,0-1-1,0 0 0,1 0 0,-1-1 0,1 0 1,-1 0-1,1-1 0,0 0 0,0-1 1,0 0-1,18 0 0,444-20 2715,-341 10-1844,-123 7-715,-8-2-124,-12-5-84,-33-12-1151,37 17-1051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6128,'0'0'5720,"-9"10"-5163,-41 54 523,46-58-897,1 1 0,0-1-1,0 1 1,0 0 0,1 0 0,0 1 0,1-1 0,0 0-1,0 0 1,0 1 0,1-1 0,0 1 0,2 9 0,-2 3 60,4 130 1270,46 295 0,-33-373-1073,-10-43 346,6 39 0,-10-58-466,-3-9-288,0 0-1,1-1 1,-1 1-1,0 0 1,0-1 0,0 1-1,1 0 1,-1-1-1,0 1 1,0 0 0,0 0-1,0-1 1,0 1-1,0 0 1,-1-1-1,1 1 1,0 0 0,0-1-1,0 1 1,-1 0-1,1-1 1,-1 2 0,-3-2 884,-1-9-509,-4-17-280,6 16-16,-9-23 45,3 10-17,-9-38 1,-25-99 211,26 108-210,3-1 0,-9-68 0,21 86 64,2 0 0,7-61 1,-2 38 58,-4 54-243,1-1-1,0 1 0,0 0 1,0-1-1,0 1 0,0 0 1,1 0-1,0 1 0,0-1 1,0 1-1,0-1 0,6-3 1,-2-1 12,-2 3-18,1 0 1,0 0 0,0 1 0,0 0-1,1 0 1,-1 0 0,1 1 0,0 0 0,0 0-1,0 0 1,1 1 0,9-1 0,7-1 35,0 2 1,36 0 0,-44 2-30,-1 1 1,0 1 0,0 0 0,1 1 0,-2 1 0,1 0 0,0 1 0,-1 1 0,23 11 0,-35-15-17,1 0 1,0-1-1,-1 1 1,0 0-1,1 0 1,-1 0 0,0 1-1,0-1 1,0 0-1,0 1 1,-1-1-1,1 1 1,-1 0-1,1 0 1,-1-1-1,1 6 1,0-3 3,-1 0 0,-1 0 0,1 0 0,-1 1 0,0-1 0,0 0 0,0 0 0,-1 1 0,-1 5 0,0-2 8,-1 0 0,0 1 1,-1-1-1,1 0 0,-2-1 0,1 1 1,-1-1-1,-1 0 0,1 0 1,-9 8-1,-127 106 371,124-107-322,14-12-51,0-1 0,1 0 0,-1 1-1,0-1 1,1 1 0,0 0 0,-1 0-1,-2 5 1,5-6-11,-1-1-1,1 1 1,0 0 0,0 0 0,-1-1-1,1 1 1,1 0 0,-1 0 0,0-1-1,0 1 1,1 0 0,-1 0 0,0-1-1,1 1 1,0 0 0,-1-1 0,1 1-1,0-1 1,0 1 0,0-1 0,0 1-1,0-1 1,2 2 0,14 18 16,2-1 1,25 22-1,-24-25-40,-2 1 0,30 38-1,-39-44 5,-1-1 0,-1 1 0,0 0 0,-1 1 0,0 0 0,5 18 0,-9-26 13,-1 1 1,-1-1-1,1 0 1,-1 1-1,0-1 1,0 0-1,0 1 1,-1-1-1,0 0 1,0 1-1,0-1 1,0 0-1,-1 0 1,0 0-1,0 0 1,-1 0-1,1-1 1,-1 1-1,-6 7 0,2-4 11,-1 0 0,0-1-1,0 0 1,-1 0 0,0-1-1,0 0 1,0 0 0,-1-1-1,1-1 1,-1 1 0,0-2-1,-1 1 1,1-2 0,-14 3-1,-18 2 57,-1-3-1,-52 0 0,90-4-57,-48 0 11,-1-3 1,-65-11 0,118 14-35,1 0 0,0 0 0,0 0 0,0 0 1,-1 0-1,1 0 0,0 0 0,0 0 0,0 0 0,0-1 0,-1 1 1,1 0-1,0 0 0,0 0 0,0 0 0,0 0 0,-1-1 0,1 1 1,0 0-1,0 0 0,0 0 0,0 0 0,0-1 0,0 1 0,0 0 1,0 0-1,0 0 0,0 0 0,0-1 0,0 1 0,0 0 0,-1 0 1,1 0-1,1-1 0,-1 1 0,0 0 0,0 0 0,0 0 0,0-1 1,0 1-1,0 0 0,0 0 0,0 0 0,0-1 0,0 1 0,0 0 1,0 0-1,0 0 0,1 0 0,-1-1 0,0 1 0,0 0 0,0 0 1,9-10-2038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8840,'0'0'7777,"13"-2"-7073,25-5-301,26-5 684,124-7 0,-145 18-660,69 4 571,-96-2-668,-1 1-1,1 1 1,-1 1 0,0 0-1,18 8 1,-14-1 1369,-14-7-4784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9536,'0'0'4232,"-2"17"-3734,2-2-377,-2 0-1,0-1 0,-1 1 1,-1-1-1,0 1 0,-1-1 1,-12 26-1,-9 6 249,-118 221 1580,121-216-1498,2 0 0,2 2-1,-17 78 1,6 63 578,28-164-832,1 1-1,2-1 1,1 0-1,7 42 1,-5-53-84,1 7 139,9 27 0,-11-45-186,0-1 1,0 0-1,0 0 1,1 0-1,0 0 0,1 0 1,-1-1-1,7 7 1,-6-8-14,4 6 119,1-2-1,0 1 1,1-1-1,18 12 1,-26-19-148,1 0-1,0 0 1,0-1 0,1 1-1,-1-1 1,0 0-1,0 0 1,1 0 0,-1-1-1,0 1 1,1-1-1,-1 0 1,1 0 0,-1-1-1,0 1 1,1-1-1,-1 0 1,8-3 0,-3 0-15,0 0 1,0-1 0,-1 0-1,1-1 1,12-11-1,32-33-1241,-38 36-813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9848,'0'0'4849,"11"-10"-4400,37-27 14,-45 35-393,0 0-1,0 0 1,0 1 0,0-1 0,0 0 0,0 1 0,0 0-1,1 0 1,-1 0 0,0 0 0,1 1 0,-1-1-1,0 1 1,1 0 0,-1 0 0,1 0 0,-1 0-1,1 0 1,-1 1 0,0 0 0,1 0 0,-1 0-1,0 0 1,0 0 0,0 0 0,0 1 0,0 0-1,0 0 1,5 4 0,1 2 84,0 1-1,-1 1 0,0-1 1,0 1-1,-1 1 1,6 11-1,-12-20-144,33 61 926,41 106-1,-70-153-778,-3-11-47,-1-1-1,1 1 0,0 0 0,0-1 1,0 1-1,1-1 0,-1 0 0,1 1 1,4 3-1,-6-7-75,0-1-1,0 1 1,0-1-1,0 1 1,-1-1 0,1 0-1,0 0 1,0 0-1,0 1 1,0-1 0,0 0-1,0 0 1,0 0 0,0 0-1,0-1 1,0 1-1,0 0 1,0 0 0,0 0-1,0-1 1,0 1-1,0-1 1,0 1 0,0 0-1,1-2 1,21-16 320,-12 7-242,-2 0 0,0 0 0,0 0 0,-1-1 0,12-22 0,24-70 384,-31 69-88,28-52 0,-39 83-353,0 0-1,1 0 1,-1 1-1,1-1 1,0 1 0,0 0-1,0-1 1,0 1-1,1 1 1,-1-1 0,1 0-1,-1 1 1,7-3-1,-5 4 15,0-1 0,0 1 0,1 0-1,-1 0 1,0 0 0,1 1 0,-1 0 0,1 0-1,-1 1 1,7 0 0,5 3 49,-1 0 0,1 0 0,28 14 1,-26-10 89,41 11-1,-56-18-165,0 0-1,1 0 0,-1-1 0,0 0 0,0 0 0,1 0 0,-1 0 1,0-1-1,5 0 0,-9 1-52,0 0 0,0 0 0,1 0 0,-1 0 0,0 0 0,0 0 0,1 0 0,-1 0 1,0-1-1,0 1 0,1 0 0,-1 0 0,0 0 0,0 0 0,0 0 0,1 0 0,-1-1 0,0 1 0,0 0 0,0 0 1,0 0-1,1-1 0,-1 1 0,0 0 0,0 0 0,0-1 0,0 1 0,0 0 0,0 0 0,0 0 0,1-1 0,-1 1 0,0 0 1,0 0-1,0-1 0,-5-10-71,-9-4-3986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13768,'0'0'2032,"19"2"-1567,33 2 21,80-4 0,364-33 3863,-471 30-4136,-19 2 22,1 0-1,-1 0 1,1 1 0,10 1-1,-14-1-565,0 1-1,0 0 0,0 0 0,0 0 0,-1 0 1,1 0-1,-1 0 0,4 3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5520,'0'0'6493,"-12"7"-5570,-6 4-352,1 1 0,-31 27 1,43-35-364,1 0 0,-1 0-1,1 1 1,1-1 0,-1 1 0,0 0 0,1 0 0,0 0 0,0 1 0,1-1-1,0 1 1,0-1 0,0 1 0,0 0 0,1 0 0,0-1 0,0 1 0,0 8-1,2-13-134,-1 0 0,0 1 0,1-1 0,-1 0 0,1 0-1,-1 0 1,1 0 0,0 0 0,-1 0 0,1 0 0,0 0-1,0 0 1,0 0 0,-1 0 0,1 0 0,0 0 0,0-1-1,0 1 1,1 0 0,-1-1 0,0 1 0,0-1 0,0 1-1,0-1 1,1 1 0,-1-1 0,0 0 0,0 0 0,0 0 0,1 0-1,-1 0 1,0 0 0,1 0 0,0 0 0,2 0 26,0 0 1,-1-1 0,1 1-1,0-1 1,-1 0 0,1 0-1,-1 0 1,1 0 0,-1-1-1,0 1 1,4-3 0,-3 0 38,0 0 1,0 0-1,-1 0 0,1 0 1,-1-1-1,3-5 1,-5 9-96,0 0 1,-1 0 0,1 0 0,0 0 0,-1 0 0,1 0-1,-1 0 1,1-1 0,-1 1 0,0 0 0,1 0-1,-1 0 1,0 0 0,0-1 0,0 1 0,0 0-1,0 0 1,0-1 0,0 1 0,0 0 0,-1 0-1,1 0 1,0-1 0,-1 1 0,1 0 0,-1 0-1,1 0 1,-1 0 0,1 0 0,-1 0 0,0 0-1,-1-2 1,1 3 3,-1 0-1,1-1 1,0 1-1,-1 0 0,1 0 1,-1 0-1,1 0 1,0 0-1,-1 0 1,1 1-1,-1-1 0,1 0 1,0 1-1,-1-1 1,1 1-1,0-1 1,-1 1-1,1 0 0,-2 0 1,-5 5-640,13-10-2964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5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9944,'0'0'11474,"-2"10"-11079,-3 12-47,1-1 0,1 1 0,0 0 1,2 32-1,3-39-59,1 0 0,0 0 0,8 19 0,-11-33-272,0 0 0,0 0 0,0 0 0,1-1 0,-1 1 0,0 0 0,1 0 0,-1-1 1,0 1-1,1 0 0,-1-1 0,1 1 0,-1 0 0,1-1 0,0 1 0,-1-1 0,1 1 0,0-1 0,-1 1 0,1-1 0,0 1 0,-1-1 1,1 0-1,0 1 0,0-1 0,0 0 0,-1 0 0,1 1 0,0-1 0,0 0 0,0 0 0,-1 0 0,1 0 0,0 0 0,0 0 0,0 0 0,-1-1 1,1 1-1,0 0 0,0 0 0,0-1 0,-1 1 0,1 0 0,0-1 0,0 1 0,-1-1 0,1 1 0,0-1 0,-1 1 0,1-1 0,-1 1 1,2-2-1,4-4 95,0 0 1,0 0-1,8-14 1,-10 16-65,14-23 303,17-32 1,-10 16 226,-20 31-424,2-5 488,-2 16-303,-1 11-90,5 34-114,-1 1 0,-2 0 0,-3-1 1,-1 2-1,-2-1 0,-2 0 0,-2-1 0,-2 1 1,-16 59-1,20-98-121,-1 5 44,0 0 0,-1 0 0,0 0 0,-7 12 0,11-21-45,-1-1 1,0 0-1,1 0 0,-1 0 1,0 1-1,0-1 1,1 0-1,-1 0 1,0 0-1,0 0 1,0 0-1,0 0 1,0-1-1,0 1 0,-1 0 1,1 0-1,0-1 1,0 1-1,-1-1 1,1 1-1,0-1 1,-1 1-1,1-1 1,0 0-1,-1 0 0,1 0 1,0 0-1,-1 0 1,1 0-1,0 0 1,-1 0-1,1 0 1,-1-1-1,1 1 1,0 0-1,0-1 0,-1 1 1,1-1-1,0 0 1,0 1-1,-1-1 1,1 0-1,0 0 1,-2-1-1,-1-2 36,-1 0-1,1 0 1,0 0 0,0 0 0,0-1-1,1 0 1,0 0 0,0 0-1,0 0 1,0 0 0,1 0 0,0-1-1,-3-10 1,4 13-37,1 0 0,0 0 0,0-1 1,0 1-1,0 0 0,1 0 0,-1 0 0,1-1 0,0 1 0,0 0 0,0 0 0,0 0 1,0 0-1,1 0 0,-1 0 0,1 1 0,0-1 0,0 0 0,0 1 0,0-1 1,0 1-1,1 0 0,-1 0 0,1 0 0,-1 0 0,5-2 0,2-2-3,1 1-1,0 1 1,0 0-1,0 0 1,0 0-1,0 2 1,1-1-1,13 0 1,-4 1 121,0 1 0,0 1-1,28 3 1,-47-3-138,1 0 0,-1 0 0,0 1 1,1-1-1,-1 0 0,0 0 0,1-1 0,-1 1 0,0 0 0,0 0 0,1-1 0,-1 1 0,0 0 0,0-1 0,3-1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10752,'0'0'2809,"-2"12"-2169,-3 24-113,3 1 1,1-1-1,4 38 0,35 313 3618,-15-197-747,-20-183-2775,-2-7-609,-1 1 0,0-1 1,0 0-1,0 0 0,0 0 0,0 0 1,0 0-1,0 1 0,0-1 1,0 0-1,1 0 0,-1 0 1,0 0-1,0 1 0,0-1 0,0 0 1,0 0-1,0 0 0,0 0 1,0 1-1,0-1 0,0 0 1,0 0-1,0 0 0,-1 0 0,1 1 1,0-1-1,0 0 0,0 0 1,0 0-1,0 0 0,0 0 0,0 1 1,0-1-1,0 0 0,-1 0 1,1 0-1,0 0 0,0 0 1,0 1-1,-13-54 1342,-5-93-1536,-31-83-73,32 166 166,8 36-1,2 0-1,-4-37 1,10 56 71,-1-3-16,1 1-1,1-1 1,0 1 0,2-21 0,-1 27 21,0 1 1,0-1 0,1 0-1,-1 0 1,1 1 0,0-1-1,0 1 1,0-1 0,0 1-1,1 0 1,0 0-1,-1 0 1,1 0 0,0 0-1,0 1 1,6-4 0,-2 1 3,1 1 1,0 1 0,0 0 0,0 0 0,0 0 0,1 1 0,-1 0-1,1 1 1,-1 0 0,1 0 0,13 1 0,2 1-16,0 2 1,46 9-1,-57-9 30,0 0-1,0 2 0,0-1 1,0 2-1,-1-1 1,1 2-1,-2 0 0,1 0 1,10 10-1,-20-16 5,0 1-1,0 0 0,0 0 1,-1 0-1,1 0 0,-1 0 1,0 0-1,1 0 0,-1 1 1,0-1-1,0 0 0,-1 1 1,1-1-1,0 1 0,-1-1 1,1 1-1,-1-1 0,0 1 1,0-1-1,0 1 0,0 0 1,-1-1-1,1 1 0,0-1 1,-1 1-1,0-1 0,0 0 1,0 1-1,0-1 0,0 0 1,-2 4-1,-3 3 32,-1 0 0,0 0 1,0 0-1,-1-1 0,-14 11 0,3-4 31,-2-1 0,0 0-1,0-2 1,-1-1 0,-26 10 0,-48 25 281,90-43-292,0 0 0,-1 0 0,1 0 0,-11 2 0,12-4-11,24 2 4,-1 0 1,28 9-1,-39-10-44,1 0-17,31 7-34,-1 3-1,0 1 1,43 21 0,-70-28 27,10 4-24,27 21 0,-42-28 31,-1 1 1,-1 1-1,1-1 0,0 1 0,-1-1 1,0 1-1,0 0 0,-1 1 1,1-1-1,2 8 0,-5-10 9,0 0-1,-1 0 1,1-1-1,-1 1 0,0 0 1,0 0-1,0 0 1,0 0-1,0 0 1,-1 0-1,0 0 1,1-1-1,-1 1 0,0 0 1,0 0-1,0-1 1,-1 1-1,1-1 1,-1 1-1,1-1 1,-1 1-1,0-1 0,0 0 1,0 0-1,0 0 1,-3 2-1,-7 6 11,1 0 0,-2-1 0,-20 11-1,13-10 32,0-1 0,0-1-1,-1-1 1,0-1 0,0-1-1,-1-1 1,1-1-1,-1 0 1,0-2 0,0-1-1,0 0 1,0-2-1,1 0 1,-1-1 0,0-2-1,1 0 1,0-1-1,0-1 1,-34-18-1,40 16-83,0-1 0,1 0-1,-20-19 1,33 28-4,0 0-1,0 0 0,0 0 1,0 0-1,0-1 1,1 1-1,-1 0 0,0 0 1,1-1-1,-1 1 1,1 0-1,-1-1 0,1 1 1,-1-2-1,1-4-3126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10344,'0'0'7410,"13"-6"-6771,3 0-462,0 0 0,1 1 0,-1 0 0,1 2 0,1 0-1,24-1 1,34 1 481,15 1 1263,93-15 0,-181 16-1814,1 0-1,-1 0 1,0-1-1,1 1 0,-1-1 1,0 1-1,0-1 1,4-3-1,0 0-2917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1:19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10544,'0'0'3697,"11"10"-3284,55 52 422,109 133 0,-147-159-568,-2 2-1,-1 1 1,-2 0-1,-2 2 1,-1 0 0,13 46-1,-27-65-94,-1 0 0,-1 0 0,-1 1 0,0-1 1,-2 1-1,-1 0 0,-1 0 0,-1-1 0,-1 1 0,-1-1 0,-1 1 0,0-1 0,-2-1 0,-1 1 1,0-1-1,-17 28 0,4-14 81,-1 0 0,-1-2 0,-2-1 0,-1-1 0,-1-1 0,-2-1 0,-1-2 0,-46 32 0,35-29-87,-2-1 1,0-3 0,-2-2-1,-1-1 1,-1-3 0,-59 18-1,25-20-3175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6016,'0'0'1781,"-4"14"-1441,-22 47 267,-41 71 1,49-100-394,-62 116 914,65-116-783,2 0 0,-17 63 0,19-50-42,3 1-1,2 0 1,1 1-1,3-1 1,5 69-1,0-88-99,1 0 0,2-1 0,0 1 0,15 36 0,-14-45-55,1-2 0,1 1 0,0-1 0,1-1 0,1 1 0,0-2 0,17 18 1,-18-23 62,1 0 0,-1 0 0,2-1 0,12 7 0,-23-14-190,-1-1 0,1 1 0,0-1 0,0 1 0,0-1 0,0 1 0,0-1 0,0 0 0,0 1 0,-1-1 0,1 0 0,0 0 0,0 0 0,0 0 0,0 0 0,0 0 0,0 0 0,0 0 0,0 0 0,0 0 0,0 0 0,0-1 0,0 1 0,0 0 0,0-1 0,0 1 0,0-1 0,-1 1 0,1-1 0,0 1 0,0-1 0,0 1 0,-1-1 0,1 0 0,0 0 0,-1 1 0,1-1 0,-1 0 0,1 0 0,-1 0 0,1 1 0,-1-1 0,1-2 0,1-3-158,0 0 0,-1-1-1,1 1 1,-1-1 0,0-6 0,-1 4-1209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7024,'0'0'574,"6"-12"-355,-1 0-139,-1 3 24,0 0 1,0 0-1,1 0 1,0 0-1,0 1 1,1 0 0,11-11-1,-13 15 14,0 2 0,0-1 0,0 0 0,1 1 0,-1 0-1,1 0 1,0 0 0,5-1 0,-8 2-70,-1 1 0,1-1-1,0 1 1,0 0 0,-1 0 0,1-1-1,0 1 1,0 0 0,0 1 0,-1-1-1,1 0 1,0 0 0,0 1 0,-1-1-1,1 1 1,0 0 0,-1-1 0,1 1-1,-1 0 1,1 0 0,-1 0 0,1 0-1,-1 0 1,1 0 0,1 3 0,13 22 224,-2 1 1,0 0-1,-2 1 1,-1 1 0,11 45-1,24 58 402,-37-109-536,15 32 194,-22-52-289,0 0 0,0 0 0,-1 0 0,2 0 0,-1-1 0,0 1 0,0-1 0,1 0 0,-1 0 0,1 0 0,0 0 0,0 0 0,0 0 0,4 1 0,-6-3-27,0 1 1,0-1 0,0 0 0,0 0 0,1 0-1,-1 0 1,0 0 0,0 0 0,0 0 0,0-1-1,0 1 1,0 0 0,0-1 0,0 1 0,0-1-1,1 1 1,-2-1 0,1 1 0,0-1 0,0 0-1,0 1 1,0-1 0,0 0 0,0 0 0,-1 0-1,1 0 1,0-1 0,2-2 28,0 0-1,0-1 0,0 0 1,-1 1-1,2-7 1,11-36 208,-3-1 0,10-74 0,-13 67 138,26-93 0,-34 144-357,0 0 0,1 0-1,-1 0 1,1 0 0,0 0-1,1 0 1,-1 1 0,1-1-1,-1 0 1,1 1 0,0 0-1,5-5 1,-5 7-19,0-1 0,-1 1 0,1 0 1,0 0-1,0 0 0,0 0 0,0 0 0,0 1 0,0-1 0,0 1 0,0 0 1,1 0-1,-1 0 0,0 0 0,0 1 0,0-1 0,0 1 0,3 1 0,4 1 11,-2-1-1,1 2 0,0 0 1,-1 0-1,1 0 0,-1 1 1,-1 0-1,8 7 0,-1 0 81,-1 0 0,0 1 0,14 19 0,-18-13 96,-8-19-193,-1 0 1,0 1 0,1-1-1,-1 0 1,0 1 0,1-1-1,-1 1 1,0-1 0,0 1-1,0-1 1,1 1 0,-1-1-1,0 1 1,0-1 0,0 1-1,0-1 1,0 1-1,0-1 1,0 1 0,0-1-1,0 1 1,0-1 0,0 1-1,0-1 1,0 1 0,-1-1-1,1 1 1,0-1 0,0 1-1,0-1 1,-1 1 0,1-1-1,-17-16-2610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7432,'0'0'2500,"11"5"-1968,31 8 483,86 14 0,1-12 546,-109-14-1252,0-1 1,-1-1-1,1 0 0,30-8 0,-42 7-161,0 0 1,-1-1-1,1 0 0,0-1 1,-1 0-1,0 0 0,0-1 1,10-7-1,7-12-2087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7632,'0'0'2849,"-15"14"-2234,8-7-552,-34 31 372,2 1 0,-42 55 1,-33 85 484,60-90-448,23-38 156,-32 71 0,50-101-277,11-20-278,1 1 0,0 0-1,-1 0 1,1 0 0,0-1-1,0 1 1,0 0 0,0 0 0,0 1-1,1-1 1,-2 4 0,2-17 568,7-16-1706,5-37 0,-12 64 1006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8336,'0'0'1160,"12"12"-782,189 174 1273,-33-39-78,75 71 2795,-243-217-4345,0-1-1,0 1 1,0-1 0,0 0-1,1 1 1,-1-1 0,0 0-1,0 1 1,1-1 0,-1 0-1,0 0 1,0 1 0,1-1-1,-1 0 1,0 0 0,1 1-1,-1-1 1,0 0 0,1 0-1,-1 0 1,1 0 0,-1 1-1,0-1 1,1 0 0,-1 0-1,1 0 1,-1 0 0,0 0-1,1 0 1,-1 0 0,1 0-1,-1 0 1,0 0 0,1 0-1,-1-1 1,1 1 0,-1 0-1,0 0 1,1 0 0,-1 0-1,0-1 1,1 1-1,-1 0 1,0 0 0,1-1-1,-1 1 1,0 0 0,1-1-1,3-17-1123,-4 15 22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8536,'0'0'1640,"-1"12"-1276,3 27-48,0-1 1,11 47-1,1-15 35,62 262 1815,-31-177 44,-36-130-128,-12-29-1997,0-2 1,1 1-1,-1 0 0,1 0 1,0-1-1,1 1 0,-1-1 0,0-7 1,-6-16-15,-9-33 7,3 0 0,2 0 0,-3-68 0,0 1 40,-1-15-23,15 139-94,0-1 0,0 1 1,1 0-1,0 0 0,0-1 0,1 1 1,-1 0-1,1 0 0,0 0 0,0 0 0,1-1 1,0 2-1,-1-1 0,2 0 0,-1 0 0,1 1 1,-1-1-1,1 1 0,0 0 0,1-1 1,-1 2-1,1-1 0,0 0 0,0 1 0,0-1 1,0 1-1,0 0 0,1 1 0,-1-1 0,1 1 1,0 0-1,7-2 0,-1 1 11,1 1 1,-1 0-1,0 1 1,0 0-1,1 1 0,-1 1 1,0-1-1,0 2 1,15 3-1,-10-1 25,1 0 0,-1 2 0,-1 0 0,1 0 1,24 15-1,-38-19-27,1-1 0,-1 1 0,1-1 0,-1 1 0,1 0 0,-1 0 1,0 0-1,0 1 0,0-1 0,0 0 0,0 1 0,-1-1 0,1 1 0,-1-1 0,0 1 1,1 0-1,-1 0 0,0 0 0,-1 0 0,1-1 0,0 7 0,-1-5 2,-1 1 0,1 0 1,-1-1-1,-1 1 0,1 0 0,-1-1 0,1 1 0,-1-1 0,-1 0 0,1 0 0,0 0 1,-1 0-1,-3 4 0,-13 13 57,0 0 0,-1-2 0,-1 0 0,-30 20 1,-11 10 184,55-44-221,6-4-21,-1-1-1,1 1 1,0 0 0,0 0-1,0 0 1,0 0-1,-1 0 1,2 0-1,-1 0 1,0 0 0,0 0-1,0 1 1,0-1-1,1 0 1,-1 1-1,1-1 1,-1 0-1,0 3 1,3-3-7,0 1-1,0-1 1,0 0-1,0 0 1,0 0-1,0 0 1,0 0-1,0 0 1,1-1-1,-1 1 1,3 0-1,0 0 1,29 7 16,58 5 0,-68-12 6,1 2 1,-1 1 0,0 1-1,0 1 1,44 18 0,-58-19-15,1 0 1,-1 1-1,-1 0 1,1 0-1,-1 1 0,0 1 1,-1-1-1,0 2 1,9 10-1,-16-16-13,0 0 0,1 0 0,-1 0 0,-1 0 0,1 0 0,0 1 0,-1-1 0,0 0 0,0 1 0,0-1 0,0 0 0,0 1 0,0-1 0,-1 0 0,0 0 0,0 1 0,0-1 0,0 0 0,0 0 0,-1 0 0,1 0 0,-1 0 0,-3 4 0,-2 4 0,-1-1 0,0 0 0,-1 0 0,-17 14 0,6-8 1,0-2-1,-1 0 0,-1-2 1,0 0-1,0-1 0,-43 13 1,23-11-4,0-2 0,-1-3 0,-46 4 0,76-10-30,3-1-31,0 1-1,0-2 0,-1 0 1,1 0-1,0 0 0,-18-5 1,22 2-2736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4720,'0'0'1764,"14"13"-1230,204 174 1201,-186-158-1302,0 1-1,-3 2 1,0 1-1,40 62 1,-58-77-180,0 1 1,-2 1 0,0 0 0,-1 0 0,-1 0-1,-1 1 1,-1 0 0,-1 1 0,-1-1-1,0 0 1,-2 33 0,-3-16 133,-2 0 0,-2-1 0,-11 42 0,-41 107 1137,27-93-742,24-70-487,-1 0-1,-1 0 0,-24 41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11656,'0'0'5378,"-1"15"-4818,25 460 3536,4-138-229,-27-303-2313,-1-43-1371,-7-59-1943,4 53-1325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76 5920,'0'0'8318,"-4"10"-7443,0 8-598,1-1 0,1 1-1,0 0 1,1 1 0,1-1 0,0 0 0,4 21-1,9 53 726,52 299 2779,-62-376-3173,0 1 0,-1 0 0,0 26 609,-3-43-1167,0 0 0,0 0 0,-1 0 0,1 0 0,0 0 0,0-1 1,0 1-1,0 0 0,0-1 0,1 1 0,-1-1 0,0 1 0,1-1 0,-2-2 0,1 1 11,-15-33 91,2-1-1,2-1 1,1 0-1,-6-46 1,-9-158 117,17 142-129,9 94-136,-4-69 111,4 66-98,1 1 0,0-1 0,1 1 0,-1 0 0,2 0-1,5-15 1,-1 6-14,-5 12 10,-1 0-1,2 0 1,-1 0-1,0 0 1,1 1 0,5-7-1,-7 10-9,0-1 0,0 1 0,0 0 0,1 0-1,-1 1 1,1-1 0,-1 0 0,0 0 0,1 1 0,0-1 0,-1 1-1,1-1 1,-1 1 0,1 0 0,-1-1 0,1 1 0,0 0-1,-1 0 1,1 0 0,0 0 0,-1 1 0,1-1 0,-1 0 0,1 1-1,-1-1 1,3 1 0,10 5 1,0-1-1,-1 2 1,0 0 0,0 0-1,0 1 1,-1 1 0,0 0-1,-1 1 1,0 0 0,12 14-1,-19-18 2,0 0-1,0 0 1,0 0-1,-1 0 1,0 0 0,0 1-1,0 0 1,-1-1-1,0 1 1,0 0-1,-1 0 1,0 0 0,0 0-1,-1 0 1,0 14-1,-2 2 24,-1-1 0,-1-1 0,-12 38 0,14-52-7,-1 0-1,0 0 1,0 0-1,0-1 1,-1 1-1,0-1 1,-6 7-1,10-12-18,-1-1 0,1 0 0,0 0-1,0 1 1,-1-1 0,1 0 0,0 1-1,0-1 1,0 0 0,0 1-1,0-1 1,-1 0 0,1 1 0,0-1-1,0 1 1,0-1 0,0 0 0,0 1-1,0-1 1,0 0 0,0 1-1,0-1 1,1 0 0,-1 1 0,0-1-1,0 0 1,0 1 0,0-1-1,0 0 1,1 1 0,-1-1 0,0 0-1,0 1 1,0-1 0,1 0 0,-1 0-1,0 1 1,0-1 0,1 0-1,-1 0 1,0 1 0,1-1 0,-1 0-1,0 0 1,1 0 0,-1 0 0,0 0-1,1 1 1,-1-1 0,0 0-1,1 0 1,-1 0 0,1 0 0,26 7 62,-22-6-51,65 13 55,-42-9-42,-1 0 1,1 2 0,-1 1 0,40 18-1,-52-19-25,9 5 1,38 24 0,-57-32-2,0 0 0,0 0 1,0 0-1,0 0 0,0 1 0,-1 0 0,0 0 0,0 0 1,-1 0-1,1 1 0,-1-1 0,4 11 0,-6-13 1,0 0 0,-1 0 0,1 0 0,-1 0-1,0 0 1,1 0 0,-2 0 0,1 0 0,0 0 0,0 1-1,-1-1 1,0 0 0,0 0 0,0-1 0,0 1 0,0 0 0,0 0-1,-1 0 1,1-1 0,-1 1 0,0-1 0,0 1 0,0-1 0,0 0-1,0 0 1,0 0 0,-1 0 0,1 0 0,-1 0 0,-4 2-1,-3 2 6,-1-1-1,0 0 0,-1 0 0,1-1 0,-1 0 1,-15 2-1,-54 6 12,-1-4 0,-123-3-1,204-5-33,0 0-1,1 0 0,-1 0 1,1 0-1,-1 0 0,0 0 1,1-1-1,-1 1 0,0 0 0,1 0 1,-1 0-1,1-1 0,-1 1 1,1 0-1,-1-1 0,0 1 1,1 0-1,-1-1 0,1 1 0,0-1 1,-1 1-1,1 0 0,-1-1 1,1 1-1,0-1 0,-1 0 1,0-6-3901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5720,'0'0'2305,"13"14"-1732,43 43-9,-48-50-411,0 0 0,0 0-1,1-1 1,0 0-1,0-1 1,1 0 0,-1-1-1,1 1 1,0-2-1,0 0 1,16 4 0,-15-5 14,5 1 138,0-1-1,0 0 1,0-2 0,1 0 0,-1 0-1,0-2 1,0 0 0,24-7 0,8-9 473,-45 17-747,0 0 0,0-1 1,0 0-1,-1 0 0,1 0 0,0 0 0,-1 0 0,1 0 0,-1-1 0,0 1 1,3-5-1,4-2-1757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4816,'0'0'3457,"1"14"-3148,0-1-200,0 0 1,1 0-1,1 0 0,0 0 0,1 0 0,0 0 0,1-1 0,1 0 0,8 15 0,22 22 712,2-1 0,3-1-1,1-3 1,61 49 0,-85-75-351,-14-13-312,1-1 0,-1 0 0,1 0-1,0 0 1,6 3 0,-11-6-158,0-1 1,0 0-1,0 0 0,0 0 0,0 0 1,1 0-1,-1 0 0,0 0 0,0 0 1,0 0-1,0 0 0,0 0 0,0 0 1,0 0-1,1 0 0,-1 0 0,0 0 1,0 0-1,0-1 0,0 1 0,0 0 1,0 0-1,0 0 0,0 0 0,0 0 1,1 0-1,-1 0 0,0 0 0,0 0 1,0 0-1,0 0 0,0 0 0,0 0 1,0-1-1,0 1 0,0 0 0,0 0 1,0 0-1,0 0 0,0 0 0,0 0 1,0 0-1,0-1 0,0 1 0,0 0 1,0 0-1,0 0 0,0 0 0,0 0 1,0 0-1,0 0 0,0 0 0,0-1 1,0 1-1,0 0 0,0 0 0,0 0 1,0 0-1,0 0 0,0 0 0,0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 9800,'0'0'90,"-10"14"-110,-32 42 277,-88 90 0,-90 56 1875,209-190-1799,-6 5-1509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6400,'0'0'2054,"-16"6"-1599,-251 65 1688,257-69-1997,0 0 0,0 0 0,0 1 1,0 1-1,0 0 0,1 0 0,-15 9 1,19-10-68,1 1 0,0 0 1,0-1-1,0 1 0,1 1 1,0-1-1,-1 0 0,2 1 1,-1 0-1,0-1 0,1 1 1,0 0-1,0 1 0,0-1 1,1 0-1,-2 8 0,1 0 41,1 1 1,0 0-1,1 0 0,0 1 0,5 25 0,20 71 288,-12-63-253,27 111 183,45 197 288,1 202 558,-80-331-89,-6-211-953,0-14-128,1 0 0,-1 1-1,1-1 1,-1 0-1,1 0 1,0 0 0,0 0-1,0 0 1,0 0-1,0 0 1,0 0-1,1 0 1,-1 0 0,1 0-1,-1-1 1,1 1-1,-1-1 1,1 1 0,3 1-1,-1 0-6,0 0 0,1-1 0,-1 0 0,1 0 0,-1 0 0,1 0 0,0-1 0,5 2 0,30 1 30,1-1 1,71-5-1,-71-1-5,-1 3 0,1 1 0,42 7 0,-77-7-25,1 1-1,-1 0 1,0 0 0,0 0 0,0 1-1,6 4 1,5 4-2422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6424,'0'0'4238,"10"10"-3715,0 2-377,-5-6-84,-1-1-1,1 0 1,0 0-1,0 0 1,0 0-1,1-1 1,0 0-1,0 0 1,12 6-1,-1-4 194,0 0-1,1-1 0,0-1 0,33 3 1,27 6 509,-75-13-719,1 1-1,0 0 1,-1 0-1,1 0 1,-1 0-1,1 1 1,-1-1-1,1 1 1,-1 0-1,0 0 1,0 0-1,0 1 1,0-1 0,0 1-1,-1-1 1,1 1-1,-1 0 1,0 0-1,0 0 1,0 1-1,0-1 1,2 5-1,2 17 84,0 0 0,-2 1 0,-1 0-1,-1 51 1,-2-42-45,4 155 318,32 507 901,18-392-540,-32-202-404,15 45 980,-36-147-1320,-1 1 0,0-1 0,0 0 0,0 1 0,0-1 0,0 1 0,0-1 1,0 0-1,0 1 0,-1-1 0,1 1 0,0-1 0,-1 0 0,1 0 0,-1 1 0,0-1 0,1 0 0,-1 0 1,0 1-1,0-1 0,0 0 0,0 0 0,0 0 0,0 0 0,0 0 0,0-1 0,0 1 0,0 0 1,0 0-1,-1-1 0,1 1 0,0 0 0,-1-1 0,1 0 0,0 1 0,-1-1 0,1 0 0,-2 1 1,-8 1 29,0-1 1,0 0-1,-21-1 1,21 0-13,-283 2 985,298-4-4045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4008,'0'0'11745,"5"11"-11509,0-3-181,-2-4-27,-1 1 1,1-1-1,-1 1 0,0-1 0,0 1 0,-1 0 0,1 0 0,-1 0 0,0 0 1,0 0-1,-1 0 0,0 0 0,0 9 0,-8 54 519,2-27-147,2 0 0,2 45 0,2-83-366,0 1 1,1 0-1,-1-1 0,1 1 1,-1 0-1,1-1 0,1 1 1,-1-1-1,0 0 1,1 1-1,0-1 0,-1 0 1,1 0-1,1 0 1,-1 0-1,3 3 0,-1-3 6,0 0-1,0 0 0,0-1 1,1 1-1,-1-1 0,0 0 1,1-1-1,-1 1 0,1-1 1,0 0-1,0 0 0,5 1 1,10 0 128,-1-1 0,28-1 1,-38 0-34,1-1 0,-1 0-1,1-1 1,-1 0 0,0-1 0,18-7 0,-27 10-148,1-1 0,-1 1 0,1 0 1,0-1-1,-1 1 0,1-1 0,-1 1 0,1-1 0,-1 0 0,1 1 0,-1-1 0,0 1 1,1-1-1,-1 0 0,0 1 0,0-1 0,1 0 0,-1 0 0,0 1 0,0-1 1,0 0-1,0 0 0,0 1 0,0-1 0,0 0 0,0 1 0,0-1 0,0-1 1,0-3-2154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59 7528,'0'0'2360,"-7"-10"-1906,-20-30 61,26 39-475,0 0 1,0 1-1,0-1 1,0 0-1,0 1 0,0-1 1,0 1-1,0-1 0,0 1 1,-1-1-1,1 1 1,0 0-1,0-1 0,0 1 1,0 0-1,-1 0 1,1 0-1,0 0 0,0 0 1,0 0-1,-1 0 0,1 1 1,0-1-1,0 0 1,0 1-1,0-1 0,0 1 1,-1-1-1,1 1 1,0-1-1,0 1 0,0 0 1,1-1-1,-3 3 0,-1-1 288,-2 1 221,-12 6 809,18-9-1304,0 0 0,-1 0 0,1 0-1,0 0 1,0 0 0,-1 0 0,1 0 0,0 0 0,-1 0 0,1 0 0,0 0 0,0 0-1,-1 0 1,1 0 0,0 0 0,0 0 0,-1 0 0,1 0 0,0 0 0,-1 0 0,1 0-1,0 0 1,0 0 0,-1-1 0,1 1 0,0 0 0,0 0 0,0 0 0,-1 0 0,1-1 0,0 1-1,0 0 1,0 0 0,0-1 0,-1 1 0,1 0 0,0 0 0,0 0 0,0-1 0,0 1-1,0 0 1,0-1 0,0 1 0,0 0 0,0 0 0,0-1 0,0 1 0,0 0 0,0-1-1,0 1 181,7-6-1929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13920,'0'0'689,"12"1"-625,2 1-42,2-1 6,-1 0 1,0 0-1,19-3 1,3 1 46,0 1 0,52 7 0,33 2 203,-91-9 80,42 8 1,-63-5-210,-10-3-135,1 0 0,-1 0-1,0 0 1,1 1 0,-1-1 0,0 0 0,1 0 0,-1 0 0,1 0 0,-1 0 0,0 0-1,1 0 1,-1 0 0,1 0 0,-1 0 0,0 0 0,1 0 0,-1 0 0,1 0 0,-1 0-1,0 0 1,1 0 0,-1-1 0,1 1 0,-1 0 0,0 0 0,1 0 0,-1-1 0,0 1 0,1 0-1,-1 0 1,0-1 0,0 1 0,1 0 0,-1-1 0,0 1 0,0 0 0,1-1 0,-1 1-1,0 0 1,0-1 0,0 1 0,0-1 0,0 1 0,0-1 0,0 0-52,0-1-1,0 0 1,0 1 0,-1-1 0,1 1-1,-1-1 1,1 1 0,-1-1 0,0 1-1,0-1 1,1 1 0,-1-1 0,0 1 0,0 0-1,-2-2 1,2 1-1465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6824,'0'0'5061,"11"-6"-4732,87-43 607,-75 37-667,1 1 0,0 1 0,0 2 0,1 0 0,41-7 0,15 6 884,121 2 0,-201 6-1211,0 1 0,0 0-1,0 0 1,0 0 0,0 0-1,0 0 1,0 1 0,0-1-1,0 0 1,0 0 0,0 1-1,0-1 1,0 1 0,0-1-1,0 0 1,-1 1 0,1 0-1,0-1 1,0 1 0,0 0-1,-1-1 1,1 1 0,0 0-1,-1 0 1,1-1 0,0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6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16048,'0'0'634,"9"-11"-461,10-15 47,2 1-1,0 1 1,2 1-1,32-26 1,-42 41-50,0 0 1,1 1-1,0 1 0,0 0 1,1 1-1,0 0 1,0 1-1,0 1 0,26-3 1,-38 6-105,0 0 0,0 0 1,0 0-1,1 1 0,-1-1 1,0 1-1,0-1 0,0 1 1,0 0-1,0 0 0,0 1 1,0-1-1,-1 0 0,1 1 1,0 0-1,3 2 0,-5-2-8,1 0-1,0 0 1,-1 1-1,1-1 1,-1 0-1,0 0 1,0 1-1,0-1 1,0 1-1,0-1 1,-1 1-1,1-1 1,-1 1-1,1-1 1,-1 1-1,0 0 1,0-1-1,0 1 1,-1 4-1,-2 17 192,-2 0 0,-1-1 0,0 1 1,-16 35-1,-49 83 699,25-55-122,43-81-788,-1 1 134,0 1 1,1-1-1,0 1 1,-3 13-1,5-19-126,1 0 0,0 0 0,0 0 0,0 0 0,0 0 0,0 0-1,0-1 1,0 1 0,1 0 0,-1 0 0,0 0 0,1 0 0,0 0 0,0 0 0,-1-1-1,1 1 1,0 0 0,0 0 0,1-1 0,-1 1 0,0-1 0,0 1 0,1-1-1,-1 0 1,2 2 0,16 8 106,-1 0-1,1-1 0,1-1 1,0-1-1,24 7 1,-22-8-58,19 7 42,13 4 95,-1 2-1,61 32 1,-110-50-201,0 0-1,-1 0 1,1 0 0,-1 1 0,0-1 0,0 1-1,0 0 1,0 0 0,0 0 0,2 4 0,-4-5-17,-1-1 1,1 1-1,-1 0 1,1-1-1,-1 1 1,1 0 0,-1 0-1,0 0 1,0-1-1,0 1 1,0 0-1,0 0 1,0-1-1,0 1 1,-1 0-1,1 0 1,-1-1-1,1 1 1,-1 0 0,0-1-1,1 1 1,-1 0-1,0-1 1,0 1-1,-2 1 1,-4 5 25,0 1 1,-1-1-1,0 0 1,0-1 0,-1 0-1,0 0 1,0-1-1,-19 9 1,-89 36 308,96-43-268,-31 10 333,-60 14 0,90-26-188,0 2 0,1 0 0,-23 13 0,23-10-2453,-43 14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0 3808,'0'0'6665,"-14"7"-6352,2-1-231,1 0 1,-1-1-1,1 0 1,-1-1 0,0 0-1,-21 4 1,17-5 29,0 1 0,1 0-1,-1 2 1,1 0 0,0 0 0,1 2 0,0-1 0,0 2 0,1 0 0,0 1 0,0 0 0,1 1 0,0 0 0,-10 13 0,-8 15 165,1 1 0,2 1 0,-27 55 1,45-79-182,0 0 0,1 0 0,1 1 0,0 0 0,2 1 0,0-1 0,1 1 0,1 0 1,1 0-1,0 0 0,3 32 0,-1-44-56,1 0 1,1 0-1,0 0 1,0 0-1,0-1 1,1 1-1,-1-1 1,2 1-1,-1-1 1,1 0-1,0 0 1,9 10-1,-6-9-6,0-1 0,0 1 0,1-2 0,0 1-1,1-1 1,-1 0 0,1-1 0,13 6-1,3-3 24,0 0 0,0-1 0,1-2 0,0-1-1,0-1 1,26-1 0,261 5 905,-310-5-904,0-1 0,0-1 0,0 1 0,0 0 0,1-1 0,-1 0-1,0 1 1,-1-1 0,4-2 0,-5 3-151,0-1 1,0 1-1,0-1 1,0 0-1,0 0 1,0 1-1,-1-1 1,1 0-1,0 0 1,-1 0-1,1 0 1,0 0-1,-1 0 1,1 0-1,-1 0 1,0 0-1,1 0 1,-1 0-1,0 0 0,0 0 1,1 0-1,-1 0 1,0 0-1,0-2 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6016,'0'0'4133,"11"0"-3762,12 0-228,20 1 534,51-6 0,-3-4 696,133 4 1,-167 5-601,-5 6 827,-56-9-1129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4216,'0'0'6530,"-7"11"-6003,-23 37-12,28-43-410,-1 0 1,1 1-1,0 0 0,1-1 1,-1 1-1,1 0 1,0 0-1,1 0 1,-1 0-1,1 0 1,0 0-1,1 0 1,-1 0-1,1 0 0,1-1 1,-1 1-1,1 0 1,3 8-1,-1-1 17,4 7 132,0 0 1,2-1 0,0 0-1,22 31 1,-22-34-96,-5-9-52,0 1-1,1-1 1,0-1 0,10 11 0,-14-16-84,-1 0 0,1 0 1,-1 0-1,1 0 0,0 0 1,-1 0-1,1 0 1,0 0-1,-1-1 0,1 1 1,0-1-1,3 1 0,-4-1-16,0 0-1,0 0 1,0-1-1,0 1 0,0 0 1,1-1-1,-1 1 1,0 0-1,0-1 1,0 1-1,0-1 1,-1 1-1,1-1 0,0 0 1,0 0-1,0 1 1,0-1-1,-1 0 1,1 0-1,0 0 1,-1 0-1,1 0 0,0-1 1,7-11-2079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8936,'0'0'440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5120,'0'0'5553,"1"10"-4914,3 30 282,17 71 1,2 5 143,-8-17-103,32 112 1,-44-200-834,-1-1 0,0 1 0,1 12 1,-3-21-94,0 0 0,1 0 0,-1 0 1,0 0-1,0 1 0,0-1 1,-1 0-1,1 0 0,-1 0 1,1 0-1,-1 0 0,1 0 1,-1 0-1,0 0 0,0 0 1,0 0-1,0 0 0,-1 0 1,1-1-1,0 1 0,-1-1 0,-1 3 1,1-3-9,0-1 1,-1 1-1,1 0 1,0-1-1,-1 1 0,1-1 1,0 0-1,-1 0 1,1 0-1,-1 0 1,1 0-1,-3-1 0,-31-7 134,29 6-132,-99-33 309,66 20-89,-44-11 0,57 18 7,26 7-330,0 1 0,1 0 0,-1 0 0,1 0 0,-1 0 0,1-1 0,-1 1 0,1 0 0,-1 0 0,1-1 0,0 1 0,-1 0 0,1-1 0,-1 1 0,1 0 0,0-1 0,-1 1 0,1-1 0,0 1 0,-1-1 0,1 1 0,0-1 0,0 1 0,-1-1 0,1 1 0,0-1 0,0 1 0,0-1 0,0 1 0,0-1 0,0 1 0,0-1 0,0 1 0,0-1 0,0 1 0,0-1 0,0 1 0,0-1 0,0 1 0,0-1 0,1 0 1,-1 0-1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7936,'0'0'424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4816,'0'0'1040,"3"10"-598,20 77 744,-3 1-1,-4 1 0,3 91 1,11 92 1096,-27-250-1912,-3-18-247,0 0 0,0 0 1,1 1-1,0-1 0,0 0 0,0 0 1,0 0-1,1 0 0,-1 0 0,4 5 1,3 18 1374,-8-27-1484,0 0-1,0 0 1,1 0-1,-1 0 1,0-1-1,0 1 1,0 0-1,0 0 1,0 0 0,0 0-1,0 0 1,1 0-1,-1 0 1,0 0-1,0-1 1,0 1-1,0 0 1,0 0-1,1 0 1,-1 0 0,0 0-1,0 0 1,0 0-1,0 0 1,1 0-1,-1 0 1,0 0-1,0 0 1,0 0-1,0 0 1,0 0-1,1 0 1,-1 0 0,0 0-1,0 0 1,0 1-1,0-1 1,0 0-1,1 0 1,-1 0-1,0 0 1,0 0-1,0 0 1,0 0-1,0 0 1,0 1 0,1-1-1,-1 0 1,0 0-1,0 0 1,0 0-1,0 0 1,0 1-1,0-1 1,0 0-1,0 0 1,0 0 0,0 1-1,9-19 75,-1-7-19,2-13 20,1 0 0,3 1-1,23-47 1,-20 54-9,31-44 0,-43 67-62,1 0 1,0 0 0,0 1-1,0 0 1,1 0 0,0 0-1,1 1 1,-1 0 0,1 0-1,0 0 1,11-3 0,-17 7-11,1 1 1,-1-1 0,1 1-1,0 0 1,-1 0-1,1 0 1,-1 0 0,1 0-1,-1 1 1,1-1-1,-1 1 1,1 0 0,-1 0-1,1-1 1,-1 2-1,0-1 1,1 0 0,-1 0-1,0 1 1,0-1-1,0 1 1,0 0 0,0-1-1,-1 1 1,1 0-1,0 0 1,-1 0 0,1 0-1,-1 1 1,0-1-1,2 4 1,-1-3 6,-1 0 0,1 1 0,-1-1 0,0 0 1,0 0-1,0 0 0,-1 1 0,1-1 0,-1 0 0,1 1 0,-1-1 0,0 0 1,-1 1-1,1-1 0,-1 0 0,1 1 0,-1-1 0,0 0 0,0 0 0,0 1 1,-1-1-1,1 0 0,-1 0 0,-2 4 0,-1-2 21,0 0 0,0 0-1,0-1 1,-1 0 0,0 0 0,0 0 0,0-1-1,0 0 1,0 0 0,0 0 0,-1-1 0,-8 2-1,13-2-22,0-1-1,0 1 0,0-1 0,0 1 0,0 0 1,0 0-1,0 0 0,1 0 0,-1 0 1,1 0-1,0 0 0,-1 1 0,1-1 0,0 1 1,-1 3-1,-1 1 10,0 1-1,1 0 1,-4 16 0,2-3 39,4-18-53,-1-1-1,0 1 1,0-1 0,1 1 0,0-1 0,-1 0-1,1 1 1,0 0 0,0-1 0,0 1-1,0-1 1,1 1 0,-1-1 0,1 0 0,0 1-1,-1-1 1,1 1 0,0-1 0,0 0 0,1 0-1,-1 1 1,3 2 0,29 40 132,-29-38-107,0 0 0,1 0 0,0 0 0,0 0 0,0-1 0,1 0 0,0-1 0,1 1-1,9 6 1,-7-7 15,2 2 61,1-1 1,-1 0-1,20 6 0,-28-11-84,1 0 0,-1 0 0,0-1 0,1 1 0,0-1 0,-1 0 0,1 0 0,-1 0 0,1 0 0,-1-1 0,1 1 0,-1-1 0,1 0 0,-1 0 0,0 0 0,1-1 0,4-2 0,-6 3-157,-1 0 1,1-1-1,-1 1 0,1 0 1,-1-1-1,0 1 0,1-1 1,-1 1-1,2-5 0,-2 5-1160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4120,'0'0'5360,"-2"12"-5103,-4 71 394,4-1-1,14 132 1,6 165 2833,-30-341-2079,12-38-1400,0 0 1,0 0-1,0 0 0,-1 0 1,1 0-1,0 0 0,0 0 1,0 1-1,0-1 0,0 0 0,-1 0 1,1 0-1,0 0 0,0 0 1,0 0-1,0 0 0,0 0 1,-1 0-1,1 0 0,0 0 0,0 0 1,0 0-1,0 0 0,-1 0 1,1 0-1,0 0 0,0 0 1,0 0-1,0 0 0,0 0 0,-1 0 1,1 0-1,0-1 0,0 1 1,0 0-1,0 0 0,0 0 1,-1 0-1,1 0 0,0 0 0,0 0 1,0-1-1,0 1 0,0 0 1,0 0-1,0 0 0,0 0 0,0 0 1,0-1-1,0 1 0,-1 0 1,1 0-1,0 0 0,-7-11 77,0-15-10,1 0-1,2 0 1,-2-39-1,6-84 108,1 73-71,-2 33 31,3 1-1,2 0 0,1-1 0,19-72 0,-17 98-61,0 0 0,1 1 0,1 0 0,0 0 0,1 1 0,1 0 0,25-27 0,-32 38-39,0 0 0,1 1 0,-1-1 0,1 1 0,0 0 0,0 0 0,0 0 0,0 1 0,1-1 0,-1 1 0,1 0 0,-1 1-1,1 0 1,-1 0 0,1 0 0,0 0 0,0 1 0,8 0 0,-10 1-20,1-1-1,0 1 0,0 0 1,0 0-1,-1 1 0,1-1 1,-1 1-1,1 0 0,-1 0 1,0 1-1,1-1 0,-1 1 1,-1 0-1,1 0 0,0 0 1,-1 1-1,1-1 0,-1 1 1,0 0-1,0 0 0,-1 0 1,3 5-1,-3-5-9,0 0 1,-1 1-1,0 0 0,0-1 0,0 1 1,-1 0-1,1-1 0,-1 1 1,0 0-1,-1-1 0,1 1 0,-1 0 1,0-1-1,0 1 0,0 0 1,-1-1-1,1 0 0,-1 1 0,-3 4 1,-5 10 29,-1-1 0,-26 32 0,29-39-18,-14 16 15,12-16 10,1 0-1,0 1 1,-10 19-1,19-30-40,-1 0-1,1-1 1,0 1-1,0-1 1,0 1-1,-1-1 1,1 1-1,0 0 1,0-1-1,0 1 1,0 0-1,0-1 1,0 1-1,0-1 1,0 1-1,1 0 1,-1-1-1,0 1 1,0-1-1,0 1 1,1-1-1,-1 1 1,0-1-1,1 1 1,-1-1-1,0 1 1,1-1-1,-1 1 1,1-1-1,-1 1 1,1-1-1,0 1 1,21 11 16,-14-8-22,7 3 1,27 14-12,55 36-1,-85-49 12,-1 1 0,1 0 0,-2 1 0,1 0-1,-1 1 1,-1 0 0,0 1 0,0-1 0,6 15-1,-13-22 2,0 1 0,0-1 0,0 1 0,-1 0 0,1 0 0,-1 0-1,-1 0 1,1 0 0,-1 0 0,0 0 0,0 1 0,0-1 0,-1 0-1,1 0 1,-1 0 0,-1 0 0,1 0 0,-1-1 0,1 1 0,-6 9-1,4-9 2,-1 1-1,0 0 1,0-1-1,0 1 1,-1-1-1,0-1 1,0 1-1,0-1 1,0 1-1,-1-1 1,0-1-1,0 1 0,0-1 1,-11 4-1,-16 3 70,0-2 0,-49 5-1,53-10-13,1 2-1,-1 1 1,-42 15-1,68-20-68,0 0-1,-1 1 0,1-1 0,0 1 1,0 0-1,0 0 0,0 0 0,0 0 1,1 0-1,-1 1 0,0-1 1,1 1-1,0 0 0,0 0 0,0 0 1,0 0-1,0 0 0,-2 7 0,4-9-55,0 0 0,0 0 0,0 0 0,0 0 0,1 0 0,-1 0 0,0 0 0,1 0 0,-1 0 0,0 0 0,1 0 0,-1 0 0,1-1 0,0 1 0,-1 0 0,1 0 1,0 0-1,0-1 0,-1 1 0,1 0 0,0-1 0,0 1 0,1 0 0,0 1-1433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7232,'0'0'2592,"1"12"-2130,0 0-378,23 315 2952,-24-311-2843,1 0 185,-2 0-1,1 0 0,-2-1 1,-4 23-1,5-37-346,1 0 1,0-1-1,-1 1 0,1 0 0,0-1 0,-1 1 0,1 0 0,0-1 1,-1 1-1,1-1 0,-1 1 0,1-1 0,-1 1 0,0-1 1,1 0-1,-1 1 0,1-1 0,-1 1 0,0-1 0,1 0 0,-1 0 1,0 1-1,-1-1 0,-21-1 396,15-1-320,0 0 1,0-1-1,-10-5 0,-2-4 59,2 0 0,0-1 1,0-1-1,1-1 0,-25-28 0,16 16 193,9 13-89,13 11-185,1 1 0,0-1 0,0 1 0,0-1 0,0 0 0,1 0-1,-6-7 1,11-4-2594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10752,'0'0'952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1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8640,'0'0'8407,"9"13"-8081,8 14 10,-1 0 0,-1 1 0,20 56 0,-22-44 178,-8-26-30,0 1-1,-1-1 1,-1 1 0,0 0-1,1 22 457,-4-40-854,1 1 0,-1-1 0,1 1 0,0-1 0,0 1 1,-1 0-1,2-1 0,-1 1 0,0 0 0,0 0 0,3-3 1,2-6 55,17-48 200,-18 45-271,0 0 0,0-1 0,2 2-1,0-1 1,0 1 0,1 0 0,1 1 0,0-1-1,14-13 1,-22 25-60,1 0-1,-1-1 1,0 1 0,1 0-1,-1 0 1,0 0-1,1 0 1,0 0-1,-1 0 1,1 1 0,-1-1-1,1 1 1,0-1-1,0 1 1,-1-1 0,1 1-1,0 0 1,0 0-1,-1 0 1,1 0 0,0 0-1,0 0 1,-1 0-1,1 1 1,0-1-1,0 1 1,-1-1 0,1 1-1,0 0 1,-1-1-1,1 1 1,-1 0 0,1 0-1,-1 0 1,1 0-1,-1 1 1,0-1-1,0 0 1,1 0 0,0 2-1,5 7 68,0 0 0,0 0 0,-1 1 0,8 19 1,-5-12 4,-4-6 30,1 1 0,5 23-1,6 12 413,-17-48-513,0 1-1,0-1 1,0 1 0,0-1 0,0 0-1,0 1 1,1-1 0,-1 0 0,0 1-1,0-1 1,1 0 0,-1 1 0,0-1-1,0 0 1,1 0 0,-1 1 0,0-1-1,1 0 1,-1 0 0,0 1 0,1-1-1,-1 0 1,0 0 0,1 0-1,-1 0 1,1 0 0,-1 0 0,0 0-1,1 0 1,-1 1 0,1-1 0,-1 0-1,0-1 1,1 1 0,-1 0 0,0 0-1,1 0 1,-1 0 0,1 0 0,-1 0-1,0 0 1,1 0 0,-1-1 0,0 1-1,1 0 1,-1 0 0,0-1 0,1 1-1,-1 0 1,0 0 0,0-1 0,1 1-1,-1 0 1,0-1 0,18-23 208,-15 19-177,18-26 156,2 0-1,0 1 1,3 2 0,0 0-1,34-26 1,-58 52-178,-1 1-1,1 0 1,0-1 0,0 1-1,0 0 1,0 0-1,0 0 1,0 0 0,0 1-1,0-1 1,0 0-1,1 1 1,-1-1 0,0 1-1,0 0 1,0 0-1,1 0 1,-1 0 0,0 0-1,0 1 1,1-1-1,-1 1 1,0-1 0,0 1-1,0 0 1,0-1-1,0 1 1,0 0 0,0 1-1,0-1 1,0 0-1,0 0 1,-1 1 0,1-1-1,0 1 1,-1 0-1,1-1 1,1 4 0,6 7 48,-1 0 0,-1 1 1,1 0-1,8 22 1,-10-22-25,9 25 207,-2 1 0,10 44 1,-7-25 362,-10-32-23,-6-15-4469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3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6328,'0'0'1876,"-8"14"-1567,-108 229 1290,87-165-624,-37 158 0,55-180-452,3 1-1,2 0 1,3 100 0,4-138-374,2 0 0,0 0 1,1 0-1,1 0 0,0-1 0,2 1 0,0-1 1,1-1-1,20 33 0,-1-11 231,2-2 0,63 65 0,-66-78-76,1 0 1,2-2 0,0-1-1,1-1 1,1-1-1,58 24 1,-79-40-2543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6520,'0'0'1960,"11"-12"-1508,3 0-295,-1 0 61,-1 0 0,0-1 0,17-25 0,1-5 464,-12 16-60,0 0-1,2 2 0,28-29 1,-46 52-510,0 0 0,0 0 0,0 1 0,0-1 0,1 1-1,-1-1 1,0 1 0,1 0 0,4-2 0,-7 3-83,1 0 0,0 0 0,0 0 0,0 0 0,-1 0 0,1 0 0,0 1 0,0-1 0,0 0-1,-1 0 1,1 1 0,0-1 0,0 0 0,-1 1 0,1-1 0,0 1 0,-1-1 0,1 1 0,0-1 0,-1 1 0,1 0 0,-1-1 0,1 1 0,-1 0 0,1-1-1,-1 1 1,0 0 0,1-1 0,-1 1 0,0 0 0,0 0 0,1 0 0,-1-1 0,0 2 0,8 25 193,-2 0-1,-1 1 1,3 49 0,-5-42-36,12 61 1,-10-79-109,1-1 0,0 1 0,1-1 0,11 17 0,-17-31-63,0 0-1,0 0 1,0 0-1,1 0 1,-1-1-1,1 1 0,-1 0 1,1-1-1,0 1 1,-1-1-1,1 1 0,0-1 1,0 0-1,0 0 1,0 0-1,0 0 1,0 0-1,0 0 0,1-1 1,-1 1-1,0-1 1,0 1-1,1-1 1,-1 0-1,0 0 0,0 0 1,1 0-1,-1 0 1,0-1-1,0 1 0,1-1 1,-1 1-1,0-1 1,0 0-1,0 0 1,0 0-1,0 0 0,0 0 1,0 0-1,0-1 1,0 1-1,2-3 0,6-7 40,-2 1 0,0-1 0,0-1-1,-1 1 1,0-1 0,-1 0-1,6-16 1,27-97 221,-27 83-182,36-118 329,-46 155-397,0-1 0,0 1 0,0-1 0,1 1 0,-1 0 0,1 0 0,1 0 0,-1 0 0,1 0 0,0 1 0,4-5 0,-5 7-11,-1 0 0,1 1-1,-1-1 1,1 0 0,0 1 0,0 0-1,-1-1 1,1 1 0,0 0-1,0 1 1,0-1 0,1 1-1,-1-1 1,0 1 0,0 0 0,0 0-1,0 0 1,0 0 0,0 1-1,0-1 1,5 2 0,4 3 23,0 0 1,0 0 0,-1 1-1,1 1 1,-2 0-1,1 0 1,15 15 0,-9-8 96,25 15 1,-27-17-11,-14-10-91,1 0 0,0 0 0,0-1-1,0 1 1,0-1 0,0 0 0,0 1 0,0-1-1,0 0 1,0 0 0,5 1 0,-7-2 69,-9-29-19,5 18-2734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7408,'0'0'4033,"15"-1"-3630,208-8 1475,-191 7-1538,12 0 173,0-3-1,74-16 1,-98 17-1097,1 0 0,23 0 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0 6520,'0'0'1360,"-13"11"-871,-232 208 1351,-31 50 537,269-261-2012,0-1 0,0 1 0,-10 16 0,14-19 185,4-9-165,7-10-134,24-34-2269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7736,'0'0'914,"7"10"-638,35 46 82,53 69 645,-74-101-459,1 0-1,47 40 1,-29-29 275,-28-23-119,0-2 0,0 1 0,23 13 0,-34-24-707,-1 0 0,1 1 1,-1-1-1,1 1 0,-1-1 0,1 0 0,-1 0 1,1 1-1,0-1 0,-1 0 0,1 0 0,-1 0 1,1 0-1,0 0 0,-1 0 0,1 0 1,0 0-1,-1 0 0,1 0 0,-1 0 0,1 0 1,0 0-1,-1 0 0,1-1 0,-1 1 0,1 0 1,0 0-1,-1-1 0,1 1 0,-1 0 1,1-1-1,-1 1 0,1 0 0,-1-1 0,1 1 1,-1-1-1,0 1 0,1-1 0,-1 1 0,0-1 1,1 0-1,-1 1 0,0-1 0,1 0 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 4216,'0'0'3392,"-1"13"-2959,-16 154 778,-6 78 946,22-215-1466,0 1 0,3-1 1,0 0-1,14 58 0,-8-67-171,1 8 1545,-6-62-1277,-38-169-441,13 97-261,-51-218 41,72 320-124,0-1-1,0 1 1,0-1-1,1 1 1,-1-1 0,1 0-1,0 1 1,0-1-1,0 0 1,0 1-1,1-1 1,-1 1 0,1-1-1,0 1 1,0-1-1,1 1 1,-1-1 0,0 1-1,5-6 1,-3 5 2,0 1 1,0 0-1,0 0 0,1 0 1,0 1-1,-1-1 1,1 1-1,0-1 1,0 1-1,0 1 1,0-1-1,1 0 0,-1 1 1,0 0-1,8-1 1,3 1 18,0 0 0,0 1 0,-1 0 0,1 1 0,0 1 0,-1 1 0,0 0 0,1 0 0,-1 2 0,0 0 0,-1 0 0,1 1 0,17 11 0,-29-15-17,0 0 1,0 0-1,-1 0 0,1 0 1,0 0-1,-1 0 1,1 1-1,-1-1 1,0 0-1,0 1 0,0-1 1,0 1-1,0 0 1,0-1-1,-1 1 0,1 0 1,-1-1-1,0 1 1,0 0-1,0-1 1,0 1-1,-1 5 0,-1 5 14,-1 0-1,0 0 1,-6 15-1,7-23-16,-10 27 68,-26 44 1,-2 6 123,38-78-172,0 1-1,1 0 1,-1 0-1,1 0 1,0 0-1,0 0 0,1 0 1,0 0-1,0 1 1,0 5-1,1-8-9,-1 0-1,1 0 1,0-1-1,0 1 1,0 0-1,0-1 1,0 1-1,1-1 1,-1 1-1,1-1 1,-1 0-1,1 1 1,0-1-1,0 0 1,0 0-1,0 0 1,0-1-1,1 1 1,4 2-1,30 14 58,2-2 0,0-1 0,43 10 0,-33-11-16,3-1 5,-40-11-32,1 1 0,-2 0 0,1 1-1,0 0 1,-1 0 0,1 2 0,14 8-1,-26-14-20,1 0 0,-1 0 0,1 1 0,-1-1 0,1 0 0,-1 1 0,1-1 0,-1 0 0,1 1 0,-1-1 0,1 0 0,-1 1 0,0-1 0,1 1 0,-1-1 0,0 1 0,1-1 0,-1 1 0,0-1 0,0 1 0,1-1 0,-1 1 0,0-1 0,0 1 0,0 0 0,0-1 0,0 1 0,0-1 0,0 1 0,0-1 0,0 1 0,0 0 0,0-1 0,0 1 0,0-1 0,0 1 0,-1-1 0,1 1 0,0-1 0,0 1 0,-1 0 0,1-1 0,0 0 0,-1 1 0,1-1 0,0 1 0,-1-1 0,1 1 0,-1-1 0,0 1 0,-3 2 27,-1 0 0,0-1-1,0 0 1,-9 4 0,5-3-10,-55 20 202,-1-4 0,0-2 1,-85 10-1,131-24-174,1-1 0,-1-1 0,1-1 0,-24-1 0,35 0-61,-1 0 0,1-1 0,-1 1 0,1-1 0,0 0 1,0-1-1,0 0 0,0 0 0,1-1 0,-1 0 0,1 0 0,0 0 0,-8-8 0,12 10-110,1 0 1,0 0-1,0 0 1,0 0-1,0-1 1,0 1-1,0 0 1,0-1-1,1 1 1,0-1-1,-1 1 1,1-1-1,0 1 1,0-1-1,0 1 1,0-1-1,1 1 1,-1-1-1,1 1 1,1-4-1,-2 2-906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8640,'0'0'60,"12"-3"350,52-11 677,77-6 0,79 2 1369,-104 3-1074,-25 3 143,-88 12-1589,0-1 5,0 1-1,0-1 1,1 1 0,-1 0 0,1 0 0,-1 0 0,0 0 0,1 1 0,-1-1 0,0 1 0,5 2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7328,'0'0'1429,"6"11"-1041,67 118 656,-27-50-232,-2 2 0,41 111 0,-12 52 527,-61-190-868,-3 0-1,6 91 1,-15-121-289,-1 0 1,-1-1 0,-1 1-1,-1 0 1,-1-1-1,-1 0 1,-1 0 0,-1 0-1,-1-1 1,-1 0 0,-1-1-1,-1 0 1,-1-1 0,0 0-1,-2-1 1,0 0 0,-19 16-1,25-26-56,-2 0 0,1-1-1,-1 0 1,0-1-1,0 0 1,-1-1 0,0 0-1,-17 5 1,21-8-49,-1-1 0,1 0 0,-1 0 0,0-1 0,0 0 0,0-1 0,0 0 0,0 0-1,0-1 1,1 0 0,-1 0 0,0-1 0,-8-3 0,2-3-114,11 4-2476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9648,'0'0'3070,"2"17"-2728,19 253 1264,-12 77 1625,-9-347-3215,0 0 0,0 1 0,0-1 0,-1 0 1,1 0-1,0 1 0,0-1 0,0 0 0,0 0 0,0 1 0,0-1 1,0 0-1,1 0 0,-1 1 0,0-1 0,0 0 0,0 0 0,0 1 1,0-1-1,0 0 0,0 0 0,0 0 0,1 1 0,-1-1 0,0 0 1,0 0-1,0 0 0,0 0 0,1 1 0,-1-1 0,0 0 0,0 0 1,0 0-1,1 0 0,-1 0 0,7-9 497,38-136 406,-41 135-882,42-94 352,-40 93-332,0 0 0,1 1 0,1 0 0,-1 0 0,2 0 0,17-16 0,-12 15 24,-5 3 4,0 0-1,0 1 1,1 0-1,0 1 1,0 0 0,0 0-1,18-6 1,-27 12-77,-1 0 0,1-1 1,0 1-1,0 0 1,0 0-1,-1 0 0,1 0 1,0 0-1,0 0 1,0 0-1,-1 0 0,1 0 1,0 0-1,0 0 0,0 0 1,-1 1-1,1-1 1,0 0-1,0 0 0,-1 1 1,1-1-1,0 1 1,-1-1-1,1 1 0,0-1 1,-1 1-1,1-1 0,-1 1 1,1-1-1,-1 1 1,1 0-1,-1-1 0,1 1 1,-1 0-1,0 0 1,1-1-1,-1 1 0,0 0 1,0 0-1,1-1 1,-1 1-1,0 0 0,0 0 1,0 0-1,0-1 0,0 1 1,0 0-1,0 0 1,0 0-1,-1 1 0,0 3 10,1-1 0,-1 1-1,-1 0 1,1-1-1,-1 1 1,-4 8-1,2-8-8,0 1 0,-1 0 0,0-1 0,0 0 0,0 0-1,-1-1 1,1 1 0,-11 5 0,8-5-6,1 0-1,0 0 1,0 1 0,-10 11 0,16-16-3,0 0 1,1 0 0,-1 0-1,1 0 1,-1 0 0,1 0-1,0 0 1,0 1-1,-1-1 1,1 0 0,0 0-1,0 0 1,0 1 0,0-1-1,0 0 1,0 0 0,1 0-1,-1 0 1,0 1 0,1-1-1,-1 0 1,0 0 0,1 0-1,-1 0 1,1 0-1,0 0 1,-1 0 0,3 2-1,24 28 82,-21-26-64,8 9 71,0 0-1,1-1 0,1-1 0,0 0 0,0-1 0,25 12 1,10 5 477,-51-28-782,5 3 706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4616,'0'0'6110,"16"-2"-5804,210-36 902,-180 30-669,52-4 1,-20 4 691,-74 8-1114,0 0-1,0 0 1,0 0-1,0 1 1,0-1-1,4 2 1,20 1 1310,-28 5-1350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1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443 1307 9944,'0'0'5718,"-12"-6"-5070,9 4-605,-5-2 36,0 0 1,0-1-1,0 0 1,1 0-1,0-1 0,0 1 1,0-2-1,1 1 0,-1-1 1,-4-8-1,-17-32 402,2-3 0,-36-99 0,33 66-91,4-1 0,4-1 0,4-1 0,3 0 0,4-1 0,3-152 0,7 211-220,2 1-1,7-40 1,-7 58-103,0 0 0,1 0 1,0 0-1,0 0 0,1 0 1,0 1-1,0 0 0,1 0 0,0 0 1,1 0-1,6-7 0,-12 15-62,1 0 0,-1-1 0,0 1-1,1 0 1,-1 0 0,0 0 0,1-1-1,-1 1 1,0 0 0,1 0 0,-1 0-1,0 0 1,1 0 0,-1 0 0,0 0-1,1-1 1,-1 1 0,0 0-1,1 0 1,-1 0 0,1 1 0,-1-1-1,0 0 1,1 0 0,-1 0 0,0 0-1,1 0 1,-1 0 0,0 0 0,1 1-1,-1-1 1,0 0 0,1 0 0,-1 0-1,0 1 1,0-1 0,1 0 0,-1 0-1,0 1 1,0-1 0,1 0 0,-1 1-1,0-1 1,0 0 0,0 1 0,0-1-1,0 0 1,1 1 0,6 19 74,-7-20-76,19 80 113,-4 0 0,6 120-1,-13-113-67,33 662 349,-41-700-381,-23 438 361,17-441-319,-15 89 120,17-120-133,0 0 1,-1 0-1,-1-1 1,0 1 0,-1-1-1,-15 21 1,19-31-17,0 0 0,0 0 0,0-1 0,-1 1-1,1-1 1,-1 0 0,0 0 0,0 0 0,0-1 0,0 1 0,-1-1 0,1 0 0,0 0 0,-7 1 0,7-2-7,1-1 0,0 1 1,0-1-1,0 0 0,-1 0 1,1 0-1,0 0 0,0 0 1,0-1-1,-1 0 1,1 0-1,0 1 0,0-2 1,0 1-1,0 0 0,0-1 1,1 1-1,-1-1 0,0 0 1,1 0-1,-1 0 1,-2-3-1,-1-2-8,0 0 1,1 0-1,0-1 0,0 0 1,0 0-1,1-1 0,1 1 1,-1-1-1,1 1 1,1-1-1,0 0 0,0 0 1,0-1-1,1 1 0,1 0 1,0 0-1,0-1 1,1 1-1,0 0 0,0 0 1,1 0-1,0 0 0,1 0 1,0 0-1,0 1 1,9-16-1,-8 18-27,0 1 0,0 0 0,1 0 1,0 1-1,-1-1 0,2 1 0,-1 0 0,0 1 1,1-1-1,0 1 0,0 0 0,6-2 0,12-4-62,44-10-1,-40 12 33,140-26-191,-102 21 99,82-24 1,-127 28 135,-2 0 0,1-2 1,-1 0-1,-1-1 0,0-1 0,0 0 0,-2-2 1,1 0-1,-2-1 0,20-23 0,22-22 133,-33 37-26,-1-2 0,-2-1 0,21-29 0,-30 29 3,0 0 0,-2 0 0,-1-1 0,10-49 0,-18 73-100,12-61 345,-4 89-139,11 50 0,-9-13-149,-3 0-1,0 115 1,-9-151-49,-1 0 0,-6 29-1,6-46-1,0-1-1,0 0 0,0 0 1,-1 0-1,-1-1 1,1 1-1,-1-1 0,0 0 1,-1 0-1,-10 13 0,13-18-5,0-1-1,0 1 0,0-1 0,0 1 0,0-1 1,0 0-1,0 0 0,0 0 0,-1 0 0,1 0 1,0 0-1,-1-1 0,1 1 0,-1-1 0,1 1 1,-4-1-1,1 0 10,1-1 0,-1 1 0,0-1 1,0 0-1,1-1 0,-1 1 0,-8-4 0,-2-3 52,-1-1 0,1-1 0,-19-16 0,33 26-69,-47-33 75,45 30-102,6 2-19,7 4-27,28 13-72,1-2 0,76 19 1,-95-30 118,-1 0 1,1-1 0,0-1 0,0-1 0,0 0-1,-1-2 1,1 0 0,24-7 0,4-6 40,-1-2 0,0-3 0,-2-1 0,85-54 0,-102 52 53,-24 19-37,1 0 0,0 0 0,0 0 1,7-4-1,-14 11-22,1-1 1,-1 0-1,0 1 1,1-1-1,0 1 0,-1 0 1,1-1-1,0 1 1,1 0-1,-2 3 1,-1 3 0,-1 2-5,-1 1 0,1 0 0,1 1 0,0-1-1,1 1 1,1-1 0,-1 16 0,2-23-6,0 0 0,1 0 1,0 0-1,0 0 0,0 0 1,1 0-1,-1 0 0,1 0 1,0-1-1,1 1 0,-1-1 0,1 0 1,0 1-1,0-1 0,0-1 1,1 1-1,-1 0 0,1-1 1,0 1-1,8 4 0,-11-7-2,4 3 6,0-1-1,1 1 1,-1-1-1,1-1 1,0 1-1,8 2 1,-13-5-4,1 0-1,-1 1 1,1-1 0,-1 0-1,0 0 1,1-1 0,-1 1-1,1 0 1,-1 0 0,1-1-1,-1 1 1,0-1 0,1 1 0,-1-1-1,0 1 1,1-1 0,-1 0-1,0 0 1,0 0 0,0 0-1,0 0 1,1 0 0,-1 0-1,-1 0 1,1 0 0,0 0-1,0 0 1,0-1 0,-1 1-1,1 0 1,0-1 0,-1 1-1,1-2 1,3-9 30,0 0-1,0-1 1,-2 0-1,1 0 1,-2 1-1,0-1 1,0 0 0,-2-18-1,0 14 23,-1-1 0,-1 1 0,-1 0 0,0 0 0,-11-29 0,10 37-14,0-1-1,0 0 1,-7-9-1,10 16-42,0 1 0,-1-1 0,1 0 0,0 1 0,-1-1 0,1 1 0,-1 0 0,0 0 0,0 0 0,0 0 0,0 0 0,0 0 0,-7-1 0,13 6-26,-1 0-1,0 0 1,1 0 0,0-1-1,0 1 1,5 3 0,1-1 9,0 0-1,1-1 1,-1-1 0,1 1 0,0-1 0,0-1-1,0 0 1,0-1 0,1 0 0,-1 0-1,0-1 1,0 0 0,1-1 0,-1 0 0,16-4-1,-5 0-3,0-1 0,0-1 0,-1-1-1,0-1 1,0-1 0,25-16-1,-25 12 11,-1-1-1,0-1 0,24-27 0,44-60 1,-80 94 17,16-22 22,-1-1 1,-1-1-1,-2-1 0,-1 0 1,25-72-1,-26 50 27,-3 0 0,-2-1 0,7-74 0,-19 127-50,5-40 55,-1-1 1,-3 1-1,-7-80 1,6 123-58,0 0 0,0 0 1,0 0-1,-1 0 0,1 1 0,0-1 1,0 0-1,0 0 0,-1 0 0,1 0 1,0 1-1,-1-1 0,1 0 1,0 1-1,-1-1 0,1 0 0,-1 0 1,1 1-1,-1-1 0,0 1 0,1-1 1,-1 1-1,0-1 0,1 1 1,-1-1-1,0 1 0,0-1 0,-1 1 0,1 0-1,0 0 0,0 1 0,0-1 1,0 0-1,0 1 0,0-1 0,-1 1 0,1-1 1,0 1-1,0 0 0,0-1 0,1 1 1,-1 0-1,0 0 0,-1 1 0,-6 7-6,0 0-1,-10 19 1,16-26 8,-14 28-14,0 0 1,2 1-1,1 1 0,1 0 0,-10 49 1,-19 171-55,19 99 59,24-270 84,3 0-1,21 107 1,-24-182-65,0 6 63,1 0 0,0 0 0,7 16-1,-10-26-52,1 0 0,0 0-1,0-1 1,-1 1-1,1 0 1,0-1 0,1 1-1,-1 0 1,0-1 0,0 1-1,1-1 1,-1 0 0,1 1-1,-1-1 1,1 0-1,-1 0 1,1 0 0,0 0-1,-1 0 1,1 0 0,0-1-1,0 1 1,0-1 0,0 1-1,0-1 1,0 0 0,0 1-1,0-1 1,2 0-1,6-2 60,1-1 0,-1 1 0,0-2 0,1 1 0,-1-2 0,18-9-1,51-42 286,-65 44-325,0 1-1,1 0 1,0 1 0,0 1 0,1 1-1,1 0 1,-1 1 0,22-6 0,-2 7 13,0 2 0,1 2 1,54 4-1,-23-1 35,-68-1-87,0 0 0,1 0 1,-1 0-1,0 0 0,0 0 0,0 0 0,0 0 0,0 0 1,1 0-1,-1 0 0,0 0 0,0 0 0,0 0 0,0-1 1,0 1-1,0 0 0,1 0 0,-1 0 0,0 0 0,0 0 1,0 0-1,0 0 0,0 0 0,0 0 0,0-1 0,0 1 1,0 0-1,0 0 0,0 0 0,1 0 0,-1 0 0,0 0 1,0-1-1,0 1 0,0 0 0,0 0 0,0 0 0,0 0 1,0 0-1,0-1 0,0 1 0,0 0 0,0 0 0,0 0 1,0 0-1,0 0 0,0 0 0,-1-1 0,1 1 0,-5-11 48,-10-7 12,11 14-52,0 1 1,0-1-1,0 1 0,-1 0 0,1 0 0,-1 1 1,0-1-1,0 1 0,0 0 0,0 0 1,0 1-1,0 0 0,0 0 0,-1 0 1,1 0-1,0 1 0,-1 0 0,1 0 0,-1 0 1,1 1-1,0 0 0,-1 0 0,1 0 1,0 0-1,0 1 0,-9 4 0,5-2 7,0 1 1,0 0-1,1 1 0,-1 0 0,1 0 0,0 1 0,1-1 0,0 2 0,0-1 0,0 1 0,1 0 1,0 1-1,-6 11 0,8-11-28,0 1 1,0-1 0,1 1 0,0-1-1,1 1 1,0 0 0,-2 19 0,4-24 5,0 0 0,0 0 1,1 0-1,0 0 0,-1 0 1,2 0-1,-1 0 0,0 0 1,1-1-1,0 1 0,0 0 1,1-1-1,-1 0 0,1 1 1,0-1-1,0 0 0,7 6 1,-7-7 3,0 0 1,0-1 0,0 1-1,1-1 1,0 0-1,-1 0 1,1 0 0,0 0-1,0-1 1,0 0-1,0 0 1,0 0 0,0 0-1,0 0 1,0-1 0,0 0-1,1 0 1,-1 0-1,0 0 1,0-1 0,0 0-1,0 1 1,0-2-1,5 0 1,-2-1 11,-1 0-1,1 0 1,-1-1 0,1 0-1,-1 0 1,0-1 0,0 1-1,-1-1 1,1 0-1,-1-1 1,0 1 0,5-10-1,51-94 635,-62 114-621,0 0-1,0 0 0,0 0 0,1 0 0,0 0 1,0 0-1,0 0 0,1 0 0,-1 0 1,3 7-1,0 3-39,1-1 0,11 26 0,-13-33 0,2-1 0,-1 0 1,1 0-1,0 0 0,0 0 1,1-1-1,0 1 1,0-1-1,0-1 0,0 1 1,1-1-1,0 0 0,-1 0 1,2 0-1,-1-1 0,0 0 1,1 0-1,-1-1 0,1 1 1,0-2-1,0 1 0,0-1 1,0 0-1,0 0 1,0-1-1,0 0 0,0 0 1,0-1-1,0 0 0,0 0 1,0 0-1,7-3 0,1-3 9,0-1 0,0 0 0,-1-1 0,0-1 0,0 0 0,-1 0 0,-1-2 0,0 0 0,0 0 0,-1-1 0,13-19 0,6-15-15,-3 0 0,25-59 0,-12 15 19,-5-1-1,37-149 1,-43 108-11,14-176-1,-39 274-6,1-16-93,-1-76 0,-4 126 110,0 0 0,0 0 0,0 0 0,0 0 0,0 0 0,0 0 0,0 0 0,0 0 0,-1 0 0,1 0 0,0 0 0,0 0 0,-1 0 0,1 0 0,-1 0 0,1 1 0,-1-1 0,1 0 0,-2-1 0,1 2 2,1 0-1,-1 1 0,1-1 1,-1 0-1,1 1 1,-1-1-1,0 0 0,1 1 1,-1-1-1,1 1 1,0-1-1,-1 1 0,1 0 1,-1-1-1,1 1 1,0-1-1,-1 1 0,1 0 1,0-1-1,-1 2 1,-15 42-82,-1 28-22,3 1 1,-6 96-1,17-142 87,-10 160-225,22 350 1,-7-503 214,13 55 0,-12-75 27,1 0 1,1-1-1,0 1 1,1-1-1,0 0 1,12 17-1,-14-25 1,0-1 0,0 1 0,1-1-1,-1 0 1,1-1 0,0 1-1,0-1 1,0 0 0,0 0-1,1 0 1,-1-1 0,1 0 0,0 0-1,0 0 1,0-1 0,11 2-1,-7-2 12,0 0 0,0-1 0,0 0 0,0-1 0,0 0-1,0 0 1,0-1 0,0 0 0,13-6 0,-13 5 11,-1-2 0,0 0 0,0 0 0,0 0 1,0-1-1,-1 0 0,0-1 0,0 0 0,-1 0 1,0-1-1,0 0 0,-1 0 0,0-1 0,0 1 0,-1-1 1,0-1-1,-1 1 0,0-1 0,0 1 0,-1-1 1,3-16-1,-5 21-13,0 0 0,0 1 1,-1-1-1,0 0 1,0 0-1,0 0 0,0 0 1,-1 0-1,-1-6 1,1 9-7,1 1 0,-1 0 0,0 0 0,1-1 0,-1 1 0,0 0 0,0 0 0,0 0 0,0 0 0,1 0 0,-1 0 0,-1 0 1,1 1-1,0-1 0,0 0 0,0 0 0,0 1 0,0-1 0,-1 1 0,1-1 0,0 1 0,-1 0 0,1-1 0,0 1 0,-1 0 1,1 0-1,0 0 0,-1 0 0,1 0 0,0 0 0,-1 0 0,1 0 0,0 1 0,-1-1 0,1 1 0,0-1 0,-2 1 0,-2 1 0,-1 1-1,1 0 0,-1-1 0,1 2 0,0-1 1,0 1-1,1-1 0,-1 1 0,1 1 0,0-1 1,0 0-1,0 1 0,1 0 0,-1 0 0,1 0 1,0 0-1,1 1 0,-1-1 0,1 1 1,-2 6-1,3-7 0,-1-1 0,1 1 0,0-1 0,0 1 0,1 0 0,-1-1 0,1 1 0,0 0 1,0 0-1,0-1 0,1 1 0,0 0 0,0-1 0,0 1 0,1 0 0,-1-1 0,1 0 0,0 1 0,0-1 1,1 0-1,-1 0 0,1 0 0,0 0 0,0-1 0,6 7 0,-2-5 0,1-1 1,-1 0-1,1 0 1,-1-1-1,1 0 0,0 0 1,0-1-1,0 0 1,1 0-1,-1-1 0,0 0 1,1-1-1,-1 1 1,15-3-1,-2 0 4,0-1-1,-1-1 1,1-1-1,33-13 1,273-137 111,-290 136-94,-25 13-9,0-1 59,1 1 0,19-15 0,-61 40 174,-29 24-190,46-33-54,-3 3 22,1 0 0,-24 29 0,35-38-19,0-1 1,0 1-1,1 0 0,0 0 0,0 0 0,0 0 0,0 0 1,1 1-1,-1-1 0,1 1 0,0-1 0,0 1 1,1-1-1,-1 1 0,1-1 0,0 1 0,2 8 1,-2-11-8,1 0 1,-1 0-1,1 0 1,0 0-1,0 0 1,-1 0-1,2-1 0,-1 1 1,0 0-1,0-1 1,0 1-1,1-1 1,-1 1-1,1-1 1,-1 0-1,1 1 1,0-1-1,-1 0 1,1 0-1,0 0 1,0 0-1,0 0 1,-1-1-1,3 1 1,-1 0-8,0 0 1,0-1-1,0 0 1,0 1 0,0-1-1,0 0 1,0-1-1,0 1 1,0 0 0,0-1-1,-1 0 1,1 1-1,0-1 1,5-3 0,4-3-6,-1-1 1,0 0 0,-1 0 0,0-1 0,0-1 0,-1 0-1,0 0 1,0 0 0,12-23 0,1-7 1,27-68 1,-16 18 50,-3-1-1,-5-2 1,-4 0-1,-4-2 1,5-103-1,-8 66 26,-5 63 47,0-128 0,-9 196-106,0 0 1,0 0-1,0 0 1,0 0-1,0 0 0,-1 0 1,1 0-1,0 0 1,0 0-1,-1 0 1,1 0-1,0 0 0,-1 1 1,1-1-1,-2-2 1,2 3-3,0 0 0,-1 0 0,1 0 0,0 0 0,-1 0 0,1 0 0,0 0 0,-1 0 0,1 0 1,0 0-1,-1 0 0,1 0 0,0 1 0,0-1 0,-1 0 0,1 0 0,0 0 0,-1 0 0,1 0 0,0 1 0,0-1 1,-1 0-1,1 0 0,0 0 0,0 1 0,0-1 0,-1 0 0,1 0 0,0 1 0,0-1 0,-17 30 54,0 30-3,1 1 1,-9 88 0,11-26 61,3 213-1,13-289-103,1 0 1,11 51-1,-9-74-10,0 0 1,2 0-1,1-1 1,1 0-1,21 38 1,-27-56-2,0-1 0,0 0 0,0 0 0,0 0 0,1 0 0,-1-1 0,1 1 0,0-1 0,0 0 0,0 0 0,1-1 0,-1 1 0,1-1 0,7 3 0,-4-3 0,0 0 0,-1 0 0,1-1 0,0 0 0,0-1 0,-1 0 0,1 0 0,14-2 0,-2-3 0,1 0 0,-1-1 0,0-1 0,0-1 0,-1 0 0,22-14 0,-34 17 18,0 1 0,0-1-1,10-11 1,2-4-5357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0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10752,'0'0'5178,"7"-12"-4780,3-2-271,3-9 393,30-36 0,-42 58-478,33-32 988,-33 31-940,1 1 0,-1 0 0,1 0-1,-1 0 1,1 0 0,-1 0-1,1 0 1,0 1 0,-1-1 0,1 1-1,0-1 1,0 1 0,-1-1-1,1 1 1,0 0 0,0 0 0,0 0-1,-1 0 1,1 0 0,0 0 0,0 0-1,0 1 1,2 0 0,-3 1-35,1 0 0,0 0 1,-1 0-1,1 0 0,-1 0 0,0 0 1,0 0-1,0 0 0,0 1 1,0-1-1,0 1 0,-1-1 1,1 0-1,-1 1 0,1 4 0,0 2 45,14 61 406,-3-6 348,40 115 0,-47-168-700,0 0 1,1-1-1,0 0 0,1 0 0,0-1 0,1 0 0,10 10 1,-17-18-131,0 0 0,-1 0 0,1 0 0,0-1 1,0 1-1,0 0 0,0-1 0,0 1 1,0-1-1,0 1 0,-1-1 0,2 1 0,-1-1 1,0 0-1,0 0 0,0 1 0,0-1 0,0 0 1,0 0-1,0 0 0,0 0 0,0 0 1,0 0-1,0 0 0,0-1 0,2 1 0,-1-1 7,0-1 0,0 1 0,0 0 0,0-1 0,0 1 0,0-1-1,-1 0 1,1 0 0,-1 1 0,1-1 0,1-3 0,3-5 36,-1 0 1,0 0-1,-1 0 0,3-11 1,3-20 118,-1-1 1,-3 0 0,1-44-1,8-51 306,-14 130-454,2-10 71,0 0 1,7-18 0,-10 34-101,0 0 1,1 1-1,-1-1 0,1 0 0,-1 0 0,1 1 1,0-1-1,-1 0 0,1 0 0,-1 1 1,1-1-1,0 1 0,0-1 0,-1 1 0,1-1 1,0 1-1,0-1 0,0 1 0,0 0 1,0 0-1,-1-1 0,1 1 0,0 0 0,0 0 1,0 0-1,0 0 0,0 0 0,0 0 1,0 0-1,0 0 0,-1 0 0,1 0 0,0 1 1,0-1-1,0 0 0,1 1 0,36 17 193,-28-13-165,43 18 161,-39-17-97,1 0 0,-1 1 1,0 0-1,19 14 0,-12-12 307,-4-2-683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8432,'0'0'1569,"11"1"-1341,79 8 702,137-4 0,-167-6-580,-25 2 864,69-9 1,-94 6-1166,-1 1-1,0-2 1,0 1 0,0-1-1,0-1 1,-1 1 0,1-2-1,-1 1 1,0-1 0,0 0-1,-1-1 1,9-7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5320,'0'0'3482,"-14"0"-3084,-13 1-134,0 1 0,1 1 1,-33 9-1,41-7-67,2-1 86,0 1-1,0 0 1,0 1 0,1 1-1,0 0 1,-27 18 0,22-9 46,1 1-1,1 0 1,0 2 0,1 0-1,1 1 1,1 0-1,1 1 1,0 1 0,-18 41-1,25-45-214,0-1-1,1 1 1,1 0-1,1 0 1,0 1 0,2-1-1,0 1 1,1 0-1,0 0 1,2-1-1,0 1 1,2 0-1,8 36 1,-9-48-78,1 1 1,0-1-1,0 0 1,1 1-1,0-2 1,0 1-1,0 0 1,1-1-1,0 0 1,1 0-1,-1 0 0,1-1 1,7 5-1,-4-3 6,1-1 0,0-1 0,0 0 0,0 0 1,1-1-1,0-1 0,0 0 0,13 3 0,15-2 98,0-1 1,0-2-1,0-1 1,44-7 0,-82 7-139,26-4 178,0 0 0,0-1 0,0-2-1,34-13 1,-21 4 337,-40 15-517,0 1 0,0 0 0,0 0 0,0 0 0,1 0 0,-1 0 0,0 0 0,0 0 0,0 0 0,0 0 0,0 0 0,1 0 0,-1 0 0,0 0 0,0-1 0,0 1 0,0 0 0,0 0 0,0 0-1,0 0 1,0 0 0,0 0 0,1-1 0,-1 1 0,0 0 0,0 0 0,0 0 0,0 0 0,0 0 0,0-1 0,0 1 0,0 0 0,0 0 0,0 0 0,0 0 0,0 0 0,0-1 0,0 1 0,0 0 0,0 0 0,0 0-1,0 0 1,0 0 0,-1-1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7736,'0'0'3937,"16"-7"-3557,0-1-264,-5 3-26,0-1 0,1 2-1,-1-1 1,1 2 0,0 0 0,22-4 0,281-13 2497,-302 21-2223,1-1 0,-1-1 0,1 0 0,-1-1 0,0 0 0,0-1 0,20-7 0,-33 10-349,1 0 0,0 0 1,0 0-1,-1 0 0,1 0 1,0 0-1,0 0 0,0 0 1,-1 0-1,1 0 0,0 0 1,0 0-1,-1 1 0,1-1 1,0 0-1,-1 1 0,1-1 0,0 0 1,1 2-1,1-1-2209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7736,'0'0'905,"-4"15"-440,-7 21-169,-25 95 1946,34-123-2000,2-1-1,-1 0 1,1 1 0,0-1 0,0 0 0,1 1 0,0-1-1,0 0 1,1 0 0,0 0 0,0 0 0,0 0 0,7 11 0,-8-15-174,1 0 0,-1 0 0,1-1 0,0 1 1,0 0-1,0-1 0,0 0 0,1 1 0,-1-1 0,1 0 1,-1 0-1,1 0 0,0-1 0,0 1 0,0 0 0,-1-1 1,2 0-1,-1 0 0,0 0 0,0 0 0,0 0 1,0-1-1,1 1 0,-1-1 0,0 0 0,0 0 0,1 0 1,-1-1-1,0 1 0,0-1 0,0 1 0,5-3 0,-5 1-159,0 1-1,0-1 1,0 0-1,0-1 1,0 1-1,-1 0 0,1-1 1,-1 0-1,0 1 1,0-1-1,0 0 0,0 0 1,0 0-1,-1 0 1,1-1-1,-1 1 0,0 0 1,1-4-1,-1 6-207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10808,'0'0'0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6728,'0'0'3494,"-3"12"-2743,-3 7-328,2 0 0,0 0 0,1 1 0,0 33 0,9 74 987,5 160 1386,-11-286-2762,1 0 1,-1 0-1,0 0 1,0 0-1,0 0 0,0 0 1,0 0-1,0 0 0,0-1 1,0 1-1,0 0 0,-1 0 1,1 0-1,0 0 0,-1 0 1,1 0-1,0 0 0,-1 0 1,1-1-1,-1 1 0,1 0 1,-1 0-1,0-1 0,1 1 1,-1 0-1,0-1 0,1 1 1,-1-1-1,0 1 0,0-1 1,-1 1-1,0-1 7,0 0 0,0-1 0,0 1-1,1-1 1,-1 1 0,0-1 0,0 0 0,0 0-1,0 0 1,1 0 0,-1 0 0,0 0 0,1 0-1,-1 0 1,-1-2 0,-24-23 254,-38-46-1,16 16-63,-50-61 286,86 108-443,12 8-185,0 1 1,0-1 0,0 0 0,0 1 0,0-1 0,0 0 0,0 1 0,0-1 0,0 0 0,0 0 0,1 0 0,-1 0 0,0 0 0,1 0 0,-1 0 0,0 0 0,1 0 0,-1 0 0,1 0 0,0 0 0,-1-1 0,1-1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10040,'0'0'1664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6728,'0'0'893,"0"12"-489,6 323 2200,0-59-8,1-158-668,-5-109-1418,3-11-163,7-15-3,11-21-41,3 1-1,0 1 1,3 2 0,61-59-1,-80 83-189,1 2-1,15-11 0,-23 17-66,0 0 0,1 0 1,-1 0-1,0 1 0,1-1 0,-1 1 0,1 0 0,0 0 0,-1 0 1,1 1-1,0-1 0,-1 1 0,7 0 0,-9 0-39,-1 0 0,0 1 0,1-1 0,-1 0 0,0 1 0,1-1 0,-1 0 0,0 1 0,1-1 0,-1 1 0,0-1 0,0 0 0,1 1 0,-1-1 0,0 1 0,0-1 0,0 1 0,0-1 0,0 1-1,1-1 1,-1 1 0,0-1 0,0 1 0,0-1 0,-1 1 0,1-1 0,0 1 0,0-1 0,0 0 0,0 1 0,0-1 0,0 1 0,-1-1 0,1 1 0,0-1 0,0 1 0,-1 0 0,-10 19 168,-5-4-90,-19 25 87,35-40-168,-1 0-1,1 0 1,0 0-1,0 0 0,-1 0 1,1 0-1,0 1 1,0-1-1,0 0 0,0 0 1,0 0-1,1 0 0,-1 0 1,0 0-1,0 0 1,1 0-1,-1 0 0,0 0 1,1 0-1,-1 0 1,1 0-1,0 0 0,-1 0 1,1-1-1,0 1 1,-1 0-1,1 0 0,1 0 1,25 24 59,-25-24-51,14 10 96,0-1 1,0-1-1,26 10 1,-3-1 187,-37-16-261,1-1-1,-1 0 1,1 0-1,-1 0 0,1 0 1,-1 0-1,1-1 1,-1 1-1,1-1 0,0 0 1,-1 1-1,1-1 1,0 0-1,3-1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163 228 5920,'0'0'2704,"-10"0"-2104,5-1-510,3 1-55,0 0 0,-1 0-1,1 0 1,0 0-1,0 0 1,0 0-1,0 0 1,0 1 0,0-1-1,0 1 1,0-1-1,0 1 1,0 0-1,0 0 1,0 0 0,0 0-1,0 0 1,1 0-1,-1 0 1,0 1 0,1-1-1,-1 1 1,1-1-1,0 1 1,-1-1-1,1 1 1,0 0 0,0 0-1,-2 3 1,-5 20 248,0 1 0,1-1 1,2 1-1,0 0 1,2 0-1,1 0 0,1 1 1,1-1-1,7 50 0,4-6 568,4-2-1,35 105 1,-48-167-727,1 0 0,0 0 0,0 0-1,6 7 1,6 11 687,-17-58 187,-8-40-1,-3 12-909,-80-463 559,92 510-629,0 0 1,0 0-1,2-1 1,0 1-1,0 0 0,6-23 1,-5 32-14,0-1 0,1 1 0,-1 0 0,1 0-1,0 0 1,1 1 0,0-1 0,-1 1 0,2-1 0,-1 1 0,1 1 0,-1-1 0,1 1-1,0-1 1,1 1 0,-1 1 0,9-5 0,-7 5 0,1 0 1,-1 1-1,1-1 1,0 2-1,0-1 1,0 1-1,-1 0 0,1 1 1,0 0-1,0 0 1,0 1-1,8 1 0,-3 0 5,0 1-1,0 1 0,0-1 0,-1 2 0,1 0 1,16 10-1,-19-10 0,-1 1 1,-1 0-1,1 0 0,-1 1 1,0 0-1,0 1 0,11 14 1,-16-17-8,0-1 1,-1 1-1,1-1 1,-1 1-1,0 0 0,-1 0 1,1 0-1,-1 0 1,0 0-1,0 1 0,0-1 1,-1 0-1,1 0 1,-2 1-1,1-1 1,0 0-1,-3 8 0,0 0-6,-1 1 0,-1-1 0,0-1 0,-1 1-1,0-1 1,-1 0 0,0 0 0,-1-1 0,0 0-1,-1 0 1,-13 11 0,-6 4-3,-1-1 0,-59 37-1,83-58 10,0-2 3,0 1-1,1 1 1,-1-1 0,1 1 0,0 0 0,-4 4 0,7-7-4,0 0 0,1 0 1,-1 0-1,1 1 0,-1-1 0,1 0 1,-1 0-1,1 0 0,0 0 1,-1 1-1,1-1 0,0 0 1,0 0-1,0 1 0,0-1 1,0 0-1,0 0 0,0 0 1,1 1-1,-1-1 0,0 0 1,1 0-1,-1 0 0,1 1 1,-1-1-1,1 0 0,-1 0 0,1 0 1,0 0-1,-1 0 0,1 0 1,0 0-1,2 1 0,17 16 7,2-1-1,0 0 1,0-2-1,35 18 0,-50-30-2,73 36 32,-53-27-16,0 1 1,29 20-1,-48-27-12,2 0 5,-1 0 0,0 1 0,-1 0 1,10 10-1,-16-14-12,0-1 1,0 0 0,-1 1 0,1-1-1,-1 1 1,1 0 0,-1-1 0,0 1-1,0 0 1,0 0 0,0-1 0,-1 1-1,1 0 1,-1 0 0,0 0 0,0 0-1,0 0 1,0 0 0,0 0 0,-2 6-1,-1 0 1,0-1 0,0 1 0,-1-1 0,-1 1 0,1-1 0,-2-1-1,1 1 1,-1-1 0,0 1 0,0-2 0,-1 1 0,1-1 0,-2 0 0,1 0-1,-1-1 1,-9 5 0,-7 4 19,-2-2-1,1-1 1,-1-1-1,-32 7 0,27-8 9,0-1 1,0-2-1,-1-2 0,0 0 0,0-2 0,-46-4 0,51 2 15,-11-3 79,32 0-94,12-1-48,14 0-48,54-2-2818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9440,'0'0'2486,"5"14"-2226,-3-7-224,3 8 55,0 1 1,0-1-1,-2 1 1,0 1-1,1 16 0,-2 58 619,-3 0 0,-24 162 0,24-246-623,0-1 1,-1 1-1,0 0 1,0-1 0,0 1-1,0-1 1,-5 7 0,6-10-44,-1-1 0,0 0 0,1 0 1,-1 0-1,0-1 0,0 1 0,0 0 1,0-1-1,0 1 0,-1-1 0,1 0 1,0 0-1,-1 0 0,1 0 0,0 0 1,-1 0-1,1 0 0,-1-1 0,0 0 1,1 1-1,-4-1 0,-4 0 47,0-1 1,0 0-1,0-1 0,0 1 1,0-2-1,0 0 0,1 0 1,-1-1-1,1 0 0,0 0 1,0-1-1,-9-7 0,-7-5 295,1-2 0,-38-39 0,57 54-350,1 0 0,0 0 0,0 0 0,1-1 0,-1 1 0,1-1 0,0 0-1,1 0 1,-1 0 0,1 0 0,0-1 0,0 1 0,0-1 0,1 1 0,0-1 0,0 0-1,0 1 1,1-1 0,0 0 0,0 0 0,0 1 0,2-8 0,4-14-47,12-37 1,-7 31-2544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13672,'0'0'6067,"9"16"-5671,-6-12-350,14 24 354,-2 0 1,20 49-1,-33-73-366,0 3 177,0-1 0,1 1-1,0-1 1,0 1 0,6 7-1,-8-12-152,0-1 0,0 0 0,0 0 0,0 1 0,1-1 0,-1 0 0,0 0 0,1 0 1,-1-1-1,0 1 0,1 0 0,-1 0 0,1-1 0,-1 1 0,1-1 0,0 1 0,-1-1 0,1 0 0,-1 0 0,1 0 0,0 1 0,-1-1 0,1-1 0,0 1 0,-1 0 0,1 0 0,-1-1 0,1 1 0,0-1 0,1 0 0,3-1 58,0-1 1,0 0-1,-1-1 0,1 1 0,-1-1 1,1 0-1,-1 0 0,-1-1 0,10-9 1,-2-2 269,19-33 0,-22 33 57,1 0 0,19-23 0,-17 29 220,-12 9-644,0 1 1,0 0-1,1 0 1,-1 0-1,0 0 0,0 0 1,0 0-1,1 0 1,-1 0-1,0 0 1,0 0-1,1 0 1,-1 0-1,0 0 0,0 0 1,0 0-1,1 0 1,-1 0-1,0 0 1,0 0-1,0 0 1,1 0-1,-1 0 0,0 0 1,0 1-1,0-1 1,0 0-1,1 0 1,-1 0-1,0 0 0,0 0 1,0 0-1,1 1 1,0 2 68,0 0 0,-1 0 0,1 0 0,0 0-1,-1 0 1,0 1 0,0 2 0,1 3-128,2 55 305,-2 0 0,-4 0 1,-2 0-1,-15 73 0,17-121-198,-1 0 0,-1-1 0,0 0 0,0 0 0,-2 0 0,0 0 0,-12 18 0,17-30-45,0 1-1,-1-1 1,1 0-1,-1 0 1,0 0 0,0-1-1,0 1 1,0-1 0,0 1-1,0-1 1,-1 0 0,1 0-1,-1-1 1,0 1 0,0-1-1,1 0 1,-1 0 0,0 0-1,0 0 1,0 0 0,0-1-1,0 0 1,0 0-1,0 0 1,0 0 0,0-1-1,0 0 1,0 0 0,0 0-1,0 0 1,1 0 0,-1-1-1,0 1 1,-3-4 0,4 5-13,1-2 1,0 1 0,0 0 0,-1 0 0,1-1 0,0 1-1,0-1 1,0 0 0,1 1 0,-1-1 0,0 0-1,1 0 1,-1 0 0,1 0 0,-1-1 0,1 1-1,0 0 1,0 0 0,0-1 0,0 1 0,1-1 0,-2-3-1,3 3 1,-1 0-1,0 0 0,1 0 0,0 0 0,-1 0 0,1 0 1,0 0-1,1 0 0,-1 0 0,0 0 0,1 1 1,0-1-1,-1 1 0,1-1 0,0 1 0,0-1 0,1 1 1,-1 0-1,3-2 0,7-5-9,0 0 0,1 1 0,0 0 0,1 1 0,28-12 0,76-17 0,-116 36 0,15-4 1,-12 3-25,-1 0 0,1 0-1,-1 0 1,0 0-1,1-1 1,6-3 0,-8-2-2621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10752,'0'0'840,"-63"28"-968,53-22-8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3504,'0'0'5565,"-3"11"-5106,1-3-346,1-3-67,0-1 0,1 0 0,-2 0 1,1-1-1,0 1 0,-1 0 0,0 0 0,0-1 0,0 1 0,0-1 0,-1 1 0,1-1 1,-1 0-1,0 0 0,0 0 0,-4 3 0,-67 41 824,41-27-441,-34 27 0,37-22-127,0 1 0,2 2 1,2 0-1,0 2 0,-26 40 0,47-61-233,0 0 1,1 1-1,0 0 0,1 0 0,0 0 0,0 0 1,1 0-1,0 1 0,1-1 0,0 0 0,1 1 1,0-1-1,1 1 0,0-1 0,1 1 0,0-1 1,0 0-1,1 0 0,0 0 0,1 0 0,0 0 1,1-1-1,0 0 0,0 0 0,1 0 0,0-1 1,1 1-1,0-2 0,0 1 0,16 12 1,-9-10 63,2 0 1,-1-1 0,1-1-1,33 12 1,69 12 607,-106-29-659,-1-2 0,1 1 0,0-1 0,-1-1 0,1 0 0,0-1 0,-1 0 0,1-1 0,-1 0 0,1-1 0,-1 0 1,0-1-1,0 0 0,0-1 0,-1 0 0,1 0 0,-1-1 0,-1-1 0,17-13 0,-7-2-262,-14 13-2300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9536,'0'0'209,"10"0"-5,62-5 514,0-3 0,132-31 1,46-27 1329,-245 64-2143,0 1 1,-1 0 0,1 0 0,0 0 0,-1 1 0,1-1 0,0 1 0,0 1-1,0-1 1,-1 0 0,1 1 0,0 0 0,-1 0 0,9 4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7232,'0'0'1208,"-1"15"-766,-22 205 1508,17-145-830,4 96 1,3-143-656,0 0 1,2 0-1,9 43 0,-10-62-348,1 4 794,-2-13-892,-1 0 0,0 0 0,1 0 1,-1 0-1,1 0 0,-1 0 0,1 0 0,-1 0 0,0 0 1,1-1-1,-1 1 0,0 0 0,1 0 0,-1 0 0,0 0 1,1-1-1,-1 1 0,0 0 0,1 0 0,-1-1 0,0 1 1,1 0-1,-1-1 0,0 1 0,0 0 0,1-1 0,-1 1 1,0 0-1,0-1 0,0 1 0,0 0 0,1-1 0,-1 1 1,0-1-1,8-14 122,0-1 0,-1 0 0,8-26 0,-7 21 8,13-30 0,-9 29 35,1 1 0,25-33-1,-30 45-115,-1 1-1,1 0 0,0 1 0,0 0 0,1 0 0,0 0 0,1 1 0,11-5 0,-19 10-50,0 0 0,0 0-1,0 0 1,0 1 0,0-1 0,0 1-1,0-1 1,0 1 0,0 0 0,1 0-1,-1 0 1,0 0 0,0 0 0,0 1-1,0-1 1,3 1 0,-4 0-12,-1-1 0,1 1 1,0-1-1,0 1 0,-1 0 0,1-1 1,0 1-1,-1 0 0,1-1 0,-1 1 1,1 0-1,-1 0 0,1-1 0,-1 1 1,1 0-1,-1 0 0,0 0 0,1 0 0,-1 0 1,0 0-1,0-1 0,0 1 0,0 0 1,0 0-1,0 0 0,0 0 0,0 0 1,0 0-1,0 0 0,0 0 0,-1 0 1,1 0-1,0-1 0,-1 1 0,1 0 1,-1 1-1,-6 11 32,-1 1 0,0-2 1,-1 1-1,0-1 0,-14 13 0,4-2-4,-6 5 13,-14 18 193,40-44-230,1 0-1,0 0 1,0 0-1,0-1 1,0 1-1,0-1 1,0 0-1,0 1 1,0-1 0,4 1-1,-3 0 5,19 9 43,0 0 0,1-2 0,23 7 0,12 6 406,-58-22-471,0 0-1,0 0 1,0 0-1,1 0 1,-1 0-1,0 0 1,0 0-1,0 0 1,0 0-1,1 0 1,-1 0-1,0 0 1,0 0-1,0 0 1,0 0-1,1 0 1,-1 0-1,0 0 1,0 0-1,0 0 0,0-1 1,0 1-1,0 0 1,1 0-1,-1 0 1,0 0-1,0 0 1,0 0-1,0 0 1,0-1-1,0 1 1,0 0-1,0 0 1,0 0-1,0 0 1,0-1-1,1 1 1,-1 0-1,0 0 1,0 0-1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1 729 9240,'0'0'1232,"15"-10"-1015,3-2-154,-1-1 0,-1 0 0,0-2 0,-1 1-1,21-27 1,12-22 175,81-119 891,-112 155-870,-2-1 0,0 0 1,-2-1-1,17-59 0,-23 64-93,-3 11 3,0 0 1,-1-1-1,0 1 1,-1-1-1,-1 0 0,0 0 1,-2-24-1,1 38-153,0 0-1,0-1 1,0 1-1,0-1 1,0 1-1,0 0 1,0-1-1,0 1 1,0 0-1,0-1 0,-1 1 1,1 0-1,0-1 1,0 1-1,-1 0 1,1-1-1,0 1 1,0 0-1,-1 0 1,1-1-1,0 1 1,0 0-1,-1 0 1,1-1-1,0 1 1,-1 0-1,1 0 1,-1 0-1,1 0 1,0 0-1,-1-1 1,1 1-1,0 0 0,-1 0 1,1 0-1,-1 0 1,1 0-1,0 0 1,-1 0-1,1 0 1,0 0-1,-1 1 1,1-1-1,-1 0 1,1 0-1,0 0 1,-1 0-1,1 0 1,0 1-1,-1-1 1,1 0-1,0 0 1,0 1-1,-1-1 1,1 0-1,0 0 0,-1 1 1,-16 16 189,6-1-133,0 0 1,1 1-1,0 0 0,2 1 1,0 0-1,1 0 1,1 1-1,0 0 0,2 0 1,0 0-1,1 0 1,1 1-1,1 0 0,0-1 1,2 1-1,4 30 0,2-25 138,0 0-1,2-1 0,19 38 0,-26-58-172,1 1 34,-1 0 0,1 0-1,0 0 1,6 7 0,-9-11-56,1 0 0,-1-1-1,1 1 1,0 0 0,-1-1-1,1 1 1,0 0 0,0-1-1,-1 1 1,1-1 0,0 0-1,0 1 1,0-1 0,0 1-1,0-1 1,-1 0 0,1 0-1,0 0 1,0 0 0,0 1-1,0-1 1,0 0 0,0 0-1,0-1 1,0 1 0,0 0-1,0 0 1,-1 0 0,1-1-1,0 1 1,0 0 0,0-1-1,0 1 1,-1-1 0,1 1-1,0-1 1,1 0 0,50-37 773,-47 35-1057,0 1 1,-1-1-1,1 1 1,0 0-1,0 0 1,0 1-1,0-1 1,1 1-1,9-1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10656,'0'0'2116,"-1"12"-1880,-3 27 427,-15 67 0,12-48 916,11-64-1369,0 0 1,0 0-1,0 0 1,1 0-1,0 1 1,0 0-1,8-6 1,-1 0-25,19-20 72,-15 14-57,1 0 1,0 1-1,2 1 0,-1 1 0,32-18 1,-49 31-188,0 1-1,0 0 1,0-1 0,0 1 0,0 0-1,0-1 1,1 1 0,-1 0 0,0 0-1,0 0 1,0 0 0,1 0 0,-1 1-1,0-1 1,0 0 0,0 0 0,0 1-1,0-1 1,1 1 0,-1-1 0,0 1-1,0-1 1,0 1 0,0 0 0,0 0-1,-1-1 1,1 1 0,0 0 0,0 0 0,0 0-1,-1 0 1,1 0 0,0 0 0,-1 0-1,1 0 1,-1 0 0,1 0 0,0 2-1,1 3 35,1 0-1,-1 0 1,0 1-1,-1-1 1,2 9-1,-2 9 68,-2-18-77,1-1-1,1 0 1,-1 0-1,1 0 1,-1 0-1,4 9 0,-4-14-33,0 1 0,0-1-1,1 0 1,-1 0 0,0 1-1,0-1 1,1 0 0,-1 0-1,0 0 1,0 1 0,1-1-1,-1 0 1,0 0 0,1 0-1,-1 0 1,0 0 0,0 1 0,1-1-1,-1 0 1,0 0 0,1 0-1,-1 0 1,0 0 0,1 0-1,-1 0 1,0 0 0,1 0-1,-1 0 1,0 0 0,1-1-1,-1 1 1,0 0 0,0 0-1,1 0 1,12-7 50,-10 5-39,70-48 126,-54 36-91,0 0 0,1 2 0,0 0 0,1 1 0,40-15 0,-58 25-40,0 1 1,0-1-1,-1 1 1,1-1-1,0 1 0,0 0 1,0 0-1,0 0 0,0 1 1,0-1-1,-1 1 1,1 0-1,0-1 0,0 1 1,-1 0-1,1 1 0,-1-1 1,1 0-1,-1 1 1,1-1-1,-1 1 0,0 0 1,0 0-1,1 0 0,-1 0 1,-1 0-1,1 0 1,0 1-1,2 4 0,1 2 49,0 0 0,-1 0 0,0 1 0,-1 0 0,0-1 0,0 1 0,1 13 0,-6 10 408,0-12-3474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6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5920,'0'0'9634,"14"-7"-9252,-12 6-365,102-60 669,-101 59-666,5-4 125,0 0 0,1 1 0,0 0 0,0 1 0,15-6 0,-22 10-108,0-1 0,0 1 0,0 0-1,0-1 1,0 1 0,0 0 0,0 0 0,1 0 0,-1 1 0,0-1 0,0 0 0,0 1-1,0-1 1,0 1 0,0 0 0,0 0 0,0 0 0,0 0 0,0 0 0,0 0 0,-1 0-1,1 1 1,0-1 0,-1 0 0,1 1 0,-1 0 0,0-1 0,1 1 0,-1 0-1,0 0 1,0-1 0,1 4 0,6 12 113,0 0 0,-1 1-1,-1 0 1,-1 1 0,3 21 0,8 95 301,-12-84-298,5 66 188,-7-62-80,3-1-1,2 0 1,18 68 0,-24-118-222,0-1 1,0 0 0,1 0-1,-1 0 1,1 0-1,3 5 1,-5-7-33,0-1 0,1 1 0,-1-1 1,1 0-1,-1 1 0,1-1 0,-1 0 0,1 1 0,-1-1 1,1 0-1,-1 1 0,1-1 0,-1 0 0,1 0 1,0 0-1,-1 0 0,1 0 0,-1 0 0,1 0 0,0 0 1,-1 0-1,1 0 0,-1 0 0,1 0 0,-1 0 0,1 0 1,0 0-1,-1-1 0,1 1 0,-1 0 0,1 0 0,-1-1 1,1 1-1,-1 0 0,1-1 0,-1 1 0,0 0 0,1-1 1,-1 1-1,1-1 0,-1 1 0,0-1 0,1 1 1,-1-1-1,16-18 61,-1 0-1,-1-1 1,-1 0 0,0-2 0,-2 1 0,14-38 0,36-144 152,-40 126-110,-10 33-28,-6 21-39,1 1 1,1 0-1,1 0 0,10-21 0,-15 37-35,1 1-1,-1-1 0,1 1 1,0 0-1,0 0 1,1 0-1,-1 1 1,1-1-1,0 1 0,0 0 1,1 0-1,-1 1 1,1 0-1,0 0 1,-1 0-1,2 1 0,-1 0 1,0 0-1,7-1 1,3 0-1,1 1 0,-1 1 0,0 1 0,1 0 0,-1 1 1,1 1-1,29 6 0,-6 4 106,73 31-1,-52-7 535,-56-33-615,1-1 34,-1-1-3311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0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6128,'0'0'12401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0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5416,'0'0'4728,"11"-6"-4372,-4 2-293,3-1 15,-1 0 1,0-1-1,0 0 0,-1 0 1,0-1-1,15-15 1,-4-1 144,-1-1 1,-2-1-1,23-43 0,33-89 560,-48 101-469,-22 52-293,38-101 505,-37 95-454,0 1 0,-1-1 0,0 1-1,-1-1 1,0 0 0,0 0 0,-1 0 0,-1 0 0,-1-12 0,2 21-64,0 0 0,0 1 1,0-1-1,0 1 0,0-1 1,0 0-1,0 1 0,-1-1 1,1 1-1,0-1 1,0 1-1,0-1 0,-1 1 1,1-1-1,0 0 0,-1 1 1,1 0-1,0-1 0,-1 1 1,1-1-1,0 1 1,-1-1-1,1 1 0,-1 0 1,1-1-1,-1 1 0,1 0 1,-1-1-1,1 1 0,-1 0 1,0 0-1,1 0 1,-1-1-1,1 1 0,-1 0 1,1 0-1,-1 0 0,0 0 1,1 0-1,-1 0 0,1 0 1,-1 0-1,0 0 1,1 1-1,-1-1 0,1 0 1,-1 0-1,1 0 0,-1 1 1,1-1-1,-1 0 0,1 1 1,-1-1-1,1 0 1,-2 1-1,-2 3 24,0 0 1,0 0-1,1 0 1,-7 8-1,0 4 7,0-1-1,1 2 1,1-1-1,1 1 1,1 0-1,0 1 1,1-1 0,-4 27-1,5-17 34,2 0 0,0 0-1,2 0 1,1 0 0,5 31 0,-3-41 0,0 0 0,1-1 0,1 1 0,1-1 0,0-1 0,12 22 1,-14-30-2,0 0-1,0-1 1,1 1 0,0-1 0,0 0 0,0-1 0,1 1 0,0-1 0,0 0 0,1 0 0,-1-1 0,1 0 0,0 0 0,0 0 0,14 4-1,-17-7-11,1-1-1,-1 1 1,1-1-1,-1 0 0,1 0 1,-1 0-1,1-1 1,-1 1-1,0-1 0,1 0 1,-1-1-1,8-2 1,0-1-828,-1-1 1,17-11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6224,'0'0'2336,"0"15"-1806,12 327 2197,-1-12-533,-7-112-653,7-84 410,-10-122-1548,-1-10-306,0 0 0,0 0 1,1 0-1,-1 0 1,1 0-1,-1 0 0,1 0 1,-1 0-1,2 3 0,-1-5 298,3-153 837,-2-69-1148,-23-74-153,6 113-150,15 168 148,-1 0 0,-1 1 0,0-1 0,-1 1 0,0 0 0,-1 0 0,-8-18 0,11 30 70,0 1 0,0-1 0,1 1 0,-1-1 0,1 1-1,-1-1 1,1 1 0,-1-1 0,1 0 0,0 1 0,0-1 0,0 0 0,0 1 0,0-1 0,0 0 0,0 1-1,1-1 1,-1 0 0,1 1 0,-1-1 0,1 1 0,-1-1 0,2-1 0,0 1 13,0-1-1,0 1 1,0 0 0,0 0 0,0 1 0,1-1 0,-1 0 0,0 1 0,1 0 0,-1-1-1,1 1 1,4-1 0,5-2 22,1 1 0,-1 1-1,1 0 1,0 1 0,13 0 0,-4 1-5,0 2 1,0 0-1,0 1 1,-1 1-1,1 1 1,27 11-1,-40-13-17,0 1 0,-1-1-1,1 2 1,-1-1 0,0 1-1,-1 0 1,1 1 0,-1 0 0,0 0-1,-1 1 1,1-1 0,-1 2-1,-1-1 1,1 0 0,-1 1 0,0 0-1,6 15 1,-10-17 0,0 0 0,1 0 0,-2 0 0,1 0 0,-1 0 0,0 0 0,0 0 0,-1 0 0,1 0 0,-1 0 0,-1 0 0,1 0-1,-1-1 1,0 1 0,0 0 0,-1-1 0,-5 10 0,-4 4 22,-1-1 0,0-1 0,-23 24 0,1-7 50,-1-2 1,-2-2-1,-1-2 1,-45 26-1,83-54-76,0 1-1,-1 0 1,1 0-1,0 0 0,-1 0 1,1 0-1,0 0 1,0 0-1,0 0 0,0 0 1,0 1-1,0-1 1,0 0-1,0 1 1,1-1-1,-2 3 0,2-3-3,0 0-1,0 0 1,0 0-1,0 0 1,0 0-1,1 0 1,-1 0-1,0-1 1,0 1-1,1 0 1,-1 0-1,0 0 0,1-1 1,-1 1-1,1 0 1,-1 0-1,1-1 1,0 1-1,-1 0 1,1-1-1,1 2 1,4 3 4,1-1 1,1 0 0,-1 0 0,0-1-1,10 4 1,-3-2-8,106 46 16,75 32 27,-146-59-10,85 56 1,-128-76-26,0 0 0,0 0 0,0 1 0,-1 0 0,1 0 0,-1 1 0,7 9 0,-11-14-9,-1 0 0,0-1 0,0 1 0,1-1 0,-1 1 0,0-1 0,0 1 0,0 0 0,0-1 0,0 1 0,0 0 0,0-1 0,0 1 0,0-1 0,0 1 1,0 0-1,0-1 0,0 1 0,0-1 0,-1 1 0,1 0 0,0-1 0,0 1 0,-1-1 0,1 1 0,0-1 0,-1 1 0,1-1 0,-1 1 0,1-1 0,-1 1 0,0 0 0,-17 10 16,0-3-3,0-1-1,0-1 1,-1 0 0,1-2-1,-1 0 1,-33 2 0,-121-5 117,61-2-133,102 1-15,1 1 1,-1 0-1,1 0 1,-1 1-1,-13 4 0,19-4-41,1-1 0,-1 1-1,1-1 1,0 1 0,-1 0-1,1 1 1,0-1 0,0 0-1,0 1 1,1 0 0,-1 0-1,1 0 1,-1 0-1,1 0 1,0 0 0,-3 7-1,-1 6-2845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13360,'0'0'14711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6128,'0'0'2416,"6"10"-1760,0 0-423,-1 1 0,1 0 0,-2 0 0,0 0 1,0 0-1,-1 1 0,0-1 0,1 21 0,-3 20 832,-7 55 0,0 15 1991,7-129-2920,0 0 1,0 0 0,0 0-1,1 1 1,0-1 0,6-11-1,1-4 45,-8 17-149,51-132 697,-43 118-578,0 1 0,2 0 0,0 0 0,1 1 0,15-16-1,-27 32-132,1 0-1,-1 0 0,1 0 0,0 0 1,0 0-1,-1 1 0,1-1 0,0 0 1,0 1-1,0-1 0,0 0 0,0 1 0,0-1 1,0 1-1,0 0 0,0-1 0,0 1 1,0 0-1,0 0 0,1-1 0,-1 1 1,0 0-1,0 0 0,0 0 0,0 0 0,0 0 1,0 1-1,0-1 0,2 1 0,-1 0 7,-1 0-1,0 0 0,0 0 1,1 0-1,-1 1 0,0-1 1,0 0-1,0 1 0,0-1 1,0 1-1,-1-1 0,1 1 0,0 0 1,-1-1-1,1 1 0,-1-1 1,0 1-1,1 2 0,1 20 151,0-1 0,-2 28-1,0-20 86,0-31-249,0 0-1,-1 1 0,1-1 0,0 0 1,0 0-1,0 0 0,0 0 0,0 0 1,0 0-1,1 1 0,-1-1 1,0 0-1,0 0 0,0 0 0,0 0 1,0 0-1,0 0 0,0 1 0,0-1 1,0 0-1,0 0 0,0 0 0,0 0 1,0 0-1,0 0 0,1 0 0,-1 0 1,0 0-1,0 1 0,0-1 1,0 0-1,0 0 0,0 0 0,0 0 1,1 0-1,-1 0 0,0 0 0,0 0 1,0 0-1,0 0 0,0 0 0,0 0 1,1 0-1,-1 0 0,0 0 0,9-4 191,12-14-108,-15 13-31,10-9 11,-3 4 2,0-1 1,20-11 0,-29 20-56,-1 0 0,1 0 0,0 0 0,0 0-1,0 1 1,1 0 0,-1 0 0,0 0 0,0 0 0,1 1-1,-1 0 1,0 0 0,1 0 0,5 1 0,-7 0 0,1 0 0,-1 1 0,0-1-1,0 1 1,0 0 0,0 0 0,0 0 0,0 0 0,0 0 0,-1 1 0,1 0 0,-1-1 0,0 1 0,3 4 0,0 0 24,-1-1 0,0 1 0,-1 0 0,0 1 0,4 9 0,-6-10 39,0-1 0,0 1 0,-1 0 0,0 0 0,0-1 0,-1 1 0,0 0 0,-1 8 0,-3 22-3324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6128,'0'0'7512,"13"8"-7300,-3 0-158,-4-4-29,-1-1-1,1 1 1,0-1-1,-1 0 1,1 0-1,1 0 1,-1-1-1,0 0 1,1 0-1,-1-1 1,1 0-1,6 1 1,193-2 612,-90-2-357,96 2 330,-210 0-595,1 0 0,-1-1 0,0 1 0,1 0 0,-1-1 1,0 1-1,0-1 0,1 0 0,-1 0 0,2-1 1,-3 2-6,0-1 1,-1 1-1,1-1 1,0 1-1,-1-1 1,1 1-1,0-1 1,-1 0-1,1 1 1,-1-1-1,1 0 1,-1 0-1,0 1 1,1-1-1,-1 0 1,0 0-1,1 0 1,-1 0-1,0 1 1,0-1-1,0 0 1,0 0-1,0 0 1,0 0-1,0 0 1,0 1-1,0-3 1,-1-3-145,1 5 6,0 0 0,0-1 0,0 1 0,-1-1 0,1 1 0,-1 0 0,1 0 0,0-1 0,-1 1 0,0 0 0,1 0 0,-1-1 0,0 1 1,-1-2-1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7232,'0'0'545,"10"3"-397,40 11 270,0-3 0,1-1 0,0-3 0,69 1-1,-66-9 653,65-9 1,-96 7-1055,0-1 0,-1-2 1,0 0-1,0-1 1,28-14-1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3808,'0'0'4248,"-13"3"-3967,-90 24 266,84-21-398,0 0 0,1 2-1,0 0 1,-22 14 0,15-5 140,-44 40 1,58-46-203,0 0 0,1 1-1,1 0 1,0 1 0,-14 25 0,11-15 46,2 1 1,0 1-1,1-1 1,2 1 0,0 1-1,-5 45 1,11-60-81,1 0 0,0-1 1,0 1-1,1 0 0,0 0 0,1-1 1,0 1-1,1-1 0,0 0 0,1 0 0,0 0 1,0 0-1,1-1 0,1 1 0,-1-1 1,1 0-1,1-1 0,0 0 0,10 10 1,-10-12-20,-1-1 0,2 0 0,-1-1 0,0 0 0,1 0 0,0 0-1,0-1 1,11 3 0,3 0 73,43 5-1,-38-9-7,0-2 0,0-1 0,1-1 0,-1-1 0,0-1-1,36-11 1,-55 12-5,0 1-1,-1-1 1,1 0-1,0-1 0,-1 1 1,0-1-1,0-1 1,0 0-1,-1 0 1,0 0-1,1 0 0,9-13 1,-16 16-169,1 1 0,-1-1-1,0 1 1,1-1 0,-1 0 0,0 0 0,0 1 0,0-1 0,0 0 0,0 1-1,0-1 1,-1 0 0,1 1 0,-1-1 0,1 1 0,-1-1 0,1 0 0,-1 1-1,0-1 1,0 1 0,0 0 0,-1-2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5920,'0'0'1920,"13"-3"-1551,20-3 10,1 1 0,57-1 0,16 15 471,29 0 227,-112-9-649,-1-1 0,1 0 0,38-10 0,-52 9-474,-1-1 0,0 0-1,0 0 1,0-1 0,-1 0 0,1-1 0,10-7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5624,'0'0'5674,"2"13"-5438,24 145 364,10 74 442,-31-191-801,3 43 314,-8-63-350,0-11 294,0-23-79,0-18-8,5-47 1,-3 67-370,0 0 0,1 0 1,0 1-1,1-1 0,0 1 0,1-1 0,9-15 0,-5 13 12,1 0-1,0 0 1,1 1-1,22-20 1,-25 26-36,0 0 0,0 0 0,0 0 0,1 1 0,-1 1 0,1 0 0,0 0 0,1 0 0,11-2 0,-18 5-18,0 1 1,1 0-1,-1 0 1,1 0-1,-1 0 1,0 0-1,1 1 1,-1-1 0,0 1-1,1 0 1,-1 0-1,0 0 1,0 0-1,0 1 1,0-1-1,0 1 1,0 0-1,0 0 1,-1 0-1,1 0 1,-1 1-1,1-1 1,-1 1-1,0-1 1,4 6-1,-5-5-3,1-1-1,-1 0 1,0 1-1,0-1 1,0 1-1,0 0 1,0-1-1,-1 1 1,1 0-1,-1-1 1,0 1-1,0 0 1,0 0-1,0-1 0,0 1 1,0 0-1,-1 0 1,1-1-1,-1 1 1,0 0-1,0-1 1,0 1-1,0-1 1,0 1-1,-1-1 1,1 0-1,-1 1 1,1-1-1,-1 0 1,0 0-1,-3 3 0,-1 0 9,0 0 0,0 0-1,0-1 1,-1 0 0,0 0-1,1 0 1,-1-1 0,0 0-1,-1 0 1,1-1 0,0 0-1,-1 0 1,1-1 0,-1 0-1,0 0 1,-12-1-1,7-1 78,9 1 3,10 1-4,3 1-63,0 0 0,0 1 0,0 0 0,-1 0 0,1 1-1,9 6 1,26 11 37,-37-19-33,29 13 90,-34-14-94,-1-1 1,0 1-1,0 0 1,1 0 0,-1 0-1,0-1 1,0 1-1,0 0 1,0 0-1,0 0 1,0 1-1,0-1 1,-1 0 0,1 0-1,0 0 1,-1 1-1,1-1 1,-1 0-1,1 1 1,-1-1-1,1 1 1,-1 1-1,6-3-2146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9744,'0'0'2224,"-6"15"-1984,2-3-189,-8 21 246,-11 49 0,20-60-16,1-1 0,1 1 0,0-1-1,2 1 1,5 38 0,-6-60-265,0 0 0,0 1 0,0-1 0,0 1 0,0-1 0,0 0 0,1 1 0,-1-1 0,0 0 0,0 1 0,0-1 0,0 0 0,0 1 0,0-1 0,1 0 0,-1 1 0,0-1 0,0 0 0,0 1 0,1-1-1,-1 0 1,0 0 0,0 1 0,1-1 0,-1 0 0,0 0 0,1 0 0,-1 1 0,0-1 0,1 0 0,-1 0 0,0 0 0,1 0 0,-1 0 0,0 0 0,1 0 0,0 1 0,13-9 520,5-13-2544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8744,'0'0'1440,"31"76"-1976,-7-42 304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6224,'0'0'3368,"-2"12"-2775,-1 12-275,0 0 0,2 0 0,0 1 1,4 24-1,38 261 1995,-40-303-2232,1 1 64,-1 0-1,0-1 1,-1 1-1,0 0 1,0 0 0,-3 14-1,3-22-128,0 0-1,0 0 0,-1 0 0,1 1 1,0-1-1,0 0 0,-1 0 1,1 0-1,0 0 0,-1 0 1,1 0-1,0 0 0,0 0 1,-1 0-1,1 0 0,0 0 0,-1 0 1,1 0-1,0 0 0,-1 0 1,1 0-1,0 0 0,-1 0 1,1 0-1,0 0 0,0 0 1,-1 0-1,1-1 0,0 1 0,0 0 1,-1 0-1,1-1 0,-14-7 182,11 6-153,-19-13 144,1-1 1,-32-32 0,20 18-5,25 23-306,0 0 312,0 0 0,0-1 0,-12-15 1,19 21-286,0 0 0,0 0 1,0 0-1,0 0 0,0 0 0,0 0 1,0 0-1,1 0 0,-1 0 1,1 0-1,-1 0 0,1 0 0,0-1 1,0 1-1,0 0 0,0 0 1,0 0-1,1-1 0,-1 1 0,1 0 1,-1 0-1,1 0 0,1-4 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8432,'0'0'1136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2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8840,'0'0'9830,"13"-2"-9211,0-1-431,4 0 162,-1 1 0,31 0 0,39 4 1025,-30 0 3,69-7 0,-72 0 238,-38-2-1046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5 5120,'0'0'1758,"-11"-1"-1371,-10-1-175,0 0-1,0 2 0,0 1 1,0 0-1,0 2 1,-31 7-1,32-3-76,1 1 0,0 1 0,0 0 0,1 2 0,0 0 0,1 1 0,0 1 0,1 0 0,0 1 0,1 1 0,1 0 0,-13 19 0,19-22-61,0-1 1,2 2-1,-1-1 1,2 1 0,-1 0-1,2 0 1,0 0-1,0 1 1,1 0-1,1-1 1,0 15 0,1-20-27,0 0 1,1 1 0,1-1 0,-1 0 0,2 0 0,-1 0 0,1 0-1,0 0 1,0 0 0,1 0 0,0 0 0,1-1 0,0 0 0,0 0-1,0 0 1,1 0 0,0 0 0,0-1 0,12 11 0,2-3 65,1 0 0,0-2 0,1 0 0,0-2 1,0 0-1,39 11 0,-17-10 139,-1-1-1,74 6 1,-105-15-167,-1 0 1,1-1-1,0-1 1,-1 0-1,1 0 1,0-1-1,-1 0 1,0-1-1,0 0 0,1-1 1,-2 0-1,12-6 1,-20 9-147,0 0 1,0 0-1,-1 0 0,1 0 0,0 0 1,0 0-1,0-1 0,-1 1 1,1 0-1,-1 0 0,1-1 1,-1 1-1,1 0 0,-1-1 1,0 1-1,0-1 0,1 1 1,-1 0-1,0-1 0,0 1 1,-1 0-1,1-1 0,0 1 1,0-1-1,-1 1 0,1 0 1,-1-1-1,0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8240,'0'0'357,"10"-1"-44,224-23 963,23-14-30,-223 32-354,65-3 1,-98 9-920,-1 0-1,0 0 1,0 0 0,0 0 0,1 0 0,-1 0-1,0 0 1,0 0 0,0 0 0,1 0 0,-1 0-1,0 0 1,0 0 0,1 0 0,-1 0-1,0 0 1,0 0 0,0 0 0,1 0 0,-1 0-1,0 0 1,0 1 0,0-1 0,0 0 0,1 0-1,-1 0 1,0 0 0,0 0 0,0 1-1,0-1 1,0 0 0,0 0 0,1 0 0,-1 1-1,0-1 1,0 0 0,0 0 0,0 0-1,0 1 1,0-1 0,0 0 0,0 0 0,0 1-1,0-1 1,0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1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6128,'0'0'2632,"3"16"-2292,-1-5-268,11 101 572,16 272 2645,-26-366-2869,-3-18-409,0 0 1,0 0-1,0 0 0,0 0 1,1 1-1,-1-1 1,0 0-1,0 0 0,0 0 1,0 0-1,0 0 0,0 0 1,0 0-1,0 0 0,1 0 1,-1 0-1,0 1 0,0-1 1,0 0-1,0 0 0,0 0 1,0 0-1,1 0 1,-1 0-1,0 0 0,0 0 1,0 0-1,0 0 0,0 0 1,1 0-1,-1 0 0,0 0 1,0 0-1,0 0 0,0-1 1,0 1-1,0 0 0,1 0 1,-1 0-1,0 0 1,0 0-1,0 0 0,0 0 1,0 0-1,0 0 0,0 0 1,0-1-1,1 1 0,-1 0 1,13-26 735,-9 18-805,21-54 474,-18 42-286,1 1 0,0-1 0,2 2 0,13-22 0,-12 25-66,8-12 122,25-28-1,-38 48-139,1 0-1,0 0 0,1 1 0,0 0 0,0 1 0,0-1 0,0 1 0,14-5 0,-21 9-41,0 1 0,0-1 0,0 1 0,0-1 0,-1 1 0,1 0 0,0-1 1,0 1-1,0 0 0,0 0 0,0 0 0,0-1 0,1 1 0,-1 0 0,0 0 0,0 1 0,0-1 0,0 0 1,0 0-1,0 0 0,0 1 0,0-1 0,0 1 0,-1-1 0,1 0 0,0 1 0,0 0 0,0-1 0,0 1 1,0-1-1,-1 1 0,1 0 0,0 0 0,-1-1 0,1 1 0,0 0 0,-1 0 0,1 0 0,-1 0 0,1 0 1,-1 0-1,0 0 0,1 0 0,-1 0 0,0 0 0,0 0 0,0 1 0,1 2 0,-1 0 0,0 0 0,0 0 1,-1 0-1,1 0 0,-1 0 0,0 0 0,0-1 0,0 1 0,0 0 0,-3 5 0,-1-3-1,1-1 0,-1 1 1,0-1-1,0 0 0,-1 0 0,1-1 0,-1 1 0,0-1 0,0-1 0,-1 1 0,1-1 1,-1 0-1,-10 3 0,-17 9 89,33-15-89,0 0-1,1 1 1,-1-1 0,1 0-1,-1 1 1,1-1 0,-1 1-1,1-1 1,-1 0 0,1 1-1,-1-1 1,1 1 0,0-1-1,-1 1 1,1 0 0,0-1-1,-1 1 1,1-1 0,0 1-1,0 0 1,0-1 0,-1 1-1,1-1 1,0 1-1,0 0 1,0-1 0,0 1-1,0 0 1,0-1 0,0 1-1,0 0 1,0-1 0,1 1-1,-1-1 1,0 1 0,0 0-1,1-1 1,-1 1 0,0-1-1,0 1 1,1-1 0,-1 1-1,1-1 1,-1 1 0,1-1-1,-1 1 1,1 0 0,30 25 23,-22-19-8,10 12 124,-1 1 1,-1 0-1,0 1 0,-2 1 0,16 28 0,-35-57 687,-12-16-3227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5120,'0'0'1952,"14"-11"-1507,1 0-318,-2 2-16,0-1-1,-1 0 0,-1-1 1,0 0-1,14-17 0,68-113 1038,-51 76-673,-26 40-268,0-1 1,-2-1-1,-1 0 0,-1-1 1,12-45-1,-22 67-129,-1 0 1,0 0-1,-1-1 1,0 1-1,0 0 0,0-1 1,-1 1-1,0 0 1,-3-12-1,4 17-68,0 1 0,0-1 0,-1 1 0,1 0 0,0-1 0,-1 1 0,1-1 0,-1 1 0,1 0 0,0-1 0,-1 1 0,1 0 0,-1-1 0,1 1 0,-1 0 0,1 0 0,-1-1 0,1 1 0,-1 0 0,1 0 0,-1 0 0,1 0 0,-1 0 0,0 0 0,1 0 0,-1 0 0,1 0 0,-1 0 0,1 0 0,-1 0 0,1 0 0,-1 0 0,1 1 0,-1-1 0,1 0 0,-1 0 0,1 1 0,-1-1 0,1 0 0,-1 0 0,1 1 0,-1 0 0,-22 15 156,15-8-118,0 1 0,0-1-1,1 2 1,0-1 0,1 1 0,0 0 0,0 1 0,1-1-1,1 1 1,-1 0 0,-2 16 0,3-13 39,2 1 1,-1-1 0,2 1-1,0-1 1,1 1-1,0-1 1,1 1-1,1-1 1,4 16-1,-5-23-36,5 15 171,13 38 1,-17-54-158,0-1 1,1 0-1,-1 0 0,1 0 0,0 0 1,1-1-1,-1 1 0,1-1 0,0 0 0,0 0 1,0 0-1,9 6 0,-11-9-23,0-1 0,0 1-1,0 0 1,0-1 0,0 0-1,0 1 1,0-1 0,0 0-1,0 0 1,0 0 0,0 0-1,0-1 1,0 1-1,0 0 1,0-1 0,0 0-1,0 1 1,2-2 0,33-18-379,-26 13-1230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 8136,'0'0'1784,"-3"11"-1412,-24 84 857,24-85-995,2 1 0,-1 0 0,1 14-1,-4 24 873,87-152 1061,29-17-1313,-108 118-825,-1 0 0,0 0 0,0 0 0,1 1 0,-1-1 0,1 1 0,-1-1 0,1 1 0,0 0 0,-1 0 0,4 0 0,-5 1-22,0 0 0,0 0 0,0 0 0,0 0 1,0 0-1,-1 0 0,1 0 0,0 1 0,0-1 1,0 0-1,0 0 0,-1 1 0,1-1 0,0 1 1,-1-1-1,1 1 0,0-1 0,-1 1 0,1 0 1,0-1-1,-1 1 0,1-1 0,-1 1 0,1 0 1,-1 0-1,1-1 0,-1 1 0,0 0 0,1 0 0,-1 0 1,0-1-1,0 1 0,0 0 0,1 0 0,-1 0 1,0 0-1,0 0 0,0-1 0,0 1 0,0 0 1,-1 1-1,1 11 49,0-1-1,-2 1 1,-3 17 0,-2 27 227,7-57-277,1 0 0,-1 1 0,0-1 0,0 0 0,0 0 0,0 0 0,0 0 0,0 0 0,0 1 0,1-1 0,-1 0 0,0 0 0,0 0 0,0 0 0,0 0 0,1 0 0,-1 1 0,0-1 0,0 0 0,0 0 0,0 0 0,1 0 0,-1 0 0,0 0 0,0 0 0,0 0 0,1 0 0,-1 0 0,0 0 0,0 0 0,0 0 0,1 0 0,-1 0 0,0 0 0,0 0 0,0 0 0,1 0 0,-1-1 0,0 1 0,0 0 0,0 0 0,0 0 0,1 0 0,-1 0 0,0 0 0,0-1 0,0 1 0,0 0 0,11-6 63,-11 6-61,19-14 107,29-17 108,-45 29-201,0 1 0,1-1 0,-1 1 1,1 0-1,-1 0 0,1 0 0,0 0 0,0 1 0,-1-1 0,1 1 0,0 0 0,4 1 0,-4 0-5,0 0 0,0 1 0,0-1 0,0 1 0,0 0-1,-1 0 1,1 1 0,-1-1 0,0 1 0,1 0-1,-1-1 1,0 1 0,4 6 0,-1-1 13,0 0 0,-1 1 1,1-1-1,6 18 0,-6-8-44,6 30 0,-7-27-2322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4816,'0'0'8584,"-1"12"-8152,-11 562 2317,10-445-2102,0-39 254,1-79 166,-3-19-688,-2-23-225,-6-237 358,9 112-367,1 74-43,2 30 93,-10-75 0,6 109-81,3 12-83,-1 0 1,1 0 0,0 0-1,1-1 1,0-10 0,0 16-32,0-1-1,0 1 1,1-1 0,-1 1 0,1 0 0,-1-1 0,1 1-1,0 0 1,-1-1 0,1 1 0,0 0 0,0 0 0,0 0-1,0-1 1,0 1 0,0 0 0,0 0 0,0 0 0,1 1-1,-1-1 1,0 0 0,0 0 0,1 1 0,-1-1 0,1 1-1,-1-1 1,0 1 0,1 0 0,1-1 0,49-10 45,-1 3 0,75-2-1,-103 9-48,0 2-1,0 0 1,0 2-1,0 0 1,0 2-1,-1 0 1,42 17-1,-62-21 9,0-1-1,0 1 1,0 0-1,-1 0 0,1 0 1,0 1-1,-1-1 0,1 0 1,-1 1-1,1-1 1,-1 1-1,0-1 0,1 1 1,-1 0-1,0-1 1,0 1-1,0 0 0,0 0 1,1 3-1,-2-2 3,0 0 0,1 0 0,-1 0 0,0 0 0,0 0 0,-1 0 0,1 0 0,-1 0 1,1 0-1,-1 0 0,0 0 0,-2 3 0,-3 7 18,-1 1 0,-1-1 0,-1-1 0,-12 16 0,16-22-19,-24 27 71,-2-2-1,-1-1 0,-2-2 0,-39 27 1,12-9 97,50-38-117,7-5-30,0-1 1,0 1-1,1 0 1,-1 0-1,1 1 1,-1-1-1,1 1 1,-3 4-1,6-8-18,1 1 0,-1 0-1,0 0 1,0-1-1,1 1 1,-1 0 0,0-1-1,1 1 1,-1-1 0,1 1-1,-1 0 1,1-1-1,-1 1 1,1-1 0,-1 1-1,1-1 1,0 0 0,-1 1-1,1-1 1,0 1-1,-1-1 1,1 0 0,0 0-1,-1 1 1,1-1 0,1 0-1,25 10 37,-22-8-28,-1-1-8,20 7 33,-1 0 1,-1 2-1,1 1 1,32 21 0,-34-18-4,-7-5-12,0 1-1,0 0 0,-1 1 1,22 24-1,-32-32-21,-1 0 0,0 0 0,1 0 0,-2 1 0,1-1 0,0 0 0,-1 1 0,1 0 0,-1-1 0,0 1 0,0-1 0,0 1 0,-1 0 1,1 0-1,-1-1 0,0 1 0,0 0 0,0 0 0,-1 0 0,1-1 0,-1 1 0,0 0 0,0-1 0,0 1 0,-1 0 0,1-1 0,-1 0 0,-2 4 0,0-1 1,-1 1 0,0-2 0,0 1 0,0-1 0,-1 1 0,0-1-1,0-1 1,0 1 0,0-1 0,-11 5 0,3-2 6,-1-1 0,0 0 0,0-1 0,-17 3 1,16-5 7,-1-1 0,0-1 1,1 0-1,-1-1 0,0-1 1,1-1-1,-1 0 0,0-1 1,1-1-1,0 0 0,0-1 1,0-1-1,-28-15 0,34 16-75,3 1-35,13 6-3298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9040,'0'0'4285,"4"13"-3633,5 17-197,-1 1 0,-2 0 0,3 33 0,-7 72 1014,-2-121-1254,-2 0 0,0-1-1,-1 1 1,0 0 0,-1-1 0,-1 0 0,-6 15 0,9-26-151,1 0-1,-1 0 1,1 0 0,-1-1 0,0 1 0,0 0 0,0-1-1,0 1 1,-1-1 0,1 0 0,-1 0 0,1 0 0,-1 0-1,0 0 1,0-1 0,0 1 0,0-1 0,0 0-1,0 0 1,0 0 0,0 0 0,-1 0 0,1-1 0,0 1-1,-1-1 1,1 0 0,0 0 0,0 0 0,-1 0 0,1-1-1,0 1 1,-1-1 0,1 0 0,-4-2 0,-4-1 73,0-1 0,0-1 0,1 1 0,0-2 0,0 1 0,0-1 0,1-1 1,-10-10-1,11 10-310,-10-12 734,13 1-3796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11048,'0'0'1344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5224,'0'0'7298,"5"-11"-6878,0 0-307,0 1 0,1-1 0,0 1 0,1 0 0,0 0 0,1 1-1,0 0 1,16-14 0,-12 13 25,-2 3 52,-1-1 0,1 1 0,21-10 1,-29 16-149,0 0 0,0 0 0,0 0 0,0 1 0,0-1 0,0 1 0,0-1 1,1 1-1,-1 0 0,0-1 0,0 1 0,0 0 0,1 0 0,-1 1 0,0-1 1,0 0-1,0 1 0,0 0 0,0-1 0,0 1 0,1 0 0,-2 0 0,1 0 1,0 0-1,0 0 0,0 1 0,0-1 0,1 2 0,2 3 43,-1 0 0,0 0 0,0 0 0,0 1 0,-1 0 0,0-1 0,0 1 1,0 0-1,1 9 0,11 69 381,-14-75-408,8 94 401,-7-69-185,1-1 0,15 69 0,-17-98-231,1 1 1,0-1-1,0 0 1,1 0-1,0-1 0,0 1 1,0 0-1,0-1 0,1 0 1,6 7-1,-8-9-27,-1-1 0,0 0 0,1 0 0,-1 0 0,1 0 0,0 0 1,-1-1-1,1 1 0,-1 0 0,1-1 0,0 1 0,0-1 0,-1 1 0,1-1 0,0 0 0,0 0 0,0 0 0,-1 0 1,1 0-1,0 0 0,0-1 0,-1 1 0,1 0 0,0-1 0,-1 0 0,1 1 0,0-1 0,-1 0 0,1 0 0,-1 0 1,1 0-1,-1 0 0,1 0 0,-1 0 0,0 0 0,1-1 0,0-1 0,6-6 32,-1-1 0,0 0 1,0 0-1,-1-1 0,0 0 0,4-14 0,23-72 131,-2-16 88,17-124 1,-43 207-175,1 0 1,19-53 0,-24 83-92,-1-1 0,1 0 0,0 0 0,-1 1 0,1-1 0,0 0 0,-1 1 0,1-1 0,0 1 1,0-1-1,0 1 0,0-1 0,-1 1 0,1-1 0,0 1 0,0 0 0,0 0 0,0-1 0,0 1 0,0 0 0,0 0 0,0 0 0,0 0 0,0 0 0,0 0 0,0 0 0,0 1 0,0-1 1,0 0-1,0 0 0,0 1 0,-1-1 0,1 1 0,0-1 0,1 1 0,34 18 20,-13-4-4,11 8 122,1-2 0,49 23-1,-81-43-106,0 0-1,-1 0 0,1-1 0,0 1 1,0-1-1,0 1 0,-1-1 0,1 0 1,0 0-1,0-1 0,0 1 0,3-1 1,15-1 202,-19 5-3134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8640,'0'0'2281,"16"-14"-1834,-12 10-411,24-20 227,-2-1-1,38-46 1,-11-2 268,-3-2 1,-4-2-1,-3-2 0,49-125 1,-81 169 9,-11 35-530,0 0 0,0 0 1,0 0-1,1 0 0,-1-1 0,0 1 1,0 0-1,0 0 0,0-1 0,0 1 1,0 0-1,0 0 0,0 0 0,0-1 1,0 1-1,0 0 0,0 0 0,0 0 1,0-1-1,-1 1 0,1 0 0,0 0 1,0 0-1,0-1 0,0 1 0,0 0 1,0 0-1,0 0 0,-1-1 0,1 1 1,0 0-1,0 0 0,0 0 0,0 0 1,-1 0-1,1 0 0,0-1 0,0 1 0,-15 11 290,4 2-203,-1 1 0,2 0 0,0 1 0,1 0-1,0 1 1,1 0 0,1 0 0,0 0 0,1 1 0,1 0 0,1 1 0,1-1 0,-2 21 0,4-25-25,0 1 1,1-1-1,1 0 0,0 1 1,1-1-1,0 0 1,1 0-1,5 14 1,-5-19-9,1 1 0,0-1 0,0 0 1,1-1-1,0 1 0,0-1 0,1 0 1,0 0-1,0 0 0,0-1 0,1 0 1,12 8-1,-15-10-22,1-2 1,-1 1-1,1 0 1,0-1-1,0 0 1,-1 0-1,1 0 1,1-1-1,-1 0 1,0 0-1,0 0 1,0 0-1,0-1 1,1 0-1,-1 0 1,0 0-1,0-1 1,1 0-1,-1 0 1,0 0-1,0-1 1,0 1-1,0-1 1,0 0-1,-1-1 1,1 1-1,0-1 1,-1 0-1,0 0 1,0 0-1,4-5 1,14-12-2546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2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13168,'0'0'3738,"16"3"-2971,-2 1-572,6 1 154,-1-1 0,1-1 1,31 1-1,128-9 3355,-147 3-2735,17 1 629,-31 2-4423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10544,'0'0'541,"-1"15"-24,-13 757 4392,13-569-3657,-1-65 666,2-138-1910,0 0 1,0-1-1,0 1 1,0 0-1,0 0 1,0 0-1,0 0 1,0 0 0,0 0-1,0 0 1,1 0-1,-1 0 1,0 0-1,0 0 1,0 0-1,0 0 1,0 0-1,0 0 1,0 0-1,0 0 1,0 0-1,0 0 1,0 0-1,1 0 1,-1 0 0,0 0-1,0 0 1,0 0-1,0 0 1,0 0-1,0 0 1,0 0-1,0 0 1,0 0-1,0 0 1,0 0-1,1 0 1,-1 0-1,0 0 1,0 0 0,0 0-1,0 0 1,0 0-1,0 0 1,0 0-1,0 0 1,0 1-1,0-1 1,0 0-1,0 0 1,0 0-1,0 0 1,0 0-1,0 0 1,0 0-1,0 0 1,0 0 0,0 0-1,0 0 1,0 1-1,0-1 1,0 0-1,0 0 1,0 0-1,0 0 1,0 0-1,0 0 1,0 0-1,8-9 119,5-15-340,-5 3-2464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9040,'0'0'1661,"7"-13"-1306,-3 6-296,2-4 31,0 2-1,0-1 0,0 1 1,1 0-1,1 0 1,0 1-1,16-14 0,-12 13 65,1 1 0,0 0 1,1 1-1,0 0 0,0 1 0,1 1 0,-1 0 0,1 1 0,0 1 0,0 0 0,1 1 0,-1 1 0,0 0 0,1 1 1,-1 0-1,1 2 0,-1 0 0,0 0 0,0 1 0,0 1 0,0 1 0,28 12 0,-39-14-66,1-1 1,-1 1-1,1 0 0,-1 0 1,0 0-1,0 0 0,0 1 0,-1 0 1,1 0-1,-1 0 0,0 0 1,0 0-1,0 1 0,-1-1 0,1 1 1,-1 0-1,3 9 0,-4-8-5,0 1 1,-1-1-1,1 1 0,-1 0 0,-1-1 1,1 1-1,-1 0 0,0-1 0,-1 1 1,1-1-1,-1 0 0,0 1 1,-5 8-1,-14 25 256,-1-2 0,-2 0 0,-1-2-1,-45 51 1,55-71-145,2 0-1,0 1 1,0 1 0,2 0-1,-13 26 1,24-43-172,-1 1 1,1 0 0,0-1 0,-1 1-1,1 0 1,0 0 0,0-1 0,0 1-1,1 0 1,-1-1 0,0 1 0,1 0-1,-1-1 1,1 1 0,-1 0 0,1-1-1,0 1 1,0-1 0,-1 1-1,1-1 1,0 0 0,0 1 0,1-1-1,-1 0 1,0 0 0,0 1 0,3 0-1,4 5 28,1-1 0,0-1 0,13 7 0,-15-8-5,34 16 117,69 22 0,28 13 94,-131-52-238,-1 1 1,0 0-1,0 0 1,-1 0-1,1 1 1,-1-1-1,0 1 1,0 1-1,-1-1 1,1 1-1,5 9 1,-9-12-11,1 0 1,0 0-1,-1 1 1,0-1-1,0 1 1,0-1-1,0 1 1,0-1-1,-1 1 1,0-1-1,0 1 1,0-1-1,0 1 1,0 0-1,-1-1 1,1 1-1,-1-1 1,0 1 0,0-1-1,0 0 1,-1 1-1,1-1 1,-1 0-1,-3 5 1,-4 4 20,-1-1 1,0 0-1,0-1 0,-1 0 1,-23 15-1,-67 38 145,77-49-138,12-7-7,1-1 0,-1-1 0,-1 0 0,1 0 0,-1-1 0,0 0 0,0-2 0,0 1-1,-16 0 1,18-3-12,1 0 0,0-1 0,0 0 0,0-1 0,0 0 0,0 0 0,0-1 0,1-1 0,-1 1 0,1-2 0,0 1 0,-14-10 0,17 10-176,-4-3 204,4 4-3219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9648,'0'0'1481,"3"16"-880,-2-8-508,4 18 284,-2 0 0,1 49 0,-10 251 4214,8-321-3717,3-10-479,4-14-116,33-82 450,65-110 0,-101 199-644,1 1 0,1 1 0,0-1 0,17-18-1,-25 29-77,1 0-1,-1 0 1,0-1-1,0 1 1,1 0-1,-1 0 1,0-1-1,0 1 0,1 0 1,-1 0-1,0 0 1,1 0-1,-1-1 1,0 1-1,0 0 1,1 0-1,-1 0 1,0 0-1,1 0 0,-1 0 1,0 0-1,1 0 1,-1 0-1,0 0 1,1 0-1,-1 0 1,0 0-1,1 0 1,-1 0-1,0 0 0,1 1 1,3 9 120,-3 21 2,-1-27-105,-2 25 121,-1 1 0,-2-1 0,-8 32 0,12-52 28,6-10-59,9-13-15,-13 12-93,29-32 114,30-32 51,-53 59-142,1 1-1,0-1 1,0 1 0,0 1 0,1-1-1,13-5 1,-19 10-19,-1 1 0,0-1 0,1 1 0,-1 0 0,1-1 0,-1 1 0,1 0 0,-1 1 0,0-1 0,1 0 1,-1 1-1,1-1 0,-1 1 0,0 0 0,1 0 0,-1 0 0,0 0 0,0 0 0,0 0 0,0 1 0,0-1 0,0 0 0,0 1 0,0 0 0,-1 0 0,1-1 0,0 1 0,1 3 0,4 5 40,0 0-1,-1 0 1,0 0-1,6 17 1,-5-8 122,0 1 1,-2 0-1,0 0 1,-2 1-1,0-1 1,0 38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6328,'0'0'9785,"17"-2"-9393,8 0-242,-1 0 1,1 1-1,-1 2 0,26 3 1,572 72 3226,-621-76-3364,37 2 587,-36-2-551,0 0 0,0-1 0,-1 1 0,1 0 0,0-1 0,0 1 0,-1-1 0,1 1-1,0-1 1,-1 0 0,1 0 0,-1 1 0,1-1 0,-1 0 0,1-1 0,-1 1 0,0 0 0,2-2 0,-3 1-56,0 0 0,0 0 1,0 0-1,0 0 1,0 0-1,0 0 0,-1-1 1,1 1-1,-1 0 0,1 0 1,-1 0-1,0 0 1,0 1-1,-2-5 0,0-1-2731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9536,'0'0'2864,"11"2"-2538,19 2-57,1-1 0,0-1-1,46-4 1,44-6 480,30-1 1459,211-40 0,-330 43-3551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4120,'0'0'5705,"-10"16"-5434,-66 105 279,26-34 53,4 1-1,4 3 0,-40 123 1,66-163-324,2 2 1,2 0 0,-6 67-1,15-82-87,1 0-1,2 0 0,2-1 0,1 1 0,12 54 0,-8-65-18,1-1 0,2 0-1,0 0 1,2 0 0,1-2 0,23 36 0,-24-44-22,0 0 1,1 0-1,1-1 0,0-1 1,1 0-1,1-2 1,0 1-1,0-2 0,30 16 1,-41-25-108,-1 0 0,1 0 1,0 0-1,-1-1 0,1 0 1,0 0-1,0 0 0,0-1 1,0 0-1,8 0 0,10-7-2342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258 398 4216,'0'0'5277,"-11"1"-4970,-10 0 109,-40 7 0,53-7-275,0 1-1,1 0 1,-1 1 0,0-1 0,1 2 0,0-1 0,-1 1 0,1 0 0,-12 10 0,12-8-13,-3 3 100,1-1 1,0 1-1,1 1 0,-13 17 0,20-24-172,-1 1 0,0-1-1,1 0 1,-1 1 0,1 0-1,0-1 1,0 1 0,0 0-1,1-1 1,-1 1 0,1 0-1,0 0 1,0 0 0,0-1-1,1 1 1,-1 0 0,1 0 0,0-1-1,0 1 1,3 6 0,2 2 53,1-1 1,0 0 0,1 0 0,1-1 0,-1 0 0,2 0 0,-1-1 0,1 0 0,0 0 0,1-1 0,0-1-1,1 0 1,-1 0 0,1-1 0,0-1 0,1 0 0,-1-1 0,1 0 0,0-1 0,0 0 0,0-1 0,20 1-1,-26-4-35,0 0 0,0 0 0,0-1 0,0 0-1,0 0 1,0 0 0,0-1 0,-1 0 0,1 0-1,-1-1 1,0 0 0,9-7 0,-13 10-41,0-1 0,0 0 0,0 0 0,0-1 0,0 1 0,0 0 0,-1 0 0,1-1 0,-1 1 0,1-1 0,-1 0 0,0 1 0,0-1 0,0 0 0,0 0 0,-1 1 0,1-1 0,-1 0 0,0 0 0,1 0 0,-1 0 0,-1 0 0,1 0 0,0 0 0,-1 1 0,1-1 0,-1 0 0,0 0 0,0 0 0,0 1 0,0-1 0,-1 1 0,-2-6 0,-6-5 65,-1-1 0,-1 1 0,-21-19 0,20 21-49,1-2 0,0 1 0,1-1 0,-12-17 0,6 1 49,1 0-1,2-1 1,0-1-1,2-1 1,2 0-1,-12-58 1,20 80-57,1 0 1,1 1-1,0-1 0,0 0 1,1 1-1,0-1 1,1 1-1,0-1 1,0 1-1,6-13 1,-6 16-14,0 1 1,1 0-1,-1 0 1,1 0 0,1 1-1,-1-1 1,1 1 0,0-1-1,0 1 1,0 0 0,0 1-1,1-1 1,-1 1-1,1 0 1,0 0 0,0 0-1,0 1 1,10-4 0,-1 2 35,1 1 1,0 1-1,0 0 0,0 1 1,19 2-1,76 9 315,-55-3-167,43-2 544,-98-5-817,1 0 0,0 0 1,-1-1-1,1 1 0,0 0 0,-1-1 1,1 1-1,-1-1 0,1 1 0,0-1 1,-1 1-1,0-1 0,1 0 0,-1 1 1,1-1-1,-1 1 0,0-1 0,1 0 0,-1 1 1,0-1-1,0 0 0,1 1 0,-1-1 1,0 0-1,0 0 0,0 1 0,0-1 1,0-1-1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10936,'0'0'668,"-3"11"-407,-6 31 280,2 1 0,-4 76 0,11-116-515,3 57 608,-2-55-531,0 0 1,0 0-1,0-1 1,0 1-1,1-1 1,0 1-1,0-1 1,1 0-1,-1 1 1,5 4-1,-7-8-80,1-1-1,0 1 1,-1-1-1,1 1 1,0 0 0,-1-1-1,1 0 1,0 1-1,0-1 1,0 1-1,0-1 1,0 0 0,-1 0-1,1 1 1,0-1-1,0 0 1,0 0-1,0 0 1,0 0 0,0 0-1,0 0 1,0 0-1,-1-1 1,1 1-1,0 0 1,0 0-1,0-1 1,0 1 0,0 0-1,-1-1 1,1 1-1,0-1 1,0 1-1,-1-1 1,1 0 0,0 1-1,-1-1 1,1 0-1,0 1 1,-1-1-1,1-1 1,21-29-1733,-21 30 1328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9344,'0'0'736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4416,'0'0'497,"11"-3"-185,3 0-125,-1 0-1,1-2 1,-1 1-1,0-2 1,0 0-1,19-12 0,-14 3 132,-1-2 0,0 0 0,-1-1 0,-1 0 0,-1-1-1,0-1 1,20-41 0,-24 42 97,14-39 0,-22 51-249,1-1-1,-1 0 1,-1 0 0,0 0-1,0-1 1,0 1 0,-1 0 0,-1-11-1,1 17-112,0 1-1,-1-1 1,1 0-1,-1 1 1,1-1-1,-1 1 1,0-1-1,0 1 1,0-1-1,0 1 0,0-1 1,0 1-1,0 0 1,0-1-1,0 1 1,-2-2-1,-16-1 1710,17 4-1713,1 0 1,0 0 0,0 0 0,-1-1 0,1 1 0,0-1 0,0 1 0,-1-1-1,1 1 1,0-1 0,0 0 0,0 0 0,0 1 0,-2-3 0,3 3-47,-1-1-1,1 0 1,-1 1 0,0-1 0,0 0 0,1 1-1,-1-1 1,0 1 0,0-1 0,0 1 0,0 0 0,1-1-1,-1 1 1,0 0 0,0 0 0,0-1 0,0 1 0,0 0-1,0 0 1,0 0 0,0 0 0,0 0 0,0 0-1,0 1 1,0-1 0,0 0 0,1 0 0,-1 1 0,0-1-1,0 0 1,0 1 0,-1 0 0,-3 3 6,0-1 0,1 2 0,-1-1 0,1 0 0,0 1 0,0 0 0,0 0 0,0 0 0,-4 9 0,1 0 18,1 0 0,-8 26 0,9-22 15,1 0 0,1 0 1,1 1-1,1-1 1,0 1-1,1-1 1,2 1-1,-1 0 1,2-1-1,1 0 1,0 0-1,1 0 1,14 33-1,-17-46-77,0-2 1,1 1-1,-1 0 0,0 0 0,1-1 0,0 1 1,0-1-1,0 0 0,0 0 0,1 0 0,-1 0 1,1-1-1,0 1 0,0-1 0,0 0 0,0 0 1,0 0-1,0-1 0,0 0 0,1 1 0,-1-1 1,0-1-1,1 1 0,-1-1 0,1 0 0,-1 0 0,0 0 1,6-1-1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3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84 13024,'0'0'2977,"-16"3"-2528,-12 4-196,1 0 0,0 2 0,0 1 0,-38 19 0,42-16-44,-1 2 0,2 0 0,0 1 0,1 1 0,1 1 0,-21 24 0,26-25-17,-16 19 246,29-33-372,1-1-1,-1 1 1,1 0 0,-1 0 0,1-1 0,0 1 0,0 0 0,0 0-1,0 0 1,0 1 0,0 3 0,2-6-40,-1 1 0,0-1-1,0 0 1,0 0 0,1 0 0,-1 0-1,1 0 1,-1 0 0,1 0 0,-1 0 0,1 0-1,-1 0 1,1 0 0,0 0 0,0 0-1,-1 0 1,1 0 0,0-1 0,0 1 0,0 0-1,1 0 1,24 11 262,-23-11-252,10 3 38,-1-1 0,1 0 0,-1-1 0,1 0 0,0-1 0,0 0 0,0-2 0,0 1 0,20-4 0,-7-1 52,0-2 1,0 0 0,41-18-1,-55 20-72,-1-2-1,0 1 1,0-1-1,-1-1 1,0 0-1,-1-1 1,1 1-1,-2-2 1,1 1-1,-1-1 1,-1-1-1,0 1 1,0-1-1,9-21 0,-8 12 73,0-1 0,-1 0 0,-1 0 0,-1 0 0,-1-1 0,-1 0 0,1-39 0,-8 43 246,0 18-63,-1 10-184,-9 37 50,2 0 0,-7 63 0,-1 97 132,17-164-227,-5 69 430,15 223 0,5-269-196,-8-48 90,-1 0-1,2 33 0,-1-61-868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360 387 5016,'0'0'4328,"-9"0"-3700,-12 1-262,-1 1-1,1 1 1,1 0 0,-1 2 0,1 1 0,-1 0-1,-30 15 1,41-16-217,0 0-1,0 1 1,1 0-1,0 1 0,0 0 1,0 1-1,1-1 1,-14 18-1,14-14 40,0 0 0,1 1 0,0 0-1,-5 14 1,10-21-126,0 0 0,1 1 0,0-1 0,0 1 0,1-1-1,-1 1 1,1-1 0,0 1 0,1-1 0,-1 1 0,1-1 0,0 1 0,2 5 0,3 7 59,1-1 1,0 1-1,1-2 1,1 1-1,1-1 1,0 0 0,1-1-1,0 0 1,2-1-1,0 0 1,0-1 0,1 0-1,0-1 1,27 16-1,-36-25-69,0 0 0,0-1 0,0 1 0,0-1-1,0 0 1,1-1 0,-1 0 0,0 1 0,1-2 0,-1 1-1,12 0 1,-14-2-28,0 1 0,0-1 1,1 1-1,-1-1 0,0 0 0,0 0 0,0 0 0,-1-1 1,1 1-1,0-1 0,0 1 0,-1-1 0,1 0 0,-1 0 1,1 0-1,-1-1 0,0 1 0,0 0 0,0-1 0,0 1 1,3-6-1,-1-1 12,-1 0 1,1 0 0,-2-1-1,1 1 1,-1-1 0,-1 1-1,1-1 1,-2 1 0,1-1-1,-1 0 1,-1 0 0,0 1-1,0-1 1,-1 0 0,-3-11 0,-5-11 66,-1 0 1,-31-61-1,12 40 123,-69-91 0,-15-27 193,103 153-370,5 8 4,0 0 0,-8-21 0,13 28-40,0 1 0,0-1-1,1 0 1,-1 0-1,1 0 1,-1 0-1,1 0 1,0 0 0,0 0-1,0 1 1,1-1-1,-1 0 1,1 0 0,-1 0-1,1 0 1,2-4-1,0 4 7,0 0-1,0 1 1,0-1-1,0 1 1,0-1-1,1 1 0,-1 0 1,1 1-1,-1-1 1,1 0-1,0 1 1,6-2-1,-3 1 6,2-1 4,0 1 0,0 0 0,0 1 0,1-1 0,-1 2 0,0-1 0,16 3 0,5 1 103,31 9 0,-43-7-43,0-1 0,0-1 1,0-1-1,0 0 1,0-2-1,21-1 0,-31 0-83,-1 0 88,1 0-1,-1 0 0,1-1 1,13-5-1,-18 6-80,-1 0-1,0-1 1,0 1-1,0-1 1,0 1-1,0-1 1,-1 1-1,1-1 1,0 0-1,-1 0 1,1 0-1,-1 0 1,0 0 0,0 0-1,1-1 1,-1 1-1,-1 0 1,1 0-1,1-4 1,0-6-2987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4720,'0'0'7645,"3"12"-7049,96 313 3208,-89-293-3344,16 57 551,-24-79-842,0 0 0,-1 1-1,0-1 1,-1 1-1,0-1 1,-2 16 0,2-25-133,0 0 1,0 0-1,0 0 1,-1 0 0,1 0-1,0 0 1,-1 0-1,1 0 1,-1 0-1,1 0 1,-1 0-1,1 0 1,-1 0 0,0 0-1,1 0 1,-1 0-1,0-1 1,0 1-1,1 0 1,-1 0 0,0-1-1,0 1 1,0-1-1,-1 1 1,0 0-4,0-1 0,0 0-1,0 0 1,1 0 0,-1 0 0,0 0 0,0 0 0,0 0 0,0-1 0,1 1-1,-1-1 1,0 1 0,-2-2 0,-7-4 54,0 0 0,1 0 0,-16-14 0,19 15-8,-68-45 272,47 33-99,-47-38 0,68 49-214,-4-7-28,9 11-37,0-2-2902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11856,'0'0'1424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5624,'0'0'3001,"3"11"-2413,8 25-99,27 100 2986,-37-132-3242,-1-2-89,0 1 0,0-1 1,1 0-1,-1 0 0,1 1 0,0-1 0,-1 0 1,1 0-1,0 0 0,0 0 0,0 0 1,3 3-1,-4-5 179,7-12 534,15-49-266,-16 41-450,1 1 0,1 0 0,0 0 0,18-28 0,-21 40-75,0 0 0,1 0-1,0 0 1,0 1 0,13-11 0,-18 16-56,0 0 1,1 0-1,-1 1 1,0-1-1,1 0 1,-1 0-1,1 1 1,0-1-1,-1 1 0,1-1 1,-1 1-1,1 0 1,0-1-1,-1 1 1,1 0-1,0 0 0,-1 0 1,1 1-1,0-1 1,-1 0-1,1 0 1,-1 1-1,1-1 1,0 1-1,-1 0 0,1-1 1,-1 1-1,1 0 1,-1 0-1,0 0 1,1 0-1,-1 0 1,0 0-1,0 0 0,0 1 1,0-1-1,2 2 1,4 9 53,-1 0 0,1 1 0,-2-1 0,0 1 0,-1 0 0,0 1 0,-1-1 0,2 15 0,-3-5 66,-3-18-80,1-1 0,1 1 0,-1-1 0,1 1 0,0-1 0,1 7 0,-1-11-35,-1 1 1,1-1-1,-1 0 1,1 0-1,-1 0 1,1 0-1,-1 0 1,0 0-1,1 0 1,-1 0-1,1 0 1,-1 0-1,1 0 1,-1 0 0,1 0-1,-1 0 1,1 0-1,-1 0 1,0 0-1,1-1 1,-1 1-1,1 0 1,-1 0-1,0 0 1,1-1-1,-1 1 1,0 0-1,1-1 1,-1 1-1,0 0 1,1-1-1,-1 1 1,0 0-1,1-2 1,15-14 66,-15 15-51,20-23 110,-5 5 16,0 1 1,35-29-1,-49 46-141,0-1 0,0 1 0,1 0-1,-1 0 1,0 0 0,1 0 0,-1 0 0,0 0 0,1 0 0,-1 1-1,1-1 1,-1 1 0,1 0 0,-1 0 0,1 0 0,0 0 0,2 1-1,-1 0 4,0 0 0,0 0 0,0 1 0,0-1 0,0 1 0,0 0 0,-1 1 0,1-1 0,4 4 0,2 4 32,0-1 1,-1 2-1,0-1 1,-1 1-1,8 13 1,-10-14 46,-1 0 0,-1 0 1,0 1-1,0-1 0,-1 1 0,0 0 1,-1-1-1,1 14 0,-2-21-156,-1-1 0,1 1 0,0-1 0,0 0 0,0 1 0,0-1 0,3 4 0,-1-2-2163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6632,'0'0'8510,"-1"11"-8011,-3 35-6,4-44-392,0 0 0,0 1 0,0-1 0,0 0-1,1 0 1,-1 1 0,1-1 0,-1 0 0,1 0 0,0 0-1,0 0 1,0 1 0,0-1 0,0-1 0,0 1 0,1 0-1,-1 0 1,1 0 0,-1-1 0,1 1 0,0-1 0,0 1 0,-1-1-1,1 0 1,0 1 0,0-1 0,3 1 0,3 1 106,-1-1 0,1 0 0,0 0 0,0-1 0,13 1 0,-16-2-201,21 1 322,46-5 1,-2 0-17,128-9 376,-50 1 48,-79 4 290,-68 8-1011,-1 0 0,0 0 0,0 0 0,0 0 1,1 0-1,-1 0 0,0 0 0,0 0 0,0 0 1,0 0-1,1 0 0,-1 0 0,0 0 0,0 0 0,0-1 1,0 1-1,1 0 0,-1 0 0,0 0 0,0 0 1,0 0-1,0-1 0,0 1 0,0 0 0,1 0 1,-1 0-1,0 0 0,0-1 0,0 1 0,0 0 0,0 0 1,0 0-1,0-1 0,0 1 0,0 0 0,0 0 1,0 0-1,0 0 0,0-1 0,0 1 0,0 0 1,0 0-1,0-1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531 563 7528,'0'0'1656,"-12"-4"-1320,8 2-310,-6-2 94,-1 1 1,1 0 0,-1 0-1,0 1 1,0 0 0,0 1-1,0 0 1,-20 2 0,5 5 201,0 0 0,0 2 0,1 1 0,0 2 1,0 0-1,1 1 0,1 1 0,0 2 0,1 0 0,1 1 1,0 1-1,1 1 0,-30 35 0,46-47-209,-1-1 1,1 1-1,0 0 0,1 0 1,-1 0-1,1 0 0,1 1 1,-1-1-1,1 1 0,0 0 0,1 0 1,-1-1-1,0 13 0,3-15-56,-1 1 0,0-1-1,1 0 1,0 1 0,0-1 0,1 0-1,-1 0 1,1 0 0,-1 0-1,1 0 1,1 0 0,-1 0 0,1-1-1,-1 1 1,1-1 0,0 1-1,0-1 1,0 0 0,1 0 0,-1-1-1,1 1 1,4 2 0,0 0 7,0-1 0,-1 0 0,2-1-1,-1 0 1,0 0 0,1 0 0,-1-1 0,1-1 0,0 1 0,-1-1 0,1-1 0,0 0 0,0 0 0,0 0 0,-1-1 0,1-1-1,0 1 1,-1-2 0,1 1 0,-1-1 0,0 0 0,1-1 0,-2 0 0,1 0 0,0 0 0,-1-1 0,0-1 0,0 1-1,0-1 1,-1 0 0,0-1 0,0 1 0,9-15 0,-6 6 33,0 0 0,-1-1 1,0 0-1,-1 0 0,-1-1 0,-1 0 0,4-24 0,-7 30-50,0-1-1,-1 1 0,-1-1 0,0 0 1,-1 1-1,0-1 0,0 0 0,-1 1 1,-1 0-1,0-1 0,-1 1 0,-6-13 1,-21-32 274,-75-102 0,67 104-151,35 49-155,-17-25 174,-29-54 0,45 75-141,1 0 1,0 0 0,1 0 0,0-1 0,0 0-1,1 0 1,1 0 0,-1 0 0,1 0 0,1 0 0,1-11-1,-1 19-37,0 0-1,0 0 0,1 0 1,-1 0-1,1 1 0,-1-1 1,1 0-1,0 0 0,0 1 1,0-1-1,0 0 0,0 1 1,0-1-1,1 1 1,-1-1-1,0 1 0,1 0 1,-1-1-1,4-1 0,-2 1 5,0 1 0,1 0 0,-1-1 1,1 1-1,-1 0 0,1 1 0,-1-1 0,1 1 0,7-1 0,3 2 41,1 1 0,0 0 0,28 8 0,3 2 65,-7 0 73,0-2 0,1-1 1,0-3-1,54 3 1,-93-9-242,-1 0 1,1 1-1,0-1 0,-1 0 1,1 1-1,-1-1 0,1 0 1,-1 1-1,1-1 0,-1 1 1,1-1-1,-1 1 0,1-1 1,-1 1-1,1 0 0,-1-1 1,0 1-1,1-1 0,-1 1 1,0 0-1,0-1 0,1 1 1,-1 0-1,0-1 0,0 2 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4720,'0'0'6822,"-7"12"-6399,-6 11 16,0 2 0,1-1 1,1 2-1,-11 41 0,19-55-133,1 1 1,0 1-1,1-1 1,0 0-1,3 24 1,-2-34-254,1 0 1,-1 0 0,1 0 0,0 0 0,0 0 0,0-1 0,0 1 0,1 0 0,-1 0-1,1-1 1,0 1 0,-1-1 0,1 0 0,0 1 0,1-1 0,-1 0 0,0 0 0,0 0-1,1 0 1,-1-1 0,1 1 0,0-1 0,0 1 0,-1-1 0,1 0 0,0 0 0,0 0-1,0-1 1,0 1 0,6 0 0,-4-1-7,0 0 0,0 0-1,-1-1 1,1 0 0,0 0-1,0 0 1,-1 0 0,1-1 0,-1 1-1,1-1 1,-1 0 0,0-1-1,0 1 1,5-4 0,2-2-689,0-1 0,-1 0 0,10-11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10152,'0'0'1360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7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5416,'0'0'1944,"4"13"-1295,3 14-330,21 68 1449,-24-83-1407,0-4 224,-1 1 0,0 1 0,0-1 0,-1 0 0,0 1 0,1 9 0,9-36 751,17-35-763,-11 18-113,34-49 0,-52 82-444,1 0 0,0 0 0,-1 0 0,1 0 1,0 0-1,0 0 0,0 1 0,0-1 0,0 0 0,0 1 1,0-1-1,0 0 0,0 1 0,0-1 0,0 1 0,0-1 1,0 1-1,0 0 0,0 0 0,0-1 0,1 1 0,-1 0 1,0 0-1,0 0 0,0 0 0,0 0 0,1 0 0,-1 1 1,0-1-1,0 0 0,0 1 0,0-1 0,0 0 1,0 1-1,1 0 0,-1-1 0,0 1 0,-1-1 0,1 1 1,1 1-1,2 1 21,-1 0 1,1 1 0,-1 0 0,0-1-1,0 1 1,-1 0 0,1 0 0,2 7-1,3 12 147,8 28 0,3 11 410,-19-62-579,0 1 0,0-1 1,0 1-1,0-1 0,1 1 0,-1-1 1,0 1-1,1-1 0,-1 0 1,0 1-1,0-1 0,1 0 0,-1 1 1,1-1-1,-1 0 0,0 1 1,1-1-1,-1 0 0,1 1 0,-1-1 1,1 0-1,-1 0 0,1 0 1,-1 0-1,1 1 0,-1-1 0,1 0 1,-1 0-1,1 0 0,-1 0 1,1 0-1,-1 0 0,1 0 0,-1 0 1,1-1-1,-1 1 0,1 0 1,-1 0-1,1-1 0,22-13 230,-9 5-133,-2 2-24,0 1 1,1 0 0,0 1-1,26-7 1,-35 11-74,0 1 0,0 0 0,0-1 1,0 1-1,0 0 0,0 1 0,0-1 0,0 1 0,0 0 0,0 0 0,0 0 1,0 1-1,0-1 0,0 1 0,-1 0 0,1 0 0,-1 0 0,1 0 0,-1 1 0,0-1 1,4 5-1,4 5 94,-1 0 0,0 0 0,-1 1 0,0 0 0,-1 1 1,7 15-1,-12-16 23,1-2-29,7-9-2962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357 596 5320,'0'0'2825,"-13"-1"-2428,-2-1-264,9 1-56,-1 0 0,0 1 0,0-1 1,0 1-1,1 1 0,-1-1 1,0 1-1,0 1 0,-12 3 1,-4 2 523,1 1 0,0 1 0,-27 16 0,41-20-344,1 0 1,-1 0-1,1 1 1,0 0-1,1 0 0,-1 1 1,1-1-1,0 1 1,1 1-1,0-1 0,-9 17 1,13-20-170,0 0 1,0 1-1,0-1 0,0 0 1,0 1-1,1-1 1,0 0-1,0 1 0,0-1 1,0 1-1,1-1 1,0 0-1,0 1 0,0-1 1,0 0-1,1 0 1,-1 0-1,1 0 0,0 0 1,5 7-1,3 3 143,0 0-1,1 0 1,25 22-1,-25-25-121,1-1 1,0 0-1,0-1 0,1-1 0,1 0 0,15 7 0,-20-11-38,0-1 1,0 0 0,1 0 0,-1-1-1,1 0 1,-1-1 0,1 0 0,-1 0-1,1-1 1,0 0 0,11-2-1,-18 1-47,1 0-1,-1 0 0,1-1 0,-1 1 1,0-1-1,0 1 0,0-1 0,0 0 1,0 0-1,0-1 0,0 1 0,-1 0 1,1-1-1,-1 0 0,1 0 0,-1 0 0,0 0 1,0 0-1,-1 0 0,1 0 0,-1 0 1,1-1-1,-1 1 0,1-8 0,1 3 19,-2-2 1,1 1-1,-1 0 0,-1 0 0,0 0 0,0 0 0,-1 0 0,-3-18 0,-1 7 24,-2 0 0,0 0 0,-1 1 0,-1 0 0,-1 1 0,-16-24 0,-83-96 308,78 104-231,1-2 0,2-2 0,-27-49 0,37 54-18,1 0-1,2-1 1,2-1-1,-17-68 1,30 98-109,-1 0-1,1 0 1,-1 0 0,2 0-1,-1 0 1,0 0 0,1 0 0,0 0-1,0 0 1,1 0 0,-1 0-1,1 0 1,4-8 0,-5 11-8,0 0-1,1 0 1,-1 0 0,1 0-1,-1 1 1,1-1 0,0 0 0,0 1-1,-1-1 1,1 1 0,0-1-1,1 1 1,-1 0 0,0 0 0,0 0-1,0 0 1,1 0 0,-1 1-1,0-1 1,1 1 0,-1-1-1,0 1 1,1 0 0,-1 0 0,1 0-1,-1 0 1,0 0 0,1 1-1,-1-1 1,1 1 0,1 0 0,6 3 23,0 0 0,0 0 1,-1 1-1,1 0 1,-1 0-1,-1 1 0,1 0 1,11 12-1,4 5 144,27 38 0,-34-40-31,1 0 1,39 35-1,-56-55-221,43 31 69,-26-23-3079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10952,'0'0'5194,"10"-12"-4578,14-17 115,48-44-1,-65 67-505,0 1 0,1-1-1,0 1 1,0 1-1,0-1 1,1 1 0,-1 1-1,10-3 1,-17 6-190,0-1 0,0 1 0,0 0-1,0 0 1,1 0 0,-1 0 0,0 0 0,0 0 0,0 0 0,0 0 0,0 0 0,0 1 0,0-1 0,0 0 0,0 1 0,0-1 0,0 1 0,0-1-1,0 1 1,0-1 0,0 1 0,-1 0 0,1-1 0,0 1 0,0 0 0,-1 0 0,1 0 0,0-1 0,-1 1 0,1 0 0,-1 0 0,1 0-1,-1 0 1,1 0 0,-1 1 0,2 4 64,0-1 0,-1 1 0,0-1 1,-1 1-1,1 8 0,-1 73 496,-1-46-280,1 0 0,3 0 0,8 51-1,-8-80-166,1 0 0,0 0 0,8 15 1,-10-23-84,0 0 0,0 0 0,1 0 0,-1 0 1,1-1-1,0 1 0,0-1 0,0 0 0,0 0 1,0 0-1,1 0 0,4 3 0,-5-5-35,-1 0-1,1-1 0,-1 1 1,0-1-1,1 1 0,0-1 1,-1 0-1,1 0 0,-1 0 1,1 0-1,-1 0 0,1-1 1,-1 1-1,1-1 0,-1 0 1,0 1-1,1-1 0,-1 0 1,0 0-1,1-1 0,-1 1 1,0 0-1,0-1 0,0 1 1,2-4-1,5-3 68,0-1 1,-1-1-1,13-18 0,-15 20-55,7-11 55,-1-1 0,-1-1 0,-1 0 0,12-35 0,20-92 313,-38 133-362,23-109 787,-27 123-820,0 0 0,0 0 0,0 1 1,0-1-1,0 0 0,0 0 0,0 1 0,1-1 0,-1 0 0,0 0 0,0 1 0,1-1 0,-1 0 1,1 1-1,-1-1 0,1 1 0,-1-1 0,1 0 0,-1 1 0,2-1 0,-1 1 1,0-1-1,1 1 0,-1 0 1,1 1-1,-1-1 1,0 0-1,1 0 0,-1 1 1,0-1-1,1 0 1,-1 1-1,2 0 0,53 24 217,-38-16-120,31 11 0,-8-6 421,71 34 0,-111-48-519,-1 0 0,0 0 0,0 0 1,1 0-1,-1 0 0,0 0 0,0 1 0,1-1 1,-1 0-1,0 0 0,0 0 0,1 0 0,-1 0 1,0 0-1,0 1 0,0-1 0,1 0 0,-1 0 1,0 0-1,0 1 0,0-1 0,1 0 0,-1 0 1,0 1-1,0-1 0,0 0 0,0 0 0,0 1 1,0-1-1,0 0 0,0 0 0,0 1 0,0-1 1,0 0-1,0 1 0,0-1 0,0 0 0,0 1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5224,'0'0'8949,"-1"12"-8384,0 5-260,0 0 0,2 1 0,0-1-1,5 30 1,35 163 2612,-40-206-2811,-1 0-1,1 0 0,-1 0 1,0 0-1,0 0 0,-1 0 0,1-1 1,-1 1-1,0 0 0,-1 5 1,1-8-80,1 0 1,-1 0-1,0 0 0,1 0 1,-1 0-1,0 0 1,0 0-1,0-1 1,1 1-1,-1 0 1,0 0-1,0-1 1,0 1-1,-1 0 1,1-1-1,0 1 1,0-1-1,0 0 1,0 1-1,0-1 1,-1 0-1,1 1 1,0-1-1,0 0 1,-1 0-1,1 0 1,0 0-1,0 0 1,0-1-1,-1 1 1,1 0-1,0-1 1,0 1-1,-2-1 1,-118-26 785,107 25-696,-5 0 21,18 2-135,1 0 0,0 0 1,-1-1-1,1 1 1,-1 0-1,1 0 0,-1 0 1,1 0-1,0 0 1,-1-1-1,1 1 1,-1 0-1,1 0 0,0-1 1,-1 1-1,1 0 1,0-1-1,-1 1 0,1 0 1,0-1-1,0 1 1,-1 0-1,1-1 1,0 1-1,0-1 0,0 1 1,0 0-1,-1-1 1,1 0-1,0 0-88,1 1 0,-1-1 0,0 1 0,0-1 0,0 0 0,1 1-1,-1-1 1,0 1 0,1-1 0,-1 1 0,1-1 0,-1 1 0,1-1 0,-1 1 0,0-1 0,1 1 0,0 0 0,0-1-1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11448,'0'0'1128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6424,'0'0'2598,"12"-14"-2116,3-2-325,-8 9-71,1-1 1,-1 0-1,-1-1 0,1 1 1,-1-1-1,-1 0 1,0-1-1,7-16 0,28-96 1014,-36 105-850,0-1-1,-1 0 1,-1 0 0,-1 0 0,0-19 0,-1 36-222,0 0 1,0 0-1,0 0 0,0 0 1,0 0-1,-1 0 1,1 0-1,0 0 0,0 0 1,-1 0-1,1 1 1,0-1-1,-1 0 0,1 0 1,-1 0-1,1 0 1,-1 1-1,0-2 0,0 2-5,1 0 0,-1 0 0,1-1 0,-1 1 0,1 0 0,-1 0 0,1 0-1,-1 0 1,1 0 0,-1 0 0,1 0 0,0 1 0,-1-1 0,1 0 0,-1 0-1,1 0 1,-1 0 0,1 1 0,-1-1 0,1 0 0,0 0 0,-1 1 0,1-1 0,-1 0-1,1 1 1,-4 2 68,1 0 0,0 1-1,0-1 1,0 1 0,0 0 0,-2 4-1,-3 8 96,1 0 0,0 1 0,1 0 0,0 0 0,2 0-1,0 1 1,1 0 0,1 0 0,0 18 0,1-25-46,1 1 0,1-1-1,0 0 1,1 1 0,0-1 0,0 0 0,1 0 0,1-1-1,0 1 1,0 0 0,1-1 0,0 0 0,1 0-1,0-1 1,12 13 0,-16-19-76,0 0 0,1-1-1,0 0 1,0 0 0,0 0 0,0 0 0,0 0-1,0 0 1,0-1 0,0 0 0,1 1 0,-1-1-1,1 0 1,-1-1 0,6 2 0,-3-2-5,0 0 1,0-1-1,-1 0 0,1 1 1,0-2-1,-1 1 1,1-1-1,9-4 0,3-3-21,0-1 0,-1-1 0,0 0 0,20-20 0,4-5-2636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6728,'0'0'1816,"15"15"-1395,-10-11-397,185 191 948,-94-62 276,153 277 0,-92-91 560,-122-234-985,44 165-1,-71-216-618,-2 1-1,-1 1 1,0 62-1,-5-74-88,-2-1 0,-1 0 0,0 0 0,-2 0 0,0 0 0,-17 39 0,12-38 24,-1 0 0,-1-1 0,-1-1 0,-1 0 0,-1 0 1,-25 27-1,32-42-87,1 1 1,-1-1 0,-1 0-1,1-1 1,-1 0 0,0 0-1,-1-1 1,1-1 0,-1 1-1,0-1 1,0-1 0,0 0-1,0 0 1,-1-1 0,1 0-1,-1-1 1,0-1 0,-15 0-1,-12-5-2394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8432,'0'0'713,"0"10"-428,22 465 3953,-9-270-2632,-9-148-975,2-1-1,3-1 0,17 61 0,-17-80-186,6 18 847,-15-55-1278,0 1-1,0 0 1,0 0-1,0 0 1,0 0-1,0 0 1,0 0-1,0 0 1,0-1-1,0 1 1,0 0-1,0 0 1,0 0-1,1 0 1,-1 0 0,0 0-1,0-1 1,0 1-1,0 0 1,0 0-1,0 0 1,0 0-1,0 0 1,0 0-1,0 0 1,0 0-1,0 0 1,0-1-1,1 1 1,-1 0-1,0 0 1,0 0 0,0 0-1,0 0 1,0 0-1,0 0 1,0 0-1,1 0 1,-1 0-1,0 0 1,0 0-1,0 0 1,0 0-1,0 0 1,0 0-1,1 0 1,-1 0-1,0 0 1,0 0 0,0 0-1,0 0 1,0 0-1,0 0 1,0 0-1,1 0 1,-1 0-1,0 1 1,0-1-1,0 0 1,0 0-1,0 0 1,0 0-1,0 0 1,0 0-1,0 0 1,0 0 0,0 0-1,1 1 1,3-16 190,-1-20-3,-1 1-1,-1-1 1,-8-68-1,-28-107 275,22 139-318,0 5 96,-2 2 1,-37-100-1,28 102 167,24 62-414,0-1 0,-1 0 1,1 0-1,1 0 0,-1 0 0,0 0 0,0 0 0,0 1 1,0-1-1,1 0 0,-1 0 0,0 0 0,1 0 1,-1 1-1,0-1 0,1 0 0,-1 0 0,1 1 1,-1-1-1,1 0 0,0 1 0,-1-1 0,1 1 1,0-1-1,-1 0 0,1 1 0,1-1 0,24-12 57,-7 7-44,-1 1 0,1 1 0,0 1-1,0 0 1,0 2 0,0 0 0,0 1 0,0 1 0,0 0 0,26 7 0,-20-3 2,-1 1-1,0 2 0,0 0 0,0 1 1,-1 2-1,-1 0 0,29 20 1,-47-28-13,0 0 1,0-1-1,-1 1 1,1 0-1,-1 1 1,0-1-1,0 1 1,0-1 0,-1 1-1,5 8 1,-6-9-5,0-1 0,0 1 0,-1 0 1,1 0-1,-1 1 0,1-1 0,-1 0 1,0 0-1,-1 0 0,1 0 0,0 0 1,-1 0-1,0 0 0,0 0 0,0 0 0,0 0 1,-1 2-1,-12 23 15,-2-1 1,0-1-1,-2-1 0,-22 26 1,-25 35 44,56-72-49,4-8 1,0 1 1,1 0-1,0 0 1,0 0-1,-4 13 1,7-18-13,1 1 0,-1 0 0,1 0 0,0 0 0,0 0 0,0 0 0,0 0 0,0 0 0,1-1 0,-1 1 0,1 0 0,0 0 0,-1 0 0,1-1 0,1 1 0,-1 0 0,0-1 0,1 1 0,-1-1 0,3 3 0,11 14 19,1-1 0,0-1 0,28 22 0,62 41-1,-59-47-41,43 42-1,-88-74 23,0 0 0,0 1 0,-1 0 0,1-1 0,0 1-1,-1 0 1,0-1 0,1 1 0,-1 0 0,0 0 0,0 0 0,0 0-1,0 0 1,0 1 0,-1-1 0,1 0 0,-1 0 0,1 1 0,-1-1-1,0 0 1,0 0 0,0 1 0,0-1 0,0 0 0,0 0 0,-1 1-1,1-1 1,-1 0 0,0 0 0,1 0 0,-1 1 0,0-1 0,0 0-1,-1 0 1,1-1 0,0 1 0,-1 0 0,1 0 0,-1 0 0,1-1-1,-1 1 1,-2 1 0,-5 4 13,-1 0 0,0 0 0,-1-1 0,1 0 0,-1 0-1,-19 5 1,15-5 13,-1-1-1,0-1 0,0-1 1,0 0-1,0-1 1,0-1-1,-22-1 1,28-1-29,-1 0 1,0-1 0,1 0 0,-1-1 0,1 0 0,0 0-1,0-1 1,0-1 0,0 0 0,1 0 0,0-1 0,-9-6 0,16 10-18,1 1 0,-1 0 0,1 0 0,0-1 0,-1 1 0,1-1 0,0 1 0,0-1 0,0 1 0,0-1 0,-1-2 0,2 3-137,0 0 0,-1 0 0,1 1 0,0-1 1,0 0-1,0 0 0,0 0 0,0 1 0,0-1 0,0 0 1,1 0-1,-1 1 0,0-1 0,0 0 0,1 0 0,-1 1 1,0-1-1,1 0 0,-1 1 0,0-1 0,1 0 1,-1 1-1,1-1 0,0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10544,'0'0'4264,"5"15"-3615,58 185 1693,-54-169-1766,8 57 0,-15-72-305,0 1 0,-2-1-1,0 1 1,-1 0 0,-3 22-1,3-36-191,0 0 1,1 0-1,-1 0 0,0 0 0,-1 0 0,1 0 0,0 0 0,-1-1 0,0 1 0,1-1 0,-1 1 0,-4 3 0,5-5-34,-1 0 0,1 0-1,-1 0 1,1 0-1,-1 0 1,0 0 0,1-1-1,-1 1 1,0-1 0,1 1-1,-1-1 1,0 0-1,0 1 1,1-1 0,-1 0-1,0 0 1,0 0-1,0-1 1,1 1 0,-1 0-1,0-1 1,1 1-1,-4-2 1,-24-10 367,0-2 1,-42-27-1,65 37-357,0 0-1,0 0 1,0-1-1,1 1 1,0-1-1,0-1 1,0 1-1,0-1 1,-5-9-1,8 10-69,-1 0 0,1-1-1,0 1 1,1 0 0,-1-1-1,1 1 1,0-1 0,1 0 0,-1 1-1,1-1 1,0 0 0,1 1-1,0-7 1,19-86-3093,-19 96 2577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12360,'0'0'1384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6424,'0'0'4266,"14"-6"-3776,14-10-235,59-29 1031,-85 44-1234,0 0 0,0 0 0,0 1 0,0-1 1,0 1-1,0-1 0,0 1 0,0-1 0,0 1 0,0 0 0,0 0 0,0 0 1,0 0-1,0 1 0,0-1 0,0 1 0,0-1 0,0 1 0,0-1 0,-1 1 0,1 0 1,0 0-1,0 0 0,-1 0 0,1 0 0,0 0 0,-1 1 0,1-1 0,-1 0 1,1 1-1,-1-1 0,2 4 0,2 4 112,0-1 1,-1 2-1,1-1 0,-2 1 1,4 12-1,-3-11-101,7 34 370,-2-1 0,7 82-1,-1-1 394,-6-92-292,0-21-136,-8-12-381,-1 1 0,0-1 0,1 0 1,-1 0-1,1 0 0,-1 0 0,0 1 0,1-1 0,-1 0 1,0 0-1,1 0 0,-1 0 0,0 0 0,1 0 0,-1 0 1,1 0-1,-1 0 0,0 0 0,1 0 0,-1-1 1,0 1-1,1 0 0,-1 0 0,1 0 0,-1 0 0,0 0 1,1-1-1,-1 1 0,0 0 0,0 0 0,1-1 0,10-10 75,0 0-1,-1-1 0,-1 0 1,0-1-1,0 0 0,-2-1 1,10-19-1,34-104 190,-51 137-278,17-59 121,16-93 0,-28 119-97,2 1 0,16-46 0,-23 77-24,0 1-1,1-1 0,-1 0 0,0 0 1,1 0-1,-1 1 0,0-1 0,1 0 1,-1 1-1,1-1 0,-1 0 0,1 1 1,-1-1-1,1 0 0,-1 1 0,1-1 0,0 1 1,-1-1-1,1 1 0,0-1 0,0 1 1,-1 0-1,1-1 0,0 1 0,1-1 1,-1 2-1,0-1 1,1 0-1,-1 1 1,0-1 0,0 0-1,0 1 1,0-1 0,0 1-1,0-1 1,0 1 0,0 0-1,0 0 1,0-1-1,0 1 1,-1 0 0,2 1-1,5 7 18,0 0 0,-1 1-1,6 11 1,-6-11 6,14 23 44,28 45 185,-42-68-181,1-1 0,1 0 0,-1-1 0,2 0-1,14 12 1,-9-8-166,6 2 1219,-20-13-1232,1-1 0,0 0-1,0 0 1,0 0 0,-1 0-1,1 0 1,0 1 0,0-1-1,0-1 1,-1 1 0,1 0-1,0 0 1,0 0 0,-1 0-1,1-1 1,0 1 0,0 0-1,-1 0 1,1-1 0,0 1-1,-1-1 1,1 1-1,0-1 1,-1 1 0,1-1-1,-1 1 1,1-2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8336,'0'0'1414,"12"4"-1022,-5 0-303,-5-3-65,1 1-1,-1-1 0,0 0 0,1 1 0,-1-1 0,1 0 0,0-1 1,-1 1-1,1 0 0,0-1 0,-1 1 0,1-1 0,0 0 1,0 0-1,-1 0 0,1 0 0,0-1 0,-1 1 0,1-1 0,0 1 1,-1-1-1,1 0 0,0 0 0,-1 0 0,0 0 0,1-1 1,2-1-1,9-10 163,0-1 1,-1 0 0,-1-1 0,0-1 0,-1 0-1,17-32 1,-22 36-77,-1-1-1,0 0 1,-1 0 0,0 0-1,-1 0 1,0-1-1,-1 1 1,-1-1 0,0 0-1,-2-21 1,2 33-86,-1 1 1,0-1-1,0 1 0,0-1 1,-1 1-1,1-1 0,0 1 1,-1-1-1,1 1 0,-1 0 1,1-1-1,-1 1 0,1-1 1,-1 1-1,0 0 0,0 0 1,0-1-1,0 1 0,0 0 1,0 0-1,0 0 0,0 0 1,0 0-1,-1 0 0,1 0 1,0 0-1,0 1 0,-1-1 1,-1 0-1,1 1 7,-1 0 0,1 0 0,-1 0-1,1 1 1,-1-1 0,1 1 0,-1 0 0,1 0 0,-1 0 0,1 0-1,0 0 1,0 0 0,0 0 0,-1 1 0,1-1 0,-2 3 0,-3 2 35,1 1 0,0-1 0,0 1 0,1 0 0,0 0 0,0 1 0,1-1 0,0 1 0,0 0 0,1 0 0,0 1 0,0-1 0,1 1 0,-1 10 0,1-9 44,1 0-1,0 0 1,1 0 0,0 0 0,0-1-1,1 1 1,0 0 0,1 0 0,0-1 0,1 1-1,0-1 1,8 17 0,-8-21-50,0-1 1,0 1-1,1-1 0,-1 0 1,1 0-1,0-1 1,0 1-1,0-1 0,1 0 1,-1 0-1,1 0 1,0 0-1,0-1 0,0 0 1,0 0-1,0 0 0,0-1 1,1 0-1,-1 0 1,0 0-1,1 0 0,-1-1 1,1 0-1,-1 0 1,1-1-1,-1 1 0,0-1 1,1 0-1,-1-1 1,0 1-1,0-1 0,0 0 1,9-5-1,3-4-582,24-22 1,-35 28-797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10656,'0'0'1129,"5"18"-670,45 248 1763,-27-101-894,28 310 3233,-52-449-4177,0-20-201,1 0 1,0 1-1,0-1 0,0 0 0,1 1 0,1 5 0,-2-12-174,0 0 1,0 0 0,0 0 0,0 0-1,0 0 1,0 0 0,0-1 0,0 1 0,0 0-1,0 0 1,1 0 0,-1 0 0,0 0-1,0 0 1,0 0 0,0 0 0,0 0-1,0-1 1,0 1 0,0 0 0,0 0 0,1 0-1,-1 0 1,0 0 0,0 0 0,0 0-1,0 0 1,0 0 0,0 0 0,0 0-1,1 0 1,-1 0 0,0 0 0,0 0 0,0 0-1,0 0 1,0 0 0,0 0 0,1 0-1,-1 0 1,0 0 0,0 0 0,0 0-1,0 0 1,0 0 0,0 0 0,0 0-1,1 1 1,-1-1 0,0 0 0,0 0 0,0 0-1,0 0 1,0 0 0,0 0 0,0 0-1,0 0 1,0 0 0,0 1 0,0-1-1,5-14 158,18-91-390,-16 72-2475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7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8336,'0'0'8826,"-11"3"-8486,-32 8-8,30-5 122,13 0 94,0-6-534,0 0 0,0 0 1,0 0-1,0 0 1,0 0-1,0 0 0,0 1 1,0-1-1,0 0 1,0 0-1,0 0 0,0 0 1,0 0-1,0 0 1,0 1-1,0-1 0,0 0 1,0 0-1,0 0 1,0 0-1,0 0 0,0 0 1,0 0-1,0 1 1,0-1-1,-1 0 0,1 0 1,0 0-1,0 0 1,0 0-1,0 0 0,0 0 1,0 0-1,0 0 0,0 0 1,-1 1-1,1-1 1,-3-1 1547,19 12-756,-2-6-619,0-1 0,0 0 1,0-1-1,0 0 0,28 1 0,-26-3-20,106 2 1624,-85-3-664,-36 0-1098,0 0-1,-1 0 1,1 0-1,-1 0 1,1 0-1,-1-1 1,1 1-1,0 0 0,-1 0 1,1-1-1,-1 1 1,1 0-1,-1 0 1,1-1-1,-1 1 1,1-1-1,-1 1 1,1 0-1,-1-1 1,0 1-1,1-1 1,-1 1-1,0-1 1,1 1-1,-1-1 1,0 0-1,1 1 1,-1-1-1,0 1 0,0-1 1,0 1-1,0-1 1,0 0-1,0 0 1,-1-8-3464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12360,'0'0'1040,"10"-9"-610,-1 0-317,-4 3-51,-1 1-1,2 0 1,-1 1-1,0-1 0,1 1 1,0 0-1,0 0 1,0 1-1,0 0 1,1 0-1,9-3 1,-5 3 56,1 0-1,0 1 1,0 0 0,1 1 0,-1 0 0,0 1-1,0 1 1,0 0 0,0 0 0,0 1-1,0 1 1,0 0 0,0 1 0,-1 0 0,0 0-1,0 1 1,15 9 0,-22-10-64,0-1 0,0 1 0,-1 0 0,1 0 0,-1 0 0,0 0 0,0 0 0,0 1 0,-1-1 0,0 1 0,1 0 0,-2 0 0,1 0 0,-1 0 0,1 0 0,-1 0 0,-1 0 0,1 1 0,-1-1 0,0 0 0,0 0 0,0 0 0,-1 1 0,-1 5 1,-1 6 76,-1-1 1,-1 0-1,-1 1 1,0-2 0,-1 1-1,-9 15 1,0-5 205,-31 38-1,28-40 307,-28 46-1,47-69-619,0 0 0,-1 0-1,1-1 1,0 1 0,0 0-1,0 0 1,0 0 0,0 0-1,0 0 1,0 0 0,0 0-1,0 0 1,0 0 0,1-1-1,-1 1 1,0 0 0,1 0-1,-1 0 1,1 0 0,-1-1-1,1 1 1,-1 0 0,1 0-1,-1-1 1,1 1 0,-1 0-1,1-1 1,0 1 0,0-1-1,-1 1 1,1-1 0,0 1 0,0-1-1,0 1 1,-1-1 0,1 0-1,1 1 1,42 15 163,-37-14-119,278 84 649,-265-80-658,-1 1 0,18 9 0,-31-13-36,0 0 1,-1 0 0,0 0 0,0 1 0,0 0 0,0 0 0,-1 0 0,1 0-1,-1 1 1,0 0 0,4 6 0,-7-9-15,0 0-1,-1-1 1,1 1-1,-1 0 1,1 0 0,-1 0-1,0-1 1,0 1 0,0 0-1,0 0 1,0 0-1,0 0 1,0-1 0,-1 1-1,1 0 1,-1 0 0,1-1-1,-1 1 1,0 0-1,1 0 1,-1-1 0,0 1-1,0-1 1,-2 3-1,-1 1 10,0-1 0,0 0 0,0 1 0,0-1-1,-1-1 1,-8 6 0,-13 5 43,-2-1 0,0-1 1,-1-1-1,0-2 0,0-1 0,-31 5 0,-103 6 178,12-1-657,143-18-406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10752,'0'0'1528,"9"13"-1035,1 0-342,-3-4-38,-1 1 0,0-1 0,0 1 0,-1 0 1,0 0-1,-1 0 0,5 17 0,-2 1 460,-2 0 0,0 1 0,-2-1 0,-1 59 0,-3-74-424,0 18 1476,1-31-1608,0 1 1,0-1-1,0 0 1,0 0-1,0 0 1,0 0 0,0 0-1,0 0 1,0 1-1,0-1 1,0 0 0,0 0-1,0 0 1,0 0-1,0 0 1,0 1 0,0-1-1,0 0 1,0 0-1,0 0 1,0 0 0,0 0-1,0 0 1,1 0-1,-1 1 1,0-1 0,0 0-1,0 0 1,0 0-1,0 0 1,0 0 0,1 0-1,-1 0 1,0 0-1,0 0 1,0 0-1,0 0 1,0 0 0,0 0-1,1 0 1,-1 0-1,0 0 1,0 0 0,0 0-1,0 0 1,0 0-1,1 0 1,-1 0 0,0 0-1,11-13 503,35-79 244,-32 61-556,2 1 0,21-33 0,-34 60-188,40-53 276,-38 51-253,0 0-1,0 0 0,0 1 0,1-1 0,0 1 0,0 1 0,12-7 1,-18 10-36,1 0 0,0-1 0,0 1 0,0 0 0,0-1 0,-1 1 0,1 0 0,0 0 0,0 0 0,0 0 0,0 0 0,0 0 0,0 0 0,-1 0 0,1 0 0,0 1 0,0-1 0,0 0 0,0 0 0,0 1 0,-1-1 0,1 1 0,0-1 0,1 2 0,-1-1 6,1 1 0,-1-1 0,0 1 0,1 0 0,-1 0 0,0-1 0,0 1 0,0 0 0,-1 0 0,2 3 0,0 3 27,-1 0 0,1 0-1,-1 0 1,-1 15 0,-11 108 676,11-131-706,0 0-1,0 0 1,0 1 0,1-1 0,-1 0-1,0 0 1,0 0 0,1 1 0,-1-1-1,0 0 1,0 0 0,1 0 0,-1 0-1,0 0 1,0 0 0,1 0 0,-1 0-1,0 0 1,0 0 0,1 0 0,-1 0-1,0 0 1,1 0 0,-1 0 0,0 0-1,0 0 1,1 0 0,-1 0 0,0 0-1,0 0 1,1 0 0,-1 0 0,0 0-1,0-1 1,1 1 0,-1 0-1,0 0 1,0 0 0,0 0 0,1-1-1,12-6 100,3-5 0,-5 3-40,0 0 0,1 2 0,0-1 0,20-8-1,-29 15-56,1 0 0,-1 0 0,1 0 0,0 0 0,-1 0 0,1 1 0,0-1 0,-1 1 0,1 0 0,0 0 0,-1 1 0,1-1 0,0 1 0,-1 0 0,1 0 0,-1 0 0,1 0 0,-1 1 0,1-1 0,-1 1 0,0 0 0,5 3 0,0 1 42,-1 1 1,1 0-1,-1 1 0,0-1 0,-1 1 1,0 1-1,0-1 0,-1 1 0,0 0 0,0 0 1,-1 0-1,0 1 0,-1-1 0,3 15 1,-6-23-95,0 0 0,1-1 0,-1 1 1,0-1-1,0 1 0,0-1 0,0 1 1,1-1-1,-1 1 0,0-1 0,0 1 1,1-1-1,-1 0 0,0 1 0,1-1 1,-1 1-1,1-1 0,-1 0 1,0 1-1,1-1 0,-1 0 0,1 0 1,-1 1-1,1-1 0,-1 0 0,1 0 1,-1 0-1,1 1 0,-1-1 0,1 0 1,-1 0-1,1 0 0,0 0 0,-1 0 1,1 0-1,-1 0 0,1 0 0,-1 0 1,2-1-1,0 1-1709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5224,'0'0'9080,"1"10"-8608,8 32 1,-9-41-429,1 1 1,0-1-1,-1 1 1,1-1-1,0 1 1,0-1-1,0 1 1,1-1-1,-1 0 1,0 0-1,0 0 1,1 0-1,-1 0 1,1 0-1,-1 0 1,1 0-1,-1 0 1,1 0-1,-1-1 1,1 1-1,0-1 1,-1 1-1,1-1 1,0 0-1,-1 0 1,1 1-1,2-2 0,4 3 128,18 0 274,1 0 0,-1-2 1,52-6-1,-24 2 78,307-26 1965,-315 26-2267,93 1 643,-91 4-239,-39 1-435,-8-2-185,-1 0 0,0 0-1,1 1 1,-1-1 0,0 0 0,0 0 0,1 1 0,-1-1 0,0 0 0,1 0 0,-1 0 0,0 0 0,1 0 0,-1 0-1,1 1 1,-1-1 0,0 0 0,1 0 0,-1 0 0,0 0 0,1 0 0,-1 0 0,1-1 0,-1 1 0,0 0 0,1 0 0,-1 0-1,0 0 1,1 0 0,-1 0 0,0-1 0,1 1 0,-1 0 0,0 0 0,1 0 0,-1-1 0,0 1 0,0 0 0,1-1-1,-1 1 1,0 0 0,0 0 0,0-1 0,1 1 0,-1 0 0,0-1 0,0 1 0,0-1 0,0 1 0,0 0 0,0-1-1,0 1 1,1-1 0,-1 0-124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1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9440,'0'0'1032,"16"-1"-472,165-1 1419,89-5 1183,4-31-318,-161 16-4412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5224,'0'0'6210,"5"13"-5790,20 52 311,31 126 1,2 89 588,-49-236-1124,24 126 879,-12-76 534,-18-71-313,-10-62-1118,-14-49-52,-11-57-1,-4-21-3,-10-54 23,42 188-104,1-1-1,2 0 0,1 0 0,7-59 0,-5 81-22,1 0 0,0 0 1,0 0-1,1 0 0,1 1 0,0 0 0,11-18 0,-13 23-10,0 1-1,1-1 0,-1 1 1,1 0-1,0 0 0,0 0 1,0 1-1,1-1 0,-1 1 1,1 0-1,0 0 0,0 1 1,0-1-1,0 1 0,0 0 1,0 0-1,10-1 0,-1 3 5,1 0-1,-1 1 1,0 0-1,0 1 1,0 1-1,0 0 1,0 1-1,0 0 1,-1 1-1,0 1 1,0 0-1,0 1 1,-1 0-1,0 1 1,12 10-1,-19-14-3,0 0-1,-1 1 0,0-1 1,0 1-1,0 0 0,0 0 1,-1 0-1,0 1 0,0-1 0,0 1 1,-1 0-1,0 0 0,3 11 1,-4-9 0,0 0 1,-1 0-1,1 0 0,-2 1 1,1-1-1,-1 0 1,0 0-1,-1 0 1,-5 15-1,-2 1 7,-1 0 0,-1-2 0,-1 1 0,-2-1 0,0-1 0,-19 23 0,-112 111 211,124-135-164,19-18-48,0 1-1,-1-1 1,1 0-1,0 1 1,0-1 0,0 1-1,1 0 1,-1 0-1,1-1 1,-1 1-1,-1 6 1,3-9-9,0 1 0,0 0 0,0 0 0,0 0 0,0 0 1,1 0-1,-1 0 0,0 0 0,0 0 0,0-1 0,1 1 0,-1 0 0,1 0 1,-1 0-1,0-1 0,1 1 0,0 1 0,1 0 0,0 0 0,0-1 1,0 1-1,0-1 0,0 1 0,0-1 0,0 0 1,1 0-1,1 1 0,154 52 116,-11-5-82,-134-44-40,1 2-1,-1 0 1,0 0-1,0 1 1,-1 1-1,0 0 1,-1 1 0,0 0-1,0 1 1,-1 0-1,-1 0 1,12 18-1,-20-27 0,0 0-1,0 0 0,1 1 1,-1-1-1,-1 0 0,1 1 0,0-1 1,0 1-1,-1-1 0,0 1 1,1-1-1,-1 1 0,0 0 1,0-1-1,-1 1 0,1-1 0,0 1 1,-2 4-1,0-2 1,0-1 0,0 1 1,-1-1-1,1 0 0,-1 0 0,0 0 0,0 0 0,0 0 1,-5 4-1,-6 3 0,0 0 0,0-1 0,-1-1 1,-22 11-1,21-13 18,0 0 0,0-1-1,0-1 1,-1-1 0,0 0 0,0-1 0,0-1 0,0-1 0,-1 0 0,1-1 0,0-1 0,0-1 0,-1 0 0,1-1 0,1-1-1,-24-8 1,35 10-243,-15-6 742,15 5-1189,12 1-1820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9944,'0'0'2104,"3"13"-1400,53 161 1357,11 23 253,-63-186-2106,0 0-1,-1 0 0,0 1 0,-1-1 0,-1 1 1,1-1-1,-2 1 0,0 0 0,-1 12 0,1-23-168,-1 0 0,1 1-1,0-1 1,-1 0 0,0 0-1,1 1 1,-1-1 0,0 0-1,1 0 1,-1 0 0,0 0-1,0 0 1,0 0-1,0 0 1,0 0 0,0 0-1,0-1 1,0 1 0,-1 0-1,1-1 1,0 1 0,0 0-1,-1-1 1,1 0 0,0 1-1,-1-1 1,1 0 0,0 0-1,-1 1 1,1-1-1,0 0 1,-1-1 0,1 1-1,0 0 1,-1 0 0,1 0-1,0-1 1,-1 1 0,0-1-1,-7-2 62,0 0 0,0 0-1,1-1 1,-11-6-1,-6-4 161,0-1-1,1-1 1,1-1 0,1-1-1,-35-37 1,56 54-423,-6-10 365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12160,'0'0'1080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6 355 4816,'0'0'7890,"-2"-13"-7636,-2-43-8,4 51-202,1-1 0,-1 1 0,1 0 0,0 0-1,0 0 1,1 0 0,-1 0 0,1 0 0,0 0-1,0 0 1,4-5 0,5-10 153,-5 5 26,1 0 1,0 1-1,15-20 0,-18 28-118,1 0 0,0 1 0,0-1 0,1 1-1,-1 0 1,1 1 0,0-1 0,1 1-1,10-5 1,-14 7-52,-1 1-1,0 0 1,1 0 0,-1 0-1,1 0 1,-1 1-1,1-1 1,-1 1 0,1-1-1,3 1 1,-4 1-28,0-1 0,0 1 0,-1 0 0,1 0 0,0 0 0,-1 0 0,1 0 0,-1 0 0,1 0 0,-1 0 0,1 1 0,-1-1 0,0 0 0,0 1 0,2 2 0,5 6 47,-1 1 0,-1 0 0,0 0 1,0 1-1,-1-1 0,0 1 0,5 23 1,10 93 218,-8-42-72,-9-71-179,0 1 0,1-1-1,1-1 1,0 1 0,0 0 0,2-1 0,0 0 0,0-1 0,2 0 0,-1 0 0,2 0 0,11 11-1,-20-23-29,-1 0 0,1 0-1,0 0 1,0 0 0,0-1-1,0 1 1,0 0-1,0-1 1,0 1 0,0 0-1,0-1 1,0 0 0,0 1-1,1-1 1,-1 1 0,0-1-1,0 0 1,0 0-1,0 0 1,1 0 0,-1 0-1,0 0 1,0 0 0,0 0-1,1 0 1,-1-1-1,0 1 1,0 0 0,0-1-1,0 1 1,1-1 0,-1 1-1,0-1 1,0 1 0,0-1-1,0 0 1,-1 0-1,1 1 1,0-1 0,2-2-1,1-3 21,0 0 1,0 0-1,-1-1 0,0 1 0,5-14 0,3-18 30,-2 0-1,-1 0 1,4-66-1,0 1 31,-5 57-46,-2 6 53,2 1 0,13-44 0,-19 82-88,0-1 0,0 1 0,0 0 0,0 0 0,0 0 0,0-1 0,0 1 0,1 0 0,-1 0 0,0 1 0,0-1 0,1 0 0,-1 0 0,1 1 0,-1-1 0,1 0 0,-1 1 0,1 0 0,-1-1 0,1 1 0,-1 0 0,1 0 0,2 0 0,39 2 112,-8 6 25,51 18-1,-19-5 95,48 18 496,-114-39-688,1 0 0,-1 1 0,0-1 0,1 1 0,-1 0 0,0-1 0,0 1 0,0 0 0,0 0 1,1-1-1,-1 1 0,0 0 0,0 0 0,-1 0 0,1 0 0,0 1 0,0-1 0,0 0 0,-1 0 0,1 0 0,-1 1 0,1-1 0,-1 0 0,1 3 0,0 1-496,0 0 0,-1-1 0,0 1 0,0 0-1,-1 5 1,1-9 39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8536,'0'0'4112,"-2"10"-3488,0 13 65,0 42 0,3-54-439,0 1 1,0-1-1,1 0 1,0-1 0,1 1-1,0 0 1,5 11-1,-5-16-77,1 0-1,-1 0 1,2 0 0,-1 0-1,0-1 1,1 0-1,0 0 1,0 0-1,1 0 1,-1-1 0,1 0-1,0 0 1,8 4-1,-10-6-163,0-1 0,0 1 0,1-1 0,-1 0-1,0 0 1,1 0 0,-1-1 0,1 1 0,-1-1-1,1 0 1,-1 0 0,1-1 0,-1 0 0,0 1-1,1-1 1,-1-1 0,0 1 0,1-1 0,-1 1-1,0-1 1,0 0 0,4-4 0,17-14-2631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10248,'0'0'1936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10656,'0'0'7034,"11"-2"-6605,9-2-34,0 1 0,38-1 0,-46 4-152,0 0 0,0 1 0,0 0 0,0 1 0,0 1 0,0 0-1,17 7 1,-18-5 27,0 1-1,0 1 1,-1 0-1,0 1 1,0 0-1,-1 0 1,0 1-1,0 0 1,8 12-1,-5-4 223,-1-1 0,-1 2 0,-1-1 0,0 1 0,6 20 0,-9-12 220,-5-21-587,0-1 0,0 1 0,0-1-1,1 1 1,2 5 0,-4-10-151,1 1-1,-1-1 0,0 0 1,1 1-1,-1-1 1,0 0-1,0 0 1,1 1-1,-1-1 0,1 0 1,-1 0-1,0 1 1,1-1-1,-1 0 1,0 0-1,1 0 0,-1 0 1,1 0-1,-1 0 1,1 0-1,-1 0 0,0 0 1,1 0-1,-1 0 1,1 0-1,-1 0 1,0 0-1,1 0 0,-1 0 1,1 0-1,-1 0 1,1-1-1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7328,'0'0'8214,"3"11"-7852,51 247 921,-12-45-392,-29-155-482,8 86 1,-10-42-25,4 83 1516,-15-193-1802,-1 0-1,-1 1 0,-3-14 0,0-2-33,-71-456 517,68 406-454,4 0-1,9-130 1,-4 187-91,1 0-1,1 0 1,0 0 0,2 0 0,9-25-1,-11 33-19,1 1 1,1-1-1,-1 1 0,1-1 0,0 1 0,1 1 0,0-1 0,0 1 0,0 0 0,1 0 0,0 1 1,8-6-1,-6 5-1,1 1 0,0 0 0,0 0 1,1 1-1,0 0 0,-1 1 1,1 0-1,0 0 0,1 2 0,-1-1 1,0 1-1,0 1 0,1 0 1,-1 1-1,0 0 0,0 0 0,1 1 1,-1 1-1,0 0 0,-1 0 0,1 1 1,-1 1-1,17 9 0,-18-10-1,-1 1 0,0 0-1,0 1 1,0 0-1,-1 0 1,0 0 0,0 1-1,8 11 1,-11-12-4,0 0-1,-1-1 1,0 1 0,0 1-1,-1-1 1,0 0 0,0 1-1,0-1 1,-1 1 0,0-1 0,0 1-1,-1 0 1,0 7 0,0 1 7,-2-1 1,0 1-1,-1-1 1,0 0 0,-1 0-1,0 0 1,-2 0-1,1-1 1,-10 15 0,-8 10 79,-46 58 0,22-34-6,-5 4-11,30-40 17,-34 53-1,56-78-94,-1 0 1,1 0-1,0 0 0,-1 0 0,1 0 1,0 0-1,0 0 0,0 0 0,-1-1 1,1 1-1,0 0 0,0 0 0,1 0 1,-1 0-1,0 0 0,0 0 0,0 0 1,1 0-1,-1 0 0,0 0 0,1-1 0,-1 1 1,1 0-1,-1 0 0,1 0 0,-1-1 1,1 1-1,-1 0 0,1 0 0,0-1 1,-1 1-1,1-1 0,1 2 0,34 18 47,-22-13-42,56 31 13,-30-18-25,0 2 0,-2 1 1,0 3-1,34 30 1,-66-51-10,0 1 0,0 0 0,-1 1 0,0-1 0,0 1 0,-1 0 0,0 0-1,0 1 1,-1-1 0,1 1 0,1 8 0,-4-13 9,-1 1 0,1 0 0,-1-1 1,1 1-1,-1 0 0,0-1 0,-1 1 0,1 0 0,-1-1 0,1 1 0,-1 0 0,0-1 0,-1 1 0,1-1 0,0 0 0,-1 1 0,0-1 1,0 0-1,0 0 0,0 0 0,0 0 0,-1 0 0,1-1 0,-1 1 0,0-1 0,0 1 0,-3 1 0,-8 5 12,-1 0 0,1-1 0,-2-1 0,1 0 0,-1-1-1,0-1 1,0-1 0,0 0 0,-1-1 0,1 0 0,-18-1 0,4-1 29,0-2 1,0-1-1,0-1 1,1-1 0,-40-12-1,51 12-26,15 4-9,-1-1-1,0 0 1,1 1-1,-1-1 1,1 0-1,-1-1 1,1 1-1,0-1 1,0 1-1,-1-1 1,1 0-1,0 0 1,0 0-1,-5-6 1,13 10-565,-1 0-1,0 0 1,1-1 0,-1 0 0,10 1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9944,'0'0'1822,"4"10"-1114,18 42 221,-3 1 0,13 58 1,-25-77-355,0 1 0,-3 0 0,0 0 1,-4 63-1,0-83-314,0-7-25,0 0-1,0 0 0,-1-1 0,-2 9 0,3-14-192,-1-1 1,1 0-1,0 0 0,-1 1 0,1-1 0,-1 0 1,1 0-1,-1 0 0,0 0 0,1 0 0,-1 0 0,0 0 1,0 0-1,0 0 0,0 0 0,0 0 0,0 0 1,0 0-1,0-1 0,0 1 0,0 0 0,0-1 1,-1 1-1,1-1 0,0 1 0,0-1 0,-1 0 0,1 0 1,0 1-1,-3-1 0,-10 0 128,1-1 0,-1 0 0,0-1 1,0-1-1,1 0 0,-1 0 0,1-1 0,0-1 0,0-1 0,1 0 0,-1 0 1,1-1-1,1-1 0,-1 0 0,1 0 0,-11-12 0,21 19-152,0 0-1,-1 0 1,1 0-1,0-1 1,0 1-1,0 0 1,0-1-1,0 1 1,0 0-1,0-1 1,1 1-1,-1-1 1,1 0-1,-1 1 1,1-1-1,-1 0 1,1 1-1,0-3 1,0 1-48,1 0 0,0 0 0,0-1 1,1 1-1,-1 0 0,1 0 0,0 1 0,2-5 0,-1 3-7,15-25-3125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12960,'0'0'864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66 4720,'0'0'5716,"-9"-2"-5015,-1 1-464,6 0-125,1 1-1,-1-1 1,1 1-1,-1-1 1,1 0-1,-1 0 1,1-1-1,0 1 1,0-1-1,-3 1 3848,6 1-3792,4-3-43,1 1 0,-1 0-1,1 0 1,0 0-1,0 1 1,0-1-1,0 1 1,0 0 0,0 1-1,5-1 1,10-2 99,41-8 281,1 3 1,0 3-1,85 3 0,-72 0-8,-61 0-316,0 1-1,0 1 1,0 0-1,0 1 1,0 0 0,0 1-1,0 1 1,14 4-1,-27-7-158,0 1-1,0-1 0,-1 1 0,1 0 1,0-1-1,0 1 0,0 0 0,-1-1 1,1 1-1,0 0 0,-1 0 0,1 0 1,-1 0-1,1 0 0,-1 0 0,1 0 1,-1 0-1,0 0 0,0 0 0,1 0 1,-1 0-1,0 0 0,0 0 0,0 0 1,0 0-1,0 0 0,0 0 0,0 0 1,0 0-1,-1 0 0,1 0 0,-1 1 1,-10 28-1913,10-28 906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5920,'0'0'4170,"1"13"-3820,59 344 773,-32-216-830,68 300 764,-91-420-918,-2-7 146,0-1 0,1 0 0,6 15 0,-9-28-258,-1-1 0,1 1 1,-1-1-1,1 1 1,-1 0-1,1-1 0,-1 1 1,1-1-1,-1 1 0,0-1 1,1 1-1,-1-1 1,0 0-1,0 1 0,1-1 1,-1 1-1,0-1 1,0 0-1,0 1 0,0-1 1,1 1-1,-1-1 0,0-1 1,-1-27 137,0 0 0,-1 0 0,-10-42 0,4 26-41,-88-458 990,29 145-420,63 330-521,-1-44 0,5 71-160,0 0 0,0 1 0,0-1 0,0 0 0,0 1 0,0-1 0,0 0 0,0 1 0,1-1 0,-1 0 0,0 1 0,0-1 0,0 1 0,1-1 0,-1 0 0,0 1 0,1-1 0,-1 1-1,1-1 1,-1 1 0,0-1 0,1 1 0,-1-1 0,1 1 0,-1 0 0,1-1 0,-1 1 0,1-1 0,0 1 0,0 0 0,1-1 0,-1 1-1,1 0 1,0 0 0,-1 0 0,1 0 0,0 1-1,0-1 1,-1 0 0,1 1 0,-1-1 0,1 1-1,1 0 1,11 6 8,-1 0 0,16 12 0,-17-11 24,3 2-12,0 0 0,0 2-1,-1 0 1,0 0-1,-1 1 1,0 1-1,17 25 1,-25-33-17,-1 1 0,-1 0-1,1 0 1,-1 0 0,-1 0 0,1 0 0,-1 1 0,0 0 0,-1-1-1,0 1 1,0 0 0,0-1 0,-1 1 0,0 0 0,-1 0 0,0-1-1,0 1 1,-1 0 0,0-1 0,0 1 0,-4 7 0,-11 22 66,-33 52 0,12-26 23,37-60-97,-1 0 0,1 1 0,0-1 0,0 0 0,1 0 0,-1 0 0,0 1 0,1-1 0,0 0-1,0 0 1,0 1 0,0-1 0,1 0 0,-1 0 0,1 1 0,0-1 0,0 0 0,0 0 0,0 0 0,0 0 0,1 0 0,1 3 0,5 7 7,1-1 1,0 0-1,17 17 1,-17-19-10,15 14 9,0-1 1,44 32-1,62 32 5,-62-44-14,-56-34-8,0 1 0,-1 0 0,1 0 0,-2 2 0,0-1 0,0 1 0,-1 1 0,12 22 0,-19-32 0,-1 0-1,1 0 0,-1 1 1,0-1-1,0 0 1,-1 1-1,1-1 0,-1 1 1,1-1-1,-1 1 0,0-1 1,-1 1-1,1-1 0,0 1 1,-1-1-1,0 0 0,0 1 1,0-1-1,0 0 1,0 1-1,-1-1 0,1 0 1,-1 0-1,0 0 0,0-1 1,0 1-1,-3 3 0,-3 3-5,0-1-1,-1 1 0,0-1 0,0 0 0,-1-1 0,-16 10 0,-5 0 61,0-1-1,-43 15 1,61-26-32,0-2 1,0 0-1,0 0 0,-1-1 1,1 0-1,0-2 1,-1 1-1,1-2 1,-17-2-1,-8-8 158,36 10-166,0 0 1,0 0-1,0 0 0,0 0 0,0 0 0,0-1 1,0 1-1,0-1 0,0 0 0,1 1 1,-1-1-1,1 0 0,-1 0 0,-1-2 0,3 4-15,0 0 0,0-1 0,0 1 0,0 0 1,0-1-1,0 1 0,0 0 0,0 0 0,0-1 0,0 1 0,0 0 0,1 0 0,-1-1 0,0 1 0,0 0 0,0-1 0,0 1 0,0 0 0,0 0 0,1 0 0,-1-1 0,0 1 0,0 0 0,0 0 0,1-1 0,-1 1 0,0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9240,'0'0'185,"4"12"192,10 28-43,10 25 727,-2 1 0,12 71 1,-33-133-922,0 0 0,-1 0 1,0 0-1,0 0 1,0 0-1,0 0 1,0 0-1,-1 0 1,1 0-1,-1-1 1,0 1-1,-2 5 0,2-8-63,0 0 0,0 1 0,-1-1 0,1 0 0,0 1 0,-1-1 0,1 0 0,0 0 0,-1 0 0,1 0 0,-1-1 0,0 1 0,1 0 0,-1-1 0,0 1 0,1-1-1,-1 1 1,0-1 0,0 0 0,1 1 0,-1-1 0,0 0 0,0 0 0,1-1 0,-1 1 0,0 0 0,0-1 0,-2 0 0,-7-2 85,0 0 0,1-1-1,0 0 1,-1 0 0,1-1 0,1-1 0,-1 0 0,-13-11 0,5 3 50,1-1-1,1-1 1,-19-22 0,11 6-136,15 20-2614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11256,'0'0'1000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6016,'0'0'2493,"1"-10"-1914,1-2-391,0-1 1,0 1 0,1 0 0,1 0-1,0 0 1,1 1 0,0 0 0,9-15-1,2 5 115,1 1 0,1 0 0,0 2 0,2 0 0,0 1 0,1 1 0,26-15 0,-44 28-216,0 1 1,0 0-1,1 1 0,-1-1 0,1 1 0,0-1 0,-1 1 0,1 0 0,6-1 1,-8 2-35,0 0 0,0 1 0,-1-1 0,1 0 0,0 1 0,0-1 0,-1 1 0,1 0 0,0-1 0,-1 1 0,1 0 0,-1 0 0,1 0 0,-1 0 0,1 0 0,-1 0 0,0 1 0,0-1 0,1 0 0,-1 1 0,0-1 0,0 1 0,1 1 0,5 10 111,0 1 0,0 0-1,-2 0 1,1 0 0,-2 1 0,5 25-1,7 94 523,-16-132-673,1 135 637,-3-58-46,2-73-454,0 0 0,0 0 0,1 0 0,0 1 0,0-1 0,4 10 0,-3-16-105,-1-1-1,1 0 0,0 0 1,-1-1-1,0 1 0,1 0 1,-1 0-1,0-1 0,1 1 1,-1-1-1,2-2 0,13-22 98,-2 0-1,0-1 0,10-32 0,25-87 195,-41 117-270,-3 13-11,0 0-1,1 1 1,1 0-1,0 0 1,1 0 0,16-21-1,-21 32-40,0 0-1,0 1 1,1-1 0,-1 1-1,1 0 1,0-1-1,0 2 1,0-1 0,0 0-1,1 1 1,-1 0 0,1 0-1,0 0 1,-1 1-1,1-1 1,0 1 0,0 0-1,0 0 1,0 1-1,0 0 1,0 0 0,0 0-1,0 0 1,-1 1-1,10 2 1,113 31 603,-112-33-179,-15-2-438,0 1 1,0 0-1,1 0 1,-1 0-1,1 0 0,-1 0 1,0-1-1,1 1 1,-1 0-1,0 0 0,1 0 1,-1 0-1,0 0 1,1 0-1,-1 0 0,0 0 1,1 1-1,-1-1 1,0 0-1,1 0 1,-1 0-1,0 0 0,1 0 1,-1 0-1,0 1 1,1-1-1,-1 0 0,0 0 1,0 1-1,1-1 1,-1 0-1,0 0 0,0 1 1,1-1-1,-1 0 1,0 1-1,0-1 0,0 0 1,0 0-1,1 1 1,-1-1-1,0 1 0,0-1 1,0 0-1,0 1 1,0-1-1,0 0 1,0 1-1,0-1 0,0 0 1,0 1-1,0-1 1,0 0-1,0 1 0,0-1 1,0 0-1,-1 1 1,-4 45-3272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105 113 6128,'0'0'-44,"0"-10"513,-1-76 1663,4 70 716,-1 15-974,1 10-659,18 52 742,54 205 1066,-73-261-2880,0 1 1,-1 0-1,1 0 0,-1 0 1,0 0-1,0 11 0,-1-15-107,-1-1-1,1 0 1,0 0-1,0 0 1,-1 1-1,1-1 1,0 0-1,-1 0 1,1 0-1,-1 0 1,1 0-1,-1 0 0,0 0 1,1 0-1,-1 0 1,0 0-1,0 0 1,0 0-1,0 0 1,0-1-1,0 1 1,0 0-1,0-1 1,0 1-1,0-1 1,0 1-1,0-1 1,0 1-1,0-1 1,-1 0-1,1 0 1,0 1-1,0-1 1,0 0-1,-1 0 1,1 0-1,0 0 1,0-1-1,-2 1 1,-8-1 26,0-1 1,1 0 0,-1-1 0,1 0 0,-1 0 0,1-1 0,0 0-1,0-1 1,1 0 0,0-1 0,0 0 0,0-1 0,0 1-1,-14-16 1,21 19-89,0 0-1,0 0 0,0 0 1,0 0-1,0 0 1,1-1-1,-1 1 0,1 0 1,0-1-1,-1-6 1,0-6-2946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12360,'0'0'1784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1 12864,'0'0'2008,"-11"9"-1523,-122 92 647,58-46-503,-31 18 172,-13 9 211,101-68-681,0 1 0,1 1 1,1 1-1,-16 20 0,24-26 399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6424,'0'0'2636,"5"13"-1903,6 21-248,-2 0 0,5 40 0,-1-7 521,28 83 1,-22-84-89,15 86 0,-30-126-707,4 30 599,17 59 1,-23-106-594,1-1 0,-1 0 1,0 1-1,-1 0 0,0-1 1,0 1-1,-1 0 0,0-1 1,-3 18-1,-2-9 294,5-14-389,-1 1-1,0-1 0,1 0 0,-1 0 1,-1 0-1,1 0 0,0 0 1,-4 4-1,4-6-102,0 0 1,1 0 0,-1-1 0,-1 1-1,1 0 1,0-1 0,0 1-1,0-1 1,0 0 0,0 1-1,0-1 1,-1 0 0,1 1-1,0-1 1,0 0 0,0 0-1,-1 0 1,1 0 0,0 0-1,0-1 1,0 1 0,-1 0 0,1 0-1,0-1 1,0 1 0,0-1-1,0 1 1,0-1 0,-2 0-1,-1-2 5,0 1-1,0-1 0,0 0 1,0 0-1,0 0 0,1 0 1,-7-8-1,-21-32 102,23 33-99,-7-14 29,1-1 0,0 0 1,2-1-1,1 0 0,-10-37 0,-26-142 196,44 186-210,0-1 0,1 0 0,1 1 0,3-29-1,-1 37-17,0 1 0,1 0 0,0 0 0,1 0 1,0 0-1,1 0 0,0 1 0,0 0 0,1-1 0,8-9 0,-5 8-1,0 0 0,1 0 0,0 1 0,1 1 0,0-1 0,1 2 0,0-1 0,15-8 0,-22 15-19,0 0 0,1 0 0,-1 0 1,1 1-1,-1-1 0,1 1 0,-1 0 0,1 0 0,0 1 0,-1 0 1,1 0-1,0 0 0,0 0 0,-1 0 0,1 1 0,0 0 1,-1 0-1,1 0 0,-1 1 0,0 0 0,1-1 0,-1 2 1,0-1-1,0 0 0,0 1 0,0 0 0,6 5 0,-5-3-2,1 1 0,-1 0 0,0 0 0,-1 0 0,1 0 0,-1 1 0,-1 0 0,1 0 0,-1 0 0,0 0 0,-1 0 0,0 1 0,0-1 0,0 1 0,-1-1 0,0 1 0,-1 0 0,1 0 0,-2-1 0,0 12 0,-3 9 17,-2-1 0,0 1 1,-2-1-1,-14 33 0,14-43 15,0-1 0,-1 1 0,-15 19 0,8-11 22,15-24-49,0 1 1,0 0-1,0 0 1,0 0 0,1 0-1,-1 0 1,1 0-1,-1 0 1,1 0-1,0 0 1,-1 0-1,1 0 1,0 0-1,0 1 1,1-1-1,-1 0 1,0 0-1,1 0 1,-1 0-1,1 0 1,0 0-1,0 0 1,0-1-1,0 1 1,2 4-1,3 2 5,1 0 0,0 0-1,0-1 1,9 8 0,6 6 15,-12-10-20,0 1-2,0 0 0,1-1 0,1 0 1,0-1-1,14 9 0,-22-17-4,0 1 0,-1-1 1,1 1-1,-1 0 0,1 0 0,-1 0 0,0 1 1,0-1-1,-1 1 0,1 0 0,-1-1 0,1 1 1,-1 0-1,-1 0 0,1 1 0,0-1 0,1 8 1,-3-9 6,0 1 0,0 0 0,0-1 0,0 1 0,-1 0 1,1-1-1,-1 1 0,0-1 0,0 1 0,0-1 0,-1 1 0,1-1 1,-1 0-1,0 0 0,0 0 0,0 0 0,0 0 0,-1 0 0,1 0 1,-1-1-1,1 1 0,-6 2 0,-5 5 39,-1 0 0,0-1 1,0-1-1,-1 0 0,-25 9 0,2-5 121,-46 9 0,77-18-225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11760,'0'0'1297,"-2"11"-794,-5 35 393,0 53 1,7-84-600,0-1 0,1 1-1,0-1 1,1 1 0,1-1-1,0 0 1,1 0 0,11 26-1,-12-34-82,0 0 0,1 0-1,-1-1 1,1 1 0,0-1-1,0 0 1,8 7-1,-10-11-179,0 1 0,1-1-1,-1 0 1,1 0 0,-1 0-1,1 0 1,-1 0 0,1 0-1,-1-1 1,1 1 0,0-1-1,-1 0 1,1 1 0,0-1-1,-1-1 1,1 1 0,0 0-1,-1-1 1,1 1 0,4-2-1,-4 1-167,0-1 0,0 1-1,1-1 1,-1 1-1,0-1 1,-1 0 0,1 0-1,0-1 1,-1 1-1,1 0 1,-1-1-1,3-3 1,-3 4-765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12360,'0'0'2024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6328,'0'0'7414,"11"0"-6922,203 12 2305,-62-23-1708,-44 2-488,-48 5-21,116-23 1,-141 21-293,54-3 0,13-2 523,-94 9-640,-7 0-16,-18 5-357,1 3-2621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4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7736,'0'0'8329,"8"-12"-7835,-4 6-432,0 0 0,0 0-1,1 0 1,-1 1-1,1 0 1,1 0 0,-1 0-1,1 0 1,0 1-1,0 0 1,0 1-1,0-1 1,1 1 0,-1 0-1,12-3 1,39-5 633,0 3 0,94-1 0,-67 5-87,71 3 557,-86 1-641,-41-2-275,15 1 246,-41 1-461,0 0 0,1 1 0,-1-1-1,0 1 1,0 0 0,0-1 0,0 1 0,0 0 0,0 0 0,0 0-1,0 1 1,0-1 0,0 0 0,0 1 0,2 2 0,-1 1-88,-1 0 1,0 1 0,0-1-1,-1 1 1,1-1 0,-1 1-1,0-1 1,0 8-1,0-2-2456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4312,'0'0'10146,"-3"19"-9984,1-8-134,0 3 6,-1-1 1,2 1-1,0 0 0,1 0 0,0 0 1,1 0-1,4 23 0,51 237 1085,-51-231-848,-5-33-129,0-1 1,1 1-1,0-1 1,1 1-1,0-1 1,1 1-1,0-1 1,0 0-1,8 13 1,-9-18-64,0 1 1,0-1 0,0 1-1,0 0 1,-1-1 0,1 1-1,-1 0 1,0 0 0,0 6 0,7 27 417,-11-69 208,-8-28-656,-9-86 124,6 30-10,9 80 74,-1-62 0,9 18 306,-2 73-469,0 0 0,0 0 0,0 1 0,1-1 0,0 1 0,3-8 0,2-5 99,-4 12-140,-1 0 0,1 0 0,0 0 0,0 1 0,1-1 0,-1 1 0,1 0 0,0 0 0,1 1 0,-1-1 0,1 1 0,0 0 0,0 0 0,0 0 0,1 1 0,-1 0 0,1 0 0,0 0 0,-1 1 0,1-1 0,1 2 0,-1-1 0,0 1 0,0-1 0,1 2 0,-1-1 0,0 1 0,1 0 0,-1 0 1,0 1-1,1 0 0,-1 0 0,0 0 0,8 3 0,2 1 1,-1 1 0,0 0-1,0 1 1,27 17 0,-34-18-19,0 0 0,0 0 0,-1 0-1,0 1 1,-1 0 0,1 1 0,-1-1-1,-1 1 1,9 15 0,-13-19-8,0 0 1,1 0-1,-2 0 1,1 0-1,0 0 1,-1 1-1,1-1 1,-1 0-1,-1 0 1,1 0-1,0 0 0,-1 1 1,-1 3-1,-1 4 8,-1 0-1,0 0 1,-6 12 0,-10 11 34,-1-1 0,-2-1 1,-34 40-1,51-67-30,1 0 0,-1-1 0,-1 0 0,-8 6 0,10-8 20,1 0-1,-1 0 1,0 1-1,1 0 0,0 0 1,0 0-1,-5 8 1,8-12-31,1 0 0,0 0 1,0 0-1,0 1 1,0-1-1,0 0 0,0 0 1,0 1-1,0-1 1,0 0-1,0 1 0,-1-1 1,1 0-1,0 0 1,1 1-1,-1-1 0,0 0 1,0 0-1,0 1 1,0-1-1,0 0 1,0 0-1,0 1 0,0-1 1,0 0-1,0 0 1,1 1-1,-1-1 0,0 0 1,0 0-1,0 0 1,0 1-1,1-1 0,-1 0 1,0 0-1,1 0 1,14 6 114,30 0-134,-25-4 41,5 2-29,-1 1-1,0 2 1,0 0 0,-1 1-1,24 12 1,-40-15-8,0 0-1,0 0 1,-1 0 0,1 1 0,-1 0-1,-1 0 1,1 0 0,6 11 0,-11-15 9,-1-1 0,0 1 0,1 0 0,-1-1 0,0 1 0,0-1 0,0 1 0,0 0 0,0-1 0,0 1 0,0 0 0,0-1 0,-1 1 1,1-1-1,-1 1 0,1 0 0,-1-1 0,0 1 0,1-1 0,-1 0 0,0 1 0,0-1 0,0 0 0,0 1 0,-2 1 0,-1 2 4,-1 0-1,0 0 0,0-1 0,0 1 1,-7 3-1,-4 1 0,1-1 0,-1-1 0,-1-1 0,1 0 0,-1-1 0,0-1 0,0-1 0,0 0 0,-30 1-1,-17-4 183,-83-10-1,88 5-13,21-4-50,20-2-125,18 11-5,-1-1 0,1 1-1,0-1 1,-1 1 0,1-1-1,0 1 1,-1-1-1,1 1 1,0-1 0,0 1-1,-1-1 1,1 1 0,0-1-1,0 1 1,0-1 0,0 0-1,0 1 1,0-1 0,0 1-1,0-1 1,0 1 0,0-1-1,0 0 1,0 1 0,1-2-1,19-32-1375,-15 28-848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8744,'0'0'4784,"12"-12"-4327,43-37-25,-51 45-349,1 1-1,-1 0 1,1 0 0,-1 0-1,1 1 1,0-1 0,0 1-1,1 0 1,-1 0 0,0 1-1,0 0 1,1 0 0,-1 0-1,1 1 1,-1-1 0,1 1-1,-1 0 1,1 1 0,-1 0-1,1-1 1,-1 2 0,0-1-1,1 1 1,-1 0 0,0 0-1,0 0 1,0 0-1,-1 1 1,1 0 0,0 0-1,-1 0 1,5 5 0,-7-5-39,-1-1 0,1 1 0,-1-1 1,1 1-1,-1 0 0,0-1 0,0 1 1,-1 0-1,1 0 0,0 0 0,-1 0 0,0 0 1,1 0-1,-1 0 0,-1 0 0,1-1 1,0 1-1,-1 0 0,1 0 0,-3 5 0,1 1 63,-1 0 0,0 0-1,-1-1 1,0 1-1,-7 11 1,-4-2 140,-8 11 81,22-28-284,0 1 0,1-1 0,-1 0 0,0 1 0,1-1 0,-1 1 0,0-1 0,1 1 0,0-1 0,-1 1 1,1-1-1,0 1 0,0 0 0,0-1 0,0 1 0,0-1 0,1 4 0,0-4-14,0 0 0,0 0 0,0 0 0,0-1 0,1 1 0,-1 0 0,0 0 0,1-1 0,-1 1 0,0 0 0,1-1 0,-1 0 0,1 1 0,-1-1 0,1 0 0,1 1 0,5 0 76,2 2 42,1-2 0,-1 1 1,0-1-1,1-1 0,-1 0 1,0-1-1,1 1 0,-1-2 0,0 0 1,0 0-1,0-1 0,17-6 1,-24 8-144,-1 0 0,1 1 1,-1-1-1,1 1 0,-1 0 1,0 0-1,1 0 1,-1 0-1,1 1 0,-1-1 1,1 0-1,3 2 0,7 3-2957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6424,'0'0'1989,"6"-12"-1434,38-74 401,-36 73-746,0 1 0,0 1-1,1-1 1,1 1 0,18-17-1,-12 17 58,0 0-1,0 2 1,1-1-1,0 2 1,0 1-1,1 0 1,0 1-1,24-5 1,-39 10-199,1 0 1,-1 1-1,1 0 0,-1-1 1,1 1-1,-1 0 1,1 1-1,-1-1 0,1 1 1,-1-1-1,1 1 0,-1 0 1,1 1-1,-1-1 1,0 0-1,0 1 0,0 0 1,0 0-1,6 4 1,-5-2 8,0 1 1,0 0-1,0 0 1,0 0 0,-1 0-1,0 1 1,0-1-1,0 1 1,-1 0 0,3 9-1,3 19 194,-1-1 0,-2 1-1,2 36 1,-5-37 58,1 0-1,2 0 1,14 49-1,-15-70-129,1-1 0,1 1-1,11 17 1,-16-27-168,1 0 1,-1 0-1,1 0 0,0 0 0,-1-1 0,1 1 1,0-1-1,0 1 0,0-1 0,1 0 1,-1 0-1,0 0 0,0 0 0,1 0 0,-1 0 1,0-1-1,1 1 0,-1-1 0,1 0 1,-1 0-1,1 1 0,-1-1 0,0-1 0,1 1 1,-1 0-1,1-1 0,-1 1 0,0-1 1,1 0-1,-1 0 0,0 0 0,1 0 0,-1 0 1,0 0-1,0 0 0,0-1 0,0 1 1,0-1-1,-1 0 0,1 1 0,0-1 0,2-3 1,0-6 0,0 1 1,0-1-1,-1 0 1,0 1-1,-1-1 1,0-1-1,-1 1 1,0-18 0,-9-96 101,3 84-83,-1-15 12,-3-46 57,9 87-86,0 1 1,1-1-1,0 0 1,7-25-1,-6 34-22,-1 1 1,1 0-1,0-1 1,1 1-1,-1 0 0,1 0 1,0 1-1,0-1 1,6-5-1,-7 7-7,1 1 0,0-1 0,0 1 0,0 0 0,0 0 0,0 0 0,0 1 0,0-1 0,1 1 0,-1 0 0,0-1 0,1 2 0,0-1 0,-1 0 0,6 0 0,16 2 51,0 0 1,0 2-1,0 1 0,-1 1 0,43 14 1,-30-8 189,48 7-1,-72-16 111,-1 1-1,19 6 1,-27-8-32,-3-1 48,-6 7-472,3 0-3005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12160,'0'0'749,"1"11"-234,0 7-129,2 1 1,0-1 0,1 1-1,0-1 1,14 32 0,-8-30 70,-7-12-177,1 0 0,0 0 1,0 0-1,1-1 0,-1 1 0,2-1 0,-1 0 1,1-1-1,0 0 0,14 12 0,-19-18-246,0 1 0,1-1 0,-1 1 0,0-1-1,1 0 1,-1 1 0,0-1 0,1 0 0,-1 0-1,0 0 1,1 0 0,-1 0 0,0 0 0,1 0 0,-1-1-1,0 1 1,0 0 0,1-1 0,-1 1 0,2-2-1,24-16 64,-11 3-953,-2 0 0,16-20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11760,'0'0'1368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1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13264,'0'0'1448,"91"10"-920,-17-2 128,17 2 7,22-1-15,4 1 0,4-2 32,2 2 8,-15-4-72,-11-6 0,-16-2-248,-7-2 8,-3-2-232,-11 0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29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11952,'0'0'5049,"4"13"-4372,13 44 263,8 63 0,5 191 2169,-24-223-1879,-8-30 152,1-49-3703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5120,'0'0'12841,"15"-2"-12476,15-1-126,-1 1-1,52 3 1,7 7 677,95-4 0,-176-4-861,0 0-1,0 0 1,0 1 0,0 0-1,0 0 1,-1 1-1,1-1 1,-1 1 0,11 5-1,11 10-2645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6016,'0'0'11951,"2"17"-11736,4 25-5,15 50 0,33 85 565,-22-31 678,-28-131-1082,1 8 165,-2-10-122,0-10 44,-2-10-266,-4-39-136,-2 0 1,-1 0-1,-3 0 0,-1 1 1,-22-56-1,-22-110 126,53 203-178,0 1 1,0-1-1,1 1 1,0 0-1,0-1 1,1 1-1,0-1 1,0 1-1,1 0 1,-1 0-1,2 0 1,-1 0-1,1 0 1,0 0-1,1 0 1,5-8-1,-4 8-3,1 0 0,0 0 1,1 0-1,-1 1 0,1-1 0,0 2 0,0-1 0,1 1 0,0 0 0,0 1 0,0 0 0,1 0 1,8-2-1,8-2 15,1 2 1,-1 1-1,1 0 1,33 0-1,-56 5-13,0 0-1,0 0 0,0 0 0,0 0 0,0 0 1,0 1-1,0-1 0,0 1 0,0 0 0,0 0 1,0 0-1,0 0 0,0 1 0,-1-1 1,1 1-1,0-1 0,-1 1 0,1 0 0,-1 0 1,0 0-1,0 1 0,1-1 0,-2 0 0,5 6 1,-4-4 2,-1 1 0,1-1 1,-1 1-1,0-1 0,0 1 0,0 0 1,-1 0-1,0-1 0,0 1 1,0 0-1,0-1 0,-1 1 0,1 0 1,-1 0-1,-1-1 0,-1 5 1,-8 21 36,-2-1 1,-1 0-1,-23 34 1,-3 5 65,23-38 30,-40 50 0,56-79-131,0 0-1,0 0 0,0 1 1,0-1-1,0 0 1,1 1-1,-1-1 0,0 1 1,1-1-1,-1 1 1,1-1-1,0 1 0,-1-1 1,1 1-1,0 0 1,0-1-1,0 1 0,0-1 1,0 1-1,1-1 1,-1 1-1,0-1 0,1 1 1,-1-1-1,1 1 1,0-1-1,-1 1 0,1-1 1,0 0-1,0 1 1,0-1-1,0 0 0,0 0 1,0 1-1,0-1 1,1 1-1,6 4 8,-1-1 0,0 1 0,1-1 1,15 7-1,-17-9-4,64 29 17,87 28 0,-135-54-27,-14-4 0,0 0 0,0 1 0,11 4 0,-17-6 0,0 0 0,-1 0 0,1 0 0,-1 0 0,1 0 0,-1 1 0,1-1 0,-1 0 0,0 1 0,1-1 0,-1 1 0,0-1 0,0 1 0,0-1 0,0 1 0,0 0 0,-1-1 0,1 1 0,0 0 0,0 2 0,-2-2 2,1 0 0,0 0 0,-1 0 0,1-1 0,-1 1-1,1 0 1,-1 0 0,0-1 0,0 1 0,0 0 0,0-1 0,0 1-1,0-1 1,0 1 0,0-1 0,-1 1 0,1-1 0,-2 1 0,-4 6 8,0 0-3,-1 0 0,0-1 1,-1 0-1,0 0 0,0-1 1,0 0-1,0 0 0,-1-1 1,-19 7-1,-9 0 66,-53 12 0,59-17 6,20-4-30,8-1-27,-1-1-1,0 0 1,0 0-1,1 0 1,-1 0-1,0-1 1,-8 0 0,12 0-30,1 0 0,0 0 1,0 0-1,0 0 1,0 0-1,0 0 1,0 0-1,0 0 1,0-1-1,0 1 1,-1 0-1,1 0 0,0 0 1,0 0-1,0 0 1,0 0-1,0 0 1,0 0-1,0 0 1,0 0-1,0 0 0,0 0 1,0 0-1,0-1 1,0 1-1,0 0 1,0 0-1,0 0 1,0 0-1,0 0 1,0 0-1,0 0 0,0 0 1,0 0-1,0-1 1,0 1-1,0 0 1,0 0-1,0 0 1,0 0-1,0 0 0,0 0 1,0 0-1,0 0 1,0 0-1,0-1 1,0 1-1,0 0 1,0 0-1,0 0 0,0 0 1,0 0-1,0 0 1,0 0-1,0 0 1,1 0-1,6-6-107,6 0-3241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6424,'0'0'13742,"11"-5"-13749,33-15-2531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9240,'0'0'3978,"13"-10"-3443,74-55 556,-68 49-569,-14 11-206,1 0 0,0 0 0,0 0 0,0 1 0,12-7 0,-16 11-253,-1-1 0,1 1 0,0-1-1,-1 1 1,1 0 0,0-1 0,-1 1 0,1 0 0,0 0 0,0 0 0,-1 0 0,1 1-1,0-1 1,-1 0 0,1 1 0,0-1 0,-1 1 0,1-1 0,0 1 0,-1 0 0,1 0-1,-1 0 1,1 0 0,-1 0 0,0 0 0,1 0 0,-1 0 0,0 1 0,0-1 0,2 2-1,2 5 55,-1 0-1,0 0 1,0 1-1,0-1 0,-1 1 1,0 0-1,-1-1 1,3 15-1,8 28 216,0-20-33,1 0 0,19 29-1,-29-54-226,0-1 0,0 1 0,0-1 0,1 0-1,0 0 1,0-1 0,0 1 0,0-1 0,1 0-1,0-1 1,11 6 0,-14-8-48,-1 0 0,1 0 0,-1 0 0,1 0 0,0-1 0,-1 1 1,1-1-1,0 0 0,-1 0 0,1 0 0,0 0 0,0 0 0,-1 0 0,1-1 0,0 0 0,-1 1 0,1-1 0,-1 0 0,1 0 0,-1 0 0,1-1 1,-1 1-1,0-1 0,0 1 0,0-1 0,0 0 0,0 0 0,0 1 0,0-1 0,0-1 0,-1 1 0,3-3 0,6-12 26,0 1 0,-1-2 1,-1 0-1,0 0 0,-1 0 0,-2-1 0,0 0 0,5-34 0,-9 47-41,4-26 74,0 0 1,3 0-1,16-45 1,-23 74-75,0 1 1,1 0-1,-1-1 1,0 1-1,1 0 1,0 0-1,0 0 1,-1 0-1,1 0 0,0 0 1,0 0-1,1 1 1,-1-1-1,0 1 1,0 0-1,1-1 1,-1 1-1,1 0 1,-1 0-1,1 1 1,0-1-1,-1 0 1,1 1-1,0 0 1,5 0-1,5 0 9,1 1 0,-1 0-1,1 2 1,14 3 0,10 2 20,-13-6 16,-17-2 0,0 1-1,0 0 0,-1 0 1,1 0-1,-1 1 1,12 5-1,-6 0 581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8:5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11352,'0'0'2390,"16"-1"-1812,220-21 1917,-223 22-2140,0 0-1,17 2 1,10 1 853,-33-1-764,-7 2-2706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8032,'0'0'9065,"11"-5"-8453,-3 1-475,-2 1-53,-1 0 0,1 1 0,-1-1 0,1 2 0,0-1 0,0 1 0,0-1 0,0 2 0,0-1 0,0 1 0,7 0 0,30 3 793,-10 0-17,0-1 0,50-4 0,-22-10-148,-46 8-1353,0 0 0,1 2-1,19-2 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7632,'0'0'1037,"-7"16"-456,-20 48 303,-37 135 0,49-130-446,3 1 0,-3 93 0,14-112-167,2-1 0,2 1 0,2-1-1,13 52 1,31 77 687,-40-152-712,2 0 1,0-1 0,2 0 0,24 35 0,-13-27 187,2-1 0,1-1 0,57 52-1,-67-70-303,0 0-1,1-2 1,1 0-1,0-1 0,0-1 1,1 0-1,0-2 1,1 0-1,25 5 0,-8-6-1163,66 1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5016,'0'0'1597,"17"11"-1249,201 139 843,-185-125-854,-1 2 1,-1 1-1,-2 1 1,-1 1-1,45 62 1,-43-46 77,-2 0 1,-2 2-1,-2 1 0,-2 1 0,-2 1 1,24 100-1,-35-108-119,-3 0 1,-1 0-1,-2 1 0,-2-1 1,-2 1-1,-2 0 0,-1-1 1,-3 0-1,-13 47 1,-50 122 988,59-186-992,-1 0-1,-1-1 1,-1-1-1,-2 0 1,-32 39 0,43-57-184,0-1 0,-1 0 1,1 0-1,-1-1 0,0 1 1,0-1-1,-1-1 0,1 1 1,-1-1-1,0 0 0,0-1 1,-8 3-1,15-5-143,-1 0 0,1 0 1,-1 0-1,1 0 0,-1 0 0,1 0 1,-1 0-1,1 0 0,-1 0 0,1 0 0,-1 0 1,1-1-1,-1 1 0,1 0 0,-1 0 0,1-1 1,0 1-1,-1 0 0,1 0 0,-1-1 1,1 1-1,0 0 0,-1-1 0,1 1 0,0-1 1,-1 1-1,1-1 0,0 1 0,0 0 0,-1-1 1,1 0-1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91 186 6632,'0'0'4648,"3"14"-3847,26 183 1512,6 36 656,-29-204-2288,-1 1-1,-1 0 0,-2-1 0,-2 38 1,0-62-387,-1 1 1,-1 0-1,1-1 1,-1 1-1,0-1 1,0 1-1,-1-1 1,1 0-1,-6 7 1,5-53 1046,-3-79-1294,-16-144-338,7 168-237,-6-181 0,27 214 312,-2 50 622,0 12 0,-1 9-152,-3-7-234,1 1 0,1-1 0,-1 0 0,0 0 1,0 0-1,0 0 0,1 0 0,-1 0 1,0-1-1,1 1 0,-1 0 0,0-1 1,1 1-1,2 0 0,8 5 46,87 41 190,-10-5-113,-79-37-123,25 14 59,41 30 0,-67-43-66,-1 1 0,1 0 1,-1 1-1,-1 0 0,1 0 0,-2 0 0,1 1 1,-1 0-1,8 16 0,-13-22-9,0 0 1,0 0-1,0 0 0,-1 0 0,1 0 1,-1 0-1,0 0 0,0 0 0,0 0 1,-1 0-1,1 1 0,-1-1 0,1 0 1,-1-1-1,0 1 0,0 0 0,-2 3 1,-3 6 6,0 0 0,-14 17 1,13-19-4,-3 4-2,0-1 1,-2 0-1,1-1 1,-2-1 0,0 0-1,0 0 1,-1-2-1,0 1 1,-29 13-1,-69 38 176,112-61-181,0 0 1,0 0-1,0 0 1,1 0-1,-1 0 1,0 0 0,0 1-1,0-1 1,0 0-1,1 0 1,-1 0 0,0 0-1,0 0 1,0 0-1,0 1 1,0-1 0,0 0-1,0 0 1,1 0-1,-1 0 1,0 1 0,0-1-1,0 0 1,0 0-1,0 0 1,0 1-1,0-1 1,0 0 0,0 0-1,0 0 1,0 0-1,0 1 1,0-1 0,0 0-1,0 0 1,0 0-1,0 1 1,0-1 0,0 0-1,-1 0 1,1 0-1,0 0 1,0 1-1,0-1 1,0 0 0,0 0-1,0 0 1,0 0-1,-1 0 1,1 1 0,0-1-1,0 0 1,0 0-1,0 0 1,-1 0 0,1 0-1,0 0 1,0 0-1,0 0 1,0 0 0,-1 0-1,1 0 1,0 0-1,-1 0 1,20 4 35,48 2-19,-37-4-33,-1 1 1,44 10-1,-42-6-22,31 2-1,-39-6-6,0 1 0,0 0-1,23 9 1,-45-13 40,1 1 0,-1-1 0,1 1 0,-1 0 0,0-1 0,1 1 0,-1 0 0,0 0-1,0 0 1,0 0 0,0 0 0,0 0 0,0 1 0,0-1 0,0 0 0,0 0 0,0 1 0,-1-1 0,1 0 0,0 1-1,-1-1 1,1 1 0,-1-1 0,0 1 0,1-1 0,-1 1 0,0-1 0,0 1 0,0-1 0,0 1 0,-1 2 0,1-1 2,-1 0 0,0 0 0,0 0 0,0-1 0,0 1 0,0 0 0,-1 0 0,1-1 0,-1 1 0,0-1 0,1 1 0,-1-1 0,-1 1 0,-3 2 0,-23 16 16,-1-2-1,0-1 0,-1-1 0,-1-1 1,-57 18-1,8-10 90,-104 18 0,173-40-85,-6 1 28,0 1 0,1 0 0,-1 1 0,-20 9 0,37-13-44,0-1 1,0 0-1,1 1 1,-1-1-1,0 0 1,0 1-1,1-1 1,-1 1-1,0 0 1,1-1-1,-1 1 1,1-1-1,-1 1 1,1 0-1,-1-1 1,1 1-1,-1 0 1,1 0-1,-1 1 1,1-2-11,0 1 0,0-1 0,0 1 0,0-1 0,1 1 0,-1-1 0,0 1 0,0-1 0,0 1 0,1-1 0,-1 1 0,0-1 1,1 1-1,-1-1 0,0 0 0,1 1 0,-1-1 0,1 0 0,-1 1 0,0-1 0,1 0 0,0 1 0,4 1-86,0 0 0,-1 0 0,1 0 0,0-1 0,7 2 1,20 2-3419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10656,'0'0'2070,"-5"13"-1355,-5 11-212,1 1 1,2 0 0,0 1-1,2 0 1,-2 31-1,6-42-96,1-1-1,1 1 1,0 0 0,1-1-1,1 1 1,4 15 0,-6-29-346,-1 1 0,1-1 1,-1 1-1,1-1 0,0 1 1,0-1-1,-1 0 1,1 1-1,0-1 0,0 0 1,0 0-1,1 0 0,-1 0 1,0 0-1,0 0 0,0 0 1,1 0-1,-1 0 0,1 0 1,-1-1-1,0 1 0,1-1 1,-1 1-1,1-1 0,-1 1 1,1-1-1,0 0 0,-1 0 1,1 0-1,-1 0 0,1 0 1,-1 0-1,1 0 1,0 0-1,-1-1 0,1 1 1,-1-1-1,1 1 0,-1-1 1,1 1-1,-1-1 0,0 0 1,2-1-1,6-3-14,0-1 0,0 0 0,-1 0 0,0-1 0,7-8 0,0-1-235,21-31-1,-21 23-2442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0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13056,'0'0'4001,"13"-14"-3424,-1 1-428,-4 4-49,0 0-1,0 1 1,1 0-1,0 1 1,1-1 0,0 2-1,0-1 1,15-6-1,-3 3 175,0 1 1,1 1-1,0 1 0,1 0 0,0 2 0,0 1 0,0 1 0,0 1 0,0 1 0,27 2 0,-48-1-196,0 0-1,0 1 1,0-1 0,-1 1-1,1 0 1,0 0 0,0 0 0,-1 0-1,1 0 1,-1 0 0,1 1-1,-1-1 1,0 1 0,1 0-1,-1 0 1,3 3 0,-3-3 8,-1 1-1,0-1 1,0 1 0,0 0-1,0-1 1,0 1 0,-1 0 0,1-1-1,-1 1 1,0 0 0,0 0 0,0-1-1,0 1 1,0 0 0,-1 0-1,1-1 1,-2 6 0,-3 6 105,-1-1 0,0 1 0,0-2 1,-1 1-1,-1-1 0,0 0 0,-17 19 0,-5 8 236,6-7-84,14-20-87,1 1 0,0 0 0,1 0 0,0 1-1,-9 22 1,16-34-218,1 0 0,-1 1 0,1-1 0,0 0 0,0 0 0,0 1 0,0-1 0,0 0 0,0 0 0,0 1 0,1-1 0,-1 0 0,1 0 0,0 1 0,0-1 0,0 0 0,0 0 0,0 0 0,0 0 0,0 0 0,1 0 0,-1-1 0,1 1 0,1 1 0,5 5 72,0-2 1,0 1 0,18 10 0,-12-8-38,68 40 309,-57-36-98,-1 2-1,0 0 1,-1 1 0,42 39 0,-63-53-242,0 0-1,0 0 1,0 1-1,0-1 1,-1 1-1,1-1 1,0 1-1,-1 0 1,0-1-1,0 1 1,0 0-1,0 0 1,0 0-1,0 4 1,-1-5-18,0 0 0,-1 1 0,1-1-1,-1 0 1,1 0 0,-1 1 0,0-1 0,0 0 0,0 0 0,0 0-1,0 0 1,0 0 0,-1-1 0,1 1 0,-1 0 0,1-1-1,-1 1 1,0 0 0,-2 1 0,-6 5-24,0-1 0,-1 0 0,0 0 0,0-1 0,0 0 0,-1-1 0,0 0 0,0-1 0,0-1 0,0 1 0,-1-2 0,1 0 0,-26 1 0,-49-1 854,35-2-5664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12256,'0'0'552,"83"-22"-1528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6128,'0'0'5336,"2"9"-4914,27 104 384,22 80 231,-26-109-397,19 114 0,-31-131-294,-8-40 40,0 0 0,2 53 0,-7-80-364,0 0 0,0 1 0,0-1-1,1 0 1,-1 1 0,0-1 0,0 0 0,0 1 0,0-1 0,0 0 0,0 1 0,0-1-1,0 0 1,0 0 0,0 1 0,0-1 0,-1 0 0,1 1 0,0-1 0,0 0 0,0 1-1,0-1 1,0 0 0,-1 1 0,1-1 0,0 0 0,0 0 0,0 1 0,-1-1 0,1 0 0,0 0-1,0 0 1,-1 1 0,-6-11 412,-6-22-103,13 32-324,-36-113 472,-8-24 48,31 103-389,2-2-1,1 1 1,2-1-1,1 0 1,2-1 0,0-50-1,5 77-104,1-1-1,0 1 1,1-1 0,0 1 0,0 0-1,1 0 1,0 0 0,1 0-1,1 0 1,-1 1 0,1 0 0,1 0-1,0 0 1,13-15 0,-16 20-14,0 1 0,1 0 0,-1 0 0,1 1 0,0-1 0,0 1 0,0-1 0,0 1 0,0 1 0,0-1 0,1 0 0,-1 1 0,0 0 0,1 0 0,-1 0 0,1 1 0,0 0 0,-1 0 0,1 0 0,6 1 0,1 1 13,-1 0 0,1 1 0,-1 0 0,0 1-1,0 1 1,19 10 0,-24-12-19,-1 1-1,0-1 0,-1 1 0,1 1 1,-1-1-1,1 1 0,-1 0 0,-1-1 1,1 2-1,-1-1 0,1 0 0,-2 1 1,1-1-1,-1 1 0,1 0 0,-2 0 1,1 0-1,-1 0 0,1 0 0,-2 1 1,1-1-1,-1 9 0,0 0 9,-1 0-1,0 0 1,-1 0-1,-1 0 1,0 0-1,-1-1 1,-1 0-1,-8 19 1,4-17 19,0-2 0,0 1 0,-13 13 0,-13 20 79,33-45-106,1-1 0,0 0 0,-1 1 0,1-1 0,0 0 0,0 1 0,0 0 0,1-1 0,-1 1 0,1-1 0,-1 4 0,1-4-4,0-1-1,1 0 1,-1 1-1,1-1 1,-1 1-1,0-1 0,1 0 1,0 0-1,-1 1 1,1-1-1,0 0 1,0 0-1,0 0 0,0 0 1,0 0-1,0 0 1,0 0-1,0 0 1,0 0-1,0 0 0,0-1 1,3 2-1,143 69 224,-27-15-112,-111-51-116,0 0 0,-1 1 0,1 0 0,-1 1 0,9 9 0,-14-14 0,0 1-1,-1 0 1,1 0-1,-1 0 1,0 0-1,0 0 1,0 1-1,0-1 1,-1 1-1,0-1 1,1 1-1,-1-1 1,0 1-1,-1 0 1,1 0-1,-1-1 0,1 6 1,-2-6-2,1 0 0,-1 0 0,0-1 0,0 1 0,0 0 0,0-1 1,-1 1-1,1 0 0,-1-1 0,1 0 0,-1 1 0,0-1 0,0 0 0,-3 3 0,-34 25 41,33-25-34,-8 4 8,0 0 1,-1-1 0,0-1 0,-1 0 0,0-1-1,0-1 1,-20 4 0,-15 0 102,-54 3-1,94-11-86,-1 0 0,1-1 0,0-1 0,-1 1 0,1-2 0,-17-3 0,25 4-32,0 0 0,-1 0 1,1 0-1,0-1 0,0 1 0,0-1 0,0 0 1,0 0-1,0 0 0,0 0 0,1-1 1,-1 1-1,1-1 0,0 1 0,-1-1 0,1 0 1,0 0-1,1 0 0,-1 0 0,1 0 1,-1 0-1,1-1 0,0 1 0,0 0 0,-1-5 1,2 0-32,-1 0 0,1 0 0,0 0 0,1 0 0,-1 1 0,2-1 0,-1 0 0,5-13 0,2-2-1018,14-28 0,-15 38-448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7432,'0'0'1297,"11"8"-578,-4-3-589,3 3 111,1 0 0,1-1 0,-1 0 0,1-1 0,24 9 0,-13-9 209,0 0-1,0-1 1,1-2 0,25 2 0,-34-5-117,0 0 0,1-1 0,-1-1 1,0 0-1,0-1 0,0 0 0,21-9 0,-29 10-102,1-1 0,-1 1 0,15-2 0,-6 3-2225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5824,'0'0'320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3408,'0'0'8065,"16"14"-7352,244 241 2323,-209-213-2395,-39-33-344,0 0 0,-1 1 0,0 0 0,0 0 0,-1 1 0,-1 1 0,16 23 0,-18-27 321,-6-7-579,0-1 0,-1 1 0,1-1-1,-1 1 1,1-1 0,-1 1 0,1 0 0,-1-1 0,1 1-1,-1 0 1,1-1 0,-1 1 0,0 0 0,0-1 0,1 1 0,-1 0-1,0 0 1,0-1 0,0 1 0,1 1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649 1 6928,'0'0'2648,"-14"14"-2272,-187 176 648,-27 18 241,180-160-345,3 3 0,-61 86 0,100-122-358,6-15-538,0 1 0,0-1 1,0 0-1,0 0 0,0 1 0,0-1 0,0 0 0,0 0 1,0 0-1,0 1 0,0-1 0,0 0 0,0 0 0,1 0 0,-1 1 1,0-1-1,0 0 0,0 0 0,0 0 0,0 1 0,1-1 1,-1 0-1,0 0 0,0 0 0,0 0 0,1 0 0,-1 1 1,0-1-1,0 0 0,1 0 0,-1 0 0,0 0 0,0 0 0,1 0 1,2 0 70,1 0 0,-1-1 0,1 1 0,-1-1 0,0 1 0,1-1 0,4-2 0,81-32-1888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0 6928,'0'0'2358,"-12"12"-1764,-8 9-317,0 0 1,1 1-1,1 1 1,1 0-1,-26 52 1,28-38 39,2 0 0,2 1 0,2 1-1,1 0 1,2 0 0,-2 77 0,9-42 520,3-1 0,26 135 0,-22-170-493,2 0-1,1-1 1,2 0-1,2 0 1,29 53-1,-41-85-295,1 0-1,-1 0 1,1-1-1,-1 1 1,1-1-1,1 0 1,-1 0-1,0 0 1,1-1-1,0 1 0,0-1 1,0-1-1,0 1 1,0 0-1,8 1 1,-3-1-452,1-1 1,0 0 0,0-1-1,0 0 1,0-1 0,15-1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7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9240,'0'0'820,"10"-13"-442,-3 5-304,0-2 145,0 0 0,1 0 0,1 1 0,0 1 0,0-1 0,0 1-1,1 1 1,19-12 0,-24 17-36,-1 0 0,1 0 0,-1 1 0,1 0 0,-1-1 0,1 1 0,0 1 0,0-1 0,-1 1 0,9 0 0,-10 1-110,-1-1 0,1 1-1,-1 0 1,1 0 0,-1 1 0,1-1-1,-1 1 1,1-1 0,-1 1-1,0 0 1,0 0 0,0-1 0,0 1-1,0 1 1,0-1 0,-1 0-1,1 0 1,-1 1 0,0-1-1,2 4 1,15 32 606,22 70-1,-27-66-71,32 64 0,-26-71 135,-19-34-726,0-1 0,0 0 0,1 1-1,-1-1 1,0 0 0,1 0-1,-1 1 1,0-1 0,1 0-1,-1 0 1,1 0 0,-1 0 0,0 1-1,1-1 1,-1 0 0,1 0-1,-1 0 1,0 0 0,1 0 0,-1 0-1,1 0 1,-1 0 0,1 0-1,-1 0 1,0 0 0,1 0-1,-1-1 1,1 1 0,-1 0 0,0 0-1,1 0 1,-1 0 0,0-1-1,1 1 1,-1 0 0,1-1 0,11-11 209,4-22-64,-2 1 0,-2-2 1,10-41-1,-20 72-149,16-74 168,-13 49-40,2 0 0,16-42 0,-23 70-125,1 0-1,-1 0 1,1 1 0,-1-1-1,1 0 1,-1 0-1,1 0 1,0 0-1,-1 1 1,1-1-1,0 0 1,0 0-1,0 1 1,0-1 0,-1 1-1,1-1 1,0 1-1,0-1 1,0 1-1,0 0 1,0-1-1,0 1 1,0 0 0,0 0-1,0 0 1,0 0-1,0 0 1,1 0-1,-1 0 1,0 0-1,0 0 1,0 0-1,0 0 1,1 1 0,4 1 10,1 1 1,-1-1 0,0 1 0,8 6 0,-4-4 15,61 42 112,-13-8 92,-44-25 229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10152,'0'0'4616,"16"-6"-3803,18-7-250,1 2 1,1 1-1,-1 2 1,40-4-1,-41 10 116,67 7 1,-53 2-2972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 9944,'0'0'1208,"-7"14"-739,-29 48 484,-56 73 1,-19-1 395,-28 38 337,112-135-975,1 2 0,-35 73 1,25-44 794,32-64-1113,6-11-1071,-1 4-1397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9848,'0'0'8659,"7"16"-8173,4 14-129,-2 1-1,0-1 1,-2 1 0,5 54 0,-8-19 261,-2-41 317,0 0 1,-4 47-1,15-103 79,-3 0-816,0-3 0,2 0 0,2 1 0,23-43 0,-19 47 38,2 0 0,33-37 0,-53 65-230,1 0 0,-1 1 1,0-1-1,1 1 0,-1-1 1,1 1-1,0-1 1,-1 0-1,1 1 0,0 0 1,-1-1-1,1 1 1,0-1-1,-1 1 0,1 0 1,0 0-1,-1-1 1,1 1-1,0 0 0,0 0 1,0 0-1,-1 0 1,1 0-1,0 0 0,0 0 1,-1 0-1,1 0 1,0 0-1,0 0 0,0 0 1,-1 1-1,1-1 1,0 0-1,-1 1 0,1-1 1,0 0-1,-1 1 0,1-1 1,0 1-1,-1-1 1,1 1-1,-1-1 0,1 1 1,-1 0-1,1-1 1,-1 1-1,1 0 0,-1-1 1,1 2-1,2 3 11,0 1 0,0 0 0,-1 0 0,3 12 0,6 26 124,-2 1 0,2 51 0,-11-95-130,0-1-1,0 1 0,0 0 0,0 0 0,0 0 0,1-1 0,-1 1 0,0 0 0,0 0 0,0 0 0,1-1 1,-1 1-1,0 0 0,1 0 0,-1-1 0,1 1 0,-1-1 0,1 1 0,0 0 0,-1-1-4,1 1-1,-1-1 1,1 0-1,-1 0 1,1 0-1,-1 0 1,1 0-1,-1-1 1,0 1-1,1 0 1,-1 0-1,1 0 0,-1 0 1,1 0-1,-1-1 1,0 1-1,1 0 1,-1 0-1,1-1 1,-1 1-1,0 0 1,1 0-1,-1-1 1,1 0-1,22-31 141,-17 24-115,-1 1-8,75-97 277,-70 93-250,0 0 1,1 0-1,1 1 0,0 0 0,0 1 0,21-11 0,-30 19-39,-1-1 0,1 1 0,0 0 0,0 1 0,-1-1 0,1 0 0,0 1 0,0 0 0,0-1 0,0 1 0,0 0 0,0 1 1,0-1-1,0 0 0,0 1 0,-1 0 0,1-1 0,0 1 0,0 0 0,-1 1 0,1-1 0,0 0 0,-1 1 0,0 0 0,1-1 0,-1 1 0,0 0 0,0 0 0,0 0 0,0 0 1,0 1-1,2 3 0,6 7 44,-1 1 0,-1 1-1,-1 0 1,9 22 0,-13-29-17,8 23 198,12 52-1,-16-52 354,22 56-1,-23-78-482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8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11856,'0'0'897,"6"11"-570,36 54 566,2-1 0,55 59 1,-52-66-172,-30-34-240,1 0 1,2-2 0,0 0 0,24 18-1,-37-34-274,0-1-1,1 0 1,0-1-1,-1 0 1,11 3-1,-8-3 62,-10-3-309,0 0 1,0 0-1,1 0 1,-1 0 0,0 0-1,0 0 1,0 0-1,1 0 1,-1 0 0,0 0-1,0 0 1,1 0-1,-1 0 1,0 0 0,0 0-1,0 0 1,1-1-1,-1 1 1,0 0-1,0 0 1,0 0 0,1 0-1,-1 0 1,0 0-1,0-1 1,0 1 0,0 0-1,0 0 1,1 0-1,-1-1 1,0 1 0,0 0-1,0 0 1,0 0-1,0-1 1,0 1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81 12456,'0'0'638,"4"12"-314,9 38 560,9 78-1,-13-52-31,6 51 1243,33 128 0,-48-254-2072,2 6 147,-1-1 1,1 0 0,0 0-1,0 0 1,1 0 0,-1-1 0,2 1-1,-1 0 1,4 4 0,-3-11-159,-3-8-96,0-10-107,-4-31-573,-1 0 0,-3 0 0,-2 1 0,-3 0 0,-32-88 0,-16-64-1074,55 183 1783,3 12 93,1 0 1,0 0 0,0 0-1,0 0 1,1 0-1,0 0 1,0 0-1,0-1 1,1 1 0,0 0-1,0 0 1,1 0-1,0 0 1,4-11-1,-3 13 37,-1 0-1,1 0 0,0 0 1,0 1-1,0-1 0,0 1 0,1 0 1,-1-1-1,1 1 0,0 1 0,0-1 1,0 1-1,0-1 0,0 1 0,1 0 1,-1 1-1,1-1 0,-1 1 1,10-2-1,-7 2 7,0 1 1,0 0 0,0 0-1,-1 0 1,1 1-1,0 0 1,0 1-1,-1-1 1,13 6-1,-6-2 85,1 1 0,-2 1 0,21 13-1,-29-17-113,-1 0 0,1 0 0,0 1 0,-1-1 0,0 1 0,0-1 0,0 1 0,0 0 0,0 1 0,-1-1 0,0 0 0,0 1 0,3 8 0,-3-5 20,-1 0 0,0-1 0,0 1 0,0 0 0,-1 0-1,0 0 1,-3 15 0,0-6 35,-1 0 1,-1-1-1,-1 0 0,0 0 1,-1 0-1,-1-1 0,-11 18 1,0-7 105,-12 17 237,29-40-384,1-1-1,0 1 1,-1 0 0,1 0 0,0 0 0,1-1 0,-1 1 0,0 0 0,1 0-1,0 0 1,-1 0 0,1 0 0,1 6 0,-1-8-37,1 1 0,0 0 0,0 0 1,0 0-1,0-1 0,0 1 0,0-1 0,0 1 0,0-1 0,1 1 1,-1-1-1,1 1 0,1 0 0,26 17 138,-19-12-95,22 11 113,1 0-1,67 23 1,-66-28-43,0 1 0,0 2 0,31 20 0,-62-35-119,-1 0 1,0 1-1,-1-1 0,1 0 0,0 1 0,0 0 0,-1-1 0,1 1 1,0 0-1,-1 0 0,0 0 0,0 0 0,1 0 0,-1 0 0,0 0 1,-1 1-1,1-1 0,0 0 0,0 3 0,-1-3-1,0 1 0,-1-1 0,1 0 0,-1 0 0,1 1 0,-1-1 0,0 0-1,0 0 1,0 0 0,0 0 0,0 0 0,0 0 0,-1 0 0,1 0 0,0-1 0,-1 1 0,0 0 0,1-1 0,-5 3 0,-6 6 62,-1-1 1,-1-1 0,0 0 0,0-1 0,-19 7 0,-3-1 105,-42 8 0,-103 16 284,150-32-483,-1-2 1,1-2-1,-59-4 1,88 3-39,0 0 0,0 0 0,-1 0 0,1-1 1,0 1-1,0-1 0,0 1 0,0-1 0,0 0 0,0 0 0,0 0 0,0 0 1,0 0-1,0-1 0,1 1 0,-4-3 0,-2-10-3496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1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11856,'0'0'2168,"42"-60"-1592,2 26-24,9-1-8,7 15-24,3 8 15,-1 8-39,9 8 8,-3 2-152,-1-4 8,1 2-296,-3 4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12160,'0'0'1397,"16"7"-786,-2 0-467,0 0 0,0 1 0,0 0 0,-1 1 0,0 0 0,-1 1 1,0 0-1,15 19 0,11 18 291,-2 2 0,-3 2 0,-2 1 0,-2 1 1,-3 1-1,-2 1 0,34 116 0,-51-139-171,-1 0-1,-2 1 1,1 64 0,-5-81-169,-2 1 1,1-1-1,-2 0 1,0 1 0,-1-1-1,-1-1 1,0 1-1,-1-1 1,-14 26 0,3-14 68,-2-1 1,-1-1 0,-29 29 0,-75 62 222,83-80-327,-80 63-100,76-66-2862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4008,'0'0'6681,"12"6"-6000,-6-2-569,8 3 281,-1 0-1,1 0 0,0-1 0,30 7 1,7-6 623,1-3 1,0-2 0,67-5 0,-69 1-466,-2-5 307,-40 5-632,0 0 0,0 1 1,0 0-1,0 0 1,12 1-1,0 5 225,-17-2-3101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10248,'0'0'1056,"61"-14"-736,-19 4 296,6-6 16,9-2-40,-3 0 8,-7 10-64,-9 2 8,-2 0-64,-4 0 16,-3-2-137,3 8 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7832,'0'0'3913,"4"10"-3164,37 104 1118,41 180 0,-75-263-1657,3 16 577,25 74-1,-29-108-556,-4-11-156,-1 0 1,0 0-1,0 0 0,0 1 0,-1-1 0,1 0 1,-1 1-1,1-1 0,0 4 0,1 0 349,-7-13-92,1 2-296,1 0 0,-1 0 1,1-1-1,0 0 0,1 0 0,-4-8 1,4 7-15,-34-94 289,-27-123 1,52 181-230,2 11 42,2 0 1,1 0-1,-3-53 1,9 80-101,1-1 1,0 0 0,0 1 0,1-1 0,-1 1 0,1-1-1,0 1 1,1 0 0,-1 0 0,1 0 0,0 0-1,0 0 1,1 0 0,-1 1 0,1 0 0,0 0-1,0 0 1,9-6 0,-6 4-12,1 1 1,0 0-1,0 0 1,0 1-1,0 0 1,1 1-1,-1 0 0,1 0 1,0 1-1,0 0 1,9-1-1,-9 3 6,0-1 0,1 1-1,-1 1 1,0 0 0,0 0 0,12 3 0,-18-3-6,0 0 1,0 0-1,0 1 1,0-1-1,0 1 0,0-1 1,-1 1-1,1 0 1,-1 0-1,1 0 1,-1 0-1,0 0 1,1 1-1,-1-1 1,-1 1-1,1-1 0,0 1 1,-1 0-1,1 0 1,-1 0-1,2 5 1,0 2 17,-1-1 0,0 1 0,-1 0 0,0 0 0,-1 0 0,0 0 0,0 0 0,-1 0 0,0 0 0,-1 0 0,0 0 0,-7 17 0,-2 0 49,-1-1 0,-2 0-1,-17 23 1,30-47-75,-36 58 316,37-59-309,-1 0-1,1 0 1,0-1 0,0 1 0,-1 0-1,1 0 1,0 0 0,0 0 0,0 0-1,0 0 1,0 0 0,0-1 0,0 1-1,1 0 1,-1 0 0,0 0-1,0 0 1,1 0 0,-1-1 0,0 1-1,1 0 1,0 1 0,15 19 98,-9-13-88,12 12 21,1 0 1,1-2-1,0 0 0,33 20 0,19 15 10,-41-29-84,23 21-49,-50-41 56,0 1-1,-1 0 1,1 0-1,-1 1 1,0-1 0,-1 1-1,7 12 1,-10-17 23,0 0 0,0-1-1,0 1 1,0 0 0,0 0 0,0 0-1,0 0 1,0-1 0,-1 1 0,1 0 0,0 0-1,0 0 1,-1-1 0,1 1 0,0 0-1,-1-1 1,1 1 0,-1 0 0,1-1 0,-1 1-1,1 0 1,-1-1 0,0 1 0,1-1 0,-1 1-1,0-1 1,1 1 0,-1-1 0,0 0-1,-1 1 1,-26 12 30,25-12-31,-18 6 29,0-2 1,-1 0-1,1-1 1,-1-1-1,-33 0 1,16-4 36,0-1 0,-47-9 0,62 7-9,1-1-1,-40-16 1,61 21-65,1-1 0,0 1 0,-1-1 0,1 1 0,0-1 0,0 0 0,-1 0 0,1 0 0,0 0 0,0 0 0,0 0 0,0 0 0,0 0 0,0 0 0,1-1 0,-1 1 0,0 0 0,0 0 0,1-1 0,-1 1 0,1-1 0,-1 1 0,1 0 0,0-1 0,0 1 0,-1-1 0,1 1 0,0-1 0,0 1 0,0-1 0,1 1 0,-1 0 0,0-1 0,1 1 0,-1-1 0,0 1 0,1 0 0,0-1 0,-1 1 0,1 0 0,1-2 0,3-6-427,0 0-1,0 1 1,1 0 0,10-10-1,-11 12-924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8136,'0'0'7210,"10"8"-6696,-2-3-400,3 3 131,0 1 0,-1 0 0,0 0 0,16 20 0,-24-26-181,0-1-1,-1 1 1,1 0-1,-1 0 0,0 0 1,0-1-1,0 2 0,0-1 1,0 0-1,-1 0 0,1 0 1,-1 0-1,0 0 1,0 0-1,0 0 0,0 1 1,-1-1-1,-1 6 0,-1 2 121,-2 1 0,1-1-1,-11 18 1,-6 13 479,21-40-611,-1-1 1,0 1 0,1 0 0,0 0-1,-1-1 1,1 1 0,0 0 0,0 0 0,0-1-1,0 1 1,0 0 0,0 0 0,0-1-1,1 1 1,-1 0 0,1-1 0,-1 1-1,1 0 1,0-1 0,-1 1 0,3 1-1,0 1 45,1 0-1,-1 0 1,1-1 0,0 1-1,8 4 1,-8-5-85,7 3 111,-1 0-1,1 0 1,0-1 0,1-1 0,-1 0 0,1 0 0,0-1 0,0-1 0,0 0 0,18 1 0,-28-3-204,0 0 0,-1 0 1,1 1-1,0-1 0,-1 1 1,1-1-1,-1 1 0,1 0 1,-1 0-1,1-1 0,-1 1 1,0 0-1,1 0 0,-1 0 1,0 1-1,0-1 0,2 2 1,-1-1-1276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8936,'0'0'4220,"8"-16"-3718,-2 4-385,2-5 59,1 0 1,0 1-1,1 0 0,17-19 1,-20 26-2,1 1 1,1 0-1,-1 0 1,1 1 0,0 0-1,1 0 1,0 1-1,0 1 1,19-9-1,-25 13-100,1-1 1,0 1-1,-1 0 0,1 0 0,-1 0 0,1 1 0,0 0 0,0 0 0,-1 0 1,1 0-1,0 1 0,-1 0 0,1 0 0,0 0 0,-1 0 0,1 1 0,-1 0 1,0 0-1,1 0 0,-1 0 0,0 1 0,0-1 0,-1 1 0,1 0 1,0 1-1,4 5 0,1 2 113,0 0 1,-1 1 0,0 0 0,12 27-1,17 57 694,-1-1-134,-36-95-745,3 8 62,1 0-1,0-1 1,1 1-1,4 6 0,-8-13-49,0 0-1,0 0 0,0 1 1,0-1-1,0 0 0,1 0 1,-1 0-1,0 0 0,0 0 1,1-1-1,-1 1 0,0 0 0,1-1 1,-1 1-1,1-1 0,-1 1 1,1-1-1,-1 0 0,1 1 1,-1-1-1,1 0 0,-1 0 0,1 0 1,-1 0-1,1 0 0,-1-1 1,1 1-1,-1 0 0,3-1 1,1-2-1,-1 1 0,1-1 1,-1 0-1,1 0 1,-1-1-1,0 1 1,0-1-1,-1 0 0,1 0 1,-1 0-1,0 0 1,0-1-1,0 1 0,3-8 1,2-6-1,-1-1 1,7-27-1,-12 38-8,48-159 31,-49 163-41,0 0 0,1 1-1,-1-1 1,1 1 0,-1-1-1,1 1 1,0 0 0,0-1-1,0 1 1,1 0 0,-1 1-1,1-1 1,0 0-1,4-3 1,-3 4 9,0 1-1,-1 0 0,1 0 1,0 0-1,-1 0 1,1 1-1,0-1 1,0 1-1,0 0 0,0 0 1,-1 0-1,1 1 1,0-1-1,4 2 1,112 9 344,-107-10-286,0 0 47,-1 1 90,-12-2-195,0 0 0,0 0 0,0 0 0,-1 0 0,1 0 0,0-1 0,0 1 0,0 0 0,0 0 0,0 0 0,0 0 0,0 0 0,0 0 0,0 0 0,0 0 0,0 0 0,0 0 0,0 0 0,0 0 0,0 0 0,1 0 0,-1 0 0,0 0 0,0 0 0,0-1 0,0 1 0,0 0 0,0 0 0,0 0 0,0 0 0,0 0 0,0 0 0,0 0 0,0 0 0,0 0 0,0 0 0,0 0 0,0 0 0,0 0 0,0 0 0,0 0 0,0 0 0,0 0 0,0 0 0,1 0 0,-5-1-1516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9144,'0'0'6062,"15"-12"-5204,-1 1-608,-5 4-94,0 0 0,1 0 0,0 1 0,0 0 0,0 1 0,0 0 0,1 0 0,13-3 0,68-17 1854,140-19 0,-192 39-4646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2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17927,'0'0'336,"10"-13"-144,-1 2-146,80-96 760,-85 101-664,1 1-1,1 0 1,-1 0-1,0 1 1,1-1-1,0 1 1,0 0-1,1 1 1,10-5-1,-16 8-112,0 0-1,1 0 1,-1 0 0,0 0 0,0 0-1,0 0 1,1 1 0,-1-1-1,0 0 1,0 1 0,0-1-1,0 1 1,1-1 0,-1 1 0,0 0-1,0-1 1,0 1 0,-1 0-1,1 0 1,0 0 0,0 0-1,0 0 1,0 0 0,-1 0 0,1 0-1,-1 0 1,1 0 0,0 0-1,-1 2 1,17 40 311,-15-35-278,12 46 330,9 72 0,-3-9 134,-16-104-413,-1 1 0,2 0 0,0-1 0,0 0 0,10 16 0,-12-24-35,0 0 1,0 0-1,1 0 1,0-1-1,0 1 1,0-1 0,0 0-1,1 0 1,0 0-1,0 0 1,0-1-1,0 0 1,0 0 0,10 3-1,-12-5-41,-1 0-1,1-1 0,0 0 1,-1 0-1,1 0 1,0 0-1,-1 0 1,1 0-1,0-1 0,-1 1 1,1-1-1,0 1 1,-1-1-1,1 0 0,-1 0 1,0-1-1,1 1 1,-1 0-1,0-1 0,0 1 1,1-1-1,-1 0 1,0 0-1,-1 0 1,4-4-1,3-4 64,-1 0 0,0-1 0,0 0 0,4-12 0,10-22 386,25-88-1,2-51 600,-45 172-1001,1-7 71,10-37 305,-13 52-380,1-1-1,0 0 0,0 0 0,0 1 0,0-1 0,1 1 0,0 0 1,4-5-1,-7 8-49,1 1 0,0-1 0,0 1 0,0-1 0,0 1 0,0-1 0,0 1 0,0 0 0,0-1 1,0 1-1,0 0 0,0 0 0,0 0 0,0 0 0,1 0 0,-1 0 0,0 0 0,2 1 0,22 5 270,-14-2-213,13 3 142,0 2 0,34 18 0,3 2 214,-52-26-207,0 1-1,0 0 1,13 10 0,-4 4-821,-8 4-3861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2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6328,'0'0'12423,"12"-5"-12001,-4 2-338,-1 0-17,0 0-1,0 1 0,0-1 0,1 2 0,-1-1 1,0 1-1,1 0 0,-1 0 0,15 2 0,-9 0 72,48 4 1040,90-3 0,-136-6-927,10-1 692,-25 5-1047,1 0 0,0 0-1,-1 0 1,1 0 0,0 0 0,-1 0 0,1 0 0,0 0 0,-1 0-1,1 0 1,0 0 0,-1 1 0,1-1 0,0 0 0,-1 0 0,1 1 0,0-1-1,-1 0 1,1 1 0,-1-1 0,1 1 0,-1-1 0,1 1 0,-1-1-1,1 1 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4616,'0'0'4994,"1"12"-4255,8 77 413,26 183 847,-3-29-745,-9-105-16,-24-125-800,1-13-402,0 1 0,-1-1 1,1 1-1,0-1 1,0 1-1,0-1 1,0 1-1,0-1 0,0 1 1,0-1-1,0 1 1,0-1-1,0 1 1,0-1-1,0 1 1,0-1-1,1 1 0,-1-1 1,0 1-1,0-1 1,1 1-1,-1-1 1,0 1-1,0-1 0,1 1 1,-1-1-1,0 0 1,2 1-1,-3-2 4,1 0 0,-1 0-1,1 0 1,0 0 0,-1 0 0,1 0-1,0-1 1,0 1 0,0 0-1,0 0 1,0 0 0,0-2 0,0-7 55,-41-318 752,29 245-678,-11-54 228,15 113-296,7 20-77,-1 1-1,1-1 1,0 1-1,0-1 1,0 1-1,1-1 1,-1 0 0,1 0-1,0 1 1,0-1-1,0 0 1,0 0-1,2-4 1,1-5 110,-3 12-121,0-1 0,0 1 0,0 0 0,0-1 0,1 1 0,-1 0 0,0-1 0,1 1 0,-1 0 1,1 0-1,0-1 0,-1 1 0,1 0 0,0 0 0,0 0 0,-1 0 0,1 0 0,0 0 0,0 0 0,0 0 1,0 1-1,1-1 0,-1 0 0,0 0 0,0 1 0,0-1 0,0 1 0,1-1 0,-1 1 0,0-1 0,1 1 1,-1 0-1,2 0 0,19-5 25,0 2 1,1 1-1,-1 1 0,0 0 1,1 2-1,-1 0 1,1 2-1,-1 1 0,33 9 1,-50-12-28,-1 1 0,1 0 0,0 1 0,-1-1 0,1 1 0,-1 0 0,0 0 0,0 0 0,0 0-1,0 1 1,-1-1 0,1 1 0,-1 0 0,0 0 0,0 1 0,-1-1 0,1 1 0,1 4 0,-2-3 5,0 0 0,-1 0 0,0 0 0,0 0 0,-1 0 0,1 0 0,-1 0 0,-1 0 0,1 0 0,-1 0 0,0 0 0,0 0 0,-1 0 0,0 0 0,-2 6 0,-3 2 21,0 1 0,-1-1 0,-1-1 0,0 0 1,-12 13-1,0-2 86,-37 33 0,-7-4 192,67-51-309,0-1 1,1 1-1,-1-1 1,0 0-1,0 0 1,1 0-1,-1 0 1,1 0-1,3 0 1,71 19-49,-33-10-35,-1 2-1,73 31 0,-113-42 73,-1 0 1,0 0-1,0 0 0,0 1 0,0-1 0,0 0 0,0 1 1,0 0-1,-1-1 0,1 1 0,-1 0 0,3 3 0,-3-3 0,-1-1-1,1 0 0,-1 1 1,1-1-1,-1 1 0,0-1 0,1 0 1,-1 1-1,0-1 0,0 1 1,0-1-1,0 1 0,-1-1 0,1 0 1,0 1-1,-1 1 0,-1 2-5,-1 0-1,0 0 0,0 0 1,0 0-1,0-1 1,-1 0-1,0 0 0,0 0 1,0 0-1,-4 3 0,-8 5 31,-1 0-1,0-1 1,0-2-1,-36 16 0,-83 22 119,109-38-123,-25 6 33,-71 12-1,50-18-3219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4216,'0'0'6712,"6"10"-6120,-2-2-434,-3-4-110,1-1 1,-1 0 0,1 0 0,0 0-1,0 0 1,0 0 0,0 0-1,0 0 1,1-1 0,-1 1 0,1-1-1,0 1 1,0-1 0,0 0 0,0 0-1,0-1 1,0 1 0,0-1-1,1 1 1,3 0 0,24 4 289,1-2 0,0-1 0,1-1 0,-1-2 0,0-1 0,0-2 0,0-1 0,31-8 1,53-14 694,-113 25-973,1 0 0,0 0 0,-1 1 0,1-1 0,0 1 0,-1 0 0,5 0 0,-7 1-188,1-1-1,-1 0 1,1 1-1,-1-1 1,1 1 0,-1-1-1,1 1 1,-1 0-1,0-1 1,0 1 0,1 0-1,-1 0 1,0 0-1,0 0 1,0 0 0,2 3-1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5720,'0'0'7657,"-9"9"-6925,-29 26-40,38-35-644,0 0-1,0 1 1,0-1 0,0 0-1,-1 0 1,1 0 0,0 0-1,0 1 1,0-1 0,0 0-1,0 0 1,0 0 0,0 0-1,0 0 1,-1 0 0,1 1-1,0-1 1,0 0 0,0 0-1,0 0 1,0 0 0,-1 0-1,1 0 1,0 0 0,0 0-1,0 0 1,0 0 0,-1 1-1,1-1 1,0 0 0,0 0-1,0 0 1,0 0 0,-1 0-1,1 0 1,0 0 0,0 0-1,0-1 1,-1 1 0,1 0-1,0 0 1,0 0 0,0 0-1,0 0 1,-1 0 0,1 0-1,0 0 1,0 0 0,0 0-1,0-1 1,0 1 0,-1 0-1,2-11 800,1 2-2893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7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8744,'0'0'3849,"11"-14"-3518,2-1-214,49-65 530,-60 77-549,0 0 0,0 1 0,0-1 0,0 0 0,1 1 0,-1 0 0,1-1 0,0 1 0,-1 0 0,1 1 0,4-3 0,-6 4-61,0-1 0,-1 1 0,1 0 0,0 0 0,-1 0-1,1 0 1,0 0 0,0 0 0,-1 0 0,1 0 0,0 0 0,-1 0-1,1 0 1,0 1 0,-1-1 0,1 0 0,0 0 0,-1 1 0,1-1 0,0 0-1,0 1 1,0 1 6,0-1-1,1 0 0,-1 1 0,0-1 0,0 1 0,0-1 1,0 1-1,-1-1 0,1 1 0,0 0 0,-1-1 0,1 3 1,6 25 312,4 47 0,0-3-66,25 95 494,-36-166-763,0 0 0,0 0 0,1 0 1,-1-1-1,1 1 0,0 0 0,-1 0 0,1-1 0,0 1 0,0 0 0,0-1 1,0 1-1,0-1 0,0 1 0,1-1 0,-1 0 0,1 1 0,-1-1 0,0 0 0,1 0 1,0 0-1,-1 0 0,3 1 0,-2-2 0,1 0 0,-1 0-1,0 0 1,0 0 0,0-1 0,0 1 0,0-1-1,0 1 1,0-1 0,0 0 0,0 1 0,0-1-1,0 0 1,-1 0 0,1 0 0,0-1 0,0 1 0,-1 0-1,1-1 1,-1 1 0,2-3 0,76-76 281,-67 68-240,-2-1 0,1 0 0,-1-1 0,15-29 0,-4 8 31,-5-1 17,-14 31-94,-1 1 1,1-1 0,0 1 0,0 0-1,0-1 1,0 1 0,1 0-1,0 0 1,0 1 0,0-1-1,0 1 1,0-1 0,8-4-1,-4 3 13,0 1 0,1 0 0,0 0 0,0 1-1,0 0 1,0 0 0,1 1 0,-1 0 0,1 1-1,9-1 1,-7 2 16,0 0 0,0 1-1,0 1 1,0 0 0,0 0 0,-1 1 0,16 7-1,-14-5 33,-8-3-54,1 0 0,-1 0 1,1-1-1,-1 1 0,8 0 1,-6-5-116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11856,'0'0'2080,"89"16"-1392,-33-8-72,5-2 16,-5-6-65,3-2 17,-9-4-40,-2-4 0,-11 2-232,-7 2 16,-12 2-192,-10 4 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8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5016,'0'0'646,"-4"12"-14,-8 31-240,2 0 0,2 1 0,-2 52-1,1 155 538,22 285 494,1-367-642,43 199-1,-48-323-575,2-1 0,2 0 0,2-1 1,24 46-1,90 143 841,-109-203-928,0 0 1,2-2 0,1 0 0,1-2-1,40 33 1,-49-47-270,0-1 0,1 0 1,0-2-1,1 0 0,0 0 0,0-2 0,0 0 0,1-1 0,0-1 0,22 3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3408,'0'0'1675,"17"20"-1062,16 21-290,-1 0 1,-3 2 0,30 58-1,-22-20 226,-4 2-1,43 167 0,-49-123 96,16 177-1,-38-223-122,-8 124 0,-25 75 704,16-181-789,-44 238 2035,54-329-2103,0-11 76,0-9-1263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3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8536,'0'0'1384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4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5520,'0'0'6694,"-1"20"-5943,-2 21-288,2 0-1,7 60 1,68 298 2129,-16-105-1016,-38-136-104,-14-126-560,-3-23-237,-6-14-284,-5-16-243,-97-402 221,101 406-355,-73-282 237,69 269-183,2 0 1,1 0-1,2 0 1,0-48-1,5 69-56,-2 9-12,0-1 1,1 1-1,-1-1 0,0 1 0,0-1 1,0 1-1,0-1 0,0 0 0,1 1 1,-1-1-1,0 1 0,0-1 0,0 1 1,-1-1-1,1 0 0,0 1 1,0-1-1,0 1 0,0-1 0,-1 0 1,2-23 60,2 1 6,0 15 9,-3 8-74,0 0 1,0 0-1,0 0 1,0 0-1,1-1 1,-1 1-1,0 0 1,0 0-1,0 0 1,0 0-1,0-1 1,0 1-1,0 0 0,0 0 1,0 0-1,0-1 1,1 1-1,-1 0 1,0 0-1,0-1 1,0 1-1,0 0 1,-1 0-1,1 0 1,0-1-1,0 1 1,0 0-1,0 0 0,0 0 1,0-1-1,0 1 1,0 0-1,0 0 1,0 0-1,-1-1 1,1 1-1,0 0 1,0 0-1,0 0 1,0 0-1,-1-1 17,1 1-1,0 0 1,0 0 0,0-1-1,-1 1 1,1 0-1,0-1 1,0 1 0,0 0-1,0 0 1,0-1 0,0 1-1,0 0 1,0-1 0,0 1-1,-1 0 1,1-1-1,0 1 1,1 0 0,-1-1-1,0 1 1,0 0 0,0 0-1,0-1 1,0 1-1,0 0 1,0-1 0,0 1-1,0 0 1,1 0 0,-1-1-1,0 1 1,0 0 0,12-5 121,17 2-172,-28 3 47,24 2 1,-1 1-1,1 1 1,40 12-1,-41-9-6,-14-5-8,0 1 0,-1 1 1,1 0-1,-1 0 0,0 1 0,0 0 0,-1 1 1,1 0-1,-1 0 0,-1 1 0,1-1 0,-1 2 1,0-1-1,-1 1 0,1 0 0,-2 1 0,1-1 1,-1 1-1,0 0 0,5 16 0,-9-18-1,0 0 0,-1-1 0,0 1 0,0-1 0,0 1 0,-1 0 0,0-1 0,0 1 0,-1-1 0,1 1 0,-2-1 0,1 0-1,-1 0 1,0 0 0,-4 7 0,-5 7 2,0-1 0,-31 36-1,17-28 34,-48 39-1,3-2 109,55-46-56,16-18-83,-1 1 0,1-1 0,-1 1 1,1-1-1,0 0 0,-1 1 0,1-1 0,0 1 0,-1-1 0,1 1 0,0-1 0,0 1 0,0-1 0,-1 1 0,1 0 0,0-1 1,0 1-1,0-1 0,0 1 0,0-1 0,0 1 0,0-1 0,0 1 0,0 0 0,0-1 0,0 1 0,0-1 0,1 1 0,-1 0 1,19 9-15,0 0 1,0-1 0,0-1 0,35 8 0,-1 2-29,231 89-280,-264-99 253,26 16-1,-40-21 48,0 1 0,0 0 0,-1 1 0,0-1 0,0 1 0,0 0 0,0 0 0,4 6 0,-9-9 15,1-1 0,0 0 0,0 1 0,-1-1 0,1 1 0,-1-1 0,1 1 0,-1-1 0,0 1 0,0-1 0,1 1 0,-1-1 0,0 1 0,0-1 0,-1 1 1,1-1-1,0 1 0,0-1 0,-1 1 0,1-1 0,-1 1 0,1-1 0,-1 1 0,0-1 0,0 0 0,1 1 0,-3 1 0,-2 3 5,0 0 1,-1 0-1,0-1 1,-8 7-1,-19 11 43,0-1 0,-2-2 0,0-1 0,-1-2 0,-1-1 0,0-2 0,-1-2 0,-1-1 0,0-2 0,0-2 0,-54 4 0,50-8 34,14 0 34,-47-2 0,68-2-98,-1 0 0,1 0 1,0-1-1,0 0 0,0 0 0,0 0 0,0-1 1,1-1-1,-1 1 0,-8-7 0,15 9-21,0 0 0,0 1 0,1-1 0,-1 0 0,0 0 0,1 1 0,-1-1 0,1 0 0,-1 0 0,1 0-1,-1 0 1,1 0 0,0 0 0,-1 0 0,1 0 0,0 0 0,0 0 0,0 0 0,0 0 0,0 0 0,0 0 0,0 0 0,0 0-1,0 0 1,0-2 0,11-26-216,-9 24 182,30-58-815,-21 43-1947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3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11952,'0'0'9139,"15"-5"-8599,82-22 373,-79 24-630,-1 0 0,1 1-1,0 0 1,30 2 0,-11 2 224,-27-2-291,1 1 0,0 0 0,-1 0 1,14 4-1,-23-5-188,0 0 0,0 1 0,0-1 0,0 1 0,0-1 0,0 1 1,0 0-1,0-1 0,0 1 0,0 0 0,0-1 0,-1 1 0,1 0 0,0 0 0,-1 0 0,1 0 0,0 0 1,-1 0-1,1 0 0,-1 0 0,1 0 0,-1 0 0,0 0 0,1 0 0,-1 0 0,0 1 0,0-1 0,0 0 1,0 0-1,0 0 0,0 0 0,0 0 0,0 0 0,-1 3 0,-1 2 43,0 1-1,0 0 1,-1-1 0,-5 10 0,6-13-43,-105 167 710,26-48-135,64-96-141,-32 38-1,49-64-449,-1 0 1,1 0-1,0 1 0,-1-1 0,1 0 1,0 1-1,-1-1 0,1 0 0,0 1 0,-1-1 1,1 0-1,0 1 0,0-1 0,-1 1 1,1-1-1,0 1 0,0-1 0,0 1 1,0-1-1,0 0 0,-1 1 0,1-1 1,0 1-1,0-1 0,0 1 0,0-1 0,0 1 1,1-1-1,-1 1 0,0-1 0,0 1 1,0-1-1,0 1 0,0-1 0,1 0 1,-1 1-1,0-1 0,0 1 0,1-1 1,-1 0-1,0 1 0,1-1 0,-1 1 0,0-1 1,1 0-1,-1 0 0,0 1 0,1-1 1,-1 0-1,1 0 0,-1 1 0,1-1 1,-1 0-1,1 0 0,-1 0 0,1 0 1,-1 0-1,0 0 0,1 0 0,-1 0 1,1 0-1,-1 0 0,1 0 0,-1 0 0,1 0 1,0 0-1,39-3 89,-37 3-71,78-14 131,-49 7-86,0 2 0,50-3 0,-31 2-185,-55 0-1201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19:4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6520,'0'0'230,"-10"3"21,-10 2 169,-34 15 0,48-17-196,-1 0 1,1 0-1,0 1 0,0-1 0,0 2 0,0-1 0,1 1 0,0-1 0,0 2 0,-7 8 0,11-14-174,1 1 0,-1 0 0,1-1 0,-1 1-1,1 0 1,0-1 0,-1 1 0,1 0 0,0 0-1,0-1 1,-1 1 0,1 0 0,0 0 0,0-1 0,0 1-1,0 0 1,0 0 0,0-1 0,0 1 0,0 0-1,1 0 1,-1 0 0,0-1 0,0 1 0,1 0-1,-1-1 1,0 1 0,1 0 0,-1-1 0,0 1 0,1 0-1,-1-1 1,1 1 0,-1-1 0,1 1 0,0 0-1,-1-1 1,1 0 0,-1 1 0,1-1 0,0 1 0,0-1-1,0 1 1,5 1 144,1 1-1,-1-1 1,0-1 0,10 2-1,-12-2-154,49 7 495,0-3-1,0-2 1,0-3 0,0-1 0,79-14 0,251-65-800,-369 77 65,1-1-11384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0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3616,'0'0'8817,"3"15"-8624,70 273 902,-28-182-644,-31-78-8,-2 0 1,14 46-1,-20-43 944,-5-22-1340,0-1 0,0 1 0,1-1 0,1 1 0,3 10-1,-2-8-16,-1-1-1,4 20 0,6 97 132,-10-114-137,-3-12-20,1 1 0,-1-1 1,0 0-1,1 0 0,-1 1 0,0-1 0,0 0 0,0 1 0,0-1 0,0 0 0,0 1 0,0-1 0,0 0 0,0 1 0,-1-1 1,1 0-1,-1 1 0,0 1 0,-5-22 114,-6-151 14,5 43-32,-28-184 251,33 299-327,1-1 0,1 0 1,0 0-1,1 1 0,0-1 0,1 0 0,6-20 0,-6 28-11,0 0-1,0 0 1,0 1-1,1-1 0,-1 1 1,1 0-1,0 0 1,1 0-1,-1 0 1,0 0-1,1 1 0,0 0 1,0-1-1,0 1 1,0 1-1,1-1 1,-1 1-1,1-1 0,0 1 1,-1 0-1,11-2 1,-7 2-10,1 1 1,0 0-1,0 0 0,0 0 1,-1 1-1,14 1 1,-20 0-5,0-1 0,1 0 0,-1 0 1,0 1-1,1 0 0,-1-1 0,0 1 1,0 0-1,1 0 0,-1 0 1,0 0-1,0 0 0,0 1 0,0-1 1,-1 1-1,1-1 0,0 1 0,0 0 1,-1-1-1,1 1 0,-1 0 1,0 0-1,0 0 0,1 0 0,-1 1 1,-1-1-1,1 0 0,1 4 0,-1 4 8,0 1 0,0 0 0,-1 0 0,-1 0-1,0-1 1,0 1 0,-1 0 0,0-1 0,-8 21-1,-3 2 48,-31 52-1,14-29 47,29-54-92,0 0 1,0 0-1,0 0 1,0 0-1,1 0 0,-1 0 1,0 0-1,1 0 1,0 1-1,0-1 0,-1 0 1,1 0-1,1 0 1,-1 1-1,0 1 0,1-2-2,0-1-1,-1 0 0,1 1 1,0-1-1,0 0 0,-1 1 1,1-1-1,0 0 0,0 0 1,0 0-1,1 0 0,-1 1 1,0-2-1,0 1 0,1 0 1,1 1-1,5 1 7,0 0 0,0-1 0,0 1-1,1-2 1,-1 1 0,10-1 0,-5 1-7,15 1 10,100 18 42,-113-17-52,0 0 1,0 1 0,-1 1-1,1 0 1,-1 1-1,17 12 1,-28-18 3,-1 1 0,0 0 1,1 0-1,-1 0 0,0 0 0,0 0 0,0 0 0,0 1 0,0-1 1,-1 0-1,1 1 0,-1 0 0,0-1 0,1 1 0,-1 0 0,0 0 1,-1 0-1,1-1 0,0 1 0,-1 0 0,0 0 0,0 0 0,1 0 1,-2 0-1,1 0 0,0 0 0,-1 0 0,1 0 0,-1 0 0,0 0 1,-2 4-1,1-2 10,-1 0 0,0 1 0,0-1 1,0 0-1,-1-1 0,0 1 0,0-1 0,0 0 1,0 1-1,-1-2 0,1 1 0,-1-1 0,0 1 1,0-1-1,-7 3 0,-22 5 81,-1-1 0,0-1 1,-50 5-1,65-11-58,-14 2 11,10-2-67,1 1 0,-26 7-1,50-11-494,-1 0 446,0 0-1,0 0 0,0 0 1,0-1-1,0 1 0,0 0 1,0 0-1,0 0 1,0 0-1,0 0 0,0 0 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0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4616,'0'0'5970,"11"0"-5642,-2 0-218,0 0-1,-1 1 0,1 0 0,0 0 0,0 1 0,10 3 1,-17-4-71,0 0 1,0 0 0,0 0 0,0 0-1,0 0 1,0 0 0,-1 1 0,1-1 0,0 0-1,-1 1 1,1 0 0,0-1 0,-1 1-1,0 0 1,1 0 0,-1 0 0,0 0 0,0 0-1,0 0 1,-1 0 0,1 0 0,0 0-1,-1 0 1,1 0 0,-1 1 0,0-1 0,1 0-1,-1 0 1,0 1 0,-1-1 0,1 0-1,0 0 1,-1 1 0,1-1 0,-1 0-1,0 2 1,-2 5 129,-1 0 0,1-1 0,-8 12-1,7-13 93,0 1-1,0 0 1,-5 15 0,9-22-219,1-1 1,-1 0 0,0 1 0,0-1 0,1 1-1,-1-1 1,0 0 0,0 1 0,1-1 0,-1 1-1,1-1 1,-1 0 0,0 0 0,1 1 0,-1-1 0,0 0-1,1 0 1,-1 1 0,1-1 0,-1 0 0,1 0-1,-1 0 1,1 0 0,-1 1 0,1-1 0,-1 0-1,1 0 1,-1 0 0,1 0 0,0-1 0,17 3 227,71 2 792,-76-5-1123,-7 1 276,0 0-1,0 0 1,0-1-1,0 0 0,7-3 1,-10 3-472,-1 0 0,1-1 0,0 1 0,-1-1 0,1 0 0,-1 1 0,5-5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0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1 401 6632,'0'0'3882,"12"-15"-3539,198-250 1641,-203 256-1830,18-19 283,-25 27-403,1 1 1,0-1-1,0 0 1,-1 0-1,1 1 0,0-1 1,0 0-1,0 1 1,0-1-1,0 1 1,0-1-1,0 1 0,0 0 1,0-1-1,1 1 1,-1 0-1,0 0 1,0 0-1,0 0 0,0 0 1,0 0-1,0 0 1,2 0-1,-2 1-8,0 0 0,0-1 0,0 1-1,0 0 1,-1 0 0,1 0 0,0 0 0,-1 0-1,1 0 1,0 0 0,-1 0 0,0 0-1,1 0 1,-1 0 0,1 0 0,-1 0 0,0 2-1,5 24 168,-4-17-107,7 97 401,-8-83-335,0 0 0,2 0 0,1 0 0,2-1 0,0 1 0,8 24-1,-12-47-126,0 1-1,0 0 0,0 0 0,0 0 0,0 0 0,0-1 0,0 1 0,1-1 0,-1 1 0,0-1 0,1 1 0,-1-1 0,1 0 0,0 1 0,-1-1 0,5 1 0,-5-1-8,1-1-1,-1 0 1,1 1 0,-1-1-1,1 0 1,-1 0-1,0 0 1,1-1 0,-1 1-1,1 0 1,-1 0-1,1-1 1,-1 1 0,0-1-1,1 1 1,-1-1-1,0 0 1,1 1 0,-1-1-1,0 0 1,0 0-1,0 0 1,0 0 0,2-2-1,6-7 45,0-1-1,0 0 0,-2 0 1,1-1-1,-1 0 1,-1 0-1,7-19 0,26-100 312,-11 32-48,-24 86-261,15-37 136,-17 47-165,-1-1 0,1 1 0,0 0 0,0 0 0,0 0 0,0 0 0,0 0-1,1 1 1,0-1 0,-1 1 0,6-4 0,-7 5-15,1 1 0,0-1 0,0 1 0,-1-1 0,1 1 0,0-1 0,0 1 0,-1 0 1,1 0-1,0 0 0,0 0 0,0 0 0,0 1 0,-1-1 0,1 0 0,0 1 0,0 0 0,2 1 0,33 19 139,-24-13-85,125 71 583,-132-76-583,-1 1 0,1-1 0,-1 1 0,5 5 0,20 14 424,-30-23-402,-3-2-2996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0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9040,'0'0'2242,"12"-1"-1903,51-4 43,166-19 1104,-127 11-837,46-9-1825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5720,'0'0'9930,"10"7"-9748,-4-3-150,0 1-1,0-1 0,1 1 0,-1-2 0,1 1 0,0-1 0,-1 0 0,1 0 0,1-1 0,13 3 0,40 0 268,63-2 0,37 2 200,-130-3-347,-14-1 98,0 1 1,0 0 0,31 9 0,-31-7 308,-17-4-628,0 0 0,1 0 1,-1 0-1,1 0 0,-1 0 0,0 1 1,1-1-1,-1 0 0,1 0 0,-1 0 1,1 0-1,-1 0 0,0 0 0,1 0 1,-1-1-1,1 1 0,-1 0 0,1 0 1,-1 0-1,0 0 0,1 0 0,-1-1 1,1 1-1,-1 0 0,0 0 0,1-1 1,-1 1-1,0 0 0,1-1 0,-1 1 1,1-1-1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5720,'0'0'3640,"2"11"-3258,13 102 398,22 128 838,-22-168-580,29 84 1,-41-147-700,0 0 0,0 0 0,-1 0 1,1 18-1,-3-28-122,-3-11 579,-20-104-69,13 60-510,-1 0-9,-26-162 483,35 199-605,1 1 0,0-1 0,2 0 0,0 0-1,5-27 1,-4 39-65,-1-1-1,1 1 1,0 0 0,1 0-1,0-1 1,0 2-1,0-1 1,1 0-1,-1 1 1,1-1-1,1 1 1,-1 0-1,1 1 1,0-1-1,0 1 1,0 0 0,10-6-1,-10 7-9,0 1 0,1 0 0,-1 1 0,1-1 0,-1 1 0,1 0-1,0 1 1,0-1 0,-1 1 0,1 0 0,0 1 0,-1-1 0,1 1 0,0 0 0,-1 0 0,1 1 0,9 4-1,-7-3 12,0 0-1,-1 1 0,0 0 0,0 0 0,0 1 1,-1 0-1,1 0 0,-1 0 0,0 1 0,-1 0 1,10 12-1,-13-13-1,1 0-1,-1 0 1,0 1 0,-1-1 0,1 1-1,-1-1 1,0 1 0,0-1 0,-1 1 0,0 0-1,0-1 1,0 1 0,-1 0 0,1-1 0,-1 1-1,-1-1 1,1 1 0,-1-1 0,0 0-1,-5 10 1,-1 2 29,-1-1 0,-1 0 0,0-1 0,-1 0 0,-13 14 0,-3-4 42,20-18-12,0 0-1,0 0 1,0 0-1,-6 11 1,13-18-69,0 0 0,0 1 0,0-1-1,0 1 1,0-1 0,0 0 0,1 1 0,-1-1 0,0 1 0,0-1-1,0 0 1,0 1 0,1-1 0,-1 0 0,0 1 0,1-1 0,-1 0-1,0 1 1,0-1 0,1 0 0,-1 0 0,0 1 0,1-1 0,-1 0-1,1 0 1,-1 0 0,0 1 0,1-1 0,-1 0 0,1 0-1,-1 0 1,0 0 0,1 0 0,-1 0 0,1 0 0,-1 0 0,1 0-1,28 6 64,-17-4-29,299 68 345,-296-66-382,-1 0 0,0 0 0,0 2 0,0 0 0,0 0 0,-1 1 0,0 1 0,14 11 0,-26-18-6,1 0 1,-1-1 0,0 1 0,0 0-1,0 0 1,0 0 0,0 0 0,0 0-1,0 1 1,0-1 0,0 0 0,0 0-1,-1 1 1,1-1 0,0 0 0,-1 1-1,1-1 1,-1 1 0,0-1 0,1 1-1,-1-1 1,0 0 0,0 1 0,0-1-1,0 1 1,0-1 0,0 1-1,-1-1 1,1 1 0,0-1 0,-1 1-1,1-1 1,-1 0 0,1 1 0,-1-1-1,0 0 1,0 1 0,1-1 0,-1 0-1,0 0 1,0 0 0,0 0 0,0 0-1,-1 0 1,-1 2 0,-4 2 9,0 1 1,-1-1-1,0-1 0,0 1 1,0-1-1,-9 3 1,-17 4 41,0 0 0,0-2 0,-53 6 0,-107-2 140,170-10-179,21-3-28,0 1 0,0 0 0,0-1 0,0 1 1,0-1-1,-1 0 0,1 0 0,0 0 0,0 0 0,0-1 1,-1 1-1,1-1 0,-4-1 0,4-6-3077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8336,'0'0'964,"13"-5"-503,-12 4-453,14-5 156,-1 0 0,2 1 0,-1 0 0,0 1 0,30-3 0,25 1 638,-1 4-1,0 2 1,87 13 0,-122-7-370,-21-3-110,1 0-1,-1-1 1,1-1-1,0 0 1,0-1 0,-1 0-1,17-3 1,-15 2-2047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11256,'0'0'2136,"-14"73"-1544,10-55 8,2-6-184,-2-2-8,4-8 232,0-4-392,4-8 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7936,'0'0'2985,"9"-15"-2453,12-21-128,1 1 0,2 1 0,53-59 0,-65 81-252,-7 6-39,1 0 0,0 0-1,0 1 1,1 0 0,-1 0-1,1 0 1,0 1 0,1 0 0,-1 0-1,15-4 1,-20 8-83,0 0 0,0 0 0,0 0 0,0 0 0,0 1 0,-1-1 0,1 1 0,0-1 0,0 1 0,0 0 1,0 0-1,0-1 0,-1 1 0,1 0 0,0 1 0,-1-1 0,1 0 0,-1 0 0,0 1 0,1-1 0,-1 1 0,0-1 0,0 1 0,1 0 0,-1-1 0,1 4 1,4 7 66,-1-1 1,0 1-1,3 13 1,-5-15-20,33 145 675,-27-106-311,23 71 0,-30-113-349,0-1-1,1 1 1,-1-1-1,2 0 0,-1 0 1,8 10-1,-10-15-67,0 0 0,1 1 0,-1-1-1,1 0 1,-1 0 0,0 0 0,1-1-1,0 1 1,-1 0 0,1-1 0,-1 1-1,1-1 1,0 1 0,0-1 0,-1 0-1,1 1 1,0-1 0,0 0 0,-1 0 0,1-1-1,0 1 1,-1 0 0,1 0 0,0-1-1,0 1 1,-1-1 0,1 0 0,-1 1-1,1-1 1,2-2 0,3-1 21,0 0 1,-1-1-1,0 0 0,0 0 1,0 0-1,0-1 1,-1 0-1,0 0 1,0 0-1,-1-1 1,1 0-1,5-14 0,1-3 86,-2 0 0,10-42-1,-2-20 158,-14 61-93,2-1 1,1 1-1,1 1 1,14-37-1,-20 60-173,-1 0-1,1 0 1,0 0-1,-1 1 1,1-1 0,0 0-1,-1 1 1,1-1-1,0 1 1,-1-1 0,1 0-1,0 1 1,0 0-1,0-1 1,0 1 0,0 0-1,-1-1 1,1 1-1,0 0 1,0 0 0,0-1-1,0 1 1,0 0-1,0 0 1,0 0 0,0 1-1,0-1 1,0 0-1,0 0 1,0 0 0,0 1-1,1-1 1,27 15 178,5 6-17,-22-14-107,-1 0 0,0 0-1,0 1 1,-1 0 0,0 1 0,0 0 0,13 16-1,-17-16 0,12 16 101,-18-25-183,1 1 1,-1 0-1,1-1 1,-1 1-1,0 0 0,1 0 1,-1-1-1,0 1 1,0 0-1,0 0 1,1 0-1,-1-1 1,0 1-1,0 0 1,0 0-1,0 0 1,0-1-1,0 1 0,-1 0 1,1 0-1,0 0 1,0-1-1,-1 1 1,1 0-1,0 0 1,-1-1-1,0 2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3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13672,'0'0'2216,"16"1"-1598,240-8 1729,-183-2-1617,83-4 2194,-153 10-4098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11952,'0'0'993,"15"3"-632,-14-2-351,30 6 226,0-1-1,47 2 0,188-17 1361,42 2 885,-252 12-3773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7528,'0'0'33,"-5"15"-112,-30 106 1012,6 2 0,5 0-1,-13 187 1,31-16 332,9-235-859,3-1 0,2 0 0,19 68 0,-16-85-144,2-2-1,1 0 0,3 0 0,1-2 1,1 0-1,49 67 0,-56-88-197,0-1-1,1-1 0,1-1 1,0 0-1,1 0 0,1-1 1,0-1-1,0-1 0,1 0 1,0-1-1,1-1 0,0-1 1,0 0-1,0-2 0,1 0 1,0 0-1,23 1 0,43-4-2106,-68-3-8689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8840,'0'0'649,"11"14"-4,161 211 989,-146-185-1397,-2 1 1,-2 2-1,-1 0 1,-3 1-1,-1 1 1,-2 1-1,-3 0 1,-1 1-1,-3 0 1,-1 0-1,-3 1 1,-2 60 0,-6-52 180,-2 0 1,-3 0 0,-3-1 0,-30 88 0,9-56 282,-4-1 1,-48 81-1,66-133-399,-2-1-1,-1-1 1,-43 49 0,63-79-292,-1 0 1,1 0 0,0 0 0,-1 0-1,1-1 1,-1 1 0,-4 2 0,-4-1-2481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7832,'0'0'4664,"7"13"-4124,-3-6-449,4 9 102,0 1 0,0 0 0,-2 0 1,6 22-1,37 259 2312,-13-64-246,-26-189-1543,-6-27-1,-3-15-166,-1-4 167,-21-126-64,2 13-463,-3 14-5,-16-84 125,29 146-231,6 27-29,0 0 1,1-1-1,-1-19 0,-1 20 0,3 10-45,0 0 0,0 0-1,1 0 1,-1-1 0,1 1 0,-1 0-1,1 0 1,0 0 0,-1-1 0,1 1-1,0 0 1,0 0 0,0-1 0,0-1-1,0 3 1,0-1 0,0 0 0,0 1 0,1-1 0,-1 1 0,0-1 0,1 0-1,-1 1 1,0-1 0,1 1 0,-1-1 0,1 1 0,-1-1 0,1 1 0,-1 0-1,1-1 1,-1 1 0,1-1 0,-1 1 0,1 0 0,0 0 0,-1-1 0,1 1 0,-1 0-1,1 0 1,0 0 0,23-6 72,-16 5-45,28-6 68,1 2-1,68-2 0,-82 7-44,0 2-1,0 0 1,0 2-1,0 0 1,39 14-1,-57-17-38,-1 1 0,1 0 0,-1 0 1,1 0-1,-1 1 0,0 0 0,0 0 0,0 0 0,0 0 0,4 5 0,-6-5-5,0-1-1,-1 1 1,1 0-1,-1-1 1,0 1-1,1 0 1,-1 0-1,-1 0 1,1 0-1,0 0 1,-1 0-1,1 0 1,-1 0-1,0 0 1,0 0 0,0 0-1,-2 5 1,0 4 5,-1 0 0,-1-1 0,0 0 0,0 1 1,-1-2-1,-1 1 0,1 0 0,-2-1 1,0 0-1,-8 10 0,-3-1 21,0 0 1,-1-1-1,-33 26 1,35-32 29,0-1 1,-1 0-1,-27 12 0,58-26-60,0 1 0,0 0 0,0 1 0,21 0 1,-11 1-8,200 8-82,-168-4 62,-53-4 21,15 0-14,0 2 0,0-1 0,0 2 0,0 0 0,0 1 1,-1 1-1,18 7 0,-33-12 14,0 1 0,0 0-1,0-1 1,0 1 0,0 0 0,0-1 0,0 1 0,0 0 0,-1 0 0,1 0-1,0 0 1,0 0 0,-1 0 0,1 0 0,0 0 0,-1 0 0,1 0-1,-1 0 1,0 0 0,1 0 0,-1 1 0,1 1 0,-1-1 1,-1 0 0,1 0 1,0 0-1,-1 0 0,1 0 0,-1 0 1,1 0-1,-1 0 0,0 0 0,0 0 1,-2 3-1,-4 5 8,0-1 1,-1-1 0,-15 15-1,19-20-7,-14 13 10,-1-1 0,-1-1 1,0 0-1,-1-2 0,-25 12 0,8-8 23,0-1 0,-50 11-1,76-23-35,-176 39 177,158-37-179,0-2 1,0-1 0,1-1 0,-44-4 0,70 2-27,1 1 0,0 0 0,0 0 0,-1-1 0,1 0 1,0 1-1,0-1 0,-4-2 0,5 2 10,1 1 1,-1-1-1,1 1 1,-1-1-1,1 0 1,-1 1-1,1-1 1,0 0 0,-1 1-1,1-1 1,0 0-1,-1 0 1,1 0-1,0 1 1,0-1-1,0 0 1,0 0-1,0 0 1,0 1-1,0-1 1,0 0 0,0 0-1,0 0 1,0 1-1,0-1 1,1 0-1,-1 0 1,1-1-1,6-16-3307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1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6632,'0'0'10459,"14"-10"-10192,-9 7-241,6-5 30,0 1 0,0 0 0,0 0 0,1 2 0,0-1 0,1 2 0,-1-1 0,20-3-1,49 0 412,0 3-1,132 9 1,78-4 964,-242-8-961,-46 8-426,-1-1 0,1 1 0,-1-1 0,0 0 0,1 0 0,-1 0 0,0 0 0,0-1 0,1 1 0,-1 0 0,0-1 0,0 0 0,0 1 0,-1-1-1,1 0 1,2-3 0,-4 3-108,0 1 0,0-1 0,0 1 0,0-1 0,0 1 0,0-1 0,-1 1 0,1-1 0,-1 1-1,1-1 1,-1 1 0,1-1 0,-1 1 0,0 0 0,-1-3 0,1 2-1596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3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10392,'0'0'4357,"14"12"-4108,46 36-6,-55-44-202,1-1 0,-1 0 0,1 0 0,0-1 0,0 1 0,0-1 0,0 0 0,0-1 0,1 0 0,-1 0 0,0 0-1,1-1 1,-1 0 0,9 0 0,8 0 89,-3 1-30,-1-1 1,0-1-1,0-1 1,0-1-1,0 0 0,0-1 1,0-1-1,19-8 1,23-12 245,2 3-1,92-19 1,-145 38-253,0 0 1,0-1-1,0 0 0,-1 0 0,10-6 1,0 0 221,-29 8 507,-6 1-3691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7136,'0'0'4642,"9"3"-4019,26 7-55,0-2 1,1-1-1,0-2 1,0-2-1,53-1 0,-36-5-60,-1-1-1,0-3 0,68-18 1,-9-13-1209,-100 33-511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80 4120,'0'0'5366,"-3"16"-4851,-1 5-309,1 1 0,1 0 0,1-1 1,2 35-1,48 246 2321,-16-122-657,-31-149-1427,-2-26-250,0 1 0,0-1 0,1 1 0,0 0 1,0-1-1,0 1 0,3 5 0,-4-11-170,0 0 0,-1 0 0,1 0 0,0 0 0,0 0 0,0 0 0,0 0 0,0 0 0,0 0 0,0 0 0,0 0 0,-1 0 0,1 0 0,0 0 0,0 0 0,0 0 0,0 0 0,0 0 0,0 0 0,0 1 0,0-1-1,0 0 1,-1 0 0,1 0 0,0 0 0,0 0 0,0 0 0,0 0 0,0 0 0,0 0 0,0 0 0,0 1 0,0-1 0,0 0 0,0 0 0,0 0 0,0 0 0,0 0 0,0 0 0,0 1 0,-9-15 335,-20-91 69,5-1 0,-19-192 0,40 263-348,0 4 17,2-46 0,2 68-77,-1 0 1,2 0-1,-1 0 1,1 0 0,1 0-1,0 1 1,0-1-1,0 1 1,9-14 0,-9 19-17,-1 0-1,1 0 1,1 0 0,-1 0 0,0 1 0,1-1-1,-1 1 1,1 0 0,0 0 0,-1 0 0,1 0-1,0 1 1,0 0 0,1 0 0,-1 0 0,0 0-1,0 0 1,0 1 0,0 0 0,6 0 0,0 0-2,0 1 0,-1 0 0,1 0 0,0 1 0,-1 0 1,0 0-1,1 1 0,8 5 0,-12-5 1,0 0 1,-1 0-1,1 1 1,-1 0-1,1 0 0,-1 0 1,0 1-1,-1-1 1,1 1-1,-1 0 0,0 1 1,0-1-1,4 10 1,-4-8 0,-1 1 1,-1 0-1,1 1 1,-1-1 0,-1 0-1,1 0 1,-1 1-1,-1-1 1,0 13 0,-3 3 10,-1 0 1,0 0 0,-2-1-1,-1 0 1,-1 0-1,-14 30 1,12-33 46,-1 0 1,-1-1-1,-1-1 0,-27 32 0,27-35 38,13-15-94,-1 1 0,1-1 0,0 0 0,0 1-1,-1-1 1,1 0 0,0 1 0,0-1 0,-1 1-1,1-1 1,0 1 0,0-1 0,0 1 0,0-1 0,0 1-1,0-1 1,0 1 0,0-1 0,0 0 0,0 1-1,0-1 1,0 1 0,0-1 0,0 1 0,0-1-1,1 1 1,-1-1 0,0 1 0,0-1 0,0 0-1,1 1 1,-1-1 0,0 1 0,1-1 0,-1 0 0,0 1-1,1-1 1,-1 0 0,0 1 0,1-1 0,-1 0-1,1 0 1,-1 1 0,0-1 0,1 0 0,-1 0-1,1 0 1,28 10 52,-22-8-39,71 20 50,148 65 1,-218-83-65,44 25 32,-48-27-33,-1 0 0,0 1 0,0-1 0,0 1 0,0 0 0,0 0 0,-1 0 0,1 0 0,-1 0 0,0 1 0,4 6 0,-6-8-1,1 0 0,-1 1 0,1-1 0,-1 0 0,0 0 0,0 1 0,0-1 0,0 0-1,0 1 1,-1-1 0,1 0 0,-1 1 0,0-1 0,1 0 0,-1 0 0,0 0 0,0 0 0,0 0 0,0 0 0,-3 3 0,-1 2 11,-1 1-1,-1-1 1,-12 11 0,2-4 12,-1-1 1,-1-1-1,0 0 0,0-2 0,-1 0 1,-23 8-1,9-6 12,0-2 1,0-2-1,-41 6 1,57-12-66,0-1 0,-1-1 0,1 0 0,-27-5 0,44 5 9,0 0 0,0 0 1,-1 0-1,1 0 0,0 0 0,0 0 1,0-1-1,0 1 0,0 0 1,0-1-1,0 1 0,-1-1 1,1 1-1,0-1 0,1 0 1,-1 1-1,0-1 0,0 0 0,0 1 1,0-1-1,0 0 0,1 0 1,-1 0-1,0 0 0,1 0 1,-1 0-1,1 0 0,-1 0 1,1 0-1,-1 0 0,1 0 0,0 0 1,0 0-1,-1-1 0,1 0 1,4-15-2885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7936,'0'0'2574,"10"-1"-2214,5-1-225,-2 0 141,-1 0 1,1 1-1,0 1 1,0 0-1,-1 0 1,1 1-1,17 4 1,-29-4-234,0-1 0,0 1 1,0-1-1,0 1 0,0 0 1,0-1-1,0 1 0,-1 0 0,1 0 1,0 0-1,0-1 0,-1 1 1,1 0-1,0 0 0,-1 0 0,1 0 1,-1 0-1,0 0 0,1 0 1,-1 1-1,0-1 0,1 0 0,-1 0 1,0 0-1,0 0 0,0 0 1,0 0-1,0 1 0,0-1 0,0 0 1,-1 0-1,1 0 0,0 0 1,-1 0-1,1 0 0,-1 1 0,-2 7 107,0-1 0,-1 0 0,-7 12 0,9-16-66,-11 18 269,-19 22 0,18-27-34,1 1 1,-13 25-1,26-42-297,-1 0 0,1 0-1,0 0 1,-1 0 0,1 0 0,0 0-1,0 0 1,-1 0 0,1 0 0,0 0 0,0 0-1,0 0 1,0 0 0,0 0 0,1 0-1,-1 0 1,0 0 0,0 0 0,1 0-1,-1-1 1,1 1 0,-1 0 0,1 0-1,-1 0 1,1 0 0,-1 0 0,1-1 0,0 1-1,0 1 1,29 18 299,-21-16-238,10 5 120,0 0-1,0-2 0,1 0 0,0-2 1,0 0-1,1-1 0,-1-1 1,1-1-1,23-1 0,-41-1-132,0 0-1,0 0 1,0 0 0,-1-1-1,1 1 1,0-1 0,0 0-1,-1 0 1,1 0-1,0 0 1,-1 0 0,1-1-1,-1 1 1,0-1 0,1 0-1,-1 0 1,0 1 0,2-4-1,7-13-2669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6424,'0'0'4025,"7"-12"-3645,16-22 48,1 1 1,33-33-1,-40 48-178,-10 9-58,1 0-1,0 1 1,0 0 0,1 1 0,0 0 0,0 0 0,1 1-1,11-6 1,-20 12-147,0 0 0,1-1 0,-1 1 0,1 0-1,-1-1 1,0 1 0,1 0 0,-1 0 0,1 0 0,-1 0 0,1 0-1,-1 1 1,0-1 0,1 0 0,-1 1 0,1-1 0,-1 1-1,0-1 1,0 1 0,1 0 0,-1 0 0,0-1 0,0 1-1,0 0 1,0 0 0,0 0 0,0 0 0,0 0 0,0 0 0,0 1-1,0-1 1,0 0 0,-1 0 0,1 1 0,0 1 0,3 6 66,-1 0 1,0 1 0,0-1 0,1 12 0,-4-16-58,14 115 691,-11-81-306,16 78 1,-18-113-388,1 1 0,0-1 0,-1 1-1,2-1 1,-1 0 0,0 1 0,1-1 0,0 0-1,0-1 1,0 1 0,5 4 0,-7-7-34,0 0 1,0 0 0,1 0-1,-1 0 1,1 0 0,-1-1-1,0 1 1,1 0 0,0-1-1,-1 1 1,1-1 0,-1 1-1,1-1 1,-1 0 0,1 0-1,0 0 1,-1 0 0,1 0-1,-1 0 1,1 0 0,0-1-1,-1 1 1,1 0 0,-1-1-1,1 1 1,-1-1 0,1 0-1,-1 0 1,1 1-1,-1-1 1,0 0 0,1 0-1,-1 0 1,0 0 0,0 0-1,0-1 1,1 0 0,11-12 62,-2-1 1,0 1-1,-1-2 1,0 1-1,11-27 0,28-89 264,-34 86-26,35-72 1,-50 115-304,1 0 1,0 1-1,1-1 1,-1 0-1,0 1 1,1-1-1,-1 0 1,0 1-1,1 0 1,0-1 0,-1 1-1,1 0 1,0 0-1,0 0 1,0 0-1,-1 0 1,1 0-1,0 1 1,0-1-1,0 0 1,0 1-1,1 0 1,2-1-1,1 2 14,0-1 0,0 1 0,0 0 0,-1 0 0,1 1 0,0-1 0,7 5 0,11 6 53,0 0 1,26 20 0,-32-20 44,0 0 0,1-2 0,0 0-1,32 11 1,-51-20-121,1-1-1,-1 0 1,0 0-1,1 1 0,-1-1 1,1 0-1,-1 0 0,1 0 1,-1 0-1,0 0 1,1 1-1,-1-1 0,1 0 1,-1 0-1,1 0 1,-1 0-1,1 0 0,-1 0 1,0 0-1,1-1 1,-1 1-1,1 0 0,-1 0 1,1 0-1,-1 0 1,0 0-1,1-1 0,-1 1 1,1 0-1,-1 0 1,0-1-1,1 1 0,-1 0 1,0-1-1,1 1 1,-1 0-1,0-1 0,0 1 1,1 0-1,-1-1 0,0 1 1,0-1-1,1 1 1,-1-1-1,0 1 0,0 0 1,0-1-1,0 1 1,0-2-1,-5-21-1168,3 17-733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5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9144,'0'0'8719,"-4"11"-8161,-14 34-12,16-28 489,2-17-1008,0 1 0,0-1-1,0 0 1,0 0 0,0 1-1,0-1 1,0 0-1,0 0 1,1 1 0,-1-1-1,0 0 1,0 0 0,0 0-1,1 1 1,-1-1-1,0 0 1,0 0 0,0 0-1,1 1 1,-1-1 0,0 0-1,0 0 1,1 0-1,-1 0 1,0 0 0,1 0-1,-1 0 1,0 0 0,22-5 1398,-15 2-375,3-7-1345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11152,'0'0'1441,"11"4"-892,8 3-255,1-1-1,0-1 0,32 4 1,26-3 864,-1-3 1,124-12-1,-190 7-1003,0 0-1,-1-1 0,1 0 0,0 0 0,16-9 0,1-4-2232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45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6824,'0'0'12615,"11"4"-12128,-6-2-433,3 2 40,0-1-1,0-1 0,1 0 1,0 0-1,-1 0 1,1-1-1,0 0 0,12-1 1,327-37 2759,-245 33-2040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0:5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5120,'0'0'9596,"-2"14"-9288,0 0-218,-1 0 12,1-1 0,1 0 0,0 1 0,2 21 0,42 258 2352,-27-241-1589,-13-45-751,0 1-1,0 0 1,-1 0-1,0 0 1,0 0 0,1 16-1,3 96 462,-10-60-186,4-59-304,-3-23 34,-70-432 454,71 441-563,-11-105 114,12 111-116,1 4-5,-1 1 0,1 0 0,0-1 0,-1 1 0,1 0 0,1-1 0,-1 1 0,0 0 0,1-1 0,-1 1 0,1 0 0,-1 0 0,1 0 0,0-1 0,0 1 0,0 0 0,0 0 0,1 0 0,1-2 0,0 0-3,1 0 1,-1 1-1,1 0 1,0 0-1,0 0 1,0 0-1,0 0 0,0 1 1,1 0-1,-1 0 1,1 0-1,0 0 1,5 0-1,4-1 6,-5 0 8,0 1 1,1 1-1,-1 0 1,0 0-1,0 1 1,0 0-1,16 2 1,139 35 154,-158-36-168,0 1-1,0 0 1,-1 1 0,1-1-1,-1 1 1,0 0 0,1 1-1,-1-1 1,5 6 0,4 4-2,19 23 1,-13-13-1,-17-20 5,-1-1-1,0 1 0,0 0 1,0-1-1,0 1 0,0 0 1,0 0-1,-1 0 0,1 1 1,-1-1-1,0 0 0,0 0 1,0 1-1,-1-1 0,1 1 1,-1-1-1,0 4 0,0-2 4,-1 0-1,-1 0 0,1 0 1,-1-1-1,1 1 0,-1 0 1,-1-1-1,1 1 0,-1-1 1,1 0-1,-6 5 0,-9 12 118,-28 25-1,25-26-24,19-19-95,0 0 0,-1 0 0,1 0 0,1 0 0,-1 0 0,0 0 0,0 0 0,0 0 0,0 0 0,1 1 0,-1-1 0,1 0 0,-1 1 0,1-1 0,-1 0 0,1 1 0,0-1 0,-1 1 0,1-1 0,0 1 0,0-1 0,0 0 0,0 1 0,1-1 0,-1 3 0,2-2 0,-1 0-1,0 0 1,0 0 0,1 0-1,-1-1 1,1 1 0,0-1-1,-1 1 1,1-1 0,0 1-1,0-1 1,0 0 0,0 0-1,0 0 1,0 0 0,2 0-1,80 30 39,-50-20-49,-1 1 0,-1 2 0,0 1 0,50 32 0,-78-45 4,-1 0 0,0 1 0,0 0-1,0-1 1,0 1 0,0 1 0,-1-1 0,1 0 0,2 6 0,-4-8 5,-1 1 0,1 0 0,-1-1 0,0 1-1,1 0 1,-1-1 0,0 1 0,0 0 0,0 0 0,0-1 0,0 1 0,0 0 0,-1-1 0,1 1 0,-1 0 0,1-1 0,-1 1 0,0 0 0,1-1 0,-1 1 0,0-1-1,0 1 1,0-1 0,-1 2 0,-1 0 10,0 0 0,0 0-1,0 0 1,-1 0 0,1-1-1,-1 1 1,1-1 0,-1 0-1,0 0 1,-7 3 0,-45 10 116,29-9-73,-17 3 76,1-2 0,-71 2 0,77-6-80,15-1-152,0-1 0,0-1 0,0-1 0,-37-7 0,58 8 76,0 0 0,0-1 0,0 1 0,1-1 0,-1 1 0,0 0-1,0-1 1,0 0 0,0 1 0,1-1 0,-1 1 0,0-1 0,1 0 0,-1 0 0,0 1 0,1-1 0,-1 0 0,1 0 0,-1 0 0,1 1-1,-1-1 1,1-1 0,-2-7-2953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0 5320,'0'0'4938,"-15"12"-4463,-39 34 315,-63 68 0,88-80-414,2 1 1,1 1-1,2 1 1,-30 62-1,39-67-145,3 1-1,0 0 1,2 1-1,2 0 1,1 1-1,-3 42 1,7-32 87,2 0 1,2 0-1,2 0 0,11 61 1,-6-73-115,0-1 1,2 0 0,1-1 0,2 0 0,1-1-1,28 45 1,-8-28 255,3-1 1,1-2-1,68 60 0,-68-67-105,-10-8-62,23 21 248,-46-46-480,0 0 0,0 0 0,0-1-1,1 0 1,-1 0 0,1 0 0,0 0 0,10 2-1,-14-5-76,1 1-1,-1-1 0,0 0 1,0 0-1,0 0 1,1 0-1,-1-1 0,0 1 1,3-1-1,3-2-2533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09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57 3112,'0'0'7776,"-5"-10"-7450,-15-31-6,18 35 567,2 18-176,-2-1-558,1 0 0,0 0 0,0 0 0,1 0 0,1 0 1,3 19-1,-1 5 65,23 249 1165,-9-115-559,-7-100-415,-6-42 169,3 49 0,-4-64-292,-1-9 66,-1-11 519,-18-250 23,10 186-732,-33-238 560,34 288-685,3 14 10,1 0-1,0-1 1,1 1-1,-1-11 1,2 17-37,0 0 0,0 0 1,0 0-1,0 1 1,1-1-1,-1 0 1,0 0-1,1 1 0,-1-1 1,1 0-1,0 1 1,0-1-1,0 0 1,0 1-1,0-1 1,0 1-1,0 0 0,0-1 1,0 1-1,1 0 1,-1 0-1,1-1 1,-1 1-1,1 0 1,1-1-1,5-1-6,0 0 0,0 1 0,1-1 0,-1 2 0,1-1 0,-1 1 0,1 0 0,0 1 0,-1 0 0,1 0 0,-1 1 0,1 0 0,11 4 0,-7-2 1,1 1 0,-2 0 0,1 1 0,0 0 1,-1 1-1,0 1 0,21 15 0,-29-18 3,1 0 0,-1 0 0,0 1 0,0 0 0,-1-1 0,0 1-1,0 0 1,0 1 0,0-1 0,-1 0 0,1 1 0,-2-1 0,1 1-1,0 0 1,-1 0 0,0 0 0,0 7 0,-1-2 11,0 0 0,0 1 0,-1-1 0,-1 0 0,0 0 0,0 0 0,-1 0 1,-5 11-1,-22 45 307,29-65-317,1-1 0,0 0-1,-1 1 1,1-1 0,0 1 0,0-1-1,0 1 1,0-1 0,0 1 0,0-1-1,0 1 1,0-1 0,0 1-1,1-1 1,-1 1 0,1-1 0,-1 0-1,1 1 1,0-1 0,-1 1-1,1-1 1,0 0 0,0 0 0,0 0-1,0 0 1,0 1 0,2 0-1,5 6 19,0-1-1,16 11 1,-18-14-9,40 28 30,-3 2 0,53 52 0,-88-79-39,-1 1 0,0 0 0,0 0 0,-1 0 1,0 1-1,-1 0 0,0 0 0,5 11 0,-10-18-5,0-1-1,0 1 0,0-1 0,0 1 0,0-1 1,0 1-1,-1 0 0,1-1 0,-1 0 1,1 1-1,-1-1 0,1 1 0,-1-1 1,0 0-1,0 1 0,0-1 0,1 0 1,-1 0-1,-1 1 0,1-1 0,0 0 1,-2 1-1,-1 1 4,0 0 1,1 0-1,-1-1 1,-1 1-1,1-1 1,-6 2-1,-20 5 36,0-1 1,0-1-1,-58 5 1,67-11-18,1-1 0,-1-1-1,0 0 1,1-2 0,-1 0 0,-35-11 0,47 9-523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12160,'0'0'5518,"11"-2"-5229,21-4-40,-2-2 0,39-15 0,-42 13 64,-1 2 1,55-11-1,-61 15-128,-19 4-167,0 0 0,0-1 0,0 1-1,1 0 1,-1 0 0,0 0 0,0 0-1,0 0 1,0 0 0,1 0 0,-1 1 0,0-1-1,0 0 1,0 0 0,0 1 0,0-1-1,0 1 1,0-1 0,0 1 0,0 0-1,0-1 1,0 1 0,0 0 0,0 0-1,1 1 1,-1 0 9,0 0 0,0 0 0,0 0-1,0 0 1,0 0 0,-1 1 0,1-1 0,-1 0-1,1 1 1,-1-1 0,0 0 0,0 3-1,-1 4 50,1 1 0,-2-1-1,1 0 1,-2 0 0,-3 12-1,-13 24 154,-31 52 0,17-36-80,10-21 52,-48 62 1,18-27 220,46-66-339,6-8-62,0 0-1,0 0 1,0 0 0,0 0 0,0 0 0,0 1 0,1-1 0,-1 0 0,0 0-1,1 1 1,-1-1 0,1 0 0,-1 3 0,1-3 3,13-5 57,21-8-41,0 2-1,1 2 0,0 1 1,52-3-1,-23 3-13,-19 4-13,-33 3 17,-1-1 0,0 0 0,0-1 0,18-4 0,5 2 87,-34-1-3382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9648,'0'0'2530,"14"2"-2323,-12-2-199,20 4 105,0-2-1,1-1 0,31-2 0,282-40 2886,-286 40-2554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8432,'0'0'4024,"10"-8"-3552,0 2-354,-3 1-18,1-1-1,-1 1 1,0-2 0,0 1 0,0-1-1,-1 0 1,0 0 0,5-8 0,41-69 880,53-74 1909,-105 157-2865,1 1 1,-1-1-1,0 1 0,0 0 1,1-1-1,-1 1 1,0 0-1,1 0 1,-1-1-1,1 1 0,-1 0 1,0 0-1,1-1 1,-1 1-1,1 0 1,-1 0-1,0 0 0,1 0 1,-1 0-1,1 0 1,-1 0-1,1 0 1,-1 0-1,0 0 0,1 0 1,-1 0-1,1 0 1,-1 0-1,1 0 0,-1 0 1,0 0-1,2 1 1,11 12 510,6 23 71,-18-35-581,11 31 628,13 49 1,-18-52-1210,2-1-1,17 41 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0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1 343 4416,'0'0'8201,"2"-11"-8001,6-33 1,-6 40-171,-1 1 0,0-1 0,1 1-1,0 0 1,0-1 0,0 1-1,0 0 1,1 0 0,-1 1 0,1-1-1,0 0 1,-1 1 0,1 0 0,0-1-1,4-1 1,3-3 54,3-4 69,1 1-1,1 1 1,0 0-1,0 1 1,0 0-1,1 1 1,0 1-1,0 1 1,1 0-1,20-3 1,-35 8-126,1 0 1,0 0 0,0 0 0,-1 1 0,1-1 0,0 1 0,-1-1 0,1 1 0,-1 0 0,1 0 0,-1 0 0,1 1-1,-1-1 1,1 0 0,-1 1 0,0 0 0,0-1 0,0 1 0,0 0 0,0 0 0,0 0 0,-1 0 0,3 4 0,3 5 48,0 1 1,-1-1 0,7 19-1,-9-20-35,12 31 187,12 56 0,-17-55 25,21 51 0,-22-66-35,-5-12-76,1-1 0,9 16 0,-14-27-91,1 0 0,0 0 1,0 0-1,0 0 0,1-1 1,-1 1-1,1 0 0,-1-1 1,1 0-1,0 0 0,0 0 1,0 0-1,0 0 0,6 2 1,-9-4-38,1 0 1,0 0 0,0 0-1,0 0 1,-1 0 0,1 0-1,0 0 1,0-1 0,-1 1-1,1 0 1,0 0 0,-1-1-1,1 1 1,0 0 0,-1-1-1,1 1 1,0-1 0,-1 1-1,1-1 1,-1 1 0,1-1-1,0 1 1,0-2 0,12-16 129,-10 14-115,9-16 66,0-2 0,-1 0 0,16-44 0,13-77 162,-10 33-54,-20 75-130,-4 13-25,0 0 0,2 0 0,1 1 0,0 0 0,21-34 0,-27 51-36,0 1-1,0 0 0,1 0 0,-1 0 1,1 1-1,-1-1 0,1 1 0,0 0 0,0 0 1,0 0-1,0 0 0,1 1 0,-1-1 1,0 1-1,0 0 0,1 1 0,-1-1 0,1 1 1,-1 0-1,1 0 0,-1 0 0,1 0 1,5 2-1,1 0-5,0 1 1,0-1-1,0 2 1,0 0-1,0 0 1,-1 1-1,19 11 1,66 54 279,-87-62-193,1 1 411,-9-9-545,0 0 1,0 0 0,0 0-1,0 0 1,0 0 0,0 0 0,1 0-1,-1 0 1,0 0 0,0 0-1,0 0 1,0 1 0,0-1-1,0 0 1,0 0 0,0 0-1,0 0 1,0 0 0,1 0-1,-1 0 1,0 0 0,0 0 0,0 0-1,0 0 1,0 0 0,0 0-1,0 0 1,0 0 0,1 0-1,-1 0 1,0 0 0,0 0-1,0 0 1,0-1 0,0 1-1,0 0 1,0 0 0,0 0-1,0 0 1,1 0 0,-1 0 0,0 0-1,0 0 1,0 0 0,0 0-1,0 0 1,0 0 0,0 0-1,0-1 1,0 1 0,0 0-1,0 0 1,0 0 0,0 0-1,0 0 1,0 0 0,0 0 0,0 0-1,0-1 1,0 1 0,0 0-1,0 0 1,0 0 0,0 0-1,0 0 1,0 0 0,0 0-1,0-1 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0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55 5224,'0'0'4781,"-12"2"-4338,0-1-295,2 1 33,1 0 1,-1 0-1,-10 4 0,12-5 302,8-1-434,0 0 0,0-1 0,0 1-1,-1 0 1,1 0 0,0 0-1,0 0 1,0 0 0,-1 0 0,1 0-1,0 0 1,0 0 0,0 0-1,-1 0 1,1 0 0,0 1 0,0-1-1,0 0 1,-1 0 0,1 0 0,0 0-1,0 0 1,0 0 0,0 0-1,-1 0 1,1 1 0,0-1 0,0 0-1,0 0 1,0 0 0,0 0-1,-1 1 1,1-1 0,0 0 0,0 0-1,0 0 1,0 0 0,0 1-1,0-1 1,0 0 0,0 0 0,0 0-1,0 1 1,0-1 0,0 0-1,0 0 1,0 0 0,0 1 0,0 0 311,9-2 345,132-19 1132,91-18 182,-206 32-1791,-18 3-125,0 0-1,1 1 1,-1 1 0,1 0-1,0 0 1,0 0-1,10 1 1,-18 0-83,0 0-1,0 0 1,1 1-1,-1-1 1,0 0 0,0 0-1,0 0 1,0 1-1,0-1 1,0 1 0,0-1-1,0 1 1,0-1-1,-1 1 1,1-1-1,0 1 1,0 0 0,0-1-1,0 1 1,-1 0-1,1 0 1,0 0 0,-1 0-1,1-1 1,-1 1-1,1 0 1,-1 0 0,1 0-1,-1 0 1,0 0-1,1 0 1,-1 0-1,0 1 1,0-1 0,0 0-1,0 0 1,0 2-1,-1 3-8,-1 0 0,1 0 0,-1 1 0,0-1 0,-5 9 0,2-4 19,-19 46 22,1 0 14,-2-1 1,-3-1-1,-46 69 0,56-100-36,8-11 42,-1 0-1,2 1 1,0 1 0,1-1 0,-8 19-1,16-33-55,0 1 0,-1 0 0,1-1-1,0 1 1,-1 0 0,1-1 0,0 1-1,0 0 1,0 0 0,0-1 0,0 1-1,0 0 1,0 0 0,0-1 0,0 1 0,0 0-1,0-1 1,0 1 0,1 1 0,13-2 164,-1-2-216,92 0 132,-31 2 16,-54-1-21,0 2 1,33 4-1,-50-5-66,0 1-1,0-1 1,1 0 0,-1 0 0,0-1 0,0 1 0,0-1 0,0 1-1,0-1 1,0 0 0,0 0 0,0 0 0,0-1 0,3-1 0,11-10-3400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10344,'0'0'11057,"10"-1"-10625,173-8 1113,-8 3 4,-142 4-1174,-16 1 7,1 1 0,-1 0 0,23 4 0,13 5 999,-51-10-1328,-1 1-1,0-1 1,1 1 0,-1-1-1,0 0 1,1 1-1,-1-1 1,0 0 0,0 0-1,1 0 1,-1 0 0,0 0-1,0 0 1,1-2-1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0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7136,'0'0'5762,"13"4"-5210,-6-2-456,6 2 80,-1 0-1,1-1 0,0 0 1,0-2-1,25 2 0,33-9 863,1-2 0,76-20-1,-88 16-403,-14 5 218,59-3 0,-42 9-2943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5016,'0'0'4764,"7"11"-4303,-4-4-403,81 129 1331,-21-40-682,-3 2 1,-5 3-1,-5 1 1,-4 3 0,-4 2-1,51 212 1,-67-181 132,-7 2 1,3 169-1,-21-285-671,-1 1 0,-2 0 0,0 0 1,-1-1-1,-2 1 0,0-1 0,-2 0 0,0-1 0,-2 1 0,0-1 0,-2-1 1,-18 29-1,27-47-135,-15 18 141,16-21-169,0 0 0,1-1 0,-1 1 0,0-1 0,1 1-1,-1-1 1,0 1 0,0-1 0,1 1 0,-1-1 0,0 0 0,0 1 0,0-1 0,0 0 0,1 0 0,-1 0 0,0 0 0,0 0 0,0 0 0,0 0 0,0 0 0,0 0 0,1 0 0,-1 0 0,0 0 0,0-1 0,-1 1 0,-14-13-2652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5224,'0'0'5385,"-8"15"-5101,3-4-229,-2 1 6,1 1 0,1 0 0,0-1 0,1 2 0,0-1 0,1 0 0,-2 20 0,4 423 1442,2-447-1481,8 202 476,8 236 340,-10 431 800,-29 0 658,21-856-2195,1-7 44,-1 0 0,0-1 0,-2 1 1,-3 14-1,1-23 225,1-12-205,-3-17-65,-5-91-28,10 81-76,-10-248-2656,12 252-9569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56 8056,'0'0'1802,"-11"15"-1427,0 2-256,-10 14 201,-18 36 0,-61 88 1016,58-96-838,38-52-399,-9 13 373,0-1 1,-1 0-1,-1-1 1,-27 24 0,90-162 2016,-31 81-2351,2 0 1,1 2 0,2 0-1,2 2 1,33-40 0,-36 52-66,-6 5 35,1 1 0,1 1 0,0 0 0,39-26 0,-54 40-90,1 1-1,-1 0 1,1 0-1,-1 0 0,1 0 1,0 0-1,-1 0 1,1 1-1,0-1 1,0 1-1,-1 0 1,1 0-1,0 0 1,0 0-1,0 1 1,-1-1-1,1 1 1,0-1-1,0 1 1,-1 0-1,1 0 1,-1 0-1,1 0 1,-1 1-1,1-1 1,-1 1-1,0-1 1,0 1-1,1 0 0,1 3 1,6 6 39,-1 0 0,-1 0-1,0 1 1,12 22 0,-10-16-7,5 10 58,-1 1 1,-1 0-1,10 34 1,18 93 438,-38-145-497,-2-6 18,0 1 0,-1 0 1,1 0-1,-1-1 0,0 1 0,0 0 1,-1 0-1,-1 9 0,2-15-66,-1-1 0,1 1 0,0 0 0,0 0 0,0 0 1,0 0-1,0 0 0,0 0 0,0 0 0,0-1 0,0 1 0,-1 0 0,1 0 0,0 0 0,0 0 0,0 0 0,0 0 0,0 0 0,0 0 0,-1 0 0,1 0 0,0 0 0,0 0 0,0 0 0,0 0 0,0 0 0,-1 0 0,1 0 0,0 0 0,0 0 0,0 0 0,0 0 0,0 0 0,-1 0 0,1 0 0,0 0 0,0 0 0,0 0 0,0 0 0,0 0 0,0 0 0,-1 1 1,1-1-1,0 0 0,0 0 0,0 0 0,0 0 0,0 0 0,0 0 0,0 0 0,0 1 0,0-1 0,0 0 0,-1 0 0,1 0 0,0 0 0,0 0 0,0 0 0,0 1 0,0-1 0,0 0 0,0 0 0,0 0 0,0 0 0,0 0 0,0 1 0,0-1 0,-5-13-53,4-4-704,1-33 1,1 43-722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56 11448,'0'0'252,"4"15"1,11 56 322,10 138 1,-5 231 1213,-17-263 1645,9-437-2066,-1-64-392,-26 91 23,14 223-958,1 0-1,0 0 1,0 0-1,1 0 1,0 0 0,1 0-1,3-15 1,-4 22-34,1 0 0,-1 0 0,0 0 0,1 0 0,0 0 0,0 0 0,0 0 0,0 1 0,0-1 0,0 0 0,1 1 0,-1 0 0,1 0 1,0 0-1,-1 0 0,1 0 0,0 0 0,0 1 0,0-1 0,1 1 0,-1 0 0,0 0 0,0 0 0,1 0 0,4 0 0,5 1 11,1 0 0,-1 1 0,0 0 0,0 2 1,0-1-1,-1 1 0,1 1 0,-1 0 0,0 1 0,0 0 0,0 1 0,0 1 1,-1-1-1,0 2 0,-1 0 0,0 0 0,0 0 0,0 2 0,-1-1 0,-1 1 1,14 20-1,-19-25-11,0 0 1,-1 0-1,0 1 0,0-1 1,0 1-1,-1-1 1,1 1-1,-2-1 1,1 1-1,0 0 1,-1-1-1,0 1 0,-1 0 1,1 0-1,-1-1 1,0 1-1,0 0 1,-1-1-1,0 1 1,0-1-1,0 0 1,-6 10-1,-4 4 11,-1-1 1,-1-1-1,0-1 1,-28 25-1,8-7 23,22-23-31,8-8 3,1 0 1,-1 0-1,1 1 1,0-1-1,-4 7 1,6-9-12,1 0 1,-1 0-1,1 0 1,0 0-1,0-1 1,-1 1-1,1 0 1,0 0-1,0 0 1,0 0-1,0 0 1,0 0-1,0 0 1,0 0-1,0 0 1,0 0-1,0-1 1,1 1-1,-1 0 1,0 0-1,1 0 1,-1 0-1,1 0 1,-1-1-1,1 1 1,-1 0-1,1 0 1,-1-1-1,1 1 1,0 0-1,-1-1 1,1 1-1,1 0 1,36 28 21,68 39 0,-90-59-23,-10-5-3,1 0-1,-1 0 1,0 1-1,0 0 1,-1 0-1,0 0 1,1 1-1,-2 0 1,1 0-1,5 9 1,-9-12 3,1 0-1,-1 0 1,0 0 0,0 0 0,0 0-1,-1 0 1,1 1 0,-1-1-1,1 0 1,-1 0 0,0 1-1,0-1 1,-1 0 0,1 0 0,-1 1-1,0-1 1,1 0 0,-1 0-1,-1 0 1,1 0 0,0 0-1,-1 0 1,1 0 0,-1 0 0,0-1-1,-3 4 1,-6 6 8,0 0 1,-1-1-1,-1 0 0,0 0 1,0-2-1,-1 0 0,-18 10 1,-10 1 35,-60 21 0,52-24-39,-2-2 0,0-3-1,-89 10 1,108-21-89,32-1 74,0 0 1,0 0-1,0-1 1,0 1 0,0 0-1,0 0 1,0 0-1,0-1 1,0 1 0,0-1-1,0 1 1,0-1-1,0 1 1,0-1 0,0 1-1,0-1 1,0 0-1,1 1 1,-1-1 0,0 0-1,0 0 1,1 0-1,-1 0 1,1 0-1,-1 1 1,1-1 0,-2-2-1,3-17-2976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8744,'0'0'1912,"93"2"-1240,-17 2 0,11-2-96,12 2 8,-5-4-120,-1-4 8,-2 2-128,-7-2 0,1-2-224,-6-2 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4416,'0'0'-39,"1"15"-23,2 71 470,-4 0 1,-21 144 0,-52 181 1173,23-148-521,33-72 267,14-122-552,2-53-544,2-13-141,-1 1 1,1-1-1,-1 0 1,1 1-1,0-1 1,0 0-1,1 0 0,-1 1 1,1-1-1,-1 0 1,3 4-1,-3-6-75,0-1-1,0 0 1,1 0 0,-1 0 0,0 1 0,1-1-1,-1 0 1,0 0 0,1 0 0,-1 0-1,0 0 1,1 0 0,-1 0 0,0 0-1,1 0 1,-1 0 0,0 0 0,1 0-1,-1 0 1,0 0 0,1 0 0,-1 0-1,0 0 1,1-1 0,-1 1 0,0 0-1,1 0 1,-1 0 0,0 0 0,0-1-1,1 1 1,-1 0 0,0 0 0,0-1-1,1 1 1,-1 0 0,0 0 0,0-1-1,0 1 1,1 0 0,-1-1 0,0 1-1,0 0 1,0-1 0,0 1 0,0-1-1,10-14-1156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1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5320,'0'0'1368,"5"18"-1076,3 15-119,-2 1 1,-1-1 0,1 45-1,-8 45 638,-32 220-1,-65 115 1420,81-390-1803,-43 183 1621,53-226-1713,6-20-160,1 0 0,-1-1 0,1 1 0,0 0 0,-1 9 0,12-34-1686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2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 6328,'0'0'2568,"-10"5"-2144,-32 14 30,26-13 1530,26-8-1136,336-41 1784,-326 41-2428,0 1 0,0 1-1,0 1 1,23 4 0,-42-5-199,0 0 24,1 0 0,-1 0 0,0 0 0,1 0 0,-1 1 0,0-1 0,1 0 0,-1 1 0,0-1-1,0 1 1,1-1 0,-1 1 0,0 0 0,2 1 0,-3-1-13,0 1 0,0-1 0,0 0 0,0 1 0,0-1-1,0 0 1,0 1 0,-1-1 0,1 0 0,-1 1 0,1-1 0,-1 0 0,1 0 0,-1 1-1,0-1 1,1 0 0,-3 2 0,-11 21 111,-1-1 0,-36 41 0,-46 38 142,-13 13 36,11 9 39,98-123-338,0 0 0,0 0 1,0 0-1,0 0 0,0 0 1,1 0-1,-1 0 0,0 0 0,1 0 1,-1 0-1,1 0 0,-1 0 1,1 1-1,-1-1 0,1 0 0,0 0 1,0 1-1,0-1 0,-1 0 1,1 0-1,0 1 0,1-1 0,-1 0 1,0 0-1,0 1 0,0-1 1,1 0-1,-1 0 0,1 1 0,-1-1 1,1 0-1,-1 0 0,1 0 1,0 0-1,0 0 0,-1 0 0,1 0 1,0 0-1,0 0 0,0 0 1,0 0-1,0-1 0,1 2 0,6 2 6,-1 1 0,1-2-1,0 1 1,0-1 0,11 3-1,0-1 10,1-2-1,0 0 0,-1-1 1,37-2-1,10 2 53,-31-1 41,1-2 0,0-1 0,40-8 0,-66 10-265,9-2 603,-19 2-505,0 0-1,0-1 1,1 1-1,-1 0 1,0 0-1,0 0 1,1 0-1,-1 0 1,0 0-1,0-1 1,1 1-1,-1 0 1,0 0-1,0 0 1,0-1-1,1 1 1,-1 0-1,0 0 1,0 0-1,0-1 1,0 1-1,0 0 1,0 0-1,1-1 0,-1 1 1,0 0-1,0-1 1,0 1-1,0 0 1,0 0-1,0-1 1,0 1-1,0 0 1,0 0-1,0-1 1,0 1-1,0 0 1,0-1-1,-1 1 1,1 0-1,0 0 1,0-1-1,0 1 1,0 0-1,0 0 1,0 0-1,-1-1 1,1 1-1,0 0 1,-1-1-1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2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8744,'0'0'1713,"12"1"-1330,15 0-192,129 0 1070,-120-4-996,3 1 336,0-1 0,49-12 0,-59 13-2051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7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11552,'0'0'6670,"12"-2"-6166,38-7 182,0 3 0,61-1 1,189 36 2822,-200-19-1143,-58-9-4895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2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6928,'0'0'7517,"6"-9"-6948,20-30-41,-25 37-472,0 1 0,0-1 1,0 1-1,0 0 0,0 0 0,1-1 0,-1 1 0,0 0 1,1 0-1,-1 0 0,0 1 0,1-1 0,-1 0 0,1 0 0,2 0 1,-3 1-19,0 0-1,0 0 1,0 0 0,0 0 0,0 0 0,0 0 0,0 0 0,0 1 0,0-1 0,-1 0 0,1 1 0,0-1 0,0 0 0,0 1 0,0-1 0,-1 1 0,1 0 0,0-1 0,1 2 0,2 3 63,-1-1 0,0 1 0,1 0 0,-2 1 0,1-1 0,2 8 0,-4-13-102,16 57 276,-12-38 48,1 0 0,16 37 0,-20-53-436,-1 1-1,1-1 1,0 0 0,0 1-1,1-1 1,-1 0 0,1 0-1,0-1 1,-1 1 0,1-1-1,0 1 1,0-1 0,1 0-1,-1 0 1,0 0 0,1 0-1,-1-1 1,1 1 0,0-1 0,6 1-1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2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2068 2138 3408,'0'0'3100,"-10"1"-2672,-33 3-10,38-5-341,1 1-1,-1-1 0,1 0 1,-1 0-1,1 0 0,-1-1 0,1 1 1,0-1-1,-1 0 0,1 0 0,0-1 1,1 0-1,-1 1 0,0-1 1,1 0-1,-1-1 0,1 1 0,-4-5 1,-4-3 149,-749-706 5889,632 584-5206,-122-164-1,159 186-461,-6 4-1,-176-152 1,216 205-300,38 34-36,-38-29 0,36 32 25,-22-23-1,7 5 113,35 34-232,-1 0 1,1-1-1,-1 1 0,0 0 0,1 0 1,-1-1-1,0 1 0,1 1 0,-1-1 0,0 0 1,0 0-1,0 1 0,0-1 0,0 1 1,0-1-1,0 1 0,-3 0 0,5 0-8,-1 0-1,0 0 0,1 1 0,-1-1 0,1 0 0,-1 0 0,1 1 1,-1-1-1,0 0 0,1 1 0,0-1 0,-1 1 0,1-1 0,-1 1 1,1-1-1,-1 1 0,1-1 0,0 1 0,-1-1 0,1 2 1,-1 0-2,0 0 1,1 0 0,0 0-1,-1 0 1,1 0 0,0 0-1,0 0 1,0 0 0,0 2-1,3 11 9,0 1 0,1-2 0,0 1 0,1 0 0,13 24 0,-1 0-2,87 265 205,-96-280-204,8 27 28,-2-11 17,-2 0 1,11 67-1,-16-14 249,-10-87-25,-2-12-161,-6-15-50,-33-124 134,20 61-124,-143-591 350,156 623-410,6 34-12,2-1 0,-1 0 0,1-23 0,3 42-10,0-1 0,-1 1 0,1 0 0,1 0 0,-1 0 0,0 0 0,0 0 0,0 0 0,0 0 0,0 0 0,0 0 0,0 0 0,0-1 0,0 1 1,0 0-1,0 0 0,0 0 0,0 0 0,0 0 0,0 0 0,0 0 0,0 0 0,0 0 0,0 0 0,0 0 0,0 0 0,0 0 0,1 0 0,-1-1 0,0 1 0,0 0 1,0 0-1,0 0 0,0 0 0,0 0 0,0 0 0,0 0 0,0 0 0,0 0 0,1 0 0,-1 0 0,0 0 0,0 0 0,0 0 0,0 0 0,0 0 0,0 0 0,0 0 1,0 0-1,0 1 0,0-1 0,1 0 0,-1 0 0,0 0 0,0 0 0,0 0 0,0 0 0,0 0 0,0 0 0,0 0 0,0 0 0,0 0 0,0 0 0,0 0 0,0 0 1,0 1-1,9 8 3,11 15 0,14 19-2,1-1 0,3-2 0,1-2 0,78 60-1,-90-80 48,1-2-1,59 26 0,-21-11 171,-63-30-201,0 1 0,1-1 0,-1 1 0,1-1 0,-1 0-1,1 0 1,7 0 0,2-4-3004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0 263 5920,'0'0'6614,"8"-11"-6206,0-1-300,2-5 105,1 1 0,24-25 0,-25 30-76,15-17 399,51-41-1,-67 61-421,0 2 1,1-1 0,0 1-1,0 1 1,0 0 0,1 0-1,0 1 1,0 1 0,0 0-1,12-2 1,-18 4-68,-1 1 1,1 0-1,-1 0 0,1 1 0,-1 0 1,1-1-1,-1 1 0,0 1 0,1-1 1,-1 1-1,0-1 0,0 1 0,0 1 0,0-1 1,0 0-1,0 1 0,-1 0 0,1 0 1,-1 0-1,0 0 0,0 1 0,0-1 1,3 5-1,3 6 44,1 1 1,-2 0 0,0 0-1,10 27 1,3 25 208,25 124 0,-14-42 100,-30-140-385,-1-6 20,0 1 1,0 0-1,0-1 0,0 1 1,0-1-1,4 6 0,-5-8-24,1-1 0,-1 1 0,1 0 0,0-1 0,-1 1 1,1-1-1,0 1 0,0-1 0,-1 1 0,1-1 0,0 1 0,0-1 0,0 0 0,0 1 0,-1-1 0,1 0 0,0 0 0,0 0 0,0 0 0,0 0 0,0 0 0,0 0 0,0 0 0,0 0 0,-1 0 0,1 0 0,0 0 1,0-1-1,0 1 0,0 0 0,0-1 0,1 0 0,6-3 17,0 0 0,0-1-1,0 0 1,0-1 0,-1 1 0,0-1 0,0-1 0,-1 1 0,1-1 0,-1-1-1,6-10 1,6-10 55,25-56 0,-28 51-25,23-46 235,93-139 0,-126 212-260,0-1 1,0 1-1,0 0 0,1 1 1,0-1-1,0 1 1,0 0-1,1 1 1,-1 0-1,12-6 0,-13 8-13,0 1 0,0-1 0,-1 1 0,1 0 0,0 0 0,0 1 0,0-1 0,0 1 0,0 0 0,0 1 0,0-1 0,0 1 0,0 0 0,0 0 0,0 1-1,0-1 1,6 4 0,-1-1 1,0 0 0,-1 1-1,0 0 1,0 1 0,0 0-1,0 0 1,-1 1 0,0 0-1,-1 0 1,1 1 0,10 15-1,-17-20 3,0 0 0,0 0 1,0 1-1,-1-1 0,1 0 0,-1 0 0,0 0 0,0 0 0,0 0 0,-1 5 0,1 2 29,2-12 80,-2 2-192,0 0-1,0 0 0,0 0 1,1 0-1,-1 0 1,0 0-1,0 0 1,0 0-1,0 0 1,0 0-1,0 0 0,0 0 1,0 0-1,1 0 1,-1 0-1,0 0 1,0 0-1,0 0 1,0 0-1,0-1 0,0 1 1,0 0-1,0 0 1,0 0-1,0 0 1,0 0-1,0 0 1,1 0-1,-1 0 0,0-1 1,0 1-1,0 0 1,0 0-1,0 0 1,0 0-1,0 0 1,0 0-1,0 0 0,0-1 1,0 1-1,0 0 1,0 0-1,0 0 1,0 0-1,-1 0 1,1 0-1,0 0 0,0-1 1,0 1-1,0 0 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9344,'0'0'2368,"115"-2"-1848,-17-3 0,13 3-8,-2-4 0,-18 0 8,1 0 0,-1 2-136,2 10 8,1 4-208,-13-8 16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3712,'0'0'4689,"11"1"-4525,-8-1-158,10 2 73,0 0 1,1-1 0,-1-1 0,0 0 0,0-1 0,1 0-1,-1-1 1,16-5 0,-14 2-209,-1 1 0,1 0 0,0 1 0,0 0 0,19 1-1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4312,'0'0'728,"67"12"-360,-45-2 0,4-2-16,2-4 8,-8-2-48,-1 2 16,-1 2-80,2 4 8,2-4-72,-2-4-8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9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4416,'0'0'816,"58"10"-672,-34-4 16,0-6 0,1-4 8,1 2 8,8 2-16,-8 2 8,-2 2-56,1-2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3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4512,'0'0'1488,"78"-18"-1152,-43 10-48,5 2 8,-4 2-48,2 2 16,3-2-80,-5 2 8,-6-2-80,1 8 16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4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5720,'0'0'5741,"12"-9"-5433,3-1-199,-2 2 34,-1-1 1,-1 1-1,1-2 0,14-16 0,-24 25-91,0-1-1,1 1 0,-1 0 1,0 0-1,0 0 0,1 0 1,-1 0-1,0 0 0,1 0 1,-1 1-1,1-1 0,-1 1 1,1 0-1,-1 0 0,6 0 1,-7 0-25,1 0 0,0 0 0,0 0 0,0 0 0,-1 0 1,1 1-1,0-1 0,0 1 0,-1-1 0,1 1 0,0-1 0,-1 1 1,1 0-1,0 0 0,-1 0 0,0 0 0,1 0 0,-1 0 0,1 1 1,-1-1-1,2 2 0,4 18 67,-1 0 0,0 0 1,-2 1-1,-1-1 0,2 31 1,1 8 62,-5-55-123,-1 0 0,2 0 0,-1 0 0,0 0 0,1 0 0,0-1 0,5 9 1,-6-11-14,1 0 1,-1 0 0,1 0-1,0 0 1,-1 0-1,1 0 1,0-1 0,0 1-1,0 0 1,1-1 0,-1 0-1,0 0 1,0 1 0,1-1-1,-1-1 1,1 1 0,2 1-1,-3-3-10,0 1 0,-1 0 0,1-1 0,0 1 0,-1-1 0,1 0 0,-1 1 0,1-1 0,-1 0 1,1 0-1,-1 0 0,1 0 0,-1 0 0,0-1 0,0 1 0,0 0 0,0 0 0,1-1 0,-2 1 0,1-1 0,0 1 0,1-3 0,2-2 25,14-21 52,-1 0 0,-2-1 0,0-1 0,-2-1 0,-2 0 0,0 0 0,-2-1 0,-2 0-1,0-1 1,2-42 0,-7 57-34,-1-2 54,1 1 0,1 0 0,1 0 0,7-21 0,27 85 253,55 107-100,-83-138-174,9 12 77,4-1-2449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4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5720,'0'0'8336,"10"-1"-8012,23-1 184,63 3 1,-82-1-422,18 3 610,-31-3-675,0 1 0,0-1 1,-1 0-1,1 1 0,0-1 1,0 0-1,-1 1 0,1-1 1,0 1-1,-1 0 0,1-1 1,0 1-1,-1-1 0,1 1 1,-1 0-1,1-1 1,-1 1-1,1 0 0,-1 0 1,0-1-1,1 1 0,-1 0 1,0 0-1,0-1 0,1 1 1,-1 0-1,0 0 0,0 0 1,0 0-1,0-1 0,0 1 1,0 1-1,-2 8 23,1 0 0,-1-1-1,-1 0 1,0 1 0,0-1-1,-1 0 1,0 0 0,-10 15 0,-5 3 72,-28 32 1,26-33-25,-11 11 28,-30 42 167,61-78-269,0 0-1,0 0 1,0 1-1,0-1 0,0 0 1,1 0-1,-1 1 1,0-1-1,1 1 1,-1-1-1,1 1 1,0-1-1,-1 3 1,2-4-15,0 1 1,-1 0-1,1-1 0,0 1 1,0 0-1,0-1 1,0 1-1,0-1 0,-1 0 1,1 1-1,0-1 1,0 0-1,0 1 0,0-1 1,0 0-1,0 0 1,0 0-1,0 0 0,2 0 1,11 1 8,0 0 0,0 0 1,0-2-1,1 0 0,17-3 1,72-21 28,-44 10 21,-49 12-57,-6 2-2,0-1 1,0 1 0,1 0-1,-1 1 1,0-1 0,0 1-1,1 0 1,-1 0-1,10 2 1,-4-1-46,-11-2-36,1 1-1,-1 0 1,0 0 0,1 0-1,-1 0 1,1-1-1,-1 1 1,1 0 0,-1 0-1,1 0 1,-1 0 0,1 0-1,-1 0 1,1 1-1,-1-1 1,1 0 0,-1 0-1,1 0 1,-1 0 0,1 0-1,-1 1 1,0-1-1,1 0 1,-1 0 0,1 1-1,-1-1 1,0 0 0,1 1-1,-1-1 1,0 0-1,1 1 1,-1-1 0,0 1-1,1-1 1,-1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3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396 180 8640,'0'0'5601,"-12"-4"-5033,-8-3-125,-40-8-1,49 14-253,1-1-1,-1 1 0,0 1 0,0 0 0,0 0 0,0 1 0,-11 3 0,-1 1 109,2 0 307,-28 9 1,42-11-435,0 0 0,1 0-1,0 0 1,0 1 0,0 0 0,0 0-1,0 1 1,-5 6 0,5-5 28,1 0 0,0 0 0,1 1 0,-1 0 0,1 0 1,0 0-1,1 0 0,0 1 0,0-1 0,1 1 0,0 0 0,0 0 1,0-1-1,1 11 0,0-6-16,2-1 0,-1 0 0,1 0 0,1 1 0,0-1 0,1 0 0,0 0 0,1-1 0,8 19 0,-5-15-52,1-1 1,0 0-1,1 0 1,0-1-1,1 0 1,0-1-1,1 0 1,0-1-1,1 0 1,0 0-1,0-1 1,1-1-1,0 0 1,1-1-1,0-1 1,15 6-1,-2-4 65,1-2 1,0 0-1,-1-2 0,2-1 1,-1-2-1,0 0 0,47-6 1,-60 3-88,-1-1 0,0 0 0,0-1 0,0 0 0,0-1 1,-1-1-1,1 0 0,-1-1 0,-1-1 0,1 0 0,-2 0 0,15-13 0,-5 1 144,-1 0-1,0-2 1,-1-1-1,-2 0 1,18-31-1,-29 43-223,-1 0 1,0 0-1,-1 0 0,-1-1 0,1 0 0,-2 1 0,0-1 0,0 0 0,-1 0 0,0-1 1,-1 1-1,-1 0 0,0 0 0,-1 0 0,0 0 0,0 0 0,-1 0 0,-1 1 0,0-1 0,-1 1 1,-11-21-1,10 22-11,0 0 1,0 1-1,0-1 1,-2 1-1,1 1 1,-1-1-1,0 1 1,0 1-1,-1 0 1,0 0-1,-1 0 1,1 1-1,-1 1 1,-1 0-1,1 0 1,-1 1-1,1 0 1,-1 1-1,0 0 1,0 0-1,-1 2 1,1-1-1,-19 1 1,15 2-18,0 1 0,0 1 0,0 0 0,0 1 0,1 1 0,-1 0 0,1 0 0,0 2 0,1 0 0,-1 0 0,1 2 0,1-1 0,-18 17 0,20-16 0,0 1 0,1 0 0,0 0 0,1 1 0,0 0 0,1 0 0,0 1 0,1 0 0,0 0 0,1 0 0,1 1 0,0 0 0,0 0 0,1 0 0,-2 21 0,5-12-4025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4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7632,'0'0'416,"86"-32"32,-31 18 0,5 2-24,-4 0 8,-3 0-48,-3 6 0,5 8 8,-5 4 0,-8 4-144,-1 2 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4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1 417 3912,'0'0'4261,"9"-7"-3946,-3 3-290,8-5 168,-1-1 0,0 0 0,-1-1 1,0-1-1,12-15 0,9-20 340,-1 2 245,44-51 0,-65 84-613,0 1 0,1 0 0,0 0 0,1 1 0,0 1 0,1 0 0,0 0 0,0 2 0,1 0 0,-1 0 0,2 1 0,-1 1 1,25-5-1,-33 9-95,0 0 0,0 0 0,0 0 0,-1 1 0,1 0 0,0 0 0,0 0 0,0 1 0,0 0 0,0 1 0,0 0 0,-1 0 0,1 0 0,9 5 0,-13-5 9,1 0 0,0-1 0,-1 0 0,1 1-1,0-1 1,0 0 0,0-1 0,0 1 0,0-1-1,0 0 1,0 1 0,0-2 0,0 1 0,1-1 0,-1 1-1,-1-1 1,7-2 0,3-2-509,-1 0-1,1 0 1,19-13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4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56 5720,'0'0'3793,"-4"14"-3385,2-7-367,-30 111 703,26-92-401,1 1 0,-3 54 1,7-48 61,2 0 0,1 0 0,2 0 0,15 61 0,-17-89-316,0 0 0,0 0 0,0-1 1,1 1-1,0-1 0,-1 1 0,1-1 0,1 0 1,-1 0-1,5 4 0,-7-7-57,1 1-1,0-1 1,-1 0-1,1 0 1,0 0 0,0 0-1,0 0 1,-1-1-1,1 1 1,0 0 0,0-1-1,0 1 1,0-1-1,0 0 1,0 0-1,0 0 1,0 0 0,1 0-1,-1 0 1,0 0-1,0-1 1,0 1 0,-1-1-1,1 0 1,0 1-1,0-1 1,0 0 0,2-1-1,6-5 53,0 0 0,0-1-1,-1 0 1,0-1 0,-1 1 0,0-2-1,9-12 1,2-5 99,21-43 0,-21 34-21,-2 0-1,-1-1 1,-2-1 0,16-65-1,-28 92-104,-1 0 0,0-1 0,0 1-1,-1-1 1,-1 1 0,0-1 0,-5-20 0,5 28-37,0 0 1,0 0 0,0 0 0,-1 0-1,0 1 1,1-1 0,-1 1-1,-1-1 1,1 1 0,0 0 0,-1 0-1,0 0 1,1 0 0,-1 0 0,0 0-1,-1 1 1,1 0 0,0 0-1,-1-1 1,1 2 0,-1-1 0,0 0-1,1 1 1,-1 0 0,-6-2-1,0 3 2,1-1 0,-1 2 0,0-1 0,0 1 0,1 1 0,-1-1 0,1 2 0,-1-1 0,1 2 0,0-1 0,0 1 0,0 0 0,1 1 0,-1 0 0,1 0 0,0 1 0,1 0 0,-10 10 0,13-12-11,0 0 0,1 0 0,0 1-1,0 0 1,0 0 0,0 0 0,1 0 0,-1 0 0,1 0 0,1 1 0,-1-1 0,1 1 0,0-1 0,0 1 0,1 0 0,-1 8 0,2-7 4,-1 0 1,1 0 0,0-1 0,1 1 0,-1 0 0,1 0 0,1-1-1,-1 0 1,1 1 0,0-1 0,1 0 0,7 10 0,-9-13 0,0 0-1,0 1 1,1-1 0,0-1 0,-1 1 0,1 0 0,0-1 0,0 1-1,1-1 1,-1 0 0,0 0 0,1 0 0,-1 0 0,1-1 0,0 0-1,-1 0 1,1 1 0,0-2 0,0 1 0,0 0 0,0-1 0,-1 0-1,1 0 1,0 0 0,0-1 0,0 1 0,4-2 0,134-30-79,-115 25-1926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5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6128,'0'0'8664,"13"2"-8464,14 2-22,0-2 1,0-2 0,48-3-1,-42-2 5,28-4 439,1 2 0,77 3 0,-56 10 401,-67-3-645,6 0-2817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5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8136,'0'0'6689,"11"-2"-6338,29-2 75,0 1 0,0 2 1,0 2-1,0 2 1,0 1-1,78 20 1,-96-18-155,-5-1 103,0 0-1,0-2 0,0 0 0,23 1 1,-39-4-367,-1 0 1,1 0 0,-1-1 0,0 1-1,1 0 1,-1 0 0,0 0-1,1 0 1,-1 0 0,0-1-1,0 1 1,1 0 0,-1 0 0,0 0-1,0-1 1,1 1 0,-1 0-1,0-1 1,0 1 0,1 0-1,-1 0 1,0-1 0,0 1 0,0 0-1,0-1 1,0 1 0,1 0-1,-1-1 1,0 1 0,0 0-1,0-1 1,0 1 0,0-1-1,0 1 1,0 0 0,0-1 0,-2-18 53,1 14-58,-8-42-2728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5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6632,'0'0'6080,"-1"14"-5607,-2 55 297,8 75 0,48 195 951,-27-197-1008,-9-45 174,-15-86-406,0-20-24,-1-23-151,-8-58-81,-14-118 191,-9 9 110,29 186-485,-1 0 1,2 1 0,-1-1-1,2 0 1,0 0 0,0 1-1,1-1 1,1 1 0,0-1-1,6-15 1,-6 21-36,0 0 0,1 0 0,0 1 0,0-1 0,0 1 0,0 0 0,1 0 0,0 0 0,1 0 0,-1 1 0,1 0 0,0 0 0,0 1 0,1 0 0,-1 0 0,1 0 0,14-5 0,-7 5-11,0 0 0,0 0-1,0 2 1,0-1-1,1 2 1,28 0-1,-38 2 10,1-1-1,-1 0 1,0 1-1,0 0 1,0 1-1,1-1 1,-1 1-1,0 0 1,-1 0-1,1 0 1,0 1-1,-1 0 1,1 0-1,-1 0 1,0 0-1,0 1 1,0-1-1,0 1 1,-1 0 0,0 0-1,0 0 1,4 8-1,-5-9 5,-1 1 0,1-1 0,-1 1 0,0-1 1,0 1-1,-1 0 0,1-1 0,-1 1 0,0 0 0,0-1 0,0 1 0,0 0 0,-2 3 1,1 0 0,-1 1 0,-1-2 0,1 1 1,-1 0-1,0 0 0,-5 6 1,-4 6 19,-2-1 0,0-1 0,-19 19 0,-112 127 261,144-162-285,0 0-1,0 0 0,0 0 0,0 0 1,0 1-1,0-1 0,0 0 1,1 1-1,-1-1 0,0 1 0,1-1 1,0 0-1,-1 1 0,1-1 1,0 1-1,-1-1 0,1 1 0,0 0 1,0-1-1,0 1 0,1-1 1,-1 1-1,0-1 0,0 1 0,1-1 1,-1 1-1,1-1 0,-1 0 0,1 1 1,0-1-1,0 0 0,-1 1 1,1-1-1,0 0 0,0 0 0,3 2 1,2 3 8,1-1-1,0-1 1,1 0 0,-1 0 0,14 5 0,-6-2-9,62 27 21,189 99 72,-261-131-91,0 1 0,-1 1 0,0-1 0,1 0 1,-1 1-1,0 0 0,-1 0 0,1 0 0,-1 1 0,1-1 1,3 9-1,-5-10-2,-1 0 1,-1 0 0,1 0 0,0 0-1,-1 0 1,1 0 0,-1 0 0,0 1 0,0-1-1,0 0 1,-1 0 0,1 0 0,-1 0-1,1 0 1,-1 0 0,0 0 0,0 0-1,-1 0 1,1 0 0,0-1 0,-5 6-1,-1 2 10,-1 0 0,-1-1-1,0 0 1,0 0-1,-1-1 1,0-1-1,0 1 1,-1-2 0,0 1-1,0-2 1,-1 1-1,-19 5 1,-14 3 93,-90 16 1,133-30-105,-23 5 37,-2 1 29,0-2-1,0 0 1,-1-2 0,-38-2 0,62 0-60,0-1 0,0 0-1,0 1 1,1-2 0,-1 1 0,0 0-1,1-1 1,-1 0 0,1 0 0,-1 0-1,-5-4 1,8 4-23,-1 1-1,1-1 0,-1 0 0,1 1 1,-1-1-1,1 0 0,0 0 0,0 0 1,0 0-1,0 0 0,0 0 1,0 0-1,1 0 0,-1 0 0,0-1 1,1 1-1,0 0 0,0 0 1,0 0-1,0-1 0,0-2 0,5-16-2989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1:5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8032,'0'0'3185,"3"-12"-2869,1 0-210,0 0 0,1 1-1,0-1 1,0 1 0,9-12 0,-13 21-65,1-1-1,-1 1 1,1-1 0,0 1-1,0 0 1,0 0 0,0 0 0,0 0-1,0 0 1,1 1 0,-1-1-1,0 1 1,1-1 0,0 1-1,-1 0 1,1 0 0,0 0-1,-1 0 1,1 0 0,0 1 0,0-1-1,0 1 1,-1 0 0,1 0-1,0 0 1,0 0 0,0 1-1,0-1 1,0 1 0,-1-1 0,1 1-1,0 0 1,3 2 0,-1-1 70,0 0 1,0 1 0,0 0 0,-1 0 0,1 0-1,-1 1 1,0-1 0,8 9 0,-10-9-65,0 0 0,0 0 0,-1 1 1,1-1-1,-1 0 0,0 1 0,0 0 1,0-1-1,0 1 0,0 0 0,-1-1 1,0 1-1,0 0 0,0 6 0,-2 5 71,0 0 0,0 0 0,-2 0-1,0-1 1,-1 1 0,-10 21 0,-50 81 704,37-69-374,25-43-366,0 0 0,0 0 0,1 1 0,-1-1 1,1 1-1,1-1 0,-2 7 0,3-11-52,0 1 0,0-1 0,0 1 0,0-1 0,0 1 0,0-1 0,1 1 0,-1-1 0,0 0 0,1 1 0,-1-1 0,1 0 0,0 1 0,-1-1 0,1 0 0,0 0 0,0 0 0,0 1 0,0-1 0,0 0 0,0 0 0,0 0 0,0-1 0,0 1 0,1 0 0,-1 0 0,0 0 0,0-1 0,1 1 0,-1-1 0,1 1 0,-1-1 0,3 1 0,8 2 94,0-1 1,0 0-1,0-1 0,0 0 1,0-1-1,21-2 0,75-15 485,-89 13-471,71-11 269,-54 13-3027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0 5120,'0'0'5758,"-10"13"-5402,-68 88 275,54-70-391,1 0 0,2 2 1,-18 38-1,-39 111 551,66-145-641,1 0 1,2 1-1,1 0 1,3 1 0,0-1-1,3 1 1,1 0-1,2 0 1,2 0-1,2 0 1,1-1-1,1 0 1,3 0-1,1-1 1,2 0-1,1 0 1,2-2-1,21 36 1,-26-56 25,0-1 0,1 0 0,0-1 0,1 0 0,0-1 0,26 18 0,-12-9 332,-26-20-447,1 0 0,0 0 0,0 0 0,0 0 0,0 0 0,0 0 0,0-1 0,0 1 0,0-1 0,0 1 0,0-1 0,1 0 0,-1 0 0,0 0 0,0 0 0,0 0 0,0-1 0,0 1 0,0 0 0,0-1 0,1 0 0,2-1 0,2-1-518,0 0 1,-1-1 0,1 0-1,6-5 1,-12 8 253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10040,'0'0'3792,"12"-7"-3508,160-106 1144,-171 112-1395,1 0 1,0-1-1,0 1 0,0 0 1,0 0-1,0 0 1,1 1-1,-1-1 1,0 0-1,0 1 1,1 0-1,-1-1 1,0 1-1,0 0 1,1 0-1,-1 0 1,0 0-1,1 1 1,-1-1-1,0 1 1,0-1-1,0 1 1,1 0-1,-1 0 1,0 0-1,0 0 1,0 0-1,0 0 1,-1 1-1,1-1 1,0 1-1,0-1 1,-1 1-1,1-1 1,-1 1-1,1 0 1,-1 0-1,0 0 1,0 0-1,0 0 1,1 3-1,7 16 160,-1 1 1,0 0-1,-2 0 0,-1 1 0,4 33 1,0-2 121,-3-19-103,-4-18-73,0 0-1,2-1 0,0 1 1,1-1-1,0 0 1,14 26-1,-18-40-109,-1-1 0,1 0 0,0 0 0,0 1 0,0-1-1,0 0 1,0 0 0,0 0 0,0 0 0,0 0 0,0 0 0,1 0 0,-1-1 0,0 1 0,1 0-1,-1-1 1,0 1 0,1-1 0,-1 1 0,1-1 0,-1 0 0,1 0 0,2 1 0,-2-2-2,1 1-1,-1-1 1,1 0 0,-1 0 0,0 1 0,0-2 0,1 1 0,-1 0 0,0 0-1,0-1 1,0 1 0,3-4 0,4-4 32,-1-1 0,0 0 0,0 0 0,8-15-1,14-32 167,-3-2-1,27-83 0,13-30 279,-64 167-462,-1 0 0,1 0-1,0 0 1,0 1 0,5-7 0,-7 10-31,0 0 0,-1 0 1,1 1-1,0-1 1,0 0-1,0 1 0,0-1 1,-1 0-1,1 1 1,0-1-1,0 1 0,0 0 1,0-1-1,0 1 1,0 0-1,1-1 0,-1 1 1,0 0-1,0 0 1,0 0-1,0 0 0,0 0 1,0 0-1,0 0 1,0 1-1,0-1 0,0 0 1,0 0-1,0 1 1,0-1-1,0 1 0,0-1 1,0 1-1,0-1 1,1 2-1,73 63 164,-24-19-91,-44-39-79,1 0 1,1-1-1,-1 0 0,1-1 0,0 0 0,17 7 1,-30-15-522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8536,'0'0'3829,"1"10"-3288,-1-4-454,-1-4-50,1 1 0,0-1 0,0 1 0,0-1-1,1 1 1,-1-1 0,0 1 0,1-1 0,0 0 0,-1 1 0,1-1 0,0 0 0,0 1 0,1-1 0,-1 0-1,0 0 1,1 0 0,-1 0 0,1 0 0,0 0 0,0 0 0,-1-1 0,1 1 0,0-1 0,0 1-1,1-1 1,1 2 0,38 16 609,1-2-1,1-2 0,0-2 0,0-2 1,1-2-1,51 5 0,-59-11-197,-21 0-104,0-2-1,-1 0 1,1 0 0,0-2 0,28-4 0,-39 3-338,0 0 1,0 0-1,0-1 0,0 0 1,0 0-1,-1 0 0,1 0 1,-1-1-1,0 0 0,0 0 1,0 0-1,-1 0 0,1 0 1,-1-1-1,3-5 0,3-3-1939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6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1405 10752,'0'0'3489,"15"1"-2817,1 0-483,0 0 0,1-1 0,-1-1 1,0-1-1,0 0 0,0-1 0,-1-1 0,23-7 0,-21 2 16,-1 0 0,1-1 0,-2 0 0,1-2 0,26-25 0,61-76 1235,-94 104-1278,2-7 136,-9 13-167,0 0 1,1 0-1,-1 0 1,1 0-1,-1 0 1,1 0 0,0 1-1,4-3 1,-7 4-117,0 1 1,0 0-1,0 0 1,0 0-1,1 0 1,-1 0-1,0-1 1,0 1 0,0 0-1,1 0 1,-1 0-1,0 0 1,0 0-1,1 0 1,-1 0-1,0 0 1,0 0-1,1 0 1,-1 0 0,0 0-1,0 0 1,0 0-1,1 0 1,-1 0-1,0 0 1,0 0-1,1 0 1,-1 0-1,0 0 1,0 0 0,0 1-1,1-1 1,-1 0-1,0 0 1,0 0-1,0 0 1,0 0-1,1 1 1,-1-1-1,0 0 1,0 0-1,0 0 1,0 1 0,0-1-1,0 0 1,1 0-1,-1 0 1,0 1-1,0-1 1,0 18 421,-141 1063 2298,114-956-2230,22-110-174,4-33-95,28-149 235,-12 82-307,-8 43-88,59-290 406,-10 143 7,112-255-1,-96 294-204,-56 124-210,0 0 0,1 1 0,28-32 0,-41 53-59,0 0 0,0 0 0,0 1 0,1-1-1,-1 1 1,1 0 0,0 0 0,0 0-1,0 1 1,7-3 0,-10 4-8,0 1-1,0-1 1,1 1 0,-1 0 0,0 0 0,1 0 0,-1 0-1,0 0 1,0 0 0,1 1 0,-1-1 0,0 1-1,0-1 1,0 1 0,0 0 0,0 0 0,1 0 0,-2 0-1,1 1 1,0-1 0,0 0 0,0 1 0,-1-1-1,1 1 1,0 0 0,-1-1 0,3 4 0,3 7 14,0 0 0,0 1 0,-1-1 0,0 1 0,-2 1 0,1-1 0,-2 1 0,1-1 0,-2 1 1,0 0-1,-1 0 0,0 0 0,-1 0 0,-3 25 0,-1-5 29,-2-1 0,-1 0 0,-2 0 0,-1-1 0,-14 32 0,13-39 39,-23 40 0,28-56-40,0-1 0,0 1 0,-1-1 0,0-1 0,0 1 0,-1-1 0,-14 9 0,18-13 14,-1-1 0,0-1 0,0 1 0,0-1 0,0 1 0,0-1-1,0-1 1,-1 1 0,1-1 0,0 0 0,0 0 0,0-1 0,-1 1-1,1-1 1,0 0 0,0-1 0,0 1 0,0-1 0,0 0 0,1 0 0,-1 0-1,0-1 1,1 0 0,0 0 0,-1 0 0,-5-6 0,5 5 85,2 1-96,12 3-48,56 9-97,0-4 1,78-4-1,-109-3 72,-1-1 1,0-2-1,0-1 0,0-2 0,-1-1 0,43-18 0,-38 10-13,-1-1 1,-1-2 0,-1-2-1,61-49 1,-60 41-11,2 2-1,52-30 1,-85 56 43,0 0-1,0 1 1,0-1 0,0 1 0,0 0 0,0 0 0,0 1-1,0-1 1,0 1 0,0 0 0,1 0 0,-1 0 0,0 1 0,0-1-1,0 1 1,0 0 0,0 0 0,0 1 0,7 2 0,3 3 1,0 1 0,-1 1 0,22 16 0,-27-19-13,-1 0 9,-1 1 0,0 0 1,0 0-1,0 0 0,-1 0 1,0 1-1,7 14 0,-12-22 7,0 0-1,0 0 1,0 0-1,0 0 0,0 0 1,0 0-1,0 0 1,1 0-1,-1 1 1,0-1-1,0 0 0,0 0 1,0 0-1,0 0 1,0 0-1,0 0 0,0 0 1,0 1-1,0-1 1,0 0-1,0 0 0,0 0 1,0 0-1,0 0 1,0 0-1,0 1 1,0-1-1,0 0 0,0 0 1,0 0-1,0 0 1,0 0-1,0 0 0,0 1 1,0-1-1,0 0 1,0 0-1,0 0 0,0 0 1,0 0-1,0 0 1,0 0-1,0 0 1,-1 1-1,1-1 0,0 0 1,0 0-1,0 0 1,0 0-1,0 0 0,0 0 1,0 0-1,-1 0 1,1 0-1,0 0 0,0 0 1,0 0-1,0 0 1,0 0-1,0 0 1,-1 0-1,1 0 0,0 0 1,-13-5 93,-15-12 11,-146-109 254,170 123-341,1 1 1,-1 0-1,0-1 1,0 1-1,1 1 1,-1-1-1,0 0 1,-1 1-1,1 0 0,0 0 1,0 0-1,0 1 1,-1-1-1,1 1 1,0 0-1,-9 1 0,9 0-8,0 0 0,0 1 0,0 0-1,1-1 1,-1 1 0,0 0 0,1 1-1,-1-1 1,1 1 0,0-1 0,0 1-1,0 0 1,0 0 0,1 0-1,-1 1 1,1-1 0,-4 7 0,1 0-7,0 1 1,0-1 0,1 1 0,0 1-1,1-1 1,0 0 0,1 1 0,0 0 0,1-1-1,0 1 1,1 0 0,0 0 0,1-1-1,1 1 1,2 12 0,-1-11-6,1 1-1,0-1 1,1 0 0,1-1 0,0 1 0,0-1-1,1 0 1,1-1 0,0 1 0,0-2-1,1 1 1,16 13 0,-23-22-5,0 0 1,1-1-1,-1 1 0,1-1 1,0 0-1,-1 0 1,1 0-1,0 0 0,-1 0 1,1-1-1,0 1 0,0-1 1,0 1-1,0-1 1,0 0-1,-1 0 0,1-1 1,0 1-1,0-1 0,0 1 1,-1-1-1,1 0 1,0 0-1,2-1 0,6-3 24,-1 0 0,0-1-1,0 0 1,13-11-1,-12 8-13,-1 0 0,0 0 0,-1-1 0,0-1 0,0 0 0,-1 0 0,0 0 0,6-14 0,-4 4-1,-1-1 1,-1 0-1,10-43 1,-18 63-5,1 1 0,-1 0 0,0 0 0,1 0 0,-1 0 0,0-1 0,0 1 0,0 0 0,0 0 0,0-1 0,0 1 0,0 0 0,-1 0 0,1-2 0,-1 3 0,1 0 0,0 0 0,-1 0 0,1 0 0,0 0 0,-1 0 0,1 0 0,0 0 0,-1 0 0,1 0 0,0 0 0,-1 0 0,1 0 0,0 0 0,-1 0 0,1 0 0,0 1 0,0-1 0,-1 0 0,1 0 0,0 0 0,-1 1 0,1-1 0,0 0 0,0 0 0,0 1 0,-1-1 0,1 0 0,0 0 0,-1 1 0,-2 3 0,0 0 0,0 0 0,0 0 0,1 1 0,0-1 0,-3 5 0,3 1 0,0-1 0,0 1 0,1-1 0,0 1 0,0 0 0,1 0 0,1-1 0,-1 1 0,2 0 0,-1-1 0,1 1 0,6 16 0,-6-20 0,1 1 0,0-1 0,0 0 0,0 0 0,1 0 0,-1 0 0,1 0 0,1-1 0,-1 0 0,1 0 0,0 0 0,0 0 0,1-1 0,-1 0 0,1 0 0,0 0 0,0-1 0,13 5 0,-14-7 0,1 0 0,0 0 0,-1-1 0,1 0 0,0 0 0,-1 0 0,1-1 0,0 0 0,-1 0 0,1 0 0,-1-1 0,0 0 0,1 0 0,-1 0 0,8-6 0,7-3 0,0-2 0,24-19 0,-23 14 0,-1-1 0,0-1 0,32-42 0,-23 21 0,30-58 0,-43 71 0,-2-1 0,21-61 0,-35 87 0,1 1 0,-1 0 0,1 0 0,0-1 0,-1 1 0,1 0 0,0 0 0,0 0 0,0 0 0,0 0 0,2-2 0,-2 4 0,0-1 0,0 1 0,1-1 0,-1 1 0,0-1 0,0 1 0,0 0 0,0 0 0,1-1 0,-1 1 0,0 0 0,0 0 0,1 0 0,-1 0 0,0 1 0,0-1 0,0 0 0,1 0 0,-1 1 0,0-1 0,2 2 0,9 2 0,0 0 0,0 1 0,0 1 0,0 0 0,-1 0 0,0 1 0,-1 1 0,15 13 0,-18-15 0,0 2 0,-1-1 0,0 1 0,0 0 0,-1 0 0,0 0 0,-1 1 0,1 0 0,-2 0 0,1 0 0,3 18 0,5 56 0,-11-62 0,2-1 0,0 0 0,1 0 0,1 0 0,9 23 0,-12-39 0,0-1 0,0 1 0,0-1 0,0 1 0,1-1 0,0 0 0,-1 0 0,1 0 0,0 0 0,1-1 0,-1 1 0,0-1 0,1 0 0,-1 0 0,1 0 0,0 0 0,-1 0 0,1-1 0,0 0 0,0 0 0,0 0 0,0 0 0,0-1 0,1 1 0,-1-1 0,0 0 0,0 0 0,0-1 0,0 1 0,4-2 0,4 0 0,0-1 0,-1-1 0,1 0 0,-1 0 0,0-1 0,0 0 0,-1-1 0,1 0 0,10-9 0,5-8 0,-1 0 0,-1-2 0,-1-1 0,-1 0 0,-1-2 0,27-49 0,-7 1 0,45-118 0,-59 120 0,-4-1 0,-2-1 0,-4-1 0,-4 0 0,6-114 0,-18 188 0,-1-4 0,1-1 0,-1 0 0,0 0 0,-1 1 0,1-1 0,-2 0 0,1 1 0,-3-8 0,4 14 0,-1 0 0,1 1 0,0-1 0,0 1 0,-1-1 0,1 1 0,0-1 0,-1 1 0,1-1 0,-1 1 0,1-1 0,0 1 0,-1 0 0,1-1 0,-1 1 0,1 0 0,-1-1 0,1 1 0,-1 0 0,0 0 0,1-1 0,-1 1 0,1 0 0,-1 0 0,1 0 0,-1 0 0,0 0 0,-1 0 0,1 0 0,0 1 0,-1-1 0,1 0 0,0 1 0,-1 0 0,1-1 0,0 1 0,0 0 0,0-1 0,-2 3 0,-2 2 0,-1 0 0,2 0 0,-9 11 0,3 0 0,1 0 0,1 0 0,0 1 0,-7 21 0,-17 75 0,24-85 0,-9 48 0,2 1 0,4 0 0,-2 107 0,13-181 0,-2 64 0,2 0 0,12 85 0,-10-139 0,0 1 0,1-1 0,1 0 0,0 0 0,1 0 0,0 0 0,1-1 0,8 14 0,-13-25 0,1 1 0,-1 0 0,1-1 0,0 1 0,0-1 0,0 0 0,0 1 0,0-1 0,0 0 0,0 0 0,0 0 0,0 0 0,1-1 0,-1 1 0,0-1 0,0 1 0,1-1 0,-1 0 0,0 0 0,1 0 0,-1 0 0,0 0 0,1 0 0,3-2 0,5 0 0,0-1 0,0-1 0,17-7 0,-26 10 0,13-6 0,-1-1 0,1 0 0,-2-1 0,23-18 0,40-48 0,-40 39 0,40-35 0,-76 71 0,0 0 0,0-1 0,0 1 0,0 0 0,0 0 0,1 0 0,-1 0 0,0 0 0,0 0 0,0 0 0,0 0 0,0 0 0,0 0 0,0 0 0,0 0 0,0 0 0,1 0 0,-1 0 0,0 0 0,0 0 0,0 0 0,0 0 0,0 0 0,0 0 0,0 0 0,1 0 0,-1 0 0,0 0 0,0 0 0,0 0 0,0 0 0,0 0 0,0 0 0,0 0 0,0 0 0,0 0 0,1 0 0,-1 0 0,0 1 0,0-1 0,0 0 0,0 0 0,0 0 0,0 0 0,0 0 0,0 0 0,0 0 0,0 0 0,0 0 0,0 1 0,0-1 0,0 0 0,0 0 0,0 0 0,0 0 0,0 0 0,0 0 0,0 1 0,1 11 0,-5 24 0,3-26 0,-4 27 0,2-20 0,1 0 0,0 0 0,1-1 0,1 1 0,1 0 0,0 0 0,4 18 0,-4-33 0,-1 1 0,1-1 0,0 0 0,0 0 0,0 0 0,0 0 0,0 0 0,0-1 0,1 1 0,-1 0 0,1 0 0,-1-1 0,1 1 0,-1-1 0,1 1 0,0-1 0,0 0 0,0 0 0,3 2 0,-2-2 0,1 0 0,-1 0 0,1-1 0,-1 1 0,1-1 0,0 0 0,-1 0 0,1 0 0,-1 0 0,1-1 0,3 0 0,10-4 0,0 0 0,-1-1 0,0-1 0,16-9 0,-22 11 0,63-32 0,100-47 0,13-9 0,-121 59 0,-84 45 0,1 1 0,0 1 0,-27 25 0,15-9 0,-39 46 0,66-71 0,-1 1 0,1 0 0,0 0 0,0-1 0,0 2 0,1-1 0,0 0 0,0 0 0,0 1 0,1-1 0,-2 10 0,3-12 0,0-1 0,0 1 0,1-1 0,-1 0 0,0 1 0,1-1 0,0 1 0,-1-1 0,1 0 0,0 0 0,0 1 0,0-1 0,0 0 0,1 0 0,-1 0 0,1 0 0,-1 0 0,1-1 0,0 1 0,-1 0 0,1-1 0,0 1 0,0-1 0,0 1 0,0-1 0,1 0 0,-1 0 0,0 0 0,4 1 0,5 1 0,0-1 0,0 1 0,0-2 0,0 1 0,0-2 0,1 1 0,-1-2 0,0 1 0,0-2 0,1 1 0,-1-1 0,21-8 0,0-1 0,0-2 0,59-33 0,-45 18 0,-1-2 0,-2-2 0,-1-2 0,-2-2 0,-1-2 0,-2-1 0,-2-2 0,60-89 0,-39 37 0,-4-2 0,-5-2 0,53-153 0,-52 70 0,-24 77 0,-18 64 0,-9 21 0,3 18 0,-1 0 0,1 0 0,0-1 0,-1 1 0,1 0 0,0-1 0,-1 1 0,1 0 0,0 0 0,-1 0 0,1 0 0,0-1 0,-1 1 0,1 0 0,-1 0 0,1 0 0,0 0 0,-1 0 0,1 0 0,-1 0 0,1 0 0,0 0 0,-1 0 0,1 0 0,-1 0 0,1 0 0,0 0 0,-1 0 0,1 1 0,-1-1 0,1 0 0,0 0 0,-1 0 0,0 1 0,-8 5 0,0 1 0,0 1 0,1-1 0,0 1 0,0 0 0,1 1 0,-12 18 0,13-18 0,-22 31 0,2 1 0,2 2 0,-27 64 0,23-35 0,-27 110 0,39-107 0,4 0 0,2 0 0,4 1 0,4 76 0,3-125 0,8 47 0,-7-62 0,1 0 0,0-1 0,1 1 0,0 0 0,1-1 0,7 14 0,-8-19 0,0-1 0,1 0 0,-1 0 0,1-1 0,0 1 0,0-1 0,1 0 0,-1 0 0,1-1 0,0 1 0,0-1 0,0-1 0,0 1 0,0-1 0,12 3 0,2-1 0,-1-1 0,1-1 0,-1-1 0,21-1 0,-24-1 0,0 0 0,-1-1 0,0 0 0,1-2 0,-1 0 0,0 0 0,0-1 0,-1-1 0,0-1 0,0 0 0,0-1 0,-1 0 0,0-1 0,-1 0 0,0-1 0,13-14 0,-11 9 0,-2-1 0,0-1 0,16-30 0,-24 38 0,0 0 0,0 0 0,-1 0 0,0 0 0,0 0 0,-1-1 0,-1 0 0,0 1 0,0-20 0,0 28 0,-1-1 0,0 1 0,0 0 0,-1-1 0,1 1 0,0-1 0,0 1 0,-1 0 0,1-1 0,0 1 0,-1 0 0,0 0 0,1-1 0,-1 1 0,0 0 0,1 0 0,-1 0 0,0 0 0,0 0 0,0 0 0,0 0 0,0 0 0,0 0 0,-2-1 0,1 2 0,1-1 0,-1 1 0,0 0 0,1 0 0,-1 0 0,0 0 0,0 0 0,1 0 0,-1 0 0,0 1 0,0-1 0,1 0 0,-1 1 0,0 0 0,1-1 0,-3 2 0,-4 3 0,0 0 0,0 0 0,0 1 0,1 0 0,-13 12 0,13-9 0,0-1 0,1 1 0,0 0 0,1 0 0,0 1 0,0 0 0,1 0 0,0 0 0,1 0 0,0 1 0,1-1 0,0 1 0,1 0 0,0 0 0,0-1 0,1 1 0,1 0 0,0 0 0,0 0 0,1-1 0,0 1 0,1-1 0,0 1 0,1-1 0,0 0 0,1 0 0,0-1 0,0 1 0,1-1 0,0 0 0,1-1 0,0 1 0,0-1 0,1-1 0,15 13 0,-17-16 0,1 0 0,0-1 0,-1 1 0,2-1 0,-1-1 0,0 1 0,1-1 0,-1-1 0,1 1 0,-1-1 0,1-1 0,0 1 0,-1-1 0,1-1 0,0 1 0,-1-1 0,1-1 0,0 1 0,-1-1 0,0 0 0,9-4 0,5-4 0,0 0 0,0-1 0,-1-1 0,0-1 0,29-25 0,8-16 0,-2-2 0,65-85 0,-111 130 0,2 1 0,-11 10 0,0 0 0,0 0 0,1 0 0,-1 0 0,0 0 0,0 0 0,0 0 0,0 0 0,0 0 0,0 0 0,1 0 0,-1 0 0,0 0 0,0 0 0,0 0 0,0 1 0,0-1 0,0 0 0,0 0 0,1 0 0,-1 0 0,0 0 0,0 0 0,0 0 0,0 0 0,0 0 0,0 0 0,0 1 0,0-1 0,0 0 0,0 0 0,0 0 0,0 0 0,0 0 0,0 0 0,0 1 0,0-1 0,0 0 0,1 0 0,-1 0 0,0 0 0,-1 0 0,1 0 0,0 0 0,0 1 0,0-1 0,0 0 0,0 0 0,-5 28 0,4-23 0,-15 50 0,-2 0 0,-2 0 0,-48 90 0,60-131 0,-1 0 0,1 0 0,-2-1 0,-12 12 0,20-22 0,-1 0 0,0-1 0,0 0 0,0 1 0,0-1 0,-1 0 0,1 0 0,0-1 0,-1 1 0,-4 0 0,6-1 0,0-1 0,0 1 0,0-1 0,0 0 0,0 0 0,0 0 0,0-1 0,-1 1 0,1 0 0,0-1 0,0 1 0,0-1 0,0 0 0,0 1 0,0-1 0,1 0 0,-1 0 0,0-1 0,-2-1 0,2 1 0,0 1 0,0-1 0,0 0 0,0 0 0,1 0 0,-1 0 0,1 0 0,-1 0 0,1 0 0,0-1 0,0 1 0,0 0 0,0-1 0,-1-3 0,2 5 0,0 0 0,0 0 0,0 0 0,0 0 0,0 0 0,0 0 0,0 0 0,1 0 0,-1 0 0,0 0 0,1 0 0,-1 0 0,0 0 0,1 0 0,-1 0 0,1 0 0,0 0 0,-1 0 0,1 0 0,0 0 0,-1 1 0,1-1 0,0 0 0,0 0 0,0 1 0,0-1 0,0 1 0,0-1 0,0 1 0,0-1 0,0 1 0,0 0 0,0-1 0,0 1 0,2 0 0,29-6 0,1 1 0,57 0 0,-26 2 0,-20 1 0,-23 2 0,1-1 0,-1-1 0,39-9 0,-60 11 12,0 0 0,1 0 0,-1 0 0,0 0 0,0 0 0,1 0 0,-1 0 0,0 0 0,0 0 0,1-1 0,-1 1 0,0 0 0,0 0 0,1 0 0,-1 0 0,0 0 0,0-1 0,1 1 1,-1 0-1,0 0 0,0 0 0,0 0 0,0-1 0,1 1 0,-1 0 0,0 0 0,0-1 0,0 1 0,0 0 0,0 0 0,0-1 0,0 1 0,0 0 0,0 0 0,0-1 0,0 1 0,0 0 0,0-1 0,0 1 0,0 0 0,0-1 0,-9-8 503,-13-3-5456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53.4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0 10656,'0'0'7139,"-4"16"-6869,-28 103 264,-22 95 1028,36-134-663,12-53-365,-9 30 1,13-47-596,-4 7 1208,5-17-1764,0-9-1919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6520,'0'0'7593,"12"2"-7096,10-1-318,29 4 686,66-2 0,-103-4-899,23-2-300,62 2 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6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0 315 4720,'0'0'6120,"6"-11"-5704,2-8-210,2 1 1,0 0 0,1 1-1,1 0 1,21-24 0,-15 23 219,39-28 0,-50 41-303,-1 1 0,1 0 0,0 0 0,0 1 0,1 0 1,-1 0-1,1 1 0,0 0 0,-1 0 0,11-1 0,-16 3-79,-1 0 1,1 0-1,-1 0 0,1 1 1,0-1-1,-1 0 0,1 1 0,-1-1 1,1 1-1,-1-1 0,1 1 0,-1 0 1,0-1-1,1 1 0,-1 0 0,0 0 1,1 0-1,0 2 0,1 0 19,-1 0 1,0 0-1,0 0 1,0 0-1,0 0 0,0 1 1,1 5-1,1 6 111,0-1 1,3 31-1,-6-39-130,7 133 611,2 12-19,-7-129-472,2 1 1,0-1-1,0-1 1,16 36-1,-20-55-136,0 1 1,0 0-1,0-1 0,1 0 1,-1 1-1,1-1 0,0 0 1,0 1-1,0-1 0,0 0 1,0-1-1,0 1 0,0 0 1,1 0-1,2 1 0,-3-3-14,0 1-1,-1-1 0,1 0 1,0 1-1,0-1 1,0 0-1,0 0 0,0 0 1,-1 0-1,1-1 1,0 1-1,0 0 0,0-1 1,0 0-1,-1 1 1,1-1-1,0 0 0,-1 0 1,1 0-1,0 0 1,-1 0-1,1 0 0,1-2 1,15-13 70,0-1 0,-1 0 0,-1-1 1,-1-1-1,0-1 0,-2 0 0,0-1 0,18-40 1,0-16 226,27-101 0,-22 62 22,-33 107-296,-2 3-19,0 1 1,1 0-1,0 0 1,0-1 0,0 1-1,1 1 1,0-1 0,0 0-1,0 1 1,0-1-1,6-5 1,-8 10-10,1-1 0,-1 1 1,0-1-1,1 1 0,-1-1 0,0 1 0,1 0 0,-1 0 1,1-1-1,-1 1 0,0 0 0,1 0 0,-1 0 1,1 1-1,-1-1 0,0 0 0,2 1 0,27 10 66,-12-3-18,-1-2 27,1 0 0,-1 2-1,-1 0 1,0 1-1,0 0 1,24 19 0,-34-23-282,-4-3 297,1-1 1,-1 1 0,0 0-1,0 0 1,0 0 0,0 0 0,-1 0-1,4 4 1,-1 15-3271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9144,'0'0'9402,"12"-1"-9134,234-2 1215,-236 4-1388,43 4 399,-49-4-417,1 0 0,-1 0-1,1 0 1,-1 0 0,1 1-1,-1 0 1,0 0 0,6 3 0,-9-4-55,-1 0 1,1 0 0,0-1 0,0 1 0,-1 0 0,1 0-1,0 0 1,-1 0 0,1 0 0,-1 0 0,1 0-1,-1 0 1,0 0 0,1 0 0,-1 0 0,0 0-1,0 0 1,0 0 0,1 0 0,-1 0 0,-1 1 0,1 2 2,0-1 1,-1 0-1,0 0 1,0 0-1,0 1 1,0-1-1,-2 3 1,-2 4 23,-1 0 0,-14 18 0,-18 16 80,-1-2-1,-2-1 1,-52 39 0,87-75-107,-1 0 0,2 1 0,-1 0 0,1 0 0,0 1 1,0-1-1,0 1 0,-3 9 0,7-14-17,0 0-1,0 0 1,0 0 0,0 0-1,1 0 1,-1 1 0,1-1-1,-1 0 1,1 0 0,0 0-1,0 0 1,0 1 0,0-1-1,0 0 1,1 0 0,-1 0-1,0 0 1,1 1 0,0-1-1,0 0 1,-1 0 0,1 0-1,0 0 1,1 0 0,-1-1-1,0 1 1,0 0 0,1 0-1,-1-1 1,1 1 0,0-1-1,-1 1 1,1-1 0,3 2-1,4 2 2,0-1 0,0 0-1,0 0 1,1-1 0,-1 0 0,1-1-1,0 0 1,12 1 0,0-2 23,1 0 1,36-4-1,-42 1-8,2 0 50,30-5-1,-45 6-65,0-1-1,1 1 1,-1 0 0,0-1 0,0 0 0,0 0 0,0 0 0,0-1 0,0 1 0,-1-1 0,1 0 0,3-4 0,-6 6-44,-1 0 0,1 0 1,-1 0-1,1 0 0,-1 0 0,0 0 1,1 0-1,-1 0 0,0 0 1,0-1-1,0 1 0,0 0 1,0 0-1,0 0 0,0 0 0,0 0 1,0 0-1,-1-1 0,1 1 1,0 0-1,-1 0 0,0-1 1,-1-6-2851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11448,'0'0'1248,"17"-3"-1094,228-32 485,-188 30-334,-17 2 170,-1-1 1,1-3-1,46-12 1,-18-11-1882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6928,'0'0'9606,"14"5"-9150,-8-2-391,6 2 53,1 0 0,-1-1 1,1-1-1,0 0 0,0 0 0,15 0 0,169 12 2438,-178-14-2271,-15-1-187,-1 0 0,1 0 0,0 0 0,-1 1 1,1 0-1,-1-1 0,1 1 0,5 3 0,-8-4-88,-1 0 0,0 1-1,1-1 1,-1 1 0,0-1 0,0 1-1,1-1 1,-1 1 0,0-1 0,0 1 0,0-1-1,0 1 1,1-1 0,-1 1 0,0-1-1,0 1 1,0-1 0,0 1 0,0-1 0,0 1-1,0-1 1,-1 1 0,1-1 0,0 1-1,0-1 1,0 1 0,0-1 0,-1 1-1,1 0 1,-8 16 146,-13 14 0,-45 53 0,9-12-12,12-15-45,-19 28 36,32-41-48,23-35-71,1 1-1,1 0 0,0 0 0,0 1 0,1 0 0,0 0 0,1 1 0,-4 13 1,9-24-16,0 0 0,1 0 0,-1 0 0,0 1 0,1-1 1,-1 0-1,1 0 0,-1 0 0,1 0 0,0 0 0,-1 0 0,1 0 1,0 0-1,0 0 0,0 0 0,0 0 0,0-1 0,0 1 0,0 0 1,0 0-1,0-1 0,0 1 0,0-1 0,0 1 0,0-1 1,1 0-1,-1 1 0,2-1 0,38 11 2,-14-8 21,1-2-1,-1 0 0,1-2 0,41-7 1,-24 4 4,18-6 105,-41 6-55,0 1 1,23-1 0,-39 3-12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10544,'0'0'1586,"15"2"-1250,-3 0-253,9 1 100,0-1 1,-1-1-1,28-1 0,-13-2 361,0-1-1,0-2 1,0-1-1,0-2 1,60-22-1,-58 20 211,-31 8-462,1 1-1,0-1 1,12-6-1,-9 6-2224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0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1 260 7528,'0'0'4477,"7"-11"-3632,1-1-628,20-32 862,34-40 0,-52 72-654,0 0-1,1 0 1,0 2 0,1-1 0,0 1-1,1 1 1,0 0 0,24-12-1,-35 21-372,-1-1-1,1 1 1,0 0-1,-1-1 1,1 1 0,0 0-1,-1 0 1,1 0-1,0 0 1,-1 0-1,1 0 1,0 1-1,-1-1 1,1 0-1,-1 1 1,1-1-1,-1 1 1,1 0-1,-1 0 1,1-1-1,-1 1 1,1 0-1,1 2 1,3 2 175,0 1 0,0 0 0,8 11 0,2 1 340,-9-10-408,0 0 1,-1 0-1,1 0 0,-1 1 0,-1 0 0,0 0 0,0 0 0,5 18 0,-6-17-3053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1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4616,'0'0'10758,"17"13"-10418,119 85 336,-111-79-532,-1 1 0,0 2 0,-2 0-1,-1 2 1,-1 0 0,19 31 0,-11-12 55,-3 1 0,-2 2 0,19 50 0,-23-46 46,20 82 0,-34-111-178,-2 0 0,0 0-1,-2 0 1,0 0 0,-1 0-1,-1 0 1,-5 25 0,-11 23 205,-3-1 0,-46 108 0,43-119-112,-81 163 512,45-105-258,7-8-27,-47 100 233,74-152-3275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4912,'0'0'7781,"-3"11"-7417,-13 52 395,-10 93 0,4 79 453,1-7 147,12-10 299,10-179-1167,-1-30-180,0-1-1,1 0 0,0 0 0,3 8 0,-3-14-266,-1-1 1,1 0-1,0 1 0,0-1 1,0 0-1,0 0 0,0 1 1,0-1-1,0 0 0,0 0 1,0 0-1,0 0 0,0 0 1,1-1-1,-1 1 0,0 0 1,1-1-1,-1 1 0,1 0 1,-1-1-1,1 0 0,-1 1 1,1-1-1,-1 0 0,3 0 1,4 1-35,0-1 0,0 0 0,13-3 1,-14 2 44,25-2-6,0-2-1,0-2 1,-1 0-1,0-2 1,43-20-1,-33 12 22,1 1 0,81-20 1,-98 28-44,-22 6-26,1 0 0,0 1-1,0 0 1,0 0 0,0 0 0,6 0 0,-9 2-123,-1 1 1,1-1-1,-1 1 1,1-1-1,-1 1 1,0-1-1,0 1 1,0 0-1,0-1 0,0 1 1,0-1-1,0 3 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4120,'0'0'5472,"0"10"-5127,-1 3-229,0-8-41,1 0 0,0 0 0,0 0 0,0 0 0,0 1 0,2 7 0,0-12 12,0 0 0,-1 0 0,1 0 0,0 0 0,-1 0 0,1 0 0,0 0-1,0-1 1,0 1 0,0-1 0,-1 1 0,1-1 0,0 0 0,0 0 0,0 0 0,0 0-1,2 0 1,17-3 199,7-1 112,0 1 0,0 1 0,0 2 0,0 0 0,32 6 0,-55-5-235,0 0 1,0 0 0,1-1-1,-1 0 1,0 0-1,1 0 1,9-2 0,-13 1-254,1 0 0,-1 0 0,0 1 0,1-1 0,-1-1 1,1 1-1,-1 0 0,0-1 0,0 1 0,0-1 0,0 0 0,0 1 0,0-1 1,0 0-1,-1 0 0,3-4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53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0 151 10448,'0'0'3454,"6"-11"-2978,21-35-21,-24 42-386,-1 1-1,1-1 1,0 1 0,0 0 0,0 0-1,0 0 1,1 0 0,-1 1 0,1-1 0,6-2-1,-2 0 48,8-2 98,1 0 0,0 1 1,0 1-1,0 0 0,1 2 0,20-3 0,-16 3-17,26-3 314,0 3 1,0 1-1,0 3 1,88 12-1,-94-4-71,-30-6 8,0 0 0,0-1 0,19 1 0,-24 0 332,0 0-3739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7528,'0'0'2070,"15"6"-1366,-5-2-573,8 3 116,1 0-1,-1-2 0,1 0 1,26 3-1,18-1 1183,104-3 1,-148-5-1179,-1-1 1,1 0 0,-1-2 0,1 0-1,-1-1 1,0 0 0,-1-2 0,1 0-1,-2-1 1,20-12 0,-29 15-112,0-1 1,-1 1 0,0-1-1,8-10 1,-2 0-2320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5824,'0'0'6841,"12"7"-6338,-6-3-416,8 4 113,0 0 0,1-1 0,0 0 0,23 6 1,35 5 642,1-3 0,1-4 0,0-3 0,0-3 0,78-6 0,-148 1-732,1 0 0,-1-1-1,0 1 1,0-2 0,0 1 0,0 0 0,0-1 0,0 0-1,0 0 1,0 0 0,5-4 0,11-12-2526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6424,'0'0'4168,"10"3"-3674,-6-2-447,7 2 77,-1 0 0,1 0 0,-1 1 0,0 1 0,0 0 0,12 7 0,294 188 3140,-271-165-2042,-8-6 1052,-43-71-1268,9 22-3552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0 11632,'0'0'261,"-12"12"-208,-221 210 423,149-141 505,-109 135 0,156-172-442,-26 36 1928,88-96-1351,0-7-3229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9040,'0'0'1929,"1"14"-1498,1 215 1222,-4 89 919,2-291-1985,2 1 0,2-1 0,0 0 0,9 29-1,-13-56-553,0 1 0,0-1 0,0 0-1,0 1 1,0-1 0,0 0-1,0 1 1,0-1 0,0 1-1,0-1 1,0 0 0,0 1-1,0-1 1,1 0 0,-1 1 0,0-1-1,0 0 1,0 0 0,1 1-1,-1-1 1,0 0 0,0 0-1,1 1 1,-1-1 0,0 0-1,1 0 1,-1 0 0,0 1 0,0-1-1,1 0 1,-1 0 0,0 0-1,1 0 1,-1 0 0,1 0-1,-1 0 1,0 1 0,1-1-1,-1 0 1,0 0 0,1 0 0,0-1-1,10-14 365,5-29-417,5-29-2848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2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9848,'0'0'1484,"5"-13"-1104,-2 3-288,-2 5-50,1 0-1,-1 0 1,1 0 0,0 0 0,0 0-1,1 0 1,0 1 0,-1-1-1,1 1 1,1 0 0,-1 0 0,1 0-1,-1 0 1,1 1 0,8-6 0,3 0 162,1 0 1,1 1 0,0 1 0,0 0 0,0 2-1,1-1 1,0 2 0,0 1 0,0 0-1,0 1 1,0 1 0,1 1 0,-1 0 0,0 2-1,0 0 1,32 8 0,-46-9-122,0 0 0,0 0 0,0 1 0,0 0 0,0-1 0,-1 1 0,1 1 0,-1-1 0,1 0 0,-1 1 0,0 0 0,0 0 0,0 0 0,0 0 0,-1 0 0,1 1 0,-1-1 0,0 1 0,0-1 0,0 1 0,0 0 0,-1 0 0,0 0 0,1 0-1,-1 0 1,-1 0 0,1 0 0,-1 0 0,1 1 0,-1-1 0,-1 8 0,-1 1 56,0-1-1,-1 1 1,0-1-1,-1 0 1,0 0-1,-1-1 0,0 1 1,-1-1-1,-9 13 1,-8 8 376,-46 48 0,41-49 5,-28 39 0,56-69-488,-1 0 0,0 0 1,0 0-1,1 0 0,-1 1 0,1-1 0,-1 0 0,1 0 0,-1 1 0,1-1 0,0 0 0,-1 3 0,1-4-18,0 1-1,1-1 1,-1 1-1,0-1 0,0 0 1,0 1-1,0-1 0,1 1 1,-1-1-1,0 0 1,0 1-1,1-1 0,-1 1 1,0-1-1,0 0 1,1 0-1,-1 1 0,0-1 1,1 0-1,-1 1 0,1-1 1,-1 0-1,0 0 1,1 0-1,0 1 0,3 0 40,0-1 0,1 1 0,-1-1 0,0 1 0,1-1 0,4-1 0,4 0-61,-1 1 42,158 5 354,-142-2-311,1 0-1,-1 2 1,0 1 0,27 10 0,-53-15-65,1 0 0,-1 0 1,0 0-1,1 0 0,-1 0 1,0 1-1,1-1 0,-1 0 1,0 1-1,0 0 0,0 0 1,-1-1-1,1 1 0,0 0 1,-1 0-1,1 1 0,-1-1 1,1 0-1,-1 0 0,0 1 1,0-1-1,0 1 0,-1-1 1,2 5-1,-2-3 4,0 0 1,0 0-1,-1 0 1,1-1-1,-1 1 1,0 0-1,0 0 1,0 0-1,-1-1 1,1 1-1,-1-1 1,0 1-1,0-1 1,0 1-1,-5 4 1,-4 5 30,-1-1 0,0-1 1,-1 0-1,-1-1 1,1 0-1,-1-1 0,-1-1 1,0 0-1,0-1 1,0 0-1,-22 5 0,-22 4 201,-104 15 0,144-28-202,-4 1-8,-11 1-58,1 0-1,-1-2 0,-46-2 0,70-2-3300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3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6520,'0'0'5712,"111"-19"-4752,-24 6-112,16-3 0,6 3-104,10-6 16,-4-6-193,8-4 9,5 4-224,-13-2 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4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4008,'0'0'7296,"12"7"-7138,-5-3-131,-3-2-14,0 0 0,0 0 0,0 0 0,0 1 0,-1-1 0,1 1-1,-1 0 1,0 0 0,1 1 0,-1-1 0,-1 1 0,1-1 0,0 1 0,-1 0 0,0 0 0,0 0 0,0 0 0,0 0 0,-1 0 0,2 6 0,6 70 278,-3 0-1,-3 0 1,-4 0 0,-13 98-1,12-168-188,1-4 26,0 0-1,1 0 1,-1 0-1,1 0 1,1 0 0,-1 0-1,2 8 1,-2-14-121,1 1 0,-1-1 0,0 1 0,1-1 0,-1 0 1,1 1-1,-1-1 0,1 0 0,-1 0 0,1 1 0,-1-1 0,1 0 0,-1 0 1,1 0-1,-1 1 0,1-1 0,-1 0 0,1 0 0,-1 0 0,1 0 0,-1 0 1,1 0-1,0 0 0,-1 0 0,1-1 0,21-2 74,-13 2-44,42-4 54,0 3 1,1 2 0,-1 2 0,1 3-1,96 21 1,-126-19-42,12 1 183,-33-8-112,-13-5-2154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4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8432,'0'0'912,"12"-1"-762,220-10 1116,-194 11-913,-19 2-33,0-2 0,0-1 0,-1 0 0,1-1 0,34-9 0,-51 10-349,0 0 1,0 0-1,0 0 0,0 0 0,0 0 1,-1-1-1,1 1 0,0 0 1,-1-1-1,1 0 0,-1 1 0,1-1 1,-1 0-1,0 0 0,0 0 1,0 0-1,0 0 0,0 0 0,0 0 1,0 0-1,-1 0 0,1 0 1,-1 0-1,1-4 0,-1 5-216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4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7432,'0'0'886,"12"3"-696,47 3 418,107 0 1,-7-2 642,-145-3-1082,58 2 658,-65-3-645,0-1 0,0 1 0,0-1-1,0-1 1,0 1 0,0-1 0,10-5-1,-8 5-1530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4:55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208 629 9848,'0'0'4304,"-13"9"-3859,6-4-372,-10 7 142,0 0 0,1 1-1,-23 25 1,-19 32 743,52-62-736,1 0 0,0 0-1,1 0 1,0 1 0,0 0 0,1 0 0,-4 15 0,6-23-189,1 0-1,0 0 0,-1 0 1,1 0-1,0 0 1,0 0-1,0 0 1,0-1-1,0 1 1,0 0-1,0 0 0,0 0 1,0 0-1,0 0 1,0 0-1,0 0 1,1 0-1,-1 0 1,0 0-1,1-1 0,-1 1 1,1 0-1,-1 0 1,1 0-1,-1-1 1,1 1-1,-1 0 1,1-1-1,0 1 1,-1 0-1,1-1 0,0 1 1,0-1-1,0 1 1,-1-1-1,1 1 1,0-1-1,0 0 1,0 1-1,0-1 0,0 0 1,0 0-1,1 0 1,1 0 9,0 0 0,0 0 0,0-1 0,-1 1 0,1-1 0,0 0 0,0 0 0,-1 0 0,1 0 0,-1-1 0,1 1 0,-1-1 0,5-3 0,4-5 68,1-2 0,-1 0 0,-1 0 0,0-1 0,8-15 0,1-3 289,16-40 1,-34 98 29,1 0-1,8 40 1,-8-59-394,1 0 0,-1-1-1,2 1 1,-1 0 0,1-1-1,0 0 1,0 0 0,1 0-1,8 9 1,-12-16-31,0 1 0,0 0 1,0 0-1,0-1 0,0 1 0,0 0 0,0-1 1,0 1-1,0-1 0,1 1 0,-1-1 1,0 0-1,0 0 0,1 1 0,-1-1 0,0 0 1,0 0-1,1 0 0,-1 0 0,0-1 1,1 1-1,-1 0 0,0 0 0,0-1 0,0 1 1,1-1-1,-1 1 0,0-1 0,0 0 0,0 1 1,0-1-1,0 0 0,0 0 0,0 1 1,1-2-1,5-4 10,0 0 0,-1-1 0,9-9 0,-15 16-14,24-32 46,-1 0 1,24-46-1,31-76 26,-67 132-66,23-59 60,-2-2 0,-5 0 0,27-136 0,-49 196-32,-2 13 24,-1 0 1,0 1 0,0-19-1,-13 69 94,7-20-133,-44 258 212,1 4 181,32-202-224,-27 126 392,35-184-467,5-19-58,0 1 1,1 0-1,-1-1 0,1 1 1,0 8-1,0-9 265,-1-9-153,-1-14 1,6-3-98,1-1 0,1 1 0,1-1 0,0 2 0,2-1 0,1 1 0,0 0 0,14-21 1,-12 25-34,0 0 1,1 1-1,0 1 1,2 0-1,0 0 1,0 1-1,1 1 1,1 1 0,27-17-1,-22 14-11,20-10 23,-39 24-51,0 0 0,0 0 1,0 0-1,0 0 0,0 1 0,0-1 0,0 1 1,0 0-1,0-1 0,1 1 0,-1 0 1,0 0-1,0 0 0,0 1 0,0-1 0,0 0 1,4 2-1,-5-1-1,0 0 0,0 0 0,0 0-1,0 0 1,0 0 0,0 0 0,0 0 0,0 0 0,0 0 0,-1 0 0,1 1 0,-1-1 0,1 0 0,-1 1 0,1-1 0,-1 0 0,0 1-1,1-1 1,-1 0 0,0 1 0,0-1 0,0 1 0,0-1 0,0 0 0,0 1 0,-1 2 0,-10 40-33,10-41 36,-4 14 19,-2 0 0,0-1 1,-1 0-1,-1-1 0,0 1 0,-1-1 0,-1-1 0,0 0 1,-1-1-1,-26 24 0,-4-19 166,68-8-209,1-2 0,1-1 0,0-1 0,0-1 0,0-2 0,50 1 0,-68-6 29,0 1 1,0-1-1,-1-1 0,1 1 1,-1-2-1,1 1 0,-1-1 0,0-1 1,-1 0-1,1 0 0,15-13 1,-17 12 19,0 1 0,0-2 0,-1 1 1,1-1-1,-2 0 0,1-1 0,-1 1 1,0-1-1,0 0 0,-1 0 1,0-1-1,-1 1 0,4-12 0,-7 18-11,1-1-1,-1 0 0,1 0 0,-1 0 1,0 0-1,0 0 0,-1 0 0,1 1 0,-1-1 1,1 0-1,-1 0 0,-1-2 0,2 4-8,0 1 1,-1-1-1,1 1 0,0-1 0,-1 1 0,1-1 0,0 1 0,-1-1 1,1 1-1,-1 0 0,1-1 0,0 1 0,-1 0 0,1-1 0,-1 1 1,1 0-1,-1 0 0,0-1 0,1 1 0,-1 0 0,1 0 0,-1 0 0,1 0 1,-2 0-1,1 0 4,-1 0 1,0 1 0,1-1-1,-1 1 1,1-1 0,-1 1 0,1 0-1,0-1 1,-1 1 0,1 0-1,0 0 1,-1 0 0,-1 2-1,-2 2 21,0 0 0,0 1 1,0 0-1,1 0 0,0 0 0,0 0 0,0 1 0,1 0 0,0-1 0,0 1 0,1 0 0,0 1 0,0-1 0,1 0 0,0 1 0,0-1 0,0 0 0,1 1 0,0-1 0,2 10 0,-2-12 3,1 0 1,0 0-1,0-1 1,1 1-1,-1-1 0,1 1 1,0-1-1,0 0 1,0 1-1,1-1 1,0 0-1,-1 0 0,1-1 1,1 1-1,-1-1 1,0 1-1,1-1 0,0 0 1,0-1-1,0 1 1,0 0-1,0-1 1,0 0-1,1 0 0,-1 0 1,1-1-1,-1 0 1,1 0-1,0 0 0,-1 0 1,1 0-1,6-1 1,4-1 40,0 0 1,0-1 0,0-1 0,-1 0-1,1-1 1,-1-1 0,1 0 0,-2-1-1,1 0 1,23-16 0,43-34-761,-14-1-3386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4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6928,'0'0'57,"12"-1"55,22 0-7,0 0-1,54 7 1,77 20 498,-87-13 357,104 6 0,-125-20-322,-31 0-45,1 2 0,32 4 1,-49-5-1998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5824,'0'0'552,"8"17"-191,19 43 334,45 73-1,160 167 2631,-199-261-2791,-21-24-259,-6-10-50,-1 1 0,-1 0 1,8 11-1,-13-32-1273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 8032,'0'0'105,"-11"12"-10,-369 469 2342,290-361-40,90-120-2361,1 0 1,-1 0-1,0 0 0,0 1 325,0-1-325,0 0 1,0 0-1,0 0 0,0 0 0,0 0 0,0 0 0,0 0 1,0 0-1,0 0 0,0 0 0,0 0 0,0 0 0,0 0 0,0 1 1,10-10 473,8-9-2437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7736,'0'0'546,"2"18"-262,43 271 1170,25 45 1310,-64-311-2495,-5-15-82,2 7 207,-3-15-375,0 0 0,0 1 0,0-1-1,0 0 1,0 0 0,0 1 0,1-1 0,-1 0 0,0 0 0,0 1 0,0-1-1,0 0 1,1 0 0,-1 1 0,0-1 0,0 0 0,0 0 0,1 0 0,-1 0 0,0 1-1,0-1 1,1 0 0,-1 0 0,0 0 0,1 0 0,-1 0 0,0 0 0,0 0 0,1 0-1,-1 0 1,0 0 0,1 0 0,-1 0 0,0 0 0,0 0 0,1 0 0,-1 0 0,2-2 22,-1 1 0,0-1 0,0 0 1,0 0-1,-1 0 0,1 0 0,0 0 1,-1 0-1,1 0 0,-1-1 0,0 1 1,0 0-1,0-4 0,1 1-10,2-26-1862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8136,'0'0'746,"12"-3"-567,27-8 36,0 2 1,0 2-1,63-3 0,-95 10-151,1 1-1,0-1 0,-1 2 1,1-1-1,-1 1 0,1 0 1,-1 0-1,10 5 0,-14-5-25,0 0 1,0 0-1,0 0 0,0 0 0,-1 0 1,1 0-1,-1 1 0,1 0 0,-1-1 1,0 1-1,0 0 0,0 0 0,0 0 1,0 0-1,-1 0 0,1 1 0,-1-1 1,0 0-1,1 7 0,-1 3 67,0 1 1,-1-1-1,-1 1 1,0 0-1,-1-1 1,0 0-1,-1 1 0,-1-1 1,-6 14-1,5-11 70,0-1 0,1 1 0,1 0 0,0 0 0,2 1 0,-1 18 0,2-31-130,1 0 1,0 0-1,1 0 0,-1 0 1,0 0-1,1 0 1,0 0-1,0-1 1,0 1-1,1-1 1,-1 1-1,1-1 1,0 0-1,0 0 0,3 3 1,9 7 137,32 21 1,-28-21-86,30 19 130,-31-22-83,-2 1 1,1 0 0,19 19-1,-35-29-131,-1-1-1,1 1 0,-1 0 1,1 0-1,-1-1 0,1 1 0,-1 0 1,1 0-1,-1 0 0,0-1 1,1 1-1,-1 0 0,0 0 1,0 0-1,1 0 0,-1 0 1,0 0-1,0 0 0,0 0 1,0 0-1,0-1 0,-1 1 1,1 0-1,0 0 0,0 0 1,-1 0-1,1 0 0,0 0 1,-1 0-1,1-1 0,-1 1 1,1 0-1,-1 0 0,1-1 1,-1 1-1,1 0 0,-1-1 1,0 1-1,-1 0 0,-3 4 37,-1 0 0,0-1 0,0 0 0,-7 3-1,8-4-8,-21 12 125,0-1 0,-1-2 1,0 0-1,-1-2 0,-1-1 1,-50 9-1,47-12-2354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7528,'0'0'1672,"75"6"-1056,-17-6-200,22-4 8,2 2-112,8-4 8,-7-5-64,-3 5-8,-11 4-48,-13 2 8,-10 6-128,-12-4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6224,'0'0'3478,"13"-3"-3170,6-1-105,1 0-1,0 2 0,0 0 0,0 1 0,35 4 1,-38-2-6,1 0 1,-1-1-1,0 0 1,32-6-1,-3 0 89,30 0 171,239-33 805,-81 4-883,-67 13-157,482-60 419,-639 81-634,322-23 189,-83 7-153,-2 3 159,-34 3 160,-210 11-341,0 0 1,0 0 0,0 0 0,-1 0-1,1 0 1,0 1 0,0-1 0,0 1 0,0 0-1,-1 0 1,1 0 0,5 2 0,-7-2-137,1 0 1,-1 1 0,0-1-1,0 0 1,1 1 0,-1-1-1,0 1 1,0-1 0,0 1-1,0-1 1,0 1 0,-1-1-1,1 1 1,0 0 0,-1 0-1,0-1 1,1 1 0,-1 3-1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5720,'0'0'2188,"2"16"-1600,1-1-475,36 217 1552,-29-181-1402,0 3 153,3-1 0,35 95 0,-41-133-273,-4-8-2,1 0 1,-1 0-1,-1 0 0,1 0 0,-1 0 1,2 13-1,-8-24 48,1 0-1,-1 0 1,1 0 0,1-1-1,-4-5 1,-45-128 279,11 24-159,17 51 51,-21-101 0,42 159-347,1 0 0,1 0 0,-1 0 0,1 0 0,-1 0 0,2 0 0,-1 0 0,0-1-1,1 1 1,0 0 0,0 0 0,1 0 0,3-8 0,-2 7-3,0 0 1,1 1-1,0-1 0,0 1 1,0 0-1,1 1 0,-1-1 1,1 1-1,0-1 1,10-5-1,0 1 7,1 1 0,0 0 0,1 2 0,0-1 0,0 2 0,0 0 0,0 1 0,1 1 0,0 1 0,0 0 0,-1 1 0,29 3 0,-40-2-10,-1 0-1,0 1 1,1 0 0,-1 0-1,0 0 1,0 1 0,1 0-1,-1 0 1,-1 0-1,1 0 1,7 5 0,-10-5-3,0 0 0,0-1 0,0 1 0,0 0 1,0 0-1,-1 0 0,1 0 0,-1 1 0,1-1 0,-1 0 1,0 1-1,0-1 0,0 0 0,0 1 0,0 0 0,-1-1 1,1 1-1,-1-1 0,0 1 0,0 0 0,0-1 0,0 1 1,0 0-1,0-1 0,-1 4 0,-2 5 7,0-1 0,-1 0-1,0 0 1,0 0 0,-10 15 0,-32 44 83,36-56-71,-87 127 264,96-139-275,0 0-1,0 1 0,0-1 0,0 1 0,0-1 0,0 1 0,0-1 0,0 1 0,1-1 0,-1 1 0,1 0 0,-1-1 0,1 1 0,0 0 0,-1-1 0,1 1 0,0 0 0,0 0 0,0-1 0,1 1 0,-1 0 0,0 0 0,1-1 0,-1 1 0,2 2 0,-1-2 3,1 0-1,0 1 1,1-1 0,-1 0-1,0 0 1,1 0-1,-1 0 1,1-1 0,-1 1-1,1-1 1,0 1 0,0-1-1,5 1 1,39 13 75,68 11-1,-1 0-4,-82-19-48,24 8 6,-52-14-29,0 1-1,1 0 0,-1 0 1,0 0-1,0 0 0,-1 1 1,1 0-1,0 0 0,5 5 0,-9-7-9,1-1-1,-1 1 0,0 0 0,1-1 0,-1 1 0,0 0 1,1 0-1,-1-1 0,0 1 0,0 0 0,1 0 0,-1-1 0,0 1 1,0 0-1,0 0 0,0 0 0,0-1 0,0 1 0,0 0 1,-1 0-1,1 0 0,0-1 0,0 1 0,-1 0 0,1 0 0,0-1 1,-1 1-1,1 0 0,0-1 0,-1 1 0,1 0 0,-1-1 1,0 1-1,1-1 0,-1 1 0,1-1 0,-1 1 0,0-1 0,1 1 1,-1-1-1,0 0 0,1 1 0,-1-1 0,-1 1 0,-7 3 0,1 0 0,-1-1-1,-9 3 1,10-3 5,-59 17 57,-1-3-1,-1-3 1,0-3-1,-83 3 0,141-12-56,9-1-9,1-1-1,0 1 1,0-1-1,-1 1 1,1-1-1,0 0 1,0 0-1,-1 1 0,1-1 1,0 0-1,-1 0 1,1-1-1,0 1 1,-1 0-1,1 0 1,0-1-1,0 1 1,-1 0-1,0-2 0,2 2-52,0 0 0,0 0 0,0-1 0,0 1 0,0 0 0,0 0 0,0-1 0,0 1 0,0 0 0,1 0 0,-1-1 0,0 1 0,0 0 0,0 0 0,0 0 0,1-1 0,-1 1 0,0 0 0,0 0 0,0 0 0,1 0 0,-1-1 0,0 1 0,0 0 0,0 0 0,1 0 0,-1 0 0,1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2:5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7328,'0'0'2137,"13"-2"-1778,-2 0-305,10-1 251,34-2 0,-47 5-187,0 0-1,0 0 1,0 1-1,-1 1 1,1-1-1,-1 1 1,1 0 0,-1 1-1,9 4 1,-13-6-65,-1 0 0,1 0 0,-1 1 0,0-1 0,0 1 0,0 0 0,0-1 0,0 1-1,0 0 1,-1 0 0,1 0 0,0 0 0,-1 1 0,0-1 0,2 3 0,-2-2 3,0 1-1,-1-1 0,1 1 1,-1-1-1,0 0 0,0 1 1,0-1-1,0 1 1,-1-1-1,0 1 0,-1 3 1,0 2 19,-1 0 0,0 0 0,-1-1 1,1 0-1,-2 1 0,1-1 0,-1-1 1,-10 12-1,-4 3 322,-32 26 1,50-47-373,1 0 1,-1 0 0,0-1 0,0 1 0,0 0 0,0 0 0,1 0 0,-1 0 0,0 0 0,1 0 0,-1 0 0,1 0 0,-1 0 0,1 0-1,-1 2 1,1-3-9,0 1 0,0-1-1,0 0 1,1 1-1,-1-1 1,0 0 0,0 1-1,0-1 1,1 0-1,-1 1 1,0-1 0,1 0-1,-1 0 1,0 1-1,0-1 1,1 0 0,-1 0-1,0 0 1,1 1-1,-1-1 1,1 0 0,-1 0-1,0 0 1,1 0-1,-1 0 1,0 0 0,1 0-1,-1 0 1,1 0-1,-1 0 1,43-4 532,-39 4-593,49-13 371,0-1 1,-1-3-1,-1-2 0,49-25 0,-83 36-250,1 2 0,-1 0 1,22-3-1,-3 3-2312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3808,'0'0'7590,"12"-1"-7315,193-36 631,-112 18-360,100-9 1,38 15 1373,-208 7-1096,-23 6-633,3-3 536,-4 3-822,1 0-1,0-1 0,-1 1 1,1 0-1,-1-1 1,0 1-1,1 0 1,-1-1-1,1 1 1,-1 0-1,1 0 0,-1 0 1,0 0-1,1 0 1,-1-1-1,1 1 1,-1 0-1,0 0 0,0 1 1,1-1-79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2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1 849 8336,'0'0'6528,"12"-14"-6291,123-161 487,-67 71 15,54-114 0,-98 169-545,36-77 296,-50 102-319,-1-1 0,-2-1 0,7-32 0,-14 57-149,0 0-1,1-1 0,-1 1 1,0 0-1,0-1 0,0 1 1,0-1-1,0 1 0,0 0 1,0-1-1,-1 1 1,1 0-1,0-1 0,-1 1 1,1 0-1,-1-1 0,0 1 1,1 0-1,-2-1 0,2 1-9,-1 1 0,1 0 0,0 0 0,-1 0 0,1-1 0,0 1 0,-1 0 0,1 0 0,0 0 0,-1 0 0,1 0 0,0 0 0,-1 0-1,1 0 1,-1 0 0,1 0 0,0 0 0,-1 0 0,1 0 0,-1 0 0,1 0 0,0 0 0,-1 0 0,0 1 0,-12 11 104,-3 9-46,2 1 1,1 0 0,0 2 0,-11 29-1,-30 104 231,45-122-157,2 0-1,-5 64 1,10-77-71,2-13-13,0 0-1,1 0 1,0 0 0,1 0-1,0 0 1,0 0-1,1 0 1,0 0-1,1-1 1,0 0-1,10 15 1,-14-22-44,1 0-1,-1 0 1,1 0-1,0 0 1,0 0 0,-1 0-1,1-1 1,0 1-1,0 0 1,0-1-1,0 1 1,0 0 0,0-1-1,0 1 1,0-1-1,0 1 1,0-1 0,0 0-1,0 0 1,0 1-1,1-1 1,-1 0-1,2 0 1,0 0 14,-1-1-1,1 0 0,0 1 1,-1-1-1,1 0 1,0 0-1,-1 0 1,1-1-1,3-1 1,2-3 31,0 0-1,-1-1 1,0 1-1,11-14 1,-2-1 26,-9 12-26,0-1 0,14-13 1,-17 19-36,0-1 0,0 0 0,0 0 0,3-7 0,15-20 149,-19 19-126,-4 6 270,-1 21-310,0 0 0,1 0 0,1 0 0,0 0 0,0 0 0,2 0 0,0 1 0,6 21 0,-2-16-2,-3-9-4,0-1 1,1 0 0,0 1 0,1-2 0,10 18 0,-14-26 1,0 0 0,1 0 0,-1 1 0,0-1 0,1 0 0,-1 0 0,1 0 0,-1-1 0,1 1 0,-1 0 1,1-1-1,0 1 0,-1 0 0,1-1 0,0 0 0,-1 1 0,1-1 0,0 0 0,0 0 0,-1 0 0,1 0 0,0 0 1,0-1-1,-1 1 0,1 0 0,0-1 0,-1 0 0,1 1 0,-1-1 0,1 0 0,-1 1 0,1-1 0,-1 0 0,3-2 1,3-2 6,0 0 0,0 0 1,0-1-1,0 0 0,6-9 1,95-122 432,-100 128-404,0 1 1,1-1-1,-1 2 0,16-12 1,-23 19-43,-1 0 1,0-1 0,1 1 0,-1 0-1,1-1 1,-1 1 0,1 0 0,0 0-1,-1 0 1,1-1 0,-1 1 0,1 0-1,-1 0 1,1 0 0,-1 0 0,1 0-1,0 0 1,-1 0 0,1 0 0,-1 0-1,1 0 1,-1 0 0,1 1 0,0-1-1,-1 0 1,1 0 0,-1 0-1,1 1 1,-1-1 0,1 0 0,0 1 0,0 1-2,0-1 1,0 0 0,0 1 0,0-1 0,0 1 0,0 0 0,0-1-1,-1 1 1,1 0 0,0 2 0,1 3-3,0 1 0,-1 0-1,0 13 1,-2 7 35,0-17-7,1-1 0,0 0 0,0 0 0,3 13 0,-3-23-19,1 1-1,-1-1 1,1 0 0,0 0 0,-1 1 0,1-1-1,0 0 1,-1 0 0,1 0 0,0 0-1,-1 0 1,1 0 0,0 0 0,-1 0 0,1 0-1,0 0 1,-1 0 0,1-1 0,-1 1-1,1 0 1,0 0 0,-1-1 0,1 1 0,-1 0-1,2-1 1,16-8 63,-7 1-26,0 0 1,16-15-1,-19 15-12,0 1 0,0 0-1,1 0 1,0 1 0,14-7-1,-22 12-28,0 0 1,0 1-1,-1-1 0,1 1 0,0-1 0,0 1 0,0 0 1,0-1-1,1 1 0,-1 0 0,0-1 0,0 1 0,0 0 1,0 0-1,0 0 0,0 0 0,0 0 0,0 0 0,0 1 1,0-1-1,0 0 0,0 0 0,1 1 0,-1-1 0,0 1 1,-1-1-1,1 1 0,0-1 0,0 1 0,0 0 0,0-1 1,0 1-1,0 0 0,-1 0 0,1-1 0,0 1 1,-1 0-1,1 0 0,-1 0 0,1 0 0,-1 0 0,1 0 1,-1 0-1,1 0 0,-1 0 0,0 0 0,0 1 0,2 7 7,-1 0 0,-1-1-1,0 1 1,-2 17 0,1-12 12,-3 71 297,8-89-272,0 0 0,0-1 0,0 0-1,4-7 1,-1 0-18,4-8 33,1 1 0,0 1 0,2 0 0,27-29 0,-40 46-57,0 0-1,0 0 1,0 1 0,0-1-1,0 0 1,0 0 0,0 1 0,0-1-1,0 1 1,1-1 0,-1 1-1,0 0 1,0-1 0,1 1 0,-1 0-1,0 0 1,0 0 0,1 0-1,-1 0 1,0 0 0,0 0 0,1 0-1,-1 1 1,0-1 0,0 0-1,0 1 1,2 0 0,-1 0 2,0 1 0,0-1 0,0 1 0,0-1 0,0 1 0,-1-1-1,1 1 1,-1 0 0,1 0 0,-1 0 0,0 0 0,0 0 0,2 3 0,36 86 209,-37-87-198,-1-1 1,1 0-1,0 0 1,0 0-1,0 0 1,0 0-1,1 0 1,-1-1-1,1 1 1,0-1-1,0 0 1,0 1-1,0-1 1,0-1-1,0 1 1,0 0-1,1-1 1,-1 0-1,0 1 1,1-1-1,4 0 1,-2 0 1,0-1 0,0 0 0,-1 0-1,1 0 1,0-1 0,0 0 0,-1 0 0,1 0 0,-1-1 0,1 0 0,-1 0 0,10-5 0,-1-1 24,0-1 1,0 0-1,-1-1 1,0-1-1,-1 0 1,0-1-1,0 0 1,-2 0-1,1-1 1,-2-1 0,15-26-1,-17 14 83,-7 25-117,0 0-1,0 0 1,0 0-1,0 0 1,0 0-1,0 0 1,0 0-1,0 0 1,0 0 0,0 0-1,-1 0 1,1 0-1,0 0 1,-1 0-1,1 0 1,-1 0-1,1 1 1,-1-1-1,1 0 1,-1 0-1,0 0 1,1 1-1,-1-1 1,-1-1-1,1 2-2,0 0-1,-1 1 1,1-1-1,0 0 1,0 0-1,0 1 1,0-1-1,0 0 1,-1 1-1,1-1 1,0 1-1,0-1 1,0 1-1,0 0 1,0 0-1,0-1 1,0 1-1,1 0 0,-1 0 1,0 0-1,0 0 1,1 0-1,-2 1 1,-16 25 33,16-24-33,1 1 1,0-1 0,0 0-1,0 0 1,1 1 0,-1-1-1,1 0 1,0 1 0,0-1-1,0 0 1,0 1 0,0-1-1,1 1 1,-1-1 0,3 5-1,-1-2 8,0 0-1,1 0 0,0-1 0,0 1 0,1-1 0,0 0 0,8 9 0,-5-6 18,1-1 0,0 0 0,1 0-1,-1-1 1,1 0 0,0-1 0,1 0 0,-1 0-1,20 6 1,-24-10 4,-1 0 0,1 0 0,0 0-1,0-1 1,-1 0 0,1 0 0,0 0 0,0-1 0,9-1-1,-12 1-273,1 0-1,-1 0 1,1 0-1,-1 0 1,0 0-1,1 0 1,-1-1 0,0 1-1,0-1 1,0 0-1,0 1 1,0-1-1,0 0 1,-1 0-1,1 0 1,-1 0-1,3-4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7328,'0'0'917,"12"-1"-617,398-51 2132,-147 13 165,-254 36-2547,1 1-1,-1-1 1,-1 0-1,1-1 1,0 0-1,-1 0 1,14-10-1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 5224,'0'0'1417,"-12"0"-864,-28-1-126,-82 2 693,105 0-850,-1 1 0,1 0 0,0 1-1,-1 1 1,-16 7 0,31-10-205,0 1 0,0 0 0,0 0 0,0 0 0,0 0 0,0 0 1,0 1-1,1-1 0,-1 1 0,1 0 0,0 0 0,0 0 0,0 0 0,0 0 1,0 0-1,1 0 0,-1 1 0,1-1 0,0 1 0,0-1 0,0 1 0,0-1 1,1 5-1,-2 8 84,2 1 1,0 0-1,3 28 0,-1-26-41,35 259 819,-15-125-528,-3-23-54,-3-30 125,5 190-1,-23 80 1500,2-370-1960,0 1 0,0-1 0,0 1 0,1-1 0,-1 0 0,0 1 0,0-1 0,0 1 0,1-1 0,-1 0 0,0 1 0,1-1 0,-1 0 0,0 1 0,1-1 0,-1 0 0,0 1 0,1-1 0,-1 0 0,1 0 0,-1 0 0,0 1-1,1-1 1,-1 0 0,1 0 0,-1 0 0,1 0 0,18 3 77,-12-2-47,99 11 215,-72-10-146,0 1-1,62 16 0,-33 6 176,-62-25-277,0 0-1,-1 1 1,1-1 0,-1 0-1,1 1 1,0-1 0,-1 0-1,1 0 1,0 0 0,-1 0 0,1 0-1,0 1 1,-1-1 0,1 0-1,0-1 1,-1 1 0,1 0-1,0 0 1,-1 0 0,1 0-1,0 0 1,-1-1 0,1 1-1,-1 0 1,1 0 0,0-1-1,-1 1 1,1-1 0,-1 1-1,1 0 1,-1-1 0,1 1-1,-1-1 1,1 1 0,0-2-1,4-18-1459,-4 16 447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0 299 5624,'0'0'4592,"11"-14"-4108,0 0-380,10-15 274,1 2-1,36-36 1,-55 60-345,2-2 90,1 1 1,-1-1-1,1 1 1,0 0-1,11-6 0,-16 10-97,1-1 0,-1 1-1,1-1 1,-1 1-1,1 0 1,0-1 0,-1 1-1,1 0 1,-1 0 0,1 0-1,0 0 1,-1 0-1,1 1 1,-1-1 0,1 0-1,-1 1 1,1-1 0,-1 1-1,1 0 1,-1-1-1,1 1 1,-1 0 0,0 0-1,1 0 1,-1 0 0,0 0-1,0 0 1,0 0-1,0 0 1,0 1 0,2 1-1,3 6 42,-1 1-1,1-1 1,-1 1 0,-1 0-1,0 0 1,3 14-1,13 68 178,-17-73-187,16 104 224,-8-49 77,29 110 0,-40-184-349,0 1 0,0-1 0,1 1 0,-1 0 0,0-1 0,0 1 0,0 0 0,0-1 0,1 1 0,-1-1 0,0 1 0,1-1 0,-1 1 0,0-1 0,1 1 0,-1-1 0,1 1 0,-1-1 0,1 1 0,-1-1 0,1 1 0,-1-1 0,1 0 0,-1 1 0,1-1 0,-1 0 0,1 0 0,0 0 0,-1 1 0,1-1 0,-1 0 0,2 0 0,-1 0 5,0-1 1,0 0-1,1 1 0,-1-1 0,0 0 1,0 0-1,0 0 0,0 0 1,0 0-1,0 0 0,0 0 0,0 0 1,-1 0-1,1 0 0,1-3 1,21-38 224,-1-2 0,29-83 1,16-102 379,-15 47-57,-50 176-550,0-2 29,1 0 0,0 1 0,0-1 1,0 1-1,6-9 0,-8 14-29,0 1 1,0 0-1,0 0 1,0-1-1,1 1 0,-1 0 1,0 0-1,0 0 0,1 0 1,-1 0-1,1 0 1,-1 1-1,1-1 0,-1 0 1,1 1-1,-1-1 0,1 1 1,0 0-1,-1-1 1,1 1-1,0 0 0,-1 0 1,1 0-1,0 0 0,-1 0 1,1 0-1,0 1 1,-1-1-1,1 1 0,-1-1 1,3 2-1,8 3 42,-1 1-1,1 0 1,-2 0 0,1 2-1,13 11 1,47 48 233,-54-49-183,0-3-62,-11-11-337,-1 1 0,0 0 0,0 1 0,0-1-1,5 9 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9040,'0'0'2262,"14"-3"-2068,47-9-20,-56 11-135,1 0-1,-1 1 0,1-1 1,-1 1-1,1 1 0,-1-1 0,1 1 1,-1 0-1,1 0 0,-1 0 1,0 1-1,0 0 0,0 0 1,0 0-1,0 1 0,0 0 0,0 0 1,-1 0-1,0 0 0,1 1 1,-1-1-1,0 1 0,-1 0 1,1 0-1,-1 1 0,0-1 0,4 8 1,3 6 144,-2 1 0,0 0 0,-1 0 0,-1 0 0,6 31 0,5 25 865,-17-75-1036,0 1 1,0-1-1,0 0 0,0 1 1,0-1-1,0 0 1,0 0-1,0 1 1,0-1-1,0 0 0,0 1 1,0-1-1,1 0 1,-1 0-1,0 1 0,0-1 1,0 0-1,0 0 1,0 0-1,1 1 0,-1-1 1,0 0-1,0 0 1,0 0-1,1 1 0,-1-1 1,0 0-1,0 0 1,1 0-1,-1 0 0,0 0 1,0 0-1,1 1 1,-1-1-1,0 0 0,0 0 1,1 0-1,-1 0 1,0 0-1,1 0 0,-1 0 1,0 0-1,0 0 1,1 0-1,-1 0 0,0-1 1,1 1-1,15-11 327,7-13-2390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 1 9240,'0'0'345,"-10"13"8,-121 145 482,37-46-420,24-28 569,-157 145 1,221-224-1010,1 0-1,-1 0 1,1 1 0,-6 7-1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8240,'0'0'1698,"1"15"-1180,2 11-175,-2 31 0,-1-44-174,-1-1 1,0 1-1,-1-1 1,-1 1 0,0-1-1,-5 14 1,4-17-33,0-1-1,0 0 1,-1-1-1,0 1 1,0-1 0,-1 0-1,1 0 1,-2-1-1,1 0 1,-1 0-1,-7 5 1,10-8-79,0-1 0,0 1 0,0-1 0,0 0 0,0 0 0,0-1 0,-1 1 0,1-1 0,0 0 0,-1 0 0,1-1 0,-1 1 0,0-1 0,1 0 0,-1 0 0,1 0 0,-1-1 0,1 0 0,-1 1 0,1-2 0,0 1 0,-1 0 0,-4-3 0,7 2-88,0 0 0,0 0 1,0 1-1,0-1 0,1-1 1,-1 1-1,0 0 0,1 0 1,0-1-1,-1 1 0,1 0 1,0-1-1,0 0 0,1 1 1,-1-1-1,0 1 1,1-1-1,-1 0 0,1 0 1,0-2-1,0 0-870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5520,'0'0'3705,"11"-11"-3121,25-22-170,61-56 1209,-95 86-1543,1 1 0,0 0 0,0 0 0,-1 1 0,1-1-1,0 1 1,6-3 0,-8 4-58,0 0 0,0 0 0,0 0 0,0 0 0,0 0 0,0 0 1,0 0-1,0 0 0,0 1 0,0-1 0,0 0 0,0 1 0,-1-1 0,1 1 0,0-1 0,0 1 0,0-1 0,0 1 0,-1-1 0,1 1 0,0 0 0,0 0 0,-1-1 1,1 1-1,-1 0 0,1 0 0,0 0 0,-1 0 0,0-1 0,1 3 0,6 10 88,-1 0-1,-1 1 1,0 0-1,-1 0 1,3 17 0,7 78 304,-11-77-246,1 0 0,14 54 0,-15-78-106,0 0-1,0 1 1,1-1 0,7 11-1,-11-18-46,1 0-1,0 1 0,0-1 0,-1 0 1,1 0-1,0 0 0,0 1 1,0-1-1,0 0 0,1 0 1,-1 0-1,0-1 0,0 1 1,1 0-1,-1 0 0,0-1 1,1 1-1,-1 0 0,0-1 0,1 0 1,-1 1-1,1-1 0,-1 0 1,1 0-1,-1 0 0,1 0 1,-1 0-1,1 0 0,-1 0 1,1 0-1,-1 0 0,1-1 1,-1 1-1,3-2 0,8-6 63,0-1 0,-1-1 0,0 0 0,-1 0-1,0-1 1,16-24 0,-17 23-16,20-28 198,-2-1 1,38-77 0,28-97 458,-66 150-498,-23 53-134,1 1-1,1-1 1,0 1 0,10-13-1,-15 23-77,-1 1-1,0-1 1,1 1-1,-1 0 1,0-1 0,1 1-1,-1-1 1,1 1-1,-1 0 1,1 0 0,-1-1-1,1 1 1,-1 0-1,1 0 1,-1 0-1,1-1 1,-1 1 0,1 0-1,-1 0 1,1 0-1,0 0 1,-1 0 0,1 0-1,-1 0 1,1 0-1,-1 0 1,1 1-1,-1-1 1,1 0 0,-1 0-1,1 0 1,-1 1-1,1-1 1,-1 0 0,1 0-1,-1 1 1,1-1-1,-1 0 1,1 1-1,-1-1 1,0 1 0,1 0-1,18 24 124,-13-17-85,25 34 112,-16-24-52,-1 1 1,18 31-1,-31-46-77,1-1 0,-1 1 0,1-1 0,0 0 0,0 1 0,1-1 0,-1 0 0,1 0 0,-1-1 0,1 1 0,0-1 0,0 1 0,0-1 0,0 0 0,0 0 0,6 2 0,-5 2-2547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7936,'0'0'2249,"-3"11"-1792,1-5-392,-3 12 357,0 0 0,1 1 0,1-1 0,0 1 0,1 30 1,2-48-395,0-1 1,0 1 0,0-1 0,0 1 0,0-1-1,0 1 1,0-1 0,0 0 0,0 1 0,1-1-1,-1 1 1,0-1 0,0 1 0,0-1 0,0 0 0,1 1-1,-1-1 1,0 1 0,1-1 0,-1 0 0,0 1-1,0-1 1,1 0 0,-1 0 0,1 1 0,-1-1-1,0 0 1,1 0 0,-1 1 0,1-1 0,-1 0-1,0 0 1,1 0 0,-1 0 0,1 0 0,-1 0 0,1 0-1,-1 0 1,1 0 0,-1 0 0,0 0 0,1 0-1,-1 0 1,1 0 0,-1 0 0,1 0 0,-1 0-1,0 0 1,1-1 0,-1 1 0,1 0 0,-1 0-1,0-1 1,1 1 0,-1 0 0,0 0 0,1-1-1,0 0 1,25-22 662,-21 19-568,12-15 259,13-13 165,-29 30-477,1 1 1,0-1-1,0 1 0,-1-1 0,1 1 0,0 0 0,0 0 0,0 0 0,1 0 0,-1 0 0,0 0 0,0 1 0,0-1 0,3 1 0,-4 0-48,-1 1 0,1-1 0,0 1 0,-1-1 0,1 1 0,-1-1 0,1 1 0,-1 0 0,1-1 0,-1 1 0,1 0 0,-1-1 0,0 1 0,1 0 0,-1 0 0,0 0 0,0-1 0,1 1 0,-1 0 0,0 1 0,4 20 141,-4-21-144,3 28 91,-1 1 0,-2 0 0,-1 0 1,-1-1-1,-9 41 0,6-45-26,-1-1 1,-18 48-1,19-61-36,1-1-1,-2 0 1,1 0 0,-1-1-1,-1 1 1,1-1 0,-2-1-1,1 1 1,-10 7-1,15-15-30,0 0-1,0 1 0,0-1 1,-1 0-1,1 0 0,0 0 0,-1-1 1,1 1-1,-1-1 0,1 1 1,-1-1-1,1 0 0,-1 0 1,1 0-1,-1 0 0,1 0 0,-1-1 1,1 1-1,-1-1 0,1 1 1,-1-1-1,1 0 0,0 0 1,-1 0-1,1 0 0,0-1 0,0 1 1,0-1-1,0 1 0,0-1 1,0 0-1,-2-2 0,1 1 3,0 0-1,0 0 1,0 0-1,1 0 0,-1-1 1,1 0-1,0 1 1,0-1-1,0 0 1,0 0-1,0 0 0,1 0 1,0 0-1,0 0 1,0-1-1,0 1 1,1 0-1,0-6 0,0 7-8,1 1 0,0-1 0,0 1-1,1-1 1,-1 1 0,0 0-1,1-1 1,0 1 0,-1 0 0,1 0-1,0 0 1,0 0 0,0 0-1,0 1 1,0-1 0,0 1 0,1-1-1,-1 1 1,1 0 0,4-2-1,3-1 16,0 0 0,1 1 0,18-3 0,-28 6-23,28-5 72,57-16 1,-26 6 222,-47 13-1303,1-1 0,18-6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6520,'0'0'2642,"5"12"-2080,-1-4-456,0 0-4,0 0 0,-1 1-1,0-1 1,-1 1 0,1-1 0,-1 1 0,-1 0 0,1 12-1,-2-6 134,0 1-1,0-1 0,-2 1 0,0-1 0,-1 0 1,0 0-1,-1 0 0,-1 0 0,-1 0 0,0-1 1,-9 16-1,-3-12 405,8-14-196,10-4-429,-1-1-1,1 1 0,0 0 1,0 0-1,-1 0 0,1 0 1,0-1-1,0 1 1,-1 0-1,1 0 0,0-1 1,0 1-1,-1 0 1,1 0-1,0-1 0,0 1 1,0 0-1,0-1 0,0 1 1,-1 0-1,1-1 1,0 1-1,0 0 0,0-1 1,0 1-1,0 0 1,0-1-1,0 1 0,0 0 1,0-1-1,0 1 0,0-1 1,1-16-1755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8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1 436 8136,'0'0'3124,"10"-12"-2672,35-36 12,-42 45-397,-1 0 1,0 1 0,1 0 0,0 0 0,0 0-1,-1 0 1,1 0 0,0 0 0,0 1 0,1 0-1,-1-1 1,0 1 0,0 0 0,6-1 0,-7 3-22,0-1 0,0 0 1,0 0-1,-1 0 0,1 1 1,0-1-1,0 1 0,-1 0 1,1-1-1,0 1 1,-1 0-1,1 0 0,-1 0 1,1 0-1,-1 0 0,1 0 1,-1 1-1,0-1 0,2 2 1,2 5 69,-1-1 0,1 1 1,-2 0-1,1 0 0,-1 1 1,0-1-1,3 16 0,6 35 246,-5-23 59,21 68 0,-24-94-338,1 1 0,-1-1 1,2 0-1,-1 0 0,2-1 1,-1 1-1,1-1 0,0-1 1,1 1-1,14 10 0,-21-18-69,0 0 0,0 0 1,1 0-1,-1 0 0,1 0 0,-1-1 0,1 1 0,-1 0 0,1-1 0,-1 0 1,1 1-1,-1-1 0,1 0 0,0 0 0,-1 1 0,1-1 0,-1-1 1,1 1-1,0 0 0,-1 0 0,1-1 0,-1 1 0,1 0 0,-1-1 0,1 0 1,-1 1-1,1-1 0,-1 0 0,0 0 0,1 0 0,1-2 0,4-3 34,-1 0 0,0 0 1,-1-1-1,9-12 0,-10 12-26,15-21 102,-2 0-1,-2-2 1,23-58 0,19-98 255,-37 115-252,2-7 1,27-83 231,-47 156-328,0 1 0,0-1 0,0 1 0,6-8 0,-7 11-25,-1 1 0,0-1-1,1 1 1,-1 0 0,0-1 0,1 1 0,-1-1 0,1 1-1,-1 0 1,1 0 0,-1-1 0,1 1 0,-1 0 0,1 0 0,-1-1-1,1 1 1,-1 0 0,1 0 0,-1 0 0,1 0 0,0 0-1,0 0 2,0 1-1,0-1 1,-1 0-1,1 1 1,0-1-1,-1 1 1,1-1-1,-1 1 1,1-1-1,-1 1 1,1 0-1,-1-1 1,1 1-1,-1 0 1,0-1-1,1 1 1,-1 0-1,0 0 1,1-1-1,-1 2 1,48 158 295,-29-90-163,8 21 165,-24-80-266,-3-10-29,1 0-1,-1 0 1,0 0 0,1 0 0,-1 0-1,1 1 1,-1-1 0,1 0 0,-1 0 0,1 0-1,0 0 1,-1-1 0,1 1 0,0 0-1,0 0 1,0 0 0,0-1 0,0 1 0,1 0-1,1 3-2625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2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11856,'0'0'1704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8536,'0'0'4481,"11"-5"-4040,-5 2-376,2-1 64,0 0-1,0 0 1,1 1-1,-1 0 0,1 1 1,0 0-1,-1 0 1,1 1-1,14-1 1,-20 3-71,0-1 0,0 0 0,0 1 0,-1-1 0,1 1 0,0 0 0,-1 0 0,1 0 0,0 0 0,-1 1 0,1-1 0,-1 0 0,0 1 0,1 0 0,-1 0 0,0 0 0,0 0 0,0 0 0,0 0 0,-1 0 0,3 4 0,-2-1-5,1 1 1,-1-1-1,-1 1 1,1 0 0,-1 0-1,0 0 1,0 0-1,-1 0 1,1 6 0,-2 11 80,0-1 0,-2 1 0,0-1 0,-9 31 0,-1-10 163,-22 51-1,23-68-170,8-19-63,1 0 1,-1 0-1,1 0 1,1 0-1,0 1 1,0-1-1,0 1 1,1-1-1,0 1 1,0 15-1,2-21-41,0 1-1,0-1 0,0 0 0,0 0 1,0 0-1,0 0 0,1 0 0,-1 0 1,1 0-1,-1 0 0,1 0 1,0 0-1,0-1 0,0 1 0,2 1 1,0 0 7,0-1 0,0 1 0,0-1 1,0 0-1,0 0 0,1-1 1,4 2-1,30 1 72,-24-7-2663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11656,'0'0'1304,"96"-9"-1056,-35 9 8,8-6-88,-11-4 0,-1-3-56,-9 0 0,-6-1-88,-4-3-8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0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6728,'0'0'3120,"16"-2"-2506,-4 1-476,9-1 109,0-1 0,-1-1 1,21-7-1,137-37 2300,-174 47-2393,0 1 1,1-1 0,-1 0 0,1 1-1,-1 0 1,1 0 0,-1 1 0,0-1 0,1 1-1,4 1 1,-7-1-104,1 0 0,-1 0 0,0 0 0,0 1 0,0-1 0,0 1 0,0-1 0,0 1 0,0 0-1,0 0 1,-1 0 0,1 0 0,0 0 0,-1 0 0,0 0 0,0 1 0,0-1 0,0 0 0,1 5 0,8 27 145,-3 0 1,0 1-1,-3-1 1,2 49-1,-4-47-89,10 251 530,14 170 123,70 85 184,-78-489-732,-11-37-89,-5-1 89,-2-15-206,0 0 0,0 1 0,0-1 1,0 0-1,0 0 0,0 0 0,-1 1 0,1-1 1,0 0-1,0 0 0,0 0 0,-1 1 1,1-1-1,0 0 0,0 0 0,0 0 0,-1 0 1,1 0-1,0 0 0,0 1 0,-1-1 0,1 0 1,0 0-1,0 0 0,-1 0 0,1 0 0,0 0 1,-1 0-1,1 0 0,0 0 0,-28-10 226,20 6-225,-30-12 112,-1 2 0,-75-17 0,97 27-120,0 1 1,0 1-1,-1 1 1,1 1-1,0 0 1,-1 1-1,1 1 1,0 0-1,-26 8 1,-15 12-308,39-14-2290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59 5624,'0'0'6233,"-11"-8"-5720,-31-24-19,22 21 223,20 11-687,0 0 0,-1 0 0,1 0 0,0 0 0,0 0-1,-1-1 1,1 1 0,0 0 0,0 0 0,0 0 0,-1 0 0,1 0 0,0 0 0,0-1 0,0 1-1,0 0 1,-1 0 0,1 0 0,0 0 0,0-1 0,0 1 0,0 0 0,0 0 0,0 0-1,-1-1 1,1 1 0,0 0 0,0 0 0,0 0 0,0-1 0,0 1 0,0 0 0,0 0 0,0-1-1,0 1 1,0 0 0,0 0 0,0-1 0,0 1 0,48 3 2506,50 11-1551,-65-8-575,0-1 1,0-2 0,1-1 0,49-4-1,-47 1 91,-29 1-796,1 0 0,-1 0-1,0-1 1,0 0 0,0 0 0,8-3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1 7136,'0'0'3117,"-15"6"-2196,4-2-746,-12 6 311,0-2 0,-45 10 1,12-6 139,2 1 0,-1 4 1,2 1-1,-59 30 1,108-46-579,0 1 1,0-1-1,0 1 1,1-1-1,-1 1 1,1 0 0,0 1-1,0-1 1,0 0-1,0 1 1,0 0 0,1 0-1,-4 6 1,3-3 6,1 1-1,-1-1 1,1 1 0,0-1-1,1 1 1,0 0-1,0 9 1,1 6 55,2 1 1,0-1-1,2 0 0,6 26 1,17 57 215,17 77 154,-21-74-220,20 119 226,-32-143-306,0-13 149,1 137 0,-13-198-265,-1-1-1,0 1 0,-4 12 0,4-14 42,-1 0 0,1 0 0,-1 17-1,3-22-65,0-2-29,0-1-1,0 0 1,0 0-1,0 0 0,0 1 1,0-1-1,0 0 1,1 0-1,-1 0 1,0 0-1,1 0 1,-1 1-1,1-1 1,-1 0-1,1 0 1,-1 0-1,1 0 1,0 0-1,-1 0 0,1 0 1,0-1-1,0 1 1,0 0-1,0 0 1,0-1-1,0 1 1,0 0-1,1 0 1,15 9 67,1-1 0,0-1 0,0-1 0,34 9 0,30 13 346,-74-26-304,1 1 1,-1-1-1,1-1 0,-1 1 1,1-1-1,9 0 1,-17-2-210,1-1 1,-1 0-1,0 0 1,0 0-1,0 0 1,-1 0 0,1 0-1,0 0 1,0 0-1,-1 0 1,1 0-1,0 0 1,-1-1 0,1 1-1,-1 0 1,1 0-1,-1-1 1,0-1-1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7136,'0'0'2217,"-9"12"-1610,-13 16-161,2 0 1,2 1 0,-25 52-1,34-58-218,1 0 0,1 1-1,1 0 1,1 0 0,1 0 0,1 0-1,2 1 1,1 34 0,1-43-63,1 0 1,1 0-1,0 0 0,1 0 1,0-1-1,1 1 1,1-1-1,1 0 0,0-1 1,1 0-1,0 0 1,1 0-1,20 21 1,-24-30-66,0 1 0,1-1 0,0-1 0,0 1 0,0-1 0,0 0 0,1-1 0,0 1 0,-1-1 0,14 4 0,-16-6-43,0 0 0,0-1 0,0 1-1,0-1 1,1 0 0,-1 0 0,0 0-1,0 0 1,0-1 0,0 0 0,0 0-1,0 0 1,0 0 0,0-1 0,0 1-1,0-1 1,-1 0 0,1 0 0,-1 0-1,1-1 1,3-3 0,6-7 92,-1 0 0,0-1 1,-1-1-1,-1 0 0,0 0 0,-1-1 1,11-25-1,-8 11 74,-1-1 0,-1-1-1,7-41 1,-14 58-125,-1 1 0,-1-1 0,0 0 0,-1 1 0,-1-1 0,-2-16 0,2 24-48,-1 0 0,0 0-1,0 1 1,0-1-1,0 1 1,-1-1 0,-1 1-1,1 0 1,-1 0 0,0 0-1,0 0 1,0 1-1,-1 0 1,-9-8 0,10 10-43,0 1 1,0 0 0,0 0 0,0 1-1,-1-1 1,1 1 0,0 0 0,-1 0-1,1 0 1,-1 1 0,0-1 0,1 1-1,-1 0 1,1 1 0,-1-1 0,1 1-1,-1 0 1,1 0 0,-1 0 0,1 0-1,0 1 1,-1 0 0,1 0 0,0 0-1,0 1 1,1-1 0,-1 1 0,0 0-1,1 0 1,-1 0 0,1 0 0,0 1-1,0-1 1,1 1 0,-1 0 0,-3 7-1,2 13-481,4-16-2346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10848,'0'0'464,"-1"13"-192,-1 14-184,0 4 466,-1 0 1,-1 0-1,-14 51 0,15-74-403,1 0 0,-1 0-1,0-1 1,-1 1 0,0-1-1,0 0 1,0 0-1,-1 0 1,0-1 0,-1 1-1,1-1 1,-1 0 0,-1-1-1,1 0 1,-1 0 0,1 0-1,-1-1 1,-1 0 0,1 0-1,-9 3 1,14-6-109,-1-1 0,1 1 0,0-1 0,0 0 0,0 0 0,-1 0 0,1 0 0,0 0 0,0 0 0,-1 0-1,1-1 1,0 1 0,0-1 0,0 0 0,0 0 0,0 0 0,0 0 0,0 0 0,-4-2 0,2-1-412,-1 1 0,1-1 0,0 0 0,0-1 0,-5-6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137 247 9344,'0'0'2345,"-14"17"-1713,0-1-455,0-1-26,1 1 1,1 0 0,0 0 0,2 1 0,-12 23 0,17-30-57,1-1 0,1 1 0,0 0 0,0 0 0,1 0 0,0 0 0,0 0 0,2 0 0,-1 0 0,1 1 0,0-1 0,1 0 0,0 1 0,1-1 0,0 0 0,1 0 0,0 0 0,0-1 0,1 1 0,1-1 0,8 16 1,-6-15 4,-1 0 0,1 0 0,0 0 1,1-1-1,0 0 0,1 0 0,0-1 1,0 0-1,15 9 0,-20-14-35,1 0-1,0-1 1,0 0 0,0 0-1,0 0 1,0 0 0,1-1-1,-1 0 1,0 0 0,1 0-1,-1 0 1,1-1 0,-1 0-1,1 0 1,-1-1 0,1 0-1,-1 0 1,0 0 0,1 0-1,-1-1 1,0 0 0,0 0-1,7-4 1,-5 1 52,1 0 0,-1-1 0,-1 0 0,1 0 0,-1 0 0,0-1 0,-1 0 0,1 0 0,-2-1 0,1 1 0,-1-1 0,0 0 0,0 0 0,3-12 0,2-9 199,-2 0 1,8-57 0,-10 32-132,-2 0-1,-2 0 0,-3 0 0,-2 0 0,-11-57 1,13 103-165,1 1 0,-1 0 0,-1 0 1,1 0-1,-1 0 0,0 0 1,-1 0-1,-6-10 0,8 15-15,0 0 0,1 0 0,-1 0-1,0 0 1,0 1 0,-1-1 0,1 0 0,0 1-1,0 0 1,-1-1 0,1 1 0,-1 0 0,1 0 0,-1 1-1,0-1 1,1 0 0,-1 1 0,0 0 0,1-1-1,-1 1 1,0 0 0,1 1 0,-1-1 0,0 0 0,1 1-1,-1-1 1,-4 2 0,-2 2-5,0 0 1,0 0-1,0 1 1,1 0-1,-1 1 1,1-1-1,0 2 1,1-1-1,0 1 1,0 0-1,0 1 1,1-1-1,0 1 0,0 1 1,1-1-1,0 1 1,-7 18-1,5-11-414,1 1 0,1 0-1,0 0 1,2 1-1,0-1 1,0 1 0,2 0-1,1 30 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0 10448,'0'0'160,"-1"13"-114,-5 71 261,4-34 665,-14 88 0,9-110-312,-1-1 0,-18 45 0,23-65-473,-1 0 1,1 0-1,-1 0 1,0-1-1,-1 1 1,0-1-1,0 0 0,0 0 1,-1-1-1,1 1 1,-1-1-1,-1 0 1,1-1-1,-10 6 1,13-9-122,1 0 0,-1 0 0,0 0 0,0 0 1,1-1-1,-1 1 0,0-1 0,0 1 0,0-1 0,0 0 1,0 0-1,0-1 0,1 1 0,-1 0 0,0-1 0,0 0 1,0 0-1,1 0 0,-1 0 0,0 0 0,1 0 0,-1-1 0,1 1 1,0-1-1,-1 1 0,-2-4 0,0-1-342,0 1-1,0-1 1,1 0-1,0-1 1,0 1-1,0-1 1,-4-9-1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1 497 7832,'0'0'4392,"10"-12"-3882,8-10-322,45-54 451,-54 66-453,1 0 1,0 1 0,0 1 0,0 0 0,20-12 0,-29 20-161,0-1 0,0 1 0,0-1-1,0 1 1,1 0 0,-1-1 0,0 1 0,0 0-1,0 0 1,0 0 0,1 0 0,-1 0 0,0 0-1,0 0 1,0 0 0,0 0 0,1 1 0,-1-1-1,0 0 1,0 1 0,0-1 0,0 1 0,0-1-1,0 1 1,0 0 0,0-1 0,0 1 0,0 0-1,0 0 1,-1 0 0,1-1 0,0 1 0,0 0-1,-1 0 1,1 0 0,0 0 0,-1 0 0,1 0-1,-1 1 1,0-1 0,1 0 0,-1 0 0,0 1-1,3 8 85,0-1 0,-1 1-1,1 19 1,-3-28-104,4 67 374,-4-42-146,1 0 1,2 1-1,1-1 1,0-1-1,14 41 1,-18-64-213,1-1 0,-1 0 0,1 0 0,-1 0 0,1 0 0,-1 0 0,1-1 0,0 1 0,-1 0 0,1 0 0,0 0 0,0 0 0,-1-1 0,1 1 0,0 0 0,0-1 0,0 1 1,0-1-1,0 1 0,0-1 0,0 1 0,0-1 0,0 0 0,3 1 0,-2-1 8,0 0 0,0 0 0,1-1 0,-1 1 0,0-1 0,0 1 0,0-1 0,0 0 0,0 0 0,0 0 0,4-2 0,2-2 49,0-1-1,-1 0 1,1-1-1,11-13 1,0-4 63,-2-1 1,0 0-1,25-54 1,26-89 262,-35 83-203,-4 5-2,21-47 309,-40 111-329,-10 16-173,0 0-1,1 0 1,-1 0-1,0 0 0,0-1 1,0 1-1,0 0 1,1 0-1,-1 0 1,0 0-1,0 0 1,0 0-1,1 0 1,-1 0-1,0-1 1,0 1-1,1 0 0,-1 0 1,0 0-1,0 0 1,0 0-1,1 0 1,-1 0-1,0 0 1,0 0-1,1 0 1,-1 0-1,0 1 1,0-1-1,0 0 0,1 0 1,-1 0-1,0 0 1,0 0-1,2 3 22,0-1 0,-1 1-1,0-1 1,1 1-1,-1 0 1,0-1 0,-1 1-1,2 3 1,22 66 381,45 91-1,-55-137-129,18 27 0,-6-13 459,-26-40-738,0 0-1,0 0 0,0 0 0,0 1 1,0-1-1,0 0 0,0 0 1,0 0-1,0 1 0,1-1 0,-1 0 1,0 0-1,0 0 0,0 0 1,0 0-1,1 0 0,-1 1 0,0-1 1,0 0-1,0 0 0,0 0 1,1 0-1,-1 0 0,0 0 0,0 0 1,0 0-1,1 0 0,-1 0 1,0 0-1,0 0 0,1 0 0,-1 0 1,0 0-1,0 0 0,0 0 1,1 0-1,-1 0 0,0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3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0 127 8432,'0'0'2600,"67"-26"-2016,-1 8 0,13-8 0,8 6-40,-3 4 0,1 1 8,-5 9 0,7 6-64,-2 2 8,3 2-112,-13-2 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8840,'0'0'5440,"13"-4"-5080,6 0-149,0 0 1,0 1-1,0 0 1,0 2 0,1 0-1,28 3 1,-26 1 73,-15-3-150,0 1 0,-1-1 0,1 1 0,0 1 0,-1 0 0,1 0 0,-1 0 0,11 5 0,-16-6-112,0 0 1,0-1-1,-1 1 0,1 0 1,0 0-1,0 0 0,0 0 1,-1 0-1,1 0 0,-1 0 1,1 0-1,0 0 1,-1 1-1,0-1 0,1 0 1,-1 0-1,0 0 0,0 1 1,1 1-1,-4 26 157,2-22-135,-7 27 171,-1-1 1,-2 0-1,-1 0 1,-18 32-1,17-36-1,9-19-71,0 1 1,1 0-1,0 0 0,-2 16 1,4-21-77,0-1 0,1 0 0,0 0 1,0 0-1,0 1 0,1-1 0,0 0 0,0 0 0,0 0 1,0 0-1,4 8 0,-3-11-50,-1-1 1,0 0-1,1 1 1,-1-1-1,1 0 0,0 0 1,-1 0-1,1 0 0,0 0 1,0-1-1,0 1 1,-1 0-1,1-1 0,0 0 1,0 1-1,0-1 1,0 0-1,0 0 0,0 0 1,0 0-1,0 0 0,0 0 1,3-2-1,50-10-14,-51 11-10,34-13-348,-26 8-2222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11856,'0'0'1224,"107"9"-880,-51-5 16,1-4-16,5 0-8,-1 2 96,-6 2 8,-3-8-32,-8-2-8,-9-1-128,-7-11-1,3-14-143,-6-10 16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7832,'0'0'1200,"15"3"-488,23 2-292,11 2 1582,81 21 1,-123-26-1835,0 1 0,-1 0 0,1 1 0,-1-1 0,1 1 0,-1 1 0,0-1-1,-1 1 1,1 0 0,6 7 0,-5-2 5,1 0 0,-1 0 0,-1 1-1,0-1 1,7 20 0,0 6 120,-2 1 0,11 74 0,-19-93-211,21 135 397,59 265 587,-32-259-598,5 17 15,-46-135-230,-1 0 0,5 55 0,-14-92-222,-1 1 1,1 0 0,-1-1-1,0 1 1,0-1 0,0 1-1,0-1 1,-1 1 0,0-1-1,0 0 1,0 0 0,-1 0 0,1 0-1,-1 0 1,0-1 0,0 1-1,0-1 1,0 1 0,-1-1-1,1 0 1,-1-1 0,0 1-1,-6 3 1,-4 2 15,0-1 0,0 0 0,-1-1 0,0-1 0,-24 7 0,-8-4-20,-1-1 0,1-2 0,-1-3-1,-94-6 1,11-14-3106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4616,'0'0'5821,"-11"5"-5380,-34 15-25,44-19-317,-1 0 0,0 0 0,0 0 0,0 0 1,1 0-1,-1 0 0,1 0 0,-1 1 0,1-1 0,-1 0 0,1 1 0,-2 3 0,2-5-54,1 1 0,0-1-1,0 1 1,0-1 0,0 1 0,0-1 0,0 1-1,0-1 1,0 1 0,0-1 0,0 1 0,0-1-1,0 1 1,0-1 0,0 1 0,0-1 0,1 1 0,-1-1-1,0 1 1,0-1 0,1 1 0,-1-1 0,0 0-1,0 1 1,1-1 0,-1 1 0,1-1 0,0 1 0,1 1 53,0-1 0,1 1 1,0-1-1,-1 0 0,1 0 1,0 1-1,0-2 1,-1 1-1,1 0 0,0-1 1,4 1-1,103 3 752,82 4 336,-109-2 229,123 26 1,-188-28-982,0-1 0,0 0 1,21 0-1,-39-3-137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10752,'0'0'842,"19"2"-539,212 9 1336,-113-7-683,43 1 576,-126-6-817,0-1-1,54-11 0,-78 9-2804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1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0 5824,'0'0'3000,"-14"5"-2506,-32 8 312,-54 9 0,76-19-366,1 2-1,0 0 1,1 2-1,-1 0 1,1 1 0,-25 14-1,38-17-297,1 0 0,0 1 0,0 0 0,0 0 1,1 0-1,0 1 0,0 0 0,1 1 0,-1 0 0,2 0 0,-1 0 0,1 0 0,0 1 0,1 0 1,0 0-1,1 0 0,-5 16 0,5-8-8,1 0-1,0 0 1,1 0 0,1 0 0,1 0 0,4 26-1,28 102 485,-22-102-463,35 179 591,21 254 0,-62-430-593,-2 0-1,-1 0 1,-3 0-1,-8 64 1,8-105-110,-1-1 1,1 1-1,-1-1 1,0 1-1,-5 6 1,5-8 1,0 0 0,1 0 0,-1 1 0,1-1 0,-1 0 0,1 1 0,0-1 1,0 1-1,0 5 0,1-8-37,0-1 1,0 0 0,1 1-1,-1-1 1,0 0 0,0 1-1,0-1 1,1 0 0,-1 1-1,0-1 1,1 0 0,-1 1-1,0-1 1,1 0 0,-1 0-1,0 0 1,1 1 0,-1-1-1,0 0 1,1 0 0,-1 0-1,0 0 1,1 0 0,-1 0-1,1 1 1,-1-1 0,0 0-1,1 0 1,-1 0 0,1-1-1,13 2 85,-14-1-89,31-3 107,0 2 0,0 1 0,0 1 0,0 2-1,59 13 1,0 9 300,-87-24-396,1-1-1,-1 1 1,0-1 0,0 0-1,0 1 1,0-2 0,0 1-1,1 0 1,-1-1 0,0 1-1,0-1 1,3-1-1,8-4-2861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0 412 9144,'0'0'2921,"4"-13"-2642,5-14-70,0 1 1,2 0 0,26-46-1,-25 56-6,1 0-1,0 0 1,2 2-1,-1 0 1,2 0-1,31-21 1,-45 34-162,1-1 1,-1 0 0,0 1 0,1 0 0,-1-1 0,1 1 0,0 0-1,-1 0 1,1 0 0,0 1 0,-1-1 0,1 1 0,0-1 0,0 1-1,0 0 1,-1 0 0,1 0 0,0 0 0,0 1 0,0-1 0,-1 1-1,1 0 1,0 0 0,-1 0 0,1 0 0,0 0 0,-1 0 0,0 1-1,1-1 1,-1 1 0,0 0 0,0 0 0,0 0 0,4 3 0,0 4 29,0-1 1,-1 1 0,0 0 0,0 0 0,-1 0 0,0 1 0,-1-1 0,4 15-1,6 43 283,7 88 0,-6-30 17,9 3 49,-17-103-256,1-1 0,0 0-1,13 24 1,-20-46-141,1 0 0,0 0 1,0-1-1,-1 1 1,1 0-1,0-1 0,0 1 1,1-1-1,-1 1 0,0-1 1,0 1-1,1-1 0,-1 0 1,1 0-1,-1 0 0,1 0 1,-1 0-1,1 0 1,0 0-1,0 0 0,-1 0 1,1-1-1,0 1 0,0-1 1,0 0-1,0 1 0,0-1 1,-1 0-1,1 0 0,0 0 1,0 0-1,0 0 1,0-1-1,0 1 0,0-1 1,-1 1-1,4-2 0,0 0 19,0-1-1,0-1 0,0 1 0,0-1 1,0 0-1,-1 0 0,1 0 0,-1 0 1,0-1-1,5-8 0,6-10 40,-2-1 1,-1 0-1,-1-1 0,-1 0 0,12-47 1,18-137 232,-33 166-247,5-40 93,-5 30 68,2 0 1,20-64 0,-28 114-212,0-2 41,1-1-1,0 1 1,1 0 0,5-10 0,-8 14-42,1 1 1,0-1-1,-1 0 1,1 0-1,0 0 1,0 1-1,0-1 1,-1 0-1,1 1 0,0-1 1,0 1-1,0-1 1,0 1-1,0-1 1,0 1-1,0 0 1,0-1-1,0 1 1,0 0-1,0 0 1,0 0-1,1 0 1,-1 0-1,0 0 1,0 0-1,0 0 1,0 0-1,0 0 1,0 1-1,0-1 1,2 1-1,101 51 502,-76-36-292,1-1 1,50 18-1,-66-29-19,1 0 0,-1-2-1,15 2 1,1-3-3246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11152,'0'0'1344,"12"-1"-872,7-1-314,0 1 1,0 2 0,0 0 0,0 0 0,22 6 0,-25-2-49,-1 0 0,0 0 1,-1 1-1,1 1 0,-1 1 0,13 9 1,-17-9-12,-1-1 1,0 2 0,0-1 0,-1 1 0,0 0 0,0 1 0,-1 0 0,8 15 0,22 56 615,-25-53 76,27 47 0,-38-73-737,0-1 1,0 0 0,0 1-1,0-1 1,0 0-1,0 1 1,0-1 0,0 0-1,1 0 1,1 1-1,-2-2-32,-1 1-1,1-1 1,-1 0-1,1 0 0,-1 0 1,1 0-1,-1 0 0,1 0 1,0 0-1,-1 0 1,1 0-1,-1 0 0,1 0 1,-1 0-1,1 0 0,-1 0 1,1 0-1,0 0 1,-1-1-1,1 1 0,-1 0 1,1-1-1,2-2 22,1 0 0,-1 0-1,0-1 1,0 0 0,-1 1 0,6-9 0,12-22-2411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0 10952,'0'0'1090,"-14"12"-724,-160 156 386,2 42 254,42-50 769,126-155-1841,0 0 0,0 0 0,0 0 0,1 1 0,0-1-1,0 1 1,0 0 0,1 0 0,0 0 0,-3 12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11976,'0'0'1240,"6"90"-840,-12-59 0,-7 1 80,1-9-8,-3-2 0,-2-2 0,-2-3-56,1-3 7,-3-7-111,2-12 8,2-13-176,3-12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7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344 758 9144,'0'0'2578,"-11"4"-1996,-111 48 770,98-40-1008,1 1 1,0 1-1,-33 26 0,47-32-187,1 1 0,0 1 0,0-1 1,1 1-1,-10 18 0,13-21-32,0 0 0,0 1 0,1 0-1,0 0 1,1 0 0,0 0 0,0 1 0,1-1 0,-1 9 0,2-15-85,0 0 0,1 0-1,-1 1 1,1-1 0,0 0 0,0 0 0,0 0 0,0 0-1,0 0 1,0 0 0,0 0 0,0-1 0,1 1 0,-1 0 0,1-1-1,0 1 1,-1-1 0,1 1 0,0-1 0,0 0 0,0 0-1,-1 1 1,2-1 0,3 1 0,0 0 25,0 1 1,0-1-1,1-1 0,-1 1 0,1-1 1,13 1-1,-11-3-19,0 1 0,0-1 1,-1-1-1,1 1 0,0-2 0,0 1 0,-1-1 1,1 0-1,-1-1 0,8-4 0,-4 1 15,-1-1 1,0 0-1,-1-1 0,1 0 0,16-21 0,-4 0 41,-1-2 0,-2 0 0,30-64 0,-35 62-69,-1 0 0,-2 0 1,-1-1-1,-2-1 0,-1 0 1,4-49-1,1-222 202,-17 227-155,4 79-80,0 1 0,0-1 1,0 1-1,0-1 0,0 1 1,-1 0-1,1-1 0,0 1 0,0-1 1,0 1-1,-1-1 0,1 1 1,0 0-1,0-1 0,-1 1 1,1-1-1,0 1 0,-1 0 1,1-1-1,0 1 0,-1 0 0,1 0 1,-1-1-1,1 1 0,0 0 1,-1 0-1,1-1 0,-1 1 1,1 0-1,-1 0 0,1 0 1,-1 0-1,1 0 0,-1 0 1,1 0-1,-1 0 0,1 0 0,0 0 1,-1 0-1,1 0 0,-1 0 1,1 0-1,-1 0 0,1 1 1,-1-1-1,1 0 0,-1 0 1,1 0-1,0 1 0,-1-1 0,1 0 1,0 1-1,-1-1 0,1 0 1,-1 1-1,-2 1 1,0 0 1,0 0-1,1 1 0,-1-1 1,1 1-1,-4 4 0,-5 11-1,1 1 0,2 0 0,0 0 0,1 1 0,0 0 0,2 1 0,-4 30 0,1 13 0,1 74 0,6-109 23,2 0 0,2 0 0,0 0 0,2 0 0,13 44 0,-15-60 14,1-1 0,1 0 0,0 0 0,0 0 0,1 0 0,0-1 0,14 18 0,37 29 149,-10-11-51,-43-43-110,0 1-1,0-1 1,1 0-1,0 0 1,0 0 0,0-1-1,0 0 1,0 0 0,1 0-1,-1 0 1,1-1-1,0 0 1,0 0 0,0-1-1,0 0 1,12 1-1,-10-2 10,1 0 0,0-1-1,0-1 1,-1 1-1,1-1 1,-1-1 0,0 0-1,1 0 1,-1 0-1,15-10 1,-2 1 37,-1-1 0,0-1 0,-1 0 0,34-33 0,-47 40-42,-1 1 0,1-1 0,-1 0 0,-1-1 0,1 1 0,-1-1 1,4-9-1,-8 15-17,1 0 0,0 1 0,-1-1 0,1 0-1,-1 0 1,1 0 0,-1 0 0,0 0 0,0 0 0,0 0 0,0 0 0,0 0 0,0 0 0,-1 0 0,1 1 0,0-1 0,-1 0 0,0 0 0,1 0-1,-1 0 1,0 1 0,0-1 0,0 0 0,0 1 0,0-1 0,-1 1 0,1-1 0,0 1 0,-1 0 0,1-1 0,-1 1 0,1 0 0,-1 0 0,0 0 0,1 0-1,-1 0 1,-3-1 0,2 2 1,-1-1-1,1 1 1,0 0-1,0 0 1,-1 0-1,1 0 0,0 1 1,0-1-1,-1 1 1,1 0-1,0 0 1,0 0-1,0 0 1,0 0-1,0 1 1,-3 1-1,-1 1 6,1 0 1,0 0-1,0 0 0,1 0 1,-1 1-1,-6 7 0,10-8-13,-1-1 0,1 1 0,0-1-1,0 1 1,0 0 0,1-1 0,0 1 0,-1 0-1,1 0 1,1 0 0,-1 0 0,0 7 0,1-2 1,0-1 0,1 0 1,0 0-1,1 0 0,4 15 1,1-4 18,0-2 1,1 1 0,1-1 0,17 24 0,-23-37-14,-1 0 0,1-1 0,0 1 0,1-1 0,-1 0 0,0 0 0,1 0 1,0 0-1,0-1 0,0 1 0,0-1 0,0 0 0,0-1 0,0 1 0,1-1 0,-1 1 1,0-1-1,1 0 0,-1-1 0,1 1 0,0-1 0,-1 0 0,1 0 0,6-2 0,-1 1 7,-1-1 0,1-1 0,-1 0 0,0 0 0,0-1 0,-1 0 0,1-1 0,-1 0-1,0 0 1,10-9 0,-12 10-3,103-91 219,-89 76-152,-1-2 1,-1 0 0,17-26 0,-33 44-58,0 0 1,0-1 0,-1 1 0,1-1 0,-1 1 0,0-1 0,0 0 0,0 1-1,0-1 1,-1 0 0,0 0 0,0-5 0,24-3 126,-10 8-163,1 0-1,0 2 0,25-2 1,-34 3 6,0 1 0,0 0 0,0 0 0,0 1 0,0 0 0,0 0 0,0 0 0,0 1 0,0 0 0,-1 0 0,1 1 0,6 3 0,-7-1 0,0 0 0,-1 0 1,0 1-1,0-1 0,0 1 1,0 0-1,-1 0 0,0 0 1,-1 0-1,1 1 0,1 8 1,6 10-3,9 29 6,-14-37 0,1 0 0,15 27 0,-14-30 0,-3-5 0,1-1 0,0 1 0,1-1 0,0 0 0,13 14 0,-17-21 0,0 0 0,0 1 0,0-1 0,0 0 0,0 0 0,0 0 0,0 0 0,0 0 1,0 0-1,0 0 0,1-1 0,-1 0 0,0 1 0,1-1 0,-1 0 0,0 0 0,1 0 0,-1 0 1,0 0-1,0-1 0,1 1 0,-1-1 0,0 1 0,0-1 0,1 0 0,-1 0 0,0 0 0,0 0 1,0 0-1,0-1 0,1-1 0,9-5 16,-1-1-1,0 0 1,-1-1 0,0 0 0,0-1-1,12-18 1,40-77 158,-56 95-149,-3 3-1,1 2 0,0-1-1,0 0 1,1 1 0,0 0-1,0 0 1,11-9 0,-16 15-23,0 0 0,1 0 0,-1 0 0,1 0 0,-1 1 0,0-1 0,1 0 1,-1 0-1,0 1 0,1-1 0,-1 0 0,0 0 0,1 1 0,-1-1 0,0 0 0,1 1 1,-1-1-1,0 0 0,0 1 0,0-1 0,1 1 0,-1-1 0,0 0 0,0 1 1,0-1-1,0 1 0,0-1 0,0 1 0,5 14 13,3 43 57,-5-35-51,0-1 1,2 1-1,8 26 0,-11-44-9,-1 0 0,1-1 0,1 1-1,-1 0 1,1-1 0,0 1-1,0-1 1,0 0 0,0 0 0,1 0-1,-1-1 1,1 1 0,0-1 0,0 0-1,1 0 1,-1 0 0,1 0-1,-1-1 1,7 3 0,-7-4-1,-1-1 1,0 1-1,1-1 1,-1 0 0,1 0-1,-1 0 1,1 0-1,-1-1 1,0 1-1,1-1 1,-1 0-1,0 0 1,1 0-1,-1 0 1,0-1 0,0 1-1,0-1 1,0 0-1,0 0 1,0 0-1,-1 0 1,3-3-1,8-7 31,0-1 1,-1 0-1,10-16 0,-13 17-11,28-39 199,47-87 0,-81 133-218,7-14 84,-7 17-51,-5 13-28,1-1-13,-1-1 0,1 0 0,1 1 0,0 0 0,2 17 0,11 51-24,-8-53-5,-1-5 15,8 36-28,-11-51 36,1 0-1,0-1 1,0 1-1,0-1 1,1 1-1,-1-1 1,1 0-1,6 8 1,-8-12 2,-1 0 1,0 0 0,1 1 0,-1-1 0,0 0 0,1 0 0,-1 0 0,0 0 0,1 1 0,-1-1 0,0 0 0,1 0 0,-1 0 0,0 0 0,1 0 0,-1 0 0,0 0 0,1 0 0,-1 0 0,0 0 0,1 0 0,-1 0-1,0-1 1,1 1 0,-1 0 0,0 0 0,1 0 0,-1 0 0,0 0 0,1-1 0,-1 1 0,0 0 0,1 0 0,-1-1 0,0 1 0,1-1 0,9-12 0,-8 10 0,10-15 0,-2 0 0,0-1 0,-1-1 0,-1 1 0,-1-1 0,-1-1 0,0 1 0,4-39 0,-9 50 1,-1-1-1,0 1 0,0 0 1,-1-1-1,-1 1 0,1-1 1,-5-13-1,5 22-1,1 0 1,0 0-1,-1 0 1,1 0-1,0 0 1,0 0 0,0 0-1,-1 0 1,1 0-1,0 0 1,1 0-1,-1 0 1,0 0-1,0 0 1,0 0-1,0 0 1,1 0-1,-1 0 1,1 0-1,-1 0 1,1 0-1,-1 0 1,1 0-1,-1 1 1,1-1-1,0 0 1,-1 0-1,1 1 1,0-1 0,0 0-1,-1 1 1,1-1-1,0 0 1,0 1-1,1-1 1,3 0-18,-1 0 1,1 0 0,0 0-1,0 0 1,-1 1 0,8 0-1,-7 0 16,208 13-229,-84-3 127,-125-10 97,1 0-3,0 1 0,0-1 1,-1 1-1,1 0 0,6 1 1,-11-1 8,1-1 1,0 0 0,-1 1 0,1-1 0,0 0 0,-1 1 0,1-1 0,-1 1-1,1-1 1,0 1 0,-1-1 0,1 1 0,-1-1 0,1 1 0,-1-1-1,0 1 1,1 0 0,-1-1 0,0 1 0,1 0 0,-1-1 0,0 1 0,0 0-1,0 0 1,1-1 0,-1 1 0,0 0 0,0 0 0,0-1 0,0 1 0,0 0-1,0-1 1,-1 1 0,1 0 0,0 0 0,0-1 0,0 1 0,-1 0-1,1-1 1,-1 2 0,-7 14 14,-1 0 0,-1 0 0,-1-1 0,0 0 0,-13 13 0,-8 11 25,28-34-30,-43 63 94,42-61-69,1 1 0,0 0 1,0 1-1,1-1 0,0 1 1,-3 16-1,5-23-20,1 0 1,0-1-1,0 1 1,0 0-1,0 0 1,0-1-1,0 1 1,0 0-1,0-1 1,1 1-1,-1 0 1,1-1-1,0 4 1,0-5-10,-1 1 1,1-1 0,-1 0 0,0 1-1,1-1 1,-1 1 0,1-1-1,-1 0 1,1 1 0,-1-1 0,1 0-1,-1 1 1,1-1 0,-1 0 0,1 0-1,0 0 1,-1 0 0,1 1-1,-1-1 1,1 0 0,0 0 0,-1 0-1,1 0 1,-1 0 0,2-1-1,1 1 7,-1-1-1,1 0 1,0 0-1,-1-1 0,1 1 1,0 0-1,-1-1 0,0 0 1,1 0-1,-1 1 0,0-1 1,0-1-1,3-2 0,9-15 53,0-1-1,-2-1 1,0-1-1,-1 1 1,13-42-1,3-6 82,-2 154-221,-20-72 70,0 0 0,1-1 0,1 0 1,0 0-1,0 0 0,1-1 0,14 14 0,-20-21 3,2 0 0,-1 0-1,0-1 1,0 1 0,1-1-1,0 1 1,-1-1 0,1 0-1,0-1 1,0 1 0,0-1 0,0 1-1,0-1 1,0-1 0,1 1-1,-1 0 1,0-1 0,0 0-1,1 0 1,-1 0 0,0-1-1,0 1 1,1-1 0,-1 0-1,0 0 1,5-2 0,3-4-6,0 0 0,0 0 0,0-1-1,-1 0 1,-1-1 0,12-11 0,-2-1 5,-1 0 0,16-25 0,-8 6 8,-2-2 1,-2 0-1,33-85 0,-32 57 4,26-132 0,-49 197-8,52-324 0,-53 299-22,0 28 20,0 0 0,-1 1 0,1-1 0,0 0 0,-1 1 0,1-1 0,-1 0 0,1 1 0,-1-1 0,0 1 0,0-1 0,0 1 0,0 0 0,0-1-1,-1-1 1,1 3 1,1 0 0,0 0 0,-1 0 0,1 0 0,0 0 0,-1 0 0,1 0 0,-1 0-1,1 0 1,0 0 0,-1 0 0,1 0 0,0 1 0,-1-1 0,1 0 0,0 0 0,-1 0-1,1 0 1,0 0 0,-1 1 0,1-1 0,0 0 0,-1 0 0,1 1 0,0-1 0,0 0-1,-1 1 1,1-1 0,0 0 0,0 0 0,0 1 0,-1-1 0,1 1 0,-7 13-16,0 4 0,1 0 0,1 1 1,-6 37-1,1 61-29,9-103 44,-9 297-58,11-254 135,3 1 0,3-1 0,19 80 0,-25-132-56,0-1 0,1 0-1,0 1 1,0-1 0,0 0 0,0 0-1,0 0 1,1 0 0,0-1 0,0 1 0,0-1-1,3 4 1,-4-6-7,0 1 0,0-1 1,0 0-1,0 1 0,1-1 0,-1 0 0,0 0 0,0-1 0,1 1 1,-1 0-1,0-1 0,1 1 0,-1-1 0,0 0 0,1 0 1,-1 0-1,1 0 0,-1 0 0,0-1 0,1 1 0,-1-1 1,0 1-1,1-1 0,-1 0 0,2-1 0,10-6 28,0 0-1,0-1 0,-2-1 1,1 0-1,20-21 0,-3 3 28,-23 20-43,0 1 1,-1-1-1,10-15 1,-12 16-7,0 1 0,1-1 0,0 1 0,0 0 0,1 1 0,10-10 0,-15 15-17,-1-1-1,0 1 1,1 0 0,-1 0 0,1-1 0,-1 1 0,1 0 0,-1 0-1,1 0 1,-1-1 0,1 1 0,-1 0 0,1 0 0,-1 0-1,1 0 1,-1 0 0,1 0 0,-1 0 0,1 0 0,-1 0-1,1 0 1,-1 1 0,1-1 0,-1 0 0,1 0 0,-1 0-1,0 1 1,1-1 0,-1 0 0,1 0 0,-1 1 0,1-1-1,-1 0 1,0 1 0,1-1 0,-1 0 0,0 1 0,1-1 0,-1 1-1,1 0 1,7 23 34,-5-15-16,8 30 28,-8-27-40,0 0-1,1 0 1,6 13-1,-9-23-2,0 1-1,0-1 0,0 0 1,1 0-1,-1 0 0,1 0 1,-1 0-1,1 0 1,0 0-1,0-1 0,0 1 1,0 0-1,0-1 0,0 0 1,0 1-1,1-1 0,-1 0 1,0 0-1,1-1 0,3 2 1,-4-2-1,-1 0 1,1 0-1,0 0 1,-1 0-1,1 0 1,0-1 0,-1 1-1,1 0 1,0-1-1,-1 1 1,1-1-1,0 0 1,-1 0-1,0 0 1,1 1-1,-1-1 1,3-3 0,21-23 70,-18 19-54,29-39 113,37-62 0,-54 78-80,-19 30-50,1 1 0,-1-1 0,1 0-1,-1 0 1,1 1 0,-1-1 0,1 0 0,-1 0-1,1 1 1,0-1 0,-1 1 0,1-1 0,0 1-1,0-1 1,-1 1 0,1-1 0,0 1 0,0-1-1,0 1 1,1-1 0,-1 2-1,-1-1 0,1 0 0,-1 0 0,1 1 0,0-1 0,-1 0 0,1 1 0,-1-1 0,1 0 0,-1 1-1,1-1 1,-1 1 0,0-1 0,1 1 0,-1-1 0,1 1 0,-1-1 0,0 1 0,0-1 0,1 1 0,-1 0 0,0 0 0,3 8 11,0 0 1,-1 0-1,1 11 0,-2-10-5,6 25 124,23 64 0,-30-97-114,1 0-1,-1-1 1,1 1-1,0 0 0,0-1 1,0 1-1,0 0 1,0-1-1,0 1 0,1-1 1,2 3-1,-4-4-8,1 0 0,0 1 0,0-1-1,-1 0 1,1 0 0,0 1 0,0-1-1,-1 0 1,1 0 0,0 0 0,0 0 0,0 0-1,-1 0 1,1 0 0,0 0 0,0-1-1,0 1 1,-1 0 0,1 0 0,0-1-1,0 1 1,-1 0 0,1-1 0,0 1 0,-1-1-1,1 1 1,0-1 0,-1 1 0,2-2-1,7-6 31,0-1 0,-1 0-1,0 0 1,0-1 0,-1 0-1,9-17 1,28-69 153,-28 57-101,-9 25-89,0 0 1,9-13 0,-16 27-9,0-1-1,1 1 1,-1 0 0,0-1 0,1 1 0,-1 0 0,1-1-1,-1 1 1,1 0 0,-1 0 0,0-1 0,1 1-1,-1 0 1,1 0 0,-1 0 0,1 0 0,-1 0 0,1-1-1,-1 1 1,1 0 0,-1 0 0,1 0 0,-1 0 0,1 1-1,-1-1 1,1 0 0,-1 0 0,1 0 0,-1 0 0,1 0-1,-1 1 1,1-1 0,-1 0 0,1 0 0,-1 1 0,1-1-1,18 16-122,-12-10 111,6 4 4,0 0 0,0-2 0,1 1 0,0-2 1,0 0-1,1 0 0,22 6 0,-29-11 27,0-1 1,1 0-1,-1 0 0,0 0 1,0-1-1,1 0 0,-1-1 1,0 0-1,0 0 0,0-1 1,0 0-1,0 0 0,0-1 1,0 0-1,0 0 0,9-7 1,-8 5 8,-1-1-1,0-1 1,0 1 0,0-1 0,-1-1 0,0 1-1,0-1 1,-1-1 0,0 1 0,0-1 0,-1 0-1,0 0 1,-1-1 0,0 1 0,0-1 0,2-13-1,-6 23-16,0-1-1,1 0 0,-1 1 1,0-1-1,0 1 1,0-1-1,0 0 0,0 1 1,0-1-1,0 1 0,0-1 1,0 0-1,0 1 0,0-1 1,0 1-1,0-1 0,-1 0 1,1 1-1,0-1 1,0 1-1,-1-1 0,1 1 1,0-1-1,-1 0 0,0 1 1,1 0 0,-1 0-1,0 0 1,1 0-1,-1 0 1,1 0 0,-1 0-1,0 0 1,1 0-1,-1 0 1,1 0-1,-1 0 1,1 1 0,-1-1-1,0 0 1,1 0-1,-1 1 1,1-1 0,-1 1-1,-24 22 65,19-16-43,0 0-1,0 1 1,1 0 0,1 0 0,-1 0 0,1 1 0,1-1 0,-1 1-1,1 0 1,1 0 0,0 0 0,0 0 0,1 1 0,0-1 0,1 0-1,0 1 1,0-1 0,1 1 0,0-1 0,0 0 0,1 0 0,1 0-1,0 0 1,0 0 0,0 0 0,1-1 0,10 17 0,13 13 338,-26-36-379,0 0 0,0-1-1,1 0 1,-1 1 0,0-1 0,1 0 0,0 1 0,-1-1-1,1 0 1,0 0 0,-1 0 0,1-1 0,0 1 0,0 0-1,0-1 1,0 1 0,0-1 0,0 1 0,0-1 0,0 0 0,2 0-1,0-3-954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1 500 7432,'0'0'11354,"10"-9"-11235,-1 2-89,4-4 24,0 0 1,0-1-1,13-18 1,-6 4 51,-7 9-25,0 1 0,0 1 1,20-18-1,-29 30-59,0 0 1,0 0-1,0 0 1,0 0-1,0 1 1,0 0-1,1 0 1,-1 0-1,1 0 1,-1 1-1,1 0 1,0 0-1,0 0 1,0 0 0,-1 1-1,1 0 1,0 0-1,0 0 1,6 1-1,-6 1 2,0 0-1,0 0 1,-1 0-1,1 0 1,0 1-1,-1 0 1,1 0-1,-1 0 1,0 0 0,0 1-1,0-1 1,0 1-1,-1 0 1,0 0-1,0 1 1,0-1-1,0 1 1,0-1-1,1 7 1,3 5 40,0 1 0,-2 0 0,0 0 0,3 24 0,-6-33-43,12 76 349,32 105 0,-45-184-339,1 1 0,0-1 0,0 0 0,1 0 0,-1-1 0,5 6-1,-7-10-21,1 1-1,0 0 1,-1 0-1,1 0 1,0 0-1,0-1 1,0 1-1,-1 0 0,1-1 1,0 1-1,0-1 1,0 1-1,0-1 1,0 1-1,0-1 1,0 0-1,1 1 0,-1-1 1,0 0-1,0 0 1,0 0-1,0 0 1,0 0-1,0 0 1,0 0-1,0 0 0,1 0 1,-1-1-1,0 1 1,0 0-1,0-1 1,0 1-1,0-1 1,0 1-1,0-1 0,0 1 1,0-2-1,4-1 19,-1-1-1,0 1 1,0-1-1,-1 0 1,1 0-1,-1 0 1,0-1-1,5-9 1,16-42 111,-19 41-103,36-103 300,45-208 0,-75 266-251,-3 13 66,19-56 0,-27 100-143,1 2 13,-1 0-1,0 0 0,0-1 0,1 1 0,-1 0 1,1 0-1,-1 0 0,1-1 0,0 1 0,-1 0 1,1 0-1,0 0 0,1-1 0,-1 2-5,0 1 0,0 0 0,0 0-1,0 0 1,0 0 0,0 0-1,0 0 1,0 0 0,0 0 0,-1 0-1,1 0 1,0 1 0,0 0 0,2 3-25,16 25 107,2-1 0,33 35 1,-42-51 35,1 0 1,1-1 0,0-1 0,0 0 0,1-1 0,29 14 0,-19-17 304,-24-7-430,0 0 1,0 0 0,-1 0 0,1 0-1,0 0 1,0 0 0,0 0-1,0 0 1,0-1 0,0 1 0,-1 0-1,1-1 1,0 1 0,0 0-1,0-1 1,-1 1 0,1-1 0,0 1-1,-1-1 1,1 1 0,0-1-1,-1 0 1,1 1 0,0-1-1,0-1 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12664,'0'0'1753,"-4"17"-1113,-5 20-88,-7 59 0,14-82-358,1 0 1,1 0-1,0 1 0,1-1 1,1 0-1,0 0 1,0 0-1,2 0 0,4 14 1,-7-26-157,-1-1 1,1 1-1,0-1 1,0 0-1,-1 1 0,1-1 1,0 0-1,0 1 1,0-1-1,0 0 1,0 0-1,0 0 1,1 0-1,-1 0 0,0 0 1,1 0-1,-1 0 1,0-1-1,1 1 1,-1 0-1,1-1 1,-1 1-1,1-1 0,-1 0 1,1 1-1,-1-1 1,1 0-1,0 0 1,-1 0-1,1 0 0,-1 0 1,1-1-1,-1 1 1,1 0-1,-1-1 1,1 1-1,-1-1 1,1 1-1,1-2 0,4-1 76,1-1 0,-1-1-1,0 0 1,0 0 0,-1 0-1,7-7 1,68-75 807,-55 55-382,40-35 0,-57 58-355,20-16 326,-28 25-493,-1-1 0,1 1 1,-1-1-1,1 1 0,0 0 0,-1-1 0,1 1 0,0 0 0,-1-1 1,1 1-1,0 0 0,0 0 0,-1 0 0,1 0 0,0-1 0,-1 1 0,1 0 1,0 0-1,0 1 0,-1-1 0,1 0 0,0 0 0,-1 0 0,1 0 1,0 1-1,0-1 0,-1 0 0,1 0 0,0 1 0,-1-1 0,1 1 1,-1-1-1,1 1 0,-1-1 0,1 1 0,-1-1 0,1 1 0,-1-1 0,1 2 1,2 3 18,-1 0 0,0 1 1,-1-1-1,1 1 1,-1-1-1,0 1 0,-1 0 1,1 0-1,-2 11 1,1-2 16,0 57 114,-4-1 0,-3 1 0,-3-1 0,-3-1 0,-40 121 1,51-183-152,-3 7 37,0 0 1,0 0-1,-2-1 1,-13 23 0,20-36-49,0-1 0,-1 1 0,1-1 0,0 1 1,0-1-1,-1 1 0,1-1 0,0 1 0,-1-1 0,1 1 1,0-1-1,-1 0 0,1 1 0,-1-1 0,1 1 1,-1-1-1,1 0 0,-1 0 0,1 1 0,-1-1 1,1 0-1,-1 0 0,1 0 0,-1 1 0,0-1 1,1 0-1,-1 0 0,1 0 0,-1 0 0,1 0 0,-1 0 1,0 0-1,1 0 0,-1-1 0,0 1 0,0-1 2,0 0 0,0 0-1,0 0 1,0-1 0,0 1-1,0 0 1,1-1 0,-1 1-1,0-1 1,1 1 0,-1-1-1,0-2 1,-7-49 57,7 35-55,1-1 0,0 0 0,2 1-1,0-1 1,6-21 0,-6 30-11,1 1-1,0-1 0,1 0 1,0 1-1,1 0 0,0 0 1,0 0-1,1 0 0,0 1 1,0 0-1,8-8 0,-10 14 3,-1 0 0,1 0 0,-1 0-1,1 0 1,0 0 0,0 1 0,0-1 0,0 1 0,0 0-1,0 1 1,0-1 0,0 1 0,0-1 0,7 2-1,4-1 2,0 2 0,24 4 0,-36-5-191,12 2 309,-8-1-3365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12360,'0'0'1176,"4"16"-584,8 25-255,24 104 1033,-33-130-1151,-1 1 0,0 0-1,-1 0 1,-1 0 0,0 0-1,-1 0 1,-5 22 0,5-32-144,-1-1-1,0 0 1,0 0 0,0-1-1,0 1 1,-1 0 0,0-1 0,0 1-1,0-1 1,0 0 0,-1 0-1,0 0 1,0-1 0,0 1 0,0-1-1,0 0 1,-1 0 0,1 0 0,-1-1-1,0 0 1,0 0 0,0 0-1,0 0 1,0-1 0,0 0 0,0 0-1,-1 0 1,1 0 0,0-1-1,-1 0 1,1 0 0,0-1 0,0 0-1,-1 1 1,1-2 0,0 1 0,0-1-1,0 1 1,0-1 0,0-1-1,0 1 1,1-1 0,-1 1 0,1-2-1,-5-2 1,-13-16-2583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75 12664,'0'0'509,"-12"14"-226,10-12-275,-24 27 205,1 1-1,2 2 0,-33 57 0,49-75-95,2 0 1,0 1-1,1 0 0,0-1 1,1 1-1,0 1 0,2-1 1,-1 26-1,2-33-46,1 0 1,0 0 0,0 0-1,1-1 1,-1 1-1,2 0 1,-1-1-1,1 1 1,0-1 0,1 0-1,0 0 1,0 0-1,0 0 1,1-1 0,0 0-1,0 0 1,1 0-1,8 7 1,-4-6 39,1-1 1,0 0-1,0-1 1,1 0-1,-1 0 0,1-1 1,0-1-1,0 0 1,1-1-1,-1 0 0,0 0 1,1-2-1,-1 0 1,1 0-1,-1-1 1,20-4-1,-10 1 82,0-1 0,0-1 0,-1-1 0,0-1 0,0 0 0,-1-2 0,0-1-1,27-19 1,-36 22-98,0 0-1,-1-1 1,-1-1-1,1 0 0,-2 0 1,1 0-1,-1-1 0,-1-1 1,0 1-1,-1-1 1,0 0-1,-1-1 0,0 1 1,-1-1-1,0 0 1,-1 0-1,-1 0 0,0 0 1,0-1-1,-2 1 1,1-1-1,-2 1 0,0-1 1,0 1-1,-2 0 0,1 0 1,-2 0-1,-5-15 1,5 16-20,-1-1 0,-1 1 0,0 1 0,0-1 0,-1 1 0,-16-20 0,17 25-36,0 1 0,0-1-1,0 1 1,-1 0 0,1 0 0,-1 1-1,0 0 1,-1 0 0,1 1 0,-1 0-1,1 0 1,-13-2 0,8 2-5,-1 2 0,1 0-1,0 0 1,-1 1 0,1 1 0,-1 0 0,1 1-1,0 0 1,0 1 0,0 0 0,-20 9 0,3 1 40,0 1 1,1 2 0,-35 25 0,61-39-76,-4 1-37,1 0 0,0 1 0,0 0 0,1 0 0,-1 0 0,1 1 0,0-1 1,-6 10-1,8-9-3185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3:2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10344,'0'0'2060,"13"10"-1343,-1-2-541,9 7 211,1-1 0,32 15 0,-4-9 833,1-2 0,1-2-1,63 11 1,-90-22-423,-22-4-644,1 0 0,-1 0 1,1 1-1,-1-1 0,1 1 0,-1 0 1,0 0-1,0 0 0,0 0 0,0 0 0,0 1 1,0-1-1,-1 1 0,1 0 0,-1 0 1,0 0-1,0 0 0,0 0 0,0 1 0,2 6 1,1 3 39,-1 1 0,0 0 1,-1 1-1,1 14 1,-3-21-116,6 72 432,-2 93 1,-4-57-190,1-25-34,5-1 0,3 0-1,36 144 1,25 32 97,-67-251-367,-2-10 5,0-1 0,-1 1 1,0 0-1,0-1 0,0 8 0,-1-10-17,0-1 0,0 0 0,0 0-1,0 0 1,0 0 0,-1 0 0,1 0 0,0 0-1,-1 0 1,1 0 0,-1-1 0,1 1 0,-1 0-1,1 0 1,-1 0 0,0 0 0,1-1 0,-1 1-1,0 0 1,0 0 0,1-1 0,-1 1 0,0-1-1,0 1 1,0-1 0,0 1 0,0-1 0,0 1-1,0-1 1,0 0 0,-1 1 0,-14 1 18,1 0 1,-1-1-1,0-1 0,0 0 1,-28-5-1,-4 1 1,-375-9-274,327 6-336,63 3-3083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1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5320,'0'0'9382,"10"6"-9251,37 16 4,-43-20-111,1-1 1,-1 0-1,0 0 1,1 0-1,-1 0 1,1-1-1,-1 1 1,1-1-1,-1-1 1,1 1-1,4-1 1,12-1 90,169-8 632,-54 1-321,-41 12-146,-21 0 41,-71-3-296,43 0 305,-29-1-6,-17 1-307,0 0 0,0 0-1,0 0 1,0 0-1,0-1 1,0 1 0,0 0-1,0 0 1,0 0-1,0 0 1,0 0 0,0 0-1,0 0 1,0 0-1,0 0 1,0 0 0,0 0-1,0 0 1,0 0-1,0-1 1,0 1-1,0 0 1,0 0 0,0 0-1,0 0 1,0 0-1,0 0 1,0 0 0,0 0-1,0 0 1,-9-1-2341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5624,'0'0'8169,"10"-3"-7912,13-3-76,1 1 0,-1 1 0,1 1 0,0 1 0,25 2 0,-17 3 38,27 3 196,71 17 0,-54-8-100,-37-8 45,43 14-1,-78-20-472,-1 1-1,0-1 0,0 1 0,0-1 0,-1 1 0,1 0 1,0 0-1,-1 0 0,1 1 0,-1-1 0,0 0 1,1 1-1,-1 0 0,-1-1 0,4 6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5624,'0'0'8934,"11"-4"-8626,35-13-22,-43 16-199,0 0 0,0 0 1,1 1-1,-1-1 1,0 1-1,0 0 1,0 0-1,0 0 1,0 0-1,0 1 1,0-1-1,0 1 1,0 0-1,0 0 1,4 1-1,20 4 587,86-18 356,24 6-427,115-1 532,-240 7-1060,0 1 0,-1-1 0,1 2 0,-1 0 0,0 0 0,1 1 0,-1 0 0,0 1 0,-1 0 0,16 9 0,-1 3-176,22 16 461,-44-29-743,-1-1 0,1 1 0,0 0 0,-1 1 0,1-1 0,2 6-1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5120,'0'0'6441,"11"-5"-6133,3 0-203,-8 3-51,1-1 0,-1 1 0,0-1 0,0-1 0,0 1 0,-1-1 0,1 0 0,7-7 0,-1 0 153,1 1 1,1 0-1,-1 1 1,1 0-1,1 1 1,0 1-1,19-7 1,-32 13-177,0 1 1,0-1 0,1 1 0,-1-1-1,0 1 1,1 0 0,-1 0 0,0 0-1,0 0 1,1 1 0,-1-1 0,0 1 0,1-1-1,-1 1 1,0 0 0,4 1 0,-2 1 12,0 0 0,0-1 1,0 2-1,0-1 0,0 0 1,-1 1-1,5 5 1,2 5 60,0 0 1,-1 1 0,10 23 0,-2 2 123,15 54-1,-14-36-66,9 33 35,16 49 167,-37-123-279,1-1-1,1-1 1,0 1 0,1-1 0,1-1 0,14 18-1,-23-31-73,0-1 0,-1 1-1,1 0 1,0 0 0,0 0-1,0-1 1,0 1 0,0 0-1,0-1 1,0 1-1,0-1 1,0 1 0,0-1-1,0 1 1,0-1 0,0 0-1,0 0 1,0 1 0,0-1-1,0 0 1,0 0-1,1 0 1,-1 0 0,0 0-1,0-1 1,0 1 0,0 0-1,0 0 1,0-1 0,0 1-1,0-1 1,0 1-1,0-1 1,0 1 0,0-1-1,0 1 1,0-1 0,0 0-1,0 0 1,0 1 0,-1-1-1,1 0 1,0 0-1,0-1 1,5-6 20,0-1 0,-1 1 0,0-1 0,4-11 0,-5 12-13,14-37 94,-2-1 0,-1-1 0,13-82 0,6-22 194,-29 139-263,-1 0 1,2 0 0,0 0-1,0 1 1,1 0 0,0 0-1,9-10 1,-13 18-36,0 1 0,-1-1 1,1 1-1,1-1 0,-1 1 0,0 0 0,0 0 0,1 0 0,-1 1 1,1-1-1,0 1 0,-1 0 0,1 0 0,0 0 0,0 0 0,5 0 1,5 0 19,1 1 0,28 4 0,-28-2-26,-2-1 20,0 1-1,-1 1 0,1 1 1,20 8-1,-32-12-7,0 1-1,0-1 1,0 1-1,0-1 1,-1 1-1,1 0 1,0-1 0,0 1-1,-1 0 1,1 0-1,-1-1 1,1 1-1,-1 0 1,1 0-1,-1 0 1,1 0 0,-1 0-1,0-1 1,1 1-1,-1 0 1,0 0-1,0 0 1,0 0-1,0 0 1,0 0 0,0 0-1,0 0 1,0 0-1,0 0 1,0 0-1,0 0 1,-1 0-1,0 1 1,-12 28-2029,12-29 1465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5320,'0'0'5152,"-12"4"-4872,10-3-265,-9 2 86,0 2-1,1-1 1,-1 1 0,1 1-1,0 0 1,-13 9 0,17-8-4,0-1 0,0 1 0,0 0 0,0 1 0,-7 13 0,-3 5 191,13-21-241,1-1 0,0 0 0,0 1-1,0-1 1,1 1 0,0 0 0,-1-1-1,2 1 1,-1 0 0,0 0 0,1 0-1,0-1 1,0 1 0,1 0 0,-1 0-1,3 7 1,-1-3 42,0 0 0,1 1 0,1-1 0,0-1 0,0 1 0,0 0 0,9 9 0,-12-16-55,0 1 0,1-2 0,-1 1-1,1 0 1,0 0 0,-1 0 0,1-1 0,0 1 0,0-1 0,0 0 0,0 1 0,1-1-1,-1 0 1,0 0 0,0 0 0,1-1 0,-1 1 0,1 0 0,-1-1 0,0 0 0,1 1-1,-1-1 1,1 0 0,-1 0 0,1 0 0,-1-1 0,1 1 0,-1-1 0,0 1-1,1-1 1,-1 0 0,5-2 0,-2 0 43,1 0-1,-1-1 1,0 0-1,0 0 1,0 0 0,0 0-1,0-1 1,-1 0-1,0 0 1,0 0 0,5-10-1,-2 2 42,-2 0 0,0 0 0,0 0 0,-1-1 0,-1 0 0,3-23-1,-9 7 316,2 22-99,3 21-174,27 105 79,-15-67-163,36 202 302,-44-215-302,-2-19-11,-1 1 0,-1-1 0,-1 1 0,-1-1 0,-1 1 0,0 0 0,-1-1 0,-6 22-1,7-40-56,1 1 0,-1-1 0,1 1 0,-1-1 0,0 0 0,0 1 0,0-1 0,0 0 0,0 0 0,0 0-1,0 0 1,0 0 0,0 0 0,-1 0 0,1 0 0,0 0 0,-1 0 0,1-1 0,0 1 0,-1 0 0,1-1-1,-1 1 1,1-1 0,-1 0 0,1 0 0,-1 1 0,0-1 0,1 0 0,-1 0 0,1 0 0,-1-1 0,1 1 0,-1 0-1,1-1 1,-3 0 0,-4-1 22,-1 0 0,1-1 0,1 0 0,-1 0 0,-9-6-1,7 3-3,1 0 0,1-1 0,-1 0-1,1 0 1,0-1 0,1 0-1,0 0 1,-7-10 0,-3-9 74,-19-42 0,35 69-98,-1-6 18,-1 0 0,1 0 0,0 0 0,0 0 0,1 0 0,-1-11 0,1 14-10,1 0-1,0 0 0,0 0 0,0 0 0,1 0 1,-1 0-1,1 0 0,0 0 0,-1 0 1,1 0-1,0 1 0,1-1 0,-1 0 0,0 1 1,1-1-1,2-3 0,0 1 8,1 0-1,0 0 1,-1 1 0,2-1 0,-1 1-1,0 0 1,1 1 0,0-1-1,0 1 1,0 0 0,0 1-1,0-1 1,0 1 0,1 0 0,-1 1-1,1 0 1,0 0 0,9 0-1,-8 0 5,29 3 138,-35-2-138,0 0 0,0 1 0,-1-1 0,1 1 0,0-1 0,0 1 0,-1-1 0,1 1 0,0 0 0,-1 0 0,1 0 0,-1 0 0,1 0 1,-1 0-1,0 1 0,3 1 0,-3 12-40,-2-11-2773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8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 14272,'0'0'2335,"74"-24"-2750,-56 18 199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7528,'0'0'3950,"-10"6"-3452,-36 17 0,41-20-325,0 1-1,0-1 1,0 1 0,0 0-1,0 0 1,1 0-1,0 1 1,0-1-1,0 1 1,0 0 0,1 0-1,0 1 1,0-1-1,0 1 1,1-1-1,-2 7 1,1-6 9,2-3-113,1 1 0,-1-1 0,1 0-1,0 0 1,0 0 0,0 0 0,0 0 0,0 1-1,1-1 1,-1 0 0,1 0 0,0 0 0,0 0 0,0 0-1,0 0 1,1 0 0,-1-1 0,3 5 0,1 1 83,0-1 0,1 1 1,-1-1-1,1 0 0,9 7 0,-11-11-99,0 0-1,0 0 0,0-1 0,1 1 0,-1-1 0,1 0 0,-1 0 0,1 0 0,0-1 0,-1 0 0,1 0 0,0 0 1,10 0-1,1-1 124,0-1 1,31-6 0,-30 4-1243,33-2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2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5320,'0'0'2936,"3"13"-2522,2 6-281,26 131 991,-28-134-927,-1 0 1,-1 0-1,-1 0 1,0 0 0,-1 0-1,-1 0 1,-1 0-1,-3 15 1,4-26-128,0-1 0,0 0 0,0 0 0,-1 0 0,1 0 0,-1 0 0,0 0 0,0-1 0,0 0 0,-1 1 0,1-1 0,-1 0 0,-3 2 0,5-4-44,1 0 1,-1 0-1,1 0 1,-1-1-1,1 1 0,-1-1 1,0 1-1,1-1 1,-1 1-1,0-1 1,1 0-1,-1 1 0,0-1 1,0 0-1,1 0 1,-1-1-1,0 1 1,1 0-1,-1-1 0,0 1 1,1-1-1,-1 1 1,0-1-1,1 1 0,-1-1 1,1 0-1,-1 0 1,1 0-1,0 0 1,-1 0-1,1 0 0,0-1 1,0 1-1,0 0 1,-1-1-1,1 1 1,-1-2-1,2 1-166,-1 1 0,0 0 0,1 0 0,-1 0 0,1-1 0,0 1 0,-1 0 0,1 0 0,0-1 0,0 1 0,0-3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3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61 5520,'0'0'7304,"-5"-10"-6914,-11-31-6,12 31 2593,3 14-2535,-2 8-328,1 0 0,1 1-1,0 0 1,0-1 0,1 1 0,1 0 0,3 15 0,0 25 143,3 42 419,24 118 1,-23-164-346,2 19 601,-7-56-823,-3 0 843,0-11-934,-1-1 0,0 0 0,1 1 0,-1-1 0,0 0 0,1 0 0,-1 1 1,0-1-1,0 0 0,1 0 0,-1 0 0,0 0 0,0 0 0,1 0 0,-1 0 0,0 0 0,0-1 0,1 1 0,-1 0 0,0 0 0,0-1 0,-12-2 3,0 0-1,-1 1 1,1 1-1,0 0 1,-1 1-1,1 0 1,-25 4-1,20-1-23,13-3 2,-1 1 1,1 0-1,0 0 1,0 1-1,0 0 1,0 0-1,-6 3 0,4 2 1,13-2 0,10-2 0,-1-3-5,-14 0-20,25 0-119,200-9 646,-54 9 276,-171 0-669,-24 0-8,-59-6-32,61 3-63,0 1 1,0 1-1,-30 3 0,-34 4 4,51-5-79,-62 11 0,89-10 25,0 1-1,1-1 1,-1 1 0,1 0 0,-8 5 0,0 1-2959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0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1 4616,'0'0'5344,"-11"12"-5035,-5 5-190,3-3 42,1 0 1,-18 27-1,11-13 100,2 2 0,1 0 0,1 0 0,-19 58 0,-32 140 776,58-190-851,2 0 0,1 1 0,3-1 0,1 45 0,9 8 176,5 0 1,3-1 0,5-1 0,38 106 0,-21-95 234,71 132 1,10 47 851,-116-266-1298,-8-15 261,-9-14-2844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2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1 4512,'0'0'4938,"-1"12"-4530,-14 163 1000,-34 333 1180,40-446-2202,-5 50 606,13-109-931,1 0 1,0-1 0,-1 1 0,0-1 0,1 0 0,-1 1 0,0-1 0,0 1 0,0-1 0,-1 0 0,-1 3 0,3-5-50,0 0 0,0 1 0,-1-1 1,1 0-1,0 0 0,0 1 1,-1-1-1,1 0 0,0 0 0,-1 0 1,1 0-1,0 1 0,0-1 0,-1 0 1,1 0-1,0 0 0,-1 0 1,1 0-1,0 0 0,-1 0 0,1 0 1,0 0-1,-1 0 0,1 0 1,0 0-1,-1 0 0,1 0 0,0 0 1,-1 0-1,1 0 0,-1-1 1,0 1-5,1-1 1,-1 0 0,0 0-1,0 0 1,0 0 0,1 0-1,-1 0 1,0-1 0,1 1-1,-1 0 1,1 0 0,-1 0-1,1-2 1,-6-18-2026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2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7328,'0'0'3000,"16"-1"-2720,296-8 1185,-260 6-1134,12 1 995,125-22 0,-183 23-1261,5-2 826,-11 2-936,0 1 0,0 0 1,0 0-1,0 0 0,0-1 0,0 1 1,0 0-1,0 0 0,1-1 1,-1 1-1,0 0 0,0 0 1,0 0-1,0-1 0,0 1 0,0 0 1,0 0-1,0-1 0,-1 1 1,1 0-1,0 0 0,0-1 1,0 1-1,0 0 0,0 0 0,0 0 1,0-1-1,0 1 0,-1 0 1,1 0-1,0 0 0,0-1 1,0 1-1,0 0 0,-1 0 0,1 0 1,0 0-1,0 0 0,0-1 1,-1 1-1,1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3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0 6224,'0'0'1276,"-1"11"-927,-47 555 2159,28-379-1721,-38 179 1055,52-319-957,8-41-53,5-31-383,5-27-155,2 0 0,40-90 0,-49 132-215,0-1-1,1 1 1,1 1-1,0-1 0,11-12 1,-18 22-75,1 0 1,-1-1 0,0 1-1,1 0 1,-1-1 0,0 1-1,1 0 1,-1 0 0,0 0-1,1-1 1,-1 1 0,1 0-1,-1 0 1,0 0 0,1 0-1,-1 0 1,1 0-1,-1 0 1,1 0 0,-1 0-1,1 0 1,-1 0 0,0 0-1,1 0 1,-1 0 0,1 0-1,-1 0 1,1 0 0,-1 0-1,0 1 1,1-1 0,-1 0-1,1 0 1,-1 1-1,0-1 1,1 0 0,-1 0-1,0 1 1,1-1 0,-1 0-1,0 1 1,0-1 0,1 0-1,-1 1 1,0-1 0,1 1-1,8 23 75,-3 8-17,-1-1-1,-2 1 0,-1 34 1,5 44 235,-6-57-36,-2-26 182,7-27-2694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3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0 306 9648,'12'-4'961,"10"-6"-847,-1-1 1,0 0-1,-1-2 1,0 0-1,-1-1 1,-1-1-1,0-1 0,-1-1 1,-1 0-1,28-38 1,-40 50-91,-1-1 1,0 1 0,0-1 0,-1 0 0,1 0 0,2-10 0,-5 13-5,1 1 1,-1-1-1,1 0 1,-1 1-1,0-1 1,0 0-1,0 1 1,0-1-1,-1 0 1,1 1-1,-1-1 1,0 1-1,0-1 1,1 1 0,-1-1-1,-1 1 1,1-1-1,-2-2 1,2 4-7,0 0 0,-1 1 0,1-1 0,0 0 0,0 1 0,0-1 0,0 1-1,-1-1 1,1 1 0,0 0 0,-1-1 0,1 1 0,0 0 0,0 0 0,-1 0 0,1 0 0,0 0 0,-1 0 0,1 0 0,0 1 0,-1-1 0,1 0 0,0 1 0,0-1 0,-1 1 0,1-1 0,-1 2 0,-3 0 25,0 0 1,0 1-1,0 0 0,1 0 0,-7 6 0,5-3 7,1 0-1,0 0 0,0 1 1,0 0-1,1 0 0,0 0 1,0 1-1,1-1 0,-4 14 0,3-7 92,1 1-1,0-1 0,1 1 1,0 24-1,2-32-64,1 0 0,0-1 0,1 1 0,-1-1 1,1 1-1,1-1 0,-1 0 0,1 0 0,0 0 0,0 0 0,1-1 0,0 1 1,0-1-1,0 0 0,1 0 0,-1 0 0,1 0 0,7 4 0,-7-4 30,1-1-1,1 0 1,-1 0-1,1 0 0,-1-1 1,1 0-1,0 0 1,0-1-1,0 0 1,0 0-1,1 0 0,-1-1 1,1 0-1,-1-1 1,0 0-1,10 0 0,-10-2-29,0 0 0,0 0-1,-1-1 1,0 0 0,1 0-1,-1 0 1,0-1-1,-1 0 1,9-7 0,8-10-2190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8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292 698 4616,'0'0'3782,"-4"-11"-3436,1 4-284,-2-8 184,-1 0 1,-1 0-1,-13-21 1,17 32-130,0 0 1,0 0-1,-1 0 1,1 1-1,-1 0 0,0-1 1,0 1-1,0 0 1,-1 1-1,1-1 1,-1 1-1,-8-3 1,10 4-69,-1 0 0,1 0 1,0 1-1,-1-1 0,1 1 1,0 0-1,-1 0 0,1 0 0,-1 0 1,1 0-1,0 1 0,-1 0 1,1 0-1,0 0 0,0 0 1,0 0-1,0 1 0,0-1 1,0 1-1,-4 3 0,-4 3 68,-3 2 40,0 1 0,1 1 0,-16 17 1,25-24-121,0 0 1,1 0-1,-1 1 1,1-1 0,1 1-1,-1-1 1,1 1 0,0 0-1,0 0 1,1 0-1,-1 0 1,1 1 0,0 7-1,1 1 31,0 0 0,0 0 0,1 0 0,1-1 0,1 1 0,5 19 0,-4-25-33,0 0 1,0 0 0,0-1 0,1 1 0,0-1-1,1 0 1,0 0 0,0-1 0,1 0 0,12 11 0,-10-10 22,1 0 1,0-1-1,0 0 1,0-1-1,19 9 1,-21-12-25,1-1 1,-1 0 0,1 0 0,-1 0-1,1-1 1,-1-1 0,1 1 0,0-1-1,8-2 1,-3 1-4,0-2-1,0 1 0,0-2 1,0 0-1,-1-1 0,1 0 0,-1-1 1,-1 0-1,1-1 0,-1-1 1,0 0-1,13-12 0,-5 2 31,-1-1 0,-1-1 0,0-1-1,-2-1 1,21-35 0,-36 56-50,0 0 1,-1-1-1,1 1 1,0 0-1,-1-1 0,1 1 1,-1 0-1,0-1 1,1 1-1,-1-1 0,0 1 1,0 0-1,0-1 1,0 1-1,0-1 1,0 1-1,0-1 0,0 1 1,0-1-1,-1 1 1,1 0-1,-1-1 1,1 1-1,-1 0 0,0-1 1,1 1-1,-1 0 1,0 0-1,-2-3 1,0 6 20,-1-1 0,1 1 0,0 0 0,-1 0 0,1 0 0,0 1 1,0-1-1,-3 4 0,2-1-25,0 0-1,0 0 1,0 0 0,1 1-1,0 0 1,0 0 0,0 0-1,1 0 1,0 0 0,-2 7-1,3-9-6,0 0 0,0 0 0,1 0 1,-1 1-1,1-1 0,0 0 0,0 0 0,1 0 0,-1 0 0,1 0 0,0 0 0,0 0 0,0 0 0,0 0 0,1 0 0,0 0 0,2 3 0,27 32-56,-28-35 50,0-1 0,1 0 1,-1 0-1,1 0 0,-1 0 1,1-1-1,0 1 0,8 2 0,-11-4 6,0-1 0,0 0 0,0 1 0,0-1-1,0 0 1,0 0 0,0 0 0,0 0-1,0 0 1,0 0 0,0 0 0,0 0-1,0 0 1,0 0 0,0-1 0,0 1 0,0 0-1,0-1 1,0 1 0,0-1 0,0 1-1,0-1 1,0 1 0,-1-1 0,1 0-1,0 1 1,0-1 0,-1 0 0,1 0 0,0 0-1,-1 1 1,1-1 0,-1 0 0,1 0-1,0-2 1,0 1 5,0 0-1,-1-1 1,1 1 0,-1-1-1,1 1 1,-1 0 0,0-1-1,0 1 1,0-1 0,0 1-1,0-1 1,-1 1 0,1-1-1,-2-2 1,-2-5 29,0 0 1,-1 1-1,0 0 1,-1 0-1,0 1 1,-1-1-1,1 1 1,-2 0-1,1 1 0,-1 0 1,0 0-1,-10-6 1,13 10 7,0 1 0,0-1 1,0 1-1,-1 0 0,0 0 0,1 0 1,-1 1-1,0 0 0,-8-1 0,28 0-47,-1 0-1,1-1 0,-1-1 0,0 0 0,0-1 0,17-9 0,7-2-5,-11 6 5,0 1-1,1 2 0,0 0 0,0 2 0,1 1 0,35-1 0,-60 5 11,0 0 0,0 0 0,0 0 0,0 1 0,0-1 0,0 1 0,0-1-1,0 1 1,-1 0 0,1 0 0,0 0 0,0 1 0,-1-1 0,1 1-1,-1-1 1,0 1 0,1 0 0,-1 0 0,0 0 0,0 0 0,0 0 0,0 0-1,0 1 1,-1-1 0,1 1 0,-1-1 0,1 1 0,-1 0 0,0 0-1,0-1 1,0 1 0,-1 0 0,1 0 0,-1 0 0,1 0 0,-1 0-1,0 3 1,0 6 34,-1 0 0,0 0 0,0-1 0,-1 1 0,-1 0 0,0-1 0,-9 22 0,7-19 31,3-9-7,0 0 1,0 0-1,0 0 0,-1 0 0,-3 5 1,29-46 307,-17 29-343,-2 1-10,0 1 0,0 0 0,1 0 0,0 0 0,0 1 0,0 0 0,0 0 0,1 0 0,-1 0 0,1 1 0,0 0 0,11-4 0,-16 7-8,1-1 0,-1 1 0,0 0 0,1-1 0,-1 1 0,1 0 0,-1 0 0,0 0 0,1 0 0,-1 0 0,1 0 0,-1 1 0,0-1 0,1 0 0,-1 1 0,2 0 0,-1 1 2,0-1 0,0 1 0,0 0 0,-1 1 0,1-1 0,0 0 0,1 5 0,-2-6-13,41 81 71,-22-38-49,-19-42-19,0 0-1,0 0 1,0 0-1,0 0 1,0 0-1,0-1 1,0 1-1,1 0 0,-1-1 1,1 1-1,-1-1 1,1 1-1,0-1 1,0 0-1,-1 0 1,1 1-1,0-1 0,0-1 1,0 1-1,0 0 1,0 0-1,0-1 1,1 1-1,-1-1 1,0 0-1,0 1 0,0-1 1,0 0-1,0-1 1,1 1-1,-1 0 1,0 0-1,0-1 1,3 0-1,2-2 3,-1 0 0,0 0 0,1-1 0,-1 0 1,-1 0-1,1 0 0,-1-1 0,1 1 0,4-8 0,0 0 7,-1-1 0,0 0 0,-1-1 0,-1 0 0,0 0-1,7-24 1,-6 18 0,0 1-1,1 0 0,15-24 1,-23 42-10,-1 0 0,1 0 0,0 0 0,0 0 1,-1 0-1,1 0 0,0 0 0,0 0 0,0 0 0,0 0 0,0 0 1,0 1-1,0-1 0,0 0 0,1 1 0,-1-1 0,0 1 1,0 0-1,0-1 0,1 1 0,-1 0 0,0-1 0,1 1 0,-1 0 1,0 0-1,0 0 0,1 0 0,-1 1 0,0-1 0,1 0 1,-1 0-1,0 1 0,0-1 0,0 1 0,1-1 0,-1 1 0,0-1 1,0 1-1,0 0 0,0 0 0,0-1 0,0 1 0,0 0 1,0 0-1,0 0 0,1 2 0,5 5 0,-1 1 0,0-1 0,0 1-1,6 13 1,-11-20 0,3 7 0,0 0 0,0 1 0,-1-1 0,0 1 0,-1 0 0,0 0 0,0 11 0,-1 3-24,-3 45 0,2-67 22,0 0-1,-1 0 1,1 0-1,0 0 1,-1 0-1,1 0 0,-1 0 1,0 0-1,0 0 1,1 0-1,-1-1 1,0 1-1,-1 0 0,1 0 1,0-1-1,0 1 1,-1-1-1,1 1 1,-1-1-1,-3 3 0,3-3 3,-1 0 0,0 0 0,1 0 0,-1 0 1,0-1-1,0 1 0,1-1 0,-1 0 0,0 0 0,0 0 0,0 0 0,0 0 0,-3-1 0,-4-1 15,1-1 0,0 1 1,-1-2-1,1 1 1,1-2-1,-1 1 0,-13-10 1,21 14-12,0-1 0,0 1 1,0-1-1,0 1 0,0-1 0,0 0 1,0 1-1,1-1 0,-1 0 1,0 0-1,0 0 0,1 0 0,-1 0 1,0 0-1,1 0 0,-1 0 1,1 0-1,-1 0 0,1 0 0,-1-2 1,2 2-4,0 0 0,0 1 0,0-1 0,0 0 0,0 0 0,0 0 0,0 1 0,0-1 0,0 1 0,0-1 0,0 1 0,0-1 0,1 1 0,-1 0 0,0-1 0,0 1 0,1 0 0,1 0 0,69-12-49,-40 7 31,1-1-1,44-15 1,-66 17 23,1-1 0,-1 0-1,-1-1 1,1 0 0,-1 0-1,0-1 1,0-1 0,-1 0-1,0 0 1,11-13 0,-2-2-3,-2-1 0,0-1 0,-1 0 0,-2-1 0,-1 0 0,0-1 0,-2 0 0,-2-1-1,0 0 1,-2 0 0,5-53 0,-7 30 24,-3 0 0,-2-1 0,-3 1-1,-1 0 1,-23-94 0,27 142-22,-9-27 44,10 29-48,-1 0 0,1 0 1,0 0-1,-1 1 0,1-1 0,-1 0 0,1 1 1,-1-1-1,1 0 0,-1 1 0,1-1 0,-1 1 0,0-1 1,1 1-1,-1-1 0,0 1 0,1-1 0,-1 1 1,0-1-1,0 1 0,1 0 0,-1 0 0,0-1 0,0 1 1,0 0-1,1 0 0,-1 0 0,0 0 0,0 0 1,0 0-1,0 0 0,-1 0 0,1 1-4,0 1 0,0-1 0,0 0 0,0 0 0,0 0 0,1 1 0,-1-1 0,0 1 0,1-1 0,-1 0-1,1 1 1,0-1 0,-1 3 0,-2 5-6,-6 19-7,1 1 0,2 0 0,1 1 0,1-1 0,1 1 0,2 0 0,3 30 0,31 211-33,-18-182 25,-8-56 15,2 0 0,1 0 0,26 57 0,-35-87 15,0 0 1,0 0-1,1-1 1,-1 1-1,1-1 0,0 1 1,0-1-1,-1 1 1,2-1-1,-1 0 1,0 0-1,0 0 1,1 0-1,-1 0 1,1-1-1,3 2 1,-4-2 2,-1-1 1,1 1 0,0-1 0,0 0 0,0 0 0,0 0 0,0 0 0,0 0 0,0-1 0,0 1 0,-1 0 0,1-1 0,0 0 0,0 1 0,0-1-1,-1 0 1,1 0 0,0 0 0,-1 0 0,1 0 0,-1 0 0,1 0 0,-1-1 0,0 1 0,1 0 0,-1-1 0,1-1 0,11-15 21,-2 0 0,0 0 0,-1-1 1,-1 0-1,9-27 0,15-30 76,-26 63-87,-4 7-1,0 0 0,0 0 0,1 0 0,-1 0 0,1 1 0,7-8 0,-9 12-14,0-1 1,0 1-1,0 0 1,0 0-1,0 0 1,0 0-1,0 0 1,0 0-1,0 0 1,1 1-1,-1-1 1,0 1-1,1 0 1,-1-1-1,0 1 1,1 0-1,-1 1 0,0-1 1,0 0-1,1 1 1,-1-1-1,0 1 1,3 1-1,8 2 7,0 0 0,-1 2-1,0 0 1,0 0 0,19 14-1,-25-16-16,-1 0 0,1 1 0,-1-1 0,0 2 0,-1-1 0,1 0 0,-1 1 0,0 0 0,0 0 0,-1 0 0,0 0-1,5 13 1,-8-19 5,0 0 0,0 0-1,0 1 1,0-1-1,1 0 1,-1 0-1,0 0 1,0 0 0,0 1-1,0-1 1,0 0-1,0 0 1,0 1 0,0-1-1,0 0 1,0 0-1,0 0 1,0 1-1,0-1 1,0 0 0,0 0-1,0 0 1,0 1-1,0-1 1,0 0 0,0 0-1,0 1 1,0-1-1,0 0 1,0 0-1,-1 0 1,1 0 0,0 1-1,0-1 1,0 0-1,0 0 1,0 0 0,-1 0-1,1 1 1,0-1-1,0 0 1,0 0-1,0 0 1,-1 0 0,1 0-1,0 0 1,0 0-1,0 0 1,-1 0-1,1 1 1,0-1 0,0 0-1,-1 0 1,1 0-1,0 0 1,0 0 0,0 0-1,-1-1 1,1 1-1,0 0 1,0 0-1,0 0 1,-1 0 0,1 0-1,-19-9 31,11 4-33,-14-6 2,11 5 10,-1 1-1,1 0 1,-1 0-1,0 1 0,-13-2 1,21 6-3,0-1 1,-1 1-1,1 0 0,0 0 1,-1 0-1,1 1 1,0 0-1,0 0 0,0 0 1,0 0-1,0 0 1,0 1-1,0 0 0,0 0 1,0 0-1,1 0 1,-1 1-1,1-1 0,-5 5 1,4-3-6,-1 0 1,1 1 0,1-1 0,-1 1-1,1 0 1,0 0 0,0 1 0,0-1-1,0 0 1,1 1 0,0 0-1,1-1 1,-1 1 0,1 0 0,0 0-1,0 0 1,1 0 0,0 0 0,0 0-1,0 0 1,1 0 0,-1 0-1,2-1 1,-1 1 0,1 0 0,-1 0-1,2-1 1,-1 1 0,1-1-1,-1 0 1,1 1 0,1-1 0,5 7-1,-1-3 11,-3-4-4,-1 0 1,0-1 0,1 0-1,0 0 1,0 0-1,9 6 1,-13-10-6,0 1-1,1-1 1,-1 1 0,1-1 0,-1 0-1,0 0 1,1 1 0,-1-1 0,1 0-1,-1 0 1,1-1 0,-1 1 0,1 0-1,-1 0 1,0-1 0,1 1 0,-1-1-1,1 1 1,-1-1 0,0 1 0,0-1-1,1 0 1,-1 0 0,0 0 0,0 1-1,0-1 1,0 0 0,0-1 0,0 1-1,0 0 1,0 0 0,0 0 0,0 0 0,-1-1-1,2-1 1,6-11 27,1-1-1,-2-1 1,0 1 0,-1-1-1,0-1 1,-1 1-1,-1-1 1,2-17 0,-1 21 34,2 14 11,12 19 25,-12-11-110,21 29 36,-22-29-23,-1-1 0,2 1 0,-1-1 0,2 0 1,-1-1-1,13 11 0,-18-17-3,1 0 1,-1 0-1,1 0 0,-1-1 0,1 1 1,0 0-1,-1-1 0,1 0 0,0 1 1,-1-1-1,1 0 0,0-1 0,-1 1 1,1 0-1,0-1 0,-1 1 1,1-1-1,0 0 0,-1 0 0,0 0 1,1 0-1,3-3 0,-1 1 5,1 0 1,-1 0-1,0-1 1,0 0-1,0 0 0,-1 0 1,1-1-1,4-6 1,11-22 14,-15 24-14,0-1 0,1 1 0,8-10 0,-8 13 2,0-1 0,-1 1 0,0-1 0,8-15 0,-13 22-8,0 0 1,0-1-1,0 1 1,0 0 0,0 0-1,1 0 1,-1 0-1,0-1 1,0 1 0,0 0-1,0 0 1,0 0-1,0 0 1,1 0 0,-1 0-1,0 0 1,0-1-1,0 1 1,0 0 0,1 0-1,-1 0 1,0 0-1,0 0 1,0 0-1,1 0 1,-1 0 0,0 0-1,0 0 1,0 0-1,0 0 1,1 0 0,-1 0-1,0 0 1,0 0-1,0 0 1,1 0 0,-1 0-1,0 0 1,0 0-1,0 0 1,0 1 0,1-1-1,-1 0 1,0 0-1,0 0 1,0 0-1,0 0 1,0 0 0,1 1-1,-1-1 1,0 0-1,0 0 1,0 0 0,0 0-1,0 1 1,0-1-1,0 0 1,0 0 0,0 0-1,0 0 1,0 1-1,6 14 41,1 91 26,-7-105-67,0-1 1,0 0-1,0 0 1,0 0-1,0 0 1,0 1-1,0-1 1,0 0-1,0 0 1,0 0-1,0 1 1,0-1-1,0 0 1,0 0-1,0 0 1,0 0-1,1 1 0,-1-1 1,0 0-1,0 0 1,0 0-1,0 0 1,0 0-1,1 1 1,-1-1-1,0 0 1,0 0-1,0 0 1,0 0-1,1 0 1,-1 0-1,0 0 1,0 0-1,0 0 1,0 0-1,1 0 1,-1 0-1,0 0 1,0 0-1,0 0 1,1 0-1,-1 0 1,0 0-1,0 0 1,0 0-1,0 0 1,1 0-1,-1 0 1,0 0-1,0 0 1,15-8 39,12-14 33,-17 12-57,-9 8-11,0 1-1,0-1 0,0 1 1,0-1-1,1 1 0,-1 0 1,0-1-1,1 1 0,-1 0 1,1 0-1,0 0 1,-1 0-1,1 0 0,0 1 1,-1-1-1,1 0 0,0 1 1,0-1-1,0 1 0,-1 0 1,1 0-1,0-1 1,0 1-1,0 0 0,2 1 1,0 0-4,0 1 1,0 0 0,0 0-1,0 1 1,0-1 0,-1 1-1,1-1 1,-1 1-1,0 0 1,1 0 0,-2 1-1,1-1 1,0 1 0,-1-1-1,1 1 1,2 6 0,0-2-15,0 0 0,1 0 0,7 6 0,-11-11 14,1 0 1,-1-1 0,1 0-1,0 1 1,0-1-1,6 3 1,-7-5-2,-1 1 1,0-1-1,0 0 0,0 1 1,0-1-1,0 0 0,0 0 1,0 0-1,0 0 0,1 0 1,-1 0-1,0 0 1,0-1-1,0 1 0,0 0 1,0-1-1,0 1 0,0 0 1,0-1-1,0 1 0,0-1 1,0 0-1,0 1 0,0-1 1,0 0-1,0 1 0,-1-1 1,2-2-1,18-20-3,-1-1 0,-2-1 1,-1-1-1,0-1 0,12-30 0,-7 5 41,29-104 0,-34 82 10,-4-1 0,4-129 0,-16 202-47,1-7 7,0 0 0,-1 0 0,-1 0 0,1 0 0,-1 0 0,-1 1 0,0-1 0,-3-9 0,-2 56-32,3 30 18,3 0 1,3-1-1,20 125 0,-7-67 40,8 41 62,-4-40 62,-16-119-140,-3-7-17,0 0-1,0 0 1,0 1 0,0-1 0,1 0-1,-1 0 1,0 1 0,0-1-1,0 0 1,0 0 0,0 1-1,0-1 1,0 0 0,0 0 0,0 1-1,0-1 1,0 0 0,0 0-1,0 1 1,0-1 0,0 0 0,0 1-1,0-1 1,0 0 0,0 0-1,0 1 1,0-1 0,0 0-1,0 0 1,-1 1 0,1-1 0,0 0-1,0 0 1,0 0 0,0 1-1,-1-1 1,1 0 0,0 0-1,0 0 1,0 0 0,-1 1 0,1-1-1,0 0 1,-1 0 0,-1-11-3328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8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 11048,'0'0'1134,"13"-5"-820,17-7-140,-1-1 9,1 2 0,0 1 0,0 2 0,35-6 0,-51 13-98,54-3 329,-61 4-326,1 0 0,-1 1 0,0 0-1,0 0 1,0 1 0,0 0-1,7 2 1,-13-3-77,0-1 1,-1 0-1,1 1 0,0-1 0,-1 1 0,1-1 0,-1 0 1,1 1-1,0-1 0,-1 1 0,1 0 0,-1-1 1,0 1-1,1-1 0,-1 1 0,1 0 0,-1-1 1,0 1-1,0 0 0,1-1 0,-1 1 0,0 0 0,0-1 1,0 1-1,0 0 0,0 0 0,0-1 0,0 1 1,0 0-1,0 0 0,0-1 0,0 1 0,-1 1 0,-8 17-1997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8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0 181 10344,'0'0'512,"71"-34"-176,-4 10-8,25-4 8,7 2 8,8 7 64,-4 1 16,-9 4-32,-21 8 8,-15 0-64,-19 0 8,-17 6-120,-14 4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4:58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9040,'0'0'576,"78"25"-400,-7-16 8,10-3 8,5 0 88,-13-2 0,7-2-112,-3 5 8,-4-1-56,-8-2 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1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0 816 5016,'0'0'3338,"1"16"-2956,3 60-23,12 146 643,3 10 995,-21-173 271,-2-76-1269,0-7-715,-2-36 1,1 7-74,1 14-35,1 1-1,2-1 1,2 0 0,11-72-1,-7 84-109,1 1-1,1 1 0,1-1 1,2 1-1,0 1 0,2-1 1,0 2-1,16-23 0,-18 34-28,-1 0 0,2 0-1,-1 1 1,1 0 0,1 1-1,0 0 1,1 1 0,0 1-1,25-13 1,-35 20-27,-1 0 0,1 0 0,0 1 0,0 0 0,0-1 0,0 1 0,0 0 0,0 0 0,0 1 0,0-1 0,-1 1 0,1-1 0,0 1 0,0 0 0,0 0 0,-1 0 0,1 0 0,-1 1 0,1-1 0,-1 1 0,1 0 0,-1-1 0,0 1 0,0 0 0,0 0 0,0 1 0,0-1 0,0 0 0,1 3 0,3 3 16,-1 1 1,1-1 0,-2 1 0,0 0-1,0 0 1,0 1 0,2 11-1,-4-10-1,0 1-1,-1 0 1,0 0-1,-1-1 1,0 1-1,-1 0 0,0 0 1,-1-1-1,-5 19 1,5-23-5,0 0 0,-1 0-1,0 0 1,0 0 0,0-1 0,-1 0 0,0 0 0,0 0 0,0 0 0,-1 0 0,0-1 0,0 0-1,-1 0 1,1 0 0,-1-1 0,-10 7 0,-5-2 68,1 0 0,-39 11 1,48-17-49,0-1 0,0 0 0,0-1 1,0 0-1,-1 0 0,1-2 0,-15-1 1,16 0 57,9-1 74,15-4 64,-7 5-278,287-120 243,-214 89-173,-38 17-15,68-37 1,31-35 0,-129 82-6,-12 6-7,1 0 0,-1 0-1,0 0 1,0 0-1,0 0 1,0 0 0,0 0-1,0 0 1,0 0-1,0 0 1,0 0 0,0 0-1,0 0 1,1 0 0,-1 0-1,0 0 1,0 0-1,0 0 1,0 0 0,0 0-1,0 0 1,0 0-1,0 0 1,0 0 0,0 0-1,0 0 1,0 0 0,0 0-1,0 1 1,0-1-1,0 0 1,0 0 0,1 0-1,-1 0 1,0 0-1,0 0 1,0 0 0,0 0-1,0 0 1,0 0 0,0 0-1,0 1 1,0-1-1,0 0 1,0 0 0,0 0-1,0 0 1,0 0-1,0 0 1,-1 0 0,1 0-1,0 0 1,0 0 0,0 0-1,0 0 1,0 1-1,0-1 1,0 0 0,0 0-1,0 0 1,-14 21 48,13-19-52,-5 7 11,-20 25 74,3 1 0,0 1 0,-24 56 0,44-84-35,1 0-1,0 0 0,0 1 1,1-1-1,0 0 0,0 16 0,1-23-37,0-1-1,0 0 0,0 1 0,0-1 0,0 1 1,0-1-1,0 0 0,0 1 0,0-1 0,0 0 1,0 1-1,0-1 0,1 1 0,-1-1 1,0 0-1,0 1 0,0-1 0,1 0 0,-1 1 1,0-1-1,0 0 0,1 0 0,-1 1 0,0-1 1,1 0-1,-1 0 0,0 1 0,1-1 0,-1 0 1,0 0-1,1 1 0,14-4 108,13-14 1,-18 6-88,0 0-1,-1 0 1,0-1-1,-1 0 0,0 0 1,-1-1-1,-1 0 1,8-21-1,-4 12 48,24-41 0,-34 62-72,0 1-1,0 0 1,0-1 0,1 1-1,-1 0 1,0-1-1,1 1 1,-1 0-1,0 0 1,1-1-1,-1 1 1,0 0-1,1 0 1,-1 0 0,0-1-1,1 1 1,-1 0-1,0 0 1,1 0-1,-1 0 1,1 0-1,-1 0 1,0 0 0,1 0-1,-1 0 1,1 0-1,-1 0 1,0 0-1,1 0 1,-1 0-1,1 0 1,13 11 45,7 19-28,-3 3-10,-11-20-2,0 0-1,0 0 1,1-1 0,1 0-1,0 0 1,1-1 0,14 14-1,-22-24-5,-1-1 0,0 1 0,0-1-1,0 1 1,1-1 0,-1 0 0,0 0 0,0 0-1,1 0 1,-1 0 0,0 0 0,0 0-1,1 0 1,-1 0 0,0 0 0,0-1-1,1 1 1,-1-1 0,0 1 0,2-2 0,26-14 20,-25 14-14,5-5 1,0-1 0,0 0 0,-1 0-1,0 0 1,0-1 0,-1 0 0,8-13 0,-9 12 4,0 1 0,1 0-1,1 0 1,-1 1 0,1-1 0,1 2 0,13-11-1,-17 14-11,0 0 0,0 0 0,0-1 0,0 0 0,4-6 0,-6 7 0,-1 1 0,1 0 0,-1 0 0,1 0 0,0 0 0,0 0-1,0 1 1,1-1 0,-1 1 0,1 0 0,-1 0 0,1 0 0,0 0-1,5-1 1,-8 3 0,1 0 0,-1 0 0,1 0 0,-1 1 0,0-1 0,1 0 0,-1 1 0,1-1 0,-1 1 0,0-1 0,0 1 0,1 0 0,-1-1 0,0 1 0,0 0 0,0 0 0,0 0 0,0 0 0,0 0 0,0 0 0,2 2 0,17 30 4,-15-24-5,2 3-19,-1 0 1,6 22 0,-8-23 4,0 0 0,0-1 0,1 1 1,9 14-1,-11-21 8,0-1-1,0 1 1,0 0-1,1-1 1,-1 0-1,1 0 1,0 0 0,-1 0-1,1 0 1,1-1-1,-1 0 1,7 3 0,-8-4 5,0 0-1,0-1 1,0 1 0,0-1 0,0 0 0,0 0 0,0 0 0,0 0 0,1 0 0,-1-1 0,-1 0 0,1 1 0,0-1 0,0 0 0,0 0-1,0-1 1,0 1 0,-1-1 0,1 1 0,-1-1 0,4-2 0,18-18-1,0 0 1,-2-2 0,0 0-1,-2-2 1,-1 0-1,-1-1 1,-1-1-1,-1 0 1,21-54-1,-16 24 38,-2-2-1,-3 0 0,-2 0 1,6-74-1,-16 90 24,-2 0 0,-2 0-1,-7-45 1,7 87-52,0 0 1,0 0-1,0 0 1,-1 0-1,1 0 1,-1 1 0,0-1-1,1 0 1,-1 1-1,0-1 1,-1-2-1,2 4-6,0 0 0,0 0 0,0 0 0,-1 0 0,1 0 0,0 0 0,0 0 0,0 0 0,0 0 0,0 0 0,0 0-1,-1 0 1,1 0 0,0 0 0,0 0 0,0 0 0,0 0 0,0 0 0,0 0 0,-1 0 0,1 0 0,0 0 0,0 0 0,0 0 0,0 0 0,0 0 0,0 0 0,0 0 0,-1 0 0,1 0 0,0 1 0,0-1 0,0 0 0,0 0-1,0 0 1,0 0 0,0 0 0,0 0 0,0 0 0,0 0 0,-1 1 0,1-1 0,0 0 0,0 0 0,0 0 0,-4 16 65,-2 36-14,2 1-1,6 101 1,3-81-31,1 15 27,22 114 0,1-5 156,-21-128-98,-8-66-94,0 1-1,0-1 0,0 0 0,-1 0 1,0 0-1,1 0 0,-3 5 1,-1 8 3,-6-42-997,-11-25-2719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1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10544,'0'0'1546,"3"-11"-1208,-2 4-281,0 4-25,-1-1-1,1 0 1,0 1 0,0-1 0,1 1-1,-1 0 1,4-6 0,-4 8-13,0-1 0,0 1 0,1-1 1,-1 1-1,1 0 0,-1 0 0,1 0 0,0 0 1,-1 0-1,1 0 0,0 0 0,-1 0 0,1 1 0,0-1 1,0 1-1,0-1 0,0 1 0,0 0 0,0-1 1,0 1-1,2 1 0,59 0 695,-1 4-1,94 19 1,-78-10 207,-34-7-952,65 20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2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146 498 9744,'0'0'2264,"-13"12"-1811,6-5-404,-62 61 462,62-60-420,0 0 1,1 0 0,0 1-1,0 0 1,1 0-1,0 1 1,1-1-1,-5 14 1,8-19-45,1-1 1,0 1-1,0-1 0,0 1 1,0-1-1,1 1 1,-1-1-1,1 0 0,0 1 1,0-1-1,0 0 1,0 1-1,1-1 0,-1 0 1,1 0-1,0 0 1,0 0-1,0 0 0,0-1 1,0 1-1,1-1 1,-1 1-1,1-1 0,0 0 1,0 0-1,-1 0 1,6 2-1,-5-2-5,1 0 0,-1 0 0,1 0 0,-1-1 1,1 0-1,0 1 0,-1-1 0,1-1 0,0 1 0,0 0 0,-1-1 0,1 0 0,0 0 1,0 0-1,0 0 0,0-1 0,-1 1 0,1-1 0,0 0 0,0 0 0,-1-1 0,1 1 1,-1-1-1,7-4 0,0-2 36,0 0 1,-1-2-1,0 1 1,0-1-1,-1 0 1,-1-1-1,1 0 0,8-19 1,-9 14 28,-1 0 0,0-1 0,-1 0 1,-1-1-1,3-30 0,-6 37 18,1 0 0,0-1 0,1 1 0,6-19 0,-7 26-98,0 0 0,0 0-1,0 0 1,1 1 0,-1-1-1,1 1 1,0-1 0,0 1-1,1 0 1,-1 0 0,0 0-1,1 0 1,0 1 0,7-4-1,3-1 1,1 0 0,-2-1 0,1-1 0,-1 0 0,0-1-1,-1 0 1,0-1 0,21-24 0,-6-7 76,-1 0 1,-2-2 0,19-49 0,-18 38 90,-21 45-119,-2 6 202,-1 13-29,0-1-211,9 392 345,-10-383-369,-14 354 168,5-282-146,-3-1 0,-25 97-1,31-164-23,0 0-1,-2-1 1,-15 33-1,19-45 1,-1-1 0,0 0 0,0 0 0,0-1 0,-1 1 0,0-1 0,0 0 0,0-1 0,-1 1 0,0-1-1,0-1 1,-8 5 0,14-9-7,0 1 0,-1-1 0,1 0 0,0 1 0,0-1 0,-1 0 0,1 0 0,0 0 0,0 0 0,0 0 0,-1 0 0,1-1-1,0 1 1,0 0 0,-1-1 0,1 1 0,0-1 0,0 1 0,0-1 0,0 1 0,0-1 0,0 0 0,0 1 0,0-1 0,0 0 0,0 0-1,0 0 1,0 0 0,1 0 0,-1 0 0,0 0 0,1 0 0,-1 0 0,0-1 0,-4-7 9,1 1 0,0 0 0,-4-13 1,8 19-11,-4-10 16,0 0 0,1-1 1,0 0-1,1 0 0,1 0 0,0 0 1,0 0-1,4-24 0,-2 27 4,1 1-1,0-1 0,1 0 1,0 1-1,1 0 0,0 0 1,0 0-1,1 0 0,0 0 1,0 1-1,1 0 0,10-11 1,-6 8 20,-2 2 14,1 0 1,-1 1 0,18-13-1,-24 20-51,0-1-1,1 1 1,-1-1-1,0 1 0,1 0 1,0 0-1,-1 0 0,1 0 1,-1 1-1,1-1 1,0 1-1,0 0 0,-1-1 1,1 1-1,0 0 0,0 1 1,-1-1-1,1 0 1,0 1-1,-1 0 0,5 1 1,53 27-236,-40-18-2542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1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4008,'0'0'3538,"11"-2"-3003,37-6 203,81-3 0,39 16 367,84-1 562,-201-3-1272,-41 0-290,0-1 0,0 0 1,0 0-1,0-1 0,0 0 0,0 0 0,0-2 0,10-2 0,7-5 212,-11 4 65,29-13-1,-42 17-417,1 0-73,0 0 0,0 0 0,0 0 0,0-1 0,-1 0 0,1 1 0,-1-1 0,0-1 0,0 1 0,0 0 0,4-7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1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4912,'0'0'4566,"14"2"-4283,291 27 1106,-249-25-886,0-3 0,68-7 0,16-1 1072,-119 8-1088,9-1 369,-29 0-886,-1 0 1,0 0-1,1 0 1,-1 0-1,0 0 0,0 0 1,1 0-1,-1 0 1,0 0-1,1 0 1,-1 0-1,0 0 0,1 0 1,-1 0-1,0 0 1,0 0-1,1 1 1,-1-1-1,0 0 0,0 0 1,1 0-1,-1 1 1,0-1-1,0 0 0,1 0 1,-1 1-1,0-1 1,0 0-1,0 0 1,0 1-1,1-1 0,-1 0 1,0 0-1,0 1 1,0-1-1,0 0 1,0 1-1,0-1 0,0 0 1,0 1-1,0-1 1,0 0-1,0 1 1,0-1-1,0 0 0,0 1 1,0-1-1,0 0 1,0 0-1,0 1 1,-1-1-1,1 0 0,0 1 1,0-1-1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2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6520,'0'0'5392,"10"-4"-4910,-3 2-398,0 0 6,0-1 0,0 0 1,0 0-1,0-1 0,0 0 0,0 0 1,-1 0-1,9-9 0,2-4 201,-11 10-111,0 0 0,0 1 0,1 0 0,0 0 0,0 0 1,0 1-1,1 0 0,0 1 0,12-6 0,-19 10-149,1 0 0,-1 0 0,1 0 0,0 0-1,-1 0 1,1 0 0,-1 0 0,1 0 0,-1 1 0,1-1 0,-1 0-1,1 1 1,-1 0 0,1-1 0,-1 1 0,0 0 0,1 0 0,-1 0-1,0 0 1,1 0 0,-1 0 0,0 0 0,0 0 0,0 0 0,0 0-1,1 2 1,4 6 45,1 1-1,7 16 0,-7-15-1,61 124 325,-47-88-218,2-2-1,53 78 0,-58-94-103,7 9 62,-24-36-119,1 0 1,0 0 0,-1 0 0,1-1-1,0 1 1,0-1 0,0 1-1,0-1 1,1 1 0,-1-1 0,0 0-1,0 0 1,5 1 0,-5-2-5,-1-1-1,1 1 1,-1-1 0,1 1 0,-1-1-1,0 0 1,1 1 0,-1-1 0,0 0-1,1 0 1,-1 0 0,0 0 0,0 0-1,0 0 1,0 0 0,0 0 0,0-1-1,0 1 1,0 0 0,1-3 0,-1 2-5,4-6 26,-1-1-1,1 1 0,-1-1 0,-1-1 0,1 1 0,-2 0 1,1-1-1,0-12 0,6-83 252,-8 67-174,0-105 348,-2 132-422,1 0 1,0 1 0,1-1 0,0 0-1,1 1 1,0-1 0,0 1-1,1-1 1,1 1 0,0 0 0,0 1-1,11-18 1,-13 24-23,1 0-1,0 0 0,-1 1 1,1-1-1,0 1 1,0 0-1,0 0 1,1 0-1,-1 0 1,1 0-1,-1 1 1,1-1-1,-1 1 1,5-1-1,-1 1 4,0 0-1,0 0 1,0 1-1,0 0 1,0 0-1,0 1 1,9 2-1,-2 0 24,1 1-1,-1 1 0,0 0 0,0 1 1,-1 1-1,20 12 0,-26-15 5,4 4 83,0-1 0,0 0-1,23 9 1,-31-13 159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2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5520,'0'0'4049,"10"9"-3604,0 0-316,-3-2-36,1 0-1,-1 0 1,1-1 0,0-1 0,0 1-1,1-1 1,10 5 0,8 0 181,0-1 0,0-1 1,1-1-1,0-2 0,44 3 0,143-6 1343,-188-3-1358,-4 2 202,0 0 0,27 6 0,-13-2 556,-31-4-1016,-6-1-79,1 0 0,0 0 0,0 0 0,0 0 0,0 0 0,0 0 0,-1 1 0,1-1 0,0 0 0,0 0 0,0 1 0,-1-1 0,1 1 0,0-1 0,-1 1 0,1-1 0,1 2 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2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6128,'0'0'6866,"3"14"-6415,7 25 199,6 54 0,-7-19 269,-3-31-107,0 47-1,0-30 365,-4-59-1118,1 0-1,-1 1 0,1-1 0,-1 0 1,1 0-1,-1-1 0,1 1 0,-1 0 0,1-1 1,0 0-1,-1 1 0,6-2 0,64-5 165,-34 1-43,-1 3 0,66 3 0,-69 4-22,17 1 410,-51-6-563,0 0 0,0 0-1,0 0 1,0 0 0,1 0 0,-1 0-1,0 0 1,0 0 0,0 0 0,0 0-1,0 0 1,0 0 0,0 0 0,1 0-1,-1 0 1,0 0 0,0 0 0,0 0-1,0 0 1,0 0 0,0 0 0,0 0-1,1 0 1,-1 0 0,0 0 0,0 0-1,0 0 1,0 0 0,0 1 0,0-1-1,0 0 1,0 0 0,0 0 0,0 0-1,0 0 1,0 0 0,1 0 0,-1 0-1,0 1 1,0-1 0,0 0 0,0 0-1,0 0 1,0 0 0,0 0 0,0 0-1,0 1 1,0-1 0,0 0 0,0 0-1,0 0 1,0 0 0,-1 0 0,1 0-1,0 0 1,0 1 0,0-1 0,0 0 0,0 0-1,0 0 1,0 0 0,0 0 0,0 0-1,0 0 1,0 0 0,0 0 0,-1 0-1,1 1 1,-4 0-2835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2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9536,'0'0'3116,"10"-1"-2816,50-1 941,1 2 0,113 15 0,-169-15-1056,-1 0-1,0 0 0,0 0 0,0 0 0,1 0 1,5-3-1,14 0-2221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08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10248,'0'0'2864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2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8840,'0'0'912,"94"10"-392,-50-8 16,9 2-16,1-2 0,-6 5-24,-10-3 0,0 2-16,10-2 0,-15-1-144,-14-3 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2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1 188 9240,'0'0'2241,"1"-10"-1800,-1 2-336,1 2-38,-1 1-1,1 0 1,-1-1 0,1 1-1,1 0 1,-1 0-1,1 0 1,0 0-1,0 0 1,0 0 0,5-6-1,2-1 202,1 1 0,0 0 1,20-17-1,-24 23-144,0 0 0,0 1 1,1 0-1,-1 0 0,1 0 1,0 1-1,0 0 0,0 0 1,10-1-1,-14 3-87,-1 1 0,1 0 0,0 0-1,0 1 1,0-1 0,-1 0 0,1 1 0,0 0 0,-1-1-1,1 1 1,0 0 0,-1 1 0,1-1 0,-1 0-1,1 1 1,-1-1 0,0 1 0,0 0 0,0 0 0,0 0-1,0 0 1,0 0 0,0 0 0,2 4 0,1 2 8,1 1 1,-2 0 0,1 1-1,-1-1 1,3 13 0,21 94 316,-5-16-46,10 48 310,-33-147-608,1 1 1,-1 0 0,1 0-1,-1-1 1,1 1 0,0 0-1,0-1 1,0 1 0,0 0-1,0-1 1,3 3 0,-4-3-4,1-1 1,-1 1 0,1-1-1,0 0 1,-1 1-1,1-1 1,0 0-1,0 1 1,-1-1-1,1 0 1,0 0 0,0 0-1,-1 0 1,1 0-1,0 0 1,0 0-1,-1 0 1,1 0 0,0 0-1,1 0 1,1-1 9,-1-1 1,1 1 0,0-1-1,-1 1 1,1-1 0,-1 0 0,1 0-1,-1 0 1,0 0 0,0 0-1,0-1 1,0 1 0,2-5-1,59-111 287,-40 71-214,16-37 84,-26 52-23,2 0-1,36-57 1,-49 86-136,0 1 0,0-1 0,0 1 0,1-1 0,-1 1 0,0 0 0,1 0 0,0 0 0,0 0 0,-1 1 0,1-1 0,0 1 0,0-1 0,0 1 0,1 0 0,-1 0 0,0 1 0,0-1 0,1 1 0,-1-1 0,0 1 0,0 0 0,1 0 0,3 1 0,5 1 25,0 1 0,0 1 0,-1 0 0,1 0 0,11 7 0,-4-2-3,-12-6-17,0 1-1,0 1 1,-1-1-1,1 1 1,-1 0-1,0 1 1,0 0-1,-1-1 1,1 2 0,6 10-1,-12-17-31,1 1 1,-1 0-1,1 0 0,-1 0 1,0 0-1,1 0 0,-1 0 1,0 0-1,0 0 0,0 1 1,0-1-1,0 0 0,0 0 0,0 0 1,0 0-1,0 0 0,0 0 1,0 0-1,-1 0 0,1 0 1,-1 0-1,1 0 0,0 0 1,-1 0-1,0 0 0,1 0 1,-1 0-1,1-1 0,-1 1 1,-1 1-1,-25 22-249,2-9-2471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3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 12256,'0'0'872,"79"-42"-456,-28 28 56,-3 1 16,0 7-112,4 2 0,3 4 40,-9 4-8,-5-2-57,-3 2 1,-2-2-128,6 4 8,1 7-96,-5-7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4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5624,'0'0'9449,"11"6"-9236,3 1-110,2-1 0,-1-1 0,0 0 0,1 0 0,18 1 0,-22-4 8,12 1 297,27 1 0,-9 4 344,-35 3-554,-5-7-2470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5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 7936,'0'0'1473,"10"-2"-1097,177-17 1779,-163 17-1771,-7 1-156,27-3-242,45 2 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6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1 222 8032,'0'0'2945,"10"-7"-2420,-1 1-421,45-29 618,-46 30-502,1 1 0,-1 0-1,1 0 1,-1 1 0,16-4-1,-20 7-147,-1 0-1,0 0 1,0 0 0,0 1-1,0-1 1,0 1-1,0 0 1,0 0 0,0 0-1,0 0 1,0 0-1,0 1 1,0 0 0,3 2-1,1 1 49,-1 0 0,1 1 0,-1-1 0,8 11 0,-6-5-25,0 2 0,0-1 0,-1 1 1,0 0-1,5 17 0,19 73 281,-7-21-66,-6-26-80,-8-23 128,25 57 0,-34-89-349,-1 0-1,1-1 0,-1 1 1,1 0-1,-1-1 0,1 1 0,0-1 1,-1 1-1,1-1 0,0 0 0,-1 1 1,1-1-1,0 1 0,0-1 0,-1 0 1,1 0-1,0 1 0,0-1 0,-1 0 1,1 0-1,0 0 0,0 0 1,0 0-1,-1 0 0,1 0 0,0 0 1,0 0-1,0-1 0,-1 1 0,1 0 1,0 0-1,0-1 0,-1 1 0,1 0 1,0-1-1,0 0 0,26-17 100,-19 9-83,0 0 0,-1-1 0,1 0 1,-2 0-1,0-1 0,8-18 0,23-71 93,-25 57-46,2 2 0,2-1 0,35-63 0,12-19 210,-58 115-254,0 2 0,0-1 0,0 1 1,1-1-1,0 1 0,1 1 0,13-12 1,-15 14-16,-1 1 1,1 0 0,0 0 0,0 1-1,1-1 1,-1 1 0,0 0 0,1 0 0,-1 1-1,1 0 1,0 0 0,-1 0 0,11 0-1,-4 2 57,-1 0 1,1 1-1,-1 1 0,0-1 0,0 2 0,0 0 0,-1 0 0,1 1 0,-1 0 0,15 10 0,-23-13-28,0 0-1,0 0 1,-1 0-1,1 0 1,-1 1-1,1-1 1,-1 0-1,0 1 1,0-1-1,0 1 1,0-1-1,0 1 1,-1 0-1,1-1 1,0 4-1,1 38-1610,-2-38 319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6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 9648,'0'0'1146,"-12"8"-722,3-2-332,-2 1 19,0 0-1,1 0 1,0 1-1,0 0 1,1 1-1,-14 17 1,17-17 0,0 1-1,0 0 1,1 0 0,0 0 0,0 1 0,1 0 0,-3 17 0,5-21-36,1 0 1,0 1 0,1-1-1,-1 1 1,2-1 0,-1 1-1,1-1 1,0 1 0,1-1-1,-1 0 1,1 1 0,5 8-1,-5-8 35,2 0 0,-1-1 0,1 0 0,0 1 0,0-1 0,1-1-1,0 1 1,0-1 0,1 1 0,0-2 0,11 10 0,-16-14-82,0-1 0,0 1 0,1-1 1,-1 1-1,0-1 0,0 0 0,1 1 0,-1-1 0,0 0 1,0 0-1,1 0 0,-1 0 0,0 0 0,0 0 1,1-1-1,-1 1 0,0 0 0,1-1 0,-1 1 0,0 0 1,0-1-1,0 0 0,0 1 0,0-1 0,1 0 1,-1 1-1,0-1 0,0 0 0,-1 0 0,1 0 0,0 0 1,1-1-1,3-4 102,0-1 1,-1 1 0,8-15-1,-11 18-98,21-34 293,-11 18 163,18-40 0,-28 58-472,-1 1 0,0-1 0,0 1 0,0 0 0,0-1 0,0 1 0,0-1 0,0 1 0,1-1 0,-1 1 1,0 0-1,0-1 0,1 1 0,-1 0 0,0-1 0,1 1 0,-1 0 0,0-1 0,1 1 0,-1 0 0,0 0 0,1-1 0,-1 1 0,0 0 0,1 0 0,-1 0 0,1 0 0,-1-1 0,1 1 0,-1 0 0,0 0 0,1 0 0,-1 0 0,1 0 0,-1 0 0,1 0 0,-1 0 1,1 0-1,-1 0 0,0 0 0,1 1 0,-1-1 0,1 0 0,-1 0 0,1 0 0,-1 1 0,0-1 0,1 0 0,1 2 7,-1-1 1,1 1-1,-1-1 1,1 1-1,-1 0 1,0-1-1,1 1 1,-1 0-1,0 0 1,1 2-1,7 22 53,-1 0-1,7 39 1,-1-6-2,1 1 19,-2 0-1,8 113 1,-19-131-17,-5 63 0,2-92-57,-1 0-1,0 0 0,-1 0 1,0 0-1,-1 0 0,-1-1 0,0 1 1,-12 20-1,14-29-7,0 0 1,-1 0-1,0 0 0,1 0 0,-1 0 0,0-1 1,-1 0-1,1 0 0,-1 0 0,1-1 1,-1 1-1,0-1 0,0 0 0,0 0 1,0-1-1,0 0 0,0 0 0,0 0 1,0 0-1,-9-1 0,-2 0 22,1-1 0,0 0 0,-1-1 0,1-1-1,-26-8 1,28 5 6,-1 0 0,2 0 0,-1-1 0,1-1 0,0 0 0,1 0 0,-1-2 0,2 1 0,-1-1 0,2-1 0,-1 1 0,1-2 0,1 1 0,0-1 0,1-1 0,0 1 0,-7-20 0,13 30-24,1 0-1,-1 0 1,0 0 0,1 0 0,-1 0 0,1-1-1,0 1 1,0 0 0,0 0 0,0 0 0,0 0 0,0-1-1,1 1 1,-1 0 0,1 0 0,-1 0 0,1 0-1,0 0 1,0 0 0,0 0 0,0 0 0,0 0 0,1 0-1,1-2 1,3-1 7,0 0-1,0 0 1,0 1-1,1-1 0,10-4 1,15-11-77,0 0-319,-21 14-2363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7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0 9648,'0'0'4086,"-11"12"-3578,-35 40 14,41-47-388,0 1 0,1-1 1,0 1-1,0 0 1,1 0-1,-1 0 1,1 0-1,0 1 0,1-1 1,0 1-1,0-1 1,0 1-1,1 0 1,-1 12-1,-2 7 500,4-23-551,-1 0 0,1 0 0,0 1 0,0-1 0,0 0 0,0 0 0,0 1 0,1-1 0,0 0 0,-1 0 0,1 0 0,1 0 0,-1 0 0,0 0 0,1 0 1,-1 0-1,1 0 0,0 0 0,0-1 0,0 1 0,0-1 0,0 0 0,1 1 0,-1-1 0,1 0 0,-1 0 0,5 2 0,-3-2 22,1 0-1,0 0 1,0 0 0,0 0-1,0-1 1,0 0 0,0 0 0,0-1-1,0 1 1,0-1 0,0 0 0,1 0-1,-1-1 1,0 1 0,0-1 0,9-3-1,3-7-228,-13 6-2296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5:08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6928,'0'0'2224,"65"6"-1496,-4 0 200,14 3-8,0 1-120,-4-1 0,5 1-200,-5 1 8,-15-5-176,-6 0 8,-10 0-208,-15-4 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6:51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5624,'0'0'9530,"4"11"-9246,45 91 292,3-1-1,121 171 1,-64-89-280,-67-108-200,-21-37-35,-2 0 1,-1 2 0,-3 0-1,22 80 1,-29-84-33,0 1 1,-3 1-1,-1-1 1,-1 1-1,-2 0 1,-2 0-1,-2-1 1,-10 55-1,-1-37 37,-2 0 0,-36 82 0,-63 99 173,53-114-64,6-21-2,48-89-151,-1 0-1,0 0 1,-1-1-1,0 0 1,-19 15 0,28-26-109,1 1 0,-1 0 0,1-1 1,-1 1-1,0-1 0,1 1 0,-1-1 0,0 0 0,1 1 1,-1-1-1,0 0 0,0 1 0,1-1 0,-1 0 1,0 0-1,0 0 0,0 0 0,1 0 0,-1 1 1,0-2-1,0 1 0,0 0 0,1 0 0,-1 0 1,0 0-1,0 0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6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90 12160,'0'0'1272,"14"-5"-568,21-7-277,1 1 0,42-7 0,186-6 689,5 21-345,-198 3-548,531 14 2147,-183-22-38,-249-14-4630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0.8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267 571 9240,'0'0'5766,"-12"2"-5290,-66 19 996,64-21-420,14 0-986,-1 0 1,0 0-1,0 0 0,1-1 1,-1 1-1,0 0 0,0 0 0,0 0 1,1 0-1,-1 0 0,0 0 1,0 0-1,1 1 0,-1-1 0,0 0 1,0 0-1,1 0 0,-1 1 1,0-1-1,0 1 0,1-1 0,-1 0 1,0 1-1,1-1 0,-1 1 1,1-1-1,-2 2 0,-24-1 2142,22 1-2162,0-1 0,0 1 1,0 0-1,1 0 0,-1 0 0,1 0 1,-1 1-1,1 0 0,0-1 0,0 1 1,-4 5-1,-10 8 146,12-11-141,0 0 1,0 1-1,1-1 1,-1 1 0,1 0-1,1 0 1,-1 1 0,1-1-1,0 1 1,0-1-1,1 1 1,0 0 0,-1 8-1,2-14-37,1 0 0,0 0 0,0 0 0,0-1 0,0 1 0,0 0 0,0 0 0,0 0 0,0 0 0,0 0 0,0 0 0,0-1 0,0 1 0,1 0 0,-1 0 0,0 0 0,1 0 0,-1-1 0,0 1 0,1 0 0,-1 0 0,1-1 0,-1 1 0,1 0 0,0-1 0,0 2 0,1-2 2,-1 1 0,0-1-1,1 1 1,-1-1 0,1 0-1,-1 1 1,0-1 0,1 0-1,-1 0 1,1 0 0,-1 0-1,1 0 1,-1-1 0,3 1-1,2-2 15,-1 0-1,1 0 1,0 0 0,0 0-1,-1-1 1,9-5-1,-8 3-7,0 0 0,-1-1 0,1 1 0,-1-1 0,0 0 0,0-1-1,-1 1 1,0-1 0,4-9 0,-5 11-5,-2 1 0,1-1 0,0 1-1,-1-1 1,0 0 0,0 1 0,-1-1 0,1 0 0,-1 0 0,0 0-1,0 1 1,-1-1 0,1 0 0,-1 0 0,0 1 0,-3-8 0,3 10-1,0 1 0,0-1 0,-1 0 0,1 0 0,-1 1 0,1-1 0,-1 1 0,0-1 1,0 1-1,0 0 0,0 0 0,0 0 0,-3-2 0,5 3-10,-1-1 0,0 1 1,1 0-1,-1-1 0,0 1 0,1 0 0,-1 0 0,0-1 0,0 1 0,1 0 0,-1 0 1,0 0-1,0 0 0,0 0 0,1 0 0,-1 0 0,0 0 0,0 0 0,0 0 0,1 0 1,-1 1-1,0-1 0,0 0 0,1 0 0,-1 1 0,0-1 0,1 1 0,-1-1 0,0 1 1,1-1-1,-1 1 0,1-1 0,-1 1 0,1-1 0,-1 1 0,1 0 0,-1-1 0,0 2 1,1-1-5,0 0 1,0 0-1,0 0 1,0-1-1,0 1 1,0 0 0,0 0-1,1 0 1,-1-1-1,0 1 1,0 0-1,1 0 1,-1-1-1,0 1 1,1 0 0,-1-1-1,1 1 1,-1 0-1,1-1 1,-1 1-1,1-1 1,0 1 0,-1 0-1,1-1 1,-1 0-1,1 1 1,0-1-1,0 1 1,-1-1-1,2 1 1,25 8-1,-17-7 2,0-2 0,0 1 0,0-1 1,0 0-1,0-1 0,0 0 0,0-1 0,0 0 0,0-1 1,-1 0-1,1 0 0,-1-1 0,1 0 0,-1-1 0,8-5 0,-6 2 15,1 0-1,-2-1 1,1 0-1,-1-1 1,-1 0-1,0 0 0,0-1 1,-1 0-1,0-1 1,8-18-1,2-10 100,-2-2-1,-2 0 1,-2 0-1,-1-1 1,-3-1-1,5-65 1,-3 35 498,-12 68-201,-2 16-261,-3 21-34,-221 905 956,204-851-993,7-21 122,-39 97 0,56-160-189,-1 0-1,1 0 0,0 0 0,-1 0 0,1 1 1,-1-1-1,0 0 0,1 0 0,-1-1 0,0 1 1,0 0-1,1 0 0,-1 0 0,0 0 0,0-1 1,-2 2-1,3-2-7,-1 0 0,1 0 0,-1 0 1,1-1-1,0 1 0,-1 0 0,1 0 0,0 0 1,-1-1-1,1 1 0,0 0 0,-1 0 0,1-1 1,0 1-1,-1 0 0,1-1 0,0 1 1,0 0-1,-1-1 0,1 1 0,0-1 0,0 1 1,0 0-1,0-1 0,-1 1 0,1-1 0,0 1 1,0-1-1,-2-6 52,1 0 0,0-1 0,0-13-1,2-10 34,1 1 0,2-1 0,1 1 0,11-37 0,-10 46-31,1 0-1,1 0 1,1 1-1,1 0 1,0 0 0,23-29-1,-26 40-31,1 1-1,1 0 1,0 0-1,0 1 1,0 0-1,1 1 1,0 0-1,0 0 1,0 1-1,1 0 1,0 1-1,0 1 1,0-1-1,1 2 1,-1 0-1,0 0 1,1 1-1,0 0 1,-1 1-1,1 0 1,-1 1 0,21 4-1,-24-4-12,-1 1 1,0 1-1,1 0 1,-1 0-1,0 0 1,-1 1-1,13 8 1,0 3-106,21 20 0,-33-28-1,13 18-140,-6-7-4734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4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253 563 5224,'0'0'1180,"-9"10"-672,-25 25-79,-41 47 823,61-65-883,1 0 0,1 1 0,-12 22 0,17-26-108,0 1 1,1 0-1,1-1 0,0 2 0,1-1 1,1 0-1,-2 27 0,5-35-153,0 0 0,0 1 0,1-1 0,-1 0-1,2 0 1,-1 0 0,1 0 0,0-1 0,1 1 0,-1 0 0,1-1 0,1 0 0,-1 1-1,1-1 1,0 0 0,0-1 0,1 1 0,10 9 0,-7-8 44,-5-4-55,1 1-1,0-1 0,0 0 1,0 0-1,0 0 0,6 3 0,-9-6-80,1 0 0,-1 1 0,0-1 0,0 0 0,0 0 0,0 0 0,1 0 0,-1 0 0,0 0 0,0 0 0,0 0-1,0 0 1,1 0 0,-1-1 0,0 1 0,0-1 0,0 1 0,0-1 0,0 1 0,0-1 0,0 1 0,0-1 0,0 0 0,0 1-1,0-1 1,0 0 0,-1 0 0,1 0 0,0 0 0,-1 0 0,1 0 0,1-2 0,2-5 30,1-1 0,-1 0 0,0 0 0,-1-1 0,0 1 0,0-1 0,1-16 0,0-4 57,-1-34 1,-3 60-93,1-16 50,0 1 1,-2-1 0,0 1-1,-1 0 1,-1-1 0,-10-31-1,12 46-29,0 0-1,0 0 1,0 0-1,0 0 1,1-6-1,-1-1 473,93 364 160,-79-297-565,-2 0 1,-3 0-1,-2 0 0,-2 1 0,-3 0 0,-8 69 0,6-113-51,0 0-1,-2 0 1,-6 23 0,8-31-15,-1 1-1,-1 0 0,1-1 1,-1 1-1,1-1 1,-1 0-1,0 0 1,-1 0-1,1 0 1,-1-1-1,1 1 1,-6 3-1,6-6-6,-1 0-1,1 0 1,0 0 0,0 0-1,-1 0 1,1-1 0,0 0 0,-1 1-1,1-1 1,0-1 0,-1 1-1,1 0 1,-6-2 0,-43-12 197,45 10-196,-1 1 0,1-1 1,0 0-1,0-1 0,1 0 0,-1 0 1,1 0-1,-10-12 0,3 2 30,1-1-1,-14-24 0,22 34-45,1-1-1,1 1 1,-1-1 0,1 0-1,1 0 1,-1 0-1,1 0 1,0 0-1,0 0 1,1 0 0,0 0-1,1 0 1,-1-1-1,3-6 1,-1 0-11,2 1 0,-1-1 0,2 1 1,0 0-1,0 0 0,10-15 0,-6 15-3,0 0-1,1 1 1,0 0-1,1 0 1,16-12-1,66-47-94,-77 60 76,170-110-93,-135 89 102,-30 20 4,39-30-1,-39 24-9,31-35 0,-44 44 15,-1-1-1,0 0 0,0 0 0,-1-1 0,-1 0 0,7-17 0,-6 13 19,-2 5 13,-1 0 0,0 0-1,0 0 1,-1 0 0,2-18 0,-5 21 79,0 14-18,-1 18-39,0 3-35,0 11 10,6 78 0,-1-93-16,0 8 7,2 0 1,1 0-1,15 44 1,-21-75-15,1-1 1,-1 1-1,0-1 1,1 1-1,-1 0 1,0-1-1,1 1 0,-1-1 1,1 1-1,-1-1 1,1 1-1,-1-1 1,1 0-1,0 1 1,-1-1-1,1 0 1,-1 1-1,1-1 1,0 0-1,-1 0 1,1 1-1,0-1 1,-1 0-1,1 0 0,0 0 1,-1 0-1,1 0 1,0 0-1,0 0 1,-1 0-1,1 0 1,0 0-1,-1-1 1,2 1-1,0-1 2,0 1 1,0-1-1,-1 0 0,1 0 0,0 0 1,-1 0-1,1 0 0,0 0 0,-1 0 0,0 0 1,1-1-1,1-1 0,14-24 28,-1-1-1,24-55 1,-32 65-22,3-7 26,-1 0 0,6-27-1,-16 52-33,0 0-1,0 0 0,0 0 0,0 0 0,0 0 1,0 0-1,1 0 0,-1 0 0,0 0 0,0 0 1,0 0-1,0 0 0,0 0 0,0 0 0,0 0 1,0 1-1,0-1 0,0 0 0,0 0 1,0 0-1,0 0 0,0 0 0,0 0 0,0 0 1,0 0-1,0 0 0,0 0 0,0 0 0,0 0 1,0 0-1,1 0 0,-1 0 0,0 0 0,0 0 1,0 0-1,0 0 0,0 0 0,0 0 1,0 0-1,0 0 0,0 0 0,0 0 0,0 0 1,0 0-1,0 0 0,0 0 0,0 0 0,0 0 1,1 0-1,-1 0 0,0 0 0,3 12 18,4 31 21,-2-16-27,1 5-12,2 1 0,22 59 0,-29-89 7,0 0-1,0-1 1,0 1-1,1 0 1,-1-1-1,1 1 1,0-1-1,-1 0 1,1 1-1,0-1 1,1 0-1,-1 0 0,0 0 1,0-1-1,1 1 1,-1 0-1,1-1 1,0 0-1,-1 1 1,1-1-1,0 0 1,0-1-1,0 1 1,0 0-1,-1-1 1,1 0-1,0 1 0,0-1 1,0 0-1,0 0 1,0-1-1,0 1 1,0-1-1,0 1 1,0-1-1,0 0 1,-1 0-1,1 0 1,0-1-1,-1 1 1,1-1-1,-1 1 1,1-1-1,-1 0 0,0 0 1,4-3-1,17-21 50,0-1 0,-2-1 0,-1-1 0,-1-1-1,-1 0 1,26-65 0,-40 83-36,0 0 24,1 1 0,0 0 0,8-13 0,-16 31 0,0 0-1,0 0 1,1 1-1,1-1 1,-1 1-1,1-1 1,0 15-1,-1 69 66,2-81-78,-1 1 6,2 1 0,0-1-1,3 19 1,-3-27-23,0 1-1,0-1 1,0 0 0,1 0-1,-1 0 1,1 0-1,-1 0 1,1 0 0,0 0-1,0-1 1,1 1 0,-1-1-1,0 1 1,1-1-1,-1 0 1,5 3 0,-5-4-13,1-1 0,-1 1 1,1 0-1,-1-1 1,1 0-1,-1 1 1,1-1-1,-1 0 0,1 0 1,0-1-1,-1 1 1,1-1-1,-1 1 0,1-1 1,3-1-1,37-17 6,217-161-334,-165 109 214,-80 61-127,-15 10 234,0 0 0,0 0 0,0 0 1,0 0-1,0 0 0,0 0 0,0 0 0,0 0 0,0 0 0,0 0 0,0 0 1,0 0-1,0 1 0,0-1 0,0 0 0,0 0 0,0 0 0,0 0 0,0 0 0,0 0 1,0 0-1,0 0 0,0 0 0,0 0 0,0 0 0,0 0 0,0 0 0,0 0 0,0 0 1,0 0-1,0 0 0,0 0 0,0 0 0,0 0 0,0 1 0,-22 20-79,4-5 109,1 2 0,1 0 1,0 1-1,-23 37 0,34-47-12,-1 0-1,2 0 1,-1 1-1,1-1 1,1 1-1,0 0 1,0 0-1,1 1 1,0-1-1,1 0 1,0 1-1,0-1 1,3 19-1,-2-25-9,1-1 0,0 1 0,0-1-1,0 1 1,0-1 0,0 0 0,1 0 0,-1 0-1,1 1 1,0-1 0,0-1 0,0 1 0,1 0-1,-1-1 1,1 1 0,-1-1 0,1 1-1,3 1 1,-1-1 0,0-1 0,-1 0 0,1 0-1,0-1 1,0 1 0,0-1 0,0 0 0,0-1 0,0 1-1,1-1 1,6 0 0,0-1-4,-1 0-1,1-1 1,-1-1-1,1 0 1,-1 0 0,0-1-1,0-1 1,0 0-1,-1 0 1,14-9 0,-18 8-6,0 0-1,0 0 1,0 0 0,-1-1 0,0 0 0,0 0 0,-1 0 0,0 0 0,0-1-1,-1 0 1,0 0 0,4-16 0,0-6-30,-1 0 1,2-39-1,-4 3-49,-8-104-1,-20-68-57,18 185 120,-1 3-68,-1 0 1,-21-67-1,13 78-54,15 38 135,1-1 1,-1 1-1,0-1 1,0 0-1,1 1 1,-1 0-1,-1-1 1,1 1-1,0-1 1,0 1-1,0 0 1,-1 0-1,1 0 1,0 0-1,-1 0 1,1 0-1,-1 0 1,0 0 0,-2 0-1,2 1 6,0 1 1,0 0-1,0 0 1,1 0-1,-1 0 1,0 0-1,1 0 1,-1 1-1,1-1 1,-1 1-1,1-1 1,-1 1-1,1-1 1,0 1-1,0 0 0,0 0 1,0-1-1,0 1 1,0 0-1,0 3 1,-1-1-2,-14 29-14,1 1-1,2 1 0,2 0 0,1 1 1,1 0-1,3 1 0,-5 63 0,10-59 27,2 0-1,1-1 1,2 1-1,2-1 0,1 0 1,3 0-1,14 38 1,-17-57 14,2 0 0,0-1 1,1 0-1,1-1 0,17 22 1,-24-35-7,1 0 1,0 0-1,0-1 0,0 0 1,1 0-1,-1 0 1,1-1-1,1 1 1,-1-2-1,0 1 1,1-1-1,0 0 1,0 0-1,0-1 1,0 1-1,0-2 1,0 1-1,1-1 1,9 0-1,-12-1-1,-1-1-1,1 0 1,0 0-1,-1 0 1,1-1-1,-1 1 1,1-1-1,-1 0 1,0-1-1,0 1 1,0-1-1,0 0 1,0 0-1,-1 0 1,1 0-1,4-7 1,6-6 20,-1-2-1,15-23 1,-25 35-27,20-31 79,-1-1-1,-2-1 1,22-64 0,-39 94-8,-2 9 108,-5 18-68,1 12-80,1 0 1,2 0 0,1 0 0,1 0 0,1 0-1,2-1 1,1 1 0,1-1 0,22 56 0,-25-78-6,0 0 0,0 0 0,0 0 1,1 0-1,-1-1 0,2 0 0,-1 0 0,1 0 1,0-1-1,0 1 0,7 3 0,-11-8-23,-1 0 0,1-1-1,-1 1 1,1-1 0,0 0-1,-1 1 1,1-1 0,-1 0 0,1 0-1,0 0 1,-1 0 0,1 0-1,-1-1 1,1 1 0,-1 0-1,1-1 1,0 1 0,-1-1-1,1 1 1,-1-1 0,0 0 0,1 0-1,-1 1 1,1-1 0,-1 0-1,1-2 1,4-2 22,0-1 0,0 0 0,8-12 0,52-84 167,-46 68-138,2 2 1,31-39 0,-51 68-53,1 0 0,0 1 0,0-1 0,0 0 0,0 1 0,0 0 0,0 0 0,0 0 0,6-2 0,-9 4-7,1 0 1,-1 0 0,1 0-1,-1 0 1,1 0 0,-1 1 0,1-1-1,-1 0 1,1 0 0,-1 0-1,1 1 1,-1-1 0,1 0-1,-1 1 1,0-1 0,1 0 0,-1 1-1,0-1 1,1 1 0,-1-1-1,0 1 1,1-1 0,-1 0 0,0 1-1,0-1 1,1 1 0,-1-1-1,0 1 1,0 0 0,0-1-1,0 1 1,0-1 0,0 1 0,0-1-1,0 1 1,0-1 0,0 1-1,0 0 1,1 23 24,-4 0 24,0 1 0,-2-1 1,-10 33-1,4-21 40,9-26-58,-2 1 117,8-16 13,7-15-132,1-1 0,1 2-1,0 0 1,1 0 0,27-25-1,-19 21-16,-18 17-14,1 1 0,0-1 0,0 1-1,0 0 1,1 1 0,0-1 0,0 1-1,12-6 1,-17 10 0,0 0 0,0 0 0,-1 0 0,1-1-1,0 1 1,0 1 0,0-1 0,0 0 0,0 0 0,0 0 0,0 0-1,-1 1 1,1-1 0,0 0 0,0 1 0,0-1 0,0 0-1,-1 1 1,1-1 0,0 1 0,-1 0 0,1-1 0,0 1-1,-1 0 1,1-1 0,0 1 0,-1 0 0,1-1 0,0 3 0,14 29-7,-9-18 4,-4-10 5,0 1-1,0-1 1,1 0 0,0 0 0,0 0 0,0 0 0,0-1 0,1 1 0,-1-1 0,1 0 0,0 0 0,0 0 0,0 0 0,1-1 0,-1 0 0,0 0 0,1 0 0,0 0 0,-1-1 0,1 1 0,0-1 0,0 0-1,-1-1 1,1 1 0,0-1 0,9-1 0,5 0-14,0 0 0,1-2 0,-1 0 0,0-1 0,-1-1 1,1 0-1,-1-2 0,0 0 0,-1-1 0,1-1 0,-2-1 0,1 0 0,-1-1 0,26-24 0,-27 22-8,18-19-49,-30 30 67,-1 0-1,0-1 0,0 1 1,0-1-1,-1 1 1,1-1-1,0 0 1,-1 0-1,0 0 1,2-3-1,-3 6 6,-1 0-1,1 0 0,0 0 1,0 0-1,0 0 0,0 0 1,0 0-1,0 0 0,0 1 0,0-1 1,0 0-1,0 0 0,0 0 1,0 0-1,0 0 0,0 0 1,0 0-1,-1 0 0,1 0 1,0 0-1,0 0 0,0 0 1,0 0-1,0 0 0,0 0 1,0 1-1,0-1 0,-1 0 1,1 0-1,0 0 0,0 0 1,0 0-1,0 0 0,0 0 0,0 0 1,0 0-1,0 0 0,-1-1 1,1 1-1,0 0 0,0 0 1,0 0-1,0 0 0,0 0 1,0 0-1,0 0 0,0 0 1,0 0-1,-1 0 0,1 0 1,0 0-1,0 0 0,0 0 1,0 0-1,0-1 0,0 1 1,0 0-1,0 0 0,0 0 0,0 0 1,0 0-1,0 0 0,0 0 1,0 0-1,0-1 0,0 1 1,-10 9 8,8-7-8,-31 26 7,23-20-6,0 0 0,0 1 1,1 0-1,-13 18 0,11-11 17,2 0-1,0 1 1,1 1 0,1 0-1,1 0 1,0 0 0,1 1-1,-4 37 1,8-54-13,1 1 0,0 0 0,0 0 0,0 0 1,0 0-1,1 0 0,-1 0 0,1 0 0,1 3 0,-2-6-5,0 1 1,1-1-1,-1 0 0,0 1 0,0-1 0,0 1 0,1-1 1,-1 0-1,0 1 0,1-1 0,-1 0 0,0 0 0,1 1 1,-1-1-1,0 0 0,1 0 0,-1 0 0,1 1 0,-1-1 1,0 0-1,1 0 0,-1 0 0,1 0 0,-1 0 0,1 0 1,1 0-3,-1 0 0,0-1 0,0 1 0,0 0 0,1-1 1,-1 1-1,0-1 0,0 0 0,0 1 0,0-1 0,0 0 1,0 0-1,1-1 0,17-19 2,-1 0 1,-1-1 0,20-34-1,-11 16 22,42-63 104,-67 102-124,-1 0 1,1 0-1,0 0 0,-1 0 1,1 0-1,0 0 1,0 0-1,0 0 0,0 1 1,0-1-1,0 0 0,0 0 1,0 1-1,0-1 1,0 1-1,0-1 0,0 1 1,0 0-1,0-1 0,2 1 1,-2 0-2,0 0 1,0 0-1,0 1 0,0-1 1,0 1-1,0-1 0,0 0 1,-1 1-1,1 0 0,0-1 1,0 1-1,0-1 0,-1 1 1,1 0-1,0 0 0,-1-1 1,1 1-1,-1 0 1,2 1-1,2 7 4,0-1 0,-1 1 0,0 0 0,2 11 0,-4-19-6,9 44 14,-2 1 1,-1 0-1,-3 0 1,-1 1-1,-3-1 1,-6 53-1,1-57 0,-1 0-1,-3-1 0,-1 0 1,-2 0-1,-2-2 0,-2 1 1,-22 40-1,30-66 0,-1 1 1,-1-2-1,0 1 1,-1-2-1,-1 1 0,0-1 1,0-1-1,-1 0 1,-1-1-1,0-1 1,-16 10-1,19-14-1,1 0 1,-1 0 0,0-1-1,-1 0 1,1-1-1,-1 0 1,0-1-1,1 0 1,-1-1 0,0-1-1,0 0 1,0 0-1,0-1 1,0 0-1,1-1 1,-17-5 0,18 3-4,1 0 0,0-1 1,0 1-1,0-2 0,0 0 1,1 0-1,0 0 0,0-1 1,1 0-1,0 0 0,0-1 1,0 0-1,1-1 1,-8-13-1,3 2 7,1 0 1,1-1-1,1 0 0,1 0 1,-8-38-1,13 51-18,1 0 0,0 0 0,1 0 0,0-1 0,0 1 0,0 0 0,1 0 0,1 0 0,-1-1 0,1 1 0,1 1 0,-1-1 0,6-10 0,-2 8-14,-1 0-1,2 1 1,-1 0-1,1 0 1,1 0-1,-1 1 1,2 0-1,-1 1 0,12-8 1,-1 2-56,1 2 0,0 0 0,29-11-1,-4 5-3290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4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13464,'0'0'1752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5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 9744,'0'0'88,"38"-65"-264,24 40 24,39 0-168,-18 18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7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343 654 4720,'0'0'3518,"-13"-2"-2908,8 1-603,-17-2 592,0 0 0,-36 1 0,51 2-389,-1 0 0,1 1 0,0 0 0,-1 0 0,1 1 0,0 0 0,0 0 0,0 1 0,0 0 0,1 0 0,-1 0 0,1 1 0,-12 9 0,5 1 206,0 0 1,-13 19-1,8-9-27,13-17-277,0 0 0,1 0 0,-1 1 1,1 0-1,1 0 0,0 0 0,0 0 0,1 0 0,-3 13 0,2-1 257,1 1-1,2 39 1,0-55-319,1 1 0,0 0 1,0-1-1,0 1 0,1-1 1,-1 0-1,1 1 0,1-1 1,-1 0-1,1 0 0,-1 0 1,7 7-1,-3-5 10,0-1 0,0 0 0,0 0 0,1-1 0,-1 0 1,1 0-1,15 7 0,-9-6-17,0-1 1,0 0 0,0-1-1,1 0 1,0-1-1,-1-1 1,1 0 0,0-1-1,0 0 1,19-2-1,-13-2-29,0 0-1,0-2 0,0 0 1,-1-2-1,1 0 0,-2-1 1,1-1-1,-1 0 0,0-2 1,-1 0-1,0-1 0,-1 0 1,0-1-1,-1-1 0,-1-1 1,0 0-1,18-27 0,-27 34-17,0 1 1,0-2-1,-1 1 0,0-1 0,-1 1 0,0-1 0,4-15 0,-6 21 3,-1 0 0,1 1 1,-1-1-1,1 0 0,-1 1 0,0-1 1,0 0-1,0 1 0,-1-1 0,1 1 1,-1-1-1,1 0 0,-1 1 0,0-1 1,0 1-1,0-1 0,0 1 0,0 0 1,-1-1-1,1 1 0,-1 0 1,0 0-1,1 0 0,-1 0 0,0 0 1,0 0-1,0 1 0,0-1 0,-1 1 1,-4-3-1,0 1 4,0 1 0,0-1 0,0 2 0,0-1 0,-1 1 1,1 0-1,-1 1 0,1-1 0,0 2 0,-1-1 0,1 1 0,-1 0 1,1 0-1,0 1 0,0 0 0,0 1 0,0-1 0,-12 7 0,10-4 3,0 1-1,0 0 0,1 0 1,0 0-1,0 1 1,1 1-1,0-1 0,0 1 1,1 0-1,0 0 0,0 1 1,-8 18-1,12-23 0,1 0 1,0 1-1,0 0 0,0-1 0,0 1 1,1 0-1,0-1 0,0 1 0,0 0 1,1-1-1,0 1 0,0-1 0,0 1 1,0-1-1,0 1 0,1-1 0,0 1 1,0-1-1,0 0 0,1 0 0,-1 0 1,1 0-1,4 4 0,3 3 8,0 0-1,0 0 1,1-1-1,0-1 0,1 0 1,14 8-1,-16-11-4,1 0 0,0-1 0,0 0-1,0-1 1,1-1 0,20 5 0,-24-7-2,0 0 0,0 0 0,-1-1 1,1 0-1,0-1 0,0 1 0,0-1 1,-1-1-1,1 0 0,-1 0 0,13-5 1,-5 0 8,-1 0 0,0-2 1,0 1-1,-1-2 0,0 0 1,-1 0-1,0-1 0,-1 0 1,20-26-1,-31 36-14,19-28 32,1 2-1,1 0 1,1 1 0,30-27-1,-51 52-29,-1 0 1,1 1-1,0-1 1,-1 0-1,1 1 1,0-1-1,0 0 1,0 1-1,0-1 0,0 1 1,0-1-1,0 1 1,0 0-1,0 0 1,0-1-1,0 1 0,0 0 1,0 0-1,0 0 1,0 0-1,1 0 1,-1 0 0,-1 1 1,1-1 0,0 1-1,-1-1 1,1 1 0,-1 0-1,0-1 1,1 1 0,-1-1-1,1 1 1,-1 0 0,0-1-1,0 1 1,1 0 0,-1 0-1,0-1 1,0 1 0,0 0-1,0-1 1,0 1 0,0 1-1,0 6 23,0 0-1,-1-1 0,0 1 0,-2 9 0,-18 49 121,13-40 59,-10 44 0,18-57 217,7-16-220,15-23-102,-14 15-45,8-10-18,-9 11-20,0 1 0,0-1-1,1 1 1,1 1 0,-1-1 0,1 2-1,1-1 1,-1 1 0,19-10 0,-27 17-18,-1 0-1,1 0 1,0 0 0,0 0 0,0 0 0,-1 0 0,1 0 0,0 0 0,0 0 0,-1 0 0,1 0 0,0 1 0,-1-1-1,1 0 1,0 1 0,-1-1 0,1 0 0,0 1 0,-1-1 0,1 1 0,0-1 0,-1 1 0,1-1 0,-1 1 0,1-1-1,-1 1 1,0 0 0,2 1 0,12 22 12,-13-22-8,13 33 3,-11-26-1,1-1 0,-1 0 0,1 0 0,0 0 0,6 7 0,-8-12-2,0-1-1,1 0 1,-1 1-1,1-1 1,-1 0-1,1 0 1,0-1-1,-1 1 1,1 0-1,0-1 1,0 0-1,0 0 1,1 0 0,-1 0-1,0 0 1,0 0-1,7 0 1,0-1-2,0 0 0,1-1 0,-1 0 0,0-1 0,0 0 0,0 0 0,0-1 0,-1 0 0,1-1 0,-1 0 0,1 0 0,-1-1 0,11-8 0,5-6-23,-1 0-1,-1-2 1,23-26-1,-33 32 8,-1 0-1,-1-1 0,0-1 0,-1 0 0,0 0 0,-2-1 1,0 0-1,-1-1 0,-1 1 0,-1-1 0,5-29 0,-2-13-52,-3 0 0,-3-83-1,-3 116 54,1-51-92,-20-146 1,19 218 94,-1 0 0,0 0 0,-1 1 0,1-1 0,-6-8 0,7 13 5,1 2 6,0 0-1,0 0 1,0-1-1,-1 1 1,1 0-1,0 0 1,0 0-1,0 0 1,0 0 0,-1-1-1,1 1 1,0 0-1,0 0 1,0 0-1,-1 0 1,1 0-1,0 0 1,0 0 0,0 0-1,-1 0 1,1 0-1,0 0 1,0 0-1,0 0 1,-1 0-1,1 0 1,0 0 0,0 0-1,0 0 1,-1 0-1,1 0 1,0 0-1,0 0 1,0 0-1,-1 0 1,1 1-1,0-1 1,0 0 0,0 0-1,0 0 1,-1 0-1,1 0 1,0 1-1,0-1 1,0 0-1,0 0 1,0 0 0,0 0-1,-1 1 1,1-1-1,0 0 1,-8 12-5,4 0 6,-1 0-1,2 0 1,0 0 0,0 1-1,1-1 1,0 1 0,1 0 0,1 14-1,-1-6 6,-2 48 56,4 0-1,2 0 1,3 0-1,3-1 1,3 0-1,42 132 1,-46-177-8,2-1 0,19 35 0,-24-48-26,1-1 1,0 1-1,0-1 1,1-1-1,0 1 0,0-1 1,0 0-1,1-1 1,11 7-1,-14-10-10,-1-2 1,1 1-1,0-1 0,0 1 0,0-1 0,0 0 0,0-1 0,1 0 0,-1 1 1,0-2-1,0 1 0,0 0 0,0-1 0,0 0 0,10-3 0,3-2 24,0-1-1,31-16 1,-41 19-41,0 0 0,-1 0 0,1-1 1,-1 1-1,0-2 0,0 1 0,0-1 0,-1 0 0,0 0 1,0-1-1,-1 0 0,1 0 0,-1 0 0,7-16 0,-4 4-5,-5 14 1,-1 1 0,0-1 0,0-1 0,-1 1 0,3-9 1,-4 12 1,0 0 0,0 0 1,-1 0-1,1 0 1,0 0-1,-1 0 1,1 0-1,-1 0 1,1 0-1,-1 0 1,0 0-1,0 0 1,0 1-1,0-1 1,0 0-1,0 1 1,-1-1-1,1 0 1,-2-1-1,-1 1 3,1-1-1,-1 1 0,1 0 1,-1 0-1,0 0 1,1 0-1,-1 1 0,0-1 1,0 1-1,-1 0 1,1 0-1,0 0 0,0 1 1,0 0-1,0 0 1,-8 0-1,3 1 3,0 0 0,0 0 1,1 1-1,-1 0 0,0 1 0,1 0 0,-9 4 1,8-2-1,2 0 0,-1 1 0,1 0 1,-1 0-1,2 0 0,-1 1 1,1 0-1,0 1 0,0-1 0,1 1 1,0 0-1,1 0 0,-1 1 0,1-1 1,1 1-1,0 0 0,0 0 1,-2 17-1,4-20 0,-1 1 0,1 0-1,1 0 1,0 0 0,0 0 0,0 0 0,1 0 0,0-1 0,0 1-1,0 0 1,1 0 0,0-1 0,1 1 0,0-1 0,-1 0 0,2 1-1,-1-1 1,1-1 0,0 1 0,0-1 0,1 1 0,-1-1 0,1 0-1,0-1 1,1 1 0,5 3 0,-6-6 1,0 1-1,1-1 1,-1 0-1,0-1 1,1 1-1,-1-1 1,1 0-1,0-1 1,-1 1-1,1-1 1,-1 0 0,1 0-1,8-2 1,5-2-8,0 0 1,28-10-1,-31 8-7,-1 0 1,1 0-1,-1-2 0,0 0 0,-1 0 1,0-1-1,0-1 0,-1-1 0,13-12 1,-15 12 7,0 0-1,1 1 1,0 0 0,1 0 0,0 1 0,1 1 0,0 1 0,0 0-1,24-8 1,-35 14 11,0 1 1,0 0-1,0-1 0,0 1 0,0 1 0,1-1 0,-1 0 0,0 1 1,0-1-1,0 1 0,0 0 0,0 0 0,0 1 0,3 0 0,39 26 106,-35-21-83,23 16 40,-14-9 59,34 18 0,-46-28-125,1-1 1,-1 0-1,1-1 0,-1 0 1,1 0-1,0 0 0,0-1 1,14 1-1,-22-2-12,0 0-1,0 0 1,0 0 0,0 0-1,0 0 1,0 0-1,0 0 1,0 0 0,0 0-1,0 0 1,0 0 0,0 0-1,0 0 1,0 0 0,0 0-1,0 1 1,0-1 0,0 0-1,0 0 1,0 0 0,0 0-1,0 0 1,0 0-1,0 0 1,0 0 0,0 0-1,0 0 1,0 0 0,0 0-1,0 0 1,0 0 0,0 1-1,0-1 1,0 0 0,0 0-1,0 0 1,0 0 0,0 0-1,0 0 1,0 0-1,1 0 1,-1 0 0,0 0-1,0 0 1,0 0 0,0 0-1,0 0 1,0 0 0,0 0-1,0 0 1,0 0 0,0 0-1,0 0 1,0 0 0,0 0-1,0 0 1,1 0-1,-1 0 1,0 0 0,-9 0-3481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8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0 314 12760,'0'0'544,"67"-15"-272,25 3 48,11-11-8,3 0-80,-5-4 0,-13-7 136,-13 9 0,9 0 40,-3-4-8,-3-5-49,-16 5 1,-12 10-296,-12 0-8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6:58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4312,'0'0'5904,"9"10"-5731,28 34-8,-35-42-113,-1 0-1,1 0 0,-1-1 0,1 1 1,0-1-1,0 1 0,-1-1 1,1 1-1,0-1 0,1 0 0,-1 0 1,0 0-1,0 0 0,0 0 1,1 0-1,-1-1 0,0 1 0,0-1 1,1 0-1,-1 1 0,1-1 1,-1 0-1,0-1 0,1 1 0,-1 0 1,0-1-1,1 1 0,2-2 1,17-1 291,-11 2-136,0 0 0,22-6 0,7-1 51,136-21 478,-166 28-601,0 1 0,1 0 0,-1 0 0,0 1 0,0 0 0,0 1 0,16 4 0,-18-3-5,-1 0 721,-9-7-2886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6:58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5720,'0'0'5352,"11"1"-5066,8 1-2,1-2-1,26-2 1,-28 1 47,-1 1-1,1 0 1,27 5 0,12 1 127,33 0 416,-90-6-872,42 4 533,-40-3-489,0-1-1,1 0 0,-1 1 1,0-1-1,0 1 0,0 0 1,1 0-1,-1 0 0,0 0 0,0 0 1,0 0-1,0 0 0,0 1 1,3 2-1,-4 0-1972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2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209 490 4008,'0'0'4244,"-10"2"-3999,2 0-204,-3-1 120,-1 1 1,1 1-1,0 0 0,1 1 0,-15 6 0,19-7-27,1 0 1,0 0-1,-1 1 0,1 0 1,1 0-1,-1 0 0,1 0 1,-1 1-1,1 0 1,0 0-1,1 0 0,-1 0 1,1 1-1,0-1 0,1 1 1,-5 11-1,-4 15 274,7-22-239,1-1-1,0 1 0,0 1 0,-1 13 0,0 5 172,3-25-284,0 0-1,1 1 1,-1-1 0,1 1 0,-1-1 0,1 0-1,1 1 1,-1-1 0,1 0 0,-1 1-1,1-1 1,1 0 0,-1 0 0,0 1-1,5 6 1,-3-5-3,1 0-1,0 0 1,0-1-1,0 1 1,1-1-1,0 0 1,0 0-1,11 7 1,-13-10-32,1 0-1,-1-1 1,1 1 0,-1-1-1,1 0 1,0 0 0,-1 0-1,1-1 1,0 1 0,0-1-1,-1 0 1,1 0 0,0 0-1,0 0 1,0-1 0,-1 0-1,1 0 1,4-1 0,0-1-7,1 0 0,-1 0 0,0-1 0,0 0 1,0 0-1,-1-1 0,1 0 0,-1 0 1,-1-1-1,1 0 0,-1 0 0,0-1 0,0 0 1,0 0-1,-1 0 0,0-1 0,-1 1 1,0-1-1,0 0 0,0 0 0,-1-1 0,-1 1 1,1-1-1,-1 0 0,-1 1 0,0-1 1,0 0-1,0 0 0,-2-15 0,-20-128 84,8 67-26,9 34-45,3-88 1,3 60-15,-3 61-13,0 1 0,-8-34 0,1 15 0,8 28-9,1 8 8,-1-1-1,0 1 1,0 0 0,0-1 0,0 1 0,0-1 0,0 1-1,0 0 1,0-1 0,0 1 0,0-1 0,0 1 0,0 0-1,0-1 1,0 1 0,0-1 0,0 1 0,0 0-1,0-1 1,-1 1 0,1-1 0,0 1 0,0 0 0,0-1-1,-1 1 1,1 0 0,0-1 0,-1 1 0,1 0-1,0 0 1,-1-1 0,1 1 0,0 0 0,-1 0 0,1-1-1,0 1 1,-1 0 0,0 0 0,1 0-18,-1 6 7,1 1 1,-1-1-1,0 1 0,-3 6 0,-2 16-21,1 16-9,3 0 0,1 1 0,2-1 0,2 0 0,10 48 0,6-18 5,-12-49 20,-1-1 0,5 52 0,-8-59 9,0 1 0,1-1 0,1 0 0,0-1 0,1 1 1,1-1-1,16 28 0,-3-5 9,-19-37 1,0-1 0,0 1 1,0-1-1,1 1 0,-1-1 1,0 1-1,1-1 0,0 0 1,0 0-1,0 0 0,0 0 1,0 0-1,0-1 0,0 1 1,0 0-1,1-1 1,-1 0-1,1 1 0,-1-1 1,1 0-1,-1 0 0,1-1 1,0 1-1,-1-1 0,1 1 1,0-1-1,0 0 0,-1 0 1,1 0-1,0 0 0,0 0 1,-1-1-1,1 1 0,0-1 1,-1 0-1,1 1 1,3-3-1,3-2 15,1-1 0,-2 1 1,1-1-1,-1-1 0,0 0 1,0 0-1,-1-1 0,8-9 1,-3 2 25,-2 0 0,0-1 1,15-30-1,-23 40-31,0 0 0,-1 1-1,1-1 1,-1 0 0,0 0-1,-1 0 1,1 0 0,-1 0 0,0 1-1,-2-10 1,0 5 19,0 0 0,0 0-1,-1 0 1,0 1 0,-7-14 0,9 22-26,0-1 1,1 1-1,-1 0 1,0-1-1,0 1 1,-1 0 0,1 0-1,0-1 1,0 1-1,0 0 1,-1 0 0,1 0-1,-1 1 1,1-1-1,0 0 1,-1 1-1,0-1 1,1 0 0,-1 1-1,-1-1 1,2 1-3,1 0 1,0 0 0,0 0-1,-1 0 1,1-1-1,0 1 1,-1 0-1,1 0 1,0 0-1,0 0 1,-1-1 0,1 1-1,0 0 1,0 0-1,0-1 1,-1 1-1,1 0 1,0-1 0,0 1-1,0 0 1,0 0-1,0-1 1,0 1-1,-1 0 1,1-1-1,0 1 1,0 0 0,0-1-1,0 1 1,0 0-1,0-1 1,0 1-1,0 0 1,1-1 0,-1 1-1,0 0 1,0-1-1,0 1 1,0 0-1,0 0 1,0-1 0,1 1-1,-1 0 1,0 0-1,0-1 1,0 1-1,1 0 1,-1 0-1,0-1 1,0 1 0,1 0-1,-1 0 1,0 0-1,0-1 1,1 1-1,-1 0 1,1 0 0,6-1-8,1 0 1,0 0-1,0 0 1,0 1-1,-1 1 1,1-1 0,0 1-1,0 1 1,-1-1-1,1 1 1,-1 1-1,1-1 1,11 7 0,-14-6 3,0 1 1,0-1 0,-1 1-1,1 0 1,-1 0 0,0 0-1,0 1 1,-1-1 0,1 1-1,-1 0 1,0 0 0,0 1-1,3 8 1,1 6 27,-1 1 0,5 32 0,-8-34 24,1 0-1,13 35 0,-17-52-49,1 0 0,0 0 0,0 0 0,-1-1 0,1 1-1,1 0 1,-1-1 0,0 1 0,0-1 0,1 1-1,-1-1 1,0 0 0,1 0 0,0 1 0,-1-1-1,1 0 1,-1 0 0,1 0 0,0-1 0,0 1-1,0 0 1,0-1 0,-1 1 0,1-1 0,0 0 0,0 1-1,0-1 1,0 0 0,0 0 0,0 0 0,0-1-1,0 1 1,0 0 0,0-1 0,2 0 0,5-2 12,1-1 0,-1 0 0,0-1 0,0 0 0,10-8 0,-14 10-12,5-5 13,0-1 0,-1 0 0,0 0 0,-1 0 0,1-1 0,-2-1 0,12-20-1,-2 6 43,-15 21-46,0 0-1,-1 1 0,1-1 0,-1 0 0,0 0 0,1-6 0,5-14 23,-3 22-29,-3 11 1,-2 29 5,1-4-5,0-27 12,1 0-1,0-1 0,1 1 0,-1 0 0,2-1 0,-1 1 1,0-1-1,6 10 0,-6-15-11,-1 1-1,0-1 1,1 1 0,-1-1 0,0 1-1,1-1 1,0 0 0,-1 0 0,1 0-1,0 0 1,0 0 0,-1 0-1,1 0 1,0 0 0,0-1 0,0 1-1,0-1 1,0 0 0,0 1 0,0-1-1,0 0 1,0 0 0,0 0 0,0 0-1,0-1 1,0 1 0,0 0 0,0-1-1,0 0 1,0 1 0,0-1 0,-1 0-1,3-1 1,7-3 23,0-1 0,-1 0 0,0-1 0,0 0 0,-1 0 0,11-12 0,-12 9-15,-2-1 0,1 0 0,-2 0 0,1-1 0,-2 1 0,7-21-1,-4 10 7,2-6 12,-1 0 0,-1 0 0,-2-1 0,0 0 0,-2 0 0,-2 0 0,0 0 0,-2 0-1,-1 0 1,-1 0 0,-8-31 0,-7-20 90,-10-37 143,30 128-198,-1 0-1,0 0 1,0 13-1,2 33-55,47 511-34,-48-406 1,-3-132 43,-2 1 0,-1-1 0,-11 36 1,14-61-12,-2 6 18,0-1 1,0 1-1,-2-1 0,-9 19 1,13-27-18,0 0 0,0 0 1,-1 0-1,1 0 0,-1-1 1,0 1-1,0 0 0,1-1 0,-1 1 1,0-1-1,0 1 0,0-1 1,-1 0-1,1 0 0,0 0 0,0 0 1,-1-1-1,1 1 0,0 0 1,-1-1-1,1 0 0,0 1 0,-1-1 1,1 0-1,-1 0 0,1 0 1,0-1-1,-1 1 0,-2-1 0,3 0-5,0 1 0,-1-1-1,1 0 1,0 0-1,0 0 1,-1 0-1,1-1 1,0 1-1,0 0 1,1-1-1,-1 1 1,0-1-1,0 0 1,1 0-1,-1 1 1,1-1 0,-1 0-1,1-1 1,-2-3-1,1 2 12,1 0 1,0-1-1,0 0 0,0 1 1,0-1-1,1 0 0,0 1 1,0-1-1,1-9 0,0 4 7,1 0 0,0 0-1,1 1 1,0-1-1,1 0 1,0 1 0,0 0-1,1 0 1,8-12-1,17-16-24,1 1-1,36-32 0,-37 40 15,-1 0-1,-2-2 1,0-1-1,32-50 1,-45 60 7,20-23 0,-23 33-14,-1-2 0,-1 0 0,0 0 1,-1 0-1,12-26 0,-13 15-5,0 0 1,5-46-1,-1 8 31,-9 53-17,-1 0-1,0 0 0,-1 1 1,0-1-1,0 0 1,-1 0-1,0 0 1,0 0-1,-5-13 1,1 9 127,7 25-53,1 12-81,27 215 17,-7-39 70,-8-52 186,-17-115-106,0-12 4,1-15-27,-3-12-141,-2-16-177,3-7-2556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3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10040,'0'0'1094,"10"-1"-723,25-3-85,22-3 475,99 2 0,-155 5-748,23 2 343,43 8 1,-60-9-210,1 1 0,-1 0-1,0 1 1,0 0 0,0 0-1,-1 0 1,1 1 0,-1 0-1,0 0 1,10 9 0,-9-1-1924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3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8936,'0'0'720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2.7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1296 12056,'0'0'1176,"14"-2"-767,3-1-287,-1 0 1,1-1-1,-1-1 1,0 0-1,0-1 1,0-1-1,27-17 1,-21 7 69,0-1 0,-1-1 1,-1-1-1,-1 0 0,22-31 0,-4-2 366,38-71 0,-23 19 484,53-159 0,-78 193-431,-20 44 590,-47 175-740,7 2 1,-14 154-1,45-292-423,-1 17 138,-1 57 1,4-80-133,1 1 0,-1 0 0,1-1 0,0 0 0,1 1 0,-1-1 0,1 0 0,0 1 0,1-1 0,0 0 0,0-1 0,0 1 0,1 0 0,6 7 0,-9-12-32,0 0-1,1 0 1,-1 0 0,0-1 0,1 1 0,-1 0 0,0-1 0,1 1 0,-1-1 0,1 1 0,-1-1 0,1 0 0,-1 0 0,1 0 0,-1 0 0,1 0-1,0 0 1,-1 0 0,1 0 0,-1 0 0,1-1 0,-1 1 0,0-1 0,1 1 0,-1-1 0,1 0 0,-1 1 0,0-1 0,1 0 0,-1 0 0,0 0-1,2-2 1,5-4 29,0 0-1,0 0 0,10-13 0,24-34 126,-2-2-1,62-119 1,43-138 144,-81 170-171,-50 110-107,26-53 235,51-162 0,-57 124 389,-189 677 1256,93-322-1404,14-60-45,3 7 369,40-165-475,3-20 120,4-22-95,0 18-324,3-14 69,1 0 0,1 0 0,1 1 0,14-29 0,-22 52-119,1 0-1,0 0 1,-1 0-1,1 0 1,-1 0-1,1 0 1,0 0 0,0 1-1,0-1 1,-1 0-1,1 0 1,0 1-1,0-1 1,0 1 0,0-1-1,0 1 1,0-1-1,0 1 1,0 0-1,1-1 1,-1 1-1,0 0 1,0 0 0,0 0-1,0 0 1,0 0-1,0 0 1,0 0-1,1 0 1,-1 0 0,0 0-1,0 1 1,0-1-1,0 0 1,0 1-1,0-1 1,0 1-1,0-1 1,0 1 0,0 0-1,0-1 1,0 1-1,1 1 1,6 5 30,0 0 0,-1 1 0,13 14 0,-12-12-18,10 10 14,1 0 0,1-1-1,43 32 1,-56-46-32,0 0 0,1-1 0,-1 0 0,1 0 0,0-1 0,0 0 0,0-1 0,0 1 0,1-1 0,-1-1 0,1 0 0,-1 0 0,1 0 0,-1-1 0,1-1 0,-1 1 0,12-3 0,-13 1 9,-1-1 1,1 1-1,0-1 0,-1 0 1,0-1-1,0 1 1,0-1-1,0-1 0,-1 1 1,1-1-1,-1 0 0,0 0 1,0 0-1,-1-1 0,0 1 1,0-1-1,0 0 1,5-12-1,-4 6 14,-1 1 1,0-1-1,-1 0 1,0 0-1,-1 0 1,0-1-1,-1 1 1,0 0-1,-2-24 1,0 29-20,0 1 0,-1-1 0,0 1 0,0 0 0,-5-11 0,6 15-5,0 1-1,1-1 1,-1 1 0,-1-1-1,1 1 1,0-1-1,0 1 1,0 0-1,-1 0 1,1-1 0,-3 0-1,3 1 0,1 1 0,-1 0 0,0 0 0,0-1 1,0 1-1,0 0 0,1 0 0,-1 0 0,0 0 0,0 0 0,0 0 0,0 0 0,1 0 0,-1 0 0,0 1 0,0-1 0,0 0 0,1 0 0,-1 1 1,0-1-1,0 0 0,1 1 0,-1-1 0,0 1 0,1-1 0,-2 2 0,-6 6 0,0 1 0,1 0 0,0 0 0,0 1 0,0-1 0,2 2 0,-1-1 0,1 1 0,1 0 0,0 0 0,0 0 0,1 0 0,1 1 0,0-1 0,-1 14 0,4-20 0,-1 0 0,1 0 0,0 0 0,1 0 0,-1 0 0,1 0 0,0 0 0,0-1 0,1 1 0,-1-1 0,1 1 0,0-1 0,0 0 0,1 0 0,-1 0 0,5 3 0,-2-1 0,1 0 0,0-1 0,0 0 0,0 0 0,1-1 0,0 0 0,0 0 0,14 5 0,-17-8 0,1-1 0,-1 1 0,1-1 0,-1 0 0,1 0 0,-1 0 0,1-1 0,-1 0 0,1 0 0,-1 0 0,1-1 0,-1 1 0,0-2 0,0 1 0,0 0 0,0-1 0,0 0 0,-1 0 0,1 0 0,6-8 0,5-3 0,-1-1 0,-1-1 0,0 0 0,12-20 0,82-134 0,-90 149 0,-18 21 0,0-1 0,1 1 0,-1 0 0,1-1 0,-1 1 0,0 0 0,1 0 0,-1 0 0,1-1 0,-1 1 0,0 0 0,1 0 0,-1 0 0,1 0 0,-1 0 0,1 0 0,-1 0 0,1 0 0,-1 0 0,0 0 0,1 0 0,-1 0 0,1 0 0,-1 0 0,1 0 0,-1 0 0,1 0 0,-1 1 0,0-1 0,1 0 0,-1 0 0,1 1 0,-1-1 0,0 0 0,1 1 0,-1-1 0,0 0 0,1 1 0,-1-1 0,0 0 0,0 1 0,1-1 0,-1 0 0,0 1 0,0-1 0,0 1 0,1-1 0,-1 1 0,0-1 0,0 0 0,0 1 0,0-1 0,0 1 0,0 0 0,2 15 0,0 0 0,-1 0 0,0 0 0,-2-1 0,-4 31 0,3-19 0,1-17 0,-2 18 0,-8 40 0,10-62 0,0 1 0,-1-1 0,0 0 0,0-1 0,-1 1 0,1 0 0,-1-1 0,-1 1 0,1-1 0,-1 0 0,1 0 0,-10 8 0,12-12 0,0-1 0,0 1 0,0-1 0,0 1 0,0-1 0,0 1 0,0-1 0,-1 0 0,1 1 0,0-1 0,0 0 0,0 0 0,0 0 0,-1 0 0,1 0 0,0 0 0,0 0 0,0-1 0,0 1 0,-1 0 0,1-1 0,0 1 0,0 0 0,0-1 0,0 1 0,0-1 0,0 0 0,-1-1 0,1 2 0,0-1 0,1 1 0,-1-1 0,0 1 0,1-1 0,-1 0 0,1 0 0,-1 1 0,1-1 0,-1 0 0,1 0 0,0 1 0,-1-1 0,1 0 0,0 0 0,-1 0 0,1 0 0,0 0 0,0 1 0,0-1 0,0 0 0,0 0 0,0 0 0,0 0 0,0 0 0,1 0 0,-1 0 0,0 1 0,0-1 0,1 0 0,-1 0 0,0 0 0,1 1 0,-1-1 0,1 0 0,-1 0 0,1 1 0,0-2 0,3-1 0,-1 0 0,1 0 0,0 0 0,0 0 0,0 1 0,0-1 0,0 1 0,0 0 0,7-2 0,43-10 0,-35 10 0,-2 0 0,29-7 0,55-20 0,-86 25 0,0 0 0,-1-2 0,0 1 0,0-2 0,-1 0 0,0 0 0,18-19 0,-19 17 0,31-35 0,-41 43 0,0 1 0,0-1 0,0 0 0,0 1 0,-1-1 0,1 0 0,-1 0 0,0 0 0,1-1 0,-2 1 0,1 0 0,0 0 0,-1 0 0,1-1 0,-1-4 0,0 8 0,0-1 0,0 1 0,0-1 0,0 1 0,0 0 0,0-1 0,0 1 0,0-1 0,0 1 0,0 0 0,0-1 0,0 1 0,-1-1 0,1 1 0,0 0 0,0-1 0,0 1 0,-1 0 0,1-1 0,0 1 0,0 0 0,-1-1 0,1 1 0,0 0 0,-1-1 0,1 1 0,0 0 0,-1 0 0,1 0 0,0-1 0,-1 1 0,1 0 0,-1 0 0,1 0 0,0 0 0,-1 0 0,1 0 0,-1 0 0,1 0 0,0 0 0,-1 0 0,1 0 0,-1 0 0,1 0 0,0 0 0,-1 0 0,1 0 0,-1 0 0,1 0 0,0 0 0,-1 1 0,1-1 0,0 0 0,-1 0 0,1 1 0,0-1 0,-1 0 0,1 0 0,0 1 0,-1-1 0,1 0 0,0 1 0,0-1 0,-1 0 0,1 1 0,-20 23 0,18-22 0,0 0 0,1 1 0,-1-1 0,1 1 0,-1-1 0,1 1 0,0-1 0,0 1 0,0 0 0,0 0 0,0-1 0,1 1 0,-1 0 0,1 0 0,0 0 0,0 0 0,0-1 0,0 1 0,0 0 0,1 0 0,-1 0 0,1 0 0,0-1 0,0 1 0,0 0 0,0 0 0,0-1 0,1 1 0,-1-1 0,1 1 0,-1-1 0,1 0 0,0 0 0,3 3 0,2 2 0,0-1 0,1 0 0,0-1 0,0 0 0,0 0 0,0 0 0,1-1 0,16 6 0,-11-7 0,0 0 0,0 0 0,0-1 0,0-1 0,0-1 0,1 0 0,-1 0 0,0-2 0,25-4 0,-38 6 43,0-1 0,0 1-1,0 0 1,0 0 0,0-1 0,0 1-1,0 0 1,-1-1 0,1 1 0,0-1-1,0 1 1,0-1 0,-1 1 0,1-1 0,0 0-1,0 1 1,0-2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8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1029 3712,'0'0'7190,"11"-12"-6799,8-10-233,1-1 237,26-24 0,-42 43-306,0 1-1,0 0 1,0 0 0,0 0-1,1 0 1,-1 1-1,1 0 1,0-1 0,-1 2-1,1-1 1,10-2 0,-12 4-61,-1 0 0,0 0 0,1 0 0,-1 0 0,0 1 0,1-1 0,-1 0 0,0 1 0,1 0 0,-1-1 0,0 1 0,0 0 0,0 0 0,0 1 0,0-1 1,0 0-1,0 1 0,0-1 0,0 1 0,0-1 0,-1 1 0,1 0 0,-1 0 0,1 0 0,-1 0 0,0 0 0,2 3 0,24 53 369,-20-40-249,1 0 0,1-1 0,1 0-1,14 19 1,-23-34-132,1 0-1,0 0 1,-1-1 0,1 1-1,0-1 1,0 0-1,0 1 1,0-1-1,0 0 1,0 0 0,0 0-1,1-1 1,-1 1-1,0 0 1,1-1 0,-1 1-1,0-1 1,1 0-1,-1 0 1,0 0-1,1 0 1,-1 0 0,0-1-1,1 1 1,-1-1-1,0 1 1,0-1 0,1 0-1,-1 0 1,0 0-1,0 0 1,0 0-1,0 0 1,0-1 0,0 1-1,-1-1 1,1 1-1,0-1 1,-1 0 0,1 0-1,-1 0 1,1 0-1,-1 0 1,2-3 0,6-14 18,-1 0 1,-1-1 0,0 0 0,-1 0 0,3-26 0,-7 33-9,0 0 1,-1-1-1,-1 1 0,0-1 0,-1 1 1,0-1-1,-1 1 0,0 0 0,-7-19 1,3 22 50,6 9-68,-1 0 0,0 0 1,1 1-1,-1-1 0,1 0 1,-1 0-1,1 0 0,0 0 1,-1 0-1,1 0 0,0 0 1,-1 0-1,1 0 0,0-1 1,0 1 78,8 6-52,0-1 0,-1 2 0,9 6 0,21 14 34,11-2 21,-20-12 20,27 18 1,-43-21-61,1-1 1,0-1 0,1 0-1,0-1 1,0 0 0,0-1-1,27 6 1,-38-11-35,0 0 0,0-1 0,0 1 0,1 0 1,-1-1-1,0 0 0,-1 0 0,1 0 0,0 0 0,0 0 0,0 0 0,0-1 0,-1 1 0,1-1 0,-1 0 0,1 0 1,-1 0-1,3-3 0,-3 3-8,-1 0 1,1 1-1,-1-1 1,1 0 0,-1 0-1,0 0 1,0 1-1,0-1 1,0-1-1,0 1 1,0 0-1,-1 0 1,1 0 0,-1 0-1,1 0 1,-1-1-1,0 1 1,0 0-1,0 0 1,0-1 0,0 1-1,-1 0 1,1 0-1,-1 0 1,0-3-1,-3-4 20,0 1 0,-1-1-1,0 1 1,-9-11-1,13 17-20,-1 0 0,1 0 0,-1 1 0,0-1 0,1 0 0,-1 1 0,0 0-1,0-1 1,0 1 0,0 0 0,0 0 0,-1 0 0,1 0 0,0 0 0,0 1-1,-1-1 1,1 1 0,0 0 0,-1-1 0,1 1 0,0 0 0,-1 0 0,-2 1-1,2-1 0,-1 1 0,1 0 0,0 0 0,0 0 0,-1 1 0,1-1 0,0 1 0,0 0 0,0 0 0,1 0 0,-1 0 0,0 0 0,1 0 0,-1 1 0,1-1 0,0 1 0,0 0 0,0 0 0,0 0 0,0 0 0,1 0 0,0 0 0,-1 0 0,1 0 0,0 1 0,0-1 0,1 0 0,-1 1 0,1-1-1,-1 8 1,1 5 0,0 0 1,1 0-1,0 0 0,2 0 0,0 0 0,0 0 0,1-1 0,1 1 0,1-1 0,0 0 0,11 16 0,-10-17 0,1-1 0,1-1 0,0 0 0,0 0-1,1 0 1,1-2 0,0 1 0,1-1 0,0-1-1,0 0 1,27 14 0,-34-20-4,-1-1 0,1-1 0,-1 1 0,1-1 0,0 0 0,0 0 0,0 0 0,0-1 0,0 1 0,0-1 0,0 0 0,0-1-1,0 1 1,6-3 0,-4 1 3,0 0 0,-1-1 0,1 0 0,0 0 0,-1-1 0,0 0 0,0 0-1,10-9 1,3-6 17,-1 0 0,-1-2-1,-1 0 1,16-27-1,-32 47-21,19-30 19,-2-1 0,-2-1 0,0 0 0,-3-1 0,0-1 0,-3 0 0,-1 0 0,5-44 0,-2-38 55,-6-137 0,-5 212-60,0 15 15,-4-36 0,3 55-20,0 1 0,-1-1-1,0 0 1,0 1 0,-1 0 0,0-1-1,0 1 1,-1 0 0,-6-9-1,10 16-6,-1-1-1,1 1 0,-1-1 0,1 1 0,0 0 0,-1-1 0,1 1 1,-1 0-1,1-1 0,-1 1 0,0 0 0,1 0 0,-1 0 0,1-1 1,-1 1-1,1 0 0,-1 0 0,0 0 0,1 0 0,-1 0 0,1 0 1,-1 0-1,0 0 0,1 0 0,-1 0 0,1 1 0,-1-1 0,1 0 1,-1 0-1,1 0 0,-1 1 0,0-1 0,1 0 0,0 1 0,-1-1 1,1 0-1,-1 1 0,1-1 0,-1 1 0,1-1 0,0 1 0,-1-1 1,1 1-1,-1 0 0,-18 27-2,16-25-1,-4 11-1,0 0-1,1 1 0,0-1 0,1 1 1,0 1-1,2-1 0,0 0 0,0 1 1,0 19-1,3 18 2,8 76 1,-1-44 19,17 172 66,-18-224-51,1 0 0,2 0 0,1 0 0,1-1 0,25 46 0,-35-76-26,0 1-1,0 0 0,1-1 1,-1 1-1,1-1 0,0 0 1,0 0-1,0 1 0,0-1 1,0 0-1,1-1 0,-1 1 1,0 0-1,1-1 0,-1 1 1,1-1-1,0 0 1,-1 0-1,6 2 0,-5-3 1,1 0-1,-1-1 1,1 1-1,-1 0 0,0-1 1,1 0-1,-1 0 1,0 0-1,1 0 1,-1 0-1,0-1 1,0 1-1,0-1 0,0 0 1,-1 0-1,4-2 1,3-3 4,-1-1 0,0 0 0,-1 0 0,1 0 1,-1-1-1,-1 0 0,9-16 0,1-6 30,12-36 1,-3 7 52,-25 60-93,8-19 38,-8 19-39,0 0 1,1-1-1,-1 1 0,0 0 1,0-1-1,0 1 1,1-1-1,-1 1 0,0 0 1,0-1-1,0 1 1,0 0-1,0-1 0,0 1 1,0-1-1,0 1 1,0 0-1,0-1 0,0 1 1,0-1-1,0 1 1,0 0-1,0-1 0,0 1 1,0-1-1,-1 1 1,1 0-1,0-1 0,0 1 1,0 0-1,-1-1 0,1 1 1,0 0-1,-1-1 1,-9 17 8,6-10-7,-1 3 2,0 0-1,0 0 1,1 1-1,0-1 1,1 1 0,0 0-1,0 0 1,1 0-1,-1 13 1,3-18-1,-1-1-1,1 1 1,1 0 0,-1-1-1,0 1 1,1 0-1,0-1 1,0 1 0,1-1-1,-1 1 1,1-1 0,0 0-1,0 1 1,0-1-1,1 0 1,0 0 0,-1-1-1,1 1 1,0-1 0,1 1-1,-1-1 1,6 4-1,-4-3-2,-1-1 0,1 0 0,0 0 0,0-1 0,1 1 0,-1-1 0,0 0 0,1-1 0,7 2 0,-11-3 0,0 0-1,0 0 0,1 0 0,-1 0 0,0-1 1,0 1-1,0-1 0,0 1 0,0-1 1,0 0-1,0 0 0,0 0 0,0 0 0,0 0 1,0 0-1,-1-1 0,1 1 0,0 0 0,-1-1 1,1 0-1,-1 1 0,1-1 0,-1 0 1,0 0-1,0 1 0,0-1 0,2-4 0,-1 0 0,1-1 0,-1 1 0,0 0 0,-1-1-1,1 0 1,-1 1 0,-1-1 0,1 0 0,-1 1-1,0-1 1,0 0 0,-1 0 0,0 1 0,-1-1-1,1 1 1,-1-1 0,0 1 0,-5-11 0,1 6 1,0 0 0,0 0 0,-1 1 0,-1 0 0,1 0 0,-2 1 0,1 0 0,-1 0 0,-13-9 0,13 12 17,0 1-1,0 0 1,-1 1-1,-12-5 1,2 8 10,15 5-13,14 3-9,18 5-14,1 0-1,1-1 1,0-2 0,0-1-1,1-2 1,0 0-1,0-2 1,0-2-1,1 0 1,-1-2-1,1-2 1,-1 0 0,0-2-1,40-11 1,-16 4 4,-36 9-1,-1-1 0,0-1 0,0-1-1,0-1 1,21-9 0,-20 6-3,1 0 0,25-7 0,-27 6 16,-16 9-6,1 0-1,0 0 1,-1-1 0,1 1-1,0 1 1,0-1 0,-1 0 0,1 0-1,0 1 1,2-1 0,-5 0 7,1 1-9,0 0 0,0 0 1,0-1-1,0 1 0,0 0 0,0 0 0,0 0 1,0 0-1,-1 0 0,1 0 0,0 0 0,0 0 0,0 0 1,0-1-1,0 1 0,0 0 0,0 0 0,-1 0 0,1 0 1,0 0-1,0 0 0,0 0 0,0 0 0,0 0 0,0 0 1,-1 0-1,1 0 0,0 0 0,0 0 0,0 0 0,0 0 1,0 0-1,0 0 0,-1 0 0,1 0 0,0 1 0,0-1 1,0 0-1,0 0 0,0 0 0,0 0 0,0 0 0,-1 0 1,1 0-1,0 0 0,0 0 0,0 1 0,0-1 0,0 0 1,0 0-1,0 0 0,0 0 0,0 0 0,-36 21 48,-85 55 43,101-61-63,0 0-1,1 2 0,-28 31 0,44-44-17,0-1-1,1 1 0,-1 0 0,1 1 1,0-1-1,0 0 0,1 1 1,-1-1-1,0 8 0,1-10-5,1 1 1,-1 0-1,1 0 0,0 0 1,0 0-1,0 0 0,0 0 1,1 0-1,-1-1 0,1 1 1,0 0-1,-1 0 0,1-1 1,1 1-1,-1 0 0,0-1 1,3 4-1,-3-5-3,1 1-1,0-1 1,-1 0-1,1 0 1,0 0 0,0 0-1,0 0 1,0 0 0,0 0-1,0-1 1,0 1-1,0-1 1,0 0 0,1 1-1,2-1 1,37-1-2,-37 0 1,25 0 0,48-6 0,-70 6 0,0-1 0,0 0 0,0 0 0,0-1 0,0 0 0,-1 0 0,9-6 0,36-31-3,-36 27-20,33-21-1,1-2 37,-39 27-27,0 0 0,22-11 1,-21 8-15,-12 11 31,1 1 0,-1-1 0,1 0 1,-1 0-1,1 0 0,0 1 0,-1-1 1,1 0-1,0 1 0,0-1 0,-1 1 1,1-1-1,0 1 0,0-1 0,0 1 1,0-1-1,0 1 0,0 0 0,0-1 1,0 1-1,-1 0 0,3 0 0,-15 29 117,8-13-110,2-1-1,0 1 0,0-1 0,2 1 0,0-1 1,1 1-1,0-1 0,1 1 0,4 15 0,-4-28-3,-1-1 0,0 1 0,1 0 0,0-1-1,0 1 1,-1-1 0,2 1 0,-1-1 0,0 0-1,0 0 1,1 0 0,-1 0 0,1 0 0,-1 0-1,1-1 1,0 1 0,0-1 0,0 0 0,0 0-1,0 0 1,0 0 0,0 0 0,0-1 0,0 0-1,0 1 1,0-1 0,0 0 0,0 0 0,5-1 0,1 0-1,0 0 1,0-1 0,0 0-1,0-1 1,0 0 0,0 0-1,0 0 1,12-9 0,-4 0-8,-1-1-1,-1 0 1,0-2 0,-1 1 0,13-19 0,1 0-11,2-2 2,-1-1 0,-2-2 0,-1-1-1,34-73 1,-36 58-25,-3-1-1,-3-1 0,16-76 1,-26 85 7,-1 0 0,-3 0 1,-4-73-1,0 114 26,1 0 0,-1 0 0,-1 1 0,1-1 0,-1 0 0,0 1 0,0-1 0,0 1 0,-1-1 0,0 1 0,0 0 0,-1 0 0,1-1 0,-4-3 0,-4 0-8,0 20-13,-2 12-7,0 1 0,2 0 0,0 1 1,2 0-1,-10 47 0,-9 135-109,24-169 124,0 137-35,4-59 38,-1-89 23,1 0 1,1 0-1,1 0 0,2 0 1,8 29-1,-3-4 44,-9-43-26,0 1 1,0-1-1,1 1 1,1-1-1,0 0 1,0 1-1,5 7 1,-8-16-23,1-1 0,-1 1 0,0-1 0,0 0 0,1 1 0,-1-1 1,0 1-1,1-1 0,-1 0 0,1 0 0,-1 1 0,1-1 0,-1 0 1,0 0-1,1 1 0,-1-1 0,1 0 0,-1 0 0,1 0 0,-1 0 0,1 0 1,-1 0-1,1 0 0,-1 0 0,1 0 0,-1 0 0,2 0 0,15-8 106,15-21-10,-29 26-94,8-9 28,-2 0 0,11-15 0,-14 17-12,1 0 0,0 1 0,1 0 0,0 0 0,14-11 0,-11 10 14,-10 9-33,-1 1 0,1-1 0,0 0 0,0 0-1,0 0 1,0 1 0,0-1 0,0 0-1,0 1 1,0-1 0,0 1 0,2-1-1,-2 1 1,0 0 0,1 0-1,-1 1 1,0-1-1,0 0 1,0 1-1,0-1 1,0 1 0,0-1-1,0 1 1,0 0-1,0-1 1,0 1-1,0 0 1,0 0 0,0-1-1,1 3 1,3 4 3,0 0 1,0 0 0,-1 1 0,0 0-1,0 0 1,-1 0 0,0 0-1,0 0 1,2 12 0,-1-3 17,-1-1-2,-2-13-13,-1 0 0,1 0 0,-1 0 0,1 0 1,0 0-1,0 0 0,1 0 0,1 3 0,-3-6-5,0 0-1,1 0 1,-1 1 0,0-1-1,1 0 1,-1 0 0,0 0 0,1 0-1,-1 0 1,1 0 0,-1 1-1,0-1 1,1 0 0,-1 0-1,1 0 1,-1 0 0,0 0 0,1-1-1,-1 1 1,1 0 0,-1 0-1,0 0 1,1 0 0,-1 0-1,0 0 1,1-1 0,-1 1 0,0 0-1,1 0 1,-1-1 0,0 1-1,1 0 1,-1 0 0,0-1-1,0 1 1,1 0 0,-1-1 0,0 1-1,0 0 1,1-1 0,11-16 64,33-48 100,-39 58-129,0 0-1,1 0 0,-1 1 1,2-1-1,-1 1 1,13-7-1,-19 12-36,0 1 0,0 0-1,-1 0 1,1 0-1,0 0 1,0 0 0,-1 0-1,1 0 1,0 0-1,0 0 1,-1 0 0,1 0-1,0 1 1,-1-1 0,1 0-1,0 0 1,-1 1-1,1-1 1,0 1 0,-1-1-1,1 0 1,0 1-1,-1-1 1,1 1 0,-1-1-1,1 1 1,-1 0 0,0-1-1,1 1 1,-1-1-1,1 1 1,-1 0 0,0-1-1,1 1 1,-1 1 0,15 32 66,-11-24-52,1 2-5,0 0 1,-1 0 0,0 0-1,-1 0 1,0 0-1,-1 1 1,-1-1-1,0 1 1,-1-1-1,0 1 1,-1 0-1,-2 16 1,-2-8 10,-1 1-1,-1-1 1,-1 0 0,-1 0-1,-1-1 1,0 0 0,-2-1 0,-16 23-1,11-15 31,-9 11 79,25-36-118,-1 0 0,0 0 0,0-1 1,0 1-1,0 0 0,0-1 0,0 1 0,-1-1 0,1 1 0,0-1 1,-1 0-1,1 0 0,-4 1 0,3-2 4,0 1 0,0-1 1,0 1-1,0-1 0,0 0 0,-1-1 1,1 1-1,0 0 0,0-1 0,0 1 0,0-1 1,0 0-1,1 0 0,-1 0 0,0-1 1,-4-2-1,5 2-12,0 1 1,0-1-1,1 1 1,-1-1-1,0 0 0,1 0 1,0 0-1,-1 0 1,1 0-1,0 0 0,0-1 1,0 1-1,0 0 1,1 0-1,-1-1 0,1 1 1,-1 0-1,1-1 1,0 1-1,0-1 0,0 1 1,0-3-1,1 0-4,0 0 0,0 0 0,0 0 0,1 1 0,0-1 0,0 0 0,0 1 0,0-1 0,1 1 0,0 0 0,0 0 0,0 0 0,6-6 0,0 1-8,1 0 1,0 1-1,0 0 1,12-6-1,1 0-37,1 1 0,0 0 0,1 2-1,40-12 1,-50 19-16,-13 3 24,0 0-1,-1 1 1,1-1-1,0 1 1,0-1-1,-1 1 1,1 0-1,0 0 1,0 0-1,0 0 1,-1 0-1,1 0 1,0 0 0,0 0-1,0 1 1,-1-1-1,1 1 1,0 0-1,-1-1 1,1 1-1,-1 0 1,1 0-1,1 1 1,14 4-672,-9-5-2604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8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10952,'0'0'264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08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7632,'0'0'1536,"102"12"-984,-33 5 64,0-2 8,2-1 8,-2-5 16,-2-3-152,-10 4 8,-1-1-136,-16 1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10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118 475 5624,'0'0'2382,"-12"12"-1890,-6 2-308,8-6 4,0 1-1,0 0 1,-15 19 0,21-24-15,0 1 0,1 0 0,0 0 1,-1 1-1,2-1 0,-1 1 0,1-1 0,-1 1 0,-1 8 0,4-11-116,-1-1 0,1 1 0,0-1-1,0 1 1,0-1 0,0 1 0,1 0 0,-1-1-1,1 0 1,-1 1 0,1-1 0,0 1 0,0-1-1,0 0 1,0 1 0,0-1 0,1 0 0,-1 0-1,1 0 1,-1 0 0,1 0 0,0 0 0,-1-1-1,1 1 1,4 2 0,-2-1 17,0 0-1,1 0 1,-1-1 0,1 1-1,0-1 1,-1 0 0,1-1-1,0 1 1,0-1 0,9 2 0,-10-3-37,0 0 1,0-1 0,-1 1 0,1-1 0,0 0 0,0 1 0,-1-2 0,1 1 0,0 0 0,-1-1 0,1 1 0,-1-1-1,0 0 1,0 0 0,5-4 0,0 0 84,-1-1 0,0 1 0,0-1-1,-1-1 1,0 1 0,0-1 0,0 0-1,-1-1 1,-1 1 0,1-1 0,5-17 0,-10 23-95,0 0 1,0 0-1,0 0 1,0 0-1,-1 0 1,1 0 0,-1 0-1,0 0 1,0 0-1,0 0 1,-1 0 0,1 1-1,-2-4 1,-22-32 200,11 26-74,9 6 46,17-2-74,13-4-23,-5 3-2,0-2 0,0 0 1,23-18-1,-37 24-70,-1 0 0,0 0 0,1 0-1,-2-1 1,1 0 0,-1 0 0,0 0 0,0 0 0,0-1 0,-1 1-1,0-1 1,-1 0 0,1 0 0,1-9 0,-1-6 55,-1-1 1,-2 1 0,0 0-1,-1-1 1,-4-25 0,1 18 167,1-53 1,3 82-239,0 0 0,0 0 0,0 1 0,0-1 1,0 0-1,0 1 0,0-1 0,1 0 0,-1 0 0,0 1 0,0-1 0,0 0 0,1 1 0,-1-1 0,0 1 1,1-1-1,-1 0 0,1 1 0,-1-1 0,0 1 0,1-1 0,-1 1 0,1-1 0,1 0 0,-2 1-1,1 0 0,0 1-1,0-1 1,0 0 0,0 1-1,-1-1 1,1 1 0,0-1-1,0 1 1,-1-1 0,1 1 0,0-1-1,-1 1 1,1 0 0,0 0-1,-1-1 1,1 1 0,-1 0-1,0 0 1,1-1 0,-1 1-1,1 0 1,-1 1 0,14 26 76,-2 1 1,0 0-1,9 39 1,16 100 49,-31-140-119,46 319 207,-46-296-195,12 135 64,-18-151-55,0 1-1,-2 0 1,-8 39 0,7-59-9,-1 0 1,-11 29-1,14-42-25,0 1 0,0-1 0,0-1 1,-1 1-1,1 0 0,-1 0 0,0 0 0,0-1 0,0 1 0,0-1 1,0 0-1,-1 1 0,1-1 0,-1 0 0,1-1 0,-1 1 0,0 0 1,0-1-1,0 1 0,0-1 0,-4 2 0,5-3-1,0 0 0,0-1 0,1 1 0,-1 0 0,0 0 0,0-1 1,1 1-1,-1-1 0,0 1 0,1-1 0,-1 0 0,0 0 0,1 0 0,-1 0 0,1 0 0,-3-2 0,-20-22 83,19 19-68,-6-9 11,0-1 0,1-1 0,1 1 1,0-1-1,1-1 0,1 0 0,1 0 1,1 0-1,0-1 0,1 1 0,1-1 1,0-35-1,3 45-15,0 0 1,1 0-1,1 0 1,-1 1-1,2-1 0,-1 0 1,1 1-1,0 0 1,1-1-1,0 1 0,0 0 1,1 1-1,0-1 0,0 1 1,1 0-1,0 0 1,0 1-1,0 0 0,1 0 1,0 0-1,0 1 1,1 0-1,8-4 0,-7 5-8,-1 0-1,1 0 0,0 1 0,1 0 0,-1 1 0,0 0 1,1 1-1,-1 0 0,1 0 0,-1 1 0,1 0 0,-1 1 1,1 0-1,-1 0 0,1 1 0,-1 0 0,0 1 0,18 7 1,1 4-80,1 2 1,38 28-1,-27-13-2745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1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475 615 5920,'0'0'5497,"-14"-3"-5088,-10-4-245,6 2 20,1 1-1,-22-3 1,21 6 36,0 1-1,0 1 1,0 0 0,-21 5-1,16-3-4,14-1-122,0 0 0,0 1 0,0 0 0,0 0-1,1 1 1,-1 0 0,1 0 0,-8 7 0,-55 44 491,64-49-516,0 1 0,1 0-1,0 0 1,1 0 0,-1 1 0,2 0-1,-1 0 1,1 0 0,0 0 0,0 1-1,1 0 1,1-1 0,-1 1 0,1 0-1,1 0 1,0 1 0,0-1-1,1 0 1,0 0 0,0 0 0,1 1-1,4 17 1,-1-11 2,0 1 0,1-1 1,1 0-1,1 0 0,0-1 0,1 0 0,0 0 0,2-1 1,-1 0-1,2 0 0,17 17 0,-20-24-17,0 0 0,1 0 0,0-1 0,0 0-1,1 0 1,0-1 0,0 0 0,0-1 0,0 0 0,1-1 0,-1 0 0,1-1-1,0 0 1,0-1 0,0 0 0,0 0 0,0-1 0,0-1 0,0 1-1,0-2 1,0 0 0,12-4 0,-15 4-7,-1-2-1,1 1 0,-1-1 1,0 0-1,0 0 1,-1-1-1,1 0 1,-1 0-1,10-11 1,5-4 48,161-157 407,-119 114-379,-57 57-102,0 0 0,0 1 0,0 0 0,1 0 0,-1 1 0,1 0 0,11-5 0,-14 7-10,0 1 0,0 0 0,0 0 0,0 0 0,1 1 0,-1-1 1,0 1-1,0 0 0,0 0 0,0 1 0,0-1 0,0 1 0,1 0 1,-1 0-1,0 0 0,5 3 0,9 5 14,-1 2 1,0 0-1,0 1 0,-1 0 0,-1 2 1,24 25-1,18 15 83,-27-33 129,-30-21-233,0 0-1,1 0 1,-1 0-1,0 0 1,0 0-1,0 0 1,0 0 0,0 0-1,0 0 1,0 0-1,0 0 1,0 0-1,0 0 1,0-1-1,0 1 1,0 0-1,0 0 1,0 0-1,0 0 1,0 0-1,0 0 1,0 0-1,0 0 1,0 0-1,0 0 1,1 0-1,-1 0 1,0 0-1,0 0 1,0 0-1,0 0 1,0 0 0,0 0-1,0 0 1,0 0-1,0 0 1,0 0-1,0 0 1,0 0-1,0 0 1,0 0-1,0 0 1,0 1-1,0-1 1,0 0-1,0 0 1,1 0-1,-1 0 1,0 0-1,0 0 1,0 0-1,0 0 1,0 0-1,0 0 1,0 0-1,-3-8 50,-6-11-22,0 4-15,-1 1 1,0 0-1,-1 0 0,0 2 0,-1-1 1,-1 1-1,0 1 0,0 0 0,-1 1 1,-28-15-1,34 23-6,0-1-1,0 2 1,0-1 0,0 1-1,-1 1 1,1-1 0,-16 3-1,1-2 6,21 0-14,1 0 1,-1 1-1,0-1 0,1 0 1,-1 1-1,1-1 1,-1 1-1,1-1 1,-1 1-1,1 0 1,-1 0-1,1 0 1,0-1-1,-1 1 0,1 0 1,0 1-1,0-1 1,-2 2-1,0 1 2,1 0 1,-1-1-1,1 1 0,0 0 0,0 0 0,-2 9 0,1-3 7,1 0-1,0 1 1,1 0-1,0-1 1,0 13-1,2-11 3,1-1 0,0 0-1,1 0 1,0 0-1,1 0 1,0 0-1,0-1 1,1 1 0,1-1-1,-1-1 1,2 1-1,12 15 1,-14-19 4,1 0-1,0 0 1,0 0 0,0-1 0,0 0 0,1 0-1,0-1 1,0 0 0,0 0 0,1 0 0,-1-1-1,1 0 1,0-1 0,0 0 0,0 0 0,0 0-1,0-1 1,15 0 0,-18-2-11,1 0 1,0 0-1,-1-1 0,1 1 0,-1-1 1,0-1-1,0 1 0,0-1 1,0 0-1,0 0 0,0 0 0,-1-1 1,1 1-1,-1-1 0,5-6 1,2-2 0,-1-1 1,0-1-1,17-29 1,-18 23-5,0-1 1,-1 0-1,-1 0 1,9-41-1,4-92 2,-22 125-4,2 29 1,0 0 0,0 0 0,0 0 0,0 0 0,0 0 0,0 0 0,0 0 0,0-1 0,0 1 0,0 0 1,0 0-1,0 0 0,0 0 0,0 0 0,0 0 0,0 0 0,0 0 0,0 0 0,0 0 0,0-1 0,0 1 0,0 0 0,0 0 0,-1 0 0,1 0 0,0 0 0,0 0 0,0 0 0,0 0 0,0 0 0,0 0 0,0 0 0,0 0 0,0 0 0,0 0 0,0 0 0,0 0 0,-1 0 0,1 0 0,0 0 0,0 0 0,0 0 0,0 0 0,0 0 0,0 0 0,0 0 0,0 0 0,0 0 0,0 0 0,-1 0 0,1 0 0,0 0 0,0 0 0,0 0 0,0 0 0,0 0 0,0 0 0,0 0 0,0 0 0,0 0 0,0 0 0,0 0 0,0 0 0,-1 0 0,-2 16 4,1 1 12,2 0 0,0 0 0,2 19 0,1-3 4,-1 2 28,1-1 0,15 64 0,-14-83-12,0-1-1,1 0 1,1 0 0,0-1 0,1 0 0,0 0-1,1 0 1,0-1 0,15 16 0,-22-27-27,0 1 0,0-1 0,0 1 1,1-1-1,-1 1 0,1-1 1,-1 0-1,1 0 0,-1 0 0,1 0 1,0 0-1,-1 0 0,1 0 0,0 0 1,0-1-1,0 1 0,0-1 0,0 1 1,-1-1-1,1 0 0,0 0 1,0 0-1,0 0 0,0 0 0,0 0 1,0-1-1,0 1 0,0 0 0,0-1 1,0 0-1,-1 1 0,1-1 0,0 0 1,0 0-1,-1 0 0,1 0 1,-1 0-1,1 0 0,2-3 0,26-26 12,-1-2 1,-2 0-1,-1-2 0,-2-1 0,-1 0 0,-2-2 0,21-50 1,-39 80-20,1 0 1,0 0 0,0 0 0,1 1 0,-1-1 0,8-7 0,-11 15 1,0 0 1,0 0 0,-1-1 0,1 1-1,0 0 1,-1 0 0,1 0 0,-1 0-1,1-1 1,-1 1 0,1 0 0,-1 0-1,0 0 1,0 0 0,1 0-1,-1 0 1,0 2 0,16 80 145,-13-60-72,1 0 1,1 0-1,1-1 0,1 0 1,13 30-1,-19-50-53,0 0-1,0 0 1,0 1-1,0-2 1,1 1 0,-1 0-1,0 0 1,1 0-1,0-1 1,-1 1 0,1 0-1,3 1 1,-3-2-13,-1-1 0,0 0 0,0 0 0,0 0 0,1-1 0,-1 1 0,0 0 0,0 0 0,0-1 0,0 1 1,1 0-1,-1-1 0,0 1 0,0-1 0,0 0 0,0 1 0,0-1 0,0 0 0,0 0 0,0 1 0,0-1 0,-1 0 0,1 0 0,0 0 0,0-1 0,19-21 83,28-43-1,-18 22-63,-10 14-19,-15 20-20,1 1 0,0 0 0,1 0 0,12-12 0,-18 20 6,0 1 0,1 0 0,-1-1-1,0 1 1,1 0 0,-1-1 0,0 1 0,1 0-1,-1 0 1,0 0 0,1 0 0,-1 1-1,0-1 1,1 0 0,-1 0 0,0 1 0,0-1-1,1 1 1,-1-1 0,0 1 0,0 0 0,0-1-1,0 1 1,0 0 0,2 1 0,27 22-13,17 28 19,-36-37 19,2-1 0,0 0 0,1-1 0,28 22 0,-37-32-11,-1 0-1,1-1 1,0 1 0,0-1-1,0 0 1,0-1 0,0 1-1,0-1 1,1 0 0,-1 0-1,0-1 1,1 0 0,-1 0-1,1 0 1,-1 0-1,0-1 1,1 0 0,-1 0-1,0 0 1,0-1 0,0 0-1,6-2 1,-1-1 4,1-1 1,-1 0-1,0 0 0,-1-1 1,0-1-1,0 1 0,0-2 1,-1 1-1,0-1 0,-1 0 1,0-1-1,0 1 0,8-17 1,1-10 30,-1-1 1,18-65 0,-4 12-13,-28 86-28,8-17-4,-9 20 1,1 0-1,-1 0 1,1 1-1,-1-1 1,1 0-1,-1 1 1,1-1-1,0 1 1,-1-1-1,1 1 1,0-1-1,-1 1 0,1-1 1,0 1-1,0-1 1,-1 1-1,1 0 1,0 0-1,0-1 1,-1 1-1,1 0 1,1 0-1,-1 1 4,0 0 0,0 0 0,0 0 1,0 0-1,0 0 0,-1 1 0,1-1 0,0 0 0,-1 0 0,1 1 0,-1-1 0,1 0 0,-1 1 0,0-1 1,1 1-1,-1 1 0,2 4 12,10 34 84,10 64-1,-20-91-63,0 0 0,-1 0-1,-1 0 1,-1 0 0,0 0-1,0 0 1,-1 0 0,-8 25 0,6-27 25,-1-1 1,0 1 0,0-1 0,-1-1 0,-9 13 0,14-21-54,0 0 0,-1 0 0,1-1 0,-1 1 0,1 0 0,-1-1 0,0 1 0,1-1 0,-1 1 0,0-1 0,0 0 0,0 0 0,0 0 0,0 0 0,0 0 0,-1 0 0,1 0 0,0-1 0,0 1 0,-1-1 0,1 0 0,0 0 0,0 0 0,-1 0 0,1 0 0,0 0 0,-1 0 0,1-1 0,0 1 0,0-1 0,0 0 0,-1 0 0,1 1 0,0-1 0,-2-2 0,-1 0-14,1 0 1,0 0-1,0-1 1,0 1-1,1-1 1,-1 0-1,-2-5 1,5 8-6,0 0 1,1 1 0,-1-1 0,0 0 0,1 0 0,-1 0 0,1 0 0,0 1 0,-1-1 0,1 0 0,0 0 0,-1 0 0,1 0 0,0 0 0,0 0 0,0 0 0,0 0 0,0 0 0,0 0 0,0 0 0,0 0 0,0 0 0,1 0 0,-1 0 0,0 0 0,0 0 0,1 0 0,-1 0 0,1 0 0,-1 0 0,1 1 0,-1-1-1,1 0 1,0 0 0,-1 0 0,1 1 0,0-1 0,0 0 0,-1 1 0,1-1 0,0 1 0,2-2 0,6-1-31,1 0 0,0 0 0,0 1 0,0 0-1,0 1 1,0 0 0,0 0 0,19 2 0,5-1-40,3-2 6,-1-2 1,0-1-1,0-2 1,-1-1-1,65-24 1,-90 27 53,1-1 1,-1 0-1,0 0 1,0-1 0,0 0-1,11-13 1,-15 15 4,-1-1 1,1 0-1,-1 0 0,-1-1 1,1 0-1,-1 0 1,-1 0-1,1 0 1,-1 0-1,3-10 1,-6 16 14,0 1 0,0-1 1,0 1-1,0 0 0,0-1 1,1 1-1,-1-1 0,0 1 1,-1-1-1,1 1 0,0-1 0,0 1 1,0-1-1,0 1 0,0 0 1,0-1-1,0 1 0,-1-1 1,1 1-1,0-1 0,0 1 1,-1 0-1,1-1 0,0 1 1,0 0-1,-1-1 0,1 1 1,-1 0-1,1 0 0,0-1 1,-1 1-1,1 0 0,0 0 1,-1-1-1,1 1 0,-1 0 1,1 0-1,-1 0 0,1 0 1,-1 0-1,1 0 0,0 0 1,-1 0-1,1 0 0,-1 0 1,1 0-1,-1 0 0,-1 0 10,-1 0-1,1 0 0,0 1 0,0-1 0,0 0 1,0 1-1,0 0 0,0 0 0,-3 1 1,-2 2 6,1 1 0,0 0 0,0 0 0,0 0 0,1 1 0,-1 0 0,2 0 0,-1 1 0,0-1 0,1 1 0,-3 7 0,2-3 8,0 0 0,1 0 0,1 1 0,0-1 0,0 1 0,-1 19 0,4-27-14,0-1 0,0 0 0,1 0 0,-1 0 0,1 0 0,-1 0-1,1-1 1,0 1 0,0 0 0,0 0 0,1 0 0,-1-1 0,1 1 0,-1-1 0,1 1-1,0-1 1,0 1 0,0-1 0,0 0 0,0 0 0,1 0 0,-1 0 0,1-1 0,-1 1-1,1-1 1,0 1 0,-1-1 0,1 0 0,4 1 0,3 2 13,1-1 1,0 0 0,1-1-1,-1-1 1,0 1 0,14-1-1,-9-2-9,0 0 0,-1-2-1,1 1 1,-1-2 0,0 0 0,0-1-1,26-11 1,-19 5 1,-1-1-1,0-1 0,0-1 1,23-20-1,-29 21-19,1 0 0,1 1-1,25-14 1,-35 21 48,-10 5-1,-17 10 16,6 2-45,0 0 1,1 1-1,1 0 0,-18 25 1,24-30-13,1-1 0,0 1 0,1 0 0,0 1 0,0-1 0,1 1 0,0 0 0,0-1 0,1 1 0,0 1 0,-1 13 1,3-21-7,0 0 0,0 0 1,0 0-1,0 0 0,1 0 1,-1 1-1,0-1 0,1 0 1,0 0-1,-1 0 1,1 0-1,0 0 0,0 0 1,0-1-1,0 1 0,0 0 1,1 0-1,-1-1 0,3 3 1,-3-3-4,1 0 1,0 0-1,0 0 1,0 0-1,0-1 1,0 1-1,0-1 1,0 1-1,0-1 0,0 0 1,0 1-1,0-1 1,0 0-1,0 0 1,0-1-1,3 1 1,2-2-11,1 0 0,0-1 0,-1 1 0,0-1 1,0-1-1,0 1 0,0-1 0,12-9 0,-1-3-18,0-1-1,-1-1 1,0-1-1,-2 0 1,0-1-1,-1 0 1,-1-1-1,10-24 1,-9 14-3,-1-1 1,-2 0-1,-1-1 1,-1 0-1,5-43 1,-14 74 35,24-257-159,-24 231 130,0 1 0,-2 0 0,-1 0 0,-2 0 1,0 0-1,-1 1 0,-15-38 0,19 59 21,0 0-6,-1-1 0,1 0-1,-1 1 1,0-1 0,0 1 0,0 0 0,-1 0-1,0 0 1,0 0 0,-8-6 0,11 10 11,0 1 1,0-1-1,0 1 1,0-1-1,-1 1 1,1 0-1,0-1 1,0 1-1,0 0 0,-1 0 1,1 0-1,0 0 1,0 0-1,-1 0 1,1 0-1,0 0 1,0 0-1,-1 1 1,1-1-1,0 0 0,0 1 1,0-1-1,0 1 1,0 0-1,-1-1 1,1 1-1,0 0 1,-1 1-1,-2 1 0,0 1 1,0 0-1,0 1 0,1-1 0,-5 7 1,-1 4 4,1 0 0,1 0 0,0 1 0,1 0 0,1 1 0,1-1 0,-3 18 0,1 6 54,-2 77-1,8-81 8,2 0 0,1 0 0,2 0 1,2-1-1,1 1 0,1-1 0,3-1 0,0 0 1,2-1-1,21 36 0,-24-52 10,1 0-1,15 18 1,-21-29-63,-1-1 1,1 1 0,0-1 0,0 0-1,0 0 1,0-1 0,1 0-1,0 0 1,7 2 0,41 10-700,-41-12-2183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4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4616,'0'0'4706,"0"11"-4139,21 409 3243,-4-142-2285,-13-17-286,2-95 1099,-12-204-1938,6 30-383,-1-23 75,2 0 0,8-48 1,-7 69-74,0 1 0,1-1 1,0 1-1,0 0 0,1 0 0,0 0 0,1 1 1,0 0-1,0-1 0,1 2 0,0-1 1,12-12-1,-13 16-4,-1 0 1,1 0-1,0 0 0,0 1 1,1-1-1,-1 1 1,1 1-1,-1-1 0,1 1 1,0 0-1,12-3 1,-14 5-4,0 0 0,0 0 0,0 0 1,0 0-1,0 1 0,0 0 1,0 0-1,0 0 0,0 0 0,0 0 1,0 1-1,-1 0 0,1-1 1,-1 2-1,1-1 0,-1 0 1,0 1-1,1-1 0,4 6 0,-2-1 11,1 0 1,-1 1-1,0-1 0,0 1 0,-1 1 0,0-1 0,0 1 0,-1 0 0,0 0 1,3 11-1,-6-14 1,0 0 0,0 0 0,0 1 0,-1-1 0,0 1 0,0-1 0,0 0 0,-1 1 0,0-1 0,0 0 0,-1 1 0,0-1 0,0 0 0,0 0 0,-1 0 0,-5 9 0,4-9 8,0-1 0,0 1-1,-1-1 1,0 0 0,0 0 0,0 0 0,0-1 0,-1 1-1,0-1 1,1-1 0,-2 1 0,1-1 0,0 0-1,-7 2 1,9-4-16,1 0 0,-1 0 1,1 0-1,-1-1 0,0 1 0,1-1 0,-1 0 0,0 0 0,1 0 0,-1 0 0,0-1 0,1 0 1,-1 0-1,1 0 0,-1 0 0,1 0 0,-1 0 0,1-1 0,0 0 0,0 0 0,0 0 0,0 0 1,0 0-1,0-1 0,0 1 0,1-1 0,-5-5 0,4 4 2,1 0-1,0 0 1,0 0-1,0 0 1,0 0-1,1 0 1,-1-1-1,1 1 1,0-1-1,1 1 1,-2-9 0,2 11-19,0 0 1,0 0 0,0 0-1,1 0 1,-1 1 0,0-1-1,1 0 1,-1 0 0,1 0 0,-1 1-1,1-1 1,0 0 0,0 1-1,0-1 1,0 0 0,0 1-1,0-1 1,0 1 0,0 0 0,1-1-1,-1 1 1,0 0 0,1 0-1,-1 0 1,1 0 0,0 0 0,-1 0-1,1 0 1,0 1 0,2-2-1,9 0-20,0 0-1,0 1 1,0 0-1,25 2 1,8 0-29,35 0-3,37-1 57,-78-2 52,-32 3-3,1-1 0,0 0 1,-1-1-1,1 0 1,0-1-1,-1 1 1,1-1-1,-1-1 1,0 0-1,1 0 1,7-5-1,-15 8-42,-1 0 1,0 0-1,1 0 1,-1 0-1,1-1 1,-1 1-1,0 0 1,1 1-1,-1-1 0,1 0 1,-1 0-1,0 0 1,1 0-1,-1 0 1,0 0-1,1 0 1,-1 1-1,1-1 0,-1 0 1,0 0-1,1 0 1,-1 1-1,0-1 1,0 0-1,1 0 1,-1 1-1,0-1 0,0 0 1,1 1-1,-1-1 1,0 0-1,0 1 1,11 16 184,-7-10-98,1 2-4,0 0 1,0 0-1,-1 1 0,0 0 0,-1 0 1,0 0-1,0 0 0,1 11 1,0 1 76,-3-19-135,-1 0 0,1 0 0,0-1 0,0 1 0,0 0 0,1 0 1,-1-1-1,0 1 0,1-1 0,0 1 0,0-1 0,0 1 0,3 2 0,-4-5-25,0 1 0,0 0 0,1 0 0,-1-1 0,0 1 0,1-1 0,-1 0 0,0 1 0,1-1 0,-1 0-1,1 0 1,-1 1 0,1-1 0,-1 0 0,0-1 0,1 1 0,-1 0 0,1 0 0,-1-1 0,0 1 0,1 0 0,-1-1 0,0 0 0,1 1 0,-1-1 0,0 0-1,0 1 1,1-1 0,0-1 0,16-13 47,-1 0 0,-1 0 0,0-2 0,-1 0 0,21-32 0,-16 21 41,35-36 0,-11 10 98,-44 53-196,0 1 1,1 0-1,-1 0 1,0 0-1,0 0 0,1 0 1,-1-1-1,0 1 1,0 0-1,1 0 1,-1 0-1,0 0 0,0 0 1,1 0-1,-1 0 1,0 0-1,0 0 1,1 0-1,-1 0 0,0 0 1,1 0-1,-1 0 1,0 0-1,0 0 1,1 0-1,-1 0 0,0 0 1,0 0-1,1 1 1,-1-1-1,0 0 1,0 0-1,0 0 0,1 0 1,-1 1-1,0-1 1,0 0-1,0 0 0,1 0 1,-1 1-1,0-1 1,0 0-1,0 0 1,0 1-1,0-1 0,0 0 1,1 0-1,-1 1 1,0-1-1,0 0 1,0 0-1,0 1 0,0-1 1,0 0-1,0 0 1,0 1-1,0-1 1,5 22 23,-3 17 12,-1 1 0,-1 0 0,-7 40 0,-1-18 18,-2-1 0,-3-1 0,-41 113 0,50-161-36,-1 0 0,-1 0 0,0-1-1,0 0 1,-1 0 0,-16 18 0,20-25-10,-1-1 0,0 1 0,0-1 0,0 0 0,0 0 0,-1 0 0,1 0 0,-1-1 0,0 1 0,1-1 0,-1-1 0,0 1 0,0-1 0,0 0 0,-1 0 0,1 0 0,0-1 0,0 1 0,-6-2 0,4 1-4,0-1-1,0 0 1,0 0 0,1-1 0,-1 0 0,1 0-1,-1-1 1,1 0 0,0 0 0,0 0 0,-11-9-1,9 5-9,0 0 0,1 0 0,0-1 0,1 0-1,0 0 1,0-1 0,-6-11 0,11 17 3,-8-10-35,1-1 1,1-1 0,1 1 0,0-1-1,1 0 1,-5-22 0,10 33 26,0 1 0,0-1-1,0 0 1,0 1 0,1-1 0,0 1 0,0-1 0,0 1 0,0-1 0,0 1-1,0 0 1,1-1 0,0 1 0,0 0 0,0 0 0,0 0 0,0 0 0,0 1-1,1-1 1,-1 1 0,1-1 0,0 1 0,0 0 0,0 0 0,0 0 0,6-3-1,3 0-2,1-1 0,-1 2 0,1 0 0,1 0 0,19-2 0,61-8 53,115-2 0,-182 15-38,-1-1 0,1-2 0,38-9 0,-60 12-220,1 0 0,0 1 0,0 0 1,-1 0-1,1 1 0,0-1 0,-1 1 1,1 0-1,0 1 0,-1-1 0,8 4 0,-7-3-1131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6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4912,'0'0'9316,"1"10"-8752,5 205 1464,-18 14-383,4-96-675,2-78-510,0 16 502,6-57-603,2 15 315,-2-28-647,0 0-1,0-1 1,0 1 0,0-1-1,0 1 1,1 0 0,-1-1-1,0 1 1,0-1 0,0 1-1,1-1 1,-1 1 0,0-1-1,1 1 1,-1-1 0,0 1 0,1-1-1,-1 1 1,1-1 0,-1 0-1,1 1 1,-1-1 0,1 0-1,-1 1 1,1-1 0,-1 0-1,1 0 1,-1 0 0,1 1-1,0-1 1,-1 0 0,1 0-1,23-8 175,-11 2-149,26-10 38,1 2-1,0 2 1,1 1 0,0 2-1,60-5 1,-67 18-30,-30-3-41,1-1-1,-1 1 1,0-1-1,0 1 1,0-1-1,0 0 1,0-1-1,0 1 0,6-2 1,-3 4 23,-7-2-45,0 1 0,1-1 0,-1 0 0,0 0-1,0 0 1,0 0 0,1 0 0,-1 1-1,0-1 1,0 0 0,1 0 0,-1 0 0,0 0-1,0 0 1,1 0 0,-1 0 0,0 0 0,0 0-1,1 0 1,-1 0 0,0 0 0,1 0 0,-1 0-1,0 0 1,0 0 0,1 0 0,-1 0 0,0 0-1,0 0 1,1-1 0,-1 1 0,0 0 0,1 0-1,1-5-1511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6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9440,'0'0'2185,"12"-5"-1720,15-7 46,1 2 0,1 1 0,31-5 0,-25 7 33,-23 3-253,1 2-1,-1 0 1,1 0-1,0 1 1,0 0-1,22 3 0,-25-1 19,1 0-1,-1-1 0,16-1 0,4 0 739,-17-2-474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7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11 119 8432,'0'0'2016,"-2"-12"-1766,-6-36 74,8 47-238,0-1 0,0 0 0,0 1 0,-1-1 0,2 0-1,-1 1 1,0-1 0,0 0 0,0 1 0,1-1 0,-1 0 0,1 1-1,-1-1 1,1 1 0,0-1 0,0 1 0,-1-1 0,1 1 0,0 0 0,0-1-1,1 1 1,-1 0 0,0 0 0,0-1 0,0 1 0,1 0 0,-1 0-1,1 1 1,-1-1 0,3-1 0,3 0 97,-1 0 0,0 1-1,1 0 1,-1 0 0,0 0 0,8 1 0,0-1 46,17 0 376,1 1 0,54 6 0,-49-2-12,47-1 0,-39 1 177,-26-2-253,-16-2-442,0 0 0,0 0 1,1-1-1,-1 0 0,0 1 0,0-1 1,0 0-1,0-1 0,0 1 0,-1 0 1,1-1-1,0 0 0,3-2 1,6-3-2549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7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6928,'0'0'2729,"12"0"-2066,334 12 3395,-280-12-3405,-48-1-503,0 0 0,1 2 0,-1 0 0,0 1 0,0 1 0,26 7 0,-9 4-2015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3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59 12360,'0'0'1096,"111"-4"-776,-21-4 272,17-4 0,12-4-8,0 4 0,-14 6-193,-7 6 17,-13 2-168,-8 2 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28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7232,'0'0'10825,"12"2"-10376,-10-2-419,24 5 340,29 9-1,-48-12-283,0-2-1,-1 1 1,1-1-1,-1 0 1,1 0-1,0 0 1,-1-1 0,1 0-1,-1-1 1,1 1-1,-1-1 1,11-5-1,31-7 99,-28 12-108,4-2-2765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31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58 951 8536,'0'0'2368,"13"-13"-1922,5-5-286,-1 3 24,-1-2-1,0 0 1,13-21 0,-14 14 59,0-1 1,-2 0-1,0-1 0,-2-1 1,-1 0-1,8-37 0,25-174 1058,-41 224-1229,5-33 289,-3 1 1,-2-1 0,-1 0-1,-3 0 1,-9-57-1,4 80 243,7 24-593,0 0-1,-1 0 0,1 0 1,0 0-1,0 0 0,0 0 1,0 0-1,0 0 0,0 0 1,-1 0-1,1 0 0,0 0 1,0 0-1,0 0 0,0 0 1,-1 0-1,1 0 0,0 0 1,0 0-1,0 0 0,0 0 1,0 0-1,-1 0 0,1 0 1,0 0-1,0 0 0,0 0 1,0 0-1,0 0 0,-1 0 1,1 0-1,0 0 0,0 0 1,0 1-1,0-1 0,0 0 1,0 0-1,0 0 0,0 0 1,-1 0-1,1 0 0,0 1 1,0-1-1,0 0 0,0 0 1,0 0-1,0 0 0,0 0 1,0 1-1,0-1 0,0 0 1,0 0-1,0 0 0,0 0 1,0 1-1,0-1 0,0 0 0,0 0 1,0 0-1,-2 10 97,1 0-1,-1 0 1,1 11 0,5 272 390,1-35-217,-5-243-264,-19 410 413,11-359-338,-2-1-1,-3 0 0,-3-1 0,-32 85 0,-2-33 87,46-108-158,0 0 0,0 0 0,-1 0 0,-7 9 0,10-14-8,0-1 1,-1 1-1,1 0 1,-1-1-1,0 0 1,1 0-1,-1 0 0,0 0 1,0 0-1,-1 0 1,1-1-1,0 1 1,-5 0-1,6-2-11,1 0 0,-1 0 0,0 0 0,1 0 0,-1 0 0,0 0 0,1-1 0,-1 1 0,1-1 0,-1 1 0,0-1 0,1 0 0,-1 1 0,1-1 0,0 0 0,-1 0 0,1 0 0,0 0 0,-1 0 0,1-1 0,0 1 0,0 0 0,0 0 0,0-1 0,0 1 0,0-1 0,1 1 0,-1-1 0,-1-2 0,-1-3-19,0 0 0,1-1 0,0 1 0,0-1 1,-1-9-1,1 7-6,1 0 1,0 0 0,1 0 0,0 0-1,0 1 1,1-1 0,1 0-1,-1 0 1,2 0 0,-1 0-1,1 1 1,1 0 0,0-1 0,0 1-1,1 0 1,0 1 0,9-13-1,35-34-123,2 2 0,87-70 0,-17 17 3,-60 54 92,-36 33 11,32-33 1,-31 24 21,80-94-75,-100 112 116,-1 0 0,0 0 0,0 0 0,-1-1-1,0 1 1,-1-1 0,0 0 0,-1 0-1,0 0 1,-1-1 0,0-17 0,-1 29-16,0 0 0,0 1 0,0-1-1,0 0 1,-1 0 0,1 0 0,0 0 0,0 0 0,0 0 0,0 0 0,0 1 0,0-1 0,0 0 0,0 0 0,0 0 0,-1 0-1,1 0 1,0 0 0,0 0 0,0 0 0,0 0 0,0 0 0,0 0 0,-1 0 0,1 0 0,0 0 0,0 0 0,0 0 0,0 0 0,0 0-1,0 0 1,-1 0 0,1 0 0,0 0 0,0 0 0,0 0 0,0 0 0,0 0 0,0 0 0,-1 0 0,1 0 0,0 0 0,0 0 0,0 0-1,0 0 1,0 0 0,0-1 0,0 1 0,-1 0 0,1 0 0,0 0 0,0 0 0,0 0 0,0 0 0,0 0 0,0-1 0,0 1 0,0 0-1,0 0 1,0 0 0,-7 12 80,-10 37-8,-17 101 1,32-138-69,1 0 0,0 0 0,1 0 1,0 0-1,1 0 0,0 0 0,1 0 0,0 0 1,1-1-1,1 1 0,7 17 0,-10-27-10,0 0 0,0 0 0,0 0 0,1 0 0,-1 0 0,1 0-1,-1-1 1,1 1 0,0-1 0,-1 1 0,1-1 0,0 0 0,0 1 0,0-1-1,0 0 1,0 0 0,0 0 0,1-1 0,2 2 0,-1-2-4,0 1 0,1-1 0,-1 0 0,1 0 0,-1 0 1,1-1-1,-1 1 0,0-1 0,7-2 0,-1-1-11,0 0 0,0-1-1,0 1 1,0-2 0,-1 1 0,0-2-1,11-8 1,-16 11-3,1 0-1,0 1 1,0-1 0,8-3-1,1-1-52,-13 8 68,-1 0 1,1-1 0,-1 1 0,1 0-1,-1-1 1,1 1 0,-1 0 0,0-1-1,1 1 1,-1-1 0,0 1 0,1-1 0,-1 1-1,0-1 1,1 1 0,-1-1 0,0 1-1,0-1 1,0 1 0,0-1 0,1 1-1,-1-2 1,0 2 4,0-1 0,0 1 0,0 0 1,0-1-1,0 1 0,0-1 0,0 1 0,1 0 0,-1-1 0,0 1 1,0 0-1,0-1 0,0 1 0,1 0 0,-1 0 0,0-1 0,0 1 1,1 0-1,-1 0 0,0-1 0,1 1 0,-1 0 0,0 0 0,1 0 0,-1-1 1,0 1-1,1 0 0,-1 0 0,0 0 0,1 0 0,-1 0 0,1 0 1,0 0-1,0-1 1,1 0 0,-1 0 1,0 0-1,1 0 0,-1 0 1,0 0-1,0 0 0,0 0 1,0-1-1,0 1 0,0 0 1,0-1-1,0 1 0,0-2 1,10-11 3,2 3-10,0-1 0,-1-1 0,0 0 0,-1 0 0,0-1 0,-1 0 0,-1-1 0,15-31 0,-21 37-20,0-1 0,0 1 0,-1-1-1,0 0 1,0 0 0,-1 1 0,-1-20 0,0 28 15,0 0 1,0 0-1,0 0 1,0 0 0,0 1-1,-1-1 1,1 0-1,0 0 1,0 0 0,-1 0-1,1 0 1,0 1-1,-1-1 1,1 0 0,-1 0-1,1 1 1,-1-1-1,0 0 1,1 1 0,-1-1-1,0 0 1,1 1-1,-1-1 1,0 1 0,0-1-1,1 1 1,-1 0-1,-1-1 1,0 1-9,0-1 0,0 1 0,0 0-1,0 0 1,0 0 0,0 1 0,0-1 0,0 0 0,0 1 0,0-1 0,0 1 0,-2 1-1,-4 1-26,1 0-1,0 1 0,0 1 1,0-1-1,-8 8 0,9-6 36,0-1 0,1 1 0,0 0 0,1 0-1,-1 1 1,1-1 0,1 1 0,-1 0 0,1 0 0,0 0 0,0 1 0,-2 12-1,4-14 22,0 1 0,1-1 0,0 0 0,0 0 0,0 0 0,1 1 0,0-1 0,0 0 0,1 0 0,-1 0 0,1 0 0,1 0 0,-1-1 0,1 1 0,0-1 0,4 7 0,0-3 26,-1-1-1,1-1 1,1 1-1,-1-1 1,1-1-1,0 1 1,1-1-1,0 0 1,0-1-1,10 4 1,-3-2 52,0-1 0,0 0 0,1-2 0,0 0-1,22 3 1,-35-7-68,-1 0 0,1 0 0,-1-1 0,0 1 0,1-1-1,-1 0 1,0 0 0,1 0 0,-1 0 0,0 0 0,0-1-1,0 1 1,0-1 0,3-2 0,6-5 16,-1 0 0,11-11 0,-8 6-2,7-5-5,0-1 0,-2-1 0,-1 0 1,0-1-1,-2-2 0,27-47 0,-23 28-60,-1-1 0,-3 0 0,-1-2 0,-3 0 0,-1 0 0,-3-1 0,-1 0 0,-3 0 0,-3-93 0,-2 123 5,0 2-24,0 0 0,-1-1 0,-6-20 0,8 35 42,-1 0-1,1-1 1,-1 1 0,1 0 0,-1 0 0,0 1 0,1-1-1,-1 0 1,0 0 0,0 0 0,0 0 0,1 1 0,-1-1-1,0 0 1,0 1 0,0-1 0,0 1 0,0-1 0,-1 1-1,1-1 1,0 1 0,0 0 0,0-1 0,0 1 0,0 0 0,0 0-1,-1 0 1,1 0 0,-2 0 0,0 0 3,1 1 0,-1-1 1,1 1-1,-1-1 0,1 1 1,0 0-1,-1 0 0,1 0 1,0 0-1,0 0 0,0 0 0,-1 1 1,-2 2-1,-7 9 12,2 1 0,-1 0-1,1 0 1,1 1 0,1 0 0,0 1-1,1 0 1,1 0 0,0 1 0,1-1 0,-5 32-1,3 9 49,1 1-1,3 69 1,3-74 22,3 1 1,2-1 0,2 0 0,3 0 0,17 58-1,-22-99-32,-1 0 0,2 0 0,-1 0 0,15 20 0,-17-28-30,-1-1 0,1 1 0,0-1 0,0 0 1,0 0-1,0 0 0,0-1 0,1 1 0,-1-1 0,1 0 0,0 0 0,0 0 1,0 0-1,0-1 0,0 1 0,0-1 0,0 0 0,7 1 0,-1-2 0,0-1 0,-1 1 0,1-1-1,-1-1 1,1 0 0,-1 0 0,0-1-1,0 0 1,0-1 0,0 0 0,10-6 0,6-6-19,0-2 1,27-24 0,15-12-118,38-31-224,-81 61 45,-21 19 44,-18 17 158,-6 9 110,0 0-1,1 2 1,2 0-1,0 1 1,1 1-1,2 1 1,-21 47-1,33-67-1,1-1 0,1 1-1,-1 0 1,1-1 0,0 1 0,-1 8-1,2-13-6,0 1 0,0-1-1,0 1 1,0-1 0,0 1-1,0-1 1,1 1 0,-1-1-1,0 0 1,1 1 0,-1-1 0,1 1-1,0-1 1,-1 0 0,1 1-1,0-1 1,0 0 0,0 0-1,0 1 1,0-1 0,0 0-1,0 0 1,0 0 0,0 0 0,0-1-1,1 1 1,-1 0 0,0 0-1,1-1 1,-1 1 0,2 0-1,4 1 2,-1-1 1,1 0-1,-1 0 0,1-1 0,0 0 0,-1 0 0,1 0 0,0-1 1,-1 0-1,1 0 0,-1-1 0,10-3 0,-7 1-3,0 0 0,0-1 0,0 0 0,-1 0 0,0-1 0,0 0 0,12-12 0,-5 0-16,0 0 0,0 0-1,-2-2 1,-1 1 0,0-2-1,13-32 1,-11 19-29,-2-1 0,-2-1 0,-1 0 0,-1 0 1,-3 0-1,0-1 0,-3 0 0,-1 0 0,-2 0 0,-1 0 0,-13-68 0,11 87-16,-12-33 0,14 46 45,1 1 0,-1 0 0,0 0 0,0 0 0,-1 0 0,1 1 0,-1-1 0,1 1 0,-1-1 0,0 1 0,-1 0 0,1 0 0,-7-4 0,8 7 12,0 0 1,0 0 0,0 1 0,0-1-1,0 1 1,0-1 0,0 1-1,0 0 1,0 0 0,0-1 0,1 1-1,-1 1 1,0-1 0,0 0 0,1 0-1,-1 1 1,1-1 0,-2 2-1,-2 4 17,0 0 0,0 0 0,1 0 0,0 0-1,0 1 1,0 0 0,1 0 0,1 0 0,-3 8-1,1 5 44,0-1 0,-1 33 0,5-15 45,2-1 0,2 0 1,1 0-1,2-1 0,1 1 0,2-2 0,28 68 0,-29-85-26,2 0 0,-1-1-1,2-1 1,0 0-1,1 0 1,1-2 0,27 25-1,0 0 114,-40-38-188,0 0 0,-1 0-1,1 0 1,0-1 0,0 1-1,0 0 1,0 0 0,0 0-1,1-1 1,-1 1 0,0-1-1,0 1 1,0-1 0,1 1-1,-1-1 1,0 0 0,0 1-1,1-1 1,-1 0 0,0 0-1,1 0 1,-1 0 0,0 0-1,3-1 1,-2 0-23,1 0 0,-1-1 0,1 1 1,-1-1-1,1 0 0,-1 0 0,0 0 0,0 0 0,3-5 0,6-7-2860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7:32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32 181 15272,'0'0'2391,"-21"-88"-1727,15 57-64,2 1 0,8 11-160,-4 7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11368,'0'0'1693,"3"-11"-1508,-2 7-166,3-7 52,0 0 0,0 0-1,1 0 1,0 0 0,13-18 0,4-6 149,-18 27-159,0 0 1,1 1 0,0 0-1,0 0 1,12-12 0,-12 15 4,-1 0 1,1 0 0,0 1 0,0 0-1,0-1 1,1 2 0,8-4-1,-12 5-45,-1 1-1,1-1 1,0 1-1,0 0 1,0 0-1,0 0 1,0 0-1,-1 0 0,1 0 1,0 0-1,0 1 1,0-1-1,-1 1 1,1-1-1,0 1 1,0 0-1,-1 0 0,1-1 1,-1 1-1,1 1 1,-1-1-1,1 0 1,-1 0-1,1 0 0,-1 1 1,0-1-1,0 1 1,1 1-1,4 4 18,-1 1-1,-1 1 1,0-1-1,0 1 1,0 0 0,-1-1-1,-1 1 1,3 12-1,7 81 231,-7-48-158,-1-29-30,13 86 235,-14-98-247,0 0 0,1 0 0,1 0 0,0-1 0,1 0 0,9 15 0,-15-26-58,1 0 1,0 0-1,0-1 0,0 1 1,1 0-1,-1 0 1,0 0-1,0-1 1,0 1-1,1-1 0,-1 1 1,0-1-1,1 1 1,-1-1-1,0 0 1,1 0-1,-1 1 0,0-1 1,1 0-1,-1 0 1,0-1-1,1 1 0,-1 0 1,1 0-1,-1-1 1,0 1-1,0 0 1,1-1-1,-1 1 0,2-2 1,2 0 19,-1 0 1,1-1-1,-1 1 1,1-1-1,-1 0 0,7-6 1,-3-1-3,0 1 0,0-1 0,-1-1 0,0 1 0,-1-1 0,0 0 0,5-15 0,24-87 133,-18 56-89,3-20 64,10-28 45,-28 101-171,-1 1 0,1-1 0,-1 1-1,1 0 1,0 0 0,0 0 0,1 0-1,-1 0 1,1 0 0,-1 1 0,1-1-1,0 1 1,0-1 0,0 1 0,5-3 0,-3 3-2,0 0 0,0 1 0,0-1 0,1 1 0,-1 0 0,0 0 0,1 0 0,-1 1 0,9 0 0,5 2 54,-1 1 0,0 1 0,0 0 0,0 2-1,18 7 1,-1 6 388,-34-19-520,0 1-1,0-1 1,0 1-1,0 0 1,0-1 0,0 1-1,0 0 1,-1 0-1,1 0 1,0-1-1,-1 1 1,1 0 0,0 0-1,-1 0 1,1 0-1,-1 0 1,1 0 0,-1 0-1,0 0 1,1 0-1,-1 0 1,0 1-1,0-1 1,0 0 0,0 0-1,0 0 1,0 0-1,0 0 1,0 0 0,-1 2-1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4120,'0'0'6220,"3"14"-5834,3 32 327,0 64 0,-8 99 2509,2-209-3075,6 5 469,36-18-258,27-10-126,-58 19-172,0 0 0,1 1 0,-1 0 0,0 1 0,15-2 0,17-1 372,-42 5-228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7024,'0'0'2264,"13"-4"-1972,-7 1-235,17-4 246,0 0 0,27-4 0,-27 9 53,-13 1-148,-1 0 0,0 0 0,1-1 0,-1 0-1,0-1 1,12-4 0,-19 5-297,1 1 0,-1-1 0,0 0 0,0 0 0,0 0 0,0 0 1,-1 0-1,1 0 0,0-1 0,-1 1 0,0-1 0,3-4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7328,'0'0'480,"67"10"-152,-30-10 16,3-4 80,4 2 8,-6-9 48,-7 5 16,-6 0-56,-10 0 0,-5-1-96,-1-3-8,-3 2-128,-2-3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4216,'0'0'3433,"11"1"-2993,-6 0-402,26 5 628,47 0-1,102-4 952,117-2 333,-278-2-2032,0 0-1,0-2 1,-1 0-1,1-1 1,-1-1-1,0-1 1,0 0 0,-1-1-1,0-1 1,17-12-1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5224,'0'0'2237,"12"-1"-1756,217-19 2545,-176 12-2301,-8 1 465,63-1 0,-12-3 1855,-95 11-3020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8336,'0'0'40,"69"-13"8,-25 7 400,6-7 16,-4-4 136,2 5 8,-8-1 40,-7 5 0,-3 4-48,-12 4 0,-3 0-184,-2-4-8,-7 4-208,-2 4 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6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1092 9944,'0'0'5234,"11"-1"-4640,7 0-407,16-2 301,57-11 0,-82 12-367,-1 0 1,1-1 0,-1 1 0,0-2 0,1 1-1,-1-1 1,-1 0 0,1-1 0,-1 0 0,1 0-1,-1-1 1,10-10 0,-16 15-70,0-1 0,1 1 0,-1-1 0,0 0 0,0 1 0,0-1 0,0 0 0,-1 0 0,1 1 0,0-1 0,-1 0 0,1 0 0,-1 0 0,0 0 0,1 0 0,-1 0 0,0 0 0,0 0 0,0 0 0,-1 0 0,1 0 0,0 0 0,-1 0 0,1 1 0,-1-1 0,0 0 0,0 0 0,0 0 0,-1-1 0,0 0 1,1 1 1,-1 0-1,0 0 0,-1 0 1,1 1-1,0-1 0,0 0 1,-1 1-1,1 0 0,-1-1 1,0 1-1,1 0 0,-1 0 1,0 1-1,1-1 0,-1 0 1,0 1-1,0 0 0,-4-1 1,-1 2 10,0 0 1,1 0-1,-1 0 0,1 1 1,0 0-1,-1 1 1,1 0-1,0 0 0,0 0 1,1 1-1,-1 0 1,-8 6-1,7-3 24,-1 0-1,1 1 1,0-1-1,1 2 1,-1-1-1,2 1 1,-11 17-1,15-23-56,0 0-1,1 0 1,-1 0 0,1 0 0,0 0-1,0 1 1,0-1 0,0 0 0,1 0 0,-1 1-1,1-1 1,0 0 0,0 1 0,0-1-1,0 0 1,1 1 0,0-1 0,-1 0-1,1 0 1,0 1 0,0-1 0,3 5-1,-1-5 0,-1 1-1,1-1 0,0 0 0,1 1 0,-1-1 1,1-1-1,-1 1 0,1 0 0,0-1 0,0 0 1,0 0-1,0 0 0,0 0 0,0-1 1,1 0-1,5 2 0,22 3 93,-1-2 0,1-1-1,0-1 1,34-3 0,-18-2 73,-1-2-1,54-14 1,-57 6-14,-1-1-1,-1-2 1,-1-2-1,0-2 0,48-31 1,-24 17 146,-56 24-155,-15 6 27,3 4-178,0 0 0,0 0-1,1 0 1,-1 0 0,0 1-1,0-1 1,-4 2 0,-13 6 43,0 0 0,1 2 1,0 0-1,-27 20 0,9-2 91,-36 35-1,69-59-126,-31 31 123,33-33-125,1 1 0,-1-1 1,0 0-1,0 1 0,1 0 0,-1-1 0,1 1 0,0 0 1,0 0-1,0 0 0,0-1 0,0 7 0,1-8-16,0 0 0,0 0 0,1 0-1,-1 0 1,0 0 0,1 0 0,-1 0 0,0 0 0,1 0-1,-1 0 1,1-1 0,0 1 0,-1 0 0,1 0 0,0 0-1,-1-1 1,1 1 0,0 0 0,0-1 0,0 1-1,0-1 1,0 1 0,-1-1 0,1 1 0,0-1 0,0 0-1,0 1 1,0-1 0,0 0 0,0 0 0,0 0 0,2 0-1,36 0 154,-24-2-113,0-1-1,0 0 1,0-1 0,0-1 0,-1 0 0,1-2 0,-1 1 0,13-9-1,5-6 96,-1-1-1,31-27 0,-30 26 106,-19 18-15,-13 5-227,0 1 0,0-1 1,0 0-1,0 0 0,1 1 0,-1-1 0,0 0 0,0 1 0,0-1 1,0 0-1,0 1 0,0-1 0,0 0 0,0 1 0,0-1 1,0 1-1,0-1 0,-1 0 0,1 0 0,0 1 0,0-1 0,0 0 1,0 1-1,0-1 0,-1 0 0,1 1 0,0-1 0,0 0 1,0 0-1,-1 1 0,1-1 0,0 0 0,0 0 0,-1 0 0,1 1 1,-1-1-1,-64 105 289,-57 123 0,-11 20 21,18-57 130,172-253-388,74-92-122,150-161-155,-187 224 94,-7 7-286,133-161 0,-239 301 262,17-51 147,-23 59 69,-25 100-1,49-159-36,-1 0-1,1-1 1,0 1-1,1 0 1,-1 0-1,1-1 0,0 1 1,0 0-1,1 0 1,-1 0-1,1-1 1,0 1-1,2 5 0,-3-9-21,1-1 0,0 1-1,-1 0 1,1-1-1,0 1 1,0-1 0,0 1-1,-1-1 1,1 0-1,0 1 1,0-1 0,0 0-1,0 1 1,-1-1-1,1 0 1,0 0 0,0 0-1,0 0 1,0 0-1,0 0 1,0 0 0,0 0-1,0 0 1,0 0-1,-1 0 1,1-1 0,0 1-1,0 0 1,0-1-1,0 1 1,0-1 0,31-16 112,-28 14-97,26-19 65,-2-1 0,0-1 0,47-55 0,16-14 59,-54 53-63,-37 40-85,1 0 1,-1 0-1,1-1 1,-1 1 0,0 0-1,1 0 1,-1 0-1,1 0 1,-1 0 0,1-1-1,-1 1 1,1 0-1,-1 0 1,1 0 0,-1 0-1,1 0 1,-1 1-1,1-1 1,-1 0 0,1 0-1,-1 0 1,1 0-1,-1 0 1,0 1 0,1-1-1,-1 0 1,1 0-1,-1 1 1,0-1 0,1 0-1,-1 1 1,0-1-1,1 0 1,-1 1 0,0-1-1,1 0 1,-1 1-1,0-1 1,0 1 0,1-1-1,-1 1 1,0-1-1,0 1 1,0-1 0,0 1-1,0-1 1,0 1-1,7 26 31,-7-25-32,2 14 9,1 0-1,0 0 1,1 0-1,8 21 0,-10-32-4,0-1 0,0 1-1,1-1 1,-1 0-1,1 0 1,0 0 0,0-1-1,1 1 1,-1-1-1,1 1 1,0-1 0,0 0-1,0-1 1,0 1-1,0-1 1,1 1 0,-1-1-1,1-1 1,6 3-1,1-1-5,0-1 0,1-1 0,-1 0 0,0 0 0,1-1-1,-1-1 1,0 0 0,0-1 0,0 0 0,22-7 0,6-6-64,68-33 0,-97 43 53,18-10-47,0-1-1,-2-2 0,0 0 0,31-28 0,-54 43 40,-1 0 0,1 0 0,-1-1-1,0 1 1,-1-1 0,1 1 0,-1-1-1,1 0 1,-1 0 0,0 0 0,0 0 0,-1 0-1,3-9 1,-4 13 17,0-1 0,0 1 0,0 0 1,0 0-1,0-1 0,0 1 0,0 0 0,0-1 0,0 1 0,0 0 0,0-1 1,0 1-1,0 0 0,-1-1 0,1 1 0,0 0 0,0 0 0,0-1 0,0 1 1,-1 0-1,1 0 0,0-1 0,0 1 0,0 0 0,-1 0 0,1-1 0,0 1 1,0 0-1,-1 0 0,1 0 0,0 0 0,0 0 0,-1-1 0,0 1 1,-13 1-68,-15 10-11,11-1 48,0 2 1,1 0-1,1 1 0,0 0 1,1 1-1,0 1 0,1 1 0,1 0 1,0 0-1,-19 35 0,31-49 35,-1 1 0,1-1 0,0 0 0,0 1 0,0-1 0,0 0 0,1 1 0,-1-1-1,1 1 1,-1-1 0,1 1 0,0 0 0,0-1 0,0 6 0,1-7 0,0 0-1,-1 0 1,1 1 0,0-1 0,0 0-1,0 0 1,0 0 0,0 0 0,0 0-1,0 0 1,0 0 0,0 0 0,0-1-1,0 1 1,1 0 0,-1 0 0,0-1-1,1 1 1,-1-1 0,0 0 0,1 1 0,-1-1-1,0 0 1,1 0 0,-1 0 0,1 1-1,1-2 1,3 2 1,-1-1 1,1-1-1,0 1 0,-1-1 1,1 0-1,0 0 0,-1 0 1,1-1-1,-1 0 0,0 0 1,7-4-1,-2 0 5,-1 0-1,0-1 1,0 1-1,0-2 1,9-10 0,3-7 13,-1-1 1,32-52-1,-40 58-7,-7 13 5,-1 0-1,0 1 1,0-2 0,0 1-1,-1 0 1,3-12-1,-22 64 67,12-39-87,1 1 0,0-1 0,0 1 0,1 0 0,0 0 0,0 0 0,1 0 0,0 0 0,0 1 0,1-1 1,-1 0-1,3 14 0,-2-17-5,1-1 0,0 1 0,0 0 0,0-1 0,1 0 0,-1 1 0,1-1 0,0 0 1,0 1-1,0-1 0,1 0 0,-1-1 0,0 1 0,1 0 0,0-1 0,0 1 0,4 2 0,-3-3-3,0 0-1,0-1 0,1 1 0,-1-1 1,0 0-1,1 0 0,-1-1 0,1 1 1,-1-1-1,1 0 0,-1 0 0,1-1 1,-1 1-1,5-2 0,3-1-12,0 0 0,-1-1 1,0-1-1,0 0 0,0 0 0,0-1 0,-1 0 0,0-1 1,0 0-1,-1-1 0,9-9 0,6-7-27,-1-2-1,34-46 1,-23 19-13,-1-1 1,-3-2-1,34-89 0,42-186-201,-68 162 85,-16 62 1,-45 161 99,-1 17 117,4 2 0,3 0 0,-8 76-1,14-34 206,4 148-1,7-247-202,3 53 133,-2-61-126,0-1 1,0 0-1,1 0 1,0 0-1,0 0 0,7 13 1,-8-19-35,0 1 0,0-1 0,0 1 0,0-1-1,0 0 1,1 0 0,-1 1 0,1-1 0,-1 0 0,1 0 0,-1-1 0,1 1 0,-1 0 0,1 0 0,0-1 0,-1 1 0,1-1 0,0 0 0,0 1 0,0-1 0,-1 0 0,1 0 0,0 0 0,0 0-1,-1 0 1,1 0 0,0-1 0,0 1 0,-1-1 0,1 1 0,0-1 0,-1 0 0,3 0 0,5-3 29,-1 0 0,1-1 0,-1 0 1,14-11-1,21-25 92,-35 33-110,0-1 0,0 2 0,1-1 0,0 1 0,1 0 0,10-5 0,-20 11-22,1 1 1,-1 0-1,1 0 0,-1 0 0,1-1 0,-1 1 0,1 0 0,-1 0 0,1 0 0,-1 0 0,1 0 0,-1 0 0,1 0 0,-1 0 1,1 0-1,-1 0 0,1 0 0,0 0 0,-1 0 0,1 1 0,-1-1 0,1 0 0,-1 0 0,1 0 0,-1 1 0,0-1 0,1 0 1,-1 1-1,1-1 0,-1 0 0,0 1 0,1-1 0,-1 1 0,0-1 0,1 1 0,-1-1 0,0 0 0,1 1 0,-1-1 0,0 1 1,0-1-1,0 1 0,0-1 0,0 1 0,1 0 0,-1-1 0,0 1 0,0-1 0,0 1 0,0-1 0,0 1 0,-1-1 1,1 2-1,-2 37 6,1-32-3,0 5 0,0 0-1,1 0 1,1 0 0,0-1 0,0 1 0,1 0 0,1-1-1,6 20 1,-7-27 0,-1 0-1,1 0 0,0 0 0,0-1 1,1 1-1,-1 0 0,1-1 0,0 0 1,-1 0-1,2 0 0,-1 0 0,0 0 1,1 0-1,-1-1 0,1 1 0,-1-1 1,1 0-1,0 0 0,0-1 1,0 1-1,0-1 0,1 0 0,-1 0 1,0 0-1,0-1 0,9 1 0,-3-1-3,0-1 0,1 0 0,-1 0-1,0-1 1,0-1 0,0 0-1,-1 0 1,1-1 0,16-8 0,-10 2 25,-1 0 1,0-2 0,0 1-1,19-21 1,-27 26-18,-8 9 4,-13 20 15,-4 7-9,17-29-17,1 0-1,-1 0 1,1 0 0,-1 0 0,1 0-1,-1 0 1,1 0 0,0 0-1,0 0 1,-1 0 0,1 1 0,0-1-1,0 0 1,0 0 0,0 0-1,0 0 1,0 0 0,1 0-1,-1 0 1,0 0 0,0 1 0,1-1-1,-1 0 1,1 0 0,-1 0-1,1 0 1,-1 0 0,1-1 0,0 1-1,-1 0 1,1 0 0,0 0-1,0 0 1,0-1 0,0 1 0,-1 0-1,1-1 1,0 1 0,0-1-1,0 1 1,0-1 0,0 1 0,1-1-1,-1 0 1,0 0 0,0 1-1,2-1 1,2 0 4,-1 0 0,1 0 0,0 0 0,0 0 0,-1-1-1,1 0 1,0 0 0,-1 0 0,1-1 0,5-2 0,-4 1 6,1-1 0,-1 0 0,1 0 0,-1-1 0,0 0 0,-1 0 0,1 0 0,-1-1 0,0 0 0,-1 0 0,8-12 0,-10 14-8,0 0 0,1-1-1,-2 1 1,1-1 0,0 0-1,-1 1 1,0-1 0,0 0-1,0 0 1,-1 0-1,0 0 1,0 0 0,0 0-1,0 0 1,-1 0 0,0 1-1,0-1 1,0 0 0,-3-6-1,3 9-1,0 0 0,-1 0-1,1 0 1,-1 0 0,1 0-1,-1 0 1,0 1 0,0-1-1,0 0 1,0 1 0,0-1-1,0 1 1,0 0 0,0 0-1,0 0 1,-1 0-1,-3-1 1,2 1-8,1-1 0,0 1 0,0 0 0,0-1-1,0 0 1,0 0 0,-3-3 0,6 5 2,0-1 0,0 1 0,1 0 0,-1-1 0,0 1 0,1-1 0,-1 1 0,0 0 0,1 0 1,-1-1-1,1 1 0,-1 0 0,0-1 0,1 1 0,-1 0 0,1 0 0,-1 0 0,1 0 0,-1 0 0,1-1 0,-1 1 0,1 0 0,-1 0 0,1 0 0,-1 0 0,1 0 0,19-3-50,0 0 11,73-6-129,-81 8 146,0 2 0,-1-1 0,1 2 0,0-1 0,22 7 0,-32-7 29,0 0 0,0 0 0,1 0-1,-1 0 1,0 1 0,0-1 0,0 0 0,0 1 0,0-1-1,0 1 1,-1 0 0,1 0 0,0 0 0,-1 0-1,1 0 1,-1 0 0,0 0 0,0 0 0,1 3 0,1 2 37,-1 1 1,-1-1 0,1 1-1,0 12 1,-1-6 72,-1-13-102,0 0 0,0 0 1,0 0-1,0 0 0,0 0 1,0 0-1,0 0 0,1 0 1,-1 0-1,0 0 0,1 0 1,-1 0-1,1 0 1,-1 0-1,1 0 0,-1 0 1,1-1-1,0 1 0,-1 0 1,1 0-1,0-1 0,0 1 1,0 0-1,0-1 0,-1 1 1,1-1-1,0 1 0,0-1 1,0 1-1,0-1 0,0 0 1,0 1-1,0-1 0,0 0 1,0 0-1,0 0 0,0 0 1,0 0-1,0 0 1,1 0-1,-1 0 0,0 0 1,0 0-1,0-1 0,1 0 1,7-2 2,-1 0 1,-1-1 0,1 0-1,12-8 1,-9 5-8,0 1-7,-1 0 0,1 1-1,12-5 1,-20 9-4,-1 1 0,1-1 0,-1 0 0,1 1 0,-1-1 0,1 1 0,0 0 0,-1 0 0,1 0 1,-1 0-1,1 0 0,0 1 0,-1-1 0,1 1 0,-1-1 0,1 1 0,-1 0 0,1 0 0,-1 0 0,3 3 0,0 0-8,0-1-1,0 1 1,1-1-1,-1 0 1,1 0-1,-1 0 1,10 2-1,-12-4 22,1-1 1,-1 1-1,0-1 0,1 0 0,-1 0 0,0 0 1,0-1-1,1 1 0,-1-1 0,0 1 1,0-1-1,0 0 0,0 0 0,1-1 1,-2 1-1,4-2 0,21-15 57,-1-1 1,-1 0-1,0-2 1,32-37-1,0 2 0,-55 53-65,3-1 0,-1 0 0,1 0 0,0 0 0,6-3 0,-10 6 0,-1 1 0,1 0 0,-1-1 0,1 1 0,-1 0 0,1 0 0,-1 0 0,1-1 0,-1 1 0,1 0 0,0 0 0,-1 0 0,1 0 0,-1 0 0,1 0 0,-1 0 0,1 0 0,0 0 0,-1 0 0,1 0 0,-1 0 0,1 1 0,-1-1 0,1 0 0,-1 0 0,1 1 0,-1-1 0,1 0 0,-1 1 0,1-1 0,-1 0 0,1 1 0,-1-1 0,0 0 0,1 1 0,-1-1 0,0 1 0,1-1 0,-1 1 0,0-1 0,0 1 0,1-1 0,-1 1 0,0-1 0,0 1 0,0 0 0,0-1 0,0 1 0,0-1 0,0 1 0,0-1 0,0 1 0,0-1 0,0 1 0,0 0 0,0 0 0,0 11 0,0 0 0,-1 0 0,-1 0 0,0 0 0,-6 22 0,-27 59 0,9-26 0,14-41 0,9-21 0,1 0 0,-1 1 0,1-1 0,-2 10 0,4-15 0,0 1 0,-1-1 0,1 0 0,0 0 0,0 0 0,0 0 0,0 1 0,1-1 0,-1 0 0,0 0 0,0 0 0,0 0 0,0 1 0,0-1 0,0 0 0,0 0 0,0 0 0,0 0 0,0 1 0,0-1 0,1 0 0,-1 0 0,0 0 0,0 0 0,0 0 0,0 0 0,0 1 0,0-1 0,1 0 0,-1 0 0,0 0 0,0 0 0,0 0 0,0 0 0,1 0 0,-1 0 0,0 0 0,0 0 0,0 0 0,0 0 0,1 0 0,-1 0 0,0 0 0,0 0 0,0 0 0,1 0 0,-1 0 0,0 0 0,0 0 0,0 0 0,0 0 0,0 0 0,1 0 0,-1-1 0,0 1 0,0 0 0,0 0 0,1 0 0,10-6 0,30-20 501,54-24-1,-55 29-3004,57-37-1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5520,'0'0'3992,"5"12"-3499,5 26 23,-1-1 0,-1 1 0,3 76 0,-12-4 817,-22 150 0,13-177-702,10-78-575,-2 11 292,0-1 0,1 0-1,1 0 1,3 22 0,-3-37-325,1 0 0,-1 1 1,1-1-1,-1 0 0,1 1 1,0-1-1,-1 0 0,1 0 1,-1 0-1,1 1 0,0-1 1,-1 0-1,1 0 0,0 0 1,-1 0-1,1 0 0,0 0 1,-1 0-1,1 0 0,-1-1 1,1 1-1,0 0 0,-1 0 1,1 0-1,-1-1 0,1 1 1,0-1-1,22-8 209,6-4-23,0 2 0,41-12-1,-53 19-147,-1 1 0,1 0 0,0 1 0,0 1 0,0 1 0,18 1 0,-22 0-1,-1 1 0,1 1 0,-1 0-1,1 1 1,-1 0 0,0 1 0,0 0-1,-1 0 1,14 10 0,-10-6 26,-10-6-70,-6-6-61,-5-8-2635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8936,'0'0'1185,"16"0"-1010,3 1-118,85-4 272,-47-2 52,-14 1 578,61 1 0,-71 10 21,-28-5-1054,1-1 1,-1 1 0,0-1 0,11 0-1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6520,'0'0'1696,"14"-1"-1314,212-3 1733,-202 5-1819,158 14 2319,-113-7-737,-61-8-3339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4616,'0'0'2868,"11"1"-2592,14 2-137,9-1 395,0 2 0,66 16 0,-65-10-201,0-1 0,40 4 0,-4-1 205,-47-7-264,-1-2 1,1 0-1,0-2 0,29-1 0,-49-1-358,1-1 1,-1 1-1,0-1 0,1 0 1,-1 0-1,0 0 0,0-1 0,0 1 1,-1-1-1,1 0 0,0 0 1,4-5-1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9320,'0'0'424,"8"12"-280,97 138 924,-69-102-80,47 86 0,-34-59-62,-27-43-430,12 6 383,-28-48-2715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8336,'0'0'534,"-8"11"-307,-125 166 492,113-155-615,-75 89 752,57-64 393,-65 61 0,72-78-298,27-25-834,-2 3 566,6-8-708,0 0 1,0 0 0,0 0-1,0 0 1,0 0 0,0 0 0,0 0-1,0 0 1,0 0 0,0 0-1,-1-1 1,1 1 0,0 0-1,0 0 1,0 0 0,0 0-1,0 0 1,0 0 0,0 0-1,0 0 1,0 0 0,0 0-1,0 0 1,0 0 0,0 0-1,0 0 1,0 0 0,0 0-1,-1 0 1,1 0 0,0 0-1,0 0 1,0 0 0,0 0-1,0 0 1,0 0 0,0 0-1,0 0 1,0 0 0,0 0-1,0 0 1,0 0 0,-1 0-1,1 0 1,0 0 0,0 0-1,0 0 1,0 0 0,0 0-1,0 0 1,0 0 0,0 0-1,0 0 1,0 0 0,0 0 0,0 1-1,0-1 1,0 0 0,0 0-1,0 0 1,0 0 0,0 0-1,0 0 1,0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7528,'0'0'473,"5"17"-310,29 110 355,-4 27 683,-3-5 580,-25-141-1344,0 1 0,-1-1 0,1 13 0,-2-20-323,-1 5 486,-11-38-205,1 2-363,1-1 0,2-1 0,1 1 0,-4-55 0,2 16 8,4 32 5,1 0-1,2 0 1,2 0 0,7-61 0,-5 91-13,-1-1 0,1 1 0,1 0 0,0-1 0,6-11 0,-8 17-13,0 1 0,0 0-1,0 0 1,0 0 0,1 0 0,-1 0 0,1 1-1,-1-1 1,1 0 0,0 1 0,0-1-1,0 1 1,-1-1 0,2 1 0,-1 0-1,0 0 1,0 0 0,0 0 0,0 0-1,1 1 1,-1-1 0,0 1 0,4-1 0,13-1 251,-16 1-219,-1 1 0,1 0-1,-1-1 1,1 1 0,-1 0-1,0 0 1,1 1 0,-1-1-1,1 0 1,4 2 0,-4-1 24,0 1 0,1 0 0,-1-1 0,0 1 0,0 0 0,0 0 0,0 1 0,-1-1 0,1 0 0,0 1 0,-1 0 0,0 0 0,0 0 0,0 0 0,0 0 0,0 0 0,2 5 0,1 6-30,0 0-1,-1 1 1,2 15-1,0-3 78,-3-13-61,-1 0 1,0 0-1,-1 0 0,-1 1 1,0-1-1,-1 0 0,0 1 1,-2-1-1,1 0 0,-2 0 1,-9 26-1,13-40-57,-1 0 0,1 1 0,0-1 0,0 0 0,0 1 0,-1-1 0,1 1 0,0-1 0,0 0 0,0 1 0,0-1 0,0 1 0,0-1 1,-1 0-1,1 1 0,0-1 0,0 1 0,1-1 0,-1 1 0,0-1 0,0 0 0,0 1 0,0-1 0,0 1 0,0-1 0,0 1 0,1-1 0,-1 0 0,0 1 0,0-1 0,1 0 0,-1 1 0,0-1 0,0 0 0,1 1 0,-1-1 0,0 0 0,1 0 0,-1 1 0,0-1 0,1 0 0,-1 0 0,1 0 0,-1 1 0,0-1 0,1 0 0,0 0 1,24-2 41,-16 1-39,14-2-29,1 1 1,-1 1 0,0 1-1,1 1 1,-1 1 0,0 1-1,0 1 1,26 9 0,-46-12 15,0 0 1,0 0 0,0 0 0,0 1-1,0 0 1,-1 0 0,1-1 0,0 1-1,-1 1 1,1-1 0,-1 0-1,0 1 1,0-1 0,0 1 0,0 0-1,0-1 1,1 4 0,-2-3 5,0-1 1,-1 1 0,1-1 0,-1 1-1,1-1 1,-1 1 0,0-1-1,0 1 1,0-1 0,0 1 0,-1-1-1,1 1 1,-1-1 0,1 1-1,-1-1 1,0 1 0,0-1 0,0 0-1,0 0 1,0 1 0,-1-1-1,-2 3 1,-3 4 15,-2 0 0,1 0 0,-1-1 0,0 0 0,-1-1 0,-17 11 0,4-6 40,0 0-1,-28 10 1,36-17 2,-1 1 1,-26 4 0,37-10-51,0 1 0,0-1 1,0 0-1,1 0 0,-11-1 1,13 0-18,0 1-1,0 0 1,1-1 0,-1 0 0,0 1-1,0-1 1,1 0 0,-1 0 0,1 0 0,-1 0-1,1 0 1,-1-1 0,1 1 0,-1 0 0,1 0-1,-2-3 1,0-12-1441,3 15 302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4512,'0'0'2768,"11"1"-2224,53 2 555,0-2 0,119-15 0,-144 11-601,-1 1 0,48 3 0,-13 1 285,-32-6-1980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5336,'0'0'2789,"12"5"-2386,2 2-260,-5-3-48,-1-1 0,1 1-1,-1-2 1,1 1 0,0-1 0,10 1-1,33 8 603,-31-6-257,31 3 1,-21-5-154,19 2 332,85-3 0,-71-7-314,-1-3 1,94-23-1,-71 8-82,97-24 234,-136 38-235,94-7 1,-72 14-95,0 3 0,0 4 0,84 15 0,-123-13-98,0-2 0,0-1 0,1-1-1,-1-2 1,57-5 0,190-23 121,-26 3 14,-173 18-106,-56 6 5,1-1-1,-1-2 1,40-8-1,-51 4 189,-11 6-308,0 1-1,1 0 1,-1 0 0,0-1-1,0 1 1,0 0 0,0 0-1,0-1 1,0 1 0,0 0 0,0-1-1,0 1 1,0 0 0,0 0-1,0-1 1,0 1 0,0 0-1,0 0 1,-1-1 0,1 1-1,0 0 1,0 0 0,0-1 0,0 1-1,0 0 1,-1 0 0,1-1-1,0 1 1,0 0 0,0 0-1,-1 0 1,1 0 0,0-1-1,0 1 1,0 0 0,-1 0 0,1 0-1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5320,'0'0'2125,"4"12"-1656,101 415 3071,-54-201-1245,-47-209-2045,2 17 1200,-13-64-1086,-3-34-1174,-4-1 0,-2 2 0,-3 0-1,-47-103 1,59 151 489,-1 0-80,1 0-1,1-1 0,0 0 1,-7-32-1,13 44 423,0 0 0,0 0-1,0 0 1,1 0 0,-1 0 0,1 1-1,0-1 1,1 0 0,-1 1 0,0-1-1,1 0 1,0 1 0,0 0 0,0-1-1,0 1 1,1 0 0,-1 0-1,1 0 1,0 1 0,-1-1 0,5-2-1,1-2 85,1 1-1,0 0 0,0 1 1,0 0-1,1 0 0,16-5 1,-15 6 6,1 2 1,-1 0 0,1 0 0,0 1-1,0 0 1,0 1 0,0 1 0,0 0-1,-1 0 1,1 1 0,0 1 0,-1 0-1,18 7 1,-24-8-66,0 0 0,0 0 0,-1 1 0,1-1 0,-1 1 0,1 0 0,-1 0 0,0 1 0,0-1 0,0 1 0,-1 0 0,1 0 0,-1 0 0,0 1 0,0-1 0,-1 1 0,1-1 0,-1 1 0,0 0 0,0 0 0,-1 0 0,1 0 0,-1 1 0,0-1 0,0 0 0,-1 0 0,0 1 0,0-1 0,0 0 0,-1 1 0,1-1 0,-3 7 0,1-2 16,-1-1-1,0 1 1,-1-1-1,0 1 1,-1-1-1,0 0 1,-7 10-1,-6 4 255,-24 24 0,-12 16 680,53-62-968,1-1-1,-1 0 1,1 1-1,-1-1 1,1 1-1,0-1 1,-1 0 0,1 1-1,-1-1 1,1 1-1,0-1 1,0 1-1,-1 0 1,1-1-1,0 1 1,0-1 0,-1 1-1,1-1 1,0 1-1,0 0 1,0-1-1,0 1 1,0-1-1,0 1 1,0 0-1,0 0 1,15-4 800,3-2-779,14-1 49,0 2 0,0 1 0,1 1 0,0 2-1,48 6 1,-68-4-87,0 1 1,0 0-1,22 8 0,-30-9-4,1 0 1,0 1-1,-1 0 1,1 0-1,-1 1 0,0-1 1,0 1-1,-1 0 0,9 10 1,-12-13-6,-1 0 0,1 0 0,0 0 0,-1 1 0,0-1-1,1 0 1,-1 1 0,0-1 0,1 0 0,-1 1 0,0-1 0,0 0 0,0 1 0,0-1 0,0 1 0,0-1 0,-1 0 0,1 1 0,0-1 0,-1 0 0,1 0 0,-1 1 0,1-1 0,-1 0 0,-1 2 0,-22 29 53,21-29-45,-10 11 21,-1 0 1,-1-1-1,-1-1 1,1 0-1,-2-2 0,-24 13 1,4-4 96,-81 25 1,117-44-135,-1 1 1,1 0-1,-1-1 0,1 1 0,-1-1 1,0 0-1,1 1 0,-1-1 1,1 0-1,-1 0 0,0 0 0,1 0 1,-1 0-1,0-1 0,1 1 1,-1 0-1,1-1 0,-1 1 0,1-1 1,-1 0-1,1 1 0,-1-1 1,1 0-1,0 0 0,-1 0 0,1 0 1,0 0-1,0 0 0,0 0 0,-1 0 1,1-1-1,-1-1 0,-5-18-2497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7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11760,'0'0'3920,"73"22"-3792,-57-14-8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7432,'0'0'1401,"11"-3"-1102,-3 0-237,12-4 193,-1 1 1,33-5 0,-49 10-199,-1 1 1,1 0-1,0 0 0,0 0 0,0 0 1,0 0-1,0 1 0,-1-1 1,1 1-1,0 0 0,0 0 0,-1 0 1,1 0-1,-1 0 0,1 1 0,-1-1 1,1 1-1,-1-1 0,0 1 1,0 0-1,0 0 0,0 0 0,0 0 1,0 1-1,0-1 0,-1 0 0,1 1 1,-1-1-1,0 1 0,0-1 1,0 1-1,0 0 0,1 4 0,0 2 60,0 0 0,-1 0-1,0 0 1,-1 0-1,1 0 1,-2 0-1,0 0 1,0 0 0,-2 10-1,-9 19 204,8-29-88,1 1 0,0 0 0,1 0 0,0 0 0,-1 13 0,3-22-207,0-1 0,0 1-1,0 0 1,1-1 0,-1 1-1,0-1 1,0 1 0,0-1-1,0 1 1,1-1 0,-1 1-1,0-1 1,1 1 0,-1-1 0,0 1-1,1-1 1,-1 0 0,0 1-1,1-1 1,-1 1 0,1-1-1,-1 0 1,1 1 0,-1-1-1,1 0 1,0 1 0,20 2 304,21-9-24,-40 6-271,22-6 171,-1-2 0,-1 0 0,1-2-1,-2 0 1,37-24 0,-28 16-36,-13 10-2292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4616,'0'0'4320,"7"-12"-4047,1 0-197,2-4 56,-1 0 1,14-32-1,-14 30 30,0-1 0,22-28 0,9-20 464,-39 66-590,-1-1-1,1 1 0,0 0 0,-1 0 1,1 0-1,0-1 0,0 1 1,0 0-1,0 0 0,0 0 0,0 0 1,0 0-1,0 1 0,1-1 0,-1 0 1,0 0-1,0 1 0,1-1 1,-1 1-1,0-1 0,1 1 0,-1 0 1,1-1-1,-1 1 0,1 0 0,-1 0 1,3 0-1,-2 0 0,0 1-1,-1-1 1,1 1 0,0 0-1,0 0 1,-1-1 0,1 1-1,-1 0 1,1 1 0,0-1-1,-1 0 1,0 0 0,1 0-1,-1 1 1,0-1 0,0 1 0,0-1-1,0 1 1,0 0 0,0-1-1,1 3 1,22 59 396,25 100 0,-25-74-206,-8-29-73,15 45 123,-26-91-216,1-1 1,1 0-1,0 0 1,0 0-1,15 17 1,-21-29-53,-1 0 0,1 1 0,0-1 0,0 0 0,0 0 0,0 0 0,0 0 0,0-1 0,0 1 1,1 0-1,-1 0 0,0-1 0,0 1 0,1 0 0,-1-1 0,0 0 0,1 1 0,-1-1 0,0 0 0,1 1 1,-1-1-1,0 0 0,1 0 0,-1 0 0,3-1 0,-2 1 4,0-1 0,0 0 0,0-1 0,0 1 0,0 0 0,0-1 1,0 1-1,0-1 0,-1 1 0,1-1 0,0 0 0,-1 0 0,2-3 0,4-6 22,-1 0 0,0 0 1,-1-1-1,5-15 0,7-35 112,-4-1-1,11-104 1,9-52 257,-30 207-373,1-9 81,1 0-1,1 1 1,17-39 0,-22 57-90,-1 1 1,1-1-1,0 1 0,0 0 1,0-1-1,0 1 0,0 0 1,0 0-1,0 0 0,0 0 1,0 0-1,1 0 0,-1 0 1,0 0-1,1 0 0,-1 0 1,1 1-1,-1-1 0,0 1 1,1-1-1,0 1 0,-1 0 1,3-1-1,-1 1 3,0 1 1,-1-1-1,1 1 1,0-1-1,0 1 0,-1 0 1,1 0-1,-1 0 1,1 1-1,-1-1 0,1 1 1,2 1-1,6 7 69,-1-1-1,0 1 0,0 1 1,8 11-1,-16-20-71,2 2 23,-1 0 1,1 1 0,-1-1-1,0 1 1,0 0 0,0 0 0,-1 0-1,0 0 1,0 0 0,0 1-1,1 9 1,3 2-2292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6632,'0'0'2497,"3"11"-2209,3 15-102,-1 0 0,0 1 0,-2-1-1,-1 37 1,-3 46 462,1-45 42,-2-1 0,-13 72 1,14-129-518,0 1-1,0-1 1,1 1-1,0 0 1,0-1-1,1 9 1,-1-14-151,1-1 0,-1 0 0,1 0 0,-1 1 0,0-1 0,1 0 0,-1 0 0,1 1 0,-1-1 0,1 0 0,-1 0 0,1 0 0,-1 0 0,1 0 0,-1 0 0,1 0 0,-1 0 0,0 0 0,1 0 0,-1 0 0,1 0 0,-1 0 0,1 0 0,-1 0 0,1 0 0,-1 0 0,1-1 0,-1 1 0,1 0 0,-1 0 0,0-1 0,1 1 0,0-1 0,18-8 160,-18 8-143,12-6 36,-1 1 0,2 0 1,-1 1-1,0 1 0,1 0 0,19-3 0,6 2 121,39 1-1,-64 4-138,-4-1 61,0 1 0,1 0 0,-1 1 1,1 0-1,-1 1 0,0 0 1,19 6-1,-25-6-39,-3-2-64,-1 0 0,1 0 0,-1 0 0,1 0 1,-1 0-1,1 0 0,-1 1 0,1-1 0,-1 0 0,1 0 1,-1 0-1,1 1 0,-1-1 0,0 0 0,1 1 0,-1-1 1,0 0-1,1 1 0,-1-1 0,0 0 0,1 1 0,-1-1 0,0 1 1,0-1-1,1 1 0,-1 0 0,0-1 157,-11-6-2552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9440,'0'0'585,"14"-4"-380,57-15 648,123-18 0,-107 34 2505,-87 3-3278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8840,'0'0'720,"79"-6"-376,-28 1 16,-1 3 120,2-2-8,-2 2 72,-4-2 0,-8-2 0,-3-3 8,-7-5-88,-3-1 8,0-2-104,-2-4 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4216,'0'0'7369,"17"-4"-6925,36-8 186,92-7 0,-23 10 155,31-2 523,-106 8-745,-32 1 333,1 1-1,-1 0 1,19 2-1,-43-1-626,1 0-3050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10656,'0'0'489,"14"-2"-228,284-34 1319,-240 33-1002,94-4 1943,-120 2-1549,-21 2-2919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4616,'0'0'6448,"3"16"-6023,0-1-317,4 18 254,3 46 0,-6-20 319,-3 1 0,-2-1-1,-3 1 1,-12 59 0,15-117-634,1 0 0,0 0 0,-1 0 0,1 0 0,0 0-1,0 0 1,0 0 0,1 0 0,0 4 0,-1-5-24,0-1-1,1 1 1,-1-1-1,0 1 1,1 0-1,-1-1 1,1 1-1,-1-1 1,0 1-1,1-1 1,-1 1 0,1-1-1,0 1 1,-1-1-1,1 1 1,-1-1-1,1 0 1,0 1-1,-1-1 1,2 0-1,2 1 25,0-1-1,0 1 1,0-1 0,1-1-1,-1 1 1,0 0-1,0-1 1,4-1 0,-5 1-63,11-1 65,134-20 403,-131 21-336,1 0-1,0 1 0,-1 1 0,1 0 0,-1 2 0,26 6 0,-28-6 27,-13-3-93,-1 0-1,1 1 1,-1-1 0,1 0 0,-1 1-1,1-1 1,-1 1 0,1-1 0,-1 1-1,1 0 1,1 1 0,-8-20-2459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10248,'0'0'2320,"14"2"-2123,16 2 157,0-2 1,1-1-1,52-4 0,-54 0-86,38 2 0,-66 1-362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9040,'0'0'1060,"12"-3"-720,210-28 1094,-117 16-418,-36 4 76,-5-1 606,-40 5-3601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17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1 115 11152,'0'0'792,"60"-22"-344,1 6 8,15-2 24,31 0-8,14-1-64,8 7 8,4 6 224,-16 2 16,-18 4-33,-15 4-7,-17 2-120,-17 0 0,-14 0-256,-11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9240,'0'0'462,"5"18"-316,1 5-61,20 95 415,-2-4 373,6 34 712,-27-121-1075,0-1 1,-2 1-1,-3 42 1,2-68-470,0 6 205,-1-1 0,0 0 0,0 1 0,0-1 0,-4 10 0,4-16-227,1 0-1,-1-1 1,1 1-1,0 0 1,-1 0-1,1-1 1,-1 1-1,1 0 1,0-1-1,0 1 1,-1 0-1,1-1 1,0 1 0,-1-1-1,1 1 1,0 0-1,0-1 1,0 1-1,0-1 1,-1 1-1,1-1 1,0 1-1,0-1 1,0 1-1,0-1 1,0 0-1,-2-10-2235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9144,'0'0'782,"10"-9"-627,-4 3-133,69-59 183,-64 56-132,1 1-1,0 0 1,0 1 0,1 0-1,23-9 1,-23 13 63,0 0-1,0 0 1,0 1 0,23 0 0,-30 2-27,0 0 1,0 1-1,0-1 0,0 1 0,0 0 1,0 0-1,0 1 0,-1 0 1,1 0-1,0 0 0,-1 1 0,9 5 1,-13-7-54,1 1 1,-1-1-1,1 1 1,-1 0 0,0-1-1,0 1 1,0 0 0,0 0-1,0 0 1,0 0 0,0 0-1,0 0 1,-1 0-1,1 0 1,-1 0 0,0 0-1,0 0 1,0 1 0,0-1-1,0 0 1,0 0-1,0 0 1,0 0 0,-1 0-1,1 0 1,-2 4 0,-2 5 121,-1 0 1,0 0 0,-11 16-1,10-16-49,-113 172 1521,118-182-1631,0-1 0,1 1 0,-1 0 0,1-1-1,-1 1 1,0 0 0,1 0 0,-1 0 0,1-1 0,0 1 0,-1 0-1,1 0 1,0 0 0,-1 0 0,1 0 0,0 0 0,0-1 0,0 1-1,0 0 1,0 0 0,0 0 0,0 0 0,0 0 0,0 0 0,0 0-1,1 0 1,-1 0 0,0 0 0,1-1 0,-1 1 0,0 0 0,1 0-1,-1 0 1,1 0 0,0-1 0,-1 1 0,1 0 0,-1-1 0,2 2 0,3 0 24,-1 0 0,0 0 1,1 0-1,0 0 1,-1-1-1,8 2 1,-1-1 1,82 21 271,-39-11-105,-1 2 0,80 33 0,-130-47-195,0 1 0,-1 1-1,1-1 1,0 0-1,-1 1 1,0-1 0,1 1-1,-1 0 1,0 0 0,0 0-1,0 0 1,0 0-1,0 0 1,0 1 0,-1-1-1,1 0 1,-1 1-1,0 0 1,1-1 0,-1 1-1,0 0 1,-1-1-1,1 1 1,0 0 0,-1 0-1,0 0 1,1 0-1,-1 0 1,0-1 0,-1 1-1,1 0 1,0 0 0,-1 0-1,0 0 1,1-1-1,-1 1 1,0 0 0,0-1-1,-1 1 1,-1 3-1,-4 7 34,-1-1-1,1 0 1,-2-1-1,0 0 1,0 0-1,-1-1 1,0 0-1,-1-1 1,-23 16-1,16-13 61,0-1-1,-1-2 1,-1 1-1,1-2 1,-43 11-1,-14-4 257,66-13-323,1-2 1,-1 1 0,1-1-1,0-1 1,-1 1-1,-11-4 1,2 1-230,12 2-2370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5824,'0'0'2944,"14"-5"-2582,16-3-56,-1 1 0,48-5 0,256-6 1687,-40 3-740,-2-22-63,99-41 519,-374 74-1532,0 1 0,0 0 0,28 0 0,-37 2-71,4 0 137,-9 2-138,-6 4-46,-4 2-2252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5824,'0'0'697,"7"15"-162,19 49 457,22 83 0,8 101 1366,-46-184-741,4 125 1,-18-137-51,4-52-1554,0 0 1,0 0 0,0 0 0,0 0 0,0 0-1,-1 0 1,1 0 0,0 0 0,0-1 0,0 1-1,0 0 1,0 0 0,0 0 0,0 0 0,0 0 0,0 0-1,0 0 1,0 0 0,-1 0 0,1 0 0,0 0-1,0 0 1,0 0 0,0 0 0,0 0 0,0 0 0,0 0-1,0 0 1,0 0 0,-1 0 0,1 0 0,0 0-1,0 0 1,0 0 0,0 0 0,0 0 0,0 0 0,0 0-1,0 0 1,0 0 0,0 0 0,-1 0 0,1 1-1,0-1 1,0 0 0,0 0 0,0 0 0,0 0-1,0 0 1,0 0 0,0 0 0,0 0 0,0 0 0,0 0-1,0 1 1,-5-11 150,-15-52-45,-32-119-995,-20-114-1096,71 288 2003,0 0 1,0 0-1,1 0 1,0 0 0,0 0-1,0 0 1,1 0-1,0 0 1,0 0 0,1 0-1,0 0 1,0 1-1,1-1 1,-1 1-1,2-1 1,-1 1 0,1 0-1,-1 0 1,2 0-1,-1 1 1,1 0 0,10-10-1,-5 7 63,0 0 0,0 1 0,1 0 0,0 1-1,1 0 1,-1 1 0,1 0 0,0 0 0,0 2 0,1-1-1,-1 2 1,14-2 0,-17 3-8,0 0-1,0 1 0,1 0 1,-1 1-1,0 0 1,0 0-1,0 1 0,1 0 1,-2 1-1,15 6 1,-19-7-38,0 0 0,0 0 0,0 1 1,0-1-1,-1 1 0,1 0 1,-1 0-1,0 0 0,0 1 1,0-1-1,0 1 0,0 0 0,-1 0 1,0 0-1,1 0 0,-2 0 1,1 0-1,0 1 0,-1-1 1,0 0-1,0 1 0,0 0 0,0 6 1,-1-1 33,0 0 1,-1 1-1,0-1 1,-1 0-1,0 0 1,0 0-1,-1 0 1,0 0-1,-9 17 1,-5 3 234,-33 46 0,5-9 201,44-66-496,0 0-1,1 1 1,-1-1 0,0 1-1,1-1 1,-1 1 0,0-1-1,1 1 1,0-1 0,-1 1-1,1 0 1,0-1 0,0 1-1,0 2 1,0-3-11,0 0 0,1-1 0,-1 1 1,0 0-1,1-1 0,-1 1 0,1 0 0,-1-1 0,1 1 0,-1 0 1,1-1-1,-1 1 0,1-1 0,-1 1 0,1-1 0,0 1 1,-1-1-1,1 1 0,0-1 0,-1 0 0,2 1 0,4 0 19,0 1-1,0-1 0,1-1 0,-1 1 0,0-1 0,7 0 0,-4 0-40,33 0 72,-1 2 0,0 2 1,78 17-1,-107-18-51,-8-2-3,1 0-1,0 0 1,-1 0-1,1 1 1,-1 0-1,0 0 1,9 5-1,-12-6-3,0 1 0,0-1-1,0 0 1,0 1 0,0-1-1,0 1 1,0-1 0,-1 1-1,1 0 1,-1-1 0,1 1-1,-1 0 1,1-1 0,-1 1-1,0 0 1,0 0 0,0-1 0,0 1-1,0 0 1,0 0 0,0-1-1,-1 1 1,1 0 0,-1-1-1,1 1 1,-2 2 0,0 3 3,-1 0 1,-1 0-1,1 0 1,-1-1-1,0 1 1,-1-1 0,0 0-1,0 0 1,-9 8-1,-8 6 28,-26 18 0,46-37-33,-19 14 40,-1-1 1,-1-1-1,0-2 0,-49 19 0,23-15 79,-79 14 1,116-26-126,0-1 0,1 0 0,-1-1-1,0-1 1,0 0 0,-15-2 0,27 2-1,-1 0 1,0 0-1,0 0 1,1-1-1,-1 1 1,0 0-1,1-1 0,-1 1 1,0 0-1,1-1 1,-1 1-1,0-1 1,1 1-1,-1-1 0,1 1 1,-1-1-1,1 1 1,-1-1-1,1 0 1,0 1-1,-1-1 0,1 0 1,0 1-1,-1-1 1,1 0-1,0 0 1,0 1-1,-1-1 0,1 0 1,0 0-1,0 1 1,0-2-1,5-24-159,-4 23 147,6-18-1031,1 1-1,11-20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7232,'0'0'2489,"12"2"-1969,0-2-368,-7 0-92,0 0 1,0 0-1,0 1 0,0 0 1,0-1-1,0 2 0,0-1 1,-1 0-1,1 1 1,0 0-1,-1 0 0,1 1 1,-1-1-1,6 5 0,-4-2 67,-2-1 0,1 1 0,0 0-1,-1 0 1,0 0 0,0 1-1,0-1 1,-1 1 0,0 0 0,0 0-1,-1 0 1,1 1 0,1 10 0,-3-10-15,0 1 1,0 0 0,-1 0-1,-1 0 1,1 0 0,-1 0-1,-1-1 1,1 1 0,-1 0 0,-1-1-1,-4 10 1,-42 95 1870,49-112-1965,0 0 1,0 1 0,0-1 0,0 0-1,0 0 1,0 1 0,0-1 0,0 0 0,1 1-1,-1-1 1,0 0 0,0 0 0,0 1 0,0-1-1,0 0 1,0 1 0,1-1 0,-1 0 0,0 0-1,0 0 1,0 1 0,1-1 0,-1 0 0,0 0-1,0 0 1,1 1 0,-1-1 0,0 0 0,0 0-1,1 0 1,-1 0 0,0 0 0,1 0 0,-1 0-1,0 0 1,0 0 0,1 1 0,-1-1-1,0 0 1,1-1 0,-1 1 0,0 0 0,1 0-1,-1 0 1,1 0 0,15-1 334,198-18 1221,-123 16-3814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6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0 760 5720,'0'0'5065,"11"3"-4710,-3 0-253,-5-2-72,0 1-1,-1-1 1,1 0 0,0 0-1,0-1 1,0 1 0,0-1 0,0 1-1,0-1 1,0 0 0,0 0-1,-1 0 1,1 0 0,0-1 0,0 1-1,0-1 1,0 0 0,0 0-1,0 0 1,-1 0 0,5-2 0,22-17 515,0-1 0,32-32 0,-21 18 214,-36 32-580,-1-1-1,1 0 1,0 0-1,-1 0 1,0 0-1,3-6 1,-6 10 87,1 1-218,0 0 1,-1 0-1,1 0 0,0 0 0,-1 0 0,1 0 1,-1 0-1,0 0 0,1 1 0,-1-1 0,0 0 0,0 0 1,0 2-1,-1 31 323,0-28-305,0 1 0,1 0 0,0 0 0,2 12 0,-2-18-58,2 8 62,-1 0-1,2-1 1,-1 1 0,1-1-1,6 14 1,-8-21-56,0 1 0,0 0 1,0-1-1,1 1 0,-1-1 1,0 1-1,1-1 0,-1 1 0,1-1 1,0 0-1,-1 0 0,1 0 1,0 0-1,-1 0 0,1 0 0,0 0 1,0-1-1,0 1 0,0 0 0,0-1 1,0 0-1,0 1 0,0-1 1,0 0-1,0 0 0,0 0 0,0-1 1,0 1-1,0 0 0,0-1 1,3 0-1,6-3 14,0-1 1,0 0-1,-1-1 1,0 1 0,0-2-1,0 0 1,-1 0-1,0 0 1,0-1-1,-1-1 1,0 0 0,0 0-1,9-16 1,3-5 28,-2-2 0,-2 0 1,16-40-1,-12 13 35,-2-1-1,14-88 1,14-55 301,-38 168-120,-7 32-50,-2 12-47,1 10-121,-3 151 200,1-2-43,-26 176-1,28-338-207,-33 187 126,23-149-87,-2-2 0,-24 61 0,34-96-29,-1-1 0,-1 1 0,1-1 0,-1 1 0,-6 6 0,9-12-9,0 0 0,0 0 0,0 0 0,1 0 0,-1 0 0,0 0 0,0-1 0,0 1 0,0 0 0,0-1 0,-1 1 0,1-1 0,0 1 0,0-1 0,0 0 0,0 1 0,0-1 0,-1 0 0,1 0 0,0 0 0,0 0 0,-1 0 0,1 0 0,0 0 0,0 0 0,0 0 0,-1-1 0,1 1 0,0 0 0,0-1 0,0 1 0,0-1 0,0 1 0,0-1 0,0 0 0,0 1 0,0-1 0,0 0 0,0 0 0,-1-1 0,0-1 7,-1 0-1,1-1 0,0 1 1,0-1-1,0 1 0,0-1 1,1 0-1,-1 0 0,1 0 1,0 0-1,0 0 0,0 0 0,1 0 1,0 0-1,0-6 0,0-2 16,0-1 0,1 1 0,5-23-1,-3 21-4,1 1-1,1 0 1,0 0-1,1 0 1,1 1-1,-1 0 1,2 0-1,0 0 1,0 1-1,1 0 1,11-10 0,-6 8 7,1 0 1,1 1 0,0 1-1,0 1 1,1 0 0,1 1 0,24-9-1,-7 2 22,-24 11-30,0-1 1,1 2-1,-1 0 0,1 0 0,21-3 0,-32 7-21,-1 0 1,1-1 0,0 1-1,0 0 1,0 0 0,0 0-1,0 0 1,0 1 0,0-1-1,-1 0 1,1 0-1,0 1 1,0-1 0,0 0-1,0 1 1,-1-1 0,1 0-1,0 1 1,0-1 0,-1 1-1,1 0 1,0-1 0,-1 1-1,1 0 1,-1-1 0,1 1-1,-1 0 1,1-1 0,0 3-1,-1-2-265,1 1 0,-1 0 0,0 0-1,1-1 1,-1 1 0,0 0 0,0-1 0,-1 1 0,1 0-1,0 0 1,0-1 0,-2 4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10848,'0'0'328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5720,'0'0'7317,"1"14"-6937,1 170 1081,-3-109-866,2-32-64,-2 1 1,-3-1-1,-1 0 1,-11 44-1,14-74-32,-1-1 0,2 1 0,-1 23 0,2-36-491,0 0-1,0 1 1,0-1-1,1 0 1,-1 1 0,0-1-1,1 0 1,-1 0-1,0 1 1,0-1-1,1 0 1,-1 0 0,0 1-1,1-1 1,-1 0-1,0 0 1,1 0-1,-1 0 1,0 0 0,1 0-1,-1 0 1,1 1-1,-1-1 1,0 0 0,1 0-1,-1 0 1,0 0-1,1-1 1,-1 1-1,1 0 1,-1 0 0,0 0-1,1 0 1,-1 0-1,19-4 86,-17 3-92,109-18 143,1-1-38,-93 15 20,1 1 0,-1 2-1,33-2 1,-57 9-221,-1-5-2634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8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11256,'0'0'1464,"16"-1"-1208,103-5-12,-67 2 3,14-2 1127,92 4 1,-113 8 335,-39-5-1082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9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9944,'0'0'936,"14"-1"-626,53-3 772,129 9 0,-149 0-474,55 10 1183,-92-13-1474,-1-1 0,1 0 0,0 0-1,0-1 1,11-1 0,4-6-1934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1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10368,'0'0'5072,"5"10"-4726,10 27 101,-1 1-1,16 73 1,-15 2 246,-10-69-126,1 0 0,16 57 1,-16-85-174,-1-13 55,-4-5-406,1 0 1,-1 0-1,0 0 0,0 0 1,0 0-1,0 0 1,-1 0-1,1 0 1,0-4-1,30-104 340,-6 17 16,57-141-1,-80 231-381,-1 0 0,1 0 0,-1 0 0,1 1 1,0-1-1,0 0 0,0 1 0,0-1 0,0 1 0,1 0 0,-1 0 0,5-3 0,-6 4-9,0 1-1,0 0 0,0-1 0,-1 1 0,1 0 0,0 0 1,0-1-1,0 1 0,0 0 0,0 0 0,0 0 0,0 0 1,0 0-1,0 1 0,0-1 0,-1 0 0,1 0 0,0 0 1,1 1-1,0 0-1,0 0 0,-1 1 1,1-1-1,0 0 0,-1 1 1,0-1-1,1 1 0,-1-1 0,0 1 1,1 0-1,1 3 0,5 12 34,1 0 0,-2 0 0,-1 1 0,7 26 0,10 80 181,-15-75 47,14 49-1,-22-97-254,0 0 0,0 0 0,0-1 0,0 1 0,0 0 0,1 0 0,-1 0 1,0-1-1,0 1 0,1 0 0,-1 0 0,0-1 0,1 1 0,-1 0 0,1-1 0,-1 1 0,1-1 0,-1 1 0,1 0 0,0-1 0,-1 1 0,1-1 0,0 1 0,-1-1 0,1 0 0,0 1 0,1 0 0,-1-2 4,0 0-1,1 0 1,-1 0 0,0 0 0,1-1-1,-1 1 1,0 0 0,0 0-1,0-1 1,0 1 0,0-1 0,0 1-1,0-3 1,44-73 231,0-3 50,73-98 0,-114 173-275,0 0 0,0 1 0,0-1 0,0 1 0,1 0 0,-1 0 0,8-4 0,-11 7-15,1 1-1,-1-1 1,1 1 0,-1-1 0,1 1-1,0-1 1,-1 1 0,1 0 0,0 0-1,-1 0 1,1 0 0,0 0 0,-1 0-1,1 0 1,-1 1 0,1-1 0,0 0-1,-1 1 1,1-1 0,-1 1-1,1 0 1,-1 0 0,1-1 0,-1 1-1,0 0 1,1 0 0,-1 0 0,0 0-1,0 1 1,2 1 0,5 6 45,0 1 0,-1 0-1,-1 0 1,1 1 0,-2 0 0,9 21 0,19 75 282,-21-64-181,-6-22-61,9 31 431,25 58 0,-38-105-439,1 0-1,0 0 1,0 0 0,1 0-1,-1-1 1,7 7 0,5 2-3646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8:59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5720,'0'0'3200,"2"11"-2655,72 661 6619,-68-644-5786,-6-27-1090,0-27 762,-2 0-819,0 7-3085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00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9536,'0'0'2378,"14"-5"-1978,41-10 340,95-13-1,-21 18 524,0 4 0,134 13 0,-183-7 428,-80 0-1743,0 0 0,0 0 1,1 1-1,-1-1 0,0 0 0,0 0 1,0 0-1,0-1 0,0 1 0,1 0 1,-1 0-1,0 0 0,0 0 1,0 0-1,0 0 0,0 0 0,0 0 1,1 0-1,-1 0 0,0 0 1,0 0-1,0 0 0,0 0 0,0 0 1,0-1-1,0 1 0,0 0 0,0 0 1,1 0-1,-1 0 0,0 0 1,0 0-1,0-1 0,0 1 0,0 0 1,0 0-1,0 0 0,0 0 0,0 0 1,0 0-1,0-1 0,0 1 1,0 0-1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00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6128,'0'0'3258,"3"16"-2575,53 288 2313,-9-88-433,-44-207-2264,0 1 0,-1 0 0,0-1 0,-1 1 0,1 12 0,-1-15 300,1-12-223,2-12-315,1-24-2667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01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1 128 8936,'0'0'2048,"1"-12"-1535,9-40 6,-9 50-469,-1 0 1,1-1 0,0 1-1,1 0 1,-1 0 0,0 0-1,1 0 1,-1 0 0,1 0-1,-1 0 1,1 0 0,0 1-1,0-1 1,0 1 0,0-1-1,0 1 1,4-2 0,1 0 87,0 0 0,0 1 0,14-3 0,-12 3-8,14-3 72,-1 1 0,1 2 0,0 0 0,-1 1 0,1 1 0,0 2 0,0 0 0,-1 1-1,1 1 1,-1 2 0,0 0 0,-1 1 0,1 1 0,-1 1 0,32 19 0,-49-25-139,1 0-1,-1 0 1,1 1 0,-1 0 0,-1 0-1,1 0 1,0 1 0,-1-1 0,0 1-1,0 0 1,0 0 0,-1 0 0,0 0-1,0 0 1,0 0 0,0 1 0,-1-1-1,0 1 1,0-1 0,0 10 0,-1-7 14,0 0 0,-1 0 1,0 0-1,0 0 0,-1 0 1,0 0-1,0 0 1,-1 0-1,0-1 0,0 1 1,-1-1-1,0 0 1,-7 10-1,-58 61 657,5-6 201,62-69-854,-3 6 411,20 0-270,18 3-99,0-1 0,40 8 0,-38-11 17,62 24-1,-65-21-58,-24-9-48,0 1-1,-1-1 1,0 1 0,0 1 0,0-1 0,0 1-1,0 0 1,7 7 0,-13-10-19,1 1-1,-1 0 1,0 0 0,0 0 0,-1 0-1,1 0 1,0 0 0,-1 0 0,1 0-1,-1 0 1,1 0 0,-1 0 0,0 0-1,0 0 1,0 1 0,0-1 0,-1 0-1,1 0 1,0 0 0,-1 0 0,0 0-1,1 0 1,-1 0 0,-2 3 0,1 1 15,-1-1-1,0 0 1,0 0 0,-1 0 0,1 0 0,-1 0 0,-6 5 0,-11 6 50,0-1 1,-1-1 0,-1-1 0,-1-1-1,1-1 1,-2-1 0,1-1-1,-1-2 1,-49 9 0,46-11 113,-48 1 1,67-6-521,1 0 1,0 0-1,0-1 1,-1 0-1,1-1 1,0 0-1,0 0 0,1 0 1,-1-1-1,-7-4 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4616,'0'0'12223,"11"8"-11977,35 25-10,-44-32-213,0 0-1,0 0 1,0 0 0,0 0 0,0 0 0,0 0 0,1-1-1,-1 1 1,0-1 0,0 0 0,1 1 0,-1-1-1,0 0 1,4-1 0,7 1 97,512 23 3244,-525-23-3328,-3-4-365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8336,'0'0'1553,"13"-5"-1154,19-8-36,0 3 1,1 0 0,0 2 0,52-6-1,7 11 606,99-10 1813,-183 12-2559,0-1 0,0 0 0,-1 0 0,1 0 0,-1-1 0,1 0 0,7-5 0,-13 6-306,1 0 1,-1 1-1,1-1 0,-1 0 0,0 0 0,0 0 0,0-1 1,0 1-1,0 0 0,0-1 0,0 1 0,-1-1 1,0 0-1,1 1 0,-1-1 0,0 0 0,0 0 0,-1 0 1,2-4-1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4216,'0'0'7560,"11"4"-7278,31 20-19,-40-23-240,-1 1 0,1-1-1,-1 1 1,1 0 0,-1 0 0,0 0 0,0 0 0,0 0-1,0 0 1,0 0 0,0 0 0,-1 0 0,1 1 0,-1-1-1,1 0 1,-1 0 0,0 1 0,0 3 0,1 5 71,4 43 312,-3 1 0,-2 0 1,-9 74-1,3-52-8,-2 10 82,-3 58 1619,13-144-2068,-1-1-1,1 1 0,-1-1 0,1 0 0,-1 1 0,0-1 0,1 0 0,-1 0 0,1 0 1,-1 0-1,1 0 0,-1-1 0,1 1 0,-1 0 0,3-1 0,-3 0-13,121-16 347,-63 10-207,8-2 352,76 1 0,-142 8-404,-8-10-162,-9-15-2766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8936,'0'0'161,"11"-6"103,137-63 1399,-140 66-1420,1 0 0,0 1 0,-1 0 0,1 0 1,0 1-1,0 1 0,1-1 0,-1 2 0,0-1 1,0 1-1,0 0 0,0 1 0,-1 0 0,12 4 1,5 1 1197,-28-11-3509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7736,'0'0'240,"9"-3"-172,19-5 289,-1 2-1,1 1 1,0 1 0,0 1 0,0 1 0,0 2 0,48 6-1,136 35 3330,-192-38-4038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4216,'0'0'4498,"14"-4"-3979,186-48 963,-137 38-756,94-7 1,54 13 611,-39 3-364,-100 3-292,127 13 0,66 33 664,-243-39-820,1-2 0,41 2-1,-77-22-202,0 7-2736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2.4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0 261 9648,'0'0'4873,"8"-15"-4405,1-2-346,0-2 39,1 1 0,1 0 0,21-27 1,-16 27 133,1 0 1,1 2-1,0-1 1,2 2-1,31-19 1,-50 32-248,1 1 0,0 0 0,0 0 0,0 0 0,0 0 0,0 0 0,0 0 0,0 1 0,0-1 0,1 1 0,-1 0 0,0-1 0,0 1 0,0 0 0,1 0 0,-1 0 0,4 1 0,-5 0-15,1 0 0,0 0 0,0 0 0,-1 0 0,1 0 0,-1 0 0,1 1 0,-1-1 0,0 1 0,1-1 0,-1 1 0,0-1 0,0 1 0,0 0 0,0-1 0,0 1 0,0 0 0,-1 0 0,1 0 0,0 2 0,8 32 301,-2 0 0,5 64 0,3 19 281,-12-101-424,2 0 0,0 0-1,1 0 1,11 23 0,-14-36-134,0 0 1,1-1 0,-1 0 0,1 1-1,0-1 1,0 0 0,0-1 0,1 1-1,-1-1 1,1 0 0,0 0 0,0 0-1,0-1 1,0 1 0,0-1 0,0-1-1,1 1 1,-1-1 0,7 1 0,13 2 216,0-1 0,49-2 0,-55-1-154,-7 0 32,-1 0 1,1-1 0,21-5-1,-29 5-142,0 0 0,-1 0 0,1-1 0,0 1 0,-1-1 0,1 0 0,-1 0 0,1 0 0,-1 0 0,0-1 0,0 1 0,0-1 0,0 0 0,3-5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7232,'0'0'2224,"8"17"-1699,-2-4-399,3 4 82,-1 1 1,0 0 0,-2 1 0,9 35-1,28 186 2067,-28-73-471,-12-112-912,-3-52-966,1 26 1517,-2-23-382,-2-19-502,-10-57-150,-5-107-1,16 117-291,0 24-5,1 0 0,2 0 0,1-1 0,13-64-1,-11 87-42,0 0-1,1 0 1,1 0-1,0 0 1,1 1-1,0 0 0,1 1 1,0 0-1,11-13 1,-14 20-42,-1 1 0,1-1 1,-1 1-1,1 0 1,1 0-1,-1 1 0,0-1 1,1 1-1,0 0 0,-1 1 1,1-1-1,0 1 1,1 1-1,-1-1 0,0 1 1,0 0-1,1 0 0,-1 1 1,0-1-1,1 2 1,-1-1-1,1 1 0,10 2 1,-10-1-13,0 0 1,0 1 0,0 0 0,0 0 0,0 0-1,-1 1 1,1 0 0,-1 0 0,0 1-1,-1 0 1,1 0 0,-1 0 0,0 0 0,0 1-1,-1 0 1,1 0 0,-1 0 0,-1 1-1,1 0 1,-1-1 0,0 1 0,-1 0 0,1 0-1,-1 1 1,-1-1 0,1 0 0,-2 1-1,1-1 1,-1 1 0,0-1 0,0 1 0,-1-1-1,0 0 1,0 1 0,-3 9 0,0-3 3,-1 0 1,-1 0 0,0 0-1,0-1 1,-12 17 0,-48 60 208,34-48 26,27-36-181,5-6-60,-1 0 1,1 0-1,0 1 0,-1-1 0,1 0 0,0 1 1,-1-1-1,1 0 0,0 1 0,0-1 0,-1 1 1,1-1-1,0 0 0,0 1 0,0-1 0,0 1 1,0-1-1,-1 1 0,1-1 0,0 1 0,0-1 1,0 1-1,0 0 0,18 5 125,167 46 6,-152-45-136,0 1 0,-1 2 0,0 1 0,-1 2 0,30 17 0,-59-30-7,-1 1 0,1 0 0,-1 0 1,1 0-1,-1 0 0,1 0 0,-1 0 1,0 0-1,1 0 0,-1 0 0,0 1 1,0-1-1,0 0 0,0 1 0,0-1 1,0 1-1,-1-1 0,1 1 0,0 0 1,-1-1-1,1 1 0,-1 0 0,0-1 1,1 1-1,-1 0 0,0 0 0,0-1 1,0 1-1,0 0 0,0 0 0,-1-1 1,1 1-1,0 0 0,-1-1 0,0 1 1,1 0-1,-1-1 0,0 1 0,-1 2 1,-2 1 6,0 0 1,0-1-1,0 1 1,-1-1-1,1 0 1,-1 0-1,0 0 1,0-1-1,0 0 1,-8 4 0,-3-1 19,0 0 0,-1-1 1,0 0-1,0-1 0,0-1 1,0-1-1,-1-1 0,1 0 1,-1-1-1,-32-4 0,24-1 3,-1 0 0,1-1-1,0-2 1,0 0 0,1-2 0,-33-18-1,21 3-426,25 14-2957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8712,'0'0'2201,"10"3"-1852,11 3-199,1 1 361,35 6-1,-42-13-339,-1 0-1,0-1 1,1 0 0,-1-1-1,0-1 1,0 0 0,20-8-1,6-1 89,55-15 313,-50 14-121,1 1 1,59-8 0,-72 18-172,0 2 1,0 2-1,34 5 1,8 1 156,-46-6-295,212 7 642,146-38 38,-328 27-663,1 2-1,98 14 0,-93-7 4,129-1-1,49-9 219,-211 5-292,1 2-1,-1 1 1,0 1-1,-1 2 1,45 17-1,35 17 382,-111-42-469,0 0 0,0 0-1,-1 0 1,1 0-1,0 0 1,0 0 0,0 0-1,0 0 1,0-1-1,0 1 1,0 0 0,0 0-1,0 0 1,0 0-1,0 0 1,0 0 0,0 0-1,0 0 1,0 0 0,0 0-1,0-1 1,0 1-1,0 0 1,0 0 0,0 0-1,0 0 1,0 0-1,0 0 1,0 0 0,0 0-1,0 0 1,0 0-1,1-1 1,-1 1 0,0 0-1,0 0 1,0 0 0,0 0-1,0 0 1,0 0-1,0 0 1,0 0 0,0 0-1,0 0 1,0 0-1,0 0 1,1 0 0,-1 0-1,0 0 1,0 0-1,0 0 1,0 0 0,0 0-1,0 0 1,0 0-1,0 0 1,0 0 0,1 0-1,-9-8-69,-7-5-2661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4416,'0'0'3385,"-4"10"-2882,2-3-410,-1 2 40,-1 0 0,0-1 0,0 1 0,0-1 0,-2 0 0,-8 12 0,-112 122 1434,-66 85 194,171-199-1467,2 0 1,0 1-1,3 1 1,0 0-1,2 2 0,-14 43 1,25-62-159,0 0 0,1-1 1,0 1-1,1 0 0,1 0 1,0 0-1,0 0 0,5 20 0,-3-23-42,1 0-1,0 0 0,1 0 1,0-1-1,0 1 0,1-1 1,0 0-1,1-1 0,0 1 1,1-1-1,-1 0 0,9 7 1,-2-3 101,-1-1 1,2-1-1,-1 0 0,29 15 1,-35-21-124,-1-1 1,1 0 0,0-1 0,0 0 0,0 0-1,0 0 1,0-1 0,0 0 0,0 0 0,1-1-1,-1 0 1,0 0 0,15-3 0,-15 1-409,-1-1 1,1 1-1,-1-1 0,1-1 1,-1 1-1,6-5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6128,'0'0'3277,"5"14"-2713,34 99 522,-12-31 336,42 88-1,-36-105 122,69 98-1,-99-159-1470,-2-2-28,-1-1 0,1 1 1,0-1-1,0 0 0,0 1 0,0-1 0,0 0 0,0 1 1,0-1-1,0 0 0,0 0 0,1 0 0,-1 0 1,1 0-1,-1 0 0,0-1 0,1 1 0,-1 0 1,1-1-1,0 1 0,-1-1 0,1 1 0,-1-1 1,1 0-1,0 0 0,-1 0 0,1 0 0,0 0 1,2 0-1,-3-1 15,0 1 1,0-1 0,0 0-1,0 1 1,0-1-1,0 0 1,0 0 0,0 0-1,0 1 1,0-1-1,0 0 1,-1 0 0,1 0-1,0 0 1,-1 0 0,1-1-1,-1 1 1,1 0-1,-1 0 1,1 0 0,-1 0-1,0-1 1,0 1-1,1 0 1,-1 0 0,0-3-1,0-44 423,-1 22-380,9-45 34,3 0 1,2 1-1,30-87 0,-25 107-63,3 1 0,1 1 0,42-67 0,-52 88-3057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978 0 6128,'0'0'1829,"-8"11"-1314,-16 21-177,-70 87 841,-189 185 700,121-135-839,-187 183 2045,292-295-869,126-117-4385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6224,'0'0'3121,"1"13"-2677,24 240 1945,-17-85 330,-8-167-2685,0 0-1,0-1 1,-1 1 0,1 0 0,0-1-1,0 1 1,0 0 0,1-1 0,-1 1-1,0 0 1,0-1 0,0 1-1,0 0 1,1-1 0,-1 1 0,0-1-1,0 1 1,1 0 0,-1-1 0,1 1-1,-1-1 1,0 1 0,1-1 0,-1 1-1,2 0 1,-2-1 1,1 0 0,0 0 1,0 0-1,-1-1 0,1 1 0,0 0 0,-1 0 1,1 0-1,0-1 0,-1 1 0,1 0 0,0-1 0,-1 1 1,1 0-1,-1-1 0,1 1 0,0-1 0,0 0 0,25-30 380,-9 3-187,25-52 0,-30 53-117,1 2 1,2 0-1,21-29 0,-34 51-81,0 0 0,1 0-1,0 0 1,-1 1 0,1-1-1,0 1 1,0 0 0,0 0 0,0 0-1,1 0 1,-1 1 0,0-1 0,1 1-1,-1 0 1,1 0 0,4-1-1,-7 2-14,0 1-1,0-1 0,0 0 1,0 1-1,0-1 0,0 1 0,0-1 1,-1 1-1,1-1 0,0 1 0,0 0 1,-1-1-1,1 1 0,0 0 1,-1 0-1,1 0 0,0-1 0,-1 1 1,1 0-1,-1 0 0,0 0 0,1 0 1,-1 0-1,1 1 0,6 27 172,-4 2 20,-3-23-110,1 0 0,0 0 1,0 0-1,1 0 0,0-1 0,0 1 1,5 11-1,-7-19-85,0 0 0,1 0 1,-1 1-1,0-1 0,0 0 0,1 0 0,-1 0 1,0 0-1,1 1 0,-1-1 0,0 0 0,0 0 0,1 0 1,-1 0-1,0 0 0,1 0 0,-1 0 0,0 0 1,1 0-1,-1 0 0,0 0 0,1 0 0,-1 0 1,0 0-1,1 0 0,-1 0 0,0 0 0,1-1 0,-1 1 1,0 0-1,0 0 0,1 0 0,-1 0 0,0-1 1,0 1-1,1 0 0,-1 0 0,0-1 0,1 1 0,11-12 58,-10 9-34,59-68 304,-35 39-151,31-30 1,-55 60-179,3-2 19,-1 0 0,1 0 0,-1 0 1,1 0-1,0 1 0,7-3 0,-11 5-22,0 1 0,1-1-1,-1 1 1,1 0-1,-1-1 1,0 1-1,1 0 1,-1 0-1,0 0 1,1 0-1,-1 0 1,1 1 0,-1-1-1,0 0 1,1 1-1,-1-1 1,0 1-1,1-1 1,-1 1-1,0-1 1,0 1-1,0 0 1,1 0-1,-1 0 1,0 0 0,0 0-1,0 0 1,0 0-1,0 0 1,-1 0-1,1 0 1,1 2-1,2 4 40,0 1 0,-1-1 0,1 1 0,-1 0 0,-1 0 0,0 1 0,0-1 0,0 0 0,0 11 0,1 5 134,-1-9-266,4 12 793,-6-26-855,1 0-1,0 0 1,-1 0 0,1 0 0,0 0-1,0 0 1,0-1 0,0 1 0,0 0 0,0 0-1,0-1 1,0 1 0,0-1 0,0 1 0,0-1-1,0 1 1,0-1 0,1 0 0,-1 1 0,2-1-1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7136,'0'0'749,"10"8"-417,36 27 362,-2 2-1,-2 2 1,59 70-1,-72-73-267,-1 2-1,-2 0 0,-2 2 1,-2 1-1,21 51 1,-28-56-40,-3 1 0,-1 1 0,-2 0 1,-1 0-1,4 63 0,-11-82-198,-1 0 1,-1 0-1,0 0 0,-2 0 0,0 0 1,-1-1-1,-1 1 0,-1-1 0,0 0 1,-2-1-1,0 1 0,0-2 1,-18 26-1,20-35-111,0 0 1,-1 0 0,0 0-1,0-1 1,0 0-1,-1-1 1,0 1-1,0-1 1,0-1 0,-12 5-1,-22 7-2425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6016,'0'0'4662,"-6"12"-4166,-116 179 1244,88-133-1128,-41 96 0,63-123-443,1 0 0,2 0 0,2 1 1,0 0-1,-2 44 0,7-42-4,2 1 1,1-1 0,2 1-1,10 52 1,-7-65-49,0 0 0,1 0 0,1 0 0,1-1 1,1 0-1,1 0 0,24 32 0,-32-47-72,2 0 0,-1-1 1,1 0-1,-1 0 0,1-1 0,1 1 0,-1-1 0,1 0 0,-1 0 0,1-1 1,0 1-1,0-2 0,1 1 0,-1 0 0,1-1 0,-1-1 0,1 1 0,0-1 0,0 0 1,-1 0-1,1-1 0,0 0 0,0 0 0,0-1 0,0 1 0,-1-2 0,1 1 1,0-1-1,-1 0 0,1 0 0,11-6 0,2-4-708,0-1 1,35-30-1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6632,'0'0'4432,"0"16"-3840,-4 251 1829,4-186-1379,3-1-1,4 0 1,18 82-1,-23-147-690,5 9 690,-8-28-956,0 0 0,0 0 0,0 0 0,1 0-1,0 0 1,0-1 0,0 1 0,1-6 0,0-9-10,-5-99-2598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10040,'0'0'1153,"17"1"-832,261 20 1741,-40-2 600,-126-21-956,-91 0-1316,-16 2-316,-1 0 0,1-1-1,-1 0 1,0 1 0,1-2-1,-1 1 1,0 0 0,0-1-1,0 0 1,0 0 0,0 0 0,0-1-1,4-2 1,11-14-2377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3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81 518 8240,'0'0'5032,"-12"2"-4674,-35 4-4,46-6-341,0 0 0,0 0 0,0 0 0,1-1 0,-1 1 0,0 0 1,0 0-1,0 0 0,1-1 0,-1 1 0,0 0 0,0-1 1,0 1-1,1-1 0,-1 1 0,0-1 0,1 1 0,-1-1 0,1 1 1,-1-1-1,0 1 0,1-1 0,-1 0 0,1 1 0,0-1 1,-1 0-1,1 0 0,-1-1 0,-1-21 221,2 16-152,0-20 123,1 0-1,1-1 1,1 2 0,2-1-1,10-35 1,-9 44-81,0 0 0,1 0 0,1 1 0,1 0 0,0 1 0,2 0 0,-1 0 0,22-22 0,-15 20 172,1 0 0,26-19 0,-38 33-169,0-1 0,1 1 0,-1 0 0,1 1 0,0 0 0,0 0 0,0 0 1,1 1-1,-1 0 0,0 1 0,1-1 0,10 1 0,-16 1-69,0 0 1,0 0-1,1 0 1,-1 1-1,0-1 1,0 1 0,1-1-1,-1 1 1,0 0-1,0 0 1,0 0-1,0 0 1,0 1-1,0-1 1,0 0-1,-1 1 1,3 2-1,-1-1 17,0 1-1,0 0 1,-1 0-1,0 0 1,0 0-1,0 0 1,0 0-1,1 6 1,1 4 80,-1 1 0,-1-1 0,0 1-1,-1 20 1,-1-14 45,0 2-3000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6928,'0'0'1354,"15"15"-846,36 35 562,66 86 0,-92-100-561,-1 1-1,-2 0 1,-2 2-1,-1 1 1,23 71-1,-35-84-259,-1 0 0,-1 0 1,-1 0-1,-2 1 0,0-1 0,-2 1 0,-1 0 1,-2-1-1,0 0 0,-9 32 0,2-17 363,-26 66 1,31-95-444,-1 0 0,-1 0 1,0-1-1,-1 0 0,0 0 0,-1 0 1,0-1-1,-19 17 0,26-26-151,0-1-1,0 1 1,0-1 0,-1 1-1,1-1 1,0 0 0,-1 0-1,1 0 1,-1 0 0,1-1-1,-1 1 1,0-1 0,1 1-1,-1-1 1,1 0 0,-1 0-1,0 0 1,-3-1 0,-12-4-2431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5520,'0'0'7740,"-1"11"-7296,-22 496 3825,29-461-3356,-6-46-902,0 0 0,0 1 0,0-1 0,0 0 0,0 0 0,0 0 0,0 0 0,0 0 0,0 0 0,0 0 0,0 1 0,0-1 0,0 0 0,0 0 0,0 0 0,1 0 0,-1 0 0,0 0 0,0 0 0,0 0 0,0 0 1,0 0-1,0 1 0,0-1 0,0 0 0,0 0 0,1 0 0,-1 0 0,0 0 0,0 0 0,0 0 0,0 0 0,0 0 0,0 0 0,0 0 0,1 0 0,-1 0 0,0 0 0,0 0 0,0 0 0,0 0 0,0 0 0,0 0 0,0 0 0,1 0 0,-1 0 0,0 0 0,0 0 0,0-1 0,7-5 221,3-11-54,10-35 153,18-77 0,4-11 20,-34 117-245,2 0 1,1 0 0,24-39 0,-33 59-90,0 1 0,0-1 0,0 1 0,0-1 0,1 1 0,-1 0-1,5-3 1,-7 5-14,1-1 1,-1 1-1,1 0 0,0 0 0,-1 0 1,1-1-1,-1 1 0,1 0 0,0 0 0,-1 0 1,1 0-1,-1 0 0,1 0 0,0 0 1,-1 0-1,1 1 0,-1-1 0,1 0 0,0 0 1,-1 0-1,1 1 0,-1-1 0,1 0 0,-1 0 1,1 1-1,-1-1 0,1 1 0,-1-1 1,1 0-1,-1 1 0,1-1 0,-1 1 0,0-1 1,1 1-1,-1-1 0,0 1 0,0-1 1,1 1-1,-1 0 0,0-1 0,0 1 0,0-1 1,1 1-1,-1 0 0,0-1 0,0 1 0,0 0 1,3 13 20,0 0 1,-1 0 0,-1 1 0,0-1 0,-2 27-1,0-26 32,1 0-1,0 0 0,1-1 0,1 1 0,5 22 1,-7-37-53,0 0 1,0 1-1,0-1 1,0 0 0,0 0-1,0 1 1,0-1-1,0 0 1,0 0-1,1 1 1,-1-1 0,0 0-1,0 0 1,0 1-1,0-1 1,0 0-1,0 0 1,1 0 0,-1 1-1,0-1 1,0 0-1,0 0 1,1 0-1,-1 0 1,0 1 0,0-1-1,0 0 1,1 0-1,-1 0 1,0 0-1,0 0 1,1 0 0,-1 0-1,0 0 1,0 0-1,1 0 1,-1 0-1,0 0 1,0 0 0,1 0-1,-1 0 1,0 0-1,0 0 1,1 0 0,-1 0-1,0 0 1,0 0-1,1 0 1,-1 0-1,0 0 1,0-1 0,1 1-1,-1 0 1,0 0-1,0 0 1,0 0-1,1-1 1,-1 1-1,13-17 72,-8 9-58,35-47 68,-24 31-34,1 0-1,1 2 1,42-42-1,-59 63-46,0 0-1,0 1 1,0-1-1,0 0 1,0 0 0,0 1-1,0-1 1,0 0-1,0 1 1,0-1 0,0 1-1,1 0 1,-1-1-1,0 1 1,0 0 0,1 0-1,-1-1 1,0 1-1,0 0 1,1 0 0,-1 1-1,0-1 1,0 0-1,1 0 1,1 1 0,-1 0 1,-1 1-1,1-1 1,0 0 0,0 1 0,-1-1 0,1 1 0,-1 0 0,0-1 0,1 1-1,-1 0 1,0 0 0,0 0 0,1 3 0,3 7 16,-1 1 0,0-1 0,3 23 1,-7-33-20,9 50 131,-3 0 1,-3 1-1,-1-1 0,-3 1 0,-8 56 0,9-101-38,0 2-221,-1-6-2758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1 6424,'0'0'2504,"-13"13"-2010,-183 152 817,46-45-725,-300 250 1165,320-256-1162,-187 157 1537,280-247-1662,23-17-47,12-7-114,6-4 81,44-40-1448,63-43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29:3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6224,'0'0'4512,"-15"2"-4070,-11 2-129,0 2 0,1 0 0,0 1 1,-44 20-1,39-12 191,0 2 0,1 2 1,1 0-1,1 2 1,-43 42-1,61-49-12,9-6 155,2-7-574,0 0 0,0 0 0,0 0 0,0 0 1,0 0-1,0-1 0,0 1 0,0-1 1,4 1-1,-2 0-113,294 65 980,-279-61-891,-12-4-13,1 0 1,0 1-1,0 1 0,-1-1 1,0 1-1,1 0 0,-1 1 0,7 4 1,-14-8-31,0 0 1,0 1 0,1-1-1,-1 0 1,0 0-1,0 1 1,1-1 0,-1 0-1,0 0 1,0 1-1,0-1 1,1 0 0,-1 1-1,0-1 1,0 0-1,0 1 1,0-1 0,0 0-1,0 1 1,0-1-1,0 0 1,0 1 0,0-1-1,0 0 1,0 1-1,0-1 1,0 0-1,0 1 1,0-1 0,0 0-1,-1 1 1,-9 9 132,-23 5 45,27-12-130,-32 11 215,0-2-1,-2-1 1,1-2 0,-70 6 0,91-13-29,-1 1 0,-34 11 0,46-12-516,1 1-1,-1 0 1,1-1-1,-1 2 1,1-1 0,0 1-1,0 0 1,1 0-1,-11 10 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05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1572 6392,'0'0'6273,"-8"-15"-5961,4 7-263,1 3-21,0 0 0,0 1 0,1-1 0,0 0 0,0-1 0,0 1 0,1 0 0,-1-1 0,1 1 0,1-1 0,-1 1 0,1-1 0,0 1 0,0-1 0,0 1 0,1-1 0,0 1 0,0-1 0,3-8 0,11-22 212,2 1 1,1 1-1,2 0 0,1 2 0,1 0 0,2 2 0,54-55 1,-43 52 7,-12 10-5,26-19 0,-42 36-105,1 1 1,0 0-1,1 0 1,-1 1-1,1-1 1,0 2 0,17-5-1,-25 7-120,0 1 0,1 0 0,-1 0 0,0 0 0,0 0 0,0 0 0,0 0 0,1 1 0,-1-1-1,0 0 1,0 1 0,0-1 0,0 1 0,0-1 0,0 1 0,0-1 0,0 1 0,0 0 0,0-1 0,0 1 0,0 0 0,0 0 0,0 0-1,0 0 1,-1 0 0,1 0 0,0 0 0,-1 0 0,1 0 0,-1 0 0,1 0 0,-1 0 0,0 0 0,1 0 0,-1 0 0,0 2 0,2 4 49,-1 0 1,0-1-1,0 1 1,-1 13-1,-6 52 352,-18 83-1,23-148-397,-6 29 333,-20 65 1,27-101-350,0 0-1,0 0 1,0 0-1,1 0 1,-1 0 0,0 0-1,0 0 1,0 0-1,0 0 1,0 0-1,0 0 1,0 0 0,0 0-1,1 0 1,-1 0-1,0 0 1,0 0 0,0 0-1,0 0 1,0 0-1,0 0 1,0 0-1,0 0 1,0 0 0,0 0-1,1 1 1,-1-1-1,0 0 1,0 0 0,0 0-1,0 0 1,0 0-1,0 0 1,0 0-1,0 0 1,0 0 0,0 1-1,0-1 1,0 0-1,0 0 1,0 0 0,0 0-1,0 0 1,0 0-1,0 0 1,0 0-1,0 1 1,0-1 0,0 0-1,0 0 1,0 0-1,0 0 1,0 0-1,0 0 1,0 0 0,-1 0-1,1 0 1,0 1-1,0-1 1,0 0 0,0 0-1,0 0 1,0 0-1,0 0 1,0 0-1,0 0 1,0 0 0,-1 0-1,11-7 110,13-18-47,28-33 47,30-34-10,-49 60-72,0-2 1,1 2 1,1 1-1,66-43 0,-99 73-32,-1 0 0,1 1 0,0-1 0,0 0 0,0 1 0,0-1 0,0 1 0,0-1 0,0 1 0,0 0 0,0 0-1,0-1 1,0 1 0,0 0 0,0 0 0,0 0 0,0 0 0,0 0 0,0 0 0,0 0 0,0 0 0,0 1 0,0-1 0,0 0 0,0 0 0,0 1 0,0-1 0,0 1 0,0-1 0,0 1 0,-1-1 0,1 1-1,0 0 1,0-1 0,0 1 0,-1 0 0,1 0 0,0 0 0,-1-1 0,1 1 0,-1 0 0,1 0 0,-1 0 0,1 2 0,1 2 8,-1 0 0,1 0 0,-1 0 0,0 1 0,-1-1 0,1 0 0,-1 7 0,-4 29 72,-1-1 1,-2 0 0,-20 65-1,25-92 27,2-13-105,0 1-1,0-1 1,0 0 0,0 0 0,0 0-1,0 0 1,0 0 0,0 0-1,0 0 1,1 0 0,-1 0 0,0 0-1,0 0 1,0 0 0,0 0-1,0 0 1,0 1 0,0-1 0,1 0-1,-1 0 1,0 0 0,0 0-1,0 0 1,0 0 0,0 0-1,0 0 1,0 0 0,1-1 0,-1 1-1,0 0 1,0 0 0,0 0-1,0 0 1,0 0 0,0 0 0,0 0-1,0 0 1,1 0 0,-1 0-1,0 0 1,0 0 0,0 0 0,0 0-1,0-1 1,0 1 0,0 0-1,0 0 1,0 0 0,18-21 119,26-45-32,14-19-25,-49 74-37,1-1-1,0 2 1,1-1 0,22-16-1,-32 26-22,0 0 0,0 0 0,0 1 0,0-1 0,1 0 0,-1 1-1,0-1 1,0 1 0,0-1 0,1 1 0,-1 0 0,0-1 0,0 1 0,1 0 0,-1 0-1,0 0 1,1 0 0,-1 0 0,0 0 0,2 0 0,-2 1-3,0 0 1,0-1 0,0 1-1,-1 0 1,1-1 0,0 1-1,0 0 1,-1 0 0,1-1-1,0 1 1,-1 0 0,1 0-1,-1 0 1,1 0-1,-1 0 1,1 0 0,-1 0-1,0 0 1,1 1 0,0 8 3,1-1 0,-2 1 0,1-1-1,-2 14 1,1-11 0,-1 21 1,2 0-1,1 0 1,2-1 0,8 35-1,-11-65-6,0 1 0,-1-1 0,1 0 0,0 0 0,0 0 0,1 1 0,-1-1 0,0 0 0,1 0 0,-1-1 0,1 1 0,0 0 0,-1 0 0,1-1 0,0 1 0,0-1 0,4 2 0,-3-1 0,1-1 0,-1 0 0,1 0 0,0 0 0,0 0 0,-1-1 0,1 1-1,0-1 1,0 0 0,4 0 0,7-2 1,-1-1 0,1 0 0,-1-1 0,20-8 0,9-7 10,0-1 0,-2-3 0,0-1 1,-1-2-1,-2-2 0,41-38 0,-3-4 74,-73 65-93,-6 6 6,-9 7 15,-25 21 39,1 1-1,-40 44 1,67-63-31,-1 0 0,2 1 0,-1 0 0,1 0 0,1 1 0,1 0 0,-1 0 0,2 0 0,0 1-1,1 0 1,-5 25 0,9-37-20,-1 1 0,1-1 0,0 0 0,0 1 0,0-1 0,0 0 0,1 0 0,-1 1 0,1-1 0,-1 0 0,1 0 0,0 0 0,0 0 0,1 4 0,-1-6-1,-1 1 0,1-1 0,-1 1-1,0-1 1,1 0 0,-1 1 0,1-1 0,-1 0 0,1 1 0,-1-1-1,1 0 1,-1 0 0,1 0 0,-1 1 0,1-1 0,-1 0-1,1 0 1,0 0 0,-1 0 0,1 0 0,-1 0 0,2 0 0,-1 0-1,1-1 0,0 1 0,-1-1 1,1 0-1,-1 1 0,0-1 1,1 0-1,-1 0 0,0 0 0,1 0 1,1-2-1,16-18-9,0-1-1,-2 0 1,0-1 0,-2-1 0,25-51-1,-23 42 33,-15 28-13,0 1 5,-1 1 0,1-1 1,0 1-1,0-1 0,1 1 1,-1 0-1,1 0 0,-1 0 1,5-4-1,-6 7-12,-1 0 1,0 0-1,0 0 1,1 0-1,-1 0 1,0 0-1,1 0 1,-1 0-1,0 0 1,1 1-1,-1-1 1,0 0-1,0 0 1,1 0-1,-1 0 1,0 0-1,0 1 1,1-1-1,-1 0 0,0 0 1,0 0-1,0 1 1,1-1-1,-1 0 1,0 0-1,0 1 1,0-1-1,0 0 1,0 1-1,1-1 1,-1 0-1,0 1 1,4 13 13,-2-8-1,8 30 10,-7-22-18,1 0 0,10 23 0,-13-35-7,1 0 0,-1 0 0,1 0 0,0 0 0,-1 0 0,1 0 1,0 0-1,0-1 0,0 1 0,1-1 0,-1 1 0,0-1 0,1 0 1,-1 0-1,0 0 0,1 0 0,-1 0 0,1-1 0,0 1 0,-1-1 1,1 0-1,-1 1 0,1-1 0,0 0 0,-1 0 0,1-1 0,-1 1 0,6-2 1,8-1-1,-1-2 1,0 0 0,24-10-1,-26 9 0,172-88 0,-30 14 0,-150 78 2,-4 4 3,-10 9 10,-21 16 3,4-3-6,0 1 0,1 2 0,1 0 0,2 1 0,-31 51 0,52-75-11,-1-1 0,0 1 1,1-1-1,0 1 0,0 0 0,0 0 0,0-1 0,1 1 0,-1 5 0,1-8-1,0-1-1,0 1 1,0 0 0,0 0-1,0 0 1,1 0 0,-1 0-1,0-1 1,1 1-1,-1 0 1,0 0 0,1 0-1,-1-1 1,1 1-1,-1 0 1,1-1 0,-1 1-1,1 0 1,0-1-1,-1 1 1,1-1 0,0 1-1,-1-1 1,1 1-1,0-1 1,0 1 0,-1-1-1,1 0 1,0 1-1,0-1 1,0 0 0,-1 0-1,1 0 1,0 0-1,0 0 1,0 0 0,0 0-1,0 0 1,0 0-1,-1 0 1,1 0 0,0 0-1,0-1 1,0 1 0,0 0-1,-1 0 1,2-2-1,6 0 10,-1-1 0,0 0 0,0-1 1,0 1-1,0-1 0,-1-1 0,1 1 0,-1-1 0,0-1 0,-1 1 0,1-1 0,-1 0 0,0 0 0,0 0 0,-1-1 0,0 1 0,5-12 0,3-9 65,-1 1 0,-1-2 0,8-38 0,-15 52-22,-7 16-9,-7 24-13,-7 46-22,3 1 0,-7 113-1,4-28-51,7-85 32,-3 0 1,-35 106-1,33-140 1,15-37 9,0 0 0,0 0 0,-1 0 0,1 0 0,0 0 0,-1 0 0,0 0 1,1 0-1,-1-1 0,0 1 0,0-1 0,0 1 0,0-1 0,-4 2 0,5-2 3,0-1-1,-1 0 0,1 0 0,0 0 1,0 0-1,0 0 0,-1-1 0,1 1 1,0 0-1,0-1 0,0 1 0,0 0 1,-1-1-1,1 1 0,0-1 0,0 0 0,0 1 1,0-1-1,0 0 0,0 0 0,0 1 1,1-1-1,-1 0 0,0 0 0,0 0 1,1 0-1,-1 0 0,0 0 0,1 0 1,-1-1-1,1 1 0,-1-2 0,-3-6 12,1 0-1,0 0 0,-1-10 0,3 13-8,-1-4 1,0-1-1,1 1 0,1-1 0,0 0 0,0 1 1,1-1-1,1 1 0,-1-1 0,2 1 1,-1-1-1,8-17 0,5-5 8,2 0 0,21-32 0,-34 58-11,22-30-4,2 0 0,2 2 1,1 1-1,36-30 0,10-13 1,-8 12 14,12-12 0,-80 76-11,0 0 0,0 0 0,-1 0 0,2 0 0,-1 0 0,0 0 0,0 0 0,0 0 0,0 0 0,0 1 0,1-1 0,-1 0 0,0 1 0,1-1 0,-1 1 0,0 0 0,1-1 0,-1 1 0,1 0 0,-1 0 0,1 0 0,2 0 0,-3 0 0,0 1 0,0 0 0,0 0 0,0-1 0,0 1 0,0 0 0,0 0 0,0 0 0,-1 0 0,1 0 0,0 0 0,0 0 0,-1 0 0,1 0 0,-1 1 0,1-1 0,-1 0 0,1 0 0,-1 0 0,0 1 0,0-1 0,0 0 0,1 1 0,-1-1 0,0 0 0,-1 2 0,1 7 0,0 1 0,-1-1 0,-4 15 0,-1 26 0,6-50 1,0 0-1,0-1 0,0 1 1,0-1-1,0 1 1,0-1-1,0 1 0,0-1 1,0 1-1,0 0 1,0-1-1,0 1 0,0-1 1,1 1-1,-1-1 0,0 1 1,0-1-1,1 1 1,-1-1-1,0 1 0,1-1 1,-1 1-1,0-1 1,1 0-1,-1 1 0,1-1 1,0 1-1,0-1 2,0 0-1,-1 0 1,1 0-1,0 0 1,0 0-1,0-1 1,-1 1-1,1 0 1,0 0-1,0-1 1,-1 1-1,1-1 1,0 1-1,-1 0 1,1-1-1,1 0 1,30-32 53,-27 26-48,42-46 22,-23 24 11,42-40 0,-64 67-38,0 1-1,-1-1 1,1 1-1,1-1 1,-1 1-1,0 0 0,0-1 1,0 1-1,1 0 1,-1 1-1,0-1 1,1 0-1,-1 1 1,1-1-1,-1 1 1,4 0-1,-5 0-3,1 0 1,-1 1-1,1-1 1,-1 1-1,1 0 1,-1-1-1,1 1 1,-1 0-1,0 0 1,0 0-1,1 0 1,-1 0-1,0 0 1,0 0-1,0 0 1,0 0-1,0 1 1,0-1-1,-1 0 1,1 1-1,0-1 1,0 1-1,-1-1 1,1 1-1,-1-1 1,1 3-1,8 49-22,1 3 12,-8-51 9,-1-1 0,1 1 0,0-1 0,0 0 0,0 1 0,0-1 1,1 0-1,-1-1 0,7 7 0,-8-9 2,0 0 0,0-1 0,0 1 0,0-1 0,0 1 0,0-1 0,1 0 0,-1 1 0,0-1 0,0 0 0,0 0 0,1 0 0,-1 0 0,0 0 1,0 0-1,1 0 0,-1 0 0,0 0 0,0 0 0,1-1 0,-1 1 0,0-1 0,0 1 0,2-2 0,27-14 12,7-13 29,0 0 1,-2-3 0,51-59-1,-69 69-2,-15 18-28,1 0 0,0-1 0,0 1-1,1 0 1,-1 0 0,1 1 0,0-1 0,0 1-1,8-6 1,-12 9-9,1 0-1,-1 0 0,0 0 0,0 0 0,0 0 1,0 0-1,0 0 0,1 0 0,-1 0 1,0 0-1,0 0 0,0 0 0,0 0 1,1 0-1,-1 0 0,0 0 0,0 0 0,0 0 1,0 0-1,0 0 0,1 0 0,-1 0 1,0 1-1,0-1 0,0 0 0,0 0 1,0 0-1,0 0 0,1 0 0,-1 0 1,0 1-1,0-1 0,0 0 0,0 0 0,0 0 1,0 0-1,0 0 0,0 1 0,0-1 1,0 0-1,0 0 0,1 12 4,-3 11 1,2-23-5,-1 13 9,0-1 0,0 0 0,1 1 1,1-1-1,0 1 0,1-1 0,0 0 0,0 0 0,2 0 0,-1 0 1,2 0-1,-1-1 0,7 12 0,-10-22-3,0 1 0,0-1 0,0 0 0,0 1 0,1-1 0,-1 0 0,0 0 0,0 0 0,1 0 0,-1 0 0,0 0 0,1 0 0,-1 0 0,1-1 0,0 1 0,-1 0 0,1-1 0,-1 1 0,1-1 0,0 0 0,2 1 0,-1-1 2,1-1 0,-1 1 1,0-1-1,1 0 0,-1 1 1,0-2-1,0 1 0,0 0 1,0 0-1,4-3 0,4-3 14,-1-1 0,0 1-1,-1-2 1,17-16 0,-3-6 19,-1 0 1,-2-1-1,21-43 0,-26 47-27,42-88 42,-5-2 1,36-125 0,-63 154-33,-3-2 0,18-171 0,-37 226 10,-2-1 0,-1 0 0,-10-65 0,11 101-34,-1 1 1,0-1-1,0 1 0,0-1 0,0 1 0,0-1 0,0 1 0,0-1 1,-1 1-1,1 0 0,0-1 0,0 1 0,0-1 0,0 1 1,-1-1-1,1 1 0,0-1 0,0 1 0,-1 0 0,1-1 1,0 1-1,-1 0 0,1-1 0,0 1 0,-1 0 0,1-1 0,-1 1 1,1 0-1,0 0 0,-1-1 0,1 1 0,-1 0 0,1 0 1,-1 0-1,1 0 0,-1-1 0,0 1 0,0 1-1,0-1-1,0 1 1,0 0-1,0-1 0,0 1 1,0 0-1,0 0 1,0 0-1,0 0 1,0 0-1,0 0 1,1 0-1,-1 0 0,-1 2 1,-11 25-18,1 2 1,1-1-1,1 1 0,-7 44 0,12-53 5,-23 123-102,-12 214 1,33-271 74,0 17-66,4 1 0,13 122 0,-8-209 86,0-1-1,1 0 1,1 0 0,9 28 0,-12-44 21,0 1 0,0 0 0,0-1-1,0 1 1,0-1 0,0 1 0,0-1-1,0 0 1,1 0 0,-1 1 0,1-1-1,-1 0 1,0 0 0,1 0 0,0 0-1,-1 0 1,1-1 0,0 1 0,-1 0-1,1-1 1,0 1 0,0-1 0,-1 0-1,1 0 1,0 1 0,0-1 0,0 0-1,-1-1 1,1 1 0,0 0 0,0 0-1,0-1 1,-1 1 0,1-1 0,0 0-1,0 1 1,1-2 0,5-2 7,0 0 1,0 0 0,-1 0-1,1-1 1,-1-1 0,9-8-1,10-14 109,0-1 0,-3-1-1,40-66 1,-60 97-33,-2 8-32,1 20-3,-1-15-23,0-3-13,7 50 52,-7-57-52,0 0 1,0 0 0,1 1 0,0-1-1,-1 0 1,1 0 0,1-1 0,-1 1 0,0 0-1,1-1 1,5 6 0,-6-8-3,0 0 0,0 0 0,-1 0 1,1 0-1,0-1 0,0 1 0,0-1 0,0 1 0,0-1 0,1 0 1,-1 0-1,0 0 0,0 0 0,0 0 0,0 0 0,0 0 1,0-1-1,0 1 0,0-1 0,0 1 0,0-1 0,0 0 0,0 0 1,-1 0-1,1 0 0,0 0 0,3-3 0,5-3 21,0-1 1,-1 0-1,10-10 0,2-5 71,-1-1 0,27-40 0,-46 62-96,1-2 19,1 0 1,0-1-1,0 1 0,1 1 0,-1-1 0,6-4 0,-9 8-23,0 0-1,1 0 1,-1 0-1,0 0 1,1 0-1,-1 0 1,0 0-1,0 1 1,1-1-1,-1 0 1,0 0-1,0 0 1,1 0-1,-1 0 1,0 1-1,0-1 1,1 0-1,-1 0 1,0 0-1,0 1 1,0-1 0,0 0-1,1 0 1,-1 1-1,0-1 1,0 0-1,0 0 1,0 1-1,0-1 1,0 0-1,0 1 1,0-1-1,0 0 1,0 0-1,0 1 1,0-1-1,0 0 1,0 1-1,0-1 1,0 0-1,0 0 1,0 1-1,0-1 1,0 0-1,0 1 1,-1 16 18,1-6-18,-3 54 49,3-60-45,1 0 0,-1 0 0,1-1 0,0 1 1,0 0-1,0 0 0,1-1 0,0 1 0,0-1 1,4 8-1,-5-10-4,1-1 0,-1 0-1,0 0 1,1 0 0,-1 0 0,1 0 0,-1 0 0,1 0-1,-1 0 1,1-1 0,0 1 0,0 0 0,-1-1-1,1 0 1,0 1 0,0-1 0,-1 0 0,1 0 0,0 0-1,0 0 1,0 0 0,-1 0 0,1-1 0,0 1 0,1-1-1,8-2 10,-1 0-1,0-1 1,10-5-1,-14 7-2,183-99 64,-148 78-42,2-3 6,58-30 36,-98 55-70,17-7 14,-16 10-10,-10 9-2,-46 45 2,30-33 9,-36 49 1,42-51 4,12-17-14,-1 1-1,1 0 1,1 1-1,-1-1 1,1 1-1,0-1 1,0 1-1,0 0 1,1 0-1,0 0 1,-2 11 0,4-15-6,0-1 1,0 1-1,0-1 1,1 0-1,-1 1 1,1-1-1,-1 1 1,1-1 0,-1 0-1,1 1 1,0-1-1,0 0 1,-1 0-1,1 1 1,0-1 0,0 0-1,0 0 1,1 0-1,-1 0 1,0 0-1,0-1 1,0 1 0,1 0-1,-1 0 1,0-1-1,1 1 1,-1-1-1,0 1 1,1-1 0,-1 0-1,1 0 1,-1 1-1,1-1 1,1 0-1,3 0-5,0 0-1,-1 0 0,1 0 0,0 0 0,0-1 0,-1 0 1,10-3-1,-3-1 4,0-1 0,0-1-1,0 1 1,-1-2 0,0 0 0,0 0 0,0-1 0,-2 0-1,1-1 1,-1 0 0,0 0 0,-1-1 0,13-23 0,-2-1-5,-2 1 1,-2-2-1,18-60 1,-11 17-21,-3-1 0,-5-1 0,-2-1 0,-4 0 0,-6-160 1,-2 241 25,-1-13-4,1 0-1,-2 0 1,0 0-1,-1 0 1,-8-26-1,11 39 5,-1 0 0,1 0-1,0 0 1,0 1 0,-1-1-1,1 0 1,0 0 0,-1 1 0,1-1-1,-1 0 1,1 1 0,-1-1-1,1 0 1,-1 1 0,1-1 0,-1 1-1,0-1 1,1 1 0,-1-1-1,0 1 1,0-1 0,1 1 0,-1 0-1,0 0 1,0-1 0,1 1-1,-1 0 1,0 0 0,0 0-1,0 0 1,1 0 0,-1 0 0,0 0-1,0 0 1,0 0 0,0 0-1,1 0 1,-1 0 0,0 0 0,0 1-1,0-1 1,1 0 0,-2 2-1,-1-1-2,1 1-1,-1 0 0,1 1 0,0-1 1,0 0-1,0 1 0,0-1 0,0 1 0,1 0 1,-3 3-1,-5 16-18,1-1 0,2 1 0,0 0 0,1 1 0,1 0 0,1-1 0,1 1-1,1 0 1,1 0 0,1 0 0,1 0 0,5 25 0,2-7-15,1-1 0,3 0 0,1-1 0,1-1 0,39 68 0,-42-83 31,-5-10 0,0-1-1,1 1 1,15 17 0,-20-27 9,1 1 0,-1-1 1,1 0-1,0 0 0,0 0 0,0-1 1,0 1-1,0-1 0,0 0 0,1 0 1,-1-1-1,1 1 0,0-1 0,-1 0 1,6 1-1,-3-2 8,1 0 0,-1 0 0,0 0 0,0-1-1,0 0 1,0-1 0,0 0 0,0 0 0,-1 0 0,1 0 0,0-1 0,6-4 0,-9 4 1,0 1 0,0-1 0,1 0 0,-2 0 0,1-1 1,0 1-1,-1-1 0,1 1 0,-1-1 0,0 0 0,0-1 0,-1 1 1,1 0-1,-1-1 0,0 1 0,0-1 0,2-9 0,-4 12-5,1 0-1,-1 0 1,0 1 0,0-1-1,1 0 1,-1 0 0,-1 0-1,1 0 1,0 1 0,0-1-1,-1 0 1,1 0 0,-1 1-1,1-1 1,-1 0-1,-1-1 1,2 2-1,-1 0 1,1 1-1,-1-1 1,0 1-1,0-1 0,1 1 1,-1-1-1,0 1 0,0-1 1,0 1-1,1 0 1,-1-1-1,0 1 0,0 0 1,0 0-1,0-1 0,0 1 1,0 0-1,1 0 0,-1 0 1,0 0-1,-2 1 1,-1 0 6,0 0 0,0 0 1,0 0-1,1 1 1,-1 0-1,0 0 1,1 0-1,-1 0 1,1 0-1,0 1 1,0-1-1,-5 6 1,0 1 19,0 1 0,0 0 1,1 1-1,0-1 0,1 1 1,0 0-1,1 1 1,0 0-1,1 0 0,-3 14 1,5-21-17,1 1 1,1 0-1,-1-1 1,1 1-1,0-1 0,1 1 1,-1 0-1,1-1 1,0 1-1,0-1 1,1 0-1,0 1 1,0-1-1,0 0 1,0 0-1,1 0 0,0 0 1,0 0-1,0-1 1,1 1-1,0-1 1,-1 0-1,1 0 1,1 0-1,4 3 0,-1-2-8,-1 0-1,1-1 0,0 0 0,0-1 0,0 1 0,0-1 0,0-1 0,1 0 0,12 2 1,8-1-169,43-1 1,-52-3 28,-1 0-538,-14-1-2492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06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9344,'0'0'1497,"17"4"-878,38 8 391,102 8 0,104-2 1454,-185-20-1495,-76 2-986,0 0 0,0 0 0,0 0-1,0 0 1,1 0 0,-1 0 0,0 1 0,0-1 0,0 0 0,0 0 0,0 0 0,0 0 0,0 0 0,1 0 0,-1 0 0,0-1-1,0 1 1,0 0 0,0 0 0,0 0 0,0 0 0,0 0 0,0 0 0,1 0 0,-1 0 0,0 0 0,0 0 0,0 0-1,0 0 1,0 0 0,0 0 0,0 0 0,0-1 0,0 1 0,0 0 0,0 0 0,0 0 0,0 0 0,1 0 0,-1 0-1,0 0 1,0 0 0,0-1 0,0 1 0,0 0 0,0 0 0,0 0 0,0 0 0,0 0 0,0 0 0,0 0 0,0-1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06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9536,'0'0'296,"73"23"-352,-19-14-128,11 3 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08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414 815 4120,'0'0'1378,"-6"-11"-943,-25-36 24,29 44-389,-1 0 1,0 0-1,0 1 0,0-1 1,0 1-1,0-1 0,-1 1 1,1 0-1,-1 0 1,0 1-1,1-1 0,-1 1 1,0 0-1,0 0 0,-6-1 1,-2 1 170,0 0 1,0 1-1,-16 2 0,25-2-196,-12 2 122,1 0 1,-1 2-1,1-1 0,0 2 1,0 0-1,1 1 1,-1 0-1,1 1 0,0 0 1,1 1-1,0 1 1,0 0-1,1 0 1,0 1-1,-10 12 0,18-18-79,-1 1-1,1-1 0,0 1 1,0 0-1,0 0 0,1 0 1,0 1-1,0-1 0,0 1 1,1-1-1,-1 1 0,2-1 1,-2 7-1,2-10-37,0 1 0,0 0-1,0-1 1,1 1 0,-1-1 0,1 1-1,-1-1 1,1 1 0,0 0 0,0-1 0,0 0-1,0 1 1,0-1 0,1 0 0,-1 0-1,1 1 1,-1-1 0,1 0 0,0-1-1,0 1 1,0 0 0,0 0 0,0-1 0,0 1-1,0-1 1,1 0 0,-1 0 0,0 0-1,4 1 1,0 1 72,1-1 1,0-1-1,0 0 0,0 0 0,-1 0 0,1 0 0,14-2 0,-3-1 718,31-9 0,-48 11-800,0-1 22,-1 0-1,1 0 0,-1 0 1,0 0-1,0 0 0,1 0 1,-1 0-1,0 0 0,0 0 1,0 0-1,0 0 0,0 0 0,0 0 1,-1 0-1,1 0 0,0 0 1,0 0-1,-1 0 0,1 1 1,0-1-1,-1 0 0,0-1 0,-1-7 360,3 6-390,0-1 0,0 1 0,0-1-1,1 1 1,0 0 0,-1 0 0,1 0 0,0 0-1,5-6 1,4-5 4,23-47 107,-3 0 0,33-92 0,24-141 464,-23-9 552,-63 294-1064,0 0 266,0 25-60,-1 6-207,-2 1-1,-5 35 1,2-27-43,-125 762 571,46-479-412,67-258-178,10-32-7,-1-1 0,-1 0 0,-1-1 0,-2 0 0,0 0 0,-1-1 0,0-1 0,-28 32 0,40-52-22,0 1-1,0-1 1,0 0 0,0 1-1,0-1 1,-1 0 0,1 0 0,0 1-1,0-1 1,0 0 0,-1 0-1,1 0 1,0 1 0,0-1-1,-1 0 1,1 0 0,0 0 0,-1 0-1,1 1 1,0-1 0,0 0-1,-1 0 1,1 0 0,0 0-1,-1 0 1,1 0 0,0 0-1,-1 0 1,1 0 0,0 0 0,-1 0-1,1 0 1,0 0 0,0 0-1,-1 0 1,1-1 0,0 1-1,-1 0 1,1 0 0,0 0 0,0 0-1,-1 0 1,1-1 0,0 1-1,0 0 1,-1 0 0,1-1-1,0 1 1,0 0 0,0 0 0,-1-1-1,1 1 1,-5-22 61,4 4-44,1 1 0,0 0-1,2 0 1,0-1 0,5-18-1,2-1 35,17-44 0,-18 60-6,0 2 0,2-1 0,0 1 1,17-25-1,-21 36-22,0 1 0,0 0-1,1 0 1,0 0 0,0 1 0,0 0 0,1 0-1,0 1 1,0 0 0,0 1 0,1 0-1,10-4 1,-6 3-8,1 1-1,0 0 1,0 1-1,0 0 1,1 2 0,-1-1-1,0 2 1,1 0-1,-1 1 1,0 0-1,1 1 1,-1 0-1,0 2 1,0-1-1,0 2 1,13 6 0,10 7-3109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1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337 838 5120,'0'0'4882,"-15"1"-4492,5-1-320,0 1 0,0-1 1,0 1-1,0 1 0,0 0 1,0 0-1,1 1 1,-1 0-1,1 1 1,-11 6-1,3-1 67,2 1 1,-1 1-1,1 1 0,1 0 0,0 1 0,1 0 0,0 1 0,-11 16 0,16-18-37,1 1 0,-1-1 0,2 2 0,0-1 0,0 0-1,2 1 1,-1 0 0,2 0 0,0 1 0,0-1-1,0 16 1,3-25-57,0 0 0,0 0 1,0 0-1,1 0 0,-1 0 0,1 0 0,0 0 0,1 0 0,-1 0 0,1 0 1,0 0-1,0-1 0,0 1 0,1-1 0,0 0 0,0 0 0,0 0 0,0 0 1,1 0-1,3 3 0,-2-3-8,0-1 1,0 0-1,0-1 1,0 1 0,0-1-1,0 0 1,1 0-1,-1-1 1,1 1-1,-1-1 1,1-1-1,0 1 1,-1-1-1,1 0 1,0 0-1,-1 0 1,9-3 0,-3 1 1,0-1 0,0 0 0,-1-1 0,0-1 0,0 0 0,0 0 1,-1 0-1,1-1 0,-1-1 0,0 0 0,-1 0 0,0-1 1,8-9-1,3-5 45,-1-1 0,-1-1 1,25-48-1,-16 19 18,-3-2 0,-2 0 0,-2-2 1,-3 0-1,-3-1 0,-2 0 0,6-103 0,-15 116 8,-5-46 0,2 77-56,0 1-1,-2-1 1,0 1 0,0-1-1,-1 1 1,0 0 0,-13-23-1,16 34-39,0 0-1,-1 0 0,1 0 0,-1 0 0,1 0 0,-1 1 0,0-1 0,0 0 0,1 1 0,-1 0 0,0-1 0,0 1 0,-1 0 0,1 0 0,0 0 0,0 0 0,0 0 0,-1 1 0,1-1 0,0 1 0,-1 0 0,1-1 0,-1 1 0,1 0 1,0 0-1,-1 0 0,1 1 0,0-1 0,-1 1 0,1-1 0,0 1 0,-1 0 0,-3 1 0,1 1 16,-1 0 0,1 0-1,0 0 1,-1 1 0,1-1 0,1 1 0,-1 0-1,0 1 1,1-1 0,0 1 0,0 0 0,-3 6-1,-5 10 18,2 1-1,1 0 1,1 1-1,0 0 1,2 0-1,1 0 1,1 1-1,0 0 1,2 0-1,1 31 1,3-19 5,1 0-1,1 0 1,2-1 0,2 0 0,1 0 0,17 41-1,-14-45 9,25 60 101,-31-79-99,1 0-1,0 0 1,0-1 0,17 20-1,-23-29-39,1 0-1,0 0 1,0 0-1,-1-1 0,1 1 1,0-1-1,0 1 1,1-1-1,-1 0 1,0 1-1,0-1 0,1-1 1,-1 1-1,0 0 1,6 0-1,-5-1 3,0 0 0,0-1 0,1 1 0,-1-1 1,0 0-1,0 0 0,0 0 0,1 0 0,-1-1 0,-1 1 0,5-3 0,2-3 31,1 1 0,-1-2 0,0 1 0,-1-1-1,0-1 1,14-17 0,36-64 327,-51 78-319,-2 5 0,-1 0-1,0 0 1,0-1 0,-1 0 0,0 0 0,-1 0 0,1 0 0,-1 0-1,1-12 1,-4 19-53,1 1 0,0-1 0,0 1 0,0 0 0,0-1 0,0 1 0,0-1 0,0 1 0,0-1 0,0 1 0,1-1 0,-1 1 0,0-1 0,0 1 0,0 0 0,0-1 0,1 1 0,-1-1 0,0 1-1,0 0 1,1-1 0,-1 1 0,0 0 0,1-1 0,-1 1 0,0 0 0,1-1 0,0 1 0,11 4 70,15 22-56,-23-22 6,5 7-29,-1 0 1,0 0-1,-1 1 0,0 0 1,0 0-1,-2 1 1,1 0-1,4 18 0,-3-10-1,19 38 0,-24-56 7,0 0 1,0 0-1,0 0 1,0-1-1,0 1 1,0-1-1,1 1 1,-1-1 0,1 0-1,0 0 1,0 0-1,0 0 1,0 0-1,0-1 1,0 1-1,0-1 1,0 0-1,1 0 1,-1 0 0,0 0-1,1-1 1,-1 1-1,0-1 1,1 0-1,-1 0 1,1 0-1,-1-1 1,1 1-1,-1-1 1,0 1 0,1-1-1,5-3 1,2 0 12,0-1 0,0-1 1,0 0-1,0 0 1,-1-1-1,0-1 1,15-14-1,0-2 46,-1-2 1,-1 0-1,30-48 0,-44 59 141,-17 35-104,1 4-67,-6 35 0,12-49-28,0 0-1,0 0 1,1 0-1,0 1 1,1-1-1,2 14 1,-1-19 0,-1-1 0,1 1 0,0-1 1,0 1-1,1-1 0,-1 0 0,1 0 0,0 0 1,0-1-1,0 1 0,0-1 0,1 1 1,-1-1-1,1 0 0,0-1 0,7 5 0,-8-5 6,1 0 0,-1-1 0,1 1-1,-1-1 1,1 0 0,-1 0 0,1 0-1,0 0 1,0-1 0,-1 1 0,1-1-1,0 0 1,0 0 0,-1 0 0,1-1-1,0 0 1,0 1 0,-1-1 0,1 0-1,-1-1 1,5-1 0,3-4 16,-1 0 1,1-1-1,-2-1 1,1 1-1,-1-1 0,0-1 1,-1 0-1,11-16 1,50-94 155,-66 114-173,36-78 162,-5-1 0,-2-2 0,32-152 0,-12-14 328,-48 238-375,-6 20-18,-6 30-15,-200 909 85,153-763-235,-3 9 4,52-170 47,4-16 5,0 1 1,1-1 0,0 0-1,0 1 1,0 6-1,1-11 2,0 0 0,0 1 0,0-1 0,0 0 0,0 0 0,0 0 0,0 0 0,0 0 0,0 0 0,0 0 0,0 0 0,0 1 0,0-1 1,0 0-1,0 0 0,0 0 0,0 0 0,0 0 0,0 0 0,0 0 0,1 0 0,-1 0 0,0 0 0,0 1 0,0-1 0,0 0 0,0 0 0,0 0 0,0 0 0,0 0 0,0 0 0,1 0 0,-1 0 0,0 0 0,0 0 0,0 0 0,0 0 0,0 0 0,0 0 0,0 0 0,1 0 0,-1 0 0,0 0 0,0 0 0,0 0 0,0 0 0,0 0 0,0 0 0,0 0 0,0 0 0,1-1 0,-1 1 0,0 0 0,0 0 0,0 0 0,0 0 0,0 0 0,0 0 0,0 0 0,0 0 0,0 0 0,0 0 0,0-1 0,0 1 1,0 0-1,0 0 0,0 0 0,1 0 0,7-9-7,96-144-132,-54 89 101,353-492-12,-278 338 194,-102 172-66,-3-2 0,27-91 0,-35 91 57,-2 0 0,-1-1 1,2-80-1,-10 128-128,-1 1-1,0-1 1,0 1-1,0-1 1,0 1 0,0-1-1,0 1 1,0-1 0,0 1-1,0-1 1,0 1 0,0-1-1,0 1 1,0-1 0,0 1-1,-1-1 1,1 1 0,0-1-1,0 1 1,0 0 0,-1-1-1,1 1 1,0-1-1,-1 1 1,1 0 0,0-1-1,-1 1 1,0-1 0,1 2 3,-1-1 0,0 1 1,0 0-1,0 0 0,1 0 1,-1 0-1,1 0 0,-1 0 1,0 0-1,1 0 1,0 0-1,-1 0 0,1 0 1,-1 2-1,-16 53 54,3 1 0,2 1 0,2 0 0,-3 101 0,8-21-3,-18 241 51,22-369-136,1-2-97,-1-1 0,0 1 0,-1-1 0,0 1 0,-3 9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1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14568,'0'0'1441,"16"1"-871,209 34 1224,-157-20-1315,139 25 1252,-198-39-1564,5 1-2796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3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10656,'0'0'4369,"12"7"-3786,-4-2-479,4 2 48,1 0 0,-1 2 0,-1-1 0,1 1 0,10 13-1,-1 2 248,-1 1 0,-1 1 0,-1 1 0,-2 1 0,0 0 0,15 43-1,-29-67-337,-1 1 83,1 0 1,0 0 0,0 0-1,1 0 1,-1 0 0,1 0-1,0-1 1,1 1 0,-1-1 0,1 0-1,-1 0 1,10 7 0,-12-11-119,0 0 0,-1 0 0,1 0 1,0 0-1,0 0 0,0 0 0,0 0 1,0 0-1,0-1 0,0 1 0,-1 0 1,1-1-1,0 1 0,0 0 0,0-1 1,-1 1-1,1-1 0,0 1 0,0-1 1,-1 0-1,1 1 0,-1-1 0,1 0 1,0 1-1,0-2 0,11-15-2335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1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11656,'0'0'920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5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1177 5120,'0'0'7408,"4"-13"-6950,4-11-242,18-54 544,-22 67-514,0 1 0,1 0 0,1 1 0,-1-1 0,12-13 0,-16 22-211,-1 0-1,1 0 0,0 0 1,0 0-1,0 0 1,0 1-1,0-1 1,0 0-1,0 0 0,1 1 1,-1-1-1,0 1 1,0-1-1,0 1 0,1-1 1,-1 1-1,2 0 1,-2 0-13,0 0-1,0 0 1,0 0 0,0 1 0,0-1 0,0 0 0,0 1-1,-1-1 1,1 1 0,0-1 0,0 1 0,0-1 0,-1 1-1,1-1 1,0 1 0,-1 0 0,1-1 0,0 2 0,3 4 38,-1 0 1,0 0 0,0 0 0,0 1-1,1 8 1,-2-11-49,45 181 514,-7-24-122,-34-143-197,13 31 0,-18-48-201,-1-1-1,0 0 1,0 0 0,0 0 0,0 0-1,1 1 1,-1-1 0,0 0 0,0 0 0,0 0-1,1 0 1,-1 0 0,0 1 0,0-1-1,1 0 1,-1 0 0,0 0 0,0 0 0,1 0-1,-1 0 1,0 0 0,0 0 0,1 0-1,-1 0 1,0 0 0,0 0 0,1 0-1,-1 0 1,0 0 0,0 0 0,1 0 0,-1-1-1,0 1 1,0 0 0,0 0 0,1 0-1,-1 0 1,0 0 0,0-1 0,0 1 0,1 0-1,-1 0 1,0 0 0,0-1 0,11-10 93,-11 11-90,11-14 64,-2-1 0,1 0 0,-2-1 0,11-24 0,21-72 176,-32 87-183,9-26 78,23-65 461,-35 97-402,-5 16-157,1 1-1,-1-1 0,1 0 1,-1 1-1,1-1 1,0 1-1,0-1 1,0 1-1,0-1 1,1 1-1,-1 0 1,1-1-1,-1 1 1,1 0-1,2-2 1,-3 4-34,0 0 1,0 0 0,0 1 0,1-1-1,-1 0 1,0 0 0,0 1 0,0-1-1,0 1 1,-1-1 0,1 1 0,0-1-1,0 1 1,0-1 0,0 1 0,0 0-1,-1 0 1,1-1 0,1 3 0,0-1 13,120 89 125,-115-84-141,2-1 0,-1-1 0,1 0 1,0 0-1,0 0 0,0-1 0,0 0 0,1-1 1,0 0-1,-1-1 0,1 0 0,13 1 1,-18-3-3,0 0 0,1 0 0,-1-1 0,0 1 1,1-1-1,-1 0 0,0-1 0,0 1 1,1-1-1,-1 0 0,-1 0 0,1-1 1,0 0-1,0 1 0,-1-1 0,0-1 0,0 1 1,0-1-1,0 0 0,0 0 0,-1 0 1,1 0-1,-1 0 0,5-9 0,-4 4-1,0 0 0,0 0-1,-1 0 1,0 0-1,0-1 1,-1 1-1,0-1 1,-1 1 0,0-1-1,-1 0 1,0 0-1,0 1 1,-1-1 0,0 0-1,-1 1 1,0-1-1,-7-18 1,8 26-3,1 0 1,-1 0-1,0 0 1,0 0-1,0 0 0,-1 0 1,1 0-1,0 0 1,-1 1-1,1-1 1,-1 0-1,0 1 0,0-1 1,1 1-1,-1 0 1,0-1-1,0 1 0,0 0 1,0 0-1,0 0 1,-1 1-1,1-1 1,0 0-1,-4 0 0,3 1 2,0 1-1,0-1 1,0 1 0,0 0-1,1-1 1,-1 1-1,0 0 1,0 1-1,1-1 1,-1 0 0,0 1-1,1 0 1,-1 0-1,1-1 1,0 1-1,0 0 1,0 1-1,-3 2 1,-3 5 6,0 1 0,1 0 0,0 1 0,1 0 0,0 0-1,1 0 1,1 0 0,0 1 0,0 0 0,1 0 0,1 0 0,-2 19 0,3-12-5,1 0 0,0 0 0,2-1 0,0 1 0,1 0 0,1-1 0,12 34 0,-14-45-6,1-1 0,1 1 0,0-1 0,0 0 0,0 0 0,1-1 0,-1 1 0,2-1 0,-1 0 0,1-1 0,0 1 0,0-1 0,0 0 0,1 0-1,0-1 1,0 0 0,0 0 0,0-1 0,1 0 0,-1 0 0,1 0 0,0-1 0,0-1 0,0 1 0,0-1 0,0 0 0,0-1 0,0 0 0,0 0 0,14-3 0,-2-1 8,1-1-1,-1 0 0,-1-2 0,1 0 0,-1-2 0,0 0 1,-1 0-1,32-24 0,-19 9 13,-2 0-1,0-2 1,48-57-1,-40 38 21,-2-1-1,-3-3 0,-1 0 0,-3-2 0,-2-1 0,32-92 1,-36 73 18,-3-1 0,-3-1-1,-3-1 1,3-91 0,-15 158-47,-1-1 0,-1 1 0,1-1 0,-1 1-1,0-1 1,-1 1 0,0 0 0,-4-11 0,6 17-8,-1-1 1,0 1-1,0-1 0,0 1 1,0 0-1,0 0 1,0-1-1,0 1 1,0 0-1,0 0 1,0 0-1,-1 0 1,1 0-1,0 0 0,-1 1 1,1-1-1,-1 0 1,-1 0-1,1 1 1,-1 0-1,1 0 0,-1 0 0,1 0 0,0 0 1,-1 0-1,1 1 0,0-1 0,-1 1 1,1 0-1,0 0 0,-1-1 0,1 2 0,0-1 1,-4 2-1,-6 6 6,-1 0 0,1 1 0,1 0 0,0 1 0,0 0 0,1 1 0,-12 18 0,1 3-11,-32 64 1,34-56-5,1 1 0,3 1 0,1 0 1,2 1-1,2 0 0,-5 52 0,11-41-1,2 1 0,7 61 0,-1-81 3,1-1 1,2 1-1,1-1 0,18 46 0,-21-69 0,0 0 0,1 0-1,0-1 1,1 0 0,0 0-1,1-1 1,0 0 0,1 0-1,0-1 1,19 16 0,-21-20 1,0-1 1,0 0 0,0 0-1,0-1 1,0 0 0,1 0 0,-1 0-1,1-1 1,0 0 0,0-1-1,0 0 1,0 0 0,0-1-1,0 0 1,-1 0 0,1-1 0,0 0-1,16-4 1,-8 0 13,0-1 1,0-1-1,0 0 0,-1-1 1,0-1-1,25-19 0,-16 7 12,0 0 1,39-44-1,-55 55 0,-1 1 1,0-1 0,0-1 0,0 1-1,-2-1 1,1 0 0,-1-1 0,6-21-1,-11 33-20,0-1-1,0 1 0,0-1 1,0 1-1,1-1 0,-1 1 0,0-1 1,0 1-1,0-1 0,0 1 1,0-1-1,0 1 0,0-1 1,-1 1-1,1-1 0,0 1 1,0-1-1,0 1 0,0 0 0,-1-1 1,1 1-1,0-1 0,0 1 1,-1-1-1,1 1 0,0 0 1,-1-1-1,1 1 0,-1-1 1,0 1-1,1 0 1,-1 0 0,0 0 0,0-1 0,0 1 0,0 0 0,0 0 0,0 1-1,1-1 1,-1 0 0,0 0 0,0 0 0,0 0 0,0 1 0,0 0 0,-29 16 69,23-10-57,1 1-1,-1 0 1,1 0 0,1 0-1,-1 1 1,1 0 0,1 0 0,0 0-1,0 1 1,-3 12 0,6-17-6,0 0 1,0 0-1,0 1 1,1-1-1,-1 0 1,1 1 0,1-1-1,-1 0 1,3 10-1,-2-12-7,0-1-1,0 1 1,0 0 0,0 0-1,1 0 1,-1-1-1,1 1 1,0-1 0,0 1-1,0-1 1,0 0 0,0 0-1,1 0 1,-1 0-1,1 0 1,-1 0 0,6 2-1,-4-3-1,0 1-1,0-1 0,0 0 1,0-1-1,0 1 0,1-1 1,-1 1-1,0-1 0,0 0 1,1-1-1,-1 1 0,0-1 1,0 0-1,0 0 0,0 0 1,0-1-1,0 1 1,0-1-1,0 0 0,0 0 1,-1 0-1,6-5 0,-2 2 3,1-1-1,-1 0 0,0 0 1,-1-1-1,0 0 1,0 0-1,0 0 0,-1-1 1,7-11-1,-11 15 6,1 1-1,-1-1 0,0 0 1,0 1-1,0-1 0,-1 0 0,1 0 1,-1 0-1,0 1 0,0-1 1,0 0-1,-1 0 0,1 0 1,-1 1-1,0-1 0,0 0 1,0 1-1,-1-1 0,1 0 1,-1 1-1,0 0 0,-2-5 1,0 3 8,0 0 0,0 0 0,0 1 1,-1-1-1,1 1 0,-1 0 1,0 0-1,0 1 0,0 0 0,-1 0 1,1 0-1,-12-4 0,-7-4 64,19 7-53,17 6-8,62 12-71,142 10 0,80-18-86,-293-6 136,0 0 0,0 0 0,0 0 0,0 1 0,0-1 1,0 1-1,0-1 0,4 3 0,-6-3 2,-1 0 0,1 1 0,-1-1 1,0 0-1,0 0 0,1 1 0,-1-1 1,0 0-1,1 0 0,-1 1 0,0-1 1,0 0-1,0 1 0,1-1 0,-1 1 0,0-1 1,0 0-1,0 1 0,0-1 0,0 0 1,1 1-1,-1-1 0,0 1 0,0-1 1,0 1-1,-9 15 35,-9 5-3,-106 132 530,122-151-552,1-1 0,0 1 1,0 0-1,0 0 1,0-1-1,0 1 1,0 0-1,1 0 1,-1 0-1,0 0 0,1 0 1,0 0-1,-1 0 1,1 0-1,0 0 1,0 0-1,0 0 0,0 0 1,1 4-1,0-5-7,0 0 1,-1 0-1,1 0 0,0 0 0,0 0 0,0 0 0,0 0 0,0 0 0,0 0 0,0 0 0,0-1 1,1 1-1,-1 0 0,0-1 0,0 1 0,1-1 0,-1 1 0,0-1 0,0 0 0,1 1 0,-1-1 1,1 0-1,-1 0 0,0 0 0,1 0 0,-1 0 0,0 0 0,3-1 0,15-2 4,0 0 1,0-1-1,0-1 0,-1-1 0,34-15 0,84-53 8,-42 20-9,-77 43 12,-13 9-11,-1 0 0,0-1 0,1 1 0,-1 1 0,1-1-1,0 1 1,-1-1 0,1 1 0,5-1 0,-9 2-5,1 1 1,-1-1-1,1 0 1,0 1-1,-1-1 1,1 0 0,-1 1-1,1-1 1,-1 1-1,1-1 1,-1 1-1,1-1 1,-1 1-1,0-1 1,1 1-1,-1 0 1,0-1-1,1 1 1,-1 0-1,0-1 1,0 1-1,0-1 1,0 1-1,1 0 1,-1-1-1,0 1 1,0 0-1,0 0 1,0-1-1,0 1 1,-1 0-1,1 0 1,-2 28 26,1-26-21,-2 21 31,-12 116 98,15-138-133,0 0-1,0-1 1,0 1 0,0 0-1,0-1 1,0 1 0,0 0 0,1 0-1,-1-1 1,1 1 0,-1-1 0,1 1-1,-1 0 1,1-1 0,0 1-1,1 1 1,-1-2-1,0 0-1,0-1 1,0 1 0,0 0-1,0-1 1,0 1 0,0 0-1,1-1 1,-1 0-1,0 1 1,0-1 0,0 0-1,0 1 1,0-1 0,1 0-1,-1 0 1,0 0 0,2 0-1,2-1 7,1 0 1,0-1-1,0 1 0,-1-1 1,1 0-1,-1 0 1,10-6-1,7-6 10,0-1 1,-1 0 0,-1-2-1,35-37 1,-23 18 24,48-73 1,60-124 115,-121 195-147,-2 1 1,-2-2 0,-1 0 0,13-63 0,10-166 12,-33 207 35,-3 0 1,-8-85 0,6 139-51,0 0 6,1 1 0,-1 0 0,-1 0-1,1-1 1,-3-5 0,4 11-15,-1 0 0,1 1 0,0-1 0,0 1 0,-1-1 0,1 1 0,0-1 0,-1 1-1,1 0 1,-1-1 0,1 1 0,-1-1 0,1 1 0,0 0 0,-1-1 0,1 1 0,-1 0 0,1 0-1,-1-1 1,0 1 0,1 0 0,-1 0 0,1 0 0,-2 0 0,1 0-1,0 0 1,-1 1-1,1-1 0,0 1 1,0-1-1,-1 1 1,1-1-1,0 1 0,0 0 1,0 0-1,0 0 1,0 0-1,0 0 0,0 0 1,-1 1-1,-6 8 4,2-1-1,-1 1 1,1 0-1,0 1 1,1-1-1,-4 13 1,-21 73-2,26-82-3,-27 101-28,5 1 0,5 2 0,-8 162 0,26-213 8,2 0-1,3 0 1,17 101 0,-18-162 19,1 1 1,-1-1 0,1 0-1,0 0 1,0-1 0,1 1-1,0 0 1,0-1 0,6 8-1,-7-10 5,0-1 0,1 0 0,0 1 0,-1-1 0,1 0 0,0-1 0,0 1-1,0 0 1,0-1 0,0 0 0,0 1 0,1-1 0,-1 0 0,0-1 0,1 1 0,-1-1-1,0 1 1,7-1 0,1-1 7,0 0 0,0 0 1,0-1-1,-1-1 0,1 1 0,-1-2 0,0 1 0,1-2 1,9-5-1,12-8 65,40-32 1,-22 15 22,-42 29-79,26-17 83,-34 23-100,1-1 1,0 1 0,-1-1-1,1 1 1,0 0 0,0-1-1,-1 1 1,1 0 0,0-1 0,0 1-1,0 0 1,0 0 0,-1 0-1,1 0 1,0 0 0,0 0 0,0 0-1,0 0 1,-1 0 0,1 0-1,0 0 1,0 1 0,0-1 0,0 0-1,-1 0 1,1 1 0,0-1-1,0 1 1,-1-1 0,1 1 0,0-1-1,-1 1 1,1-1 0,-1 1-1,2 1 1,1 5 9,0 0 0,-1 0 1,0 1-1,0-1 0,-1 1 0,0-1 0,0 16 0,0-13 15,0 0 0,0 0 0,1 0 0,4 14 0,-6-23-24,1-1 0,-1 1 0,1 0 0,-1 0 0,1 0 0,-1-1 0,1 1 0,0 0 0,0 0 0,-1-1 0,1 1 0,0-1 0,0 1-1,0-1 1,0 1 0,-1-1 0,1 1 0,0-1 0,0 0 0,0 1 0,0-1 0,0 0 0,0 0 0,0 0 0,0 0 0,0 0 0,0 0-1,0 0 1,0 0 0,0 0 0,0 0 0,0-1 0,0 1 0,0 0 0,0-1 0,1 0 0,6-2 9,-1 0 0,0-1 1,10-6-1,11-9 36,30-29 0,-10 8-2,-33 28-26,-7 5 9,0 1 1,0 0-1,19-10 0,-27 16-28,1-1 1,-1 1 0,1 0-1,-1 0 1,1-1 0,-1 1-1,1 0 1,-1 0-1,1 0 1,-1-1 0,1 1-1,0 0 1,-1 0-1,1 0 1,-1 0 0,1 0-1,0 0 1,-1 0 0,1 0-1,-1 1 1,1-1-1,-1 0 1,1 0 0,0 0-1,-1 1 1,1-1-1,-1 0 1,1 0 0,-1 1-1,1-1 1,-1 1 0,0-1-1,1 0 1,-1 1-1,1 0 1,0 0 3,-1 1 0,1 0-1,-1-1 1,1 1 0,-1-1 0,0 1-1,0 0 1,0-1 0,0 1 0,0 0 0,0-1-1,-1 4 1,-6 30 45,-2-1 0,-1 0 0,-17 39 0,-54 92 89,37-88-39,-3-2 0,-108 132 0,149-200-76,-1 1 0,0-1 0,0 0 1,-1 0-1,1-1 0,-1 0 0,-1-1 0,-16 9 0,25-13-22,0-1-1,-1 0 0,1 0 0,0 0 0,0 0 1,-1 0-1,1 1 0,0-1 0,-1 0 0,1 0 0,0 0 1,-1 0-1,1 0 0,0 0 0,0 0 0,-1 0 0,1 0 1,0 0-1,-1 0 0,1 0 0,0 0 0,-1 0 1,1 0-1,0-1 0,0 1 0,-1 0 0,1 0 0,0 0 1,0 0-1,-1 0 0,1-1 0,0 1 0,0 0 1,-1 0-1,1 0 0,0-1 0,0 1 0,0 0 0,-1-1 1,4-14 56,15-16 17,-4 12-36,1 0 0,1 1 0,0 1 0,2 1 0,0 0 0,39-26 0,133-63 197,-79 48-98,-100 51-123,4-2-57,0-1 0,17-13 0,-27 18-42,-1 0 1,0-1-1,0 1 0,0-1 1,0 0-1,0 0 1,-1 0-1,0 0 0,5-12 1,11-47-1235,-14 43-2429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6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14168,'0'0'238,"14"2"-30,224 16 452,146-27 1531,-367 8-2065,184-24 1842,-162 19-1485,15-5 605,-50 10-1263,-1 0 0,1 0 0,0-1 0,-1 1 0,0-1 0,1 0 0,-1 0 0,0 0 0,0 0 0,0-1 0,4-3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16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38 15776,'0'0'472,"-63"4"-1,40-8 121,15 2 0,3-4-344,1 0 0,-2-5-328,0-1 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4216,'0'0'10204,"5"-11"-9896,7-13-4,1 1 1,2 0 0,0 0 0,1 2 0,37-38 0,-51 57-275,3-2 53,-1 0 0,0 0-1,1 1 1,0 0 0,0 0 0,9-4 0,-13 6-67,1 1 0,-1 0 0,0 0 0,1 0 0,-1 0 0,0 0 1,1 0-1,-1 0 0,1 0 0,-1 0 0,0 0 0,1 1 0,-1-1 1,0 1-1,1-1 0,-1 1 0,0-1 0,0 1 0,1 0 0,-1 0 1,0-1-1,0 1 0,0 0 0,0 0 0,0 0 0,0 0 0,0 0 1,-1 1-1,1-1 0,0 0 0,0 0 0,-1 0 0,2 3 0,5 15 53,0-1 0,-1 1 0,-1 0 0,-1 0 0,4 36 0,-1-8 32,0 0-12,3 0 1,2 0-1,2-2 0,2 0 1,2 0-1,2-2 0,1 0 1,33 46-1,-53-87-81,-1-1 0,1 1 1,0-1-1,0 0 0,0 1 0,0-1 0,0 0 0,0 0 0,0 0 1,1 0-1,-1 0 0,0 0 0,1 0 0,-1 0 0,0-1 1,1 1-1,-1 0 0,1-1 0,0 1 0,-1-1 0,1 0 0,-1 1 1,1-1-1,-1 0 0,1 0 0,0 0 0,-1 0 0,1 0 0,-1-1 1,1 1-1,0 0 0,-1-1 0,1 1 0,-1-1 0,1 1 1,-1-1-1,0 0 0,1 0 0,-1 0 0,1 0 0,-1 0 0,0 0 1,2-2-1,13-15 44,-1 0-1,-1-1 1,-1-1 0,-1 0 0,18-40-1,-12 15 21,-2 0 0,-2-1 0,10-65 0,-17 78-29,25-101 58,-27 119-67,1 0-1,0 1 1,1-1-1,0 1 1,1 1-1,16-20 1,-23 31-27,1 0-1,0 0 1,0 1-1,0-1 1,0 1-1,0 0 1,0-1 0,1 1-1,-1 0 1,0 0-1,1 0 1,-1 1-1,1-1 1,-1 1-1,1-1 1,-1 1 0,1 0-1,-1 0 1,1 0-1,-1 0 1,1 0-1,4 2 1,6 0 16,-1 2 0,1 0 0,14 7 1,-6-3 8,2 0 80,1 1 0,-1 1 0,35 23 0,-56-34-106,-3-3 329,-5-7-1760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5520,'0'0'6129,"5"16"-5604,-2-4-413,3 4 72,-2 1 0,0-1 1,0 1-1,1 34 1,-5-26 93,1 114 1079,-3-111-863,0-1-1,-2 0 0,-7 27 1,9-49-316,-3 26 1426,36-43-916,-6 2-534,71-23 277,-84 30-369,0 1 0,1 0 0,-1 0 0,1 1 0,0 1 0,12 1 0,-20 0-21,0 0-1,-1 0 1,1 1-1,-1 0 1,1-1-1,7 6 1,15 5 187,-21-8 5,-10-2-3634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10656,'0'0'368,"13"-5"-74,107-37 509,-104 38-561,1 0 0,1 0 1,-1 2-1,0 0 0,1 1 1,21 2-1,-8 2 472,-22-3-426,1 1-1,-1 0 1,1 1-1,-1 0 1,0 0-1,12 5 1,-5-3 567,-15-4-918,-1 0 1,1 0-1,-1 0 0,0 0 0,1 0 1,-1 0-1,0 0 0,1 0 0,-1-1 1,0 1-1,1 0 0,-1 0 0,0 0 1,1 0-1,-1-1 0,0 1 0,0 0 0,1 0 1,-1-1-1,0 1 0,0 0 0,1 0 1,-1-1-1,0 1 0,0 0 0,0-1 1,1 1-1,-1 0 0,0-1 0,0 1 1,0 0-1,0-1 0,0 1 0,0 0 1,0-1-1,0 1 0,0-1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8936,'0'0'1008,"63"-27"-656,-30 13 40,16-3 0,-3 4 168,2 3 8,-11 4 16,-5 3 8,-7-3-72,-4 0 0,0 2-112,-5 4 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1 542 5320,'0'0'4374,"13"-8"-3990,-4 2-307,1 0-1,0 0 0,-1 0 0,0-1 0,-1 0 0,0-1 0,0 1 1,0-2-1,10-14 0,4-14 350,-2 0 1,17-44 0,23-83 1329,-50 138-1327,3-26 2411,-22 83-2682,1 2 0,1-1 1,3 1-1,0 0 0,2 0 0,2 39 1,0-67-141,1 0 1,-1 1 0,1-1-1,0 0 1,0 0-1,0 0 1,1 0 0,-1-1-1,1 1 1,0 0-1,1-1 1,-1 1 0,1-1-1,0 0 1,0 0 0,0 0-1,1 0 1,0 0-1,-1-1 1,1 0 0,0 1-1,1-1 1,-1-1-1,0 1 1,6 2 0,-3-3 9,0 1 0,1-1 1,-1-1-1,0 1 1,0-2-1,1 1 0,-1 0 1,1-1-1,-1-1 1,0 1-1,1-1 0,-1-1 1,0 1-1,0-1 1,0 0-1,13-6 0,-11 3 13,0 0-1,0-1 1,-1 0-1,0 0 0,0 0 1,0-1-1,-1-1 1,0 1-1,-1-1 0,1 0 1,-2-1-1,8-12 1,3-10 66,-2-1 1,14-42-1,-19 48-52,35-128 712,-44 154-761,0-1 1,0 1-1,0 0 0,0 0 1,0-1-1,1 1 1,-1 0-1,0 0 1,0-1-1,0 1 0,0 0 1,1 0-1,-1-1 1,0 1-1,0 0 1,0 0-1,1 0 1,-1-1-1,0 1 0,0 0 1,1 0-1,-1 0 1,0 0-1,1 0 1,-1 0-1,0 0 0,0 0 1,1-1-1,-1 1 1,0 0-1,1 0 1,-1 0-1,0 0 0,1 0 1,-1 1-1,0-1 1,0 0-1,1 0 1,-1 0-1,0 0 1,1 0-1,-1 0 0,0 0 1,0 0-1,1 1 1,-1-1-1,0 0 1,0 0-1,0 0 0,1 1 1,-1-1-1,0 0 1,0 0-1,0 1 1,1-1-1,-1 0 1,0 0-1,0 1 0,0-1 1,0 0-1,0 1 1,12 19 114,-6-7-71,-2 1 1,0 0 0,0 0-1,-2 0 1,2 20 0,-2-5 64,-3 49 0,-7-20 97,8-54-183,-2-1 0,1 1 1,0 0-1,-1 0 0,1-1 1,-1 1-1,0-1 0,0 0 0,0 1 1,-1-1-1,1 0 0,-5 4 0,7-7-20,-1 0 1,0 1-1,1-1 0,-1 0 0,1 1 0,-1-1 0,0 0 0,0 0 1,1 0-1,-1 1 0,0-1 0,1 0 0,-1 0 0,0 0 0,1 0 1,-1 0-1,0 0 0,0 0 0,1-1 0,-1 1 0,0 0 0,-1-1 0,0-2 163,9 1-86,31-4-24,-33 5-58,-1 0 0,1 0 0,0 0 0,0 0 0,0 1 1,0 0-1,0 0 0,9 1 0,21 2 8,-31-3-13,1-1-1,-1 1 1,0 1-1,0-1 0,1 1 1,-1-1-1,0 1 1,0 1-1,0-1 0,0 0 1,6 4-1,27 17-258,-23-17-3049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11048,'0'0'1240,"16"-92"-1344,30 51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1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5320,'0'0'3672,"11"1"-3192,55 5 106,0 2 453,-1-4 0,109-6 1,-165 1-953,4 1 195,0-2 0,0 1 0,0-2 0,0 0 0,0 0 0,-1-1 0,0-1 0,14-6 0,-15 4-233,-8 6-259,1-1 0,-1 0 1,0 0-1,0 0 0,0-1 0,0 1 0,4-4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8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0 469 9536,'0'0'6386,"14"0"-5734,0-1-490,1 0 0,-1 0 0,0-2 0,0 0 0,0 0 0,0-1 0,-1-1 0,19-9-1,-17 6 10,-1-1-1,-1-1 0,1-1 0,-2 0 0,22-23 0,49-72 614,-26 30-253,-39 54-227,18-30 0,-31 44-147,0-1 0,0 0 0,-1 0 0,-1 0 0,1 0 0,-2 0 0,3-14 0,-4 23-138,-1 0 0,0 0-1,0-1 1,0 1 0,0 0-1,0 0 1,0-1 0,1 1-1,-1 0 1,0 0 0,0-1-1,0 1 1,0 0 0,0 0-1,0-1 1,0 1 0,0 0-1,0 0 1,0-1 0,0 1-1,0 0 1,0 0 0,0-1-1,0 1 1,-1 0 0,1 0-1,0-1 1,0 1 0,0 0-1,0 0 1,0 0 0,0-1-1,-1 1 1,1 0 0,0 0-1,0 0 1,0-1 0,-1 1-1,1 0 1,0 0 0,0 0-1,0 0 1,-1 0 0,1 0-1,0-1 1,-1 1 0,-9 12 474,-4 11-265,-3 4 1,2 1 0,0 1 0,-14 42 0,26-64-178,1 1-1,0-1 1,0 1-1,1 0 0,0 0 1,0 0-1,1 0 0,0 0 1,0 0-1,1 0 1,0 0-1,0-1 0,1 1 1,0 0-1,1-1 0,-1 1 1,1-1-1,1 0 1,4 8-1,-6-12-18,0-1 0,0 1 0,0-1 1,1 0-1,-1 0 0,1 0 0,-1 0 1,1-1-1,-1 1 0,1-1 0,0 1 0,0-1 1,0 0-1,0 0 0,0 0 0,0-1 0,0 1 1,0-1-1,0 1 0,0-1 0,1 0 0,-1 0 1,0-1-1,0 1 0,0-1 0,0 1 0,4-2 1,10-3 131,0-1 0,-1 0 0,27-14 0,-26 11-35,1 0 23,0-2 1,0 0 0,-1-1-1,16-15 1,59-62 733,-66 62-542,-10 10-46,-12 12-138,0 0 0,1 1 0,-1-1 0,1 1 0,0 0 0,7-4 0,-12 8-144,1 0-1,-1 0 1,0 0-1,1 0 1,-1 0 0,1 0-1,-1 0 1,0 1-1,1-1 1,-1 0-1,0 0 1,1 0-1,-1 1 1,0-1-1,1 0 1,-1 0-1,0 1 1,0-1-1,1 0 1,-1 1-1,0-1 1,0 0-1,0 1 1,1-1-1,-1 0 1,0 1-1,0-1 1,0 0-1,0 1 1,0-1-1,0 0 1,0 1 0,0-1-1,0 1 1,0-1-1,0 0 1,0 1-1,0-1 1,0 1-1,0-1 1,0 1-1,0 18 183,-3 28 102,0-29-110,2 1-1,0-1 0,4 37 0,-3-55-189,0 1 0,0-1 0,0 1 0,0-1 0,0 1 0,0-1 0,0 1 0,0-1 0,0 0 0,0 1 0,0-1 0,0 1 0,1-1 0,-1 1 0,0-1 0,0 1 0,0-1 0,1 0 0,-1 1 0,0-1 0,0 1 0,1-1 0,-1 0 0,0 1 0,1-1 0,-1 0 0,0 0 0,1 1 0,-1-1 0,1 0 0,-1 0 0,0 1 0,1-1 0,-1 0 0,1 0 0,-1 0 0,1 0 0,-1 0 0,1 0 0,-1 0 0,1 0 0,-1 0 0,1 0 0,-1 0 0,0 0 0,1 0 0,-1 0 0,1 0 0,0 0 0,21-18 0,-17 13 0,57-63 0,-40 43 0,0 1 0,37-30 0,-56 51 0,1 0 0,0 0 0,0 0 0,1 1 0,-1 0 0,0 0 0,1 0 0,-1 0 0,1 1 0,0 0 0,-1 0 0,8-1 0,-9 2 0,0 1 0,0-1 0,-1 0 0,1 1 0,0 0 0,-1 0 0,1-1 0,-1 1 0,1 1 0,-1-1 0,0 0 0,1 1 0,-1-1 0,0 1 0,0 0 0,0 0 0,0-1 0,0 1 0,0 1 0,-1-1 0,1 0 0,-1 0 0,3 5 0,27 52 0,-15-26 0,22 31 0,-31-55 0,-1 0 0,1 0 0,1-1 0,-1 0 0,1-1 0,1 1 0,17 11 0,-5-12 0,-21-7 0,1 0 0,-1 0 0,0 1 0,1-1 0,-1 0 0,1 0 0,-1 0 0,0 0 0,1 0 0,-1 0 0,0 0 0,1 0 0,-1 0 0,0-1 0,1 1 0,-1 0 0,1 0 0,-1 0 0,0 0 0,1 0 0,-1-1 0,0 1 0,0 0 0,1 0 0,-1-1 0,0 1 0,1 0 0,-1 0 0,0-1 0,0 1 0,0 0 0,1-1 0,-1 1 0,0 0 0,0-1 0,0 1 0,0 0 0,0-1 0,1 1 0,-1 0 0,0-1 0,0 1 0,0 0 0,0-1 0,0 1 0,0-1 0,0 1 0,0 0 0,0-1 0,-1 1 0,1 0 0,0-1 0,0 1 0,0 0 0,0-1 0,0 1 0,-1 0 0,1-1 0,-7-16-4059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3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528 1 12864,'0'0'1578,"-17"13"-1047,-116 98 288,-93 114 764,147-143-669,9 1 840,67-80-1645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1314 4616,'0'0'3996,"14"-4"-3543,-13 3-448,15-4 184,1-1 1,-1 0-1,0-2 1,-1 0 0,1-1-1,-2 0 1,18-14-1,5-16 482,-1 0 0,-3-2 0,-1-2 0,-2-1 0,45-89 0,-61 105-328,-9 20-138,0 1-1,-1-1 1,-1 0-1,1 0 0,-1-1 1,-1 1-1,1 0 1,-1-1-1,1-17 0,-14 40 406,2 8-529,0 0 1,1 0-1,2 1 1,0 0-1,1 0 1,2 0-1,0 0 1,1 31-1,2-29-30,1 0 1,2-1-1,0 1 0,2-1 1,8 26-1,-12-46-39,1 0 0,0-1 0,0 1 0,0-1 0,1 1 0,-1-1 0,1 0 0,0 0 0,0 0 0,0 0 0,0 0 0,0-1 0,1 1 0,3 1 0,-5-4-6,-1 0 0,0 0 0,1-1 0,-1 1 0,0-1 0,0 1 1,0-1-1,1 1 0,-1-1 0,0 1 0,0-1 0,0 0 0,0 0 0,0 0 0,0 1 0,0-1 0,0 0 0,0 0 0,-1 0 0,1-1 0,0 1 0,0-1 0,2-2 10,19-26 110,-3 0 0,0-1 0,21-50 0,-36 73-88,1 1 0,-1 0 0,1 0-1,0 1 1,1-1 0,0 1 0,0 1 0,10-9 0,-15 13-30,-1 1 0,1-1 0,0 1 1,0-1-1,0 1 0,0 0 0,0-1 0,0 1 0,0 0 0,0-1 1,0 1-1,0 0 0,0 0 0,0 0 0,0 0 0,0 0 0,0 0 1,0 0-1,0 0 0,0 1 0,-1-1 0,1 0 0,0 0 0,0 1 1,0-1-1,0 1 0,0-1 0,0 1 0,0-1 0,-1 1 0,1-1 0,0 1 1,0 0-1,-1 0 0,1-1 0,0 1 0,-1 0 0,1 0 0,-1 0 1,1 0-1,-1-1 0,0 1 0,1 0 0,-1 0 0,0 0 0,1 1 1,2 6 30,-1 1 1,0-1-1,3 18 1,-5-24-34,3 60 140,-3-46-40,1 1 0,5 28 0,-6-44-102,0-1 0,0 0 0,0 0 1,0 1-1,0-1 0,0 0 0,0 0 1,0 1-1,0-1 0,0 0 0,0 0 1,0 0-1,0 1 0,0-1 0,1 0 0,-1 0 1,0 0-1,0 1 0,0-1 0,0 0 1,1 0-1,-1 0 0,0 0 0,0 0 1,0 1-1,0-1 0,1 0 0,-1 0 1,0 0-1,0 0 0,1 0 0,-1 0 0,0 0 1,0 0-1,0 0 0,1 0 0,-1 0 1,0 0-1,0 0 0,1 0 0,-1 0 1,0 0-1,0 0 0,1 0 0,-1 0 1,0 0-1,0 0 0,0 0 0,1 0 1,-1 0-1,0-1 0,0 1 0,0 0 0,1 0 1,-1 0-1,0 0 0,13-13 89,-9 8-67,44-50 160,-24 27-34,49-45 0,-70 70-150,3-2 42,1-1 0,-1 1 1,1 1-1,0-1 0,0 1 1,8-3-1,-13 6-36,0 1 0,-1-1 0,1 1 1,-1 0-1,1 0 0,0 0 0,-1 0 0,1 0 1,0 0-1,-1 0 0,1 0 0,-1 0 0,1 1 1,0-1-1,-1 1 0,1-1 0,-1 1 0,1 0 1,-1 0-1,1-1 0,-1 1 0,0 0 0,0 0 0,1 0 1,-1 1-1,0-1 0,0 0 0,0 0 0,0 1 1,0-1-1,0 0 0,0 1 0,-1-1 0,1 1 1,0-1-1,0 3 0,3 7 16,-1 0 0,0 0 0,3 19 0,-4-16 12,1 0 0,9 24 0,-11-34-28,1-1 0,-1 0 1,1 0-1,0 1 0,0-1 0,0-1 0,0 1 0,0 0 0,1-1 0,-1 1 0,1-1 0,0 1 0,0-1 0,0 0 0,6 3 0,-6-4-3,-1 0 1,1-1-1,0 1 0,0-1 0,0 1 0,0-1 0,-1 0 0,1 0 0,0 0 0,0-1 0,0 1 1,0-1-1,-1 1 0,1-1 0,4-2 0,43-22 44,-26 12-21,23-15 30,-1-1 1,-1-3-1,59-54 0,-17 14 17,-80 67-53,0-1 0,0 0 1,-1 0-1,0 0 0,9-12 0,-19 24-20,0-1 0,-1 0 0,1 0 0,-1 0-1,-6 5 1,-11 10 2,-5 9-1,-43 58 0,59-71-3,1 1 1,0 0-1,1 0 1,1 1 0,-10 35-1,16-48 2,1 1 1,0 0-1,0 0 0,1 0 0,0-1 1,0 1-1,0 0 0,1 0 0,1 6 0,-2-10-1,1 0-1,-1 0 1,1-1-1,-1 1 1,1 0 0,0-1-1,0 1 1,0-1-1,0 1 1,0-1-1,0 1 1,0-1-1,0 0 1,1 1-1,-1-1 1,1 0 0,-1 0-1,1 0 1,-1 0-1,1 0 1,-1 0-1,1-1 1,0 1-1,-1 0 1,1-1-1,0 1 1,0-1 0,-1 0-1,1 0 1,0 0-1,0 0 1,3 0-1,2-1-2,0 0-1,1-1 1,-1 0-1,0 0 1,0-1-1,0 0 1,-1 0-1,1-1 1,-1 0-1,1 0 1,-1 0-1,0-1 1,-1 0-1,11-10 1,5-10-12,0 0 0,18-31 1,-27 38 13,12-20 4,-2 0 0,-2-1 0,-1-1 0,-3-1 0,22-81 0,-19 39-23,-3 0 0,4-95-1,-18 150 36,-1 0 0,-1 0 0,-1-1 0,-2 1-1,-1 0 1,-8-29 0,10 51-13,0 0 0,-1 0 0,0 0 0,0 0 0,0 0-1,-1 1 1,0-1 0,0 1 0,0 0 0,-10-8 0,14 12-4,-1 1 0,0 0 0,0-1 1,0 1-1,1 0 0,-1 0 0,0 0 0,0 0 1,0 0-1,0 0 0,1 0 0,-1 0 0,0 0 0,0 0 1,0 0-1,0 0 0,1 1 0,-1-1 0,0 0 1,0 0-1,0 1 0,1-1 0,-1 1 0,0-1 0,1 1 1,-1-1-1,0 1 0,1-1 0,-1 1 0,0 0 0,-19 24-10,17-20 8,-5 8 0,0 0-1,1 0 1,1 1-1,0 0 1,-5 18-1,-14 74-22,13-45-10,3 0 0,3 0 0,2 1 0,3-1 0,8 81 0,-4-125 31,1 0 0,1-1-1,0 0 1,1 0 0,1 0-1,1 0 1,0-1 0,0 0-1,20 23 1,-20-29-8,1 0-1,0 0 1,1-1-1,-1 0 1,2-1 0,14 9-1,-5-5 4,1-1-1,34 12 1,-45-20 9,0 1 1,0-2 0,1 1-1,-1-1 1,1-1 0,-1 0-1,1 0 1,-1-1 0,1-1-1,-1 1 1,0-2 0,0 1-1,13-6 1,-5 1 21,-1-1 0,0-1 1,0 0-1,0-1 0,-1-1 0,19-17 1,-29 23-7,-1-1 1,0 1 0,0-1-1,-1 0 1,0 0 0,1 0 0,-2-1-1,1 1 1,-1-1 0,0 0-1,2-10 1,-4 13 0,0-1-1,0 1 1,0 0 0,-1-1-1,1 1 1,-1-1-1,-1 1 1,1-1-1,0 1 1,-1-1 0,0 1-1,0 0 1,-1-1-1,1 1 1,-1 0 0,0 0-1,0 0 1,0 0-1,0 0 1,-3-3 0,4 6-11,0-1 0,0 1 0,-1 0 0,1 0 0,0 0 0,0 0 0,-1 0 0,1 0 0,0 0 0,-1 1 0,1-1 0,-1 0 0,1 1 0,-1-1 0,1 1 0,-1-1 0,1 1 0,-1 0 0,1 0 1,-1 0-1,0 0 0,1 0 0,-1 0 0,1 0 0,-1 0 0,1 1 0,-1-1 0,0 1 0,1-1 0,-1 1 0,1-1 0,0 1 0,-1 0 0,1 0 0,0 0 0,-1 0 0,1 0 0,0 0 0,-2 2 1,-1 0-5,0 1 1,0 1 0,1-1 0,-1 0 0,1 1 0,0 0 0,0 0 0,1 0 0,-1 0-1,-1 6 1,2-5-1,0 1-1,1 0 1,0 0-1,0 0 0,1 0 1,-1 0-1,1 0 1,1 0-1,0 0 0,0 0 1,0 0-1,1-1 1,-1 1-1,2 0 0,-1-1 1,1 1-1,0-1 1,0 0-1,1 0 0,0 0 1,0 0-1,0-1 1,1 1-1,0-1 1,0 0-1,0-1 0,0 1 1,1-1-1,0 0 1,0-1-1,0 1 0,0-1 1,0 0-1,1-1 1,0 1-1,-1-1 0,1-1 1,9 2-1,-7-2-4,0-2 0,1 1 0,-1-1 0,1 0 0,-1-1 1,0 0-1,0 0 0,0-1 0,0-1 0,12-5 0,11-8 10,41-28 1,-42 24 21,-14 9-21,-13 9 6,0 0-1,1-1 0,0 1 1,0 1-1,0-1 0,7-2 1,-10 5-10,-1 0 0,0-1 0,0 1 0,0 0 0,1 0 0,-1 0 0,0 0 0,0 1 1,1-1-1,-1 0 0,0 0 0,0 1 0,0-1 0,0 1 0,0-1 0,0 1 0,1-1 1,-1 1-1,0 0 0,0 0 0,-1-1 0,1 1 0,0 0 0,0 0 0,0 0 0,0 0 0,-1 0 1,1 0-1,-1 0 0,1 0 0,0 0 0,-1 0 0,0 0 0,1 3 0,5 11 15,-1 1-1,-1 0 1,0 1-1,3 31 0,-2 70 20,-5-94-29,-21 440 163,20-453-170,0 1 15,0-1-1,-1 0 0,-6 22 1,8-33-16,0 0 1,0 1-1,0-1 1,0 0 0,0 0-1,0 0 1,0 0-1,0 0 1,0 0 0,0 0-1,0 0 1,0 0-1,0 1 1,0-1 0,0 0-1,0 0 1,0 0-1,0 0 1,0 0 0,0 0-1,0 0 1,0 0-1,-1 0 1,1 0 0,0 0-1,0 0 1,0 0-1,0 0 1,0 0 0,0 0-1,0 1 1,0-1-1,0 0 1,0 0 0,-1 0-1,1 0 1,0 0-1,0 0 1,0 0 0,0 0-1,0 0 1,0 0-1,0-1 1,0 1-1,-1 0 1,1 0 0,0 0-1,0 0 1,0 0-1,0 0 1,0 0 0,0 0-1,0 0 1,0 0-1,0 0 1,0 0 0,0 0-1,0 0 1,-1 0-1,1 0 1,0-1 0,0 1-1,0 0 1,0 0-1,0 0 1,0 0 0,0 0-1,0 0 1,-5-13 29,-2-16 9,1-15-6,1-2-1,3 1 0,1 0 0,8-67 1,42-178 44,-34 227-50,25-65-1,-39 124-22,1 0 0,-1-1 0,1 1 0,1 0 0,-1 0 0,0 0 0,1 0 0,0 0-1,0 1 1,0-1 0,1 1 0,-1 0 0,1 0 0,-1 0 0,1 0 0,0 1 0,0 0 0,8-4-1,-8 5-2,0 0-1,0 0 0,0 0 1,0 1-1,0 0 0,0 0 1,0 0-1,0 0 0,0 0 1,0 1-1,0 0 0,0 0 1,0 0-1,0 0 0,0 1 1,0-1-1,-1 1 0,1 0 1,-1 0-1,1 0 0,4 5 1,-3-2-6,-1-1 1,0 1-1,0 0 1,0 0-1,-1 1 1,1-1-1,-1 1 1,-1-1-1,4 11 1,-1-4 1,-1 1 0,-1 0 0,3 23 1,-6-30 9,0 0 0,-1 1 0,1-1 0,-1 0 1,-1 1-1,1-1 0,-1 0 0,0 0 0,0 0 1,-1 0-1,0 0 0,0-1 0,0 1 0,-1-1 1,0 0-1,0 0 0,-6 6 0,2-3 17,-1 1-1,0-1 1,-1-1-1,1 0 1,-1 0-1,-1-1 1,0 0-1,-14 5 1,24-10-24,0-1-1,0 0 1,0 0 0,0 1 0,1-1 0,-1 1-1,0-1 1,0 0 0,0 1 0,1 0 0,-1-1-1,0 1 1,1-1 0,-1 1 0,1 0-1,-2 1 1,2-2-1,0 1 0,0-1 0,0 0 0,0 1-1,0-1 1,0 0 0,0 1 0,1-1 0,-1 0 0,0 1 0,0-1-1,0 0 1,0 0 0,1 1 0,-1-1 0,0 0 0,0 0-1,1 1 1,-1-1 0,0 0 0,0 0 0,1 1 0,-1-1-1,0 0 1,1 0 0,-1 0 0,0 0 0,1 1 0,30 7-33,-18-7 28,1 0-1,-1-1 0,0-1 0,0 0 1,0-1-1,0 0 0,14-5 1,89-35-82,-104 38 79,29-15-32,0-2 1,54-38-1,8-18 96,-98 73-52,0-1 0,0 0 0,0 1 0,-1-2 0,1 1 0,2-6 0,-6 9 3,1 1 0,-1-1 1,-1 0-1,1 0 1,0 1-1,0-1 1,0 0-1,-1 0 0,1 0 1,-1 0-1,0 0 1,1 0-1,-1 0 1,0 0-1,0 0 0,0 0 1,-1 0-1,1 1 1,0-1-1,-1 0 1,1 0-1,-1 0 0,0 0 1,-1-2-1,2 3-3,0 1 0,-1-1 0,1 1 0,-1-1 0,1 1 0,-1 0 0,1-1 0,-1 1 0,1 0 0,-1-1 0,1 1 0,-1 0 0,1 0 0,-1-1 0,1 1 0,-1 0 0,0 0 0,1 0 0,-1 0 0,1 0 0,-1 0 0,0 0 0,1 0 0,-1 0 0,0 0 1,-19 8 58,-13 17 8,29-21-66,1 0 0,-1 0 0,1 1 0,0-1 0,1 1 0,-1-1 1,1 1-1,0 0 0,0 0 0,0 0 0,1 0 0,-1 0 0,1 0 0,0 1 0,1 9 0,-1-4-8,2 1-1,0-1 1,0 0-1,1 0 0,0 0 1,6 16-1,-5-18-2,0-1 1,1 1-1,0-1 0,0 0 0,1 0 0,0-1 0,8 10 1,-11-15 5,0 1 0,1-1 0,-1 0 0,1 0 0,-1 0 0,1 0 0,0-1 0,-1 1 0,1-1 0,0 1 0,0-1 0,0 0 0,0 0 0,0-1 0,1 1 0,-1-1 0,0 1 0,0-1 0,0 0 0,1 0 0,-1 0 0,0-1 0,6-1 0,12-5 24,-1-2 0,0 0 0,0-1 0,-1-1 0,-1-1 1,21-17-1,5-2 80,-32 23-75,-5 3 1,0 0-1,1 0 0,-1 1 1,1 0-1,12-4 1,-20 8-27,1-1 0,-1 1 0,1 0 0,-1 0 0,1 0 0,-1 0 0,1 0 0,-1 0 0,1 0 0,0 0 0,-1 0 0,1 0 0,-1 0 0,1 0 0,-1 0 0,1 0 0,-1 0 0,1 1 0,-1-1 0,1 0 0,-1 0 0,1 1 0,-1-1 0,0 0 0,1 0 0,-1 1 0,1-1 0,-1 1 0,0-1 0,1 0 0,-1 1 0,0-1 0,1 1 0,-1-1 0,1 2 0,2 20 80,-3-21-75,0 0 0,0 0 0,0-1 0,0 1 1,0 0-1,0 0 0,0 0 0,0 0 0,0 0 0,1 0 0,-1 0 0,0 0 0,1 0 0,-1 0 1,1 0-1,-1-1 0,1 1 0,0 1 0,1-2 2,0-1-1,0 1 1,0 0 0,0-1-1,-1 0 1,1 1 0,0-1 0,0 0-1,-1 0 1,1 0 0,0 0 0,-1 0-1,1-1 1,-1 1 0,3-2-1,0-1 8,43-37 27,-36 31-31,-1 0 1,2 1-1,-1 0 0,1 0 0,1 1 1,13-6-1,-24 14-9,0-1-1,0 1 1,0 0 0,0 0 0,0 0-1,0 0 1,0 0 0,0 0 0,0 0-1,0 1 1,0-1 0,0 1 0,0 0-1,0-1 1,0 1 0,0 0 0,0 0-1,-1 0 1,1 1 0,0-1 0,1 2-1,38 36 23,-30-28-22,-6-6-3,0-1 0,1 0 1,-1 0-1,1 0 0,0-1 0,0 0 1,0 0-1,0 0 0,0-1 0,1 0 0,-1 0 1,1-1-1,0 0 0,-1 0 0,1 0 1,0-1-1,-1 0 0,1 0 0,0-1 1,13-2-1,8-4 1,-1-1 0,0-1 0,44-21 0,-34 13-1,-17 9 0,-1-2 0,0 0 0,-1-1 0,19-15 0,-26 20 0,0-1 0,-33 20 6,4 0 15,-73 63-3,81-66-21,0 0 0,1 0 1,0 1-1,1 0 0,1 0 0,-10 19 1,16-27 0,-1-1 1,1 1 0,1-1 0,-1 1 0,0-1 0,1 1 0,-1 0 0,1-1 0,0 1 0,0-1 0,0 1 0,0 0 0,0-1 0,1 1 0,-1 0 0,1-1 0,0 1 0,0-1 0,-1 1 0,2-1 0,-1 0 0,0 1 0,0-1 0,1 0 0,-1 0 0,1 0 0,0 0 0,2 2 0,-1-1-4,1 0 0,-1 0 0,1-1 0,0 0 0,0 0 0,0 0 1,0 0-1,0 0 0,0-1 0,0 0 0,0 0 0,1 0 0,-1 0 0,0-1 0,1 1 0,4-2 0,2 0-7,0-1-1,0 0 0,0-1 1,-1-1-1,1 1 0,-1-2 1,0 1-1,0-1 0,-1-1 1,0 0-1,0 0 1,0-1-1,14-14 0,-9 8-7,-1-2-1,0 0 0,-1 0 0,-1-1 1,-1-1-1,0 0 0,9-20 1,-3-4-7,-2-1 0,17-86 0,-2-90-6,-17-36 23,-14 209 9,-1 1-1,-2 0 1,-19-73-1,22 108 2,-1 0 1,0 1-1,-1-1 0,-7-12 1,11 19-2,-1 1 1,0-1 0,0 1 0,0 0 0,0-1-1,0 1 1,0 0 0,0 0 0,0 0 0,-1 0-1,1 0 1,0 0 0,-1 0 0,1 0 0,0 0-1,-1 1 1,1-1 0,-1 1 0,1-1 0,-1 1-1,0-1 1,1 1 0,-1 0 0,1 0 0,-1 0-1,0 0 1,1 0 0,-1 0 0,0 0 0,1 0-1,-1 1 1,1-1 0,-4 2 0,0 1-8,0 0 1,0 1-1,0 0 1,1 0-1,-1 0 0,1 0 1,0 1-1,0-1 1,0 1-1,1 0 0,0 1 1,0-1-1,0 0 1,1 1-1,-1 0 0,-2 11 1,-1 7-34,0 1 0,-3 42 0,6-8-28,3 1 0,13 102 0,-5-84 36,-1 0 13,5 0 1,2-1-1,37 115 0,-48-185 20,-1 0 0,1 0 0,1 0 0,0 0 0,0 0 0,0-1 0,0 1 0,1-1 0,0 0 0,1-1 0,-1 1 0,1-1 0,0 0 0,0-1 0,1 1 0,-1-1 0,1 0 0,0-1 0,0 0 0,0 0 0,1 0 0,-1-1 0,0 0 0,1-1 0,0 1 0,-1-1 0,1-1 0,15 0 0,-5-2 8,0 0-1,0-1 0,-1 0 1,1-2-1,-1 0 1,0-1-1,0-1 0,23-12 1,-28 11-1,-1 1 0,1-1 0,-1-1-1,-1 0 1,1-1 0,-1 0 0,-1 0 0,0-1 0,-1 0 0,0-1 0,10-19 0,-15 26-1,2-4 17,-1-1-1,0 1 1,4-14-1,-8 22-15,1-1 0,-1 0 0,0 0-1,1 0 1,-1 0 0,0 1-1,0-1 1,-1 0 0,1 0-1,0 0 1,-1-2 0,1 4-3,-1-1 0,1 0 0,0 0 0,-1 1 0,1-1 0,-1 0 0,1 1 0,-1-1 0,0 1 0,1-1 0,-1 0 0,0 1 0,1 0 0,-1-1 0,0 1 0,1-1 0,-1 1 0,0 0 0,0-1 0,0 1 0,1 0 0,-1 0 0,0 0 0,0 0 0,-1 0 0,-1 0 2,-1 0 0,1 0 0,0 1 0,0 0 0,-1-1 0,1 1 1,0 1-1,0-1 0,0 0 0,0 1 0,0-1 0,0 1 0,0 0 0,1 0 0,-1 0 0,1 1 1,-1-1-1,1 0 0,-3 5 0,1-2 2,0 0 0,1 0 0,-1 0 0,1 0 0,0 1-1,1-1 1,-1 1 0,1 0 0,-2 9 0,3-7-5,0 0 0,0 0 1,1 0-1,0 0 0,1 0 0,0 0 0,0 0 0,1 0 0,0 0 0,0 0 0,0-1 1,1 1-1,1-1 0,-1 0 0,7 11 0,-6-14-3,-1 1-1,1-1 1,0 1-1,1-1 1,-1 0 0,0-1-1,1 1 1,0-1 0,0 0-1,0 0 1,0 0-1,1-1 1,-1 0 0,1 0-1,-1 0 1,1-1-1,0 1 1,0-1 0,-1-1-1,1 1 1,10-1 0,-7-1 2,1 0 1,-1-1 0,0 0 0,1 0 0,-1-1-1,0 0 1,0-1 0,9-5 0,9-7 27,29-22 0,-39 25 2,1 1 1,0 1-1,0 0 0,26-9 0,-43 19-28,1 0-1,-1 1 1,1-1 0,0 1-1,-1-1 1,1 1-1,-1 0 1,1 0-1,0 0 1,-1 0 0,1 0-1,-1 0 1,1 0-1,0 0 1,-1 1 0,1-1-1,-1 0 1,1 1-1,-1 0 1,1-1-1,-1 1 1,1 0 0,-1 0-1,0-1 1,1 1-1,-1 0 1,0 1-1,0-1 1,0 0 0,0 0-1,0 0 1,2 2-1,-1 2 22,0 0-1,0 0 0,0 0 0,0 1 0,-1-1 1,1 0-1,-1 1 0,0 5 0,-1-10-17,0 0 1,0-1-1,0 1 0,0 0 0,0 0 1,1-1-1,-1 1 0,0 0 0,1 0 1,-1-1-1,0 1 0,1 0 0,-1-1 1,1 1-1,-1 0 0,1-1 0,-1 1 1,1-1-1,-1 1 0,1-1 0,0 1 1,-1-1-1,1 1 0,0-1 0,-1 0 1,1 1-1,1-1 0,0 1 3,0-1-1,0 0 0,0 0 1,1 0-1,-1 0 1,0 0-1,0 0 0,0-1 1,0 1-1,3-2 1,4-1 11,0 0 1,0-1 0,12-8 0,98-67 182,-111 74-175,-7 4-27,0 0 0,-1 1 0,1-1 0,0 1 0,0 0 0,0-1 0,0 1 1,-1 0-1,1-1 0,0 1 0,0 0 0,0 0 0,0 0 0,0 0 0,0 0 0,0 0 0,0 0 0,0 0 0,0 0 1,-1 0-1,1 0 0,0 1 0,0-1 0,0 0 0,0 1 0,0-1 0,-1 0 0,1 1 0,0-1 0,0 1 1,-1-1-1,1 1 0,0 0 0,0-1 0,-1 1 0,1 0 0,-1 0 0,1-1 0,-1 1 0,1 0 0,-1 0 0,1 1 1,3 6 11,0 1 0,-1-1 0,4 17 0,-2-6 21,-3-14-30,0 0 0,0 0 0,1 0 0,-1 0-1,1-1 1,0 0 0,1 1 0,-1-1 0,6 5 0,-7-8-4,0 1 0,0-1 0,1 1 1,-1-1-1,1 0 0,-1 0 0,1 0 0,-1 0 0,1-1 1,-1 1-1,1-1 0,0 0 0,-1 1 0,1-1 1,0 0-1,-1-1 0,1 1 0,0 0 0,-1-1 0,1 1 1,2-2-1,3-1 9,0 0-1,0 0 1,-1-1 0,1 0-1,-1 0 1,0-1 0,0 0 0,-1-1-1,1 1 1,-1-1 0,9-11-1,3-7 34,29-48 0,-44 67-40,18-31 33,-3-2 0,-1-1-1,-1 0 1,-3 0 0,13-60-1,-10 13 74,7-137 0,-22 215-99,0-2 13,0 0 0,-1 1 0,0-1 0,-1 0 0,-4-19 0,5 29-22,0 0-1,0-1 1,0 1 0,0 0-1,0 0 1,0 0-1,0 0 1,0 0 0,0-1-1,0 1 1,0 0-1,0 0 1,0 0 0,0 0-1,0 0 1,0 0-1,0-1 1,0 1 0,-1 0-1,1 0 1,0 0-1,0 0 1,0 0 0,0 0-1,0 0 1,0 0-1,-1 0 1,1 0 0,0-1-1,0 1 1,0 0-1,0 0 1,0 0 0,0 0-1,-1 0 1,1 0-1,0 0 1,0 0 0,0 0-1,0 0 1,-1 0-1,1 0 1,0 0 0,0 0-1,-6 8 19,-3 13 8,9-20-25,-10 33 27,2 0 1,2 0-1,-5 70 0,6-48 11,0 16 32,3 1 0,3-1 0,14 107 0,-13-170-57,-1-1-1,1 1 0,0-1 1,1 0-1,0 0 1,0 0-1,5 8 0,-7-14-37,0 0-1,0 0 0,1 0 0,-1 0 0,1 0 0,0 0 1,-1-1-1,1 1 0,0-1 0,0 1 0,0-1 0,0 0 0,0 0 1,0 0-1,0 0 0,0 0 0,1 0 0,-1 0 0,0-1 1,1 1-1,-1-1 0,0 0 0,1 0 0,-1 0 0,0 0 1,1 0-1,-1 0 0,1 0 0,3-2 0,3 0-197,3-1-3818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13968,'0'0'1024,"90"-23"-752,-25 11 48,14-7-8,11-6 56,4 2 7,0-3 73,-16 1 8,-11 0 40,-15 2 0,-14 11-184,-17 3 0,-9 5-72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12256,'0'0'3928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355 793 7432,'0'0'2177,"-13"-5"-1657,-41-16-56,48 19-371,1 0 0,-1 1-1,0 0 1,0 0 0,1 1 0,-1-1-1,0 1 1,0 1 0,0-1 0,-8 2-1,1 2 235,-1 0-1,-20 10 0,23-10-128,2 0-56,0 0-1,0 1 0,1 0 1,-1 0-1,1 0 0,0 1 1,1 1-1,0-1 1,0 1-1,0 0 0,1 1 1,0 0-1,0 0 0,1 0 1,0 1-1,1-1 1,-1 1-1,2 0 0,-1 0 1,1 1-1,1-1 0,0 1 1,0-1-1,1 1 1,0 0-1,0 0 0,1-1 1,1 1-1,0 0 0,0 0 1,5 18-1,-3-21-73,-1 0 0,1 0-1,0 0 1,0-1 0,1 0 0,0 1 0,0-1-1,1-1 1,-1 1 0,1-1 0,0 1-1,1-1 1,-1-1 0,1 1 0,0-1 0,0 0-1,1 0 1,-1-1 0,1 0 0,12 4-1,-14-5-37,1-1 0,0 1 0,0-1 0,0-1 0,0 1-1,0-1 1,0 0 0,0 0 0,0-1 0,0 0-1,0 0 1,0 0 0,0-1 0,0 1 0,-1-2 0,1 1-1,0 0 1,-1-1 0,0 0 0,0-1 0,0 1-1,0-1 1,0 0 0,-1 0 0,5-5 0,1-5 15,0-1 0,0 0-1,-1 0 1,-1-1 0,-1 0 0,0 0 0,-1-1 0,-1 0 0,0 0 0,-1 0-1,-1-1 1,-1 0 0,0 1 0,-2-1 0,0 0 0,-1 0 0,-5-32 0,2 39 0,1 0 1,-1 1-1,-1-1 1,0 1 0,-1 1-1,0-1 1,0 1-1,-1 0 1,0 0-1,-14-13 1,20 21-33,1 0 0,-1 0 1,0 1-1,0-1 0,0 0 0,0 0 0,0 1 1,-1-1-1,1 1 0,0-1 0,0 1 1,0-1-1,0 1 0,-1-1 0,1 1 0,0 0 1,0 0-1,-1 0 0,1 0 0,0 0 0,0 0 1,-1 0-1,1 0 0,0 0 0,0 1 0,-2 0 1,2-1-7,0 1 0,0 0 0,1-1 0,-1 1 0,0 0 1,1-1-1,-1 1 0,1 0 0,-1 0 0,1 0 1,-1 0-1,1 0 0,0-1 0,0 1 0,-1 0 0,1 0 1,0 0-1,0 0 0,0 0 0,0 0 0,0 0 0,0 0 1,0 0-1,0 0 0,0 0 0,0 0 0,1 0 0,-1 0 1,0 0-1,1-1 0,-1 1 0,1 1 0,0 1 3,0-1-1,0 0 0,0 0 1,0 0-1,1 0 1,-1 0-1,0 0 0,1 0 1,0-1-1,-1 1 1,1 0-1,0-1 0,0 1 1,0-1-1,0 0 0,0 0 1,0 0-1,0 0 1,4 2-1,-2-3 5,0 1 0,0-1-1,0 1 1,-1-1 0,1 0 0,0-1 0,0 1-1,0-1 1,0 0 0,-1 0 0,6-1 0,1-2 14,1-1 0,-1 0 0,0-1 0,-1 0 0,1 0 1,-1-1-1,13-12 0,-6 2 19,-1-1 0,-1 0 0,-1-1 0,-1 0 0,0-1 0,12-29 0,41-132 351,-42 109-217,5-19 134,-15 46 100,24-58 0,-36 101-386,-1 0 0,1 0-1,0 0 1,0 1 0,0-1-1,0 1 1,0-1 0,0 1-1,1-1 1,-1 1 0,2-2-1,-2 3-17,-1 0-1,0-1 0,1 1 0,-1 0 0,0 0 1,1 0-1,-1 0 0,0 0 0,1 0 0,-1 0 1,0 0-1,1 0 0,-1 0 0,0 0 0,1 0 1,-1 0-1,0 0 0,1 1 0,-1-1 0,0 0 1,1 0-1,-1 0 0,0 0 0,1 1 1,-1-1-1,0 0 0,0 0 0,1 0 0,-1 1 1,0-1-1,0 0 0,0 1 0,1-1 0,-1 0 1,0 0-1,0 1 0,3 4 33,-1 1 1,-1-1-1,1 1 0,-1 0 1,1-1-1,-1 10 1,15 372 349,-33 4-180,-3-166-65,-54 244-1,73-465-145,-34 147 87,30-133-71,-2 1 0,0-1 0,-1-1 1,0 1-1,-20 27 0,27-42-13,-1-1 0,1 0 0,-1 0 0,0 0 0,1 0 0,-1 0-1,0-1 1,0 1 0,0 0 0,-1-1 0,1 0 0,0 1 0,-1-1 0,1 0 0,0 0 0,-1 0 0,1-1 0,-1 1 0,-4 0 0,5-1-1,0-1 1,0 1 0,0-1 0,0 1-1,0-1 1,0 0 0,0 0-1,0 0 1,0 0 0,0-1 0,0 1-1,1 0 1,-1-1 0,1 1-1,-1-1 1,1 0 0,-1 1 0,1-1-1,0 0 1,0 0 0,0 0-1,0 0 1,-1-2 0,-4-10 6,0-1 1,2 1 0,0-1-1,0 0 1,1 0-1,1 0 1,0 0 0,1 0-1,1 0 1,1-1-1,0 1 1,1 0 0,0 0-1,9-29 1,-5 26 1,0-1 0,2 1 0,0 0 0,1 0 1,0 1-1,2 1 0,0-1 0,1 2 0,0 0 1,2 0-1,18-16 0,1 5 51,2 1 1,1 2-1,1 1 1,1 2-1,0 2 1,2 1-1,0 2 0,79-17 1,-92 25 8,-14 4-66,0 0 0,0 1 0,0 0 0,0 0 1,25 2-1,-34 1-24,0 0 1,0 0-1,0 0 1,0 1 0,0 0-1,-1-1 1,1 1-1,0 1 1,-1-1-1,1 0 1,-1 1-1,0 0 1,0 0 0,5 5-1,9 14-3693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41 4120,'0'0'5180,"-10"-5"-4688,0 0-336,6 2-103,1 1 1,-1 0 0,0 0-1,0 0 1,0 0 0,-1 1-1,1 0 1,0 0 0,0 0 0,-1 0-1,1 1 1,0-1 0,-1 1-1,-5 1 1,0 1 90,1 0 0,-1 1 0,1 0 0,0 1 0,0 0 0,0 0 0,1 1 0,0 0 0,-1 0 0,2 1 0,-1 0 0,-11 12 0,11-10-14,0 0 0,1 1 0,0 0 0,0 0 0,1 1 0,0 0 0,1 0 0,0 0 0,0 1 1,-4 16-1,9-23-77,-1 0 1,1 0 0,-1 0-1,1 0 1,1 0 0,-1 0-1,0-1 1,1 1 0,0 0-1,0 0 1,0 0 0,0-1 0,1 1-1,0 0 1,-1-1 0,1 1-1,0-1 1,1 0 0,-1 0-1,1 0 1,-1 0 0,1 0-1,0 0 1,0-1 0,5 4 0,-1-1 46,0 0 1,1-1 0,0 0-1,0 0 1,0-1 0,0 0 0,1 0-1,-1-1 1,1 0 0,12 1-1,-15-3-45,-1 0-1,1-1 0,-1 1 0,0-1 0,1 0 0,-1-1 0,0 1 0,0-1 0,0 0 0,0-1 0,0 1 0,-1-1 0,1 0 0,-1 0 0,1 0 0,-1-1 0,0 1 0,-1-1 0,1 0 0,0 0 0,-1 0 0,3-6 0,5-6 120,-2 0 0,0-1 0,0-1 1,10-33-1,30-86 1080,-48 123-868,-1 10-103,0 11 42,6 211 257,-6-171-517,4 310 355,23-3 198,-27-343-592,2-1 325,5-19-317,0-12-513,-5 13-2528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0:5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8336,'0'0'1714,"10"12"-1298,4 4-246,1 1 93,0 1-1,14 23 1,-16-21 107,-2 1 0,0 0 1,-1 1-1,-1 0 0,8 33 0,-15-47-204,0 0 0,0-1-1,-1 1 1,0 0 0,-1 0-1,0 0 1,0 0-1,-1 0 1,0 0 0,0 0-1,0 0 1,-1 0 0,-1-1-1,1 1 1,-1-1-1,-1 0 1,1 1 0,-1-1-1,0-1 1,-6 8-1,9-12-101,-1-1 0,1 1-1,-1-1 1,0 1-1,0-1 1,1 1 0,-1-1-1,0 0 1,0 0-1,0 0 1,0 0 0,0 0-1,-1-1 1,1 1-1,0 0 1,0-1 0,0 0-1,-4 1 1,2-2-4,1 1 0,-1 0 0,1-1 0,-1 0 0,1 0 0,0 0 1,-1-1-1,1 1 0,0-1 0,-6-3 0,1 0-11,1-1 0,-1-1 0,1 1 1,1-1-1,-1 0 0,1-1 0,-9-13 0,-2-10-2436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0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7232,'0'0'4560,"4"13"-3940,10 47 579,-2 1 0,4 69 0,-16-6 2834,8-129-3460,2-7-402,52-101 264,-12 21-254,102-149 310,-149 236-466,0 1 0,1-1-1,-1 1 1,8-7 0,-11 10-19,1 1 0,-1-1 0,1 1 0,-1 0 0,1-1 0,-1 1 0,1 0 0,0-1 0,-1 1 0,1 0 0,-1 0 0,1 0 0,0-1 0,-1 1-1,1 0 1,0 0 0,-1 0 0,1 0 0,0 0 0,0 0 0,0 1 3,0-1-1,-1 1 1,1-1-1,0 1 1,-1 0-1,1-1 1,0 1-1,-1 0 1,1-1-1,-1 1 1,1 0-1,-1 0 1,1-1-1,-1 1 1,0 0-1,1 0 1,-1 0-1,0 0 1,0-1-1,0 2 1,7 25 84,-2 1 0,-1-1 0,-1 1 0,-2 0 0,-2 38 0,-1 61 562,1-127-649,1 0 1,0 0-1,0 1 1,0-1-1,0 0 1,0 1-1,0-1 1,0 0-1,0 0 1,0 1-1,0-1 1,0 0-1,0 1 1,0-1-1,0 0 1,0 0-1,0 1 1,0-1-1,0 0 1,0 1-1,0-1 1,1 0-1,-1 0 1,0 1-1,0-1 1,0 0-1,0 0 1,1 1-1,-1-1 1,0 0-1,0 0 1,0 0-1,1 0 0,-1 1 1,0-1-1,0 0 1,1 0-1,-1 0 1,0 0-1,1 0 1,-1 0-1,0 0 1,0 0-1,1 1 1,-1-1-1,0 0 1,1 0-1,-1 0 1,0 0-1,0-1 1,1 1-1,-1 0 1,0 0-1,1 0 1,-1 0-1,0 0 1,0 0-1,1 0 1,-1 0-1,0-1 1,0 1-1,1 0 1,-1 0-1,0-1 1,18-16 144,17-31 12,29-55 0,-39 59-60,2 2 0,48-59 0,-73 99-99,-1 0 1,1 0-1,0 0 1,0 0-1,0 1 1,0-1-1,1 1 1,-1-1 0,0 1-1,0 0 1,4-2-1,-5 3-1,0 0 0,0 0-1,0 0 1,1 0 0,-1 0 0,0 1 0,0-1-1,0 0 1,1 0 0,-1 1 0,0-1 0,0 1-1,0-1 1,0 1 0,0-1 0,0 1-1,0 0 1,0 0 0,0-1 0,0 1 0,0 0-1,0 0 1,-1 0 0,1 0 0,1 1 0,8 12 24,-1-1 0,-1 2 0,0-1 0,-1 1 0,0 0 1,-1 0-1,5 24 0,0 7 230,5 64 1,-14-97-41,2 1 0,-1-1 0,1 0 0,8 15 1,7 26-4002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7528,'0'0'6024,"6"13"-5434,-3-7-505,1 1 5,-1 0 0,0 0 1,0 0-1,0 0 1,-1 1-1,0-1 0,0 1 1,-1-1-1,0 1 1,-1 0-1,0 10 1,-1 0 201,-1 0 1,-1 0-1,-1 0 1,0 0 0,-2 0-1,0-1 1,-1 0-1,0 0 1,-1-1 0,-1 0-1,-1 0 1,0-1 0,-1 0-1,-20 20 1,28-32-221,0-1 1,0 1-1,0-1 1,-1 0-1,1 0 1,-1 0-1,1 0 0,-1-1 1,0 1-1,1-1 1,-1 0-1,-6 1 1,-11-2-2533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3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4816,'0'0'7670,"11"-7"-7371,-5 3-247,8-6 164,1 1-1,0 0 0,31-13 0,-40 20-97,1 0 0,-1 1-1,0-1 1,1 1 0,-1 0-1,1 1 1,-1-1 0,1 1-1,9 2 1,-14-2-70,1 1 1,0 0 0,0 0-1,-1 0 1,1 0 0,-1 0-1,1 1 1,-1-1-1,1 1 1,-1 0 0,0 0-1,0-1 1,0 1-1,0 1 1,0-1 0,0 0-1,0 0 1,-1 1-1,1-1 1,-1 1 0,0-1-1,0 1 1,0 0 0,1 3-1,0 5 41,-1 0 0,0-1 0,0 1 0,-1 0 0,0 0 0,-1 0 0,-4 18 0,0 5 118,-13 148 833,17-171-961,1 1 1,1-1 0,-1 1-1,2-1 1,0 0-1,0 0 1,1 0-1,0 0 1,1 0 0,0-1-1,1 1 1,7 12-1,-7-17-31,0 0-1,0 0 0,1-1 1,-1 1-1,1-1 0,1 0 1,-1-1-1,1 0 0,-1 0 1,1 0-1,0-1 1,1 0-1,-1 0 0,0-1 1,1 0-1,11 2 0,-1-2 13,-1-1 0,1 0-1,-1-1 1,1-1 0,-1-1-1,22-5 1,-23 3 8,-1-1 0,0-1-1,0-1 1,20-12 0,-32 17-54,1 0 0,-1 0 0,0 0 1,0-1-1,-1 1 0,1-1 1,0 0-1,-1 0 0,0 0 0,1 0 1,-1 0-1,-1 0 0,4-6 0,-3 2 10,0 1-1,0-1 0,-1 0 0,1 0 0,-1 0 1,0-13-1,-2 1 25,-1 1 0,0-1-1,-1 0 1,-10-28 0,-36-146 371,48 187-405,0 0 1,1 0-1,-1 0 1,1-1 0,0 1-1,0 0 1,1 0 0,0 0-1,0 0 1,1 0-1,-1 1 1,1-1 0,0 0-1,1 1 1,0-1-1,-1 1 1,2 0 0,-1 0-1,0 0 1,1 0-1,0 0 1,5-3 0,-1 0 1,0 2 0,0-1 1,1 1-1,0 1 1,0-1-1,0 1 1,1 1-1,0 0 1,-1 0-1,2 1 1,18-3-1,-7 2-216,-9 1 453,0 1 0,21-1 1,-31 3-453,0 0 1,0 0 0,0 1-1,0-1 1,0 1 0,0 0-1,0-1 1,0 1 0,0 1-1,0-1 1,0 0 0,-1 1-1,1-1 1,0 1 0,-1 0-1,3 2 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3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4720,'0'0'14505,"3"13"-14284,29 183 932,-23-58-18,-9-11 1148,0-126-2059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4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9744,'0'0'15119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3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6424,'0'0'12463,"11"1"-11977,42 1 410,57-5 0,-45-5 157,92-23-1,9-3 376,-55 21-405,-99 10-863,9-2 99,-21 5-248,1 0 1,-1 0-1,0 0 0,1 0 0,-1 0 0,0 0 1,1 0-1,-1 0 0,0 0 0,1 0 0,-1 0 0,0 0 1,1 0-1,-1 0 0,0 0 0,1 0 0,-1 0 1,0 0-1,1 0 0,-1 0 0,0 0 0,1 1 1,-1-1-1,0 0 0,0 0 0,1 0 0,-1 1 0,0-1 1,0 0-1,1 0 0,-1 1 0,0-1 0,0 0 1,0 1-1,1-1 0,-1 0 0,0 1 0,0-1 1,0 1 52,-3-3-521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52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4008,'0'0'6808,"5"14"-6530,4 8-139,-2 1-1,-1 1 0,5 30 1,3 106 682,-6-64 377,20 100 0,-28-193-1137,1-1 0,-1 0 0,1 1 0,0-1 0,-1 1 0,1-1 0,1 0 0,-1 1 0,0-1 0,0 0 1,1 0-1,0 0 0,-1 0 0,1 0 0,0 0 0,0-1 0,0 1 0,0 0 0,3 1 0,1-1-5,0 0 0,0 0 0,-1-1 0,1 0 0,0 0 0,0 0 0,9-1 0,53 0 120,0-4 1,70-13-1,9 0 30,147 4 164,-124 7-122,-163 6-229,32-3 167,0 2 0,0 2 0,60 8 0,-89-4-89,-11 0 43,-19 4 42,-35 3 281,26-9-3389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1:53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 5120,'0'0'2548,"-1"11"-2014,-10 70 971,-4-1 0,-30 92 0,40-157-1093,-1 0 0,-1-1 0,0 0 0,-15 21 0,37-69 222,-2-1-1,16-71 1,-17 60-433,2 2-1,20-46 0,-25 48 322,-6 40-344,1 8-54,3 12 19,-6-14-111,29 82 392,52 100 0,-73-169-346,-6-13-50,-1 0-1,1 0 1,-1 0 0,0 0 0,0 0 0,-1 0 0,1 1 0,-1-1-1,0 1 1,0 5 0,-1-10-23,0 0 1,0 1-1,0-1 1,0 0-1,-1 1 0,1-1 1,0 0-1,0 1 1,0-1-1,-1 0 0,1 0 1,0 1-1,0-1 1,-1 0-1,1 0 0,0 0 1,0 1-1,-1-1 1,1 0-1,0 0 0,-1 0 1,1 0-1,0 0 0,-1 0 1,1 0-1,0 0 1,-1 1-1,1-1 0,0 0 1,-1 0-1,1 0 1,-1-1-1,-13 1 52,12-1-44,-238-27 740,165 26-501,66 2-213,1 0 0,0 1 0,0 0 0,0 1 0,0 0 0,-15 6-1,21-7-196,0 1-1,0-1 0,0 1 1,-1 0-1,2 0 0,-1 0 1,0 0-1,0 0 0,1 0 1,-1 0-1,-2 5 0,4-5-469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04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244 616 3808,'0'0'8042,"-11"8"-7794,-38 26 2,45-32-190,0 1 1,0-1 0,-1 0-1,1 0 1,-1-1-1,-7 3 1,-9 4 207,10-2-100,1 1 0,0 1 1,1 0-1,-1 0 0,2 1 1,-1 0-1,-12 18 0,17-21-109,-1 1 81,0 0-1,0 0 1,-7 17-1,11-20-83,0 0 1,0 0-1,0 1 0,0-1 0,1 0 0,0 0 0,0 1 0,0-1 1,0 0-1,2 9 0,4 11 109,2 1 0,0-1 0,1-1-1,2 0 1,0 0 0,1-1 0,2 0 0,16 20 0,-28-39-142,0-1 1,1 0-1,-1 0 1,1 0-1,0 0 1,-1 0-1,1-1 1,0 1-1,0-1 1,0 1-1,0-1 1,0 0-1,1-1 1,-1 1-1,4 0 1,1 0 39,1 0 0,-1 0-1,0-1 1,0-1 0,9 0 0,-8-1-19,0 0-1,-1-1 1,0 0-1,0 0 1,0-1 0,0 0-1,0 0 1,-1-1-1,1 0 1,11-11 0,3-5 82,35-43 0,-40 43-69,-6 6 2,0-1-1,-1 0 0,-1-1 0,0 0 0,-2-1 0,0 1 1,6-24-1,-11 37-42,-1-1 9,0 1 0,0-1 0,0 1 0,0-1 0,-1-7 0,1 12-25,-1-1 0,0 1-1,0-1 1,1 1 0,-1 0 0,0-1-1,0 1 1,1 0 0,-1-1-1,1 1 1,-1 0 0,0-1-1,1 1 1,-1 0 0,1 0-1,-1-1 1,0 1 0,1 0 0,-1 0-1,1 0 1,-1 0 0,1-1-1,-1 1 1,1 0 0,0 0-1,-1 30-20,3 1-32,9 42 1,-9-62 53,0 0-1,0 0 1,1-1 0,0 0 0,1 1 0,0-2 0,9 14-1,-13-22 3,0 0 0,0 1 0,0-1 0,1 0 0,-1 0 0,0 0 0,0 0 0,1 0 0,-1 0 0,0 0 0,1 0 0,-1-1 0,1 1 0,-1-1 0,1 1 0,0-1 0,-1 1 0,1-1 0,-1 0 0,1 0 0,0 0 0,-1 0 0,1 0 0,0 0 0,-1 0 0,1 0 0,-1-1 0,1 1 0,-1 0 0,4-2 0,2-2 6,1 0 1,-1 0 0,0-1-1,12-10 1,-5 4 3,11-7 2,3-1 41,49-45-1,-68 52-25,1 1 1,-1-1-1,7-13 0,-4 5 13,-10 18-20,-1-1-1,0 1 1,1-1-1,-1 0 0,0 1 1,0-1-1,-1 0 1,1 0-1,0 0 0,-1 0 1,0 0-1,0 0 1,0 0-1,0-5 0,-1 7 16,11-1-32,0 0 1,0 0 0,1 1-1,-1 1 1,0 0 0,16 1-1,-22 1-8,0-1 0,-1 1 0,0 0-1,1 0 1,-1 1 0,0-1-1,0 0 1,0 1 0,0 0 0,0 0-1,-1 0 1,1 0 0,-1 0-1,0 0 1,0 1 0,0-1 0,-1 1-1,1-1 1,-1 1 0,2 7-1,-5 13 3,-1-5 0,1 12 20,1-25-12,0 0 0,1 0 0,0 0-1,0 0 1,0 0 0,1 0-1,-1 0 1,2 0 0,-1 0-1,1 0 1,-1 0 0,5 7-1,-1-6 36,1-1-1,0 0 1,0 0-1,14 9 0,-18-15-36,0 1-1,0 0 0,-1-1 0,1 1 0,0-1 0,0 1 0,0-1 0,0 0 1,0 0-1,0 0 0,3 0 0,18 2 16,-18-2-20,-1 0 0,1-1 0,0 0 0,0 0 0,-1 0 0,1 0 0,0-1 0,-1 1-1,6-4 1,3-3 25,0 0 0,0-2-1,0 1 1,16-19 0,-25 25-17,3-6 18,0 1 0,0-1-1,-1-1 1,0 1 0,0-1 0,7-19 0,10-18 63,-16 35-63,1 0 0,0 0 0,1 1 0,14-15 0,-17 23-24,1 0 0,-1 0 0,1 0 0,0 1 0,0 0 0,0 0 0,9-1 0,-7 3 9,0 0 0,0 0 0,-1 1-1,1 0 1,0 0 0,0 1 0,-1 0 0,1 1 0,12 5 0,-20-7-9,1 0 1,0 0-1,-1 0 1,1 1-1,0-1 1,-1 1-1,0-1 1,1 1-1,-1-1 1,0 1-1,2 2 1,-3-4 0,0 1 0,1-1 0,-1 1 0,0 0 0,0-1 0,0 1-1,1-1 1,-1 1 0,0-1 0,0 1 0,0 0 0,0-1 0,0 1 0,0-1 0,0 1 0,0 0 0,0-1 0,0 1 0,-1-1 0,1 1 0,0 0 0,0-1 0,0 1 0,-1-1 0,1 1 0,0-1-1,-1 1 1,1-1 0,0 1 0,-1-1 0,1 1 0,-1-1 0,1 0 0,-1 1 0,1-1 0,-1 0 0,1 1 0,-1-1 0,1 0 0,-1 0 0,1 1 0,-2-1 0,-60 18 135,44-14-110,1 1-1,-26 10 0,37-12-10,0 0 0,0 1 0,1-1 1,-1 1-1,1 0 0,0 0 0,0 1 0,1-1 0,-1 1 1,-6 10-1,9-12-5,0 1-1,1-1 1,-1 0 0,1 1 0,0-1 0,0 1 0,0-1 0,0 1 0,1-1 0,-1 1 0,1 0 0,0-1-1,0 1 1,0-1 0,1 1 0,-1 0 0,1-1 0,0 1 0,0-1 0,3 7 0,2 3 23,0-1 1,1 1-1,17 21 1,-21-30-35,1-1 0,-1 0 0,1 0 0,-1 0 0,1 0 1,0-1-1,0 1 0,0-1 0,1 0 0,-1 0 0,0-1 0,1 1 0,-1-1 0,8 1 1,-3 0-4,1-1 1,0 0 0,0-1 0,-1 0 0,20-2 0,-12-2 9,1 0 0,-1-1 0,0-1 0,-1-1 0,0 0 0,0-1 0,0-1 0,-1-1 1,22-16-1,-17 8 30,0 0 1,-1 0 0,-1-2 0,-1-1-1,25-38 1,-39 53-26,0 0 0,0-1 0,-1 1 0,3-9 0,5-15 95,-3 21-38,-4 5-34,-6 7 3,0 1-35,1 0 1,1 0-1,-1 0 1,0 0-1,1 0 1,0 1 0,0-1-1,0 0 1,1 1-1,-1-1 1,1 8-1,-1 4-9,-1-2-1,1-8 1,0 0 0,0 0 1,0 0-1,1 0 0,0 0 0,0 0 0,1 1 0,0-1 0,0 0 0,0 0 0,4 11 0,-4-17 2,-1 1 0,1 0 0,-1-1 0,1 1 0,-1-1 0,1 1 0,0-1-1,0 1 1,-1-1 0,1 1 0,0-1 0,-1 0 0,1 1 0,0-1 0,0 0-1,0 0 1,-1 0 0,1 0 0,0 0 0,0 1 0,0-1 0,0-1 0,-1 1 0,1 0-1,0 0 1,0 0 0,0 0 0,-1 0 0,1-1 0,0 1 0,0 0 0,-1-1 0,1 1-1,0-1 1,-1 1 0,1-1 0,0 0 0,4-1-2,-1-1 0,0 0 0,-1 1 0,1-2 0,4-4 0,79-89 136,-87 97-129,16-14 130,-11 17-108,-1 11-35,-2 19-2,-2-26 9,0-1 0,0 1 0,1-1-1,0 1 1,3 12 0,-1-11 3,0 1 0,1-1 0,7 11 0,-10-16 0,1-1 0,0 1 0,0 0 0,0-1 0,0 1 0,1-1 0,-1 0 0,1 0 0,-1 0 0,1 0 0,0 0 0,5 2 0,-4-4-2,1 0-1,-1-1 1,0 0 0,0 0-1,0 0 1,0 0-1,0-1 1,0 1 0,5-4-1,5-4 1,0-2 0,0 1-1,-1-2 1,-1 0 0,22-26 0,-31 34 1,19-24 5,-1-1 0,-1-1 0,-2 0 0,-1-1 0,21-55 0,-15 23 19,-3-1 1,13-69-1,-8-16 51,-23 129-58,-1 0 0,-1 1 0,-1-1 0,0 0 0,-7-30 0,8 47-14,-1 0 0,0 0 0,0 1 1,0-1-1,0 0 0,0 0 0,0 1 1,-1-1-1,0 1 0,-2-4 1,3 5-5,0 1 1,0-1 0,1 1-1,-1-1 1,0 1 0,0 0 0,0-1-1,0 1 1,0 0 0,1 0-1,-1 0 1,0 0 0,0-1 0,0 1-1,0 0 1,0 1 0,0-1-1,0 0 1,1 0 0,-1 0 0,0 0-1,0 1 1,0-1 0,0 0-1,0 1 1,1-1 0,-1 1 0,0-1-1,0 1 1,1-1 0,-1 1-1,0 0 1,1-1 0,-1 1 0,1 0-1,-1-1 1,0 2 0,-6 6-8,1 0 0,0 1 0,1 0 0,0 0 1,0 0-1,-7 20 0,2-5-13,-2 7-11,2 0 1,1 0-1,1 1 0,-4 42 1,2-16-17,3-16 4,1-1 1,3 1-1,1-1 1,6 79-1,1-95 28,0 0-1,2 0 1,0-1 0,13 26-1,-19-48 20,0 1-1,0-1 0,1 0 1,-1 1-1,0-1 0,1 0 0,0 0 1,-1 0-1,1 0 0,0 0 1,0 0-1,0-1 0,0 1 1,0-1-1,1 1 0,-1-1 0,0 0 1,1 0-1,-1 0 0,1 0 1,-1 0-1,1 0 0,-1-1 1,1 1-1,0-1 0,-1 0 0,1 0 1,-1 0-1,1 0 0,0 0 1,-1-1-1,1 1 0,0-1 1,3-1-1,9-3 19,0 0-1,0-1 1,0-1 0,20-14 0,-15 10 18,-6 3 14,0-1-1,-1 0 1,0 0 0,0-2-1,-1 1 1,-1-2 0,20-24-1,-30 35-49,-1 1-1,1 0 0,-1-1 1,0 1-1,1 0 0,-1-1 1,0 1-1,1-1 0,-1 1 0,0-1 1,1 1-1,-1-1 0,0 1 1,0-1-1,0 1 0,0-1 1,1 1-1,-1-1 0,0 1 1,0-1-1,0 1 0,0-1 1,0 1-1,0-1 0,0 1 1,-1-1-1,1 0 0,0 1 0,0-1 1,0 1-1,0-1 0,-1 1 1,1 0-1,0-1 0,0 1 1,-1-1-1,0 0 0,1 1 1,-1 0 0,0-1-1,0 1 1,0 0 0,0 0 0,0 0-1,0 0 1,0 0 0,0 0 0,0 0-1,0 0 1,0 0 0,0 0-1,1 1 1,-1-1 0,0 0 0,0 1-1,0-1 1,0 0 0,0 1 0,-1 0-1,-6 5 1,1-1-1,-1 1 1,1 1-1,0-1 1,0 1-1,1 0 1,0 1-1,0 0 0,1-1 1,0 2-1,1-1 1,-1 1-1,1-1 1,1 1-1,0 0 1,0 0-1,1 1 1,0-1-1,1 1 1,-1 17-1,2-24 7,0 1 0,1-1 0,0 0 1,0 0-1,0 0 0,0 0 0,0 0 0,0 0 0,1 0 1,0 0-1,-1-1 0,1 1 0,0-1 0,0 1 0,4 3 1,-5-5-4,0 0 0,0-1 0,0 1 1,1 0-1,-1-1 0,0 1 1,0-1-1,0 1 0,0-1 1,1 1-1,-1-1 0,0 0 0,0 0 1,1 0-1,-1 0 0,0 0 1,1 0-1,-1 0 0,0 0 1,0 0-1,1 0 0,-1-1 0,0 1 1,0 0-1,0-1 0,1 1 1,-1-1-1,0 0 0,0 1 1,0-1-1,0 0 0,0 0 1,0 0-1,0 1 0,0-1 0,0 0 1,-1 0-1,1 0 0,0 0 1,1-2-1,8-14 42,0 0-1,-1-1 1,-1 1 0,0-2-1,9-35 1,-8 17 193,4 51-75,-4-2-133,-1-2-5,0 1 1,1-2-1,0 1 0,19 14 1,-25-22-23,0 0 1,0 0 0,0 0 0,0-1 0,1 1-1,-1-1 1,0 0 0,1 0 0,0 0-1,-1-1 1,1 1 0,-1-1 0,1 0 0,0 0-1,-1 0 1,1 0 0,-1 0 0,1-1-1,0 0 1,-1 0 0,1 0 0,3-2 0,7-4 10,-1-1 1,0 0 0,-1-1-1,0 0 1,0-1 0,-1-1-1,0 0 1,14-18 0,-19 22-11,-5 5 5,1 0 0,-1 0 0,1 0 0,0 1 0,0-1 0,-1 0 0,1 1 0,1-1 0,-1 1 0,0 0 0,0-1 0,0 1 0,1 0 0,-1 1 0,0-1 0,1 0 0,3 0 0,-3 1 16,0 1 0,1 0 0,-1 0 0,0 0-1,1 0 1,-1 0 0,0 1 0,0-1-1,0 1 1,0 0 0,3 3 0,37 25 153,-24-16-51,1 0 0,0-2 0,0 0 0,26 10 0,-42-21-140,0 1 1,0-1-1,-1 1 0,1 0 1,0 0-1,-1 1 0,1-1 1,3 5-1,-6-6-7,0 0-1,0 0 0,0 0 0,-1 0 1,1 0-1,0 1 0,-1-1 1,1 0-1,-1 1 0,1-1 1,-1 0-1,0 1 0,0-1 1,1 1-1,-1-1 0,0 0 1,0 1-1,-1-1 0,1 1 1,0-1-1,0 0 0,-1 1 1,1-1-1,0 0 0,-1 1 1,0-1-1,0 2 0,-10 13-3386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04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10544,'0'0'80,"49"69"-1064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09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1144 6424,'0'0'4228,"-1"-13"-3775,-2-1-307,1 7-77,1 1 0,0-1-1,0 0 1,1 0 0,0 0 0,0 1 0,1-1-1,-1 0 1,2 0 0,1-7 0,9-25 454,1 0 1,2 1-1,2 0 1,1 1 0,2 1-1,25-33 1,-39 62-264,0 0 0,0 0 0,0 1 1,1 0-1,0 0 0,8-5 0,-14 11-236,0 0 1,-1 0-1,1 0 0,0-1 1,0 1-1,-1 0 1,1 0-1,0 0 0,0 0 1,-1 0-1,1 0 0,0 1 1,0-1-1,-1 0 0,1 0 1,0 0-1,-1 1 0,1-1 1,0 0-1,-1 1 0,1-1 1,0 1-1,-1-1 0,1 1 1,-1-1-1,1 1 0,-1-1 1,1 1-1,-1-1 0,1 1 1,-1 0-1,1-1 0,-1 1 1,0 0-1,1-1 0,-1 1 1,0 0-1,2 3 34,0 0-1,0 0 1,0 0 0,0 0-1,1 7 1,0 22 114,-1-1 1,-1 1-1,-2-1 1,-7 54-1,8-85-155,-1-1 0,1 1-1,0 0 1,0 0 0,0-1 0,0 1-1,0 0 1,0 0 0,0-1-1,0 1 1,0 0 0,0 0-1,0-1 1,0 1 0,0 0 0,1-1-1,-1 1 1,0 0 0,1-1-1,-1 1 1,0 0 0,1-1-1,0 2 1,0-2-3,-1 0-1,1 0 0,0 0 1,-1 0-1,1 0 1,0 0-1,-1 0 1,1 0-1,0 0 1,-1-1-1,1 1 0,-1 0 1,1 0-1,0-1 1,-1 1-1,1 0 1,-1-1-1,1 1 1,0 0-1,0-1 1,34-33 242,-29 27-249,19-20 78,-16 17-29,1-1 1,0 1-1,0 1 1,1 0-1,0 0 1,13-7-1,-23 16-49,-1 0 1,1-1-1,0 1 1,0-1-1,-1 1 1,1 0-1,0-1 1,0 1-1,0 0 1,0 0-1,0 0 1,0 0-1,-1 0 0,1 0 1,0 0-1,0 0 1,0 0-1,0 0 1,0 0-1,-1 1 1,1-1-1,0 0 1,0 0-1,0 1 0,0-1 1,-1 1-1,2 0 1,12 21 94,-1 1-43,-12-22-56,0 0 1,0-1 0,0 1-1,0 0 1,-1-1-1,1 1 1,0-1-1,0 1 1,0-1 0,0 1-1,1-1 1,-1 1-1,0-1 1,0 0-1,0 0 1,0 0 0,0 0-1,0 0 1,0 0-1,0 0 1,1 0-1,0 0 1,5-2 10,0 0-1,0-1 1,0 0 0,-1 0-1,1 0 1,-1-1 0,0 0-1,0 0 1,0 0-1,6-7 1,29-18 60,-40 29-71,0 0-1,0 0 1,0 0 0,0 0-1,0 0 1,-1 1 0,1-1-1,0 0 1,0 1-1,0-1 1,0 1 0,0-1-1,-1 1 1,1-1 0,0 1-1,-1 0 1,1-1 0,0 1-1,-1 0 1,1-1 0,-1 1-1,1 0 1,-1 0 0,1 0-1,0 1 1,17 28 5,-16-26-5,9 19 13,-10-20-7,0 1 0,1-1-1,-1 1 1,1-1 0,0 0-1,0 0 1,4 6 0,-4-8-5,-1 0 0,1 0 0,-1-1 0,0 1 0,1 0 0,0 0 0,-1-1 0,1 1 0,-1-1 0,1 1 0,0-1 0,-1 0 0,1 0 0,0 0-1,-1 0 1,1 0 0,0 0 0,-1 0 0,1 0 0,0-1 0,-1 1 0,3-1 0,13-5 7,1 0 0,-1 0-1,-1-2 1,0 0 0,0-1-1,0-1 1,-1 0 0,-1-1-1,19-17 1,-32 26-6,1 0-1,-1 1 1,1-1 0,0 1-1,0-1 1,0 1 0,0 0-1,0 0 1,0 0 0,4-2-1,-6 3-2,0 0 0,1 0 0,-1 0 0,0 0 0,1 0 0,-1 1 0,0-1 0,0 0 0,1 0 0,-1 0 0,0 0 0,0 0 0,1 0 0,-1 1 0,0-1 0,0 0 0,0 0 0,1 0 0,-1 1 0,0-1 0,0 0 0,0 0 0,0 1 0,0-1 0,1 0 0,-1 0 0,0 1 0,0-1 0,2 18 17,-3 20-4,-1-27-12,2 1 0,-1-1 0,2 1 0,0-1 0,0 0 0,1 1 0,4 14 0,-6-25-2,1 0 0,-1 1 0,1-1 0,-1 0 0,1 1 0,0-1 0,0 0 0,-1 0 0,1 1 0,0-1 0,0 0 0,1 0 1,-1 0-1,0 0 0,0 0 0,0 0 0,1-1 0,-1 1 0,0 0 0,1-1 0,-1 1 0,0-1 0,1 1 0,-1-1 0,1 0 0,-1 1 1,1-1-1,-1 0 0,1 0 0,2 0 0,-2-1 3,0 1 0,0-1 0,0 0 0,0 1 0,0-1 1,-1 0-1,1 0 0,0 0 0,0 0 0,-1-1 0,1 1 0,-1 0 0,1-1 1,-1 1-1,1-1 0,-1 1 0,0-1 0,0 0 0,0 0 0,0 1 1,1-4-1,1-3 10,0 0 0,-1-1 0,0 1 1,-1 0-1,0-1 0,0 1 0,-1-1 1,0 1-1,-1-1 0,0 1 0,0-1 1,0 1-1,-1 0 0,-1 0 0,1-1 1,-1 2-1,-1-1 0,-6-11 0,8 16 0,-1-1-1,-1 1 0,1 0 1,0 0-1,-1 1 1,-6-5-1,-17-13 100,50 26-89,-18-3-19,0 0-1,0-1 1,1 0 0,-1 0-1,1 0 1,-1-1-1,1 0 1,0 0 0,0 0-1,-1-1 1,1 1 0,10-2-1,-7-1 4,0 1 1,0-2-1,1 1 0,-1-1 0,-1 0 0,1-1 0,9-5 1,2-4 16,-1 0 1,0-1 0,-1-1 0,0 0 0,22-27 0,-22 21 0,-1-2-1,-1 0 0,-1-1 1,-1 0-1,-1-1 1,-2-1-1,0 0 0,7-28 1,-9 20-3,-1-1-1,-2 0 1,-1 0 0,-2 0 0,-2-69 0,-2 94-22,2 2 2,-2 0-1,1-1 1,-2 1-1,1 0 1,-1 0-1,0 0 1,-6-15-1,8 22 1,-1 0 0,1 1-1,-1-1 1,1 0 0,-1 1 0,1-1-1,-1 0 1,1 1 0,-1-1 0,0 1 0,1-1-1,-1 1 1,0-1 0,1 1 0,-1-1-1,0 1 1,0 0 0,0-1 0,1 1 0,-1 0-1,0 0 1,0 0 0,0-1 0,0 1-1,1 0 1,-1 0 0,0 0 0,0 0 0,0 1-1,0-1 1,1 0 0,-1 0 0,0 0 0,0 1-1,0-1 1,1 0 0,-1 1 0,0-1-1,0 1 1,1-1 0,-1 1 0,0-1 0,1 1-1,-1-1 1,0 2 0,-3 2 5,0-1 1,1 1 0,0 0-1,0 1 1,0-1-1,-3 7 1,-4 12 2,2 0 0,0 0 0,1 1 0,2 0 0,-4 28 0,-5 128 8,12-135-16,-1 10 31,1 0 0,4 1 0,15 102 0,6-83 139,-21-70-158,-2-4-10,0 0 0,0 0 0,1 0 0,-1 0 0,0 0 0,1 0 0,-1 0 0,1 0 0,-1 0 0,1 0 0,-1 0 0,1 0-1,0 0 1,0-1 0,-1 1 0,1 0 0,0-1 0,0 1 0,0 0 0,0-1 0,0 1 0,0-1 0,0 1 0,0-1 0,0 0 0,0 1 0,0-1 0,0 0 0,0 0 0,0 1 0,0-1 0,0 0 0,0 0 0,0 0 0,0-1 0,0 1 0,0 0 0,0 0 0,0 0 0,0-1-1,0 1 1,0-1 0,0 1 0,0-1 0,0 1 0,0-1 0,1-1 0,6-3 30,-1 0 0,-1-1-1,1 0 1,8-11 0,-8 9-18,77-86 183,-72 76-150,-11 15-37,0 1-1,0 0 0,0 0 0,0 0 0,0 1 1,1-1-1,-1 0 0,4-3 0,-5 5-9,0 0 0,1 0 0,-1 0 0,0 0 0,1 0 0,-1 0 0,0 0 0,1 0 0,-1 0 0,0 0 0,1 0 0,-1 0 0,0 0 0,1 0 0,-1 0 0,0 0 0,0 0 0,1 0 0,-1 1 0,0-1 0,1 0 0,-1 0 0,0 0 0,0 0 0,1 1 0,-1-1 0,0 0 0,0 0 0,1 1 0,-1-1 0,0 0 0,0 0 0,0 1 1,0-1-1,1 0 0,-1 1 0,0-1 0,0 0 0,0 0 0,0 1 0,0-1 0,0 0 0,0 1 0,5 17 36,-5-16-28,4 16 26,0 1 1,14 31-1,-18-49-36,1 0-1,0 0 1,-1 0 0,1 0 0,0-1-1,0 1 1,0 0 0,0 0 0,0-1-1,0 1 1,0 0 0,0-1 0,0 1-1,0-1 1,0 1 0,0-1 0,1 0-1,-1 0 1,0 1 0,0-1 0,0 0-1,0 0 1,2 0 0,29-2 5,-19-1-4,-1-1 0,1 0 0,-1-1 1,0 0-1,0-1 0,19-12 0,2-1 0,-29 18-2,-1-1 0,1 1 0,-1-1 0,1 1 0,0 0 0,0 1 0,-1-1 0,1 1 0,0-1 0,0 1 0,6 1 0,-9 0 0,-1-1 0,1 1 0,0 0 0,-1 0 0,0 0 0,1 0 0,-1 0 0,1 0 0,-1 0 0,0 0 0,0 0 0,0 1 0,1-1 0,-1 0 0,0 0 0,0 0 0,-1 0 0,1 0 0,0 2 0,-1 3 0,2 13 0,0-2 0,6 33 0,-7-50 1,0 1 0,0 0 0,0-1 0,0 1 0,0 0 0,0-1 0,1 1 0,-1-1-1,0 1 1,0 0 0,1-1 0,-1 1 0,0-1 0,1 1 0,-1-1 0,1 1 0,-1-1 0,1 1 0,-1-1 0,1 1-1,-1-1 1,1 0 0,-1 1 0,1-1 0,-1 0 0,1 1 0,0-1 0,-1 0 0,1 0 0,0 0 0,-1 0-1,1 0 1,0 1 0,-1-1 0,1 0 0,-1 0 0,1 0 0,0-1 0,-1 1 0,1 0 0,0 0 0,-1 0 0,1 0-1,0-1 1,-1 1 0,1 0 0,-1-1 0,1 1 0,0-1 0,2 0 4,-1-1-1,0 1 1,0-1 0,0 0-1,0 0 1,0 0 0,-1 0-1,1 0 1,0 0 0,1-5 0,0 3 4,-1-1 0,-1 0 0,1 0 1,-1 0-1,0 0 0,0 0 0,0 0 0,-1 0 1,1-6-1,-2 7-5,0 0 0,1 1 0,-1-1 0,0 1 0,-1-1 0,1 1 0,-1 0 0,1 0 1,-1-1-1,0 1 0,0 0 0,0 1 0,-5-6 0,3 4-1,-1 0 1,1 1-1,-1-1 0,-9-4 1,9 5-2,1 1-1,0-1 1,-1 0 0,1 0 0,-5-6 0,-7 0 11,16 9-13,-1 0 0,1 0 0,0-1 0,0 1 0,0 0 0,0 0 0,0 0 0,0 0 0,0 0 0,0 0 0,-1 0 0,1 0 0,0 0 0,0-1 0,0 1 0,0 0 0,0 0 0,0 0 0,0 0 0,0 0 0,0 0 0,0-1 0,0 1 0,0 0 0,0 0 0,0 0 0,0 0 0,0 0 0,0 0 0,0-1 0,0 1 0,0 0 0,0 0 0,0 0 0,0 0 0,0 0 0,0-1 0,0 1 0,0 0 0,0 0 0,0 0 0,0 0 0,0 0 0,1 0 0,-1 0 0,0 0 0,0-1 0,0 1 0,0 0 0,0 0 0,0 0 0,0 0 0,1 0 0,-1 0 0,0 0 0,0 0 0,0 0 0,0 0 0,0 0 0,0 0 0,1 0 0,25-12 7,1 1-1,0 1 0,50-11 1,-68 19-9,0 1 0,0 0 1,1 0-1,-1 0 0,1 1 0,-1 1 1,0 0-1,17 3 0,-22-3 2,1 1 0,0 0 0,-1 0 0,1 0 0,-1 1 0,1 0 0,-1-1-1,0 1 1,0 1 0,-1-1 0,1 0 0,-1 1 0,1 0 0,-1 0 0,0 0-1,-1 0 1,5 9 0,-4-6 7,-1 0 0,0 0-1,-1 1 1,0-1 0,0 0 0,0 1-1,-1-1 1,-1 14 0,0-1 166,3-23-153,0 0 1,1 1 0,-1-1-1,1 1 1,-1-1 0,1 1-1,0 0 1,3-2 0,5-6 3,-8 8-20,6-9 11,1 2-1,0-1 0,0 2 1,1-1-1,1 1 0,-1 1 1,14-6-1,-24 12-13,1 1 0,0 0 0,0 0 0,-1 0 0,1 0 0,0 0 0,0 1 0,-1-1 0,1 0 0,0 1 0,-1-1 0,1 1 0,0 0 0,-1-1 0,1 1 0,-1 0 0,1 0 0,-1 0 0,0 0 0,1 0 0,-1 1 0,0-1 0,0 0 0,0 0 0,2 3 0,3 4 3,1 0 0,8 18 1,10 30 29,-18-39 5,0-1-1,11 19 1,-8-27-77,1 1 263,-11-9-338,0 0 0,0 1-1,0-1 1,1 0 0,-1 1 0,0-1 0,0 0 0,0 1-1,0-1 1,0 0 0,0 1 0,0-1 0,0 0-1,0 1 1,0-1 0,0 0 0,0 1 0,0-1-1,0 0 1,0 1 0,0-1 0,0 0 0,0 0 0,0 1-1,0-1 1,-1 0 0,1 1 0,0-1 0,0 0-1,0 1 1,-1-1 0,1 0 0,0 0 0,0 0-1,-1 1 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09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11656,'0'0'1480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10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8240,'0'0'2152,"22"0"-1563,280-17 1255,-156-4-890,46-5 453,-180 24-1414,-1 0-1,1-1 1,0-1-1,-1 0 0,16-8 1,-11 5-1354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11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0 7736,'0'0'1136,"-2"11"-380,-10 47 214,-39 262 3656,49-295-4238,0-10-30,1 0-1,0 0 0,1 1 1,0-1-1,2 0 1,5 31-1,-6-46-317,-1 1-1,0 0 1,0-1-1,1 1 1,-1 0-1,1-1 1,-1 1-1,0-1 1,1 1-1,-1-1 1,1 1-1,-1-1 1,1 1-1,0-1 1,-1 1-1,1-1 1,-1 0-1,1 1 1,0-1-1,-1 0 1,1 0-1,0 1 1,-1-1-1,1 0 1,0 0-1,0 0 1,-1 0-1,1 0 1,0 0-1,0 0 1,27-6 342,-7 1-3116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11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9944,'0'0'664,"13"-7"453,50-10-15,87-12-1,67 5 981,-171 23-1386,-35 2-202,-1-1 1,0-1-1,0 1 0,0-2 0,19-4 0,-26 6-1005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5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1 12456,'0'0'5590,"-8"10"-4931,-28 33-18,22-30 1258,14-13-1872,0 0-1,0 0 0,0 0 0,-1 0 1,1 0-1,0 0 0,0 0 0,0 0 1,0 0-1,-1 0 0,1 0 1,0-1-1,0 1 0,0 0 0,0 0 1,-1 0-1,1 0 0,0 0 0,0 0 1,0 0-1,0 0 0,0 0 1,0-1-1,-1 1 0,1 0 0,0 0 1,0 0-1,0 0 0,0 0 0,0 0 1,0-1-1,0 1 0,0 0 0,0 0 1,0 0-1,-1 0 0,1-1 1,0 1-1,0 0 0,0 0 0,0 0 1,0-1-1,0 1 0,4-27 1256,-3 21-719,-1 4-552,0-8 1261,0 7-392,0 5-175,0-2-739,0 1 0,0-1 0,0 0-1,0 0 1,0 0 0,0 0 0,0 0 0,0 0 0,0 0 0,1 0 0,-1 1 0,0-1 0,0 0 0,0 0 0,0 0 0,0 0-1,0 0 1,0 0 0,0 0 0,1 0 0,-1 0 0,0 0 0,0 0 0,0 0 0,0 0 0,0 0 0,0 0 0,1 0-1,-1 0 1,0 0 0,0 0 0,0 0 0,0 0 0,0 0 0,0 0 0,0 0 0,1 0 0,-1 0 0,0 0 0,0 0-1,0 0 1,0 0 0,0 0 0,0-1 0,0 1 0,0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12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93 9536,'0'0'4214,"5"14"-3515,2 11-377,-1 0-1,-1 1 1,1 26 0,10 196 2543,-4-103-668,-12-141-2039,-1-3-117,1 0 0,0-1 0,0 1 0,0-1 0,0 1 0,0 0 0,0-1 0,0 1 0,0 0 0,0-1 0,0 1 0,0 0 0,0-1 0,0 1 0,1-1-1,-1 1 1,0 0 0,0-1 0,1 1 0,-1-1 0,0 1 0,1-1 0,-1 1 0,1-1 0,-1 1 0,1-1 0,-1 1 0,1-1 0,0 1 0,-1-1 117,13-11-134,-11 9-70,-1-1 0,1 1-1,-1 0 1,1-1 0,-1 1-1,0-1 1,0 1-1,0-1 1,0 0 0,0 1-1,0-7 1,2-33-316,-2 23 168,0-9-108,-1 0-1,-2 0 0,0 0 0,-2 0 0,-1 1 0,-15-45 0,14 50 234,0 1-1,2-1 0,0 0 1,2 0-1,0-1 0,1 1 1,5-44-1,-4 63 123,1-1 0,-1 0-1,1 1 1,0-1 0,0 0 0,1 1-1,-1-1 1,1 1 0,0 0 0,0-1 0,0 1-1,0 0 1,0 0 0,0 0 0,1 1-1,0-1 1,0 1 0,-1-1 0,1 1-1,0 0 1,1 0 0,-1 0 0,0 0 0,1 1-1,4-2 1,-3 1 9,0 1-1,0-1 1,0 1-1,0 1 1,1-1-1,-1 1 0,0 0 1,0 0-1,1 0 1,-1 1-1,9 2 1,5 2 212,33 14 0,-37-13-157,-7-4-51,-1 1 0,0 1 0,-1-1 0,1 1-1,-1 0 1,1 0 0,8 9 0,-13-11-36,0 0 0,0 1 0,0-1 0,0 1 0,-1 0 0,1-1 0,-1 1 0,0 0 0,1 0 0,-1 0 0,-1 0 1,1 0-1,0 0 0,-1 0 0,1 0 0,-1 0 0,0 0 0,0 0 0,0 0 0,-1 0 0,0 5 0,-3 7 49,-1 0 1,0 0 0,-1 0 0,0 0 0,-2-1-1,0 0 1,0-1 0,-1 0 0,-1 0 0,0-1-1,0 0 1,-20 16 0,25-24 1,-12 15 78,16-19-129,0 1 0,1 0 1,-1 0-1,0 0 0,1-1 0,-1 1 0,1 0 0,0 0 0,-1 0 0,1 0 0,0 0 0,-1 0 0,1 0 0,0 0 0,0 0 1,0 0-1,0 0 0,0 0 0,0 0 0,0 1 0,2 0 0,1 0 0,-1-1 0,1 1-1,-1-1 1,1 0 0,-1 0 0,1 0 0,-1 0 0,1 0 0,5 0 0,2 2 12,104 23 166,-88-23-171,-1 2 1,1 1-1,-1 1 1,0 2-1,0 0 1,25 14-1,-49-23-34,-1 1-1,1-1 0,0 1 1,0-1-1,0 1 0,0-1 1,-1 1-1,1 0 1,0-1-1,-1 1 0,1 0 1,0 0-1,-1-1 0,1 1 1,-1 0-1,0 0 0,1 0 1,-1 0-1,1 0 1,-1 0-1,0 0 0,0 0 1,0 0-1,1 2 0,-2-2 2,1 1-1,-1-1 1,1 1-1,-1-1 0,0 1 1,1-1-1,-1 1 0,0-1 1,0 0-1,0 1 1,0-1-1,0 0 0,-2 2 1,-6 4 9,0 0 1,0 0 0,-16 7-1,21-11-10,-15 7 21,1 0-1,-1 0 1,0-2 0,-1-1-1,0 0 1,-30 5 0,-136 9 207,80-12-260,99-7-35,0-2 0,0 1 0,0-1 0,0 0-1,1-1 1,-1 1 0,0-1 0,-8-3 0,15 4 13,0 0 0,-1 0 0,1 0 0,0 0 0,0 0 0,-1 0 0,1 0 0,0 0 0,0 0 0,-1 0 0,1-1 0,0 1 0,0 0 0,-1 0 0,1 0 1,0 0-1,0-1 0,0 1 0,0 0 0,-1 0 0,1 0 0,0-1 0,0 1 0,0 0 0,0 0 0,0-1 0,0 1 0,0 0 0,-1 0 0,1-1 0,0 1 0,0 0 0,0 0 0,0-1 0,0 1 0,0 0 0,0-1 0,0 1 0,0 0 0,1 0 0,-1-1 1,0 1-1,0 0 0,0 0 0,0-1 0,0 1 0,0 0 0,1-1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2:12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11152,'0'0'1754,"17"-6"-1080,1-1-442,92-28 1149,78-4 2078,-108 28-4478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05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169 179 9648,'0'0'8121,"-6"19"-7539,-80 293 1232,36-15-182,25-135-179,23-138-489,3-19-122,3-14-367,4-19-224,-2-1 0,-2 0 0,3-48 0,-5 38-97,2-6-5,41-390 1300,-40 410-1310,1 0 0,1 1 0,2 0-1,0 0 1,1 1 0,1 0 0,28-41 0,-34 58-109,-1 0 0,1 0-1,1 1 1,-1 0 0,1-1 0,0 2 0,0-1 0,0 1 0,0 0 0,1 0 0,0 1 0,0 0 0,0 0-1,0 1 1,0-1 0,1 2 0,-1-1 0,1 1 0,-1 0 0,1 1 0,-1-1 0,1 1 0,0 1-1,-1 0 1,1 0 0,-1 0 0,0 1 0,1 0 0,-1 1 0,0-1 0,0 1 0,0 1 0,-1-1-1,1 1 1,-1 0 0,0 1 0,0 0 0,0 0 0,0 0 0,-1 0 0,6 9 0,-4-5 5,0 0 0,0 1 0,-1 0 0,-1 0 0,1 0 0,-2 1 0,1 0 0,-1 0 0,-1 0 0,0 0 0,-1 1 0,0-1 0,-1 1 0,0 0 1,-1-1-1,0 1 0,-1 0 0,0-1 0,-1 1 0,0-1 0,-1 1 0,0-1 0,-5 11 0,1-5 16,-1 0 1,-1 0-1,0-1 0,-2-1 1,-14 19-1,-67 65 226,82-89-246,-5 4 132,-1-1-1,-31 20 0,3-3-1,44-29-161,0-1 0,-1 1 0,1-1 0,0 0 0,-1 1 0,1-1 0,0 1 0,0-1 0,-1 1 0,1-1 0,0 1 0,0-1 0,0 1 0,0-1 0,0 1 0,0-1 0,0 1 0,0-1 0,0 1 0,0-1 0,0 1 0,0-1 0,0 1 0,0-1 0,0 1 0,0-1 0,1 1 0,-1-1 0,0 0 0,0 1 0,1-1 0,-1 1 0,0-1 0,1 1 0,-1-1 0,0 0 0,1 1 0,0-1 0,17 18 0,-14-14 0,41 33 0,-21-17 0,35 37 0,-43-39 0,8 8 0,-1 2 0,24 37 0,-42-57 0,0 1 0,0 0 0,-1 1 0,0-1 0,-1 1 0,1 0 0,-2-1 0,0 1 0,0 1 0,-1-1 0,0 0 0,-1 16 0,0-19 0,-1 0 0,-1 0 0,1 0 0,-1-1 0,0 1 0,0-1 0,-1 1 0,0-1 0,0 0 0,0 0 0,-1 0 0,0 0 0,0-1 0,-1 1 0,1-1 0,-1 0 0,0-1 0,-7 5 0,5-4 0,0 0 0,-1-1 0,0 0 0,0-1 0,0 0 0,0 0 0,0 0 0,-1-1 0,1-1 0,-1 1 0,1-1 0,-1-1 0,-14 0 0,6-1 0,0 0 0,1-1 0,-1-1 0,1-1 0,0 0 0,0-1 0,0-1 0,1 0 0,-27-15 0,41 20 17,1 1 0,-1 0 0,1 0 0,-1 0 0,1-1 0,-1 1 0,1 0 0,-1-1 0,1 1 0,-1 0 0,1-1 0,-1 1 0,1-1 0,0 1 1,-1 0-1,1-1 0,0 1 0,-1-1 0,1 1 0,0-1 0,0 1 0,0-1 0,-1 0 0,1 1 0,0-1 0,0 1 0,0-1 0,0 1 0,0-1 0,0 1 0,0-1 0,0 0 0,0 1 0,0-1 0,0 1 0,0-1 0,1 1 0,-1-1 0,0 1 0,0-1 0,1 1 0,-1-1 0,0 1 1,0-1-1,1 1 0,-1-1 0,1 1 0,-1-1 0,0 1 0,1 0 0,-1-1 0,1 1 0,-1 0 0,1 0 0,-1-1 0,1 1 0,-1 0 0,1 0 0,0-1 0,29-10-5127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07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1 578 10752,'0'0'10415,"4"15"-9932,-1-6-392,0 1 7,0 1-1,-1-1 0,0 1 0,0-1 1,-1 1-1,-1-1 0,0 1 0,-1 15 1,-4 6 282,-7 65 748,11-86-906,1 1 0,0 0 0,1-1 0,0 1 0,1-1 0,3 13 0,-4-23-195,-1 0 1,0 0-1,0-1 0,0 1 0,0 0 1,1 0-1,-1 0 0,0-1 0,1 1 0,-1 0 1,0-1-1,1 1 0,-1 0 0,1-1 1,-1 1-1,1 0 0,0-1 0,-1 1 0,1-1 1,0 1-1,-1-1 0,1 1 0,0-1 1,-1 0-1,1 1 0,0-1 0,0 0 0,0 1 1,-1-1-1,1 0 0,0 0 0,0 0 1,0 0-1,-1 0 0,1 0 0,0 0 0,0 0 1,0 0-1,0 0 0,-1 0 0,1-1 1,0 1-1,0 0 0,-1-1 0,1 1 0,0 0 1,1-2-1,4-2 87,0 0 1,-1-1-1,1 0 1,7-8-1,-4 4-8,10-13 86,-1 0 0,-1-1 0,-1 0 0,-1-1 0,23-50 0,18-30 534,-49 98-292,-5 15-246,-5 27-139,2-22 26,0 2-11,1 0 0,1 0 0,0 0 0,1 0 0,1 0 0,0-1 0,1 1 0,1-1 0,0 0 0,15 29 0,-19-42-52,1 0-1,-1-1 1,0 1-1,1 0 1,-1-1-1,1 1 0,0-1 1,-1 1-1,1-1 1,0 0-1,0 0 0,0 0 1,0 0-1,0 0 1,0 0-1,0-1 1,0 1-1,4 0 0,-2-1 7,0 1-1,0-2 0,0 1 0,0 0 0,0-1 0,0 0 0,0 0 0,0 0 0,6-2 0,0-2 12,1 0 1,-1-1-1,0 0 0,-1-1 0,0 0 0,11-10 0,0-2 31,-1-1-1,-1-1 1,0-1-1,-2-1 1,-1 0-1,0-1 0,-2-1 1,-1 0-1,-1-1 1,-1 0-1,8-34 1,28-203 264,-20 92-187,-19 140-137,-4 22 0,-1 0 0,0 0 0,1-17 0,-4 24 0,0 9 0,-2 13 0,-3 88 0,1-52 0,3 0 0,2 0 0,12 92 0,9 28 0,-16-139 0,2 0 0,2 0 0,19 51 0,-28-87 0,1 0 0,-1 0 0,0 0 0,0 0 0,1-1 0,-1 1 0,1 0 0,-1 0 0,1-1 0,-1 1 0,1 0 0,-1-1 0,1 1 0,-1 0 0,1-1 0,1 2 0,-2-2 0,1 0 0,-1 0 0,0 0 0,1 0 0,-1 0 0,0 0 0,1 0 0,-1 0 0,0 0 0,1 0 0,-1 0 0,0 0 0,1-1 0,-1 1 0,0 0 0,1 0 0,-1 0 0,0 0 0,1-1 0,-1 1 0,0 0 0,1 0 0,-1 0 0,0-1 0,0 1 0,0 0 0,1-1 0,0-1 0,0 0 0,0 1 0,0-1 0,0 0 0,0 0 0,0 0 0,0 0 0,-1-1 0,1 1 0,-1 0 0,0 0 0,1-3 0,-2-14 475,0 8-5731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07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15880,'0'0'2127,"18"-6"-1583,-6 2-449,13-4 119,0 1 1,0 1-1,40-4 0,143 3 2141,-198 6-2137,-1 0-1,1 1 1,0 1 0,-1-1-1,1 2 1,-1-1 0,1 1-1,-1 1 1,0-1 0,0 2-1,12 5 1,-18-7-273,0 1-1,0-1 1,0 1-1,-1 0 1,0-1-1,1 1 1,-1 0 0,0 1-1,0-1 1,-1 0-1,1 0 1,1 6-1,-1-4-1707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5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0 490 10752,'0'0'9297,"6"-12"-8916,5-9-142,1 1 0,1 0 0,0 0 0,2 1 0,0 1 0,19-17 0,-20 24-49,0 0-1,0 1 0,21-10 0,-30 17-112,1 1 0,-1 0 0,1 0 0,0 0 0,0 0-1,0 1 1,0 0 0,0 0 0,0 1 0,1 0 0,-1 0-1,11 1 1,-14 1-34,1-1 0,-1 0 0,0 1 0,0-1 0,1 1 1,-1 0-1,0 0 0,-1 1 0,1-1 0,0 0 0,-1 1 0,1 0 0,-1-1 0,0 1 0,0 0 0,0 0 0,0 0 0,0 1 0,-1-1 0,3 6 0,2 9 118,0 0 1,5 31-1,-8-34-49,5 25 165,1 4 247,19 60 1,-23-92-379,-1-1 0,2 1 0,-1 0 0,2-1 0,-1 0 0,1-1 0,1 0 1,0 0-1,15 14 0,-17-19-32,-1 0 1,1-1 0,0 0-1,0 0 1,0-1 0,0 0-1,1 0 1,-1 0-1,11 2 1,-14-4-79,-1-1 0,1 0 0,0 1-1,-1-1 1,1 0 0,-1 0 0,1-1 0,-1 1 0,1-1-1,-1 1 1,1-1 0,-1 0 0,1 1 0,-1-1 0,0-1-1,1 1 1,-1 0 0,0-1 0,0 1 0,0-1 0,0 1-1,0-1 1,0 0 0,0 0 0,-1 0 0,1 0 0,-1 0-1,1 0 1,0-3 0,6-10 57,-1 0 0,-1-1 0,0 1 0,-1-1 0,-1-1 0,0 1 0,1-24 0,0-123 429,-4 74-217,-1 84-295,1-42 192,1 1-1,3-1 0,12-47 1,-16 89-202,0 0 0,0 1 0,0-1 0,1 1 0,0 0 0,0-1 1,0 1-1,1 0 0,-1 0 0,1 0 0,0 1 0,0-1 0,1 1 1,-1-1-1,0 1 0,1 0 0,0 0 0,0 1 0,0-1 0,0 1 1,0 0-1,1 0 0,-1 0 0,1 1 0,-1-1 0,1 1 0,-1 0 1,1 0-1,0 1 0,-1-1 0,1 1 0,0 0 0,0 1 0,-1-1 0,1 1 1,0 0-1,-1 0 0,7 2 0,10 5 0,-1 0 0,-1 2 0,34 20 0,9 6 0,-13-2 0,-49-33 51,0 1 1,0-1-1,-1 0 0,1 0 1,0 0-1,-1 1 0,1-1 1,0 0-1,-1 0 0,1 0 0,-1 0 1,0 0-1,1 0 0,-1 0 1,0 0-1,-1 1 0,-3 5-4962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6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10848,'0'0'6509,"2"13"-5728,3 24-45,-3 0-1,-1 45 1,-9 5 625,-2 73 2462,10-159-3742,0 0 0,0 0 0,0 0 0,0 0 0,1 0 0,-1 0 0,1 0 0,-1 0 0,0 0 0,1 0 0,-1 0 0,1 0 0,0 0 0,-1 0 0,1-1 0,0 1 0,0 0 0,-1-1 0,1 1 1,0 0-1,0-1 0,0 1 0,0-1 0,0 1 0,0-1 0,0 1 0,0-1 0,0 0 0,1 1 0,37 4 810,-26-4-719,42 2 258,-42-4-308,0 2-1,0 0 1,0 0 0,0 1 0,0 0 0,15 6 0,-13-2 197,0-1 1,24 5-1,-29-6 11,-27-11-1482,-8-12-376,18 13-1908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6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13768,'0'0'2354,"13"-3"-1973,29-6-90,4-2 360,58-6-1,-91 17-283,0 0 0,0 2 0,0-1 0,0 1-1,0 1 1,0 1 0,-1 0 0,0 0-1,0 1 1,0 0 0,16 11 0,-23-13-253,-1-1 868,-8-1-4270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6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12664,'0'0'3590,"17"-7"-3122,17-8-264,32-14 652,70-21 0,-118 47-507,0 0 1,0 1-1,0 1 0,0 0 1,0 2-1,28 3 0,-30-2 107,-5 1 217,0 0-3100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7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11048,'0'0'8178,"17"-2"-7434,98-14 1276,118-1 0,-175 17-542,0-3 0,1-3 0,64-14 0,-121 20-1374,1-1 0,-1 1 1,0-1-1,0 0 0,0 0 0,0 0 1,0 0-1,0-1 0,0 1 1,0 0-1,0-1 0,-1 1 0,4-5 1,-10 8-391,-10 2-399,-2 10-3529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6.7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72 8744,'0'0'7240,"-11"6"-6866,-52 32 733,50-33 2045,13-6-3107,1 0 1,-1-1 0,1 1-1,-1-1 1,0 1 0,1-1 0,-1 1-1,0-1 1,0 1 0,0-1-1,0 1 1,-1-1 0,1 1-1,0-1 1,-1-2 0,0 0 31,-7-40 384,7 40-391,0 0 0,0 0 1,-1 0-1,1 1 0,-1-1 0,0 0 0,0 1 0,0-1 0,-4-3 0,5 6-22,0 0 1,-1 1-1,1-1 0,0 1 0,0-1 0,-1 1 0,1-1 0,0 1 0,-1 0 0,1 0 1,-1-1-1,1 1 0,0 0 0,-1 0 0,1 1 0,0-1 0,-1 0 0,1 0 1,-1 1-1,1-1 0,0 0 0,0 1 0,-1-1 0,1 1 0,0 0 0,0 0 0,0-1 1,-1 1-1,1 0 0,0 0 0,0 0 0,0 0 0,-1 2 0,2-3-40,0 0-1,0 0 1,0 0-1,0 0 0,0 0 1,-1 1-1,1-1 1,0 0-1,0 0 1,0 0-1,0 1 1,0-1-1,0 0 1,0 0-1,0 0 0,0 0 1,0 1-1,0-1 1,0 0-1,0 0 1,0 0-1,0 1 1,0-1-1,0 0 0,0 0 1,0 0-1,0 0 1,0 1-1,1-1 1,-1 0-1,0 0 1,0 0-1,0 0 0,0 1 1,0-1-1,0 0 1,0 0-1,1 0 1,-1 0-1,0 0 1,0 0-1,0 0 0,0 1 1,1-1-1,-1 0 1,0 0-1,0 0 1,0 0-1,0 0 1,1 0-1,-1 0 1,0 0-1,0 0 0,0 0 1,1 0-1,-1 0 1,0 0-1,0 0 1,0 0-1,1 0 1,-1 0-1,0 0 0,0 0 1,0-1-1,15-1-1133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7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15176,'0'0'3533,"13"-5"-3123,62-23 245,0 4-1,1 3 0,135-19 1,-190 38-410,132-8 2078,-126 13-1492,-26-3-773,-1 0-1,1 0 1,-1 0-1,0 0 1,1 0 0,-1 0-1,1 0 1,-1 0 0,1 0-1,-1 1 1,1-1-1,-1 0 1,0 0 0,1 0-1,-1 1 1,1-1 0,-1 0-1,0 0 1,1 1-1,-1-1 1,0 0 0,1 1-1,-1-1 1,0 0 0,1 1-1,-1-1 1,0 1-1,0-1 1,0 0 0,1 1-1,-1-1 1,0 1 0,0 0-1,-1 2-88,-1 0-1,0-1 1,1 1-1,-1-1 1,0 1 0,-1-1-1,1 0 1,0 0-1,-1 0 1,1 0 0,-1 0-1,1 0 1,-6 1-1,-9 4-3540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8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11448,'0'0'4498,"-1"13"-3859,-58 319 2145,43-258-2148,-2 4 99,2-9 711,-7 71 1,23-135-1129,0 1 0,-1-1 0,0 0 0,0 0 0,0 0 0,-1 0 0,-5 7 2191,6-12-2428,4-15-1491,-2 12-947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18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9 15680,'0'0'2830,"-10"10"-1917,-46 49 241,49-50-952,1 0-1,-1 0 0,1 0 0,1 1 1,0 0-1,-7 19 0,8-15-20,1-1-1,1 0 1,0 1 0,0-1-1,2 1 1,0-1 0,0 1 0,1 0-1,1-1 1,0 1 0,1-1-1,0 0 1,1 0 0,1 0-1,0 0 1,1-1 0,0 0-1,1 0 1,0-1 0,1 1-1,0-1 1,0-1 0,2 0 0,10 10-1,-10-11-18,1 0 1,0-1-1,0 0 0,1 0 1,0-1-1,0-1 0,1 0 0,15 4 1,-21-8-94,-1-1 1,0 1 0,1-2 0,-1 1 0,0-1-1,1 0 1,-1 0 0,0 0 0,1-1-1,-1 0 1,0-1 0,1 1 0,-1-1-1,0 0 1,0-1 0,-1 1 0,1-1 0,0-1-1,9-6 1,-2 0 84,0-1-1,-1 0 0,18-21 1,-24 25-103,-1 0 0,0-1 0,0 1-1,-1-1 1,0 0 0,-1 0 0,1 0 0,2-15 0,-2-3 51,-1 0 0,-2 0-1,0 0 1,-2 0 0,-6-41 0,5 56-61,0 1-1,-1 0 1,0 0 0,0 0 0,-1 0 0,0 1 0,-1 0 0,0-1-1,-1 2 1,0-1 0,0 1 0,-1-1 0,-11-9 0,13 13-13,-1 0 0,1 1 0,-1-1 1,-1 2-1,1-1 0,0 1 0,-1 0 0,0 0 0,0 0 1,0 1-1,0 0 0,0 1 0,0 0 0,0 0 1,0 0-1,-1 1 0,1 0 0,0 0 0,0 1 0,-11 2 1,-4 2 35,0 1 1,0 2-1,0 0 1,1 1-1,0 1 1,-22 15-1,32-17-256,0 0 0,0 0 0,1 1 0,-19 21 0,24-23-331,0 0-1,0 0 0,1 0 1,0 1-1,0 0 0,0 0 1,1 0-1,-3 14 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0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101 974 9240,'0'0'5500,"-2"-10"-4767,-6-33-33,8 43-661,0-1 1,0 0 0,0 1-1,0-1 1,-1 1 0,1-1-1,0 0 1,0 1-1,0-1 1,-1 1 0,1-1-1,0 1 1,-1-1-1,1 1 1,0-1 0,-1 1-1,1-1 1,-1 1 0,1 0-1,0-1 1,-1 1-1,1-1 1,-1 1 0,1 0-1,-1 0 1,0-1-1,1 1 1,-1 0 0,1 0-1,-1 0 1,1 0-1,-1-1 1,0 1 0,1 0-1,-1 0 1,1 0 0,-1 0-1,0 0 1,1 0-1,-1 1 1,1-1 0,-1 0-1,0 0 1,1 0-1,-1 1 1,1-1 0,-1 0-1,1 0 1,-1 1 0,1-1-1,-1 0 1,0 2-1,-20 17 1024,16-11-820,-1-1 0,1 1 0,1 0 0,0 1 0,0-1 0,0 1 0,1 0 0,0 0 0,1 0 0,-2 15 0,3-21-153,1 1-1,0-1 1,0 1 0,0-1 0,0 1-1,1-1 1,-1 0 0,1 1 0,0-1 0,0 1-1,0-1 1,0 0 0,0 0 0,1 1-1,0-1 1,0 0 0,0-1 0,0 1 0,0 0-1,0 0 1,1-1 0,-1 1 0,1-1-1,0 0 1,-1 0 0,1 0 0,0 0-1,0-1 1,0 1 0,1-1 0,6 3 0,-5-3-12,0 0 0,0 0 0,0-1 0,0 0 0,1 0 0,-1 0 0,0 0 0,0-1 0,0 0 0,1 0 0,-1 0 0,0 0 0,0-1 0,-1 0 0,1 0 0,0-1 0,-1 1 0,1-1 0,-1 0 0,0 0 0,0 0 0,0-1 0,0 1 0,0-1 0,3-5 0,-3 4-8,0 0 0,0 0 0,0-1-1,-1 0 1,0 1 0,0-1 0,0 0 0,-1 0 0,0 0 0,0-1 0,-1 1 0,1-1 0,-1 1 0,-1 0 0,1-1 0,-1 0 0,0 1 0,-1-1 0,0 1 0,-1-8 0,-15-28 546,14 35-445,0 0 0,0 0 0,0 0-1,1-1 1,0 1 0,0-1 0,-1-15-1,4 19-104,-1-1 0,1 1 0,-1 0 0,1 0 1,0 0-1,1 0 0,-1 0 0,1 0 0,0 0 0,0 0 0,0 0 0,0 1 0,1-1 0,-1 1 0,1 0 0,0-1 0,0 1 0,0 1 0,0-1 0,1 0 0,-1 1 0,1 0 0,0-1 0,-1 2 0,1-1 0,5-2 0,6-1 31,0 0 1,1 1-1,0 0 0,0 1 1,25-1-1,-27 3-89,1 0 0,-1 1 0,0 1 0,24 4 0,-34-4-8,0 0-1,0 0 1,0 0-1,0 1 1,0-1 0,0 1-1,-1 0 1,1 0-1,0 0 1,-1 1 0,0-1-1,1 1 1,-1 0-1,0 0 1,0 0 0,-1 0-1,1 1 1,-1-1-1,4 8 1,-3-4 0,0 0 0,0 0 0,-1 0 0,1 0 0,-2 1 0,1-1 0,-1 1 0,-1-1 0,1 1 0,-1 0 0,0-1 0,-1 1 0,0-1 0,0 1 0,-1-1 0,0 1 0,0-1 0,-5 11 0,5-13 0,-2 7 0,4-12 0,1 0 0,0 0 0,-1 0 0,1-1 0,-1 1 0,1 0 0,0 0 0,-1-1 0,1 1 0,-1 0 0,1 0 0,-1-1 0,1 1 0,-1-1 0,1 1 0,-1-1 0,0 1 0,1-1 0,-1 1 0,1-1 0,-1 1 0,1-2 0,137-157 0,-132 152 0,0 1 0,0 1 0,0-1 0,1 1 0,0 0 0,0 1 0,1 0 0,-1 0 0,1 0 0,0 1 0,-1 0 0,14-3 0,-19 6 0,-1 0 0,1 0 0,-1 0 0,1 1 0,-1-1 0,1 0 0,-1 1 0,1-1 0,-1 1 0,1-1 0,-1 1 0,0 0 0,1-1 0,-1 1 0,0 0 0,0 0 0,0 0 0,0 0 0,1 0 0,-1 0 0,0 0 0,-1 1 0,1-1 0,0 0 0,0 1 0,0-1 0,0 2 0,2 2 0,-1 1 0,1 0 0,-1-1 0,-1 1 0,3 9 0,1 15 0,2 1 0,1-1 0,19 46 0,-26-74 0,-1-1 0,1 1 0,0-1 0,0 1 0,0-1 0,0 1 0,0-1 0,0 0 0,0 0 0,0 1 0,0-1 0,1 0 0,-1 0 0,0 0 0,1 0 0,-1 0 0,1-1 0,-1 1 0,1 0 0,2 0 0,-1-1 0,0 1 0,0-1 0,0 0 0,0 0 0,-1 0 0,1-1 0,0 1 0,0-1 0,0 0 0,-1 0 0,4-1 0,6-4 0,0 0 0,0-1 0,-1 0 0,11-10 0,-20 16 0,21-18 0,-1 0 0,-1-2 0,0-1 0,-2 0 0,22-33 0,-4-3 0,35-75 0,-50 85 0,-2-1 0,25-97 0,2-107 0,-45 241 0,2-23 0,-4 34 0,0-1 0,0 0 0,0 1 0,0-1 0,0 0 0,-1 1 0,1-1 0,-1 0 0,1 1 0,-1-1 0,1 1 0,-1-1 0,0 0 0,0 1 0,-1-3 0,2 4 0,-1 0 0,1 0 0,0 0 0,0 0 0,0-1 0,-1 1 0,1 0 0,0 0 0,0 0 0,-1 0 0,1 0 0,0 0 0,0 0 0,-1 0 0,1 0 0,0 0 0,0 0 0,-1 0 0,1 0 0,0 0 0,0 0 0,-1 0 0,1 0 0,0 0 0,0 0 0,-1 0 0,1 0 0,0 0 0,0 1 0,0-1 0,-1 0 0,1 0 0,0 0 0,0 0 0,0 1 0,-1-1 0,1 0 0,0 0 0,0 0 0,0 1 0,0-1 0,0 0 0,-1 1 0,-6 13 0,4-9 0,-20 38 0,2 1 0,2 1 0,2 0 0,-14 63 0,20-60 0,-28 153 0,35-173 0,2 0 0,1 0 0,1 0 0,2 0 0,5 32 0,-4-40 0,-1-8 0,0 0 0,1 0 0,7 18 0,-9-26 0,1-1 0,0 1 0,-1-1 0,2 0 0,-1 0 0,0 0 0,1 0 0,-1 0 0,1 0 0,0-1 0,0 1 0,0-1 0,0 0 0,0 0 0,1 0 0,3 1 0,-5-2 0,1 0 0,-1-1 0,1 1 0,-1-1 0,1 0 0,0 0 0,-1 0 0,1 0 0,-1 0 0,1-1 0,-1 1 0,1-1 0,0 1 0,-1-1 0,0 0 0,4-2 0,37-21 0,-37 19 0,2 0 0,-1-1 0,0-1 0,9-10 0,18-17 0,-31 32 0,-1 1 0,0-1 0,1 0 0,-1 1 0,1 0 0,0 0 0,0 0 0,-1 0 0,1 0 0,0 0 0,0 1 0,0-1 0,3 1 0,-5 0 0,1 0 0,-1 1 0,0-1 0,1 1 0,-1 0 0,0-1 0,0 1 0,0 0 0,0 0 0,1-1 0,-1 1 0,0 0 0,0 0 0,-1 0 0,1 0 0,0 1 0,0-1 0,0 0 0,-1 0 0,1 0 0,0 3 0,12 29 0,-12-29 0,3 9 0,-1 0 0,-1 1 0,-1-1 0,0 1 0,0 0 0,-3 17 0,1 4 0,1-34 0,0-1 0,0 0 0,0 1 0,0-1 0,0 1 0,0-1 0,0 0 0,0 1 0,0-1 0,0 0 0,0 1 0,0-1 0,1 0 0,-1 1 0,0-1 0,0 0 0,0 1 0,0-1 0,1 0 0,-1 1 0,0-1 0,0 0 0,0 0 0,1 1 0,-1-1 0,0 0 0,1 0 0,-1 1 0,0-1 0,0 0 0,1 0 0,-1 0 0,0 0 0,1 1 0,-1-1 0,0 0 0,1 0 0,-1 0 0,1 0 0,-1 0 0,0 0 0,1 0 0,-1 0 0,0 0 0,1 0 0,-1 0 0,0 0 0,1 0 0,-1-1 0,0 1 0,1 0 0,-1 0 0,0 0 0,1 0 0,-1 0 0,0-1 0,1 1 0,-1 0 0,0 0 0,0-1 0,1 1 0,-1 0 0,0 0 0,0-1 0,1 1 0,22-21 0,-19 17 0,11-11 0,-12 12 0,0-1 0,1 0 0,0 1 0,-1 0 0,1 0 0,1 0 0,-1 0 0,0 0 0,8-2 0,-11 5 0,-1 0 0,1 0 0,-1 0 0,1 0 0,-1 0 0,1 0 0,-1 0 0,1 1 0,-1-1 0,1 0 0,-1 0 0,1 0 0,-1 1 0,1-1 0,-1 0 0,1 1 0,-1-1 0,1 1 0,-1-1 0,0 0 0,1 1 0,-1-1 0,0 1 0,1-1 0,-1 1 0,0-1 0,0 1 0,1-1 0,-1 1 0,0 0 0,6 21 0,-5-18 0,4 22 0,0 0 0,-2 0 0,-2 0 0,0 1 0,-1-1 0,-2 0 0,-1 0 0,-1 0 0,-1 0 0,-1-1 0,-13 34 0,12-38 0,-2-1 0,-1 0 0,0 0 0,-1-1 0,-1 0 0,-1-1 0,-1-1 0,0 0 0,-1 0 0,-1-2 0,-1 0 0,0-1 0,-35 22 0,42-31 0,-1 0 0,1-1 0,-1 0 0,0-1 0,0 0 0,-1-1 0,1 0 0,0-1 0,-1 0 0,1-1 0,-16-1 0,18 0 0,1 0 0,0 0 0,0 0 0,0-1 0,0 0 0,1-1 0,-1 0 0,0 0 0,1 0 0,0-1 0,0 0 0,0-1 0,0 0 0,1 0 0,0 0 0,-9-10 0,11 10 0,-5-6 0,1 0 0,0 0 0,1-1 0,0 0 0,-5-14 0,11 23 0,0 0 0,0-1 0,0 1 0,0-1 0,0 1 0,1-1 0,0 0 0,0 1 0,0-1 0,0 1 0,0-1 0,1 0 0,0 1 0,0-1 0,0 1 0,0-1 0,0 1 0,0 0 0,1 0 0,0-1 0,0 1 0,0 0 0,0 0 0,0 1 0,3-4 0,3-2 0,1 1 0,-1 0 0,1 1 0,0 0 0,1 0 0,-1 1 0,1 0 0,13-4 0,84-23 0,-89 28 0,17-4 0,1 1 0,0 2 0,63-1 0,-61 3 0,-30 2 0,0 0 0,0 0 0,0 1 0,0 0 0,13 3 0,0 0 858,-10-3-5689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2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8 930 10448,'0'0'6731,"-1"11"-6092,-5 34-16,6-44-566,-1 1 0,1-1-1,1 0 1,-1 1 0,0-1 0,0 1 0,0-1 0,1 0 0,-1 1-1,1-1 1,-1 0 0,1 0 0,-1 1 0,1-1 0,0 0 0,-1 0 0,1 0-1,0 0 1,0 0 0,0 0 0,0 0 0,0 0 0,0 0 0,0 0-1,1 0 1,-1-1 0,0 1 0,0 0 0,1-1 0,-1 1 0,0-1 0,0 0-1,1 1 1,-1-1 0,1 0 0,2 0 0,0 1 130,0-1 1,1 0-1,-1 0 0,1-1 1,-1 1-1,0-1 1,1 0-1,6-3 0,-1-1 41,-1 0 0,-1 0 0,1-1 0,-1-1-1,0 1 1,0-1 0,-1-1 0,0 0 0,9-12 0,0-3 494,-1-1 1,14-30 0,-24 41-222,-5 12-336,0-1 0,0 1 1,1-1-1,-1 1 0,1-1 0,0 1 0,-1-1 0,1 1 0,0 0 1,0-1-1,0 1 0,0 0 0,2-2 0,-3 18 1152,0-1-1102,1 1-1,1-1 1,0 0-1,5 20 1,-5-28-148,0 0 1,0 0-1,1 0 1,-1-1 0,1 1-1,0 0 1,1-1-1,-1 0 1,1 0-1,0 0 1,1 0-1,7 6 1,-9-9-68,0 0 0,1 0 0,-1-1 0,1 1 0,-1-1 0,1 0 0,0 0 0,0 0 0,-1-1 0,1 1 0,0-1 0,0 0 0,4 0 0,7-1 0,0-1 0,14-4 0,-16 3 0,-2 0 0,0 0 0,0-1 0,-1-1 0,1 0 0,-1 0 0,0-1 0,-1-1 0,1 1 0,-1-1 0,-1-1 0,1 0 0,-1 0 0,0-1 0,12-17 0,2-8 0,-1-1 0,31-69 0,-19 20 0,-4-1 0,18-92 0,-32 116 0,42-200 0,-53 242 0,-3 1 0,-6 47 0,-26 450 0,19-318 0,-42 210 0,52-360 0,-5 27 0,-1 0 0,-3-1 0,0 0 0,-3-1 0,-1 0 0,-22 38 0,30-61 0,-8 14 0,14-26 0,0 0 0,1 0 0,-1 0 0,0-1 0,0 1 0,0 0 0,0 0 0,0 0 0,0-1 0,0 1 0,0-1 0,0 1 0,0-1 0,-1 1 0,1-1 0,0 1 0,0-1 0,0 0 0,-2 0 0,2 0 0,-1 0 0,1-1 0,0 1 0,-1-1 0,1 1 0,0-1 0,0 1 0,0-1 0,0 0 0,0 0 0,0 1 0,0-1 0,0 0 0,0 0 0,0 0 0,0 0 0,0 0 0,1-1 0,-1 1 0,0 0 0,1 0 0,-1 0 0,0-2 0,-9-31 0,8 25 0,0-1 0,1 1 0,1-1 0,-1 0 0,1 0 0,1 1 0,0-1 0,0 1 0,5-17 0,-4 20 0,1-1 0,0 1 0,0-1 0,0 1 0,1 0 0,0 0 0,0 1 0,1-1 0,-1 1 0,1 0 0,0 0 0,1 0 0,-1 1 0,10-6 0,19-8 0,1 1 0,0 2 0,1 1 0,1 2 0,59-11 0,-88 22 0,1 0 0,-1 0 0,1 1 0,0 0 0,8 1 0,13 0 0,-30-1 11,0 0-1,0 0 1,0 0-1,0 0 1,0 0-1,1 0 1,-1 0-1,0 0 1,0 0-1,0 1 1,0-1 0,0 0-1,0 0 1,1 0-1,-1 0 1,0 0-1,0 0 1,0 0-1,0 0 1,0 0-1,0 1 1,0-1-1,0 0 1,0 0 0,1 0-1,-1 0 1,0 0-1,0 0 1,0 1-1,0-1 1,0 0-1,0 0 1,0 0-1,0 0 1,0 0 0,0 1-1,0-1 1,0 0-1,0 0 1,0 0-1,0 0 1,0 1-1,0-1 1,0 0-1,0 0 1,-1 0-1,-3 11 486,-7 6-5451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2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19295,'0'0'3344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3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0 459 10152,'0'0'8102,"12"-14"-7429,3-6-421,1-1 323,38-36 0,4-1 724,-24 23 167,75-61-1,-99 88-1268,-6 5 5,-1 0 0,1 1-1,-1-1 1,1 1 0,0 0-1,8-3 1,-11 4-160,0 1 0,0 0 0,0 0 0,0 0 0,0 0 0,0 0 0,0 0 0,0 1 0,-1-1 0,1 0 0,0 0 0,0 1 0,0-1 0,0 0 0,0 1 0,0-1 0,-1 1 1,1-1-1,0 1 0,0 0 0,-1-1 0,1 1 0,0 0 0,-1 0 0,1-1 0,0 1 0,-1 0 0,1 0 0,-1 0 0,0-1 0,1 1 0,-1 0 0,0 0 0,1 0 0,-1 0 0,0 0 0,0 0 0,0 1 0,8 34 398,-2 0 1,-1 1-1,-3 0 0,-2 60 0,2 14 288,0-76-292,1 0 0,1-1 0,12 44 0,-15-75-428,0-1-1,0 1 0,0 0 0,1 0 0,-1 0 1,1-1-1,-1 1 0,1-1 0,0 1 1,0-1-1,0 0 0,0 1 0,0-1 1,1 0-1,-1-1 0,1 1 0,2 1 1,-1-1-1,0 0 1,0-1 0,1 0 0,-1 0 0,0 0 0,0 0-1,1-1 1,-1 1 0,0-1 0,8-1 0,2-1 1,0-1-1,-1 0 1,1-1 0,-1 0 0,0-1 0,14-8 0,-15 7-9,-1-1 0,1 0 0,-2-1 0,1 0 0,-1-1 0,0 0 0,-1-1 0,15-19 0,-12 12 0,-1-1 0,-1 0 0,0 0 0,-2-1 0,8-22 0,-3-6 0,-1-1 0,-3 0 0,-2-1 0,2-52 0,-7 68 0,-1 0 0,-8-65 0,7 98 0,0-1 0,0 0 0,-1 0 0,1 1 0,0-1 0,0 0 0,0 0 0,0 1 0,0-1 0,0 0 0,0 0 0,0 0 0,0 1 0,1-1 0,-1 0 0,0 0 0,0 1 0,1-1 0,-1 0 0,0 0 0,1 1 0,-1-1 0,1 0 0,-1 1 0,1-1 0,-1 1 0,1-1 0,-1 0 0,1 1 0,0-1 0,-1 1 0,1 0 0,0-1 0,-1 1 0,1 0 0,0-1 0,0 1 0,-1 0 0,1 0 0,0-1 0,0 1 0,-1 0 0,1 0 0,0 0 0,0 0 0,0 0 0,-1 0 0,1 0 0,1 1 0,5 0 0,0 0 0,0 1 0,0 0 0,10 4 0,-15-5 0,68 22 0,91 18 0,-15-5 0,-142-35 0,-1 0 0,1-1 0,0 0 0,-1 1 0,1-1 0,6-1 0,3 0 0,-16 23 0,-7 24 852,3-23-5649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4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13768,'0'0'8762,"3"15"-7929,4 36 374,0 75 0,-6-82-339,0-23-156,-1 0 0,0 0 1,-6 28-1,6-46-497,-1-1-1,1 1 1,0 0 0,0 0 0,0-1 0,0 1 0,0 0 0,0 0 0,1-1-1,0 1 1,-1 0 0,2 3 0,-1-5-204,-1 0 0,0 0 0,0 1 0,1-1 1,-1 0-1,0 0 0,0 1 0,-1-1 0,1 0 0,0 0 0,0 1 0,-1-1 1,1 0-1,0 0 0,-1 0 0,1 1 0,-1-1 0,0 0 0,1 0 0,-1 0 0,0 0 1,0 0-1,1 0 0,-1 0 0,0-1 0,0 1 0,0 0 0,0 0 0,0-1 1,0 1-1,-2 1 0,-5 1 17,1 1 0,0-1 1,-15 4-1,14-5-25,-129 42-3,107-28 0,74-15 0,40-3 0,81 3 0,-127 1 0,-1-1 0,0-2 0,67-10 0,-91 10 0,-12 1 0,1 0 0,-1 1 0,1-1 0,-1 0 0,1 0 0,-1 0 0,1-1 0,-1 1 0,1 0 0,-1-1 0,0 1 0,1 0 0,-1-1 0,1 0 0,-1 1 0,0-1 0,1 0 0,-1 0 0,0 0 0,1-1 0,11-20 784,-6 12-5503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5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15472,'0'0'7086,"17"-3"-6262,180-23 1428,-107 19-999,0 4 1,112 11-1,-142-4-568,100 6 1735,-141-7-2207,-17-3-208,-1 1-1,1-1 0,0 1 0,-1-1 1,1 0-1,0 0 0,-1 0 0,1 0 1,-1 0-1,3-1 0,-4 1-4,0 0 0,0 0 0,0 0 0,0 0 0,0 0 0,0 0 0,0 0 0,0 0 0,0 0 0,-1 0 0,1 0 0,0 0 0,0-1 0,0 1 0,0 0 0,0 0 0,0 0 0,0 0 0,0 0 0,0 0 0,0 0 0,0 0 0,0 0 0,0-1 0,0 1 0,0 0 0,0 0 0,0 0 0,0 0 0,0 0 0,0 0 0,0 0 0,0 0 0,0 0 0,0-1 0,0 1 0,0 0 0,0 0 0,0 0 0,1 0 0,-1 0 0,0 0 0,0 0 0,0 0 0,0 0 0,0 0 0,0 0 0,0 0 0,0-1 0,0 1 0,0 0 0,0 0 0,1 0 0,-1 0 0,0 0 0,0 0 0,0 0 0,0 0 0,0 0 0,0 0 0,-7-2 0,-42-4 322,36 4-4689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5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15776,'0'0'3134,"12"7"-2619,-12-6-504,12 7 135,1-1 0,-1 0 0,1 0-1,0-1 1,1-1 0,26 7 0,-6-7 240,0-1 1,57-2 0,70-14 685,119-37 1227,-258 45-2070,47-16 671,-23 5 551,-37 14-561,-9 1-959,0 0 0,0 0-1,0 0 1,0 0 0,1 0 0,-1 0-1,0 0 1,0 0 0,0 0 0,0 0-1,0 0 1,0 0 0,0 0 0,1 0-1,-1 0 1,0 0 0,0 0 0,0 0-1,0 1 1,0-1-416,0 0 416,1 0 0,-1 0-1,0 0 1,0 1 0,0-1 0,0 0-1,0 0 1,0 0 0,0 0 0,0 0-1,0 0 1,0 0 0,0 1-1,0-1 1,0 0 0,0 0 0,0 0-1,0 0 1,0 0 0,0 0 0,0 0-1,0 0 1,-1 1 0,1-1 0,0 0-1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8.6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83 10248,'0'0'10241,"11"-3"-9977,59-17 465,107-17 0,125 15 1323,-270 22-1409,-31 0-667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5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1 13560,'0'0'1544,"-6"10"-947,-44 98 1665,-57 180 0,47-117-592,31-93 579,-28 119 0,57-196-2105,-1 0 1,1 0-1,0 0 1,0 1 0,0-1-1,0 0 1,0 0-1,0 1 1,0-1 0,0 0-1,0 0 1,0 0-1,1 1 1,-1-1 0,1 2-1,5-1-76,1-8-3424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2T01:40:26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163 122 15176,'0'0'4937,"-11"12"-4019,4-5-784,-5 6 89,1 0 0,0 1 0,1 0 0,0 0 0,-11 24 0,9-11 177,1 1 0,1 0 0,2 0 0,1 1 0,1 0 0,2 0 0,-2 48 0,6-64-185,1 0-1,0 0 1,1 0 0,0 0-1,1-1 1,1 1-1,0-1 1,10 20-1,-10-24-81,1 0 0,0 0-1,1 0 1,0-1 0,0 0-1,1 0 1,0-1-1,0 1 1,0-1 0,1-1-1,0 0 1,0 0-1,10 4 1,-8-4-14,1-2 1,0 1-1,-1-1 0,1-1 1,1 0-1,-1 0 0,0-1 1,0-1-1,1 0 0,-1 0 1,0-1-1,1-1 0,-1 0 1,0 0-1,0-1 0,0 0 1,14-8-1,0 0 36,0-2-1,-1-1 1,0 0-1,-2-2 0,1-1 1,18-20-1,-22 20-148,-2-1 0,0-1 0,-1-1 0,-1 0 1,-1-1-1,-1-1 0,19-42 0,-26 51-7,-1-1 0,0 0 1,-1 0-1,-1 0 1,0 0-1,-1-1 0,-1 1 1,0-1-1,-1 1 1,0-1-1,-1 1 0,-1-1 1,0 1-1,-1 0 1,-5-15-1,3 19 1,1 0 0,-1 1 0,-1-1 0,1 1 0,-2 0 0,1 1 0,-1-1 0,-1 1 0,1 1 0,-1-1 0,-1 1 0,1 1 0,-1-1 0,0 2 0,-1-1 0,-12-5 0,1 3 0,0 0 0,-1 1 0,1 1 0,-1 1 0,-1 1 0,-40-2 0,39 5 0,-1 0 0,1 2 0,-1 1 0,1 1 0,0 1 0,-30 9 0,45-10 0,0 0 0,1 1 0,-1-1 0,1 2 0,0-1 0,0 1 0,0 0 0,1 1 0,0 0 0,0 0 0,0 1 0,1 0 0,0 0 0,0 0 0,1 0 0,0 1 0,0 0 0,1 0 0,-7 18 0,6-8 219,0 1-1,2 0 1,-2 23-1,1 16-5139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5:08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4912,'0'0'32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5:12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7432,'0'0'96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5:13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6824,'0'0'280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5:33.5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3408,'0'0'9092,"11"5"-9007,33 17 0,-42-21-76,-1-1-1,0 1 0,1-1 0,-1 1 0,0-1 1,1 0-1,-1 1 0,1-1 0,-1 0 1,0 0-1,1 0 0,-1 0 0,1 0 1,-1 0-1,1-1 0,-1 1 0,0 0 1,1-1-1,-1 1 0,0-1 0,1 1 1,1-2-1,2-1 37,1 0 12,1 1-1,0 0 1,0 0-1,0 1 1,0-1 0,0 1-1,0 1 1,0 0-1,0 0 1,0 0 0,0 1-1,13 2 1,33 5 210,-19-2-178,45 13 1,-7-2-15,-50-13 20,0-2 0,37 1 1,-52-2-58,0 0 1,0 1 0,0-1-1,0 2 1,0-1 0,10 5-1,3 4 13,-15-9-43,-1 0 0,0 0 0,0 0 0,0 1 0,5 4 0,26 12-25,-26-13 17,-1 0 0,2 0 0,-1-1 0,0 0 0,1-1 0,0 0 0,15 4 0,-24-8 0,5 3 0,0 0 0,1 0 0,-1 1 0,0 0 0,-1 0 0,1 1 0,5 5 0,-5-4 0,2 0 0,-1-1 0,15 9 0,-17-10 0,0 0 0,0 1 0,0 0 0,-1-1 0,1 2 0,-1-1 0,0 0 0,-1 1 0,1 0 0,-1 0 0,0 0 0,-1 0 0,1 0 0,2 12 0,-1-6 18,0 0 0,2 0 1,9 18-1,-8-17 3,0 0 0,6 20 0,12 27 29,-6-16-18,-12-26-38,-3-9-2,0 0-1,-1 0 0,-1 0 1,1 0-1,-1 0 1,-1 1-1,1 10 1,-1-11 8,0 1 0,1 0 0,0-1 0,1 0 0,6 16 0,5 15 0,-10-25 0,1 0 1,0 0 0,9 16-1,-9-19 67,-1-4-73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5:43.5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1448 0 1800,'0'0'3223,"-6"12"-3039,-25 59 247,21-26 597,-1-11-248,-15 34 740,11-40-1172,0-1 0,-2-1-1,-1-1 1,-1 0-1,-1-1 1,-27 25 0,36-40-291,0 0 28,1 1 0,-12 15 0,1 0 85,7-7-66,0 0 1,1 0-1,-15 30 1,25-44-84,1 1 1,-1-1-1,1 0 0,-1 0 1,0-1-1,0 1 1,-1 0-1,1-1 1,-1 0-1,-4 3 1,-43 22 248,41-24-218,0 1 0,0 1-1,1-1 1,-16 13 0,13-9 13,0 0-1,-1-2 1,0 1 0,-29 10 0,15-6 34,-38 10 184,34-12-142,8-1-50,-11 4-4,28-12-75,1-1 11,0 1-1,0 0 1,0 0-1,0 0 1,0 1-1,0 0 1,1 0 0,-1 0-1,-6 4 1,4-1 30,0-1-1,0 1 1,0-2 0,-1 1 0,-8 2 0,-25 14 382,40-19-422,0-1 0,-1 1 1,1-1-1,0 0 0,0 0 1,0 1-1,0-1 1,-1 0-1,1 0 0,0 0 1,0 0-1,-2-1 1,-14 3 70,11 0-33,0 0-1,-1 0 1,1 0 0,-1-1-1,1 0 1,-1 0 0,-13 0-1,-24 4 159,-6-1 113,41-4-247,0 0 0,0 1 0,0 0 0,0 1 0,-9 2-1,6-1-1,0-1-1,-1-1 0,1 0 0,0 0 1,-1-1-1,-19-2 0,-12 0 262,-9-11 72,23 9-2639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28 4008,'0'0'4529,"-11"2"-4257,0 0-204,0 0 18,0 0-1,0 1 0,0 0 0,-18 8 1,14-4 13,-1 0 0,2 1 0,-1 1 0,1 0 0,0 1 0,1 0 0,0 1 0,1 1 0,0 0 0,1 1 0,-13 18 0,14-18 30,2 1 1,0-1 0,0 1-1,1 1 1,-8 25 0,13-34-84,1 0 0,0 0 0,0 0 0,0 1 0,1-1 1,0 1-1,0-1 0,1 0 0,-1 1 0,1-1 0,1 0 0,-1 0 1,1 1-1,0-1 0,1-1 0,5 12 0,-2-7 17,0 0-1,1 0 1,1-1-1,-1 0 0,1 0 1,1-1-1,-1 0 1,14 9-1,-20-15-42,1 0 0,-1-1-1,1 1 1,0-1 0,0 0 0,0 0-1,0 0 1,0 0 0,0 0-1,0 0 1,0-1 0,0 0 0,0 1-1,0-1 1,0 0 0,0-1 0,0 1-1,0 0 1,0-1 0,0 0 0,0 0-1,0 0 1,0 0 0,0 0-1,0 0 1,-1-1 0,1 1 0,0-1-1,-1 0 1,1 0 0,-1 0 0,0 0-1,0 0 1,0-1 0,0 1 0,2-4-1,6-7 65,-2 0-1,0 0 1,-1-1-1,0 0 1,-1-1-1,8-29 1,13-94 417,-20 91-293,-4 31-62,0 1 1,-2 0 0,0-1-1,-1 1 1,0-1 0,-1 1-1,-1-1 1,-6-25 0,4 29 448,7 23-179,2 9-354,7 25 27,71 329 239,-76-320-280,-2 1-1,-4 78 1,-5-98-13,-2-1 0,-1 1 0,-1-2 1,-23 59-1,27-83-17,0 0 0,0 0 0,-1 0-1,0 0 1,-1-1 0,1 0 0,-2 0 0,-12 13 0,16-19-5,0 1 1,0-1-1,0 1 0,-1-1 1,1 0-1,-1 0 0,1-1 0,-1 1 1,0-1-1,0 0 0,1 0 0,-1 0 1,0 0-1,0 0 0,0-1 1,0 0-1,0 0 0,0 0 0,0 0 1,0-1-1,0 0 0,0 0 1,0 0-1,-6-2 0,-5-5 34,0-1 0,1 0 0,0 0 0,1-1 0,0-1 0,-15-17-1,14 15 14,9 8-30,0 1 0,1-1 0,-1 0 0,1 0 0,0 0 0,1-1 0,-6-9 0,8 12-22,0 0 0,0-1 0,0 1 0,1 0 0,-1 0 0,1 0 1,0-1-1,0 1 0,0 0 0,1 0 0,-1-1 0,1 1 0,-1 0 0,1 0 0,0 0 0,0 0 0,3-5 0,3-6 7,1 0-1,0 0 0,2 1 0,-1 0 0,1 1 0,14-13 0,77-63 51,-40 37-49,17-12-5,-40 32 23,55-54 0,17-23 45,-18 17 15,-84 83-89,1 0-1,-1 1 0,1 0 0,1 1 1,-1 0-1,1 0 0,0 1 0,0 0 0,1 1 1,-1 0-1,16-4 0,15-6 0,-31 10-4,0 0 1,0 1 0,0 0 0,1 0 0,-1 1 0,14 0-1,-3-3 102,-19 3-28,-13 5-31,-7 4-17,0 0-1,1 1 0,1 2 1,-1-1-1,-17 15 1,2 2-5,-39 39 0,61-55-17,1 0 0,0 1-1,0 0 1,1 1 0,1 0 0,0 0 0,-9 22 0,13-28 1,1 0 0,0 0-1,1 1 1,0-1 0,-1 1 0,2-1 0,-1 1 0,1-1-1,0 1 1,1 0 0,-1-1 0,1 1 0,1-1-1,-1 1 1,1-1 0,0 0 0,1 0 0,3 9-1,-4-13-3,-1 1 0,1-1-1,-1 0 1,1 1-1,0-1 1,0 0 0,0 0-1,0 0 1,0-1-1,1 1 1,-1 0 0,1-1-1,-1 1 1,1-1-1,-1 0 1,1 0 0,0 0-1,-1 0 1,1 0-1,0-1 1,0 1 0,-1-1-1,1 0 1,0 0-1,0 0 1,0 0 0,0 0-1,-1-1 1,1 1-1,0-1 1,0 0 0,-1 0-1,1 0 1,0 0-1,2-2 1,4-1-2,0 0-1,-1-1 1,0-1-1,0 1 1,0-1-1,-1 0 1,0-1-1,0 0 1,6-8-1,2-7 55,-1 0-1,-2-1 1,0 0 0,-1-1-1,11-35 1,-21 46 42,1 29-57,0-7-29,0 0 1,1 0-1,1 0 0,-1 0 0,2-1 0,-1 1 0,1-1 0,0 0 0,1-1 0,9 12 0,-4-6 41,1-1-1,0 0 0,1 0 1,0-1-1,28 17 0,-38-27-35,-1 0-1,1 0 1,-1-1-1,1 1 1,-1-1-1,1 1 1,-1-1 0,1 0-1,0 0 1,-1 0-1,1 0 1,-1-1-1,1 1 1,-1-1-1,1 0 1,-1 1-1,1-1 1,-1 0-1,1 0 1,-1-1-1,0 1 1,0 0-1,0-1 1,0 1-1,0-1 1,2-2-1,4-3 29,-1-1-1,0 1 0,0-2 0,10-15 0,-5 5 48,-2 1-1,0-2 1,-1 1 0,-1-1-1,-1 0 1,-1-1 0,4-22-1,2-12-20,-12 51-73,0 15-30,-1 12 19,1 0 0,2-1 0,0 1 0,1 0 0,8 25 0,-6-28 16,-2-10 0,0 0 0,0 0 0,9 16 0,-11-24 0,1 1 0,-1-1 0,1 1 0,0-1 0,0 0 0,0 0 0,0 0 0,0 0 0,0 0 0,1 0 0,-1 0 0,1-1 0,-1 0 0,1 1 0,-1-1 0,1 0 0,5 2 0,-6-3 2,0 0-1,0 0 0,0 0 1,0 0-1,0-1 0,0 1 0,0 0 1,-1-1-1,1 1 0,0-1 1,0 0-1,0 1 0,-1-1 1,1 0-1,0 0 0,-1 0 0,1 0 1,-1 0-1,1-1 0,1-1 1,28-34 44,-16 18-30,32-43 12,-7 8 29,-15 29-20,-23 24-30,-1-1 1,1 1-1,0 0 1,0-1-1,0 1 0,0 0 1,0 0-1,0 1 1,0-1-1,0 0 0,0 0 1,4 0-1,-5 2-4,-1-1-1,1 0 1,-1 1-1,1-1 1,0 1-1,-1-1 1,1 1-1,-1-1 1,1 1-1,-1-1 0,0 1 1,1-1-1,-1 1 1,0 0-1,1-1 1,-1 1-1,0 0 1,1-1-1,-1 1 1,0 0-1,0-1 1,0 1-1,0 0 1,0 0-1,3 21 7,-2-20-5,-2 59 14,0-50-17,0 0 1,1 0-1,0 0 0,1 0 1,0 0-1,1 0 1,3 12-1,-5-22-2,1 0 1,-1-1-1,0 1 0,0-1 0,1 1 0,-1-1 0,0 1 1,1-1-1,-1 1 0,1-1 0,-1 1 0,1-1 0,-1 0 1,1 1-1,-1-1 0,1 0 0,-1 1 0,1-1 1,-1 0-1,1 0 0,0 0 0,-1 1 0,1-1 0,-1 0 1,1 0-1,0 0 0,-1 0 0,1 0 0,-1 0 0,1 0 1,0 0-1,-1 0 0,1 0 0,-1 0 0,1-1 0,0 1 1,-1 0-1,1 0 0,-1-1 0,1 1 0,-1 0 0,1-1 1,0 0-1,23-18 11,101-111 127,-124 129-140,0-1 0,0 1 1,1 0-1,-1-1 0,1 1 0,-1 0 0,1 0 1,0 0-1,-1 0 0,1 0 0,0 0 0,0 1 1,-1-1-1,4 0 0,-4 1 2,0 0-1,0 0 1,0 0 0,0 0 0,0 0-1,0 1 1,-1-1 0,1 0 0,0 1-1,0-1 1,0 1 0,0-1 0,-1 1-1,1-1 1,0 1 0,-1-1-1,1 1 1,0 0 0,-1-1 0,1 1-1,-1 0 1,1 0 0,-1-1 0,1 1-1,-1 0 1,1 0 0,-1 0-1,0 0 1,1 0 0,29 69 80,-28-67-78,-1 0 0,0 0 0,1-1 0,0 1 1,-1 0-1,1-1 0,0 0 0,0 1 0,0-1 0,1 0 1,-1 0-1,1 0 0,-1 0 0,1 0 0,-1-1 0,1 1 1,0-1-1,4 1 0,-5-1 0,0-1-1,1 1 1,-1-1 0,0 0-1,1 0 1,-1 0 0,1 0-1,-1 0 1,1-1 0,-1 1-1,0-1 1,1 0-1,-1 1 1,0-1 0,0 0-1,0 0 1,1-1 0,-1 1-1,0 0 1,0-1 0,-1 1-1,1-1 1,0 1 0,1-3-1,7-9 10,0 0 0,-1-1 0,-1 0 0,-1-1 0,0 0 0,0 0 0,-2 0 0,6-23 0,-5 17 5,1 0 0,1 0 0,1 1 0,12-21 1,-15 30 7,-5 9-15,0 0 0,0 0 0,1-1 0,-1 1 1,0 0-1,1 1 0,-1-1 0,1 0 0,-1 0 0,1 1 1,0-1-1,2-1 0,-3 3-6,-1 0-1,0 0 1,1 0 0,-1 0 0,1 0 0,-1 0-1,1 0 1,-1 0 0,0 0 0,1 0-1,-1 0 1,0 0 0,1 0 0,-1 1-1,1-1 1,-1 0 0,0 0 0,1 0-1,-1 1 1,0-1 0,1 0 0,-1 0-1,0 1 1,0-1 0,1 0 0,-1 1 0,0-1-1,0 0 1,0 1 0,1-1 0,-1 1-1,0 0 1,6 14 11,-6-13-9,5 17 15,-1 0 0,-1 1 1,-1 0-1,-1 0 1,-2 30-1,-16 101-29,16-148 14,0 0 0,1-1 0,-1 1 0,0 0-1,-1 0 1,1 0 0,0-1 0,-1 1 0,1-1 0,-1 1-1,0-1 1,0 1 0,0-1 0,-4 4 0,5-6 0,-1 1-1,1 0 1,-1 0 0,1 0 0,0-1-1,-1 1 1,0 0 0,1-1 0,-1 0 0,1 1-1,-1-1 1,1 0 0,-1 0 0,0 0-1,1 0 1,-1 0 0,1 0 0,-1 0-1,0 0 1,1-1 0,-1 1 0,1-1 0,-1 1-1,1-1 1,-1 0 0,1 1 0,-1-1-1,1 0 1,-2-1 0,1 0 6,0 0 0,0 0 0,0 0 0,0-1 0,0 1 0,0 0 0,0-1 0,1 1 0,-1-1 0,1 0 0,0 1 0,0-1 1,0 0-1,-1-4 0,3 6-8,0 0 0,-1 0 0,1 0 0,0 0 0,0 0 0,0 0 0,0 1 1,0-1-1,0 0 0,0 1 0,0-1 0,0 0 0,0 1 0,0-1 0,0 1 0,0-1 1,0 1-1,2 0 0,22-5 7,18 8-3,0 1 0,66 17-1,-95-18 37,0 1-1,0 0 1,-1 1-1,25 13 1,-30-13-792,1 0 0,-1 1 0,0 0 1,9 9-1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10656,'0'0'1552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5416,'0'0'398,"10"-1"-76,2 1-255,13-1 513,48-7 0,-67 8-412,0-1 0,-1-1 0,1 1 0,0-1 0,-1 0 0,1 0 0,-1-1 0,0 0 0,0 0 0,0 0 0,0 0 0,0-1 0,-1 1-1,0-1 1,6-7 0,-9 9-109,1 0-1,-1 0 0,-1 0 0,1 0 0,0 0 0,0 0 0,-1 0 1,1 0-1,-1-1 0,0 1 0,1 0 0,-1 0 0,0-1 0,0 1 1,-1 0-1,1 0 0,0-1 0,-1 1 0,0 0 0,1 0 0,-1 0 1,0 0-1,0 0 0,0 0 0,0 0 0,-2-3 0,0 2 3,1 0-1,-1 0 1,1 0-1,-1 1 1,0-1-1,0 1 1,0-1-1,0 1 1,0 0-1,-1 0 1,1 1-1,-1-1 1,1 1-1,-7-2 1,4 2-17,1 0 1,-1 1-1,0 0 1,0 0-1,0 0 1,0 1-1,1 0 1,-1 0-1,0 0 1,1 1-1,-1 0 1,1 0-1,-1 0 1,1 1-1,0-1 1,-7 6-1,8-5-15,0 0 1,0 0-1,0 1 0,0-1 0,1 1 1,0 0-1,0 0 0,0 0 0,0 0 1,1 0-1,-1 1 0,1-1 0,0 1 1,1 0-1,-1-1 0,1 1 0,0 0 1,0 0-1,0 0 0,0 5 0,2 1 51,0 1-1,1-1 0,0 0 1,0 0-1,1 0 0,1 0 1,0 0-1,0-1 0,1 1 1,1-1-1,9 14 0,-12-19-21,1-1-1,-1 0 0,1 0 1,-1-1-1,1 1 0,0-1 1,1 0-1,-1 0 1,0 0-1,1-1 0,0 0 1,5 3-1,-6-4-8,0 0-1,1-1 1,-1 1 0,0-1-1,0 0 1,0 0 0,1 0-1,-1 0 1,0-1 0,0 1-1,0-1 1,0-1 0,0 1-1,0 0 1,0-1 0,8-4-1,7-7 129,0 0 0,0-2 0,-2 0-1,31-34 1,18-15 277,-32 30-178,8-5 226,-42 39-494,0-1-1,1 1 0,-1 0 0,0 0 0,0 0 0,1-1 1,-1 1-1,0 0 0,1 0 0,-1 0 0,0 0 0,1 0 1,-1-1-1,0 1 0,1 0 0,-1 0 0,0 0 1,1 0-1,-1 0 0,0 0 0,1 0 0,-1 0 0,0 0 1,1 0-1,-1 1 0,0-1 0,1 0 0,-1 0 0,0 0 1,1 0-1,-1 0 0,0 1 0,1-1 0,-1 0 0,7 15 139,-4 20-10,-3-33-126,-2 186 805,12-201-592,-3 5-193,67-106 176,-14 19-35,-57 88-152,1 1-1,0 1 0,1-1 0,-1 1 0,1-1 0,0 1 1,1 0-1,-1 1 0,1 0 0,9-6 0,-14 10-15,0-1 0,-1 1 0,1 0 0,0 0 0,0-1-1,-1 1 1,1 0 0,0 0 0,0 0 0,-1 0 0,1 0 0,0 0-1,0 0 1,-1 1 0,1-1 0,0 0 0,-1 0 0,1 0-1,0 1 1,0-1 0,-1 0 0,1 1 0,-1-1 0,1 1 0,0-1-1,-1 1 1,1-1 0,-1 1 0,1-1 0,-1 1 0,1-1-1,-1 1 1,1 0 0,-1-1 0,1 2 0,6 29 55,-6-23-52,27 201 78,-27-202-75,0 1-1,1-1 1,0 0 0,0 0-1,1 0 1,0 0 0,0-1-1,0 1 1,1-1 0,8 11-1,-10-15-3,0 1-1,0-1 0,1 0 0,-1 0 1,1 0-1,-1 0 0,1 0 0,0-1 1,0 1-1,-1-1 0,1 0 1,0 0-1,0 0 0,0 0 0,0 0 1,1-1-1,-1 1 0,0-1 1,0 0-1,0 0 0,0 0 0,1 0 1,-1-1-1,0 1 0,0-1 0,6-1 1,2-3 13,0 0 0,0-1 0,0 0 0,0 0 0,-1-1 0,0-1 0,0 0 0,-1 0 1,0-1-1,-1 0 0,0 0 0,0-1 0,-1 0 0,0 0 0,-1-1 0,0 0 0,0 0 0,-1-1 0,-1 1 1,4-18-1,-7 27-11,-1 0 0,0-1 0,0 1 0,0 0 0,0-1 0,-1 1 0,1 0 1,0-1-1,-1 1 0,0 0 0,1 0 0,-1 0 0,0 0 0,0-1 0,0 1 0,-1 0 0,1 1 1,0-1-1,-1 0 0,1 0 0,-4-2 0,4 3-1,0 0-1,-1 0 0,1 0 1,-1 0-1,1 0 1,0 0-1,-1 1 1,0-1-1,1 0 1,-1 1-1,1 0 0,-1-1 1,0 1-1,1 0 1,-1 0-1,1 0 1,-1 0-1,0 0 1,1 0-1,-1 0 0,0 0 1,1 1-1,-1-1 1,0 1-1,1-1 1,-1 1-1,1 0 1,-1-1-1,1 1 1,-3 2-1,-1 2 4,0 0 0,1 0 0,0 0 0,-1 0 0,2 1-1,-1 0 1,1 0 0,0 0 0,0 0 0,0 0 0,1 0 0,-2 12 0,2-12-10,1 0 1,-1 1-1,2-1 1,-1 0-1,1 1 0,0-1 1,0 1-1,1-1 1,-1 0-1,2 1 1,-1-1-1,1 0 1,4 11-1,-3-10 0,1-1-1,1 0 0,-1 0 1,1-1-1,0 0 1,0 1-1,0-1 1,1-1-1,-1 1 1,1-1-1,1 0 1,-1-1-1,0 1 1,1-1-1,0 0 1,0-1-1,-1 0 1,2 0-1,-1 0 1,0-1-1,0 0 1,0 0-1,1-1 1,-1 0-1,0 0 1,0-1-1,1 0 1,-1 0-1,0-1 1,0 0-1,0 0 1,0 0-1,-1-1 1,1 0-1,0-1 1,-1 1-1,0-1 1,7-6-1,19-21 13,-1-1-1,26-36 1,-45 54-11,-12 13 0,1 0 0,0 0 0,0 0 0,-1 0 0,1 0 0,0 1 0,0-1 0,0 0 0,0 0 0,0 1 0,0-1 0,0 1 0,1-1 0,-1 1 0,0-1 0,1 1 0,-1 0 0,0 0 0,-1 0 0,1 0 0,0 0 0,-1 0 0,1 0 0,-1 1 0,1-1 0,0 0 0,-1 0 0,1 1 0,-1-1 0,1 0 0,-1 1 0,1-1 0,-1 1 0,1-1 0,-1 1 0,1-1 0,-1 1 0,1 0 0,2 4 0,0 1 0,-1-1 0,0 1 0,0 0 0,2 7 0,0 1 0,-1-4 2,0 0-1,1 0 0,0 0 0,9 13 0,-10-19 1,0-1-1,0 0 0,0 1 0,0-1 1,0 0-1,1-1 0,0 1 1,-1-1-1,1 1 0,0-1 0,0 0 1,0 0-1,5 1 0,0-1 7,0 0 0,0 0 0,0-1 0,0 0-1,0 0 1,0-1 0,0-1 0,0 1 0,0-1-1,-1-1 1,1 0 0,0 0 0,0-1 0,-1 0 0,0 0-1,1-1 1,-1 0 0,13-9 0,-2 0 13,-1-1 1,0 0-1,-1-1 1,-1-1-1,-1-1 1,18-23-1,-27 32 0,-2 4 2,0-1 0,-1 0 0,1 0 0,-1 0 0,0 0 0,-1-1 0,3-5 0,-5 11-21,0-1 0,0 1 0,0 0 0,1 0 0,-1 0 0,0 0-1,0-1 1,0 1 0,0 0 0,0 0 0,0 0 0,0-1 0,0 1 0,0 0-1,0 0 1,0 0 0,0 0 0,0-1 0,0 1 0,-1 0 0,1 0-1,0 0 1,0 0 0,0-1 0,0 1 0,0 0 0,0 0 0,0 0 0,0 0-1,-1-1 1,1 1 0,0 0 0,0 0 0,0 0 0,0 0 0,0 0 0,-1 0-1,1 0 1,0 0 0,0 0 0,0-1 0,0 1 0,-1 0 0,1 0 0,0 0-1,0 0 1,0 0 0,-1 0 0,1 0 0,0 0 0,0 0 0,0 0-1,0 0 1,-1 0 0,1 1 0,0-1 0,0 0 0,0 0 0,-1 0 0,1 0-1,-13 8 27,10-6-26,-8 6 4,1 1-1,0 0 0,0 0 0,1 1 1,0 0-1,-15 22 0,19-24-7,0 1 0,0-1 0,1 1 0,0 0 1,0-1-1,1 2 0,1-1 0,-1 0 0,1 1 0,-1 16 0,3-22-2,1-1-1,-1 1 1,0 0 0,1 0-1,0 0 1,0-1-1,0 1 1,0 0-1,1-1 1,-1 1 0,1-1-1,0 0 1,0 1-1,0-1 1,1 0-1,-1 0 1,6 5 0,-6-7 5,0 0-1,0 1 1,0-1 0,0 0 0,0 0 0,1 0 0,-1 0 0,0 0-1,0-1 1,1 1 0,-1-1 0,1 1 0,-1-1 0,0 0 0,1 0-1,-1 0 1,1 0 0,-1-1 0,0 1 0,1-1 0,-1 1 0,0-1-1,1 0 1,-1 0 0,0 0 0,0 0 0,0 0 0,4-3 0,1-1 16,0 0-1,-1-1 1,0 0 0,0 0 0,0 0 0,-1-1 0,0 0 0,0 0 0,5-11 0,2-6 82,13-43 0,-12 28 20,-2 17-12,-10 22-105,-1 0 0,0 0-1,0 0 1,0 0 0,1 0 0,-1 0 0,0 0 0,0 0 0,0 0-1,0 0 1,1 1 0,-1-1 0,0 0 0,0 0 0,0 0-1,0 0 1,1 0 0,-1 1 0,0-1 0,0 0 0,0 0-1,0 0 1,0 0 0,0 1 0,0-1 0,0 0 0,1 0 0,-1 0-1,0 1 1,0-1 0,0 0 0,0 0 0,0 0 0,0 1-1,0-1 1,0 0 0,0 0 0,0 0 0,0 1 0,-1-1-1,1 0 1,0 0 0,0 0 0,0 1 0,0-1 0,0 0 0,0 0-1,-4 51 102,2-37-95,-4 80 3,-12 101-7,13-169-4,0 1 0,-2-1 0,-1-1-1,-1 1 1,-17 31 0,23-52 3,0 1 1,0-1-1,-1-1 0,0 1 0,0 0 0,0-1 0,-1 0 0,1 0 0,-1 0 0,0-1 1,0 1-1,0-1 0,0 0 0,-7 2 0,9-4 0,1-1 1,-1 0 0,0 0-1,1 0 1,-1 0-1,1 0 1,-1 0-1,0-1 1,1 1-1,-1-1 1,1 1-1,-1-1 1,1 0 0,0 0-1,-1-1 1,1 1-1,0 0 1,0-1-1,0 1 1,0-1-1,0 0 1,0 1-1,0-1 1,-2-3-1,2 3 2,1 0-1,-1-1 0,0 1 0,1 0 0,0-1 0,-1 1 1,1-1-1,0 0 0,0 1 0,0-1 0,1 0 0,-1 0 1,1 0-1,-1 1 0,1-1 0,0 0 0,0 0 0,0 0 0,1 0 1,-1 0-1,2-4 0,1 0 0,0 1 0,0-1 0,1 1 0,0 0 0,0 0 0,0 1 0,1-1 0,0 1 0,0 0-1,0 0 1,10-6 0,4-1-17,0 1 0,29-12-1,-29 14-5,0 0 0,31-21-1,1-7 4,-25 20-4,-1-1 0,-1-1 1,0-1-1,-2-1 0,31-37 1,6-29-19,-28 38 118,-26 46 4,-4 10-50,-4 11-10,0-5 3,1 1 1,0-1-1,0 19 1,2-28-16,0 1 1,1 0-1,-1 0 1,1 0-1,0 0 1,0 0 0,1-1-1,-1 1 1,1 0-1,0-1 1,0 1-1,4 5 1,-5-9-7,0 0-1,0-1 1,-1 1-1,1 0 1,0-1 0,0 1-1,0 0 1,0-1 0,0 1-1,0-1 1,0 1 0,0-1-1,0 0 1,0 1-1,0-1 1,0 0 0,0 0-1,0 0 1,0 0 0,0 0-1,0 0 1,0 0-1,0 0 1,0 0 0,0 0-1,0-1 1,0 1 0,0 0-1,0-1 1,0 1 0,0-1-1,0 1 1,0-1-1,0 1 1,0-1 0,-1 0-1,3-1 1,4-3 26,0-1 0,-1-1 0,9-10 0,-6 7 10,-7 8-32,0 0 0,0 0 1,-1 1-1,1-1 0,0 1 0,0-1 0,0 1 1,1 0-1,-1 0 0,0 0 0,0 0 0,1 0 1,-1 1-1,1-1 0,-1 0 0,0 1 1,1 0-1,-1 0 0,5 0 0,-4 0 1,0 1-1,0 0 1,0 0-1,0 0 1,0 1-1,-1-1 1,1 1-1,0-1 1,-1 1-1,1 0 1,-1 0-1,0 0 1,4 4-1,0 0 7,-2 1-1,1-1 0,-1 1 1,0 0-1,0 0 1,-1 1-1,0-1 0,0 0 1,0 1-1,-1 0 1,1 9-1,-2-3 5,-1 0 1,-1-1-1,0 1 1,0 0-1,-1 0 1,-1-1-1,-1 1 1,0-1-1,-8 20 1,7-23-4,0 1 0,-1-1 0,0 0 0,0-1 0,-1 1 0,0-1 0,-1-1 1,0 1-1,0-1 0,-1-1 0,-15 12 0,20-17-13,0 0 0,1-1 1,-1 1-1,0-1 0,0 0 1,0 1-1,0-2 0,0 1 0,0 0 1,0-1-1,0 0 0,-1 0 1,1 0-1,0 0 0,0-1 0,0 0 1,0 0-1,0 0 0,0 0 1,0 0-1,0-1 0,1 0 0,-1 0 1,0 0-1,1 0 0,-6-5 1,9 7-6,-1-1 0,1 1 0,0 0 0,0-1 0,0 1 0,0-1 0,0 1 0,0-1 0,0 1 0,0-1 0,0 1 1,0 0-1,0-1 0,0 1 0,0-1 0,0 1 0,0-1 0,0 1 0,0 0 0,1-1 0,-1 1 0,0-1 0,0 1 1,0 0-1,1-1 0,-1 1 0,0 0 0,1-1 0,-1 1 0,0 0 0,1-1 0,-1 1 0,0 0 0,1-1 0,16-11 0,-15 10 0,15-10-21,0 1 0,1 1 0,0 0 0,0 1 0,31-9 0,-43 16 16,59-20 58,-60 19-36,1 1 1,-1-1-1,1 0 1,-1-1-1,0 1 1,0-1-1,0 0 0,6-8 1,21-27 138,59-67 584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29.2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33 10040,'0'0'8637,"11"2"-8152,70 4 901,137-6-1,-75-4 192,-136 5-1477,0-1 0,0 0 0,1-1 0,-1 0-1,0 0 1,0-1 0,0 0 0,0 0 0,0 0 0,0-1 0,-1 0 0,1 0 0,-1-1 0,6-4 0,-2 2-3326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5120,'0'0'6960,"6"12"-6332,-6-12-623,5 9 102,-1 0-1,0 0 0,0 1 0,-1-1 1,-1 1-1,0 0 0,0-1 0,-1 1 0,1 18 1,-4-4 134,-1-1-1,-1-1 1,0 1 0,-2-1 0,-14 36 0,14-44-83,0-1-1,-1-1 0,0 1 0,-1-1 1,0 0-1,-1-1 0,0 0 1,-1 0-1,0-1 0,-15 11 0,23-19-114,1-1 0,-1 0 0,0 0 0,0 0 0,0 0 0,0 0-1,0 0 1,0-1 0,0 1 0,0-1 0,-1 1 0,1-1-1,0 0 1,0 0 0,0 0 0,0 0 0,-1 0 0,1 0-1,0-1 1,-4 0 0,5 0-30,1 1 1,-1 0-1,0-1 0,0 1 0,0-1 1,1 1-1,-1-1 0,0 0 0,1 1 1,-1-1-1,1 0 0,-1 1 0,1-1 1,-1 0-1,1 0 0,-1 0 1,1 1-1,0-1 0,-1 0 0,1-1 1,-1 0-15,1 0 1,0 1 0,0-1 0,0 0 0,1 0 0,-1 0 0,0 0 0,1 1 0,-1-1 0,1 0 0,-1 0 0,1 1 0,1-4 0,12-19-2297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4816,'0'0'7849,"11"-10"-7353,-4 4-405,4-4 128,0 1 0,1-1 1,0 2-1,0 0 0,20-10 1,-28 16-113,-1 1 0,0 0 0,1 0 0,-1 0 0,1 0 0,-1 1 0,1-1 0,-1 1 0,1 0 0,5 0 0,-7 1-54,0-1 0,-1 1 0,1 0 0,0-1 0,0 1 1,0 0-1,-1 0 0,1 0 0,0 1 0,-1-1 0,1 0 0,-1 1 1,1-1-1,-1 0 0,0 1 0,0 0 0,0-1 0,0 1 0,2 3 0,6 15 128,-2 1-1,0 0 0,-1 0 0,-1 1 0,0-1 0,1 33 0,9 42 262,-13-84-352,2-1 1,0 1-1,0 0 0,1-1 1,0 0-1,1 0 0,11 15 1,-17-26-79,1 1 0,-1 0 1,1 0-1,0-1 1,-1 1-1,1 0 0,0-1 1,-1 1-1,1-1 0,0 1 1,0-1-1,0 1 1,0-1-1,-1 0 0,1 1 1,0-1-1,0 0 0,0 0 1,0 0-1,0 1 1,0-1-1,0 0 0,0 0 1,0 0-1,1-1 0,0 1 5,0-1-1,-1 0 0,1 0 0,0 0 0,-1 0 1,1 0-1,0 0 0,-1 0 0,0-1 0,1 1 1,2-4-1,3-5 36,0 0 0,-1-1 0,7-13 0,-10 17-19,17-41 133,-1-1-1,-3-1 1,13-68-1,-9 37 65,-14 56-57,2 1 1,19-41-1,-26 64-161,0-1-1,0 1 1,0 0 0,1 0 0,-1-1-1,0 1 1,1 0 0,-1 0-1,1 0 1,0 1 0,-1-1-1,1 0 1,0 0 0,-1 1 0,1-1-1,0 1 1,0 0 0,-1-1-1,1 1 1,0 0 0,0 0 0,0 0-1,3 1 1,45 7 47,-44-7-50,30 6 94,58 3 0,-59-4 422,-33-4-548,-2 1-1,1-1 1,0 0-1,0 0 1,-1 0 0,1 1-1,-1-1 1,1 3-1,-1 2-2913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8136,'0'0'4089,"-2"11"-3424,-22 184 2341,19-158-2307,3-29-406,1 1 0,0 0 1,0-1-1,1 1 0,1 10 0,11-26 680,17-42-2611,-28 45 498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9848,'0'0'-128,"15"1"470,20 1 247,0-1-1,1-1 0,-1-2 0,57-11 0,-49 7 202,66-16 1253,-71 14-1253,-17 7-2412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2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4312,'0'0'5820,"12"-13"-5272,2-1-385,1-1 54,0-1 0,-2-1 1,16-23-1,-6 2 514,28-66-1,0-2 793,-50 103-1405,0 0 0,0 0 0,0 0 0,0 0 0,0 0 0,-1 0 0,1 0 0,-1 0 0,0-1 0,0-3 1,0 1 91,0 5-25,-13 2 723,9 3-866,1 0 0,0 0 0,0 1 0,1-1-1,-1 1 1,1-1 0,0 1 0,1 0 0,-1 0 0,1 0 0,-2 9-1,1-7 0,-1 8 30,0 0 1,1 1 0,1 0-1,0-1 1,2 1 0,2 23-1,-2-30-23,0 0 0,1 0 0,1 0 0,-1 0 0,2 0 0,-1-1 0,1 0 0,0 0 0,1 0 0,0 0 0,0 0 0,10 10 0,-13-16-30,0 0-1,0 0 1,1 0 0,-1 0-1,0-1 1,1 1 0,-1-1-1,1 0 1,0 0 0,-1 1-1,1-2 1,0 1 0,0 0-1,-1-1 1,1 1 0,0-1-1,3 0 1,-2 0 2,1-1 0,0 1 1,-1-1-1,0 0 0,1-1 0,-1 1 0,0-1 0,0 0 1,8-4-1,2-4 37,1-1 1,-1-1-1,-1 0 1,15-17-1,-28 29-55,171-212 742,-136 177-368,-34 36-355,0-1 0,-1 1 0,1 0 0,-1 0-1,1 1 1,0-1 0,-1 0 0,0 0 0,1 0-1,-1 0 1,0 0 0,1 0 0,-1 1 0,0 0-1,2 20 55,-2 0 0,0-1 0,-1 1 0,-5 24 0,4-37-42,-2 8 43,3-15-51,0 0-1,0 0 1,0 1-1,1-1 1,-1 0-1,1 0 1,-1 1-1,1-1 1,0 0-1,0 1 1,0-1-1,0 0 1,1 4-1,-1-6-19,1 0-1,-1 0 1,0 0-1,0 0 1,1 0-1,-1 1 1,0-1-1,0 0 1,1 0 0,-1 0-1,0 0 1,0 0-1,1 0 1,-1 0-1,0 0 1,0 0-1,1 0 1,-1 0 0,0-1-1,0 1 1,0 0-1,1 0 1,-1 0-1,0 0 1,0 0-1,1 0 1,-1-1 0,0 1-1,0 0 1,0 0-1,0 0 1,1 0-1,-1-1 1,0 1-1,0 0 1,0 0 0,0 0-1,0-1 1,10-11 60,-7 9-41,37-53 113,-23 31-61,1 1 1,38-39-1,-55 62-71,0 0 0,0 0-1,0 0 1,0 0 0,1 0-1,-1 0 1,0 0 0,0 0-1,1 1 1,-1-1 0,1 1-1,-1-1 1,0 1 0,1-1-1,-1 1 1,4-1 0,-4 2-3,-1-1 0,1 0 0,0 0 0,-1 1 0,1-1 1,0 0-1,-1 1 0,1-1 0,0 1 0,-1-1 0,1 1 0,-1-1 0,1 1 1,-1-1-1,1 1 0,-1 0 0,1-1 0,-1 1 0,1 0 0,-1-1 0,0 1 1,0 0-1,1 1 0,1 6 10,0 0 0,-1 0 0,0 0 0,-1 16 0,1-11 5,0 8 1,3 37 3,-4-54-12,1-1-1,0 1 0,0 0 0,0-1 0,0 1 0,0-1 0,1 1 0,0-1 0,-1 1 0,1-1 0,4 5 0,-4-7-4,0 0 0,-1 0 0,1 0-1,0 0 1,-1-1 0,1 1 0,0-1-1,0 1 1,0-1 0,0 1-1,-1-1 1,1 0 0,0 0 0,0 0-1,0 0 1,0 0 0,0-1 0,0 1-1,-1 0 1,1-1 0,0 0 0,0 1-1,0-1 1,1-1 0,6-2 8,-1 0-1,0 0 1,13-11-1,28-27-10,-31 25-4,29-21-1,-34 29 3,121-75-16,-124 79 24,-1 2-1,20-6 1,-4 2-1,-14 6-1,-11 1 0,1 0 1,0 0-1,0 0 0,0 0 0,0 0 0,0 0 0,-1 0 1,1 0-1,0-1 0,0 1 0,0 0 0,-1-1 1,1 1-1,0 0 0,0-1 0,-1 1 0,1-1 0,1 0 1,1-1 109,-8 11-94,-5 0-6,-13 13 19,1 2 0,-31 42 0,48-59-31,0 1-1,0 0 1,1 0 0,0 0-1,1 0 1,0 0 0,0 1-1,1 0 1,0-1 0,0 1-1,1 0 1,0 0 0,1 0-1,0 13 1,1-19-3,0 0 0,0 0 0,0-1 0,0 1 0,0 0 0,0-1 0,1 1 0,-1-1 0,1 1 1,0-1-1,-1 0 0,1 1 0,0-1 0,1 0 0,-1 0 0,0-1 0,0 1 0,1 0 0,-1-1 0,1 1 0,0-1 0,-1 0 0,1 0 0,0 0 0,0 0 0,0-1 0,0 1 1,4 0-1,4 0 0,1 1 0,-1-2-1,1 0 1,-1 0 0,23-4 0,-15 0 9,-1-1 0,1-1 0,-1-1 0,0 0 0,-1-1-1,31-20 1,-28 14 4,0-1 1,0 0-1,-2-2 0,31-34 0,-46 48-12,3-4 13,1-1 0,-1 0 1,0 0-1,-1 0 0,0-1 0,0 0 1,5-14-1,-8 20-10,0 0 0,0 0 0,0 0 0,1 0 0,-1 1 0,1-1 0,-1 1 0,1-1 1,0 1-1,5-3 0,8-8 0,-9 6 25,-5 5-22,-1 0 1,0 1 0,1 0 0,-1-1-1,1 1 1,-1 0 0,1 0-1,-1-1 1,1 1 0,3-1 0,-4 2-4,10-2-25,-11 2 19,1 1 0,-1-1-1,0 1 1,1-1 0,-1 1 0,0-1 0,1 1 0,-1 0 0,0-1 0,0 1-1,0-1 1,0 1 0,0 0 0,1-1 0,-1 1 0,0-1 0,0 1 0,0 0 0,0-1-1,-1 2 1,7 144 0,-5-133 18,0-4-2,0 0-1,0 1 1,1-1-1,3 11 1,-5-17-14,1 0 0,0 0 0,1 0 0,-1 0 1,0 0-1,1 0 0,-1 0 0,1 0 0,0 0 1,0-1-1,0 1 0,1-1 0,-1 1 1,1-1-1,-1 0 0,1 0 0,0 0 0,-1 0 1,1-1-1,0 1 0,0-1 0,0 0 0,1 0 1,-1 0-1,0 0 0,0 0 0,0-1 0,1 1 1,-1-1-1,0 0 0,6 0 0,8 0 10,0 0 0,0-2 1,0 0-1,0-1 0,-1 0 0,1-1 0,-1-1 0,0-1 0,0 0 0,0-1 0,-1-1 1,0 0-1,-1-1 0,0-1 0,0 0 0,-1-1 0,0 0 0,16-19 0,-15 13 9,32-44 17,-42 55-26,0-1 1,-1 0 0,1 1 0,-1-2-1,-1 1 1,1 0 0,1-12-1,-3 18-7,-1 0 1,0 0-1,0 0 0,1 0 0,-1 0 0,0 0 1,0 0-1,0 0 0,0 0 0,-1 0 0,1-1 0,0 1 1,0 0-1,-1 0 0,1 0 0,0 0 0,-1 1 1,1-1-1,-1 0 0,1 0 0,-1 0 0,0 0 0,1 0 1,-1 1-1,0-1 0,1 0 0,-1 0 0,0 1 1,0-1-1,0 1 0,0-1 0,0 1 0,0-1 0,0 1 1,0-1-1,0 1 0,0 0 0,0 0 0,0-1 1,0 1-1,0 0 0,0 0 0,-1 0 0,-1 0 2,0 0 0,0 1 0,0-1 0,1 1 0,-1-1 0,0 1-1,0 0 1,1 0 0,-1 0 0,0 0 0,1 1 0,-1-1 0,1 1 0,-4 3 0,3-3-4,1 1 1,0 0 0,0 0 0,0 0-1,0 0 1,1 0 0,-1 0 0,1 1 0,0-1-1,0 0 1,0 1 0,0-1 0,1 1-1,0-1 1,-1 1 0,1-1 0,0 1-1,0 0 1,1-1 0,-1 1 0,1-1 0,0 1-1,0-1 1,2 6 0,-1-4 2,0 0 1,1 0 0,-1 0-1,1 0 1,0-1-1,0 1 1,1-1-1,-1 0 1,1 0 0,0 0-1,0 0 1,0-1-1,1 1 1,-1-1-1,8 3 1,-4-3-2,0 0 1,0 0-1,1-1 1,-1-1-1,1 1 0,-1-1 1,1-1-1,-1 0 1,1 0-1,0 0 1,-1-1-1,1-1 0,14-3 1,8-5-2,0-1 1,39-21 0,-2 2-7,-60 27-10,-1 1 13,0-1 0,0 1-1,-1-1 1,0 0-1,1-1 1,-1 1-1,-1-1 1,1-1-1,9-7 1,-15 12 2,0-1 0,0 1 1,0 0-1,0 0 0,0 0 0,1 0 0,-1 0 0,0 0 1,0 0-1,0 0 0,0 0 0,0 0 0,0-1 1,0 1-1,0 0 0,0 0 0,1 0 0,-1 0 1,0 0-1,0 0 0,0-1 0,0 1 0,0 0 1,0 0-1,0 0 0,0 0 0,0 0 0,0-1 1,0 1-1,0 0 0,0 0 0,0 0 0,0 0 0,0 0 1,0-1-1,0 1 0,0 0 0,0 0 0,0 0 1,0 0-1,-1 0 0,1 0 0,0-1 0,0 1 1,0 0-1,0 0 0,0 0 0,0 0 0,0 0 1,0 0-1,-1 0 0,1 0 0,0 0 0,0-1 1,0 1-1,0 0 0,0 0 0,0 0 0,-1 0 1,1 0-1,-13 4 60,-15 9 0,18-6-19,0 1 1,0 0 0,1 0-1,0 1 1,1 0-1,0 1 1,0 0 0,-10 17-1,15-22-21,1-1 0,-1 1-1,1 0 1,-1 1-1,2-1 1,-1 0 0,0 1-1,1-1 1,0 1 0,1-1-1,-1 1 1,1-1-1,0 1 1,0-1 0,1 1-1,-1-1 1,1 1-1,1-1 1,-1 1 0,1-1-1,3 8 1,-5-11-15,1-1 0,0 1-1,0 0 1,0 0 0,0 0 0,1-1 0,-1 1 0,0-1 0,1 1 0,-1-1-1,1 1 1,-1-1 0,1 0 0,0 0 0,-1 0 0,1 0 0,0 0 0,0 0-1,0 0 1,4 0 0,-4-1 0,0 0 1,0 0-1,0 0 0,0-1 0,0 1 1,0-1-1,-1 0 0,1 1 1,0-1-1,0 0 0,0 0 0,0 0 1,-1 0-1,1 0 0,-1-1 0,1 1 1,1-2-1,3-4 14,0 0 1,0 0-1,-1 0 1,0-1-1,0 0 1,-1 0-1,6-16 1,-3 0 21,-6 18-20,0 1 0,0-1 0,1 1 0,0-1 0,0 1 0,1 0 0,-1-1 0,5-5 0,-7 11-19,1 0 1,-1 0-1,1 0 1,-1 0-1,0-1 0,1 1 1,-1 1-1,1-1 1,-1 0-1,0 0 0,1 0 1,-1 0-1,1 0 1,-1 0-1,0 0 1,1 0-1,-1 1 0,0-1 1,1 0-1,-1 0 1,0 1-1,1-1 1,-1 0-1,0 0 0,1 1 1,-1-1-1,0 0 1,0 1-1,1-1 0,-1 1 1,11 13 12,-9-12-7,4 6 1,0 0 1,0-1-1,1 0 1,0 0 0,9 6-1,-12-11-5,0 0 0,-1 0 0,1 0 0,0 0 0,0-1 0,0 1 0,0-1 0,1 0 0,-1-1 0,0 1 0,0-1 0,0 0 0,1 0 0,7-1 0,-2 0 1,-1-1-1,0-1 1,0 1-1,0-1 1,0-1-1,0 0 1,11-7-1,56-42 56,-54 36-26,66-53 142,14-11 69,-102 80-244,0 1-1,1 0 1,-1-1 0,0 1 0,1 0-1,-1 0 1,1-1 0,-1 1 0,1 0-1,-1 0 1,0 0 0,1-1 0,-1 1-1,1 0 1,-1 0 0,1 0-1,-1 0 1,1 0 0,-1 0 0,1 0-1,-1 0 1,1 0 0,-1 0 0,1 0-1,-1 1 1,0-1 0,1 0 0,-1 0-1,1 0 1,0 1 0,6 14 24,-6 24-10,-1-32-13,-2 22-2,-11 55 1,11-74 5,0-2 1,-1 1 0,-1 0-1,1-1 1,-1 1-1,-1-1 1,1 0-1,-1 0 1,-1-1 0,-9 12-1,13-18-4,1 1 0,0-1-1,0 0 1,-1 0 0,1 0-1,-1 0 1,1 0 0,-1 0 0,1 0-1,-1 0 1,0-1 0,1 1-1,-1-1 1,0 1 0,0-1 0,1 1-1,-4-1 1,2 0-1,0-1 0,0 0 0,0 0 0,0 1 0,0-2-1,1 1 1,-1 0 0,0 0 0,-2-3 0,4 4-3,1 0-1,0 0 1,0 0 0,0 0-1,-1-1 1,1 1-1,0 0 1,0 0 0,0 0-1,-1 0 1,1 0 0,0 0-1,0 0 1,0-1-1,0 1 1,0 0 0,-1 0-1,1 0 1,0 0 0,0-1-1,0 1 1,0 0-1,0 0 1,0 0 0,0-1-1,0 1 1,0 0 0,0 0-1,0 0 1,0-1-1,0 1 1,0 0 0,0 0-1,0 0 1,0-1 0,0 1-1,0 0 1,0-1-1,8-3-37,16 0-24,38 5-5,-40 1 51,-1-1-1,1-1 1,-1-1-1,1-1 1,-1-1-1,0 0 1,28-10-1,-5-6-3,55-32 0,-79 41 17,40-27-2,-54 32 5,1 1 1,-2-1-1,1-1 1,0 1 0,-1-1-1,0 0 1,4-7-1,-8 12 2,0-1 1,0 0-1,0 1 0,0-1 1,0 0-1,0 0 0,-1 0 1,1 0-1,-1 0 0,1 0 1,-1 0-1,0 0 0,0 0 1,0 0-1,0 0 0,0 0 0,0 0 1,0 0-1,-1 0 0,1 1 1,-1-1-1,1 0 0,-1 0 1,0 0-1,-1-2 0,0 2 4,0 0 0,0 0-1,0 0 1,0 0 0,0 0 0,0 0-1,0 1 1,-1-1 0,1 1-1,-1 0 1,1 0 0,-1 0 0,0 0-1,1 0 1,-6-1 0,5 2 0,0-1 0,0 1 0,0 0 0,0 0 1,0 0-1,0 0 0,0 0 0,0 1 0,0-1 0,0 1 0,0 0 0,0 0 1,0 0-1,-4 2 0,6-2-4,0 0 1,-1 1-1,1-1 0,0 0 1,-1 0-1,1 0 1,0 1-1,0-1 0,0 1 1,0-1-1,0 1 0,1-1 1,-1 1-1,0-1 1,1 1-1,-1 0 0,1-1 1,0 1-1,-1 0 0,1-1 1,0 1-1,0 0 1,0 0-1,0-1 0,0 1 1,1 0-1,-1 1 1,2 4 0,0 0 0,0 0 0,1 0 0,0 0 0,0-1 0,1 1 0,0-1 0,0 0 0,0 0 0,1 0 0,0-1 1,0 0-1,0 0 0,1 0 0,-1 0 0,1-1 0,0 0 0,1 0 0,-1-1 0,1 1 0,-1-2 0,9 4 1,-1-2-3,-1 0 1,1 0 0,0-1 0,0-1 0,0 0 0,0-1 0,0-1 0,0 0 0,0-1 0,26-4 0,-20 0 38,0-1 0,-1-1 0,1-1 0,-1 0-1,-1-1 1,0-1 0,0-1 0,-1-1 0,0 0 0,-1-1-1,0-1 1,-1 0 0,-1-1 0,14-18 0,-21 22 49,12-15 229,-13 21-81,-7 10 55,-9 24-82,9-23-165,-1 0 1,0-1-1,0 1 0,-1 0 0,-5 8 0,6-10-15,-1 1 14,0-1 0,0 1 0,0-1 1,-1 0-1,1 0 0,-1 0 0,0 0 0,0-1 0,-6 4 0,2 0 62,18-7-80,18-7-5,-1 2 1,1 2 0,35-1-1,-5 0 26,50 2 180,-76 2-120,-32 0-121,0 0 0,0 0 0,1 0 0,-1 0 0,0 1 1,0-1-1,0 0 0,0 0 0,0 0 0,0 1 0,0-1 0,0 0 0,0 0 1,0 0-1,0 0 0,0 1 0,0-1 0,0 0 0,0 0 0,0 0 0,0 1 1,0-1-1,0 0 0,0 0 0,0 0 0,0 1 0,0-1 0,0 0 0,0 0 1,0 0-1,0 0 0,0 1 0,-1-1 0,1 0 0,0 0 0,0 0 1,0 0-1,0 0 0,0 0 0,-1 1 0,1-1 0,0 0 0,0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0 934 5824,'0'0'4058,"15"3"-3464,-6-1-503,-1 0-27,0 0 1,0 0-1,0-1 1,0 0-1,0-1 1,0 0-1,0 0 1,0-1-1,0 0 1,0 0-1,12-4 1,-3-1 81,-1-1 0,0-1 0,-1 0 0,0-1 0,0-1 0,26-22 0,-21 13 49,-1-1 0,-1-1 0,29-41 0,-8-4 214,-2-2-1,32-82 1,-51 105-151,-2-2-1,-1 0 1,-3-1 0,-2 0 0,7-90 0,-16 132-187,-1 0 0,0 0 0,0 0 0,0 0 0,-1 0 0,1 1 0,-1-1-1,-1 0 1,1 0 0,-1 1 0,-4-9 0,6 13-64,-1 1-1,1 0 1,0 0-1,0 0 0,0 0 1,-1 0-1,1 0 0,0 0 1,0 0-1,-1-1 1,1 1-1,0 0 0,0 0 1,-1 0-1,1 0 0,0 0 1,0 0-1,-1 0 0,1 1 1,0-1-1,0 0 1,-1 0-1,1 0 0,0 0 1,0 0-1,0 0 0,-1 0 1,1 0-1,0 1 0,0-1 1,0 0-1,-1 0 1,1 0-1,0 0 0,0 1 1,0-1-1,0 0 0,-1 0 1,1 0-1,0 1 0,0-1 1,-9 12 94,8-9-72,-15 22 36,2 2 1,1 0-1,1 0 0,1 1 1,2 0-1,1 1 1,-9 55-1,11-37-5,2 0-1,2 0 1,3 0-1,6 57 1,-2-69-4,0-1-1,2-1 1,20 58 0,-26-88-47,0 0 1,0-1-1,1 1 0,-1-1 1,0 1-1,1-1 1,0 0-1,-1 1 0,1-1 1,0 0-1,0 0 1,0-1-1,0 1 0,0 0 1,1-1-1,2 3 1,-2-4-2,-1 1 1,0-1-1,1 1 0,-1-1 1,0 0-1,1 1 1,-1-1-1,1-1 1,-1 1-1,1 0 0,-1-1 1,0 1-1,1-1 1,-1 1-1,0-1 0,0 0 1,1 0-1,3-3 1,12-7 29,0 0 0,0-2 0,-1 0 1,0-1-1,-1 0 0,17-21 0,-13 10 20,-1 0-1,-1-1 1,22-44-1,-27 50-24,-11 18-18,0-1 0,0 0 0,0 0 0,0 0 0,0 0 0,-1-1 0,1 1 1,-1 0-1,0-1 0,1-4 0,-3 8-5,0 0 1,0 0-1,1 1 1,-1-1-1,0 0 1,0 1-1,0-1 1,1 0-1,-1 1 1,0-1 0,0 1-1,1-1 1,-1 1-1,0 0 1,1-1-1,-1 1 1,1 0-1,-1-1 1,0 2-1,-19 20 70,7-6-44,0 1 0,2 0-1,0 1 1,1 1-1,1-1 1,0 2-1,-6 22 1,13-33-19,0 0-1,0 0 1,1 0-1,0 0 1,1 0-1,0 0 1,0 0-1,3 14 1,-2-17-11,1 0 1,-1 0 0,1 0-1,1 0 1,-1-1 0,1 1-1,0-1 1,1 0 0,-1 0-1,1 0 1,0 0 0,0 0-1,8 6 1,-7-7 2,-1-1 1,0 0-1,1-1 0,0 1 1,-1-1-1,1 0 0,0 0 1,0 0-1,10 2 0,-13-4-5,1 1 0,-1-1-1,1 0 1,-1 0 0,1 0-1,-1 0 1,1 0-1,-1 0 1,1-1 0,-1 1-1,1-1 1,-1 0 0,0 1-1,1-1 1,-1 0 0,0-1-1,0 1 1,0 0 0,0-1-1,0 1 1,0-1 0,2-1-1,1-4 18,0 0 0,-1 0-1,0 0 1,0-1-1,-1 1 1,0-1-1,0 0 1,-1 0 0,0 0-1,0 0 1,-1 0-1,0 0 1,0 0-1,-1-1 1,0 1 0,0 0-1,-1 0 1,-3-14-1,1 9 9,0 0-1,-1 1 0,-1-1 1,0 1-1,0 0 0,-1 0 1,-1 1-1,0 0 0,0 0 0,-1 0 1,-10-10-1,17 20-22,0 1 0,0-1 0,1 0 1,-1 1-1,0-1 0,0 0 0,0 1 0,0-1 0,0 1 1,0-1-1,0 1 0,0 0 0,0-1 0,0 1 0,0 0 1,0 0-1,0 0 0,0 0 0,0 0 0,-1 0 0,1 0 1,0 0-1,0 0 0,0 0 0,-1 1 0,1-1-3,1 1-1,-1-1 1,1 1 0,-1-1-1,0 1 1,1-1 0,-1 1-1,1 0 1,0-1 0,-1 1-1,1 0 1,-1-1 0,1 1-1,0 0 1,-1-1 0,1 1-1,0 0 1,0 0 0,0-1-1,0 1 1,0 0 0,0 0-1,0 0 1,0-1 0,0 1-1,0 0 1,0 0 0,0-1-1,0 1 1,1 0 0,-1 0-1,0-1 1,0 1 0,1 0-1,-1-1 1,1 2 0,2 3-3,1 1 1,-1-1 0,1 0-1,0 0 1,0-1 0,0 1-1,1-1 1,-1 0 0,1 0-1,0 0 1,0-1 0,8 5-1,-4-4-11,0 1 0,1-2 0,-1 1 0,1-1 0,-1 0 0,1-1 0,12 1 0,-16-3 11,0 0 0,0 0-1,0-1 1,-1 0 0,1 0 0,0-1 0,0 1 0,-1-1 0,1 0 0,-1-1 0,1 1 0,-1-1 0,0 0-1,0-1 1,-1 1 0,1-1 0,0 0 0,4-5 0,8-10 30,-1 0 0,-1-1 0,13-23 0,-9 15-4,2-3 63,1 2-1,31-34 1,-52 62-83,0 0-1,0 0 1,0 0-1,0 0 0,0 0 1,0 0-1,1 0 1,-1 0-1,0 0 1,0 0-1,1 1 0,-1-1 1,0 0-1,1 1 1,1-1-1,-2 2-3,0-1 0,0 1 0,0 0-1,0 0 1,0 0 0,0 0 0,0 0 0,0 0 0,0 0-1,0 0 1,-1 0 0,1 0 0,0 0 0,-1 1-1,1-1 1,-1 0 0,1 0 0,-1 3 0,4 5 6,-1 1 0,-1 0 0,0 0 0,0 1 0,-1-1 0,0 0 0,-2 21-1,-11 74 88,10-89-71,1-11-10,0-1-1,-1 1 0,1 0 1,-1-1-1,0 1 0,0-1 1,0 0-1,-1 1 0,1-1 1,-1 0-1,0-1 0,0 1 1,-1 0-1,1-1 0,-1 0 1,0 0-1,1 0 0,-1 0 1,-1 0-1,1-1 0,0 0 1,-1 0-1,1 0 0,-1 0 1,1-1-1,-1 0 0,0 0 1,0 0-1,1 0 0,-1-1 1,-10 0-1,-2 0 62,22 2-38,31 1-23,-28-3-12,15 1-2,0-1 0,1-2 1,-1 0-1,0-1 0,0-2 0,22-6 0,-30 5 0,1 0-1,-1-1 1,-1-1-1,0 0 0,0-1 1,0 0-1,21-20 1,-18 13 11,0-1 1,-2-1 0,0 0 0,24-40 0,-38 56-9,-1 0 0,1 1 1,0-1-1,-1 0 0,1 0 0,-1 0 0,0 0 1,0 1-1,1-1 0,-1 0 0,-1 0 0,1 0 1,0 0-1,0 0 0,-1 0 0,1 1 0,-1-4 1,0 5-3,1-1 1,0 0 0,-1 1 0,1-1 0,0 1 0,-1-1-1,1 0 1,-1 1 0,1-1 0,-1 1 0,1 0-1,-1-1 1,1 1 0,-1-1 0,0 1 0,1 0-1,-1-1 1,1 1 0,-1 0 0,0 0 0,1-1-1,-1 1 1,0 0 0,1 0 0,-1 0 0,0 0-1,0 0 1,1 0 0,-1 0 0,0 0 0,1 0-1,-1 0 1,0 0 0,1 1 0,-1-1 0,0 0-1,1 0 1,-1 1 0,0-1 0,1 0 0,-1 1-1,1-1 1,-1 1 0,1-1 0,-1 1 0,1-1 0,-1 1-1,1-1 1,-1 1 0,-3 3 6,-1 0 1,1 1-1,0-1 1,1 1-1,-1 0 0,1 0 1,0 0-1,0 0 1,1 0-1,-1 1 1,1-1-1,-2 11 0,2-7 5,0 0-1,1 0 0,1 0 1,-1 0-1,2 0 0,-1 0 0,4 18 1,-2-17 0,0 0 1,1 0-1,0-1 0,1 1 1,0-1-1,1 0 1,0 0-1,0 0 1,1 0-1,0-1 0,0 0 1,1-1-1,0 1 1,0-1-1,14 10 1,-14-13 2,-1 0 0,1-1 0,0 1 0,-1-2 0,1 1 0,0-1 0,1 0 0,-1 0 0,13 0 0,-16-1-8,0-1 1,1-1 0,-1 1 0,1-1 0,-1 0 0,0 0 0,0 0-1,0 0 1,0-1 0,1 1 0,-2-1 0,1 0 0,0 0-1,0-1 1,-1 1 0,1-1 0,-1 0 0,4-4 0,11-15 46,-1-2 1,-1 0-1,-2-1 1,24-52-1,-22 43 10,49-103 367,-65 136-426,1 1 0,-1-1-1,0 0 1,1 1-1,-1-1 1,0 0 0,1 1-1,-1-1 1,0 1 0,1-1-1,-1 1 1,1-1 0,-1 1-1,1-1 1,0 1-1,-1 0 1,1-1 0,-1 1-1,1-1 1,0 1 0,-1 0-1,1 0 1,0 0-1,0-1 1,0 1-3,0 1 1,-1-1-1,1 0 0,-1 1 0,1-1 1,-1 1-1,1-1 0,-1 1 1,1-1-1,-1 1 0,1-1 0,-1 1 1,1-1-1,-1 1 0,0 0 0,1-1 1,-1 1-1,0-1 0,1 2 0,9 40 40,-9-38-33,3 23 13,-1 1-1,-2-1 1,0 1 0,-2 0-1,-1-1 1,-7 38 0,9-63-18,-1 0 0,1 1 0,-1-1 0,1 0 0,-1 0 0,0 0 1,0 1-1,0-1 0,0 0 0,0 0 0,-1 0 0,1-1 1,0 1-1,-1 0 0,1 0 0,-1-1 0,0 1 0,0-1 0,0 1 1,0-1-1,0 0 0,-2 2 0,1-3 2,1 1-1,-1-1 1,1 0-1,-1 1 1,1-1-1,-1 0 1,1-1-1,0 1 1,-1 0 0,1-1-1,-1 1 1,1-1-1,0 0 1,-1 0-1,1 0 1,0 0-1,0 0 1,-1 0 0,1-1-1,-2-1 1,0 0 4,-2 0 13,1-2 0,-1 1-1,0-1 1,1 1-1,0-2 1,0 1-1,1 0 1,-6-9 0,10 14-24,0 0 0,0 0 0,0 0 1,-1 0-1,1-1 0,0 1 0,0 0 1,0 0-1,0 0 0,0 0 0,0 0 1,0 0-1,0-1 0,0 1 0,0 0 1,0 0-1,0 0 0,0 0 0,0 0 1,0 0-1,0-1 0,0 1 0,0 0 1,0 0-1,0 0 0,0 0 0,0 0 1,1 0-1,-1-1 0,0 1 0,0 0 1,0 0-1,0 0 0,0 0 0,0 0 1,0 0-1,0 0 0,0 0 0,1 0 1,-1-1-1,0 1 0,0 0 0,0 0 1,0 0-1,0 0 0,1 0 0,7 2-2,9 8-9,46 35 12,68 43 126,-123-83-88,1-1 0,0 1 0,0-1-1,1-1 1,13 4 0,-17-6-5,-1-1 0,0 0-1,0 0 1,1 0 0,-1 0 0,0-1 0,0 0-1,0 0 1,0 0 0,0-1 0,0 0-1,6-2 1,-8 3-13,-1-1 0,1 1 0,0 0 0,-1-1 0,1 1 0,-1-1 0,1 0-1,-1 0 1,0 0 0,1 0 0,2-4 0,-1-10-3430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6016,'0'0'2608,"14"0"-1791,-1 0-663,7-1 395,34-3 1,-48 3-411,1 0-1,0-1 1,0 0-1,-1 0 0,1 0 1,-1-1-1,0 0 1,0 0-1,0 0 1,7-6-1,-4 0 43,0 0-1,0 0 1,-1-1 0,0 0 0,-1-1-1,0 0 1,10-22 0,-12 23-80,-1 1 0,-1-1 1,0 0-1,0 0 0,-1 0 1,0-1-1,-1 1 0,0 0 0,-1-1 1,-1-12-1,1 20-56,-1-1 1,1 1-1,-1 0 0,0-1 1,0 1-1,0 0 1,-1-1-1,1 1 0,-1 0 1,0 0-1,0 0 1,0 0-1,0 0 0,0 1 1,-1-1-1,1 1 1,-1-1-1,-4-2 0,5 4-23,0 0 0,0 0-1,0 0 1,0 1-1,0-1 1,0 1-1,0 0 1,0-1 0,0 1-1,0 0 1,0 0-1,0 1 1,0-1 0,0 0-1,-1 0 1,1 1-1,0 0 1,1-1 0,-1 1-1,0 0 1,0 0-1,0 0 1,0 0-1,0 0 1,1 0 0,-1 1-1,1-1 1,-1 0-1,1 1 1,-1 0 0,-1 3-1,-5 4 14,1 2 0,0-1 0,1 1-1,0 0 1,1 0 0,0 0 0,1 1-1,0 0 1,1 0 0,1 0 0,-1 0 0,0 18-1,2-1 37,1-1-1,1 1 0,2-1 1,7 37-1,-6-49-8,1-1 0,0 0 1,1 0-1,1 0 0,0-1 0,1 0 0,1 0 0,0-1 0,13 15 0,-21-26-41,0 0-1,1 0 0,-1-1 0,1 1 0,-1-1 0,1 1 0,-1-1 1,1 0-1,0 1 0,0-1 0,0 0 0,0 0 0,0-1 0,0 1 0,0 0 1,0 0-1,0-1 0,0 0 0,0 1 0,0-1 0,0 0 0,1 0 0,-1 0 1,0 0-1,0 0 0,0-1 0,0 1 0,0 0 0,1-1 0,-1 0 1,0 0-1,0 1 0,0-1 0,3-3 0,4-2 68,0-1 0,-1-1-1,0 1 1,0-1 0,9-14 0,-5 8-36,11-14 137,0-1-1,-2-1 0,30-56 1,-38 56-88,15-26 66,-25 51-124,1 0 1,-1 0 0,1 0 0,-1 1 0,2-1 0,-1 1 0,0 0-1,6-4 1,-10 8-34,1 0-1,-1 0 0,0 0 1,1 0-1,-1 0 1,1 0-1,-1 0 0,1 0 1,-1 0-1,1 0 0,-1 1 1,0-1-1,1 0 1,-1 0-1,1 0 0,-1 1 1,0-1-1,1 0 0,-1 0 1,1 1-1,-1-1 0,0 0 1,0 0-1,1 1 1,-1-1-1,0 0 0,1 1 1,-1-1-1,0 1 0,0-1 1,0 0-1,1 1 1,-1-1-1,0 1 0,0-1 1,0 1-1,0-1 0,0 0 1,0 1-1,0-1 0,0 1 1,0 0-1,4 22 116,-3 7 66,-2 0 0,-2-1-1,-9 47 1,12-75-179,0-1-1,0 0 1,-1 0-1,1 1 1,0-1-1,0 0 1,0 1-1,0-1 1,0 1-1,0-1 1,0 0-1,0 1 1,0-1-1,0 0 1,0 1-1,0-1 1,0 0-1,0 1 1,0-1-1,0 0 1,1 1-1,-1-1 1,0 0-1,0 1 1,0-1-1,0 0 1,1 1-1,-1-1 1,0 0-1,1 1 1,8-6 160,12-18-57,15-32 36,-26 39-89,0-1 0,2 2 1,24-28-1,-35 42-58,-1 1 0,1-1 1,0 0-1,-1 1 0,1-1 0,0 1 1,0-1-1,0 1 0,-1-1 0,1 1 0,0 0 1,0-1-1,0 1 0,0 0 0,0 0 1,0-1-1,0 1 0,0 0 0,-1 0 1,1 0-1,0 0 0,0 0 0,0 0 0,0 1 1,0-1-1,0 0 0,0 0 0,0 1 1,0-1-1,-1 0 0,1 1 0,0-1 1,0 1-1,0-1 0,-1 1 0,1 0 0,0-1 1,-1 1-1,1 0 0,0-1 0,-1 1 1,1 0-1,-1 0 0,1-1 0,-1 1 0,1 1 1,3 5 10,-1 0 0,1 1 0,-2-1 1,4 10-1,-4-10-2,4 15 22,-1-5 1,1-1 0,0 0 0,15 30 0,-20-45-31,0 0 0,0 1 0,0-1 0,0 0 0,0 0 0,0 0 1,0 0-1,1 0 0,-1 0 0,0 0 0,1 0 0,-1 0 0,0-1 1,1 1-1,-1-1 0,1 1 0,-1-1 0,1 1 0,-1-1 1,1 0-1,2 0 0,-1 0 2,1 0 0,-1 0 0,1-1 0,0 0 0,-1 0 0,1 0 0,-1 0 0,0 0 0,4-3 0,3-1 10,-1 0 1,0-1 0,0-1 0,-1 1-1,12-13 1,-11 8-5,0 0 1,-1 0-1,-1-1 0,0 0 1,9-19-1,20-67 91,-35 94-100,6-29 50,-7 32-49,1 0 1,-1-1-1,0 1 1,0 0-1,0-1 0,-1 1 1,1 0-1,0-1 1,0 1-1,-1 0 1,1 0-1,-1-1 0,1 1 1,-1 0-1,1 0 1,-1 0-1,0 0 1,0-1-1,1 1 0,-1 0 1,-2-1-1,2 2 2,0 0 0,0 1 0,-1-1 0,1 1 0,0-1 0,0 1 0,0-1 0,0 1 0,0 0 0,0-1 0,0 1 0,0 0 0,1 0 0,-1 0 0,0 0 0,0 0 0,1 0 0,-1 0 0,0 1 0,-6 11-1,1 0 0,1 1 0,0 0 0,1 0 1,0 0-1,1 0 0,1 1 0,0-1 0,1 1 0,1-1 0,0 1 0,4 25 0,-3-33-6,1 0 0,0 0 1,0-1-1,0 1 0,1-1 0,0 1 0,0-1 1,1 0-1,0 0 0,0-1 0,0 1 1,1-1-1,-1 0 0,1 0 0,7 5 0,-8-7-2,0-1 0,0 1 0,0-1-1,1 0 1,-1 0 0,1 0 0,0-1 0,-1 1-1,1-1 1,0 0 0,0-1 0,0 1-1,0-1 1,0 0 0,0 0 0,-1 0-1,1-1 1,0 0 0,0 0 0,0 0-1,0 0 1,6-4 0,1 0 4,-1-1-1,1-1 1,-1 0 0,0 0-1,0-1 1,-1 0 0,14-16-1,3-7 6,26-37 0,23-27 59,-39 54 10,-36 41-73,-1-1-1,0 1 1,0-1-1,1 1 1,-1 0-1,0-1 1,1 1-1,-1 0 1,0-1-1,1 1 1,-1 0-1,1 0 1,-1-1-1,0 1 1,1 0-1,-1 0 1,1 0-1,-1 0 1,1 0-1,-1-1 1,1 1-1,-1 0 1,0 0-1,1 0 1,-1 0-1,1 0 0,-1 0 1,1 1-1,-1-1 1,1 0-1,-1 0 1,1 0-1,-1 0 1,0 0-1,1 1 1,-1-1-1,1 0 1,-1 0-1,0 1 1,1-1-1,-1 0 1,0 1-1,1-1 1,-1 0-1,0 1 1,1-1-1,-1 0 1,0 1-1,0-1 1,1 1-1,-1-1 1,0 0-1,0 1 1,0-1-1,0 1 1,0-1-1,0 2 1,6 29 39,-5-26-30,0 11 10,2 0 1,0-1-1,0 1 0,2 0 1,8 19-1,-11-30-15,0-1 0,1 0-1,0 0 1,-1 0 0,1 0 0,0 0 0,1-1 0,-1 1-1,1-1 1,0 0 0,-1 0 0,1 0 0,1 0-1,-1-1 1,0 0 0,1 0 0,-1 0 0,1 0-1,-1-1 1,1 0 0,0 0 0,5 1 0,0-1-2,0-1 0,0-1 0,0 1 0,0-1 0,-1-1 0,1 0 0,0 0 0,-1-1 0,0 0 0,1-1 0,-1 0 1,0-1-1,11-7 0,10-8 14,0-2 0,32-31 0,-42 35 2,10-7 2,-7 6 3,-1 0 1,-1-2 0,0 0-1,21-31 1,-41 51-25,0 0 0,-1 1 0,1-1 0,-1 0 0,1 1 0,-1-1 0,1 0 0,-1 0 0,1 0 0,-1 1 0,0-1 0,1 0 0,-1 0 0,0 0 0,0 0 0,0 0 0,0 0 0,0 1 0,0-1 0,0 0 0,0 0 0,0 0 0,0 0 0,-1-1 0,0 1-2,0 1 1,1 0 0,-1 0-1,0 0 1,0 0 0,0 0-1,0 0 1,0 0 0,0 0-1,1 0 1,-1 0 0,0 0-1,0 1 1,0-1 0,0 0-1,1 1 1,-1-1 0,0 0-1,0 1 1,0-1 0,1 1-1,-1 0 1,0-1 0,1 1 0,-1-1-1,0 2 1,-11 8 0,1 1 1,0 0-1,1 1 1,0 0-1,1 0 0,0 1 1,1 1-1,0-1 1,1 1-1,1 0 0,0 1 1,1 0-1,1 0 1,0 0-1,1 0 0,0 1 1,0 22-1,3-34 2,1 0-1,-1 0 1,1 0-1,0 0 1,0 0-1,0 0 1,0 0-1,1 0 1,0 0-1,0 0 1,0-1-1,0 1 1,0-1-1,1 1 1,0-1-1,0 0 1,-1 0-1,2 0 1,-1-1-1,4 4 1,-4-5-2,-1 0 1,1 1 0,-1-1 0,1 0 0,0-1 0,0 1 0,-1 0 0,1-1 0,0 1-1,0-1 1,0 0 0,0 0 0,-1 0 0,1-1 0,0 1 0,0 0 0,0-1-1,-1 0 1,1 0 0,0 0 0,-1 0 0,1 0 0,0 0 0,-1-1 0,0 1-1,1-1 1,-1 0 0,0 0 0,0 0 0,3-3 0,12-15 3,-1-1 1,-1-1-1,-1 0 1,-1-1-1,19-46 1,-5 13-2,-18 30 40,-5 17 4,-7 27-24,-16 216 80,7-45-96,11-183-8,-25 169-62,20-146 39,-2-1 1,0 0 0,-25 53-1,33-79 25,-1 0-1,0 0 1,0 0 0,-1 0-1,1 0 1,0 0-1,-1-1 1,1 1 0,-1 0-1,1-1 1,-1 1-1,0-1 1,0 0 0,1 0-1,-1 1 1,0-1-1,0 0 1,0-1 0,0 1-1,-1 0 1,-2 0-1,3-1 3,0 0-1,-1 0 0,1 0 0,0-1 1,0 1-1,0-1 0,0 0 0,0 1 1,0-1-1,0 0 0,0 0 0,0 0 1,0-1-1,0 1 0,0 0 0,1-1 1,-1 1-1,0-1 0,1 0 0,0 1 1,-2-3-1,-4-5 0,1 0 1,1 0-1,0 0 0,0 0 1,1-1-1,0 0 1,0 0-1,1 0 0,1 0 1,-3-15-1,4 18-11,1 0 0,-1-1 0,1 1 0,1 0 1,-1 0-1,1 0 0,1-1 0,-1 1 0,1 0 0,0 1 0,1-1 0,0 0 0,0 1 0,0-1 0,1 1 0,5-7 1,2 1-10,1 0 1,1 1-1,0 1 0,0 0 1,1 1-1,1 0 1,-1 1-1,24-9 1,20-13-35,5-3-10,-40 23 47,-1-2 0,0 0 0,-2-1 0,1-1-1,31-29 1,92-126 14,-107 122 36,-16 22 32,-2-1 0,-1-1-1,27-55 1,-16 27 339,-44 104-283,2 1 1,2 0 0,2 1 0,2 0 0,1 69 0,6-113-102,0-1 1,0 0-1,1 0 1,0 0-1,0 0 1,1 0-1,0 0 1,0 0-1,4 9 1,-5-14-16,0 1-1,0-1 1,-1 0 0,1 0 0,0 0-1,0 0 1,0 0 0,0 0 0,0 0-1,0-1 1,1 1 0,-1 0 0,0-1-1,0 1 1,1 0 0,-1-1 0,0 0-1,0 1 1,2-1 0,0 0 1,-1 0 0,0 0-1,1 0 1,-1-1 0,0 1 0,0-1-1,0 0 1,0 0 0,1 0 0,-1 0 0,0 0-1,0 0 1,0 0 0,-1 0 0,4-3-1,7-8 33,-1 0 0,0-1-1,-1 0 1,0-1 0,-1 0-1,12-26 1,3-1 34,67-118 375,-91 158-447,0 1 0,1-1 1,-1 1-1,0 0 0,0-1 0,0 1 1,1-1-1,-1 1 0,0 0 0,0-1 1,1 1-1,-1 0 0,0-1 1,1 1-1,-1 0 0,0 0 0,1-1 1,-1 1-1,1 0 0,-1 0 0,0 0 1,1-1-1,-1 1 0,1 0 0,-1 0 1,0 0-1,1 0 0,-1 0 1,1 0-1,0 0 0,0 1 0,-1-1 1,1 1-1,-1 0 1,1-1-1,-1 1 1,1 0-1,-1 0 0,1 0 1,-1 0-1,0 0 1,1-1-1,-1 1 1,0 0-1,0 0 0,1 2 1,2 27 22,-1 1 0,-1-1 0,-7 57 0,3-42-12,0 16 26,-4 0-1,-1 0 0,-4-1 1,-2-1-1,-38 100 0,50-154-29,1-1 0,-2 0 0,1 0 0,0-1 0,-1 1 0,-3 4 0,5-8-7,1 1 0,-1-1 0,1 1 0,-1-1 0,1 1 0,-1-1 0,1 0 0,-1 1 0,1-1 0,-1 1 0,0-1 0,1 0 0,-1 0 0,0 1 0,1-1 0,-1 0 0,0 0 0,1 0 0,-1 0 0,0 0 0,1 0-1,-1 0 1,0 0 0,0 0 0,1 0 0,-1 0 0,0-1 0,1 1 0,-1 0 0,0 0 0,1-1 0,-1 1 0,1 0 0,-1-1 0,0 1 0,1 0 0,-1-1 0,1 1 0,-1-1 0,1 1 0,-1-1 0,1 0 0,0 1 0,-1-1 0,1 1 0,0-1 0,-1-1-1,-3-4 8,1-1 0,0 0 0,1 0 0,-1 0 0,2 0 0,-1-1 0,1 1 0,0 0 0,0-1 0,1-7 0,0 3-2,0 0-1,1 1 1,0-1-1,1 0 1,6-19-1,-5 25-5,1-1-1,-1 0 1,1 1 0,0 0-1,1 0 1,0 0 0,0 1-1,0-1 1,0 1 0,1 0-1,0 0 1,0 1-1,12-7 1,-8 5-31,0 1 0,1 0-1,0 1 1,0 0 0,0 1 0,0 0 0,0 1-1,15-2 1,-8 5-282,1 0 0,-1 1 1,0 1-1,29 8 0,-16-3-3328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14064,'1'20'1417,"1"-6"-1266,-1 0 1,0 0 0,-1 0-1,-1 0 1,0 0 0,-1 0-1,-1 0 1,-5 18-1,-6 13 231,-24 48-1,36-87-316,-10 21 577,-31 49 0,35-64-897,0 0 0,-2-1 0,1 0 0,-1 0 0,-20 15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0 522 8904,'0'0'3617,"13"-6"-3061,-8 3-496,7-3 87,0 0 0,0-1 1,-1-1-1,0 0 1,18-17-1,-1-5 349,2 2 0,0 1 0,2 2 0,53-34 0,-84 59-480,0-1 0,0 1 0,-1 0 0,1 0 0,0-1 0,-1 1-1,1 0 1,0 0 0,0 0 0,-1 0 0,1 0 0,0 0 0,0 0 0,-1 0 0,1 0 0,0 0 0,0 0 0,-1 1 0,1-1 0,0 0 0,0 1 0,-1-1 0,1 0 0,0 1 0,-1-1 0,1 1-1,-1-1 1,1 1 0,-1-1 0,1 1 0,0-1 0,-1 1 0,0-1 0,1 1 0,-1 0 0,1 0 0,12 31 267,-6 0-92,-2 0-1,2 49 0,-5-48 45,1 0 0,15 63 0,-16-91-194,-1 0 1,1 0-1,1 0 0,-1 0 0,1-1 1,0 1-1,0-1 0,0 1 1,0-1-1,1 0 0,0-1 0,0 1 1,0 0-1,6 3 0,-7-5-10,0 0-1,0-1 1,0 1-1,1-1 1,-1 0-1,0 0 1,1 0-1,-1 0 0,1-1 1,-1 1-1,0-1 1,1 0-1,0 0 1,-1 0-1,1 0 1,-1-1-1,0 1 1,1-1-1,-1 0 1,1 0-1,-1 0 1,6-4-1,-3 2 13,1-2 0,-1 1 0,0-1 0,-1 0 0,1 0 0,-1 0 0,0-1 0,0 0 1,-1 0-1,0 0 0,0-1 0,4-8 0,4-11 99,15-53 0,-16 42-38,83-310 763,-88 320-771,-5 15-32,2 1 1,-1-1 0,1 1-1,1 0 1,0 0 0,1 0-1,8-15 1,-12 26-55,-1-1 1,0 1-1,1 0 0,-1 0 0,0-1 1,1 1-1,-1 0 0,0 0 0,1 0 1,-1-1-1,0 1 0,1 0 0,-1 0 1,0 0-1,1 0 0,-1 0 0,1 0 1,-1 0-1,0 0 0,1 0 0,-1 0 1,1 0-1,-1 0 0,0 0 0,1 0 1,-1 0-1,1 0 0,-1 0 0,0 0 1,1 1-1,-1-1 0,0 0 0,1 0 1,-1 1-1,1-1 0,12 12 96,-10-9-90,24 24 110,-2 1 0,0 1 0,21 34 0,-21-33 347,-6-7-3833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8640,'0'0'3960,"3"14"-3422,5 22 17,-1 0 0,2 49-1,7 168 2765,-14-220-2678,0-19-139,1-12 10,2-18 86,-2 4-739,3-6-2430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1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381 4 7936,'0'0'10233,"-10"1"-10069,-31 3-10,17-6 585,4 8-615,0 0-1,0 2 1,1 0 0,-25 15-1,28-15-57,2 0-12,0 1-1,0 0 1,1 1 0,0 1-1,1 0 1,0 1 0,1 0-1,0 0 1,1 1 0,1 1-1,-13 23 1,20-34-32,0 1 0,1-1 0,-1 1 0,1-1-1,0 1 1,0 0 0,0 0 0,1 0 0,-1 0 0,1-1 0,0 1 0,1 7-1,-1-9-5,1 1-1,-1-1 0,1 0 0,0 0 0,0 0 0,0 0 1,0 0-1,0 0 0,0 0 0,1 0 0,-1-1 0,0 1 1,1 0-1,0-1 0,-1 1 0,1-1 0,0 0 0,0 1 1,0-1-1,0 0 0,0 0 0,4 1 0,3 2 38,1 0 0,0-1 0,1-1 1,-1 1-1,18 0 0,-22-3-24,1 0 0,0-1 0,-1 0 0,1 0 0,-1 0 0,1-1 0,-1 0 0,0 0 0,0-1 0,7-3 0,-3 0 26,0 0 1,0-1-1,-1 1 1,0-2-1,-1 1 1,1-1-1,-2-1 1,1 1-1,11-19 1,-5 4 76,-2-1 1,0 0-1,8-26 1,-16 39 23,0 0-1,-1 0 1,0 0 0,-1-1-1,-1 1 1,0-1 0,0-14-1,-7 72 212,2-16-270,-4 63 265,7 125-1,22 96 375,-5-95-23,-15-177-529,0-19 68,0-1 1,1 1-1,8 34 0,-10-57-240,0 0 0,0 0 0,0 0-1,0 0 1,0 0 0,0 0-1,0 0 1,0 0 0,0 0-1,0 0 1,0-1 0,0 1-1,0 0 1,1 0 0,-1 0-1,0 0 1,0 0 0,0 0-1,0 0 1,0 0 0,0 0-1,0 0 1,0 0 0,0 0-1,0 0 1,0 0 0,0 0-1,0 0 1,0 0 0,0 0 0,0 0-1,1 0 1,-1 0 0,0 0-1,0 0 1,0 0 0,0 0-1,0 0 1,0 0 0,0 0-1,0 0 1,0 0 0,0 0-1,0 0 1,0 1 0,0-1-1,0 0 1,0 0 0,0 0-1,0 0 1,0 0 0,0 0-1,1 0 1,-1 0 0,0 0 0,0 0-1,3-11 248,4-29-389,-2 14 33,4-14-99,-3 19-3789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10752,'0'0'1056,"63"12"-496,-23-6 8,12-6-24,4 0 16,1 0-24,4-2 0,-5-4-64,-8-4-8,-6-3-73,-4-2 17,-1-8-168,-3-2 16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277 450 5824,'0'0'4470,"-15"3"-4003,7-1-395,-2 0 0,0 1 0,0-1-1,1 1 1,-1 1 0,1 0 0,0 0 0,0 1 0,0 0 0,-11 10 0,4-2 76,0 2 1,1 0 0,1 1 0,0 0 0,1 1 0,1 1 0,-13 26-1,21-36-64,0 1-1,1-1 1,0 1-1,0 0 1,1 0-1,0 0 1,1 1-1,-1 13 1,2-17-21,1 0 0,0 0 0,0 0 0,0 0 0,0 0 1,1 0-1,0 0 0,0-1 0,1 1 0,0-1 0,0 0 0,0 0 1,0 0-1,6 6 0,-6-7-12,1 0 0,-1-1 1,1 1-1,-1-1 0,1 0 0,0 0 0,1-1 1,-1 1-1,0-1 0,1 0 0,-1 0 0,1 0 1,-1-1-1,1 1 0,0-1 0,0 0 0,0-1 1,0 1-1,0-1 0,0 0 0,-1 0 0,9-2 1,-7 1-3,1-1 1,-1 0 0,0-1-1,0 1 1,0-1-1,0 0 1,0-1 0,0 1-1,-1-1 1,0 0-1,1-1 1,-2 1 0,1-1-1,0 0 1,-1 0 0,6-9-1,5-13 62,0 0 0,-2-1 0,0-1 0,9-36 0,28-126 305,-49 186-404,13-62 189,7-70 0,-18 98-74,-2 0-1,-1 0 0,-7-49 1,7 86-125,-5-21 192,-1 18-38,-2 12-10,2 5-100,0 0 0,1 1 0,1-1 0,0 1-1,-4 25 1,4-21-18,-7 39 56,3 0 0,2 0 0,3 0 0,2 1 0,2-1 0,3 1 0,18 88 0,-17-123-20,0 0 1,2 0-1,12 26 1,-14-37-27,0-2 0,0 1 1,1 0-1,0-1 0,1 0 1,0-1-1,1 1 0,13 11 1,-17-17-25,0-1 0,0 1 0,1-1-1,-1-1 1,1 1 0,-1 0 0,1-1 0,-1 0 0,1 0 0,0 0 0,-1-1 0,1 0 0,0 0 0,0 0 0,0 0 0,-1-1 0,1 0 0,0 0-1,-1 0 1,1 0 0,-1-1 0,1 1 0,4-4 0,2 0 11,0-1-1,0 0 1,-1-1-1,1 0 1,-1-1-1,-1 0 1,15-16-1,-15 12 6,0-1 0,-1 0-1,0-1 1,-1 0 0,0 0-1,-1-1 1,-1 0 0,0 0-1,-1 0 1,-1 0-1,-1-1 1,0 1 0,0-1-1,-2 1 1,0-1 0,-4-26-1,4 39-14,-1 0 0,1 0 0,-1 0 1,0 0-1,0 0 0,0 0 0,-3-4 0,4 7-13,0-1 1,-1 1 0,1-1-1,0 1 1,-1 0 0,1-1-1,-1 1 1,1-1 0,-1 1-1,1 0 1,-1-1 0,1 1-1,-1 0 1,1 0 0,-1-1-1,1 1 1,-1 0 0,0 0-1,1 0 1,-1 0 0,1 0-1,-1 0 1,0 0 0,1 0-1,-1 0 1,1 0-1,-1 0 1,0 0 0,1 0-1,-1 0 1,1 1 0,-1-1-1,1 0 1,-1 0 0,1 1-1,-1-1 1,1 0 0,-1 1-1,1-1 1,-1 0 0,1 1-1,-1-1 1,1 1 0,-1 0-1,-11 12 20,1 0 0,0 1 0,1 0 0,1 1 0,0 0-1,1 1 1,-11 27 0,16-35-16,1-1-1,0 0 1,1 1 0,0-1 0,0 1-1,0 0 1,1-1 0,0 1 0,1-1-1,0 1 1,0 0 0,0-1-1,1 0 1,0 1 0,0-1 0,1 0-1,0 0 1,1 0 0,4 8 0,-2-6 2,-1-1 1,1 0 0,0 0-1,1-1 1,0 1 0,0-1 0,0-1-1,1 0 1,0 0 0,1 0-1,-1-1 1,1 0 0,0-1 0,13 5-1,-11-5-1,0-2 0,0 1-1,1-2 1,-1 1 0,0-2-1,1 1 1,-1-2 0,0 1-1,20-5 1,-16 1 1,0 0 1,0-1-1,-1-1 1,1 0-1,-1-1 0,19-13 1,14-11 39,-1-2 0,-2-3 0,-2-1 1,-1-2-1,38-47 0,-50 54-7,34-29-1,-12 12 3,-37 41-30,-13 8-12,-1 0 0,1-1 0,-1 1-1,1 0 1,-1 0 0,1 0-1,-1-1 1,1 1 0,-1 0 0,1-1-1,-1 1 1,0 0 0,1-1-1,-1 1 1,1 0 0,-1-1 0,0 1-1,1-1 1,-1 1 0,0-1 0,0 1-1,1-1 1,-1 0 0,-2 2 12,0 0 1,0 0 0,0-1-1,0 2 1,0-1 0,1 0 0,-1 0-1,-3 3 1,5-3-8,-17 13 22,0 0 0,1 1 1,1 1-1,1 1 0,1 0 0,0 1 1,-19 33-1,24-35-5,1 1 1,0-1-1,1 1 1,0 1-1,2-1 0,0 1 1,1-1-1,1 1 1,-1 35-1,3-49-20,1 0 1,-1 0-1,1 0 1,0 0-1,0 1 1,0-1-1,0-1 1,1 1-1,-1 0 1,1 0-1,0 0 0,0-1 1,1 1-1,-1-1 1,1 0-1,0 1 1,-1-1-1,1-1 1,1 1-1,-1 0 1,0-1-1,1 1 0,-1-1 1,1 0-1,0 0 1,0-1-1,-1 1 1,1-1-1,0 0 1,7 2-1,2-1-1,0-1 0,-1 0 0,1 0 0,0-1-1,0-1 1,0 0 0,-1-1 0,25-6 0,-15 0 12,1 0-1,-1-2 1,-1 0 0,0-2 0,0 0-1,-1-1 1,-1-1 0,0-1-1,-1-1 1,-1 0 0,0-1 0,-1-1-1,23-35 1,67-133 156,-69 118-25,-31 58-97,-4 8-29,-1 0 1,1-1-1,-1 1 0,0-1 0,1 1 1,-1-1-1,0 1 0,-1-1 1,2-3-1,-2 6 14,1 0-27,0 0 0,0 0 0,0 1 0,0-1 0,0 1-1,0-1 1,0 1 0,0-1 0,0 1 0,0 0 0,0-1 0,-1 1 0,1 0-1,0 0 1,0 0 0,-1 0 0,1 0 0,0-1 0,-1 1 0,1 0 0,-1 0-1,1 0 1,0 3 0,9 29 14,-8-24-9,11 34 9,-3-14-5,7 46 1,-14-56 3,-1-1-5,1 0 1,0 0-1,1 0 1,1-1-1,1 1 1,0-1-1,14 25 1,-18-40-12,0 0 0,0 0 0,0 1 1,1-1-1,-1 0 0,1-1 1,-1 1-1,1 0 0,0-1 0,0 0 1,0 1-1,-1-1 0,1 0 0,0-1 1,1 1-1,-1 0 0,0-1 1,0 0-1,0 1 0,0-1 0,0-1 1,0 1-1,0 0 0,6-2 1,9-1 7,-1-2 0,34-12 0,-45 15-9,12-5 1,-1 0 0,0-1 0,-1-1 1,0-1-1,-1 0 0,0-1 0,0-1 0,-1 0 0,0-1 0,17-22 1,63-91 42,-79 104-17,-2-1 1,0-1-1,17-47 1,-29 68-24,0 0 1,0-1-1,-1 1 0,1-1 1,-1 1-1,0-1 1,1 1-1,-2-1 1,0-5-1,1 8-5,0 0 0,0 0 0,-1 1 0,1-1 0,0 0 0,-1 0-1,1 1 1,-1-1 0,1 0 0,-1 1 0,1-1 0,-1 0 0,1 1 0,-1-1-1,0 1 1,1-1 0,-1 1 0,0-1 0,1 1 0,-1 0 0,0-1 0,0 1 0,1 0-1,-1 0 1,0-1 0,0 1 0,0 0 0,0 0 0,1 0 0,-1 0 0,0 0 0,0 0-1,0 0 1,0 0 0,1 0 0,-1 1 0,0-1 0,0 0 0,0 0 0,1 1-1,-1-1 1,0 1 0,1-1 0,-1 0 0,-1 2 0,-3 0 0,0 2-1,-1-1 1,1 0 0,0 1-1,1 0 1,-1 0-1,1 1 1,0-1 0,0 1-1,0 0 1,1 0 0,-1 0-1,1 1 1,0-1 0,1 1-1,-1-1 1,1 1 0,1 0-1,-1 0 1,-1 12 0,2-14-1,0 1 0,1 0 1,0 0-1,0 0 1,0-1-1,0 1 0,1 0 1,0 0-1,0-1 1,0 1-1,0-1 1,1 1-1,0-1 0,0 1 1,0-1-1,0 0 1,1 0-1,0 0 0,0 0 1,0 0-1,0-1 1,0 1-1,1-1 1,-1 0-1,1 0 0,0 0 1,6 2-1,-4-2 0,1-1 0,0 0 0,1 0 0,-1-1 0,0 0 0,0 0 0,0-1 0,1 0 0,-1 0 0,0-1 0,0 0 0,1 0 0,6-2 0,12-4 0,-1-1 0,29-13 0,211-103-54,-253 118 46,0 0 0,0 1 0,1 0 0,-1 1 0,16-3 0,-23 5 37,-14 3-9,-7 6 2,1 0 0,0 0 0,0 2 0,1 0 1,0 1-1,0 0 0,1 1 0,1 0 0,0 1 0,0 1 0,1 0 0,1 0 1,0 1-1,1 0 0,1 1 0,0 0 0,0 0 0,2 1 0,-8 26 1,13-37-13,0-1 1,0 1 0,1 0 0,0-1 0,0 1-1,0-1 1,0 1 0,1 0 0,2 8 0,-3-11-7,0-1 1,1 0 0,-1 1 0,1-1 0,0 0-1,-1 1 1,1-1 0,0 0 0,0 0 0,0 0-1,0 0 1,0 0 0,0 0 0,0 0 0,0 0-1,0 0 1,1 0 0,-1-1 0,0 1-1,0 0 1,1-1 0,-1 1 0,1-1 0,-1 0-1,0 1 1,1-1 0,-1 0 0,1 0 0,-1 0-1,1 0 1,-1 0 0,0 0 0,1 0 0,-1 0-1,1-1 1,1 0 0,3-1 3,-1 1 0,0-2-1,0 1 1,0-1 0,0 1 0,-1-1 0,1 0-1,-1-1 1,0 1 0,5-6 0,38-46 60,-37 42-51,81-113 104,-38 52 23,-53 73-140,1 0 1,0 0-1,-1 1 0,1-1 1,0 0-1,-1 0 0,1 1 1,0-1-1,0 1 0,-1-1 1,1 0-1,0 1 0,0 0 1,1-1-1,-1 1-2,-1-1-1,1 1 1,-1 0 0,0 1 0,1-1 0,-1 0-1,1 0 1,-1 0 0,1 0 0,-1 0 0,0 0-1,1 0 1,-1 1 0,0-1 0,1 0-1,-1 0 1,1 1 0,-1-1 0,0 0 0,0 0-1,1 1 1,-1-1 0,1 1 0,1 2 4,0 1 0,0 0 0,0 0 0,-1 0 0,3 6 0,0 3-3,5 13 13,-2-7 5,1 0 0,13 24 0,-19-38-17,1-1 1,0 1-1,0-1 0,0 0 0,0 0 1,1-1-1,0 1 0,-1-1 1,2 0-1,-1 0 0,0 0 1,0 0-1,1-1 0,7 4 1,-9-5-1,0-1 0,1 1 0,-1-1 0,1 0 0,-1 0 1,0 0-1,1 0 0,-1 0 0,1-1 0,-1 1 1,0-1-1,1 0 0,-1 0 0,0-1 0,0 1 0,0 0 1,0-1-1,0 0 0,5-4 0,5-4 5,0-1 1,21-24-1,-16 16 1,75-91 69,-2 1 15,-69 85-54,-17 18-26,0 0 1,0 0 0,1 1 0,9-8 0,-15 12-15,1 1 1,-1 0 0,0-1-1,1 1 1,-1 0 0,0 0 0,1 0-1,-1-1 1,1 1 0,-1 0 0,0 0-1,1 0 1,-1 0 0,1 0 0,-1 0-1,1 0 1,-1 0 0,1 0 0,-1 0-1,0 0 1,1 0 0,-1 0 0,1 0-1,-1 0 1,1 0 0,-1 0-1,0 0 1,1 1 0,-1-1 0,1 0-1,-1 0 1,0 1 0,1-1 0,-1 0-1,0 0 1,1 1 0,-1-1 0,0 0-1,0 1 1,1-1 0,-1 1 0,0-1-1,0 0 1,1 1 0,-1-1-1,0 1 1,0-1 0,0 0 0,0 1-1,0 0 1,4 27 26,-4-27-26,0 27 21,-2 0 0,0 0 0,-2-1 0,-13 50 1,4-32 21,-2-2 1,-26 51 0,36-84-29,0 1 1,-1-2-1,0 1 0,-1-1 0,-12 13 1,17-20-15,0 0 0,1 0 1,-1-1-1,-1 1 0,1-1 1,0 1-1,0-1 1,0 0-1,-1 0 0,1 0 1,-1 0-1,1-1 0,-4 2 1,4-2-4,0 0-1,0-1 1,0 1 0,0 0 0,1-1 0,-1 1-1,0-1 1,0 1 0,1-1 0,-1 0-1,0 0 1,1 0 0,-1 0 0,1 0 0,-1 0-1,1 0 1,0 0 0,-1-1 0,1 1 0,0-1-1,-2-1 1,2 1-17,0 1-1,-1-1 0,1 0 1,0 0-1,0 0 1,0 0-1,0 0 0,0 0 1,0 0-1,0-1 1,1 1-1,-1 0 0,1 0 1,0-1-1,0 1 1,0-4-1,0 4 7,1 1-1,-1 0 1,1-1-1,-1 1 1,1 0-1,0 0 1,-1 0-1,1-1 1,0 1-1,0 0 1,0 0-1,0 0 1,0 0-1,0 0 1,0 1-1,0-1 1,0 0-1,1 0 1,-1 1-1,0-1 1,0 0-1,1 1 1,-1 0-1,0-1 1,1 1-1,-1 0 1,0 0-1,3-1 1,162-11-265,-18 2 163,-123 7 92,0-2 0,0 0 0,44-17 0,-39 9 8,47-26 0,-65 32 19,-1 0 0,0-1 0,-1-1 1,1 0-1,-1 0 0,15-19 0,-24 26-3,1 1 1,-1-1-1,0 0 1,1 0-1,-1 0 1,0 0-1,0 0 1,0 0-1,-1 0 1,1-1-1,0 1 1,-1 0-1,0 0 0,1-1 1,-1 1-1,0 0 1,0 0-1,0-1 1,0 1-1,-1 0 1,1 0-1,-1-1 1,1 1-1,-1 0 1,0 0-1,0 0 1,0 0-1,-1-2 1,0 1 3,0 1 0,0 0 0,-1 0 0,1 0 0,-1 0 0,1 0 0,-1 0 0,1 1 0,-1-1 0,0 1 0,0 0 1,0 0-1,0 0 0,0 0 0,0 0 0,0 1 0,0-1 0,0 1 0,-6 0 0,4 0 1,0-1 0,0 2 0,0-1 0,0 0-1,0 1 1,0 0 0,1 0 0,-1 1 0,0-1-1,1 1 1,-1 0 0,1 0 0,-1 1 0,1-1 0,0 1-1,0 0 1,0 0 0,0 0 0,1 1 0,-1-1 0,1 1-1,0 0 1,0 0 0,0 0 0,1 0 0,-1 1 0,1-1-1,0 1 1,0-1 0,1 1 0,-1 0 0,0 7 0,-1-1-1,2 0 0,-1-1 0,2 1 0,-1 0 0,2-1 0,-1 1 0,1 0 0,1-1 0,0 1 0,0-1 0,1 1 0,1-1 0,-1 0 0,2 0 0,-1 0 0,1-1 0,1 0 0,0 0 0,0 0 0,8 8 0,-8-11 6,-1 0 0,1 0 0,1 0 0,-1-1 0,1 0 0,0 0 0,0-1 0,0 0 0,0 0 0,1-1 0,0 0 0,0 0 0,0 0 0,0-1 0,0-1 0,0 1 0,1-1 0,-1-1 0,0 1 0,1-2 0,-1 1 0,0-1 0,0 0 0,1-1 0,-1 0 0,9-3 0,-7 0 8,0 0 0,0 0-1,-1-1 1,1 0 0,-2-1 0,1 0-1,-1 0 1,0-1 0,0 0-1,10-14 1,5-11 84,29-51 1,-51 82-103,71-142 535,-66 136-399,-1 9-41,0 17 4,-5 29-26,-2-20-34,-9 95 159,8-106-149,0-1 0,-1 1-1,0-1 1,-1-1 0,-13 26-1,18-39-39,-1 1 0,0-1-1,0 0 1,0 0 0,0 1-1,1-1 1,-2 0 0,1 0-1,0 0 1,0 0 0,0 0-1,0 0 1,-1-1 0,1 1-1,0 0 1,-1-1 0,1 1-1,-2 0 1,2-1-7,0 0 0,1 0 0,-1 0 1,0 0-1,0-1 0,0 1 0,1 0 0,-1 0 0,0 0 0,0-1 0,1 1 0,-1-1 1,0 1-1,1 0 0,-1-1 0,1 1 0,-1-1 0,0 1 0,1-1 0,-1 0 0,1 1 1,-1-1-1,1 1 0,0-1 0,-1 0 0,1 0 0,0 1 0,-1-1 0,1 0 0,0 1 1,0-1-1,-1 0 0,1 0 0,0 0 0,0 0 0,0-1-2,0 1 0,0 0 0,0 0 0,0 0 0,0 0 0,0 0 0,0 0 0,1 0 0,-1 0 1,0 0-1,1-1 0,-1 1 0,1 0 0,-1 0 0,1 1 0,-1-1 0,1 0 0,-1 0 0,1 0 0,0 0 0,0 0 0,0 1 0,-1-1 0,1 0 0,0 1 0,0-1 0,0 0 0,0 1 0,0-1 0,0 1 0,2-1 0,2-1 1,0 0-1,0 1 0,0 0 0,1 0 1,7-1-1,26 2 14,0 2 0,0 1 0,52 11 1,-58-7 79,0-2 0,1-1 1,-1-2-1,1-1 0,42-5 0,-73 4-95,0-1-1,0 1 1,0-1-1,1 0 1,-1 0-1,-1-1 0,1 1 1,0 0-1,0-1 1,0 0-1,-1 0 1,1 0-1,-1 0 0,1 0 1,-1 0-1,0-1 1,0 1-1,0-1 0,0 1 1,0-1-1,-1 0 1,2-4-1,5-21-3912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47.1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191 334 3408,'0'0'2440,"11"-3"-2234,6-2-126,-6 1 29,-1 1 0,22-4 0,-21 6 61,-1 1-1,0 0 0,0 0 1,15 3-1,16 1 196,153 2 959,-97-1-620,154 27 0,-36-3-231,-31-6 432,349 89 0,-334-66-654,-151-36-182,-11-4-4,0-1 1,0-2-1,59-2 0,115-19 206,-96 7-107,-6 1-18,682-39 660,-701 47-756,128 2 70,1154-23 358,-465-27-312,-636 35-139,202-8 114,-101 1-51,102-26-23,-313 33-29,225-11-46,23-1-8,-270 13 14,335-42 43,-87 8 8,123 1 12,329-8-46,-790 53-20,914-27 43,-501 23 20,-97 14-44,-68 0-7,632 18 13,-865-21 4,0 4 0,105 27 0,-132-25-6,-1 1 1,0 2-1,-1 2 1,-1 1-1,60 40 1,11 15-3,83 63 33,-115-69-84,-25-30-12,-18-15 25,-19-14 7,-9-6 7,0 0 0,0 0 1,0 0-1,0 0 1,-1 0-1,1 1 0,0-1 1,-1 0-1,1 1 1,-1-1-1,1 1 0,-1 0 1,0-1-1,2 3 1,-3-3-1,-34-14 49,-34 2-100,-106-4 0,124 13 33,-335 10-23,246 0 41,-553 26 66,248-11-20,-594 76 174,1000-94-207,-531 75 145,-338-8 99,-4-53 106,239-33-146,227 1-132,263 10-51,-532-12 89,448 6-96,-271-9 5,123 14 8,310 8-3,-109 19 0,57-5-6,-455 33 85,94-48 16,330-8-85,-226-16 70,130 4-34,161 13-32,-6 0 29,-208-32-1,108-14-18,90 18 2,-181-19-1,110 44 31,-33 3 79,-257 8 23,244 15-75,-409 85 0,448-57-96,-140 33 6,304-67-23,-121 37-28,167-48 20,-15 7-51,18-5-1,15-1-25,55 1-140,108-6 1,-172 1 220,180-5-216,-161 7 201,0 1 0,0 1 0,-1 1 0,1 0 0,-1 2-1,27 11 1,179 91-44,-108-53 61,108 47-6,-155-73 7,90 23 0,31-4-25,2-8 0,2-9 0,0-9 0,206-2-1,473-51 23,1-29 3,-598 40 1,87-11 1,-124 14 0,254-15 0,-349 22 0,356-27 0,-287 13 0,23-2 0,-186 22 0,859-95 0,-614 54-2,341-72-21,40-22 3,-511 110 29,282-38 5,95 43-6,-368 21-27,79-15-23,-51 1 20,168 6-10,254-19 17,-245-2 15,275-35 0,-420 19 0,-118 23 0,33-8 0,140-25 19,-135 27 58,-30 5-42,-112 23-21,29-3 71,62-2 0,-104 8-74,-1 0-1,1 0 1,-1 1-1,1-1 1,-1 0-1,0 1 0,1-1 1,-1 1-1,1 0 1,-1-1-1,0 1 1,1 0-1,1 1 1,-1 6 77,-13-2-43,-11-2-41,-1-1-1,0-1 0,0 0 1,-28-4-1,30 2-5,-259-10-98,-301 7-250,-346 95-71,752-71 370,-557 25 5,164-15 84,-9 24-14,212-18 30,-2 3-15,-90 8 48,419-44-83,-723 85 188,-41 25-142,482-95-47,-392-29 0,149-30-3,314 24 0,-258-23-4,78 10-17,327 25-2,-164 16 1,255-12 20,-339 9-37,61-5 24,-121 22 7,0 31 6,215-17 34,-283 98 0,131-33 20,307-94-48,-209 38 11,171-36-14,26-4 5,-349 64 148,366-65-154,34-8 0,1 0 0,0 0 0,0 0 0,0 0 0,0 0 0,0 0 0,0 0 0,0 0 0,-1 0 0,1 0 0,0 0 0,0 0 0,0 0 0,0 1-1,0-1 1,0 0 0,0 0 0,0 0 0,0 0 0,0 0 0,0 0 0,0 0 0,-1 1 0,1-1 0,0 0 0,0 0 0,0 0 0,0 0 0,0 0-1,0 0 1,0 1 0,0-1 0,0 0 0,0 0 0,0 0 0,0 0 0,0 0 0,1 0 0,-1 0 0,0 1 0,0-1 0,0 0 0,0 0 0,0 0-1,0 0 1,0 0 0,0 0 0,0 0 0,0 1 0,0-1 0,1 0 0,-1 0 0,0 0 0,0 0 0,0 0 0,12 6-3,17 1-3,62 6-56,144 2-1,92-22-22,150-43-117,-238 21 114,725-132-238,-920 151 324,0-3 0,-1 0 0,0-3 1,-2-2-1,70-40 0,-105 54-136,1 0 1,-1-1-1,0 0 0,0 0 1,0 0-1,-1-1 0,1 0 1,-1 0-1,-1 0 0,1-1 1,-1 0-1,-1 0 0,1 0 1,-1 0-1,0 0 0,-1-1 1,1 1-1,1-16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54.1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0 718 3808,'0'0'345,"12"-4"-319,-4 1-22,160-49-173,-128 42 87,-1 2 0,67-6 0,-36 7 195,0-2 0,77-21 0,-43 0 103,-60 16-37,71-13-1,244 4 588,-212 19-367,-38 0-118,641-8 1074,-337 14-827,-78-2-206,-3 21-52,151 33 3,2-27-109,-394-25-137,220-6 44,334-66 1,-326 34-11,-24 5-27,-82 10-24,193-7 3,-37 3-3,240-40 60,-174 45 38,-284 17-70,460-36 203,-507 26-190,541-43 297,-545 55-292,389 1 113,151-24 19,-204 1-59,467 20 93,-543-12-149,-256 7-64,-49 5-8,523-50 88,-145 22 64,0 33 25,-425-2-173,93 5 63,0 5 1,0 4-1,-2 4 1,159 52-1,-217-58-42,-22-8 5,0 2-1,0 1 0,0 0 0,23 14 1,-17-7 19,-12-7 23,-1 1-1,21 16 1,-29-20-49,0-1 0,-1 1 1,0 0-1,0 0 0,0 0 1,0 0-1,-1 0 0,1 1 0,-1-1 1,0 1-1,-1-1 0,3 8 1,-4-8-2,1 1 0,0-1 0,-1 1 0,0-1 0,0 1 0,0-1 0,-1 1 0,1-1 0,-1 1 0,0-1 0,-1 0 0,1 1 0,-1-1 0,1 0 0,-1 0 0,-3 4 0,3-6-10,1 1-1,-1-1 1,1 0 0,-1 0-1,0 0 1,0-1 0,0 1-1,0 0 1,-1-1 0,1 1 0,0-1-1,0 0 1,-1 0 0,1 0-1,-1 0 1,1 0 0,-1 0-1,0-1 1,1 1 0,-1-1-1,0 0 1,1 0 0,-1 0-1,0 0 1,1 0 0,-1 0 0,-4-2-1,-67-16-59,0 3 0,-1 3 0,0 4 1,-152 2-1,-170 54 124,-93 63 21,223-45 21,-274 15 197,280-50-182,237-28-120,-359 45 196,-3-26 7,182-24-113,-198 4 52,-384-7-40,639 1-109,-75-1 30,-472-25 204,388 12-210,116 9-38,-624-18 1,93 40 103,412-5-58,-805 82 193,644-20-133,53-6 10,146-24-37,-53 6 17,-1202 84 240,1425-127-300,-583 11 183,2-52 88,48-53-149,169 6-59,447 81-102,-78-10-96,90 13 81,-14-2-46,20 3 68,0 0 1,1 0-1,-1 0 1,0 0 0,0 0-1,0 1 1,1-1 0,-1 0-1,0 0 1,0 0 0,0 0-1,0 0 1,0 1-1,1-1 1,-1 0 0,0 0-1,0 0 1,0 0 0,0 1-1,0-1 1,0 0 0,0 0-1,0 0 1,0 1-1,1-1 1,-1 0 0,0 0-1,0 0 1,0 1 0,0-1-1,0 0 1,0 0 0,-1 0-1,1 1 1,0-1-1,0 0 1,0 0 0,0 0-1,0 1 1,0-1 0,0 0-1,0 0 1,0 0 0,0 1-1,-1-1 1,1 0-1,0 0 1,0 0 0,0 0-1,0 0 1,0 1 0,-1-1-1,1 0 1,0 0 0,0 0-1,0 0 1,-1 0-1,1 0 1,0 0 0,0 0-1,0 0 1,-1 0 0,1 0-1,0 0 1,0 0 0,0 0-1,-1 0 1,6 5-18,1-1 1,-1-1-1,1 1 0,0-1 1,0 0-1,0 0 1,0 0-1,9 1 1,-1 2-9,79 26-136,1-3 0,184 31-1,204-10-191,207-38 72,-470-13 226,618-5-66,-290 1-2,341-4-65,628-16 67,-1266 18 120,251-15 9,-82-6-1,-101-16 10,-255 32-13,465-44 13,-406 46-12,599-40 5,-590 39-8,588-40 6,-360 44 58,-17 1-32,254-25 40,-267-2-79,58-3-48,-308 33 40,230-16-25,-39 6 49,-61 4 17,-6 2 2,-38 3-1,140 4 20,-59 3-44,-103-6-2,803 0-30,-817 6 68,0-5 0,-1-6 1,1-6-1,178-42 1,-160 19 0,144-57 0,-230 74-35,-43 15-2,0-1-1,0-1 0,30-14 1,-47 20-3,0 1 1,0-1 0,0 1-1,0-1 1,-1 0 0,1 1-1,0-1 1,0 0 0,0 0-1,0 1 1,-1-1 0,1 0-1,0 0 1,-1 0 0,1 0-1,-1 0 1,1 0 0,0-2 0,-1 2-1,0 1 0,0-1 1,-1 0-1,1 1 0,0-1 1,0 1-1,-1-1 1,1 0-1,0 1 0,0-1 1,-1 1-1,1-1 0,-1 1 1,1-1-1,-1 1 1,1-1-1,-1 1 0,1-1 1,-1 1-1,1 0 0,-1-1 1,1 1-1,-2-1 1,-5-2-8,0 0 0,0 1 0,-1-1 0,-8-1 1,-46-6-69,-119-5 0,122 11 40,-670-4-550,-1 54 234,-96-16 253,264-18 178,57 3 103,-430 31 210,453-5-126,91-9-19,-117 20-38,487-49-195,-545 50 438,255-44-165,-206 9 190,473-15-431,-1 0 32,0-1 0,-49-5-1,89 2-73,-1 1-1,1-1 0,0 1 0,-1-2 0,1 1 0,0 0 0,0-1 0,0 0 0,0 0 0,0-1 0,0 0 0,1 1 0,-1-1 1,1-1-1,0 1 0,0-1 0,0 1 0,0-1 0,0-1 0,1 1 0,0 0 0,0-1 0,0 1 0,0-1 0,-2-8 0,-12-33-2109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6:56.2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86 3616,'0'0'604,"15"-5"-455,1-1-103,-6 2-22,-1 0 0,1 1 0,0 0 0,0 1 0,0 0 0,1 0 0,-1 1 0,19 0 0,-10 3 22,1 1 0,-1 1 0,0 1 0,34 13 1,76 39 204,-60-24-101,45 16 271,128 36 0,-186-69-241,2-2 0,-1-3 1,1-3-1,87 2 0,-44-15 81,1-5 0,123-27 0,-78 11 24,25-5 35,81-12 143,-49 12-32,58-7 102,37 9 228,-223 18-497,-53 6-148,-21 5-103,0 0 0,0 0-1,0 0 1,1 0-1,-1 0 1,0 0 0,0 1-1,0-1 1,0 1 0,4 0-1,13 3 257,-40 9 137,-149 36-58,70-23-226,-307 63 261,-3-32-90,325-48-209,0-3 0,0-4-1,-101-11 1,-5 4 108,54 3-33,109 1-118,7 1 38,1-1 0,0-1 0,0-1 0,0 0 0,-37-12 1,55 14-69,1 1 1,0 0 0,0-1 0,0 1 0,0-1-1,0 1 1,0-1 0,0 0 0,0 1 0,1-1-1,-1 0 1,0 0 0,0 1 0,0-1 0,1 0-1,-1 0 1,0 0 0,0-2 0,1 3-5,0-1 0,0 0 1,0 0-1,0 1 0,0-1 1,0 0-1,0 0 0,0 1 1,1-1-1,-1 0 0,0 1 1,0-1-1,1 0 0,-1 1 1,0-1-1,1 0 0,-1 1 1,1-1-1,-1 1 0,1-1 1,0 0-1,5-4 26,0 0 1,0 0 0,1 1-1,9-5 1,-7 4-19,41-21 68,1 1 1,94-29-1,116-17-35,-118 24-84,-71 22 26,-47 18 106,-17 6-26,-10 4-31,-21 27 14,7-18-50,-1-1 0,-1 0 0,1-2 0,-2 0 0,1-1-1,-1 0 1,0-2 0,-1 0 0,-35 5 0,-15-2 19,-102 0 1,118-8-5,14 1-11,-42 1 10,0-3 0,-122-15 0,196 14-22,-1 0 1,1-2-1,-1 1 1,-14-7-1,21 8 0,0 0-1,0 0 1,0 0 0,0 0-1,1-1 1,-1 1-1,0-1 1,1 1-1,-1-1 1,1 0-1,-1 1 1,1-1-1,0 0 1,0 0-1,0 0 1,0 0 0,0 0-1,0 0 1,0 0-1,1 0 1,-1-1-1,1 1 1,0 0-1,-1-3 1,4-27-1975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5520,'0'0'2897,"6"14"-2218,0 0-535,6 11 468,14 45 0,-24-63-468,0 0 1,0 1 0,0 0-1,-1-1 1,0 1-1,-1 0 1,0-1 0,0 1-1,-1 0 1,0 0-1,0-1 1,-3 10 0,3-15-99,0 1 1,-1-1 0,1 0 0,-1 1 0,1-1-1,-1 0 1,0 0 0,0 0 0,0 0 0,0 0-1,0-1 1,-1 1 0,1-1 0,0 1 0,-1-1-1,1 0 1,-1 0 0,1 0 0,-1 0 0,0 0-1,1-1 1,-1 1 0,0-1 0,0 1 0,0-1-1,1 0 1,-1 0 0,0-1 0,-4 0 0,-7-1 90,-1 0 0,1-2 0,0 1 0,-15-7 0,13 3-8,0-1-1,1 0 1,-17-12 0,-2 0 105,33 19-382,-1 0 1,0-1-1,0 2 0,0-1 0,0 0 1,0 0-1,0 1 0,-1-1 0,1 1 1,-4-1-1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5120,'0'0'7906,"-3"11"-7486,-8 56 948,-7 110 0,20-92-399,-3-69-762,1-14-158,0 0 0,0 0-1,0 0 1,0-1 0,0 1 0,0 0 0,0 0 0,0 0 0,1 0 0,-1-1-1,1 1 1,-1 0 0,3 3 0,-5 1 130,2-6-139,0-1 562,-1 1-562,1 0 0,0 0 0,0 0 0,0 0 0,0 0 0,0 0 0,0 0 0,8-35 159,-2-1 0,3-56-1,2-12 145,-9 88-284,1-2 33,0 0-1,10-32 0,-4 23 34,-6 16-39,1 0 0,10-21-1,-13 29-74,1 0-1,0 1 0,-1-1 1,1 1-1,1-1 0,-1 1 0,0-1 1,1 1-1,-1 0 0,1 0 1,-1 0-1,1 1 0,0-1 0,0 1 1,3-2-1,53-25 146,-57 28-152,-1 0 0,1 0 1,0 0-1,0 0 0,-1 0 0,1 0 1,0 0-1,0 1 0,-1-1 0,1 1 0,0-1 1,-1 1-1,1 0 0,0 0 0,1 1 1,11 4 34,-4-3 5,-1 0 0,0 1 0,0 0 1,-1 0-1,1 1 0,12 9 0,20 12 232,-28-18 211,3 1-3273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4120,'0'0'8730,"1"12"-8422,0 11-38,0 0-1,-4 29 0,-18 92 1311,17-95 328,30-50-1620,104-8 307,-86 13-201,-36-2-231,-8-2-155,1 0 0,-1 0 0,1 0-1,-1 0 1,1 0 0,-1 0 0,1 0-1,-1 0 1,1 0 0,0 0 0,-1 0-1,1 0 1,-1 0 0,1 0 0,-1-1-1,1 1 1,-1 0 0,1 0 0,-1-1-1,0 1 1,2-1 0,28-15-2339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142 115 4616,'0'0'7418,"-1"13"-6914,-8 60 108,-16 111 1022,14-79-774,3-24-264,3-33-49,1 1 0,5 62 0,7-18 1203,-8-92-1632,1-2-86,-1-1 1,1 1 0,0 0-1,-1-1 1,1 1 0,-1 0-1,1-1 1,-1 1 0,0 0-1,1-1 1,-1-2 0,2-25 44,19-198 258,-3 33-61,-5 37 20,-6 81-4,-4 67-246,-3 9-43,0 0 1,1-1 0,-1 1 0,0 0 0,0 0 0,0-1 0,0 1 0,0 0 0,0-1-1,0 1 1,0 0 0,0 0 0,0-1 0,0 1 0,0 0 0,0-1 0,0 1 0,0 0 0,0-1-1,0 1 1,0 0 0,0 0 0,0-1 0,0 1 0,0 0 0,0 0 0,-1-1 0,1 1-1,0-1 1,0-12 88,0 10-35,-4 13-16,-15 39 12,-34 61-1,16-34 15,18-44-36,14-24 3,1 0 0,0 1-1,-5 10 1,7-13 2,0-2 122,9-11-12,-3 1-114,1-1 0,-1 0 0,0 0 0,2-8 0,6-10 15,26-44 90,33-89-1,-58 120-77,-5 16 22,0 1 0,1-1-1,18-30 1,-20 41 12,-7 11-89,0 0 0,0 0 1,0 0-1,0 0 0,0 0 1,0 0-1,0 0 0,0 0 1,0 0-1,0 0 0,0 0 1,1 0-1,-1 1 0,0-1 1,0 0-1,0 0 0,0 0 1,0 0-1,0 0 0,0 0 1,0 0-1,0 0 0,0 0 1,1 0-1,-1 0 0,0 0 1,0 0-1,0 0 0,0 0 1,0 0-1,0 0 0,0 0 1,0 0-1,0 0 0,1 0 1,-1 0-1,0 0 0,0-1 1,0 1-1,0 0 0,0 0 1,0 0-1,5 14 11,59 203-33,-41-131 176,-21-70-4,-2-15-8,1-6-3216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4720,'0'0'4225,"5"12"-3576,-2-7-562,3 9 159,-1-1 0,0 1 0,-1 0 1,5 28-1,-3 2 370,15 107 2109,-21-149-2676,1 5 269,1 1 0,-1 0 0,1-1 0,1 1 0,6 13 0,-9-21-298,0 0-1,0 1 1,0-1-1,1 0 1,-1 0 0,0 0-1,0 1 1,0-1-1,0 0 1,1 0-1,-1 0 1,0 0 0,0 1-1,0-1 1,1 0-1,-1 0 1,0 0 0,0 0-1,0 0 1,1 0-1,-1 0 1,0 0-1,0 0 1,1 1 0,-1-1-1,0 0 1,0 0-1,1 0 1,-1 0-1,0 0 1,0-1 0,1 1-1,-1 0 1,0 0-1,0 0 1,1 0-1,-1 0 1,0 0 0,0 0-1,0 0 1,1 0-1,-1-1 1,0 1-1,0 0 1,0 0 0,1 0-1,-1 0 1,0-1-1,0 1 1,0 0-1,0 0 1,0 0 0,0-1-1,1 1 1,-1-1-1,6-14 296,-6 13-294,16-62 429,-4-1 1,8-105-1,-10 66 35,0 54-120,-9 45-307,0 1 0,1-1 1,0 1-1,0 0 0,0 0 0,0 0 1,0 0-1,6-7 0,-7 10-24,1-1-1,-1 1 0,1 0 0,0-1 0,0 1 0,0 0 0,-1 0 0,1 0 1,0 0-1,0 1 0,0-1 0,0 0 0,1 1 0,-1-1 0,0 1 0,0 0 1,0 0-1,4 0 0,-1 1 5,0 0 0,0 0 1,0 1-1,0-1 0,-1 1 1,1 0-1,6 4 0,-1-1-246,17 9 862,-4-11-3474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3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0 132 8136,'0'0'6317,"10"-10"-5874,9-10 2,38-28 1,-49 41-246,2 1 0,-1 0-1,1 0 1,0 1 0,0 0 0,0 1-1,1 0 1,16-4 0,-24 8-103,-1-1 0,1 0 0,0 1 0,-1 0 0,1 0 0,0 0 0,-1 0 0,1 0 0,0 0 0,4 2 0,-6-1-61,0 0 1,1 0-1,-1 0 1,0 0-1,0 1 1,0-1-1,0 0 1,0 1-1,-1-1 1,1 0-1,0 1 1,-1-1-1,1 1 1,0 0-1,-1-1 1,0 1-1,1-1 1,-1 1-1,0 0 1,0 1-1,4 36 262,-2 0 0,-3 41 0,-1-33 24,6 46-1,-3-78-180,2 0 1,-1 0-1,2-1 1,0 0 0,1 1-1,0-1 1,10 17-1,-14-29-105,0 0-1,0 0 0,0 0 0,0 0 1,1 0-1,-1-1 0,0 1 1,1 0-1,0-1 0,-1 1 0,1-1 1,0 0-1,0 0 0,0 1 0,-1-1 1,1 0-1,1 0 0,-1-1 1,0 1-1,0 0 0,0-1 0,0 1 1,0-1-1,1 0 0,-1 0 0,0 0 1,0 0-1,0 0 0,1 0 1,-1 0-1,0-1 0,0 1 0,0-1 1,0 0-1,0 0 0,0 1 0,0-1 1,3-2-1,4-2 32,-1-1 1,0 0-1,0 0 0,0-1 1,-1 0-1,0 0 1,7-10-1,3-6 54,-1-1 0,-1 0 0,17-38 1,26-83 334,-49 120-365,-5 13-3,0 0 0,1 0 0,6-11-1,-9 20-63,0 0 0,0-1 0,0 2 0,1-1 0,-1 0 0,1 0 0,-1 1 0,1-1 0,0 1 0,0 0 0,0 0 0,1 0 0,-1 0 0,7-2 0,1 1-1,0 1 1,0-1 0,0 2 0,0 0 0,0 0 0,21 2 0,67 13 76,-56-6-39,30 3 358,82 24 0,-140-33 272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6928,'0'0'5057,"-2"15"-4596,-15 199 1462,16-161-1359,2 49 821,-1-98-1184,0 0-1,1 0 1,-1-1-1,1 1 1,0 0-1,0-1 1,0 1-1,0-1 0,1 1 1,2 4-1,-1-9-144,-1 1-1,0-1 1,1 1-1,-1-1 1,1 0-1,-1 0 0,0 0 1,0 0-1,1-1 1,2-1-1,2-1 18,24-12 209,1 2 0,1 1 0,0 2 0,67-14-1,-79 21 14,24-2 792,-44 6-1089,0 0 0,1 0 0,-1 0 0,0-1 1,0 1-1,0 0 0,0-1 0,0 1 0,0-1 0,0 1 1,0-1-1,0 1 0,-1-1 0,1 0 0,1-1 1,3-3-2782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8032,'0'0'3522,"0"11"-2898,2 274 2344,1-160-1964,17 86 390,-11-148-806,-2 1-1,-3 69 0,-4-119-358,0 0-1,5 26 0,-5-5 191,1-32-381,-1-1 0,1 0-1,-1 0 1,0 1 0,1-1 0,-1 0-1,-1 1 1,1 3 0,-1 8 802,-13-24-387,3 2-392,1 0-1,1-1 0,-1 0 0,1-1 0,1 0 1,0 0-1,0-1 0,-8-16 0,6 10 92,-1 1-1,-24-27 0,34 42-124,-1-1-1,1 0 0,0 0 0,0 1 1,-1-1-1,2 0 0,-1 0 1,0 0-1,0-1 0,0-3 0,0 4 3,1 0 0,-1 0 0,0-1 0,0 1 0,0 0 0,0 0-1,0 0 1,0 0 0,0 0 0,-3-3 0,-6-10 311,13 29-11,7 31-260,1-2 0,25 61 0,-31-81-19,-5-19-42,0-1-1,1 0 0,-1 1 1,1-1-1,0 0 1,0 1-1,1-1 1,-1 0-1,0 0 0,4 5 1,-4-8-1,-1 1-1,1-1 1,-1 0 0,1 0 0,-1 0-1,1 0 1,0 0 0,-1 0-1,1 0 1,-1 1 0,1-2 0,-1 1-1,1 0 1,0 0 0,-1 0 0,1 0-1,-1 0 1,1 0 0,-1 0 0,1-1-1,-1 1 1,1 0 0,-1-1-1,1 1 1,-1 0 0,1-1 0,-1 1-1,0 0 1,1-1 0,-1 1 0,1-1-1,15-17 23,7-14 45,23-44-1,-13 19 16,30-29 72,-60 81-273,1 0-1,0 0 1,1 1-1,-1 0 0,1-1 1,0 2-1,0-1 1,0 0-1,1 1 1,-1 0-1,1 0 1,0 1-1,11-4 0,-5 1-1887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5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5320,'0'0'5260,"3"15"-4655,1 3-405,-1 0-1,-1 0 1,0 0 0,-1 1-1,-2-1 1,0 0 0,0 1 0,-9 34-1,4-39-17,0 1 0,-1-1 0,0 0 0,-1-1 0,-1 0 0,-13 16 0,-68 65 1465,72-77-1279,9-9-84,0 0 0,-1 0-1,-19 11 1,25-16-199,0-1 0,0 0 0,-1 0 1,1-1-1,0 1 0,-1-1 0,1 0 1,-1 0-1,1 0 0,-1-1 1,1 1-1,-1-1 0,-6-1 0,-2-4-2133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7:58.4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1 651 4720,'0'0'2700,"9"12"-2383,1 3-219,4 4 110,0 0 1,21 21-1,-28-34-153,0 0 1,0 0 0,1-1-1,0 0 1,0-1-1,0 1 1,1-1-1,-1-1 1,1 0 0,0 0-1,16 2 1,8 0 121,67 1 1,-43-5-11,-36 1-117,185 2 443,-13-9 163,360 39 0,-439-26-424,149-9 1,16 1-16,33-1-74,-311 1-143,189-15 179,-144 5 31,-46 9-190,0 0-1,0 1 1,0-1-1,0 0 0,0 0 1,0 0-1,-1 1 1,1-1-1,0 0 0,0 0 1,0 0-1,-1 1 1,1-1-1,0 0 1,-1 0-1,1 1 0,-1-1 1,0-1-1,-1-2 30,-10-32 55,2-1-1,-11-71 1,5-76 106,10 94-83,-9-4-2,5 31-34,-8-26 36,4 28-57,12 50-68,3 10 1,-1-1 0,0 0 0,-1 1 0,1-1 0,0 1 0,0-1 0,-1 1 0,1-1 0,-1 1 0,1-1 0,-1 1-1,0-1 1,1 1 0,-1 0 0,0-1 0,0 1 0,0 0 0,0 0 0,0-1 0,0 1 0,-1 0 0,1 0 0,0 0 0,0 0 0,-1 1 0,1-1 0,-1 0 0,1 1 0,-3-2 0,-4 0 5,0 0 0,0 1 0,0 0 0,0 0 0,0 0 0,0 1 0,0 0 0,-15 3 0,-4 2 11,-33 12 0,6-2 7,18-8-9,0-2 0,-59 2 0,-73-11 90,36 1-7,-46-11 27,74 3-63,12 4 0,-164-9 143,190 16-157,-17-1 193,-122 15 1,108-1 413,-131 1-1,225-12-544,8 3-57,10 4-10,27 12-39,1-1 0,1-3-1,90 23 1,143 11-75,-122-25 7,-69-12 29,-25-5-55,0 3 0,100 32 0,-158-42 80,0-1 0,0 0 0,0 1 0,0 0 0,0 0 0,-1 0 0,1 0 0,0 0 0,-1 0 0,0 1 0,1-1 0,-1 1 0,0 0 0,0-1 0,2 6 0,3 4 1,-5-10 8,0 0 0,0 0 0,1 0 0,-1 0 0,0 0 0,1 0 0,-1-1 0,1 1 0,-1-1 0,1 0 0,0 1 0,0-1 0,0-1 0,0 1 0,0 0 0,-1-1 0,1 1 0,0-1 0,0 0 0,0 0 0,4 0 0,9-2 5,0 1 0,27-8 1,-29 5-19,-2 2 10,9-3-3,1 0-1,41-1 1,-51 7 30,-25 2 45,-1-1-81,-51 12 28,-1-4-1,0-2 1,-1-3 0,-84-5 0,-466-24 201,601 24-202,7 0 1,0 0 0,1 0 0,-1 1 0,0 0 0,0 1 0,-8 2 0,16-4-17,1 0 1,0 0-1,0 0 1,0 0-1,0 0 0,0 0 1,0 0-1,0 0 0,0 0 1,0 0-1,0 0 0,0 0 1,0 0-1,-1 0 0,1 0 1,0 1-1,0-1 0,0 0 1,0 0-1,0 0 0,0 0 1,0 0-1,0 0 0,0 0 1,0 0-1,0 0 0,0 0 1,0 0-1,0 0 0,0 0 1,0 0-1,0 0 0,-1 0 1,1 0-1,0 1 0,0-1 1,0 0-1,0 0 0,0 0 1,0 0-1,0 0 0,0 0 1,0 0-1,0 0 1,0 0-1,0 0 0,0 0 1,0 0-1,0 1 0,0-1 1,0 0-1,1 0 0,-1 0 1,0 0-1,0 0 0,0 0 1,0 0-1,0 0 0,0 0 1,0 0-1,0 0 0,0 0 1,0 0-1,0 0 0,0 1 1,9 2 5,15 2-3,39 3-7,90 1 1,71-13-33,-153 2 23,466-42-128,-501 39 130,32-5 10,90-3-1,-142 15 22,9 1 5,-24-3-18,0 0 0,0 0 0,-1 0 0,1 0 0,0 0 0,0 0 0,0 0 0,0 0 0,0-1 0,-1 1 0,1 0 0,0-1 1,0 1-1,0 0 0,-1-1 0,1 1 0,0-1 0,-1 1 0,2-2 0,-37 0 827,27 3-589,14 2 29,9 6-233,20 15-6,-24-17-41,1 1-1,-1 1 0,12 12 0,-13-12-4,0-1 0,15 11 0,19 15-18,-19 3-53,-25-37 81,0 1 0,0-1-1,0 0 1,0 0-1,0 0 1,0 0-1,0 0 1,0 0-1,0 0 1,-1 0-1,1 0 1,0 0-1,0 0 1,0 0 0,0 0-1,0 0 1,0 0-1,0 1 1,0-1-1,0 0 1,0 0-1,0 0 1,0 0-1,0 0 1,0 0-1,0 0 1,0 0 0,0 0-1,0 0 1,0 1-1,0-1 1,0 0-1,0 0 1,0 0-1,0 0 1,0 0-1,0 0 1,0 0-1,0 0 1,-8-6 14,5 0 11,0 0 1,1 1-1,0-1 0,0 0 1,0 0-1,1 0 0,0 0 0,0-1 1,0 1-1,1 0 0,1-9 1,0-3-693,2 1 0,4-21 0,-5 32 96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8:04.1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 0 4816,'0'0'2873,"8"12"-2402,25 39-37,-30-47-378,1 0-1,0 0 0,0-1 1,0 0-1,0 1 0,0-1 1,0-1-1,1 1 0,0-1 1,-1 0-1,1 0 1,0 0-1,0-1 0,0 1 1,10 0-1,-3 1 34,49 9 183,1-2 0,0-3 1,0-3-1,0-3 0,0-2 0,111-17 0,-152 15-215,278-48 884,-242 40-583,1 3 0,0 2 0,111 3 0,44 9 99,-129-7-64,90-11 0,-25 0 13,-62 2-263,15-1 2,-92 11-135,15-2 57,-1 2 1,1 1 0,35 6 0,-53-5-44,0-1 1,0 1-1,0 0 1,-1 1-1,1-1 0,-1 1 1,0 1-1,1-1 0,-1 1 1,-1 0-1,1 1 1,-1-1-1,0 1 0,0 0 1,0 0-1,0 1 0,4 7 1,-4-4-4,1 1-1,-2 0 1,1 1 0,-1-1 0,4 20-1,-3-2 18,1 34 0,5 339 140,-11-359-174,1-3 17,0-22 1,-1 0 1,-3 24-1,0-10-1,2-18 7,0-1 0,-1 1-1,-1 0 1,0-1 0,0 1-1,-6 12 1,8-24-8,-1 1 1,1 0-1,0-1 0,-1 1 0,0-1 1,1 1-1,-1-1 0,0 1 0,0-1 1,0 0-1,0 0 0,0 0 0,0 0 1,0-1-1,0 1 0,0 0 1,0-1-1,0 0 0,0 1 0,-1-1 1,1 0-1,-3 0 0,-9 0 63,0-1 1,-20-3-1,15 2-39,-40-3 103,31 4-73,0-2 0,-37-8 0,50 7-54,-25-7 107,0 2 1,0 1-1,-78-4 1,-122 32 536,155-4-414,59-10-150,1-1-1,-40 3 1,-6-2 84,-98 19-1,102-12-85,-115 5 0,-34-5 138,-67-1 38,234-12-231,3 0 42,-92-12 1,28 1 167,13 2-56,73 7-144,21 2-37,-1 1 0,0-1 1,1-1-1,-1 1 1,1 0-1,-1-1 1,1 0-1,-1 0 0,1 0 1,0 0-1,-5-3 1,30 0 140,239-11-69,-152 11-77,671-71-66,-772 74 52,245-33-138,-214 32 84,1 2 0,46 5 0,-49-2 12,-24-1 11,0 0-1,-1 1 1,1 1 0,20 9-1,0-1 18,-36-17 82,-8-6-26,-5 1-26,-1 0 1,0 1-1,0 0 0,-32-10 1,-80-17 35,103 29-39,-274-78 56,8-24-32,255 93-27,9 4 21,0-1 0,1-1 0,-41-29 0,68 43-26,0 0-1,-1 0 1,1 0 0,0 0-1,0 0 1,-1 0 0,1-1 0,0 1-1,0 0 1,0 0 0,0 0-1,-1 0 1,1-1 0,0 1 0,0 0-1,0 0 1,0 0 0,0-1-1,-1 1 1,1 0 0,0 0-1,0 0 1,0-1 0,0 1 0,0 0-1,0 0 1,0-1 0,0 1-1,0 0 1,0 0 0,0 0 0,0-1-1,0 1 1,0 0 0,0 0-1,0-1 1,0 1 0,0 0-1,0 0 1,1-1 0,-1 1 0,0 0-1,0 0 1,0-1 0,12-5 18,-6 4-9,17-8 9,1 2-1,-1 0 1,45-7-1,81-4-44,-115 15 20,35-2-43,-1 2 0,1 3 0,0 4 0,-1 2 0,1 3 0,69 19 0,26 15-185,-145-36 209,-16-4 16,0-1 0,1 0 0,0 0 0,-1 0 0,1-1 0,0 1 0,-1-1 0,5 0 0,-29 28-66,17-24 4,0 0 0,1 0 0,-1 0 0,1 0 1,0 0-1,1 1 0,-1 0 0,1-1 0,0 1 0,-3 9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8:07.7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0 608 3504,'0'0'531,"11"2"-338,39 14 255,-1 3 0,55 28 0,-94-41-327,-1 0 1,1 2-1,-1-1 1,9 10-1,-11-10 17,1 1 0,0-1 0,0-1 1,1 0-1,16 9 0,85 45 1023,-4-1-489,-91-52-554,0-1 0,1-1 0,0 0 1,0-1-1,24 3 0,118 5 546,-127-10-489,0-1 1,52-6-1,62-17 286,-87 13-270,248-55 829,1 0-248,-46 26-180,-3-14-133,6-1-62,-255 52-384,215-39 304,130-39 26,-259 59-283,68-3 43,8-3-17,-97 9-39,182-35 69,38-5 102,-126 22-88,3-3 5,130-20 96,-88 38-54,94-13 32,135-9 2,5 37-62,-258 21-80,3 0-6,-84-13-37,143 22 0,-24-6-15,-106-13-8,440 29-3,-197-27 11,-295-8 4,400-25 100,-219 7-41,18-11-26,26-7-85,4 21-20,-25 3 106,-234 10-22,62 7 0,-99-5-26,1 0 0,0 0 0,0 1 0,-1-1-1,1 1 1,-1 0 0,1 0 0,0 0-1,-1 0 1,0 0 0,1 1 0,-1-1-1,0 1 1,1-1 0,-1 1 0,0 0-1,0 0 1,-1 0 0,1 0 0,2 3-1,-5-4 4,1 1 0,0 0 0,-1 0 0,1-1-1,-1 1 1,0 0 0,1-1 0,-1 1 0,0 0-1,0-1 1,0 1 0,0-1 0,-1 0 0,1 1-1,0-1 1,0 0 0,-1 0 0,-1 2-1,-6 2 2,1-1-1,-2 1 1,1-1-1,0-1 0,-1 0 1,-11 2-1,-16 6 11,-232 60 101,203-57-78,-276 53 118,-204-2 106,453-53-196,1-5 1,-151-6 0,211-3-51,-289-7 104,136 12-69,-281 15 126,-205 42 25,461-47-145,-4 0 5,-458 78 146,666-90-205,-329 43 110,170-23-52,-313 10 163,384-32-159,0-4-1,-142-27 1,7-21 23,6 2-11,117 33 3,0 5 1,-1 5-1,0 5 1,0 4-1,0 5 0,-151 27 1,70 15 88,69-16-45,-13 2 14,-122 28 149,242-60-266,1 1-1,0 0 1,0 0-1,0 1 1,0 1-1,1 0 1,-12 7-1,13-7 23,7-4 2,5 0-9,6 0-26,28 4 15,0-2-1,0-2 1,54-4 0,-36 0 1,1229-28-305,-1087 29 204,219-10-72,-307 4 119,262-17-34,284-18 14,144-63 40,-608 68 8,339-60 0,149-13 0,-466 74 0,-64 17 22,159-3 0,149 21 31,-385 3-51,92 2-12,158-2-45,-253-4 38,0-4 1,109-24-1,11-27-50,-163 48 28,-1-1-1,0-1 1,-1-2-1,-1 0 1,24-20-1,9-15-2709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38:11.7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206 615 6632,'0'0'54,"12"-3"-12,172-50-740,-167 45 512,0 0 0,0-1 0,-1 0 1,-1-2-1,20-15 0,-32 24 161,-1 0 1,0-1 0,0 1-1,1 0 1,-1-1 0,-1 1-1,1-1 1,0 1 0,-1-1-1,1 0 1,1-5 0,-27 25 418,0-1-91,-1 0-1,-1-2 1,-1 0-1,0-2 1,0-1-1,-37 9 0,51-14-48,-27 7 423,39-12-644,0-1 1,0 0-1,0 0 1,0 1-1,1-1 1,-1 0-1,0 0 1,0 0-1,0 0 1,0 0-1,0 0 1,0-1-1,0 1 1,0 0-1,1 0 1,-1-1-1,0 1 0,0 0 1,0-1-1,0 1 1,1-1-1,-1 1 1,0-1-1,0 1 1,1-1-1,-1 0 1,1 1-1,-1-1 1,0 0-1,1 0 1,-1 1-1,1-1 1,0 0-1,-1 0 1,1 0-1,-1 0 1,1-5 30,1 1 1,-1 0-1,1-1 1,0 1-1,0 0 1,1 0-1,0 0 1,0 0-1,0 0 1,6-9-1,-3 4 23,8-15 77,5-11 318,-38 51 560,17-11-991,0 0 1,0-1 0,-1 0-1,1 0 1,-1 0-1,0 0 1,0 0 0,0-1-1,0 1 1,-1-1 0,-5 2-1,8-4-23,-1 1 0,1-1-1,0 0 1,0 0-1,-1 0 1,1 0 0,0 0-1,-1 0 1,1-1 0,0 1-1,0-1 1,0 1 0,-1-1-1,1 0 1,0 0-1,0 0 1,0 0 0,0 0-1,0-1 1,1 1 0,-1-1-1,0 1 1,1-1-1,-1 1 1,1-1 0,-1 0-1,0-2 1,0 2-7,-4-6 46,0 1 0,0 0 0,0 0 1,-11-8-1,16 14-57,0 0 0,0 1-1,0-1 1,0 0 0,0 1 0,0-1 0,0 1 0,0-1 0,0 1 0,0-1 0,0 1 0,0 0-1,0-1 1,0 1 0,0 0 0,0 0 0,-1 0 0,1 0 0,0 0 0,0 0 0,0 0 0,0 0-1,0 1 1,0-1 0,-1 0 0,1 1 0,0-1 0,0 0 0,0 1 0,0 0 0,0-1 0,0 1-1,0-1 1,1 1 0,-1 0 0,0 0 0,0 0 0,0-1 0,1 1 0,-1 0 0,0 0-1,1 0 1,-1 0 0,1 0 0,-1 0 0,1 0 0,-1 2 0,-22 43 287,14-28-19,-15 36-1,22-41-133,5-9-30,21-11-55,-12 2-57,0-1 0,0-1 0,-1 0 0,17-14 0,42-40-27,-50 42 18,6-4-31,-1-2 0,-1-1 1,-1-1-1,-1 0 1,-2-2-1,26-49 1,-22 22-1012,25-91-1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1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3312,'0'0'4792,"12"-2"-4552,-10 1-235,9-1 119,1 0 0,-1-1 0,0-1 0,0 1 0,0-2 0,0 0 0,-1 0 0,13-9 0,-15 8 21,0-1 1,0 0-1,0-1 1,-1 0-1,0 0 0,0 0 1,-1-1-1,-1 0 1,1 0-1,-1 0 0,-1-1 1,0 0-1,0 0 1,-1 0-1,0 0 0,-1 0 1,2-11-1,6-106 1449,-9 123-1553,2-15 596,1 18-310,1 10-166,20 54 99,27 101 0,-35-106-213,-5-20 61,13 75 0,-25-112-98,0 1 0,0-1 0,0 1 1,1-1-1,-1 1 0,-1-1 0,1 0 1,0 1-1,0-1 0,0 1 0,-1-1 0,1 1 1,-1-1-1,1 0 0,-1 1 0,0-1 0,-1 2 1,2-3-5,-1 1 1,0-1-1,0 0 1,0 1-1,0-1 1,1 0-1,-1 0 0,0 0 1,0 0-1,0 0 1,0 0-1,0 0 1,0 0-1,1 0 1,-1 0-1,0 0 1,0 0-1,0-1 1,0 1-1,0 0 1,1-1-1,-1 1 0,0-1 1,0 1-1,1-1 1,-1 1-1,0-1 1,0 1-1,1-1 1,-1 0-1,1 1 1,-1-2-1,-130-110 467,119 96-381,11 14-78,1 0 0,-1 1 0,0-1 0,-1 0 0,1 1 0,0-1 0,0 1 0,-1-1 0,-1-1 0,3 3-14,-1 0 0,1 0 0,0 0 0,0 0 0,0 0 0,0 0-1,0 0 1,0 0 0,-1 0 0,1-1 0,0 1 0,0 0-1,0 0 1,0 0 0,0 0 0,0 0 0,0 0 0,0-1-1,0 1 1,0 0 0,-1 0 0,1 0 0,0 0 0,0-1-1,0 1 1,0 0 0,0 0 0,0 0 0,0 0 0,0 0-1,0-1 1,0 1 0,0 0 0,1 0 0,-1 0 0,0 0-1,0 0 1,0-1 0,0 1 0,0 0 0,0 0 0,0 0-1,0 0 1,0 0 0,0 0 0,1-1 0,-1 1 0,0 0-1,0 0 1,0 0 0,0 0 0,0 0 0,1 0 0,12-6-31,18-2-35,-11 5 68,0-1 0,-1-1-1,0-1 1,0-1 0,-1 0-1,1-2 1,-2 0 0,1-1-1,-1-1 1,23-19 0,-38 29 4,35-26 107,-34 26-103,0-1 1,-1 1-1,1 0 0,0 0 0,0 0 0,0 0 0,0 1 0,0-1 0,0 1 0,0 0 0,0 0 0,0 0 0,4 0 0,-6 1-7,0 0 0,1-1-1,-1 1 1,0 0 0,0 0 0,0 0 0,0 0 0,0 0-1,0 0 1,0 0 0,0 0 0,0 1 0,0-1 0,0 0 0,-1 1-1,1-1 1,0 0 0,0 3 0,10 31 46,-10-30-46,2 11 29,0-1-1,-1 1 1,0 25-1,1 11 115,-3-52-134,0 1 0,0 0 0,0 0-1,0 0 1,0-1 0,0 1 0,0 0-1,1 0 1,-1 0 0,0-1 0,0 1-1,1 0 1,-1-1 0,1 1 0,-1 0-1,0-1 1,1 1 0,-1 0 0,2 0-1,-1-1-5,-1 0 0,1 0-1,-1 0 1,0 0 0,1 0-1,-1 0 1,1 0 0,-1 0-1,1 0 1,-1-1-1,1 1 1,-1 0 0,0 0-1,1 0 1,-1-1 0,1 1-1,-1 0 1,0-1 0,1 1-1,-1 0 1,0-1 0,1 1-1,-1 0 1,0-1 0,23-35 106,-18 26-90,31-46 68,-24 35-50,2 0-1,0 1 1,24-27 0,-37 46-35,1 0 0,-1-1 0,0 1 0,1 0 0,-1 0 0,0-1 0,1 1 0,0 0 0,-1 0 0,1 1 0,0-1 0,-1 0 0,1 1 0,0-1-1,0 1 1,-1-1 0,1 1 0,0 0 0,3-1 0,-3 2 0,-1 0 0,1-1 0,-1 1 1,1 0-1,-1 0 0,0 0 0,1 0 0,-1 0 0,0 0 0,0 0 0,0 1 0,0-1 0,0 0 1,0 1-1,0-1 0,0 0 0,-1 1 0,1-1 0,0 1 0,-1 0 0,1-1 0,-1 3 0,4 10 41,-1-1-1,-1 0 0,0 1 0,-1-1 0,0 16 0,-2-29-38,1 1 0,0 0-1,0-1 1,0 1 0,0 0 0,0-1 0,0 1-1,0 0 1,0-1 0,0 1 0,0 0-1,0-1 1,0 1 0,1 0 0,-1-1-1,0 1 1,0 0 0,1-1 0,-1 1 0,0-1-1,1 1 1,-1-1 0,1 1 0,-1-1-1,1 1 1,-1-1 0,1 1 0,-1-1 0,1 1-1,0-1 1,0 0 0,0-1 0,0 1 0,0 0 0,0-1 0,0 1 0,0-1 0,0 1 0,0-1 0,0 1 0,0-1-1,-1 0 1,1 1 0,0-1 0,0 0 0,0-1 0,27-36 76,-13 14-44,1 0 0,1 1 0,29-29 0,-46 52-39,1 0 0,-1-1 0,0 1 0,0 0 0,0 0 1,0 0-1,0 0 0,0 0 0,1 0 0,-1 0 0,0-1 0,0 1 0,0 0 0,0 0 0,1 0 0,-1 0 0,0 0 0,0 0 1,0 0-1,1 0 0,-1 0 0,0 0 0,0 0 0,0 0 0,0 0 0,1 0 0,-1 0 0,0 0 0,0 0 0,0 0 0,0 0 1,1 1-1,-1-1 0,0 0 0,0 0 0,0 0 0,0 0 0,0 0 0,1 0 0,-1 0 0,0 1 0,0-1 0,5 11 6,2 19 2,-7-27-8,4 36 6,4 18 15,-7-53-19,0 0 0,0 0 0,1 0 0,-1 0 0,1 0 0,0 0 0,0 0-1,0-1 1,1 1 0,4 4 0,-6-7 2,0 0-1,0-1 1,0 1-1,0-1 0,0 0 1,0 1-1,0-1 1,0 0-1,1 1 0,-1-1 1,0 0-1,0 0 1,0 0-1,0 0 0,1 0 1,-1-1-1,0 1 1,0 0-1,0 0 1,0-1-1,2 0 0,23-11 58,-5-1-37,-2-1 0,0-2-1,24-24 1,-33 32-11,-12 17 31,-2 7-26,-18 118 167,22-133-181,-1 0 0,1-1 0,0 1 0,0 0 0,0 0 0,0 0 0,0 0 0,0 0 0,0 0 0,0 0 0,0 0 0,0 0 0,0 0 1,1 0-1,-1 0 0,0 0 0,1 0 0,-1 0 0,1 0 0,0 1 0,-1-2-3,1 0 1,-1 0-1,1 1 1,0-1-1,-1 0 0,1 0 1,-1 0-1,1 0 1,-1 0-1,1 0 1,-1-1-1,1 1 1,-1 0-1,1 0 1,-1 0-1,1 0 0,-1-1 1,1 1-1,-1 0 1,1 0-1,-1-1 1,1 1-1,-1 0 1,0-1-1,1 1 1,-1-1-1,0 1 1,1 0-1,-1-1 0,0 1 1,1-1-1,-1 1 1,0-1-1,0 1 1,0-1-1,1 1 1,-1-2-1,9-15 21,-1 0 0,0-1 0,8-35 0,3-3 43,-19 56-65,0 0 1,0 0-1,0 0 0,0-1 0,0 1 0,0 0 0,0 0 0,0 0 0,0 0 0,0 0 0,0 0 0,0 0 1,1-1-1,-1 1 0,0 0 0,0 0 0,0 0 0,0 0 0,0 0 0,0 0 0,1 0 0,-1 0 0,0 0 0,0 0 1,0 0-1,0 0 0,0 0 0,1 0 0,-1 0 0,0 0 0,0 0 0,0 0 0,0 0 0,0 0 0,0 0 1,1 0-1,-1 0 0,0 0 0,0 0 0,0 0 0,0 0 0,0 0 0,0 0 0,1 0 0,-1 1 0,0-1 1,0 0-1,0 0 0,0 0 0,0 0 0,0 0 0,0 0 0,0 0 0,0 1 0,0-1 0,1 0 0,-1 0 0,0 0 1,0 0-1,0 0 0,0 0 0,0 1 0,0-1 0,0 0 0,0 0 0,0 0 0,0 0 0,8 20 8,5 23 2,-11-34 1,1 0 0,-1 0 1,2-1-1,-1 1 0,1-1 0,1 0 0,-1 0 0,1 0 0,1-1 0,-1 0 0,1 0 0,1 0 0,7 6 0,-13-12-11,0 0 1,1-1-1,-1 1 0,0 0 1,1-1-1,-1 1 0,1-1 0,-1 0 1,1 1-1,-1-1 0,1 0 1,-1 0-1,1 0 0,-1 0 0,1 0 1,-1 0-1,0 0 0,1-1 1,1 0-1,1 0 0,0-1-1,-1 1 1,1-1-1,-1 0 1,1 0 0,-1-1-1,4-2 1,3-4 0,-1 0-1,0-1 1,11-15-1,2-8 27,-2 0-1,-1-1 1,24-59-1,-22 35 46,22-93 0,-21 46 41,-22 95-92,-4 13-1,-5 18-8,2 8 7,1 1 1,1 0 0,2 0-1,0 57 1,4-56 0,8 60 0,-6-76-16,0-1 0,1 0 0,0 1 0,1-1 0,1-1 0,9 16 0,-15-27-4,1-1 0,0 1 0,-1-1 0,1 1 0,0-1 0,0 1 1,0-1-1,0 0 0,1 0 0,-1 1 0,0-1 0,1 0 0,-1 0 0,0 0 1,1 0-1,-1 0 0,1-1 0,-1 1 0,1 0 0,0-1 0,-1 1 0,1-1 1,0 0-1,-1 1 0,1-1 0,0 0 0,-1 0 0,1 0 0,0 0 0,0 0 1,-1-1-1,1 1 0,0 0 0,1-1 0,1-2-4,0 1 1,1-1-1,-1 0 1,0 0-1,-1 0 0,1 0 1,-1-1-1,1 0 1,-1 1-1,5-9 0,4-8 2,-1 0-1,-1 0 0,-1-1 0,0 0 1,-2-1-1,8-39 0,13-137-17,-26 178 20,2-60 1,-6 74 0,-1 13 0,-2 16 0,0 25 12,3 1 1,4 62-1,1-80-4,2 0 1,0 0-1,2-1 1,19 51-1,-25-77-6,1 1 1,0-1-1,0 0 0,1 1 1,-1-1-1,1 0 0,5 5 1,-7-7-8,1-1 0,-1 0 0,0 0 1,1 0-1,-1 0 0,1 0 1,0-1-1,-1 1 0,1 0 0,0-1 1,-1 1-1,1-1 0,0 0 1,0 1-1,-1-1 0,1 0 0,0 0 1,0 0-1,-1 0 0,1-1 1,0 1-1,0 0 0,2-2 0,15-6-2624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1:3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0 693 4816,'0'0'1950,"13"-13"-1615,2 1-237,-6 5-31,0-1 0,0 0 0,-1-1 1,0 0-1,0-1 0,-1 1 0,10-19 0,3-13 300,-1-1 1,-3-1-1,-1 0 0,-2-2 1,-2 1-1,-2-1 1,-2-1-1,2-82 0,-9 122-288,0-4 66,1 1-1,-2-1 1,1 1 0,-2-1-1,1 1 1,-1-1 0,-5-14-1,7 24-130,0-1-1,-1 1 0,1 0 0,0-1 0,0 1 1,0 0-1,0 0 0,0-1 0,-1 1 0,1 0 1,0 0-1,0-1 0,0 1 0,-1 0 1,1 0-1,0 0 0,0-1 0,-1 1 0,1 0 1,0 0-1,0 0 0,-1 0 0,1 0 1,0-1-1,-1 1 0,1 0 0,0 0 0,-1 0 1,1 0-1,0 0 0,0 0 0,-1 0 0,1 0 1,0 0-1,-1 0 0,1 0 0,0 1 1,-1-1-1,1 0 0,0 0 0,0 0 0,-1 0 1,1 0-1,0 0 0,0 1 0,-1-1 1,1 0-1,0 0 0,0 0 0,-1 1 0,1-1 1,0 0-1,0 0 0,0 1 0,0-1 0,-1 0 1,1 1-1,0-1 0,0 0 0,0 0 1,0 1-1,0-1 0,0 0 0,0 1 0,0-1 1,0 1-1,-10 26 123,9-23-83,-5 17 16,1 0-1,2 0 1,0 1 0,1 0-1,2 39 1,2-29 20,2 0 0,1 0 0,12 42 0,-8-47 31,0 0 0,21 40 0,-23-53-18,1 0-1,1-1 0,0 0 0,1 0 1,1-1-1,13 13 0,-23-24-78,0 0-1,0 0 0,0-1 0,0 1 1,0 0-1,0 0 0,1-1 1,-1 1-1,0 0 0,1-1 1,-1 0-1,0 1 0,1-1 0,-1 0 1,1 1-1,-1-1 0,0 0 1,1 0-1,-1 0 0,1 0 1,2-1-1,-2 0 2,1 0 1,-1 0-1,1 0 0,-1-1 1,0 1-1,0-1 1,1 1-1,-1-1 1,0 0-1,-1 0 0,3-2 1,2-4 39,0 0 0,-1 0 1,1 0-1,-2-1 0,6-12 1,-5 8 30,-1 0 0,4-17 1,-7 25-51,0 0 0,-1 0 0,1 1-1,-1-1 1,0 0 0,0 0 0,-1 0 0,1 0 0,-1 1 0,-2-6-1,3 10-30,0 0 0,0-1 0,0 1 0,0 0 0,0-1 0,0 1 0,0 0 0,0-1 0,0 1 0,0 0 0,-1 0 0,1-1 0,0 1 0,0 0 0,0-1 0,0 1 0,-1 0 0,1 0-1,0 0 1,0-1 0,-1 1 0,1 0 0,0 0 0,0 0 0,-1 0 0,1-1 0,0 1 0,-1 0 0,1 0 0,-5 8 158,-1 20-98,5-24-21,0 1-40,1 0 1,0 1 0,0-1-1,0 0 1,1 1-1,-1-1 1,1 0 0,1 0-1,-1 0 1,1 1-1,0-1 1,0-1 0,0 1-1,4 6 1,-2-4 3,0-1 1,1 0-1,0 0 1,0 0-1,0 0 1,1-1-1,-1 0 1,1 0-1,8 5 0,-12-9-11,-1 0 0,1-1 0,0 1 0,-1 0 0,1-1 0,0 0 0,-1 1 0,1-1 0,0 0-1,0 0 1,-1 0 0,1 0 0,0 0 0,0 0 0,-1 0 0,1-1 0,0 1 0,0 0-1,-1-1 1,1 0 0,0 1 0,-1-1 0,1 0 0,-1 0 0,1 0 0,-1 0 0,2-1 0,-1 0 2,0 0 0,0 0 0,0 0 0,0 0 0,-1 0 1,1 0-1,-1 0 0,1 0 0,-1-1 0,0 1 1,0-1-1,0 1 0,0-1 0,0 1 0,1-6 0,-2 3 8,0 0-1,0 1 1,-1-1-1,1 0 1,-1 1-1,0-1 1,0 1-1,-1-1 0,1 1 1,-1-1-1,0 1 1,0 0-1,0 0 1,-5-6-1,5 7 10,0 1 0,0 0 0,0 0 0,0 0 0,-1 0 0,1 1 0,-1-1 0,1 1 0,-1-1 0,1 1 0,-1 0 0,0 0 0,1 0 0,-1 0 0,0 0 0,0 1 0,0-1 0,0 1 0,0 0 0,1 0 0,-1 0 0,0 0 0,-6 2 0,50-5 232,-25 3-250,0-1 0,17-3 0,67-20 57,-89 19-30,-9 4 16,-1 8-22,-1 0-34,0 1 15,1 1 0,0-1 0,1 0 1,0 1-1,0-1 0,0 0 0,1 0 0,1 0 0,-1-1 0,1 1 0,1-1 0,8 12 0,-8-13-2,-1-1 1,1 1-1,0-1 0,0 0 1,1-1-1,-1 1 1,1-1-1,0 0 0,1-1 1,-1 1-1,0-1 1,1-1-1,0 1 1,0-1-1,9 2 0,-14-3 3,-1-1 0,1 0 0,-1 0 0,0 0 0,1 0 0,-1 0 0,1 0-1,-1 0 1,1-1 0,-1 1 0,0 0 0,1-1 0,-1 1 0,0-1 0,1 1 0,-1-1-1,0 0 1,0 0 0,0 1 0,1-1 0,-1 0 0,0 0 0,0 0 0,0 0 0,0 0-1,-1 0 1,1-1 0,0 1 0,0 0 0,-1 0 0,1-1 0,0 1 0,-1 0 0,0-1-1,1 1 1,-1 0 0,0-1 0,0 1 0,1-1 0,-1 1 0,0 0 0,0-1 0,-1-2-1,1-3 18,-1 0-1,0-1 0,0 1 1,-1 0-1,1 0 0,-2 0 0,-3-8 1,5 11-16,-1 0 1,-1 0-1,1 0 1,0 0-1,-1 0 1,0 1-1,0 0 1,0-1-1,0 1 1,-1 0-1,1 1 1,-1-1-1,0 1 1,0-1-1,0 1 1,0 0-1,0 0 1,-5-1-1,-5-3 17,12 5-23,0 0 0,-1 0 0,1 0 0,0 1 0,-1-1 0,1 0 0,0 1 1,-4-1-1,6 1 17,0 0-22,0-1 0,1 0-1,-1 1 1,0-1-1,1 1 1,-1-1-1,1 1 1,-1 0 0,1-1-1,-1 1 1,1-1-1,-1 1 1,1 0-1,0 0 1,-1-1 0,1 1-1,-1 0 1,1 0-1,0-1 1,-1 1-1,1 0 1,0 0 0,-1 0-1,1 0 1,0 0-1,-1 0 1,1 0-1,0 0 1,-1 0 0,1 1-1,0-1 1,0 0-1,24 5-17,-18-1 16,0 0 0,1 0 0,-1 1-1,-1 0 1,1 0 0,-1 1 0,0-1-1,0 2 1,-1-1 0,1 0 0,-1 1-1,-1 0 1,1 0 0,-1 0 0,4 12 0,4 12-16,-1 0 1,10 52-1,-11-43 12,-1-4-4,1 3-10,7 51 0,-13-75 8,-2-30-17,-1-27-14,19-287 57,-9 241 13,-9 75-23,1 1 0,0-1 0,1 1 0,10-22 1,-14 33-3,1 0 0,0 0 0,-1-1 0,1 1 1,0 0-1,0 0 0,0 0 0,0 0 0,0 0 0,0 0 1,0 1-1,0-1 0,0 0 0,0 0 0,0 1 0,1-1 1,-1 1-1,0-1 0,0 1 0,1-1 0,-1 1 0,0 0 1,1 0-1,-1-1 0,0 1 0,1 0 0,-1 0 0,0 0 1,1 1-1,-1-1 0,0 0 0,1 0 0,-1 1 0,0-1 1,2 1-1,-1 0 3,0 0 0,-1 0 1,1 0-1,0 0 0,-1 1 1,1-1-1,-1 0 0,0 1 0,1-1 1,-1 1-1,0-1 0,0 1 1,0-1-1,0 1 0,0 0 1,0 0-1,0-1 0,-1 1 1,1 0-1,-1 0 0,1 0 0,-1 0 1,1 3-1,-2-2 5,1 0 0,-1 0 1,1 0-1,-1-1 0,0 1 0,0 0 0,0 0 0,0 0 1,-1-1-1,1 1 0,-1-1 0,0 1 0,1-1 0,-1 0 1,0 0-1,-1 1 0,1-1 0,0-1 0,0 1 1,-1 0-1,1-1 0,-1 1 0,0-1 0,1 1 0,-1-1 1,0 0-1,0 0 0,0-1 0,1 1 0,-1-1 0,0 1 1,0-1-1,0 0 0,0 0 0,0 0 0,0 0 1,-5-2-1,-1 0-2700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1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0 910 4816,'0'0'2312,"14"-10"-1752,-4 2-470,6-2 116,-1-2 1,0 0 0,-1 0 0,0-2 0,22-27-1,-14 5 151,-2-1 0,21-52 0,23-83 329,-58 154-609,11-34 203,-2 0 0,-2-1 0,8-73 0,-21 107-143,0-1 1,-1 1 0,-5-29 0,2 12 159,4 35-283,0 1 0,0-1 1,0 1-1,0-1 1,0 1-1,0 0 1,0-1-1,0 1 0,0-1 1,0 1-1,0-1 1,0 1-1,-1-1 1,1 1-1,0 0 0,0-1 1,0 1-1,-1-1 1,1 1-1,0 0 1,0-1-1,-1 1 0,1 0 1,0-1-1,-1 1 1,1 0-1,0-1 0,-1 1 1,1 0-1,0 0 1,-1 0-1,1-1 1,-1 1-1,1 0 0,-1 0 1,1 0-1,-1 0 1,0 0 6,-1 1 0,1-1 0,0 1 1,0 0-1,0 0 0,-1-1 0,1 1 0,0 0 1,0 0-1,0 0 0,1 0 0,-2 2 0,-23 36 184,12-12-139,2 0 1,1 1 0,1 0-1,1 1 1,1 0 0,-2 31-1,6-18-4,1 1-1,2 0 0,9 68 1,-6-92-45,20 124 142,-19-126-108,1 0-1,0-1 0,2 1 1,-1-1-1,2 0 0,10 16 1,-8-15 18,-9-15-50,0 1 0,0-1 0,1 0 0,-1 1 0,0-1 0,1 0 0,3 3 0,-4-4-11,0-1-1,0 1 1,0 0 0,1-1-1,-1 1 1,0-1 0,0 0-1,0 1 1,1-1 0,-1 0 0,0 0-1,1 0 1,-1 0 0,0 0-1,0 0 1,1 0 0,-1 0-1,0-1 1,0 1 0,2-1 0,5-1 27,-1-1 0,1 0 0,-1-1 1,0 1-1,0-1 0,0-1 0,9-6 1,41-42 112,-43 40-108,9-9 17,-1-1 0,-1-1-1,-1-1 1,-1-1 0,29-51-1,-39 61-21,10-17 53,-18 31-71,0 0 0,-1 0 0,1 0 0,0 0 0,-1 0 0,1 0-1,-1 0 1,0 0 0,1 0 0,-1 0 0,0 0 0,0 0 0,-1-3 0,1 4-13,0 1 0,0-1 0,0 1 1,0 0-1,-1-1 0,1 1 0,0 0 0,0-1 0,0 1 0,0 0 0,-1-1 0,1 1 1,0 0-1,0-1 0,-1 1 0,1 0 0,0-1 0,0 1 0,-1 0 0,1 0 0,0 0 0,-1-1 1,1 1-1,-1 0 0,1 0 0,0 0 0,-1 0 0,1-1 0,0 1 0,-1 0 0,1 0 1,-1 0-1,1 0 0,0 0 0,-1 0 0,1 0 0,-1 0 0,1 0 0,0 0 0,-1 1 0,1-1 1,0 0-1,-1 0 0,1 0 0,0 0 0,-1 1 0,1-1 0,0 0 0,-1 0 0,1 0 1,0 1-1,-1 0 0,-18 19 70,16-16-63,-9 11 0,1 0 1,1 0-1,1 1 1,0 0-1,1 1 1,0 0-1,2 0 1,0 0-1,1 1 1,-3 22-1,7-31-3,1 0 0,0 1 0,1-1 0,0 0 0,1 0-1,-1 0 1,2 0 0,-1 0 0,1 0 0,1-1 0,0 1-1,0-1 1,1 0 0,-1 0 0,9 9 0,-13-16-8,1-1 1,-1 1-1,0-1 1,1 0 0,-1 1-1,1-1 1,-1 0-1,1 1 1,-1-1-1,1 0 1,-1 0-1,1 1 1,-1-1-1,1 0 1,-1 0 0,1 0-1,0 0 1,-1 0-1,1 0 1,-1 0-1,1 0 1,-1 0-1,1 0 1,0 0 0,-1 0-1,1 0 1,-1 0-1,1-1 1,-1 1-1,1 0 1,-1 0-1,1-1 1,-1 1-1,1 0 1,-1-1 0,1 1-1,-1 0 1,1-1-1,-1 1 1,1-1-1,17-23 4,-12 15-2,4-7 11,0 0 0,-1 0 0,-1-1 0,0 0 0,7-26 0,18-94 157,-31 111-84,-1 16-27,-1 21-23,0 6-33,2 0-1,0 0 1,0 0-1,2 0 0,0-1 1,9 22-1,-10-29 14,1 0-1,0-1 1,0 1-1,1-1 1,0 0-1,1 0 1,0-1-1,0 1 1,0-1-1,1-1 1,0 1-1,16 10 1,-22-16-9,1 0 0,-1-1 0,1 1 0,0 0 0,0-1 0,-1 1 0,1-1 0,0 1 0,0-1 1,-1 0-1,1 0 0,0 0 0,0 0 0,0 0 0,-1 0 0,1-1 0,0 1 0,2-1 0,-1 0 2,1-1 0,-1 0 0,0 1 1,0-1-1,0 0 0,-1 0 0,1-1 0,0 1 0,2-3 0,4-6 25,-1-1-1,1 0 1,9-21 0,-15 28-18,52-106 326,-55 110-339,0 1 0,0 0-1,0 0 1,0 0-1,1 0 1,-1 0-1,0-1 1,0 1-1,0 0 1,0 0-1,1 0 1,-1 0-1,0 0 1,0 0-1,0 0 1,1 0 0,-1 0-1,0 0 1,0 0-1,0 0 1,1 0-1,-1 0 1,0 0-1,0 0 1,0 0-1,0 0 1,1 0-1,-1 0 1,0 0 0,0 0-1,0 0 1,1 0-1,-1 0 1,0 0-1,0 0 1,0 0-1,0 1 1,1-1-1,-1 0 1,0 0-1,0 0 1,0 0 0,0 0-1,0 1 1,1-1-1,9 13 37,6 18-20,-4-1-10,-8-20-5,0 1 0,0-1 0,1 0 0,0-1 0,1 1 0,0-1 0,0 0 0,1 0 0,10 9 0,-16-17-3,1 1 0,0-1 0,-1 0 0,1 0 0,0-1 0,0 1-1,0 0 1,-1-1 0,1 1 0,0-1 0,0 1 0,0-1 0,0 0 0,0 0-1,0 0 1,0 0 0,3 0 0,-1-1 3,0 0 1,1 0-1,-1-1 1,0 1-1,0-1 1,0 0-1,6-4 1,4-5 11,0 0 1,-1 0-1,13-15 0,-18 18-13,104-108 45,-97 99 12,-24 28-26,-22 26-21,15-17 1,2-3 12,-14 24 1,25-36-22,0 0 1,0 0-1,1 0 1,0 0-1,0 1 1,0-1-1,1 1 0,0-1 1,0 1-1,0 6 1,1-11-2,0 1 1,0 0-1,0-1 1,0 1-1,0 0 0,0-1 1,0 1-1,1-1 1,-1 1-1,1 0 1,-1-1-1,1 1 1,0-1-1,-1 1 1,1-1-1,0 0 0,0 1 1,0-1-1,0 0 1,0 0-1,2 2 1,-2-2-4,1-1 0,-1 1-1,1-1 1,0 1 0,-1-1 0,1 0 0,0 1 0,-1-1 0,1 0 0,0 0 0,-1 0-1,1 0 1,-1 0 0,1-1 0,0 1 0,2-1 0,6-3-11,0 0 0,-1 0 0,0-1-1,17-11 1,27-15 10,-52 34-2,0 0 0,-1-1 0,0 1-1,0 0 1,0 0 0,0 0 0,0-1-1,0 1 1,-1 3 0,-2 10 3,0 0-1,-1 0 1,-1-1 0,0 1 0,-1-1 0,-1 0-1,0-1 1,-1 1 0,-17 22 0,21-32-3,-15 16-5,19-21 7,-1 1 0,1-1 0,0 1 0,-1-1 0,1 0 0,-1 0 0,1 1 0,-1-1 0,1 0 0,-1 0 0,1 1 0,-1-1 0,0 0 0,1 0 0,-1 0 0,1 0 0,-1 0 0,1 0 0,-1 0 0,1 0 0,-1 0 0,0 0 0,1 0 0,-1-1 0,1 1 0,-1 0 0,1 0 0,-1 0 0,1-1 0,-1 1 0,1 0 0,-1 0 0,1-1 0,0 1-1,-1-1 1,1 1 0,-1 0 0,1-1 0,0 1 0,-1-1 0,1 0 0,0-2 0,1 0 0,0 0 0,1 1 0,-1-1 0,0 0 0,1 0 0,0 1 0,-1-1 0,5-3 0,-4 3 0,16-17 0,1 1 0,1 0 0,1 2 0,42-28 0,-18 12 0,-36 27-1,8-6-15,0-1 1,-1 0-1,-1-1 0,0-1 1,0 0-1,13-20 1,-8-3-1,-20 37 18,1 1-1,-1-1 0,0 0 0,0 0 1,1 0-1,-1 0 0,0 0 0,0 0 1,0 0-1,0 0 0,0 0 0,0 0 0,-1 0 1,1 0-1,-1-2 0,1 2 1,0 1-1,-1 0 1,1-1 0,-1 1-1,0-1 1,1 1 0,-1 0-1,1-1 1,-1 1 0,0 0-1,1-1 1,-1 1 0,0 0-1,1 0 1,-1 0 0,0 0-1,1 0 1,-1 0 0,0 0-1,1 0 1,-1 0 0,0 0-1,1 0 1,-1 0 0,0 0-1,0 1 1,-4 0 11,0 1-1,0 0 1,1 0-1,-1 1 1,1-1 0,-1 1-1,1 0 1,0 0-1,0 1 1,1-1-1,-1 1 1,1 0 0,-1 0-1,1 0 1,-3 6-1,5-7-5,0-1 0,1 1 0,0 0 0,0-1-1,-1 1 1,2-1 0,-1 1 0,0 0 0,0-1 0,1 1-1,0-1 1,-1 1 0,1-1 0,0 1 0,0-1-1,0 1 1,1-1 0,-1 0 0,0 0 0,4 4 0,0 2 15,1-1 1,0 0-1,1 0 1,10 9-1,-7-9 55,1 0-1,0 0 1,1-1 0,0 0-1,0-1 1,0 0-1,0-1 1,1-1-1,21 4 1,-32-7-53,1 0 1,-1 0-1,0-1 1,1 1-1,-1-1 1,0 0-1,1 1 1,-1-1-1,0 0 1,0 0-1,0-1 1,0 1-1,0 0 1,0-1-1,0 1 1,-1-1-1,1 1 1,0-1-1,-1 0 1,1 0-1,-1 0 1,0 0-1,2-2 1,2-5-660,-1 1 1,0-1-1,4-13 1,-8 21 458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0 11552,'0'0'3818,"-3"10"-3211,3-7-567,-10 36 655,2 0 1,-3 51-1,10-72-431,0-9-67,1 0-1,0 0 1,0 0-1,1 0 1,2 10-1,-3-18-165,1 0 0,-1 0 0,0-1 0,1 1 0,-1 0 0,0 0 0,1 0 0,-1-1 0,1 1 1,-1 0-1,1-1 0,0 1 0,-1 0 0,1-1 0,0 1 0,-1-1 0,1 1 0,0-1 0,0 1 0,-1-1 0,1 1 0,0-1 0,0 0 0,0 0 0,0 1 0,-1-1 0,1 0 0,0 0 0,0 0 0,0 0 0,0 0 0,0 0 1,0 0-1,0 0 0,-1 0 0,1-1 0,0 1 0,0 0 0,0 0 0,0-1 0,0 0 0,5-1 120,0-1 0,0 0 1,0 0-1,7-5 0,13-13 434,-1 0-1,41-46 1,-22 21 453,-43 45-1008,-1 1 1,1-1-1,-1 1 0,0-1 1,1 1-1,-1-1 0,1 1 1,-1 0-1,1-1 0,-1 1 1,1 0-1,-1 0 0,1-1 1,-1 1-1,1 0 0,-1 0 1,1 0-1,-1 0 0,1 0 1,0-1-1,3 10 293,-8 26-134,2-22-102,-9 60 120,-4-1 1,-2-1-1,-31 77 0,43-134-153,-1 0-1,0-1 0,-1 0 1,-17 23-1,20-30-22,0-1 0,0-1-1,0 1 1,-1-1 0,0 1 0,0-1 0,0-1 0,0 1 0,-1-1-1,0 0 1,1 0 0,-1 0 0,-10 2 0,12-4-13,1-1 0,-1 0 0,1 0 0,-1 0 0,0-1 0,1 1 0,-1-1 0,1 0 0,-1 0 1,1 0-1,0 0 0,-1-1 0,1 1 0,0-1 0,0 0 0,0 0 0,0 0 0,0 0 0,0-1 0,1 1 0,-5-6 0,4 5-7,1 1 0,0-1 0,0 0 0,0 0-1,0 0 1,0 0 0,0 0 0,1 0-1,0-1 1,-1 1 0,1 0 0,0-1-1,1 1 1,-1-1 0,1 1 0,-1-1 0,1 0-1,0 1 1,0-1 0,1 1 0,-1-1-1,2-4 1,2-2 2,1 1 0,0 0 0,1 0 0,0 1-1,0-1 1,1 1 0,0 1 0,0-1 0,0 1 0,1 0-1,1 1 1,-1 0 0,16-8 0,10-4 21,1 2 0,48-16 1,-55 22-13,10-5 12,-24 8-35,0 1-1,27-6 1,-35 11 48,0 1-650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1:4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6016,'0'0'882,"15"-7"-610,-2 1-214,-1 1-3,1 0 0,-1-1 0,0-1 0,-1 0 0,0-1 0,19-15 0,-17 9 70,-1 0 1,0-1-1,-1-1 0,0 1 1,10-22-1,35-89 740,-46 100-662,6-16 173,-3 0 0,-1-1 0,-2-1 0,-2 1 0,-2-2 0,-2 1 0,-2-52 0,-2 93-340,-4-50 452,4 49-419,-1 1 1,0 0-1,0 0 1,0 0-1,0 0 1,0 0-1,-1 0 1,1 0 0,-1 0-1,0 1 1,0-1-1,0 1 1,-3-4-1,4 5-58,1 1 0,0 0 0,0 0-1,-1 0 1,1-1 0,0 1 0,-1 0-1,1 0 1,0 0 0,-1 0 0,1 0-1,0 0 1,-1-1 0,1 1 0,0 0 0,-1 0-1,1 0 1,0 0 0,-1 0 0,1 0-1,0 0 1,0 1 0,-1-1 0,1 0 0,0 0-1,-1 0 1,1 0 0,0 0 0,-1 0-1,1 1 1,0-1 0,0 0 0,-1 0-1,1 0 1,0 1 0,0-1 0,-1 0 0,1 0-1,0 1 1,0-1 0,-1 1 0,-7 15 189,7-14-174,-10 28 79,2 0 0,0 1 1,2 0-1,2 1 0,1-1 0,1 1 1,1 0-1,2 0 0,2-1 1,0 1-1,2 0 0,2-1 0,1 0 1,1 0-1,1-1 0,2 0 0,1 0 1,2-1-1,20 32 0,-33-58-66,1 1 0,1-1 1,-1 0-1,0 0 0,1 0 0,-1-1 0,1 1 0,0 0 0,0-1 0,0 0 1,0 0-1,1 0 0,-1 0 0,1 0 0,6 2 0,-8-4-17,0 0-1,1 0 0,-1 0 0,1 0 1,-1-1-1,1 1 0,-1-1 0,0 1 1,1-1-1,-1 0 0,0 0 0,0 0 1,1 0-1,-1 0 0,0-1 0,0 1 1,0 0-1,0-1 0,-1 0 0,1 1 1,0-1-1,-1 0 0,1 0 0,-1 0 1,1 0-1,0-3 0,13-20 178,0-1-1,-2-1 1,19-54 0,-32 73 183,-7 16-248,-8 15-80,13-16-42,0-1 0,0 1 0,0-1-1,1 1 1,0 0 0,1 0 0,-1 0-1,1 0 1,0-1 0,1 1-1,1 8 1,-1-12-7,0 1-1,0 0 0,0 0 0,0 0 1,1 0-1,-1-1 0,1 1 1,0-1-1,0 1 0,0-1 0,0 0 1,1 0-1,0 0 0,-1 0 1,1 0-1,0-1 0,0 1 0,1-1 1,6 4-1,-9-5 1,0 0 0,0-1 0,0 1 0,0-1 0,0 1 0,0-1 0,0 0 0,1 1 0,-1-1 0,0 0 0,0 0 0,0 0 0,1 0 0,-1 0 0,0 0 0,0 0 0,0 0 0,1 0 0,-1 0 0,0-1 0,0 1 0,0-1 0,0 1 0,0-1 0,1 1 0,-1-1 0,0 0 0,0 1 0,0-1-1,-1 0 1,1 0 0,0 0 0,0 1 0,0-1 0,-1 0 0,1 0 0,0 0 0,-1 0 0,2-3 0,-1 0 9,0 0-1,0 0 1,0 0-1,0 0 0,-1 0 1,1-1-1,-1 1 1,0 0-1,-2-8 0,1 3-3,1 4 5,-1 0-1,1 0 1,-1 1 0,-1-1 0,-1-5-1,3 9-10,0 1-1,-1-1 1,1 0-1,-1 0 1,1 1-1,-1-1 1,1 0-1,-1 1 1,1-1-1,-1 0 1,0 1-1,1-1 0,-1 1 1,0-1-1,1 1 1,-1-1-1,0 1 1,0 0-1,0-1 1,1 1-1,-1 0 1,0 0-1,0-1 1,0 1-1,0 0 0,1 0 1,-1 0-1,0 0 1,0 0-1,0 0 1,0 0-1,0 0 1,1 1-1,-1-1 1,-1 1-1,-1-1 8,-33 15 140,35-15-143,0 1 0,0 0-1,0-1 1,0 1-1,0 0 1,0 0 0,0 0-1,0-1 1,0 1 0,0 0-1,0 0 1,1 0 0,-1 0-1,1 1 1,-1-1-1,0 0 1,1 0 0,0 0-1,-1 0 1,1 1 0,0-1-1,-1 0 1,1 0 0,0 1-1,0-1 1,0 0-1,1 3 1,-1-4-7,0 0 1,0 1-1,1-1 1,-1 0-1,0 1 1,1-1-1,-1 0 1,0 1-1,1-1 1,-1 0-1,1 0 0,-1 1 1,0-1-1,1 0 1,-1 0-1,1 0 1,-1 0-1,1 0 1,-1 1-1,1-1 0,-1 0 1,1 0-1,-1 0 1,0 0-1,1 0 1,-1 0-1,1-1 1,0 1-1,19-3 12,-14 2-5,13-2-6,-1-2 0,0 0 1,0-1-1,-1-1 0,1 0 0,-2-1 1,20-13-1,-10 6-34,47-18 0,-57 26 21,-12 5 21,0 1-1,0-1 1,0 0-1,0 1 0,0 0 1,8-1-1,-15 7 8,-4 9 3,0 0 0,1 0 0,0 1 0,1 0 0,-5 23 0,10-35-18,0 1 0,0-1-1,1 1 1,-1-1 0,1 1-1,0-1 1,-1 1 0,2-1-1,-1 1 1,0-1 0,1 0-1,-1 0 1,1 0-1,0 0 1,0 0 0,0 0-1,1 0 1,-1-1 0,0 1-1,1-1 1,0 0 0,0 1-1,0-1 1,6 3 0,-6-3 7,0-1 1,0 1-1,0-1 0,0 0 1,0 0-1,0 0 1,1 0-1,-1 0 1,0-1-1,1 1 0,-1-1 1,1 0-1,-1 0 1,0-1-1,1 1 1,-1-1-1,0 1 1,1-1-1,-1 0 0,0 0 1,0 0-1,0-1 1,0 1-1,0-1 1,6-3-1,-9 3-1,1 1 1,0 0-1,0 0 1,0-1-1,-1 1 0,1 0 1,-1-1-1,1 1 1,-1 0-1,0-1 0,1 1 1,-1-1-1,0 1 0,0-1 1,0 1-1,0-1 1,0 1-1,0-1 0,0 1 1,-1-1-1,1 1 1,-1 0-1,1-1 0,-2-1 1,2 0 12,-1 1 1,0-1 0,0 1 0,-1-1-1,1 1 1,-1 0 0,1 0-1,-1-1 1,0 1 0,1 0 0,-1 0-1,-4-2 1,-18-2 142,10 2-6,14 4-156,1-1 0,-1 0 0,1 1 0,-1-1 0,1 1 0,-1-1 1,1 1-1,0-1 0,-1 1 0,1 0 0,0-1 0,-1 1 0,1 0 0,0-1 0,-1 1 0,1 0 1,0 0-1,-1 0 0,1 0 0,0 0 0,1 0 0,7-3 10,1 0 1,0 2-1,-1-1 1,1 1-1,0 0 1,0 1-1,0 1 0,-1-1 1,1 1-1,0 1 1,-1 0-1,1 0 1,16 7-1,-18-6-7,-1 1 1,0-1-1,0 1 0,0 1 1,-1 0-1,1 0 1,-1 0-1,0 0 0,-1 1 1,1 0-1,-1 0 0,0 1 1,-1-1-1,0 1 1,0 0-1,0 0 0,3 11 1,-3-6-1,0 1-1,-1 0 1,-1 0 0,0 0 0,0 0 0,-2 19 0,-1-6 0,-2 0 1,-6 29-1,4-39 50,5-16-54,0 0-1,0 0 1,0 0-1,0 0 1,0 0-1,0 0 1,0 0-1,0 0 1,-1 0 0,1 0-1,0 0 1,0 0-1,0 0 1,0 0-1,0 0 1,0 0-1,0 0 1,0 0 0,0 0-1,-1 0 1,1 0-1,0 0 1,0 0-1,0 0 1,0 0-1,0 0 1,0 0 0,0 0-1,0 0 1,0 0-1,0 0 1,0 0-1,0 0 1,-1 0-1,1 0 1,0 0 0,0 0-1,0 0 1,0-1-1,0 1 1,0 0-1,0 0 1,0 0-1,0 0 1,0 0 0,0 0-1,0 0 1,0 0-1,0 0 1,0 0-1,0-1 1,0 1-1,0 0 1,0 0 0,0 0-1,0 0 1,0 0-1,0 0 1,0 0-1,0 0 1,0 0-1,0 0 1,0-1 0,0 1-1,0 0 1,-1-30 23,4 6-32,0 0 0,2 1 0,8-24 0,0-5-9,-4 19 3,1-1 1,16-37-1,-19 55 3,1 0 0,0 1 1,1 0-1,1 1 0,0 0 0,17-18 0,-26 30 9,1 0 0,0 1 0,0-1 0,1 0 0,-1 1 0,0-1 1,1 1-1,-1-1 0,1 1 0,-1 0 0,1 0 0,-1 0 0,5 0 1,-5 1 2,-1 0-1,1 0 1,-1 0 0,1 0 0,-1 1 0,1-1 0,-1 0 0,0 1 0,1-1 0,-1 1 0,0-1 0,1 1 0,-1 0 0,0 0 0,0 0 0,0 0 0,0-1 0,1 1 0,-1 1 0,0-1 0,-1 0 0,1 0-1,0 0 1,0 0 0,1 3 0,1 3 4,0-1 0,0 2 0,-1-1 0,1 0 0,-2 0 0,1 1 0,-1-1 0,0 1 0,0-1 0,-1 1 0,0 0-1,-2 14 1,1-16 12,0 0 0,-1 0 0,1 0 0,-1-1 0,0 1 0,0-1 0,-1 1 0,0-1 0,0 0 0,0 1 0,0-2 0,-1 1 0,0 0 0,0-1-1,0 0 1,-9 8 0,12-12-11,1 1 1,-1-1-1,1 1 0,-1-1 0,1 1 0,-1-1 0,0 0 0,1 1 0,-1-1 0,1 0 0,-1 1 1,0-1-1,1 0 0,-1 0 0,0 0 0,1 1 0,-1-1 0,0 0 0,1 0 0,-1 0 1,0 0-1,1 0 0,-1 0 0,0 0 0,0-1 0,1 1 0,-1 0 0,0 0 0,1-1 0,-1 1 1,1 0-1,-1 0 0,0-1 0,1 1 0,-1-1 0,1 1 0,-1-1 0,1 1 0,-1-1 1,1 1-1,-1-1 0,1 1 0,0-1 0,-1 1 0,1-1 0,0 0 0,-1 1 0,1-1 0,0 0 1,0 0-1,-2-4-386,1 1 0,1-1 1,-1 0-1,1 0 0,0-5 1,0 8-365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1:54.17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18 170 3312,'0'0'7800,"12"0"-7522,133 18 1021,-124-17-1139,-1-1 0,1-1-1,22-3 1,30-2 182,169 16 510,-220-10-759,1-1 0,0-2 0,0 0 0,41-12 0,10-1 189,8-3 24,-48 11-185,37-6 0,22 2-1,108-11 71,-133 17-51,132-30 0,-171 31-102,0 1 0,1 1 0,43 2 1,16 3 18,78-3-29,48-18 115,-190 19-100,0 1 1,0 1 0,35 7-1,-30-4 39,53 2-1,14 1 75,-22-1-95,-37-3-44,-22-2 3,-1-1 1,19-1-1,-29-1-5,0 1-1,-1 0 1,1 0 0,0 0 0,0 1-1,-1-1 1,1 1 0,0 0 0,-1 1-1,1-1 1,-1 1 0,1 0 0,-1 0-1,0 0 1,0 1 0,0-1 0,0 1 0,0 0-1,-1 0 1,1 1 0,-1-1 0,0 1-1,0-1 1,0 1 0,0 0 0,-1 0-1,4 8 1,-3-5 23,-1 0 1,0 0-1,-1 0 0,2 12 0,-2-13 2,0 1 0,0-1 1,0 1-1,1-1 0,3 8 0,-1-1 23,1 2-14,-1-9-39,1 0 0,-1 0 1,1 0-1,-1-1 0,2 0 0,-1 0 0,0 0 1,1-1-1,0 0 0,0 0 0,1 0 0,-1-1 1,11 5-1,65 27 20,-64-31 27,-12-4 4,-13-5 64,-26-9-68,1 1 1,-1 1-1,-1 3 0,-41-8 0,25 6-18,-29-5 53,0 3 0,-110-3 0,-345-19 339,234 13-175,233 19-171,-125 13-1,-67 26 42,165-21-117,9 0 52,32-5 21,-82 4-1,-2-13 107,1-6 0,-145-24 0,260 26-55,-40 2-1,43 1-45,15 0-92,-1 0 1,1 0-1,0 0 0,-1 1 1,1-1-1,0 1 0,0 0 1,-1 0-1,1 0 0,0 0 1,0 1-1,0-1 1,0 1-1,1 0 0,-1 0 1,0 0-1,1 0 0,-1 0 1,1 1-1,0-1 0,0 1 1,0-1-1,0 1 0,0 0 1,0 0-1,1 0 0,-1 0 1,1 0-1,0 0 0,0 0 1,0 0-1,0 1 0,1-1 1,-1 0-1,1 0 1,0 1-1,0-1 0,0 0 1,0 1-1,1-1 0,-1 0 1,1 1-1,0-1 0,0 0 1,0 0-1,1 0 0,-1 0 1,4 5-1,48 50-46,-43-46 45,1-1 0,0 0-1,0 0 1,1-1-1,1-1 1,-1 0 0,2-1-1,-1 0 1,20 7-1,-10-5 2,0 0 1,1-2-1,0-1 0,0-1 0,0-1 0,1-2 0,-1 0 0,1-1 1,0-1-1,0-2 0,0 0 0,0-2 0,37-9 0,122-38-78,45-11-19,257-11 75,-481 72 29,288-16 67,-82 8 48,58-16 29,259-11 82,-150 51-212,-309-3 14,-52-8-106,0-2 0,0 0-1,23 1 1,-38-4-161,5 0 525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07.4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3346 302 5024,'0'0'2262,"-11"2"-1999,-37 8-12,40-9-136,-1 0 0,1 0 1,-1-1-1,1-1 1,-12-1-1,-7 0 194,-165 12 1410,112-3-1309,-48 6 61,24-2-171,-43 9 159,110-13-184,-1-2 0,-73 2 0,-7-14 146,46 0-199,0-3-1,-93-25 0,17 3 38,22 6 84,38 8-86,-90-9 0,100 17-179,48 5-41,-40-2 0,-21 1 138,-156-32 0,246 38-174,-124-15 231,10-3-98,49 9-43,-29 2 40,11 1-9,-108-4 184,184 9-279,0 0 1,1 0 0,-1 0 0,-12-5-1,13 4 6,0 0-1,0 0 1,-1 1 0,-11-1-1,-56-4-4,86 1-189,105-11 153,-54 6-10,75-3 1,114-2 3,-4 1 5,-19 26 9,-113-2 0,271 28 194,-355-33-160,9 0 23,58 17 0,-20-2 7,0-3 0,97 9 0,-132-23-38,0-2 0,54-6 0,21-1 21,201 32 93,-208-13-108,-50-8 1,-30-3 28,0 1 0,55 13 0,-65-9 64,38 18 1,-58-25-118,0 1 0,0 0 1,0 0-1,0 0 0,0-1 0,0 1 1,0 0-1,0 0 0,-1 0 1,1 1-1,0-1 0,-1 0 0,1 0 1,0 0-1,-1 0 0,0 1 0,1-1 1,-1 0-1,0 0 0,0 1 1,1-1-1,-1 0 0,0 1 0,0-1 1,0 0-1,-1 1 0,1-1 0,0 0 1,0 0-1,-1 2 0,0 0 3,0-1 0,1 0 1,-1 0-1,0 0 0,0 0 0,0 0 0,0 0 0,-1 0 0,1 0 0,0-1 0,-1 1 0,1 0 0,-1-1 0,0 1 1,0-1-1,1 0 0,-5 3 0,-24 7 33,0-2 1,0 0-1,-1-2 1,-35 3-1,-131 5 107,86-9-83,-394 13 181,414-18-218,-137 0 29,62 1-39,-27-1 22,-247-33 198,410 31-232,-59 8-1,-7 1-1,3-7-66,-143 23 0,212-20 58,-35 4-3,-94 27-1,120-24-26,-1-1-1,-57 8 1,63-12-19,70 0 50,172-12 61,-60 1-19,209-16-119,-107-13 51,-184 22 21,-45 7-12,-1-1-1,0-2 1,36-15-1,-14 1-2489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2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249 847 5416,'0'0'3270,"-12"3"-2830,-43 9-100,47-9-254,0-1 0,0 1 0,0 1-1,0 0 1,1 0 0,0 0 0,0 1 0,0 0-1,0 0 1,1 1 0,0 0 0,0 0-1,1 0 1,-7 10 0,0 1 85,1 1 1,0 1-1,-12 29 0,20-38-90,0 0-1,0 1 0,1-1 1,0 1-1,1 0 1,0 0-1,1-1 0,0 1 1,2 12-1,-1-18-48,-1 0-1,1 0 1,0 0-1,1 0 1,-1 0 0,1 0-1,0 0 1,0 0-1,1-1 1,-1 1-1,1-1 1,0 0-1,0 1 1,0-1 0,1-1-1,0 1 1,-1 0-1,1-1 1,0 0-1,7 4 1,-8-6-16,0 1-1,1-1 1,-1-1 0,0 1-1,1 0 1,-1-1-1,0 0 1,1 0 0,-1 0-1,0 0 1,1 0 0,-1-1-1,0 1 1,1-1 0,-1 0-1,0 0 1,0 0-1,0 0 1,0-1 0,0 1-1,5-4 1,5-4 18,0-1-1,0 0 1,13-15 0,-12 12-2,16-18 39,-1-1 1,-2-2-1,26-41 1,-25 35-22,-17 22-24,-1 1 0,0-1 0,-1-1 0,-2 1 0,1-1 0,-2-1 0,-1 0 0,0 1 0,-2-1 0,0-1 0,-1 1 0,-1-23 0,-2 8 35,-2-1 1,-1 1-1,-2 1 1,-1-1 0,-2 1-1,-15-40 1,13 43-27,4 12 1,0-1 0,-1 1 0,-1 0 0,-21-31 0,30 48-35,-1 1 1,0 0 0,1 0 0,-1 0 0,0 0 0,0 0 0,0 0 0,0 0 0,0 0 0,0 0 0,0 0 0,0 0-1,0 0 1,0 1 0,0-1 0,-1 1 0,1-1 0,0 1 0,-1-1 0,1 1 0,0 0 0,-3-1 0,2 2-2,0 0 1,0 0 0,0 0 0,1 1 0,-1-1 0,0 0-1,0 1 1,1-1 0,-1 1 0,1 0 0,-1 0-1,-1 3 1,-12 15 17,0 1 0,2 1 1,1 0-1,0 0 0,2 1 0,1 1 0,0 0 0,2 0 0,1 1 0,1-1 0,-3 33 1,2 5 128,2 0 1,7 99 0,1-124 3,1-2 1,1 1-1,2-1 1,2 0-1,26 64 1,-32-92-92,0 0 0,0-1 1,0 1-1,0-1 0,1 0 1,0 0-1,11 10 0,-12-13-25,-1-1 0,0 1-1,1-1 1,-1 0 0,1 0 0,0 0-1,0 0 1,-1-1 0,1 0 0,0 1-1,1-1 1,-1-1 0,0 1 0,0-1-1,0 1 1,5-1 0,2-1 45,0 1 1,1-2-1,-1 1 1,0-2-1,0 0 1,0 0 0,0 0-1,-1-2 1,12-5-1,-21 10-77,20-12 183,0-1 0,-1-1 0,36-33 0,-46 38-135,0-1 0,-1 1 0,-1-2 0,1 1 0,-2-1 0,1 0 0,-2-1 0,1 0 0,7-20 0,-8 14 18,-4 14-55,-1 0 0,0 0 1,1 0-1,-1 0 0,-1-1 0,2-7 0,-15 48-6,13-33-8,-16 98-53,14-85 45,1 0-1,1 0 1,1 0-1,3 23 0,-3-34 15,0 0-1,1 0 0,0 0 0,0 0 0,0 0 1,0 0-1,1 0 0,0-1 0,4 7 0,-5-9-3,-1-1 0,0 1-1,1-1 1,-1 1 0,1-1 0,0 0-1,-1 1 1,1-1 0,0 0-1,0 0 1,0 0 0,0-1-1,0 1 1,0 0 0,0-1-1,0 1 1,0-1 0,0 1 0,0-1-1,0 0 1,0 0 0,0 0-1,1 0 1,-1-1 0,4 0-1,-1-1 5,0 0 0,0-1 0,1 0 0,-2 0 0,1 0 0,0 0 0,-1-1 0,1 0 0,-1 0 0,0 0 0,0-1 0,-1 1 0,5-8 0,5-8 48,18-43 1,-26 53-50,17-46 23,-3-1 0,-2-1 0,12-81 0,-9 45 14,45-227 148,-59 293-180,-2 13-2,-1-1 0,2-30 0,-15 81-33,-113 693-86,94-498 111,-24 137 0,36-280 4,8-58 137,9-29-139,0 0 0,0 0 1,0 0-1,0 0 0,0 0 1,0 1-1,0-1 0,0 0 1,0 0-1,0 0 0,0 0 0,0 0 1,0 0-1,0 0 0,0 0 1,0 0-1,0 1 0,0-1 1,0 0-1,0 0 0,0 0 0,0 0 1,-1 0-1,1 0 0,0 0 1,0 0-1,0 0 0,0 0 1,0 0-1,0 0 0,0 1 1,0-1-1,0 0 0,0 0 0,0 0 1,-1 0-1,1 0 0,0 0 1,0 0-1,0 0 0,0 0 1,0 0-1,0 0 0,0 0 0,0 0 1,0 0-1,-1 0 0,1 0 1,0 0-1,0 0 0,0 0 1,0 0-1,0 0 0,0 0 1,0 0-1,0-1 0,0 1 0,-1 0 1,1 0-1,0 0 0,0 0 1,0 0-1,1-17 68,4-2-54,0 0-1,10-24 1,-2 7-13,109-253 5,6-16-2,-15-27 48,-19 15 20,-29-8 61,-63 304-125,-4 14-5,-2 14 4,-31 99-46,-28 143 1,25-87 6,-8 24-18,-31 117 34,-20 73 155,83-326-129,10-39-10,0 1 0,1-1 1,0 1-1,1 0 0,-1 12 0,3-22-1,-1 0 0,1 0 0,0 0 0,-1 0 0,0 0-1,1 0 1,-1 0 0,0 0 0,0-1 0,0 1 0,-2 2 0,2-2-1,0-1 1,0 1-1,0-1 1,0 1 0,0 0-1,1-1 1,-1 1-1,1 0 1,-1-1-1,1 1 1,-1 2 0,10-21-35,1 1 0,0 0 1,16-18-1,-5 10 24,1 1-1,0 1 1,2 1 0,0 1 0,2 1-1,45-26 1,82-54 41,-143 92-21,-1 0 0,1 0 0,-2-1 1,1 0-1,-1-1 0,0 0 0,-1 0 0,0-1 1,0 0-1,-1 0 0,0 0 0,4-14 0,-6 17-2,-2 0 0,1 0 0,-1-1-1,0 1 1,0-1 0,-1 1 0,0-1 0,-1 0-1,0 1 1,0-1 0,0 0 0,-1 0-1,0 1 1,-1-1 0,1 1 0,-2-1-1,1 1 1,-1 0 0,-6-12 0,8 17-4,0 0 0,0 0 0,-1 0 0,1 0 0,-1 1 0,1-1 0,-1 1 0,0-1 0,1 1-1,-1-1 1,0 1 0,0 0 0,0 0 0,0 0 0,0 0 0,-1 0 0,1 0 0,0 1 0,0-1 0,0 1 0,-1-1 0,1 1 0,0 0 0,0 0 0,-1 0 0,1 0 0,0 1 0,-1-1 0,1 0 0,0 1 0,0 0 0,0-1 0,-3 3 0,1-2 2,0 1 0,0 1 1,0-1-1,1 1 0,-1-1 0,1 1 0,0 0 0,0 0 1,0 0-1,0 1 0,0-1 0,1 1 0,-1 0 1,1-1-1,0 1 0,0 0 0,-1 5 0,0 3-1,0-1-1,1 0 0,1 1 0,0 0 0,1-1 0,0 1 1,0 0-1,1-1 0,1 1 0,0-1 0,7 20 1,-5-18-4,1 0 0,0 0 0,2-1-1,-1 0 1,1 0 0,1-1 0,0 0 0,1 0 0,15 15 0,-21-23 7,0 0-1,1-1 1,-1 1-1,1-1 1,0 1-1,0-1 1,0 0-1,0-1 1,0 1-1,0-1 1,1 0-1,-1 0 0,0 0 1,7 0-1,-4-1 13,0 0 0,-1 0 0,1-1-1,0 0 1,-1-1 0,1 0 0,-1 0-1,12-5 1,-6 1 11,1-1 1,-2-1-1,1 0 1,-1 0-1,0-1 0,-1 0 1,0-1-1,14-18 0,-4 1 27,-1-2-1,-2 0 0,0-1 1,16-45-1,-18 45-12,-12 25-24,0 0 0,0 0 0,0-1 0,-1 1 0,0-1-1,0 0 1,0 0 0,1-9 0,3 29 63,0 5-66,0 0 1,1 0-1,1 0 0,0-1 0,22 33 0,-13-27 0,0-1 0,2-1 0,33 32-1,-47-49-11,0-1 0,0 0 0,1 0 0,0 0-1,0-1 1,0 0 0,0 0 0,0-1 0,13 4 0,-15-5 1,0 0 1,0-1-1,0 0 1,-1 1 0,1-1-1,0 0 1,0-1-1,0 1 1,0-1 0,0 0-1,-1 0 1,1 0-1,0 0 1,-1-1 0,1 1-1,-1-1 1,1 0-1,4-3 1,2-5 19,0 1 0,-1-1 0,0-1 0,-1 0 0,0 0 0,-1-1-1,0 1 1,-1-2 0,0 1 0,-1-1 0,0 0 0,-1 0 0,-1 0 0,4-21 0,-7 30-8,0-1 1,0 1-1,-1 0 0,1-1 1,-1 1-1,0 0 0,0 0 1,-2-5-1,3 8-14,0 1-1,0-1 1,-1 0-1,1 0 1,0 1-1,0-1 1,-1 0-1,1 1 1,0-1-1,-1 0 1,1 1-1,-1-1 1,1 1-1,-1-1 1,1 0-1,-1 1 1,1-1-1,-1 1 1,0 0-1,1-1 1,-1 1 0,0-1-1,1 1 1,-1 0-1,0 0 1,1-1-1,-1 1 1,0 0-1,0 0 1,1 0-1,-1 0 1,0 0-1,0 0 1,1 0-1,-1 0 1,0 0-1,0 0 1,1 0-1,-1 0 1,0 1-1,1-1 1,-1 0 0,0 1-1,1-1 1,-1 0-1,0 1 1,1-1-1,-1 1 1,0-1-1,1 1 1,-2 0-1,-5 6 3,1 0-1,-1 0 1,1 0-1,1 1 1,-1 0-1,1 0 0,0 0 1,1 1-1,0 0 1,1-1-1,-1 2 1,2-1-1,-1 0 1,1 0-1,1 1 1,0-1-1,0 1 0,1-1 1,0 1-1,0 0 1,1-1-1,1 1 1,-1-1-1,5 12 1,-3-12-1,0 0 1,0 1 0,1-2 0,1 1 0,-1 0-1,8 8 1,-11-15-1,1 0-1,-1 0 1,1 0-1,0 0 0,0-1 1,0 1-1,0 0 1,0-1-1,0 0 1,1 1-1,-1-1 1,0 0-1,1 0 0,-1 0 1,1-1-1,-1 1 1,1 0-1,-1-1 1,1 0-1,0 1 0,-1-1 1,1 0-1,-1-1 1,1 1-1,0 0 1,-1-1-1,1 1 0,2-2 1,5-2 9,0 0 1,-1-1 0,0 0-1,1-1 1,-2 0-1,1 0 1,12-13-1,52-58 129,-70 74-135,12-18 29,13-14 23,-26 33-54,-1 1 0,1-1 0,-1 1 0,1 0-1,0-1 1,-1 1 0,1 0 0,0 0 0,0 0 0,0 0 0,0 0 0,0 1 0,0-1 0,0 1 0,4-1 0,-5 1-6,0 0 1,0 0 0,0 1 0,0-1 0,0 0-1,0 1 1,0-1 0,0 1 0,0 0 0,0-1-1,0 1 1,-1 0 0,1-1 0,0 1 0,0 0-1,-1 0 1,1 0 0,0 0 0,-1-1 0,1 1-1,-1 0 1,1 0 0,-1 0 0,0 0 0,1 0-1,-1 2 1,7 31 9,-6-31-10,3 133 111,-4-135-111,0-1 1,0 0-1,0 1 1,0-1-1,0 0 1,0 0-1,0 1 1,0-1-1,0 0 1,0 1-1,0-1 1,0 0-1,0 0 1,0 1-1,0-1 1,1 0-1,-1 0 1,0 1-1,0-1 1,0 0-1,1 0 1,-1 1-1,0-1 1,0 0-1,0 0 1,1 0-1,-1 1 1,0-1-1,0 0 1,1 0-1,-1 0 1,0 0-1,1 0 1,-1 0-1,0 0 1,11-6 34,6-15-2,11-32 6,-21 38-18,1 0-1,0 0 1,2 0-1,-1 1 0,14-14 1,-22 27-21,0 0 1,0 1-1,-1-1 0,1 0 1,0 0-1,0 1 0,0-1 0,0 1 1,0-1-1,0 1 0,0-1 1,0 1-1,0 0 0,0-1 1,0 1-1,0 0 0,0 0 1,0 0-1,0 0 0,0 0 1,1 0-1,-1 0 0,0 0 1,0 0-1,0 0 0,0 1 1,0-1-1,0 0 0,0 1 1,0-1-1,0 1 0,0-1 0,0 1 1,0-1-1,0 1 0,0 0 1,-1 0-1,1-1 0,0 1 1,0 0-1,-1 0 0,1 0 1,-1 0-1,1 0 0,0 1 1,5 8 6,-1-1 0,0 1 1,6 18-1,-5-13 9,-2-5-9,-1-5-2,-1 1 0,1 0 1,0-1-1,0 0 0,1 0 0,4 5 0,-7-8-5,1-1 0,-1 0 1,1 1-1,0-1 0,-1 0 0,1 0 0,0 0 0,0-1 0,0 1 0,0 0 0,0-1 1,0 1-1,0-1 0,0 1 0,0-1 0,0 0 0,0 0 0,0 0 0,0 0 1,0-1-1,0 1 0,3-1 0,16-4 15,0-2 0,-1 0 0,0-1-1,25-14 1,75-50 22,-66 38-27,25-14 124,-79 48-134,0 0 1,0 0 0,0 0-1,0 0 1,0 0-1,0 0 1,1 0 0,-1 0-1,0-1 1,0 1 0,0 0-1,0 0 1,0 0 0,0 0-1,0 0 1,0 0 0,0 0-1,1 0 1,-1 0 0,0 0-1,0 0 1,0 0 0,0 0-1,0 0 1,0 0-1,0 0 1,1 0 0,-1 0-1,0 0 1,0 0 0,0 0-1,0 0 1,0 0 0,0 0-1,0 0 1,1 0 0,-1 0-1,0 0 1,0 0 0,0 0-1,0 0 1,0 0 0,0 0-1,0 1 1,0-1-1,0 0 1,1 0 0,-1 0-1,0 0 1,0 0 0,0 0-1,0 0 1,0 0 0,0 0-1,0 1 1,0-1 0,0 0-1,0 0 1,0 0 0,-4 12 36,-13 20-40,12-23 11,1-2-8,1-2 1,0 0-1,0 0 1,0 1-1,1-1 1,0 1-1,0-1 1,0 1-1,1 0 1,0 0-1,0-1 1,0 1-1,1 0 1,0 10-1,0-15-1,1 1 0,-1 0 0,1-1 0,0 1 0,-1-1 0,1 0 0,0 1 0,0-1 0,0 1 0,0-1 0,0 0 0,0 0 0,0 0 0,1 0 0,-1 0 0,0 0 0,3 1 0,26 13 0,-23-13 0,1 1 6,0 0-1,-1-1 1,1-1 0,0 1-1,0-1 1,0 0 0,0-1-1,0 0 1,0 0-1,0-1 1,0 0 0,0-1-1,11-3 1,3-2 20,0-1 1,-1-1-1,29-18 0,-37 19-5,0-1-1,-1 0 0,0-1 0,-1 0 1,0-1-1,-1 0 0,0-1 1,14-22-1,-23 33-13,0 0 1,0 0-1,0-1 1,0 1-1,0-1 1,-1 1-1,1-1 1,0 1-1,-1-1 1,1 1-1,-1-1 1,1 1-1,-1-1 1,0 0-1,0 1 1,0-1-1,0 0 1,0 1-1,0-1 1,0 0-1,0 1 1,-1-1-1,1 1 1,-1-1-1,1 1 1,-1-1-1,0 1 1,1-1-1,-1 1 1,0-1-1,0 1 1,0 0-1,0-1 1,0 1-1,0 0 1,-1 0-1,1 0 1,0 0-1,-1 0 1,1 0-1,-3-1 1,2 1 1,-1 0 0,0 0-1,1 0 1,-1 1 0,0-1 0,1 1 0,-1 0 0,0 0 0,1 0 0,-1 0 0,0 0 0,0 0 0,1 1 0,-1-1-1,1 1 1,-1 0 0,0 0 0,1 0 0,-1 0 0,1 0 0,0 1 0,-1-1 0,1 1 0,0-1 0,-3 4 0,3-4-3,0 2 0,0-1 0,0 0 0,0 0 0,0 1 0,0-1 0,1 1 0,-1-1 0,1 1 0,0 0 0,-1-1 0,1 1 0,1 0 0,-1 0 0,0 0 0,1 0 0,-1 0 0,1 0 0,0 0 0,0 0 0,0 0 0,0 0 0,1 0 0,-1 0 0,1 0 0,0 0 0,0 0 0,0-1 0,0 1 0,0 0 0,1 0 0,-1-1 0,1 1 0,0-1 0,-1 0 0,1 1 0,0-1 0,1 0 0,-1 0 0,0 0 0,0 0 0,5 2 0,5 3 19,-1 0 1,1 0-1,0-2 0,0 0 0,1 0 1,-1-1-1,1 0 0,22 3 0,-10-4 131,-1-1 0,1-1 0,43-3 0,-24-6 63,-26 4-3801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2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12008,'0'0'2656,"62"-38"-2568,-37 40 16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2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6128,'0'0'5934,"13"-2"-5586,39-5-14,-47 6-264,-1 0 1,1-1 0,-1 0-1,0 0 1,0 0 0,0 0 0,0 0-1,0-1 1,-1 0 0,1 0 0,-1 0-1,1 0 1,-1 0 0,0-1-1,0 0 1,-1 1 0,1-1 0,3-7-1,2-2 131,5-8 176,0 0 0,-1-1 1,-1-1-1,8-26 0,-17 43-85,0 0 1,0 0-1,-1 0 0,1-7 0,-2 18-183,-1 0 0,0 0 0,0-1 0,0 1 1,-4 8-1,-4 21 30,7-15-75,0 1 1,2-1-1,0 1 0,1-1 1,1 0-1,1 1 1,1-1-1,1 0 0,8 23 1,-12-40-52,-1 0-1,1-1 1,0 1 0,0 0 0,0-1 0,0 1-1,0-1 1,0 1 0,0-1 0,0 0-1,0 1 1,1-1 0,-1 0 0,1 0 0,-1 0-1,1 0 1,-1 0 0,1 0 0,-1 0 0,1 0-1,0-1 1,0 1 0,-1-1 0,1 1 0,0-1-1,0 0 1,0 0 0,-1 1 0,1-1 0,0 0-1,0-1 1,0 1 0,0 0 0,-1-1-1,1 1 1,0-1 0,0 1 0,-1-1 0,1 0-1,0 1 1,2-3 0,5-2 39,0-1 0,-1 0 0,0-1 0,0 1 0,13-15 0,62-78 316,-10 9-8,-69 86-317,0-1 0,1 2 1,-1-1-1,1 0 0,0 1 0,0 0 0,9-4 0,-13 6-31,0 1 1,0-1-1,0 1 0,0-1 0,0 1 0,0 0 0,1 0 1,-1-1-1,0 1 0,0 0 0,0 0 0,1 0 0,-1 1 0,0-1 1,0 0-1,0 0 0,0 1 0,1-1 0,-1 0 0,0 1 0,0-1 1,0 1-1,0-1 0,0 1 0,0 0 0,0 0 0,0-1 0,0 1 1,-1 0-1,1 0 0,0 0 0,0 0 0,-1 0 0,1 0 1,0 0-1,-1 0 0,1 0 0,-1 0 0,0 0 0,1 0 0,-1 1 1,0-1-1,1 0 0,-1 2 0,5 17 143,-1 1-1,-1 1 1,0 21 0,-3-42-142,0-1 0,0 0 1,0 1-1,0-1 1,0 0-1,0 1 0,0-1 1,0 0-1,0 1 0,1-1 1,-1 0-1,0 1 1,0-1-1,0 0 0,0 0 1,0 1-1,1-1 0,-1 0 1,0 0-1,0 1 1,0-1-1,1 0 0,-1 0 1,0 1-1,0-1 0,1 0 1,-1 0-1,0 0 1,1 0-1,-1 1 0,0-1 1,1 0-1,-1 0 1,0 0-1,1 0 0,15-3 234,15-15-26,-24 12-173,0 1 0,0 0-1,1 0 1,0 0 0,0 1 0,9-4 0,-15 7-33,1 0-1,-1 1 1,0-1 0,1 0-1,-1 1 1,0 0 0,1-1-1,-1 1 1,1 0 0,-1 0 0,0 0-1,1 0 1,-1 1 0,1-1-1,-1 1 1,0-1 0,1 1 0,-1 0-1,0 0 1,0 0 0,0 0-1,1 0 1,-1 1 0,-1-1-1,1 1 1,0-1 0,3 4 0,3 5 17,0 1 0,-1 0 0,0 0 0,0 0 1,-1 1-1,4 14 0,-1-7 2,-6-15-23,-1 0 0,0 0 0,0 0 0,-1 0 0,1 1 0,-1-1 0,0 0 0,1 7 0,4 2 15,-6-12-130,0-8-408,-2-9-2715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2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12824,'0'0'200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2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5920,'0'0'4506,"4"18"-3963,24 121 481,-13-78 606,30 85 0,-40-135-575,-7-24 27,-1-6-959,-6-56 312,4-1 0,3 1 1,9-93-1,-7 166-418,0 1 0,0 0-1,0-1 1,0 1 0,0 0 0,0-1 0,1 1-1,-1 0 1,0-1 0,1 1 0,-1 0-1,1-1 1,0 1 0,-1 0 0,1 0 0,0 0-1,0 0 1,0 0 0,0 0 0,0 0-1,0 0 1,0 0 0,0 0 0,0 0 0,0 1-1,0-1 1,1 0 0,-1 1 0,0-1-1,2 0 1,1 1 16,-1 1 0,0-1-1,1 0 1,-1 1 0,0 0 0,0 0 0,1 0-1,-1 0 1,0 0 0,0 1 0,5 2-1,10 6 68,-2-2 11,-1 1 0,1 0 0,-2 1 0,23 20 0,7 8 549,-44-38-655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3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6824,'0'0'6528,"4"10"-6028,25 132 927,-12-48-311,-7-18 59,-7-43-432,-3-18-443,0-15-282,0 0 1,0 0-1,0 0 1,0 0-1,0 1 1,0-1-1,0 0 1,0 0-1,0 0 1,0 0-1,0 0 1,0 1-1,0-1 1,0 0-1,0 0 1,0 0-1,0 0 1,0 0-1,0 0 1,0 1-1,0-1 1,0 0-1,0 0 1,0 0-1,0 0 1,0 0-1,0 0 1,0 1-1,0-1 0,1 0 1,-1 0-1,0 0 1,0 0-1,0 0 1,0 0-1,0 0 1,0 0-1,0 0 1,0 1-1,1-1 1,-1 0-1,0 0 1,0 0-1,0 0 1,0 0-1,0 0 1,0 0-1,1 0 1,-1 0-1,0 0 1,0 0-1,0 0 1,0 0-1,0 0 1,1 0-1,-1 0 1,0 0-1,0 0 1,0 0-1,0 0 0,0-1 1,0 1-1,1 0 1,-1 0-1,0 0 1,0 0-1,0 0 1,0 0-1,8-2 288,-2 1-213,-1 0 1,0-1-1,0 0 1,9-5-1,23-6 145,-17 10-107,1 1 0,0 1-1,0 1 1,0 1 0,0 1-1,0 1 1,-1 1 0,1 1-1,23 8 1,-32-11 85,3 2-3177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3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1095 4120,'0'0'4709,"11"-14"-4337,3-2-243,-2 3 8,0-1 1,-2 0-1,0-1 0,10-19 0,24-52 585,-3-3 1,-5-1 0,-3-2-1,-5 0 1,21-117 0,-48 199-632,19-139 1079,-19 132-840,0 0 1,-2 0-1,0-1 1,-1 1-1,0 0 1,-9-27-1,11 43-316,0 1 0,0 0-1,0-1 1,0 1 0,0 0 0,0-1-1,0 1 1,0-1 0,0 1 0,0 0 0,0-1-1,0 1 1,0 0 0,-1-1 0,1 1-1,0 0 1,0-1 0,0 1 0,-1 0-1,1-1 1,0 1 0,0 0 0,-1 0 0,1-1-1,0 1 1,0 0 0,-1 0 0,1 0-1,0-1 1,-1 1 0,1 0 0,-1 0-1,1 0 1,0 0 0,-1 0 0,1 0 0,0-1-1,-1 1 1,1 0 0,-1 0 0,1 0-1,0 0 1,-1 1 0,1-1 0,0 0-1,-1 0 1,1 0 0,0 0 0,-1 0-1,1 0 1,-1 1 0,1-1 0,0 0 0,0 0-1,-1 0 1,1 1 0,0-1 0,-1 0-1,1 0 1,0 1 0,0-1 0,-1 0-1,1 1 1,0-1 0,0 0 0,0 1-1,-15 28 313,-17 54 95,-29 125-1,-3 92-6,-4 19 27,58-280-375,2-5 30,-1-1 0,-21 49 1,16-44 15,10-28-16,0 0 0,0 0 0,-9 15 0,9-21 132,9-16-159,11-19-42,8-5-19,1 2 1,2 1 0,1 1-1,48-43 1,-6 16 7,79-51-1,-92 74-13,66-31 0,-95 58 38,-27 9-36,0 0 0,-1-1 0,1 1 0,0 0 0,0 0 0,-1 0 0,1-1 0,0 1 0,0 0 0,-1 0 0,1 0 0,0 0 0,-1 0 0,1 1 0,0-1 0,0 0 0,-1 0 0,1 0 0,0 1 0,-1-1 0,2 1 0,-32 68 120,-8 24-45,34-80-59,0 0-1,1 0 1,1 0-1,0 0 1,0 19-1,1-30-11,1 1-1,0-1 0,0 1 1,1 0-1,-1-1 0,1 1 1,-1-1-1,1 1 1,0-1-1,0 0 0,0 1 1,0-1-1,0 0 0,0 1 1,1-1-1,-1 0 0,1 0 1,-1 0-1,1 0 1,0 0-1,0-1 0,0 1 1,0-1-1,3 3 0,-4-4-1,0 0-1,0 0 0,0-1 1,0 1-1,0 0 0,0 0 1,1 0-1,-1-1 1,0 1-1,0-1 0,0 1 1,0-1-1,0 1 0,-1-1 1,1 1-1,0-1 1,0 0-1,0 1 0,0-1 1,-1 0-1,1 0 0,1-2 1,14-20 66,-10 9-44,-1 1 0,-1-1-1,0 0 1,-1 0 0,-1 0-1,0 0 1,0 0-1,-2 0 1,0-1 0,0 1-1,-2 0 1,1-1 0,-2 1-1,-6-20 1,8 31-15,0 1 1,0-1-1,1 0 1,-1 1-1,1-1 0,-1 0 1,1 1-1,0-1 1,0 0-1,0-3 1,1 5-13,-1-1 1,1 0 0,0 0 0,0 0 0,1 1 0,-1-1 0,0 1 0,1-1 0,-1 1 0,1-1-1,-1 1 1,1 0 0,-1-1 0,4 0 0,3-4-1,1 1 0,0 0-1,0 1 1,0 0 0,0 1 0,18-5 0,-22 7-1,0 0 0,0 0 0,0 0 1,0 1-1,0 0 0,0 0 0,0 1 0,0-1 1,0 1-1,0 0 0,0 0 0,0 1 1,0-1-1,0 1 0,5 3 0,-2 0 4,0 1 0,-1-1 0,0 1 0,0 0 0,-1 1 0,1 0 0,-1 0 0,9 14 0,-5-3 14,0 1 1,12 35-1,-19-46 0,3 11 68,1-1-1,1-1 1,1 1-1,14 21 1,-20-36-51,-1 1 0,1-1 0,0 0 0,0 1 0,0-1 0,0-1 0,0 1 0,1 0 0,-1-1 0,1 0 0,-1 0 1,1 0-1,0 0 0,0 0 0,0-1 0,0 0 0,0 0 0,1 0 0,-1 0 0,0-1 0,0 1 0,1-1 0,-1 0 0,0-1 0,8 0 0,16-7 259,-21 5-154,0 1-1,-1 0 1,1 1 0,13-2-1,-2 1 437,-13 1-37,-8 0-259,2 1-244,-3 0 76,3 0-121,1 0-1,-1 1 1,1-1-1,-1 0 1,1 0 0,-1 0-1,1 0 1,-1 0 0,1 0-1,-1 0 1,1 0-1,-1 0 1,1 0 0,-1 0-1,1 0 1,-1 0-1,1-1 1,-1 1 0,1 0-1,-1 0 1,1-1 0,-1 1-1,1 0 1,-1 0-1,1-1 1,0 1 0,-1-1-1,0 1 1,1-8-3620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5.0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12 9040,'0'0'11297,"-7"11"-10959,-21 34-12,26-42-260,1 0 0,0 0 1,0 0-1,0 0 1,0 0-1,1 0 0,-1 1 1,1-1-1,0 0 0,0 0 1,0 0-1,1 1 1,-1-1-1,1 0 0,-1 0 1,1 0-1,0 0 1,0 0-1,0 0 0,1 0 1,-1 0-1,3 4 0,-1-2 133,-3-5-185,1 1-1,-1-1 1,0 0 0,0 1-1,0-1 1,1 0 0,-1 1 0,0-1-1,0 0 1,1 0 0,-1 0-1,0 1 1,1-1 0,-1 0-1,0 0 1,0 0 0,1 1 0,-1-1-1,0 0 1,1 0 0,-1 0-1,1 0 1,-1 0 0,0 0 0,1 0-1,-1 0 1,0 0 0,1 0-1,-1 0 1,0 0 0,1 0-1,-1 0 1,0 0 0,1 0 0,-1-1-1,0 1 1,1 0 0,-1 0-1,0 0 1,1 0 0,-1-1-1,0 1 1,0 0 0,1 0 0,-1-1-1,0 1 1,0 0 0,1-1-1,-1 1 1,0 0 0,0 0-1,0-1 1,0 1 0,1 0 0,-1-1-1,0 1 1,0 0 0,0-1-1,10-22 292,-8 13-187,-1-1 1,0 1-1,-1 0 0,0-1 0,0 1 0,-1 0 0,-1-1 0,0 1 0,-6-19 1,8 29-107,0 0 0,0 1 1,0-1-1,0 0 0,0 0 1,0 1-1,0-1 0,0 0 0,0 0 1,-1 1-1,1-1 0,0 0 1,0 0-1,0 1 0,0-1 1,0 0-1,-1 0 0,1 0 1,0 1-1,0-1 0,0 0 1,-1 0-1,1 0 0,0 0 1,0 1-1,-1-1 0,1 0 1,0 0-1,0 0 0,-1 0 1,1 0-1,0 0 0,0 0 1,-1 0-1,1 0 0,0 0 0,-1 0 1,1 0-1,0 0 0,0 0 1,-1 0-1,1 0 0,0 0 1,0 0-1,-1 0 0,1 0 1,0 0-1,0-1 0,-1 1 1,1 0-1,0 0 0,0 0 1,-1 0-1,1-1 0,0 1 1,0 0-1,0 0 0,0 0 1,-1-1-1,1 1 0,0 0 1,0 0-1,0-1 0,0 1 0,0 0 1,0 0-1,0-1 0,0 1 1,-1-1-1,-7 25 254,7-21-198,0-1-52,-9 30 401,10-30-365,-1 0 0,1 0 1,-1 0-1,1 0 0,0 0 0,0 0 0,0 0 0,0 0 1,0 0-1,1 0 0,-1 0 0,0 0 0,1-1 0,0 3 1,0-3-31,-1-1 0,1 0 0,0 0 0,-1 1 0,1-1 0,-1 0 0,1 0 0,0 0 0,-1 0 0,1 0 0,0 0 0,-1 0 0,1 0 0,0 0 1,-1 0-1,1 0 0,-1 0 0,1 0 0,0 0 0,-1-1 0,1 1 0,0 0 0,0-1 0,16-7 32,0-2-3557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3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1375 5120,'0'0'4877,"14"-11"-4465,-6 4-335,2 0 10,-1-1-1,0 0 1,0 0-1,-1-1 1,0 0-1,0-1 1,-1 0 0,-1 0-1,7-13 1,22-64 1074,43-167 0,-55 173-625,2-20 489,-4 0 0,14-188 0,-31 231-527,-3 1 0,-2-1 0,-13-90 0,14 147-469,0 0 1,0 0-1,0 0 1,0 0-1,0 0 1,-1 0-1,1 0 1,0-1-1,-1 1 1,1 0-1,-1 0 1,1 0-1,-1 1 1,0-1-1,1 0 1,-1 0-1,0 0 1,-1-1-1,1 2-15,1 0 0,-1 0 0,1 0 0,-1 0 0,1 0 0,-1 0 0,1 1 0,-1-1 0,1 0 0,-1 0 0,1 1 0,-1-1 0,1 0 0,-1 0 0,1 1 0,-1-1 0,1 0 0,0 1 0,-1-1 0,1 1 0,0-1 0,-1 1 0,1-1 0,0 1 0,-1 0 0,-3 5 41,1 1 0,0 0 0,0 0 1,-2 8-1,-6 26 110,3 0-1,-6 80 1,9 87 103,5-116-164,37 473 464,-36-557-535,2 20 40,-3-27-60,0 0 1,1 0-1,-1 0 1,0 1-1,0-1 1,1 0-1,-1 0 1,1-1 0,-1 1-1,1 0 1,-1 0-1,1 0 1,-1 0-1,1 0 1,0 0-1,0-1 1,-1 1-1,1 0 1,1 0-1,-1-1-2,0 1 0,0-1-1,-1 0 1,1 0 0,0 0-1,0 0 1,0 0 0,-1-1-1,1 1 1,0 0 0,0 0-1,-1 0 1,1-1 0,0 1 0,-1 0-1,1-1 1,0 1 0,-1-1-1,1 1 1,0-1 0,-1 1-1,1-1 1,-1 1 0,1-1-1,0 0 1,12-19 70,-13 19-78,41-82 262,51-159 0,-91 241-265,1-4 25,0 0-1,0 0 1,1-1-1,0 2 1,0-1-1,0 0 1,1 0 0,0 1-1,4-5 1,-7 16 32,14 361 122,-13-351-160,0 0 1,1 1 0,9 26-1,-12-43-17,0-1 0,0 1 0,1-1 0,-1 1 0,0-1 0,0 0 0,1 1-1,-1-1 1,0 1 0,0-1 0,1 1 0,-1-1 0,1 0 0,-1 1 0,0-1 0,1 0 0,-1 1 0,1-1-1,-1 0 1,1 0 0,-1 1 0,0-1 0,1 0 0,-1 0 0,1 0 0,-1 0 0,1 0 0,0 0-1,14-7 45,12-23 14,-26 27-55,21-29 40,-2-2 0,23-50 1,-5 6 35,-26 57-60,-4 8-2,-1 0 1,0 0 0,-1-1 0,-1 1 0,6-25 0,-19 70 143,5-21-146,0 0-1,0 0 1,1 0 0,0 1 0,1-1-1,0 0 1,1 1 0,0-1 0,3 13 0,-1-16-11,-1 0 6,1-1 0,0 0 1,1 0-1,0 1 0,0-2 1,6 11-1,-8-15-9,0-1 0,1 1 0,-1-1 0,1 1 0,0-1 0,-1 0 0,1 0 0,0 1 0,0-1 0,-1-1 0,1 1 0,0 0 0,0 0 0,0-1 0,0 1 0,0-1 0,0 1 0,0-1 0,0 0 0,1 0 0,-1 0 0,0 0 0,0 0 0,0-1 1,0 1-1,0-1 0,0 1 0,3-2 0,39-13 24,67-33 0,-11-12 63,-72 42-70,10-5 124,-41 43-39,-6 30-25,3 0 1,0 57-1,5-92-59,1-1 0,3 21 0,-2-31-12,0 0 0,0 0 0,0 1 0,0-1 1,0 0-1,1 0 0,0 0 0,0 0 0,0-1 0,0 1 0,1 0 0,3 3 1,-6-7-8,1 1 1,0-1 0,-1 0 0,1 1-1,0-1 1,-1 0 0,1 1 0,0-1 0,0 0-1,-1 0 1,1 0 0,0 0 0,0 0-1,0 0 1,-1 0 0,1 0 0,0 0-1,0 0 1,0 0 0,-1 0 0,1-1 0,0 1-1,0 0 1,-1-1 0,1 1 0,0 0-1,-1-1 1,1 1 0,0-1 0,-1 1 0,1-1-1,0 0 1,18-19 40,-11 7-14,0-1-1,-1 0 1,-1-1 0,0 0-1,-1 1 1,-1-2-1,0 1 1,2-26 0,-5 35-8,-1 0 0,0 0 1,0 0-1,0 0 1,-1 0-1,0 1 0,0-1 1,0 0-1,-1 0 0,0 1 1,0-1-1,0 1 1,-1 0-1,0-1 0,0 1 1,0 1-1,-1-1 1,1 0-1,-1 1 0,-9-9 1,13 13-20,0 0 0,0 0 0,-1 0 0,1 0 0,0 0 1,0 0-1,0 0 0,0 0 0,-1 0 0,1-1 0,0 1 0,0 0 0,0 0 0,0 0 0,0 0 1,0 0-1,-1-1 0,1 1 0,0 0 0,0 0 0,0 0 0,0 0 0,0-1 0,0 1 1,0 0-1,0 0 0,0 0 0,0-1 0,0 1 0,0 0 0,0 0 0,0 0 0,0-1 1,0 1-1,0 0 0,0 0 0,0 0 0,0-1 0,8-4 23,10 1-4,17-4 3,-1-1 0,56-23-1,-59 19 21,1 2-1,0 1 0,41-7 0,-24 4 82,-22 5-10,-27 8-122,-1 0 1,1 0-1,0 0 1,0 0-1,0 0 1,0 0-1,-1 0 1,1-1-1,0 1 1,0 0-1,0 0 1,0 0-1,0 0 1,-1 0-1,1 0 1,0-1-1,0 1 1,0 0-1,0 0 1,0 0-1,0 0 1,0-1-1,0 1 1,0 0-1,0 0 1,0 0-1,0 0 1,0-1-1,-1 1 1,1 0-1,0 0 1,1 0-1,-1-1 1,0 1-1,0 0 1,0 0-1,0 0 1,0 0-1,0-1 1,0 1 0,0 0-1,0 0 1,0 0-1,0 0 1,0-1-1,0 1 1,1 0-1,-1 0 1,0 0-1,0 0 1,0 0-1,0 0 1,0-1-1,1 1 1,-1 0-1,0 0 1,0 0-1,0 0 1,0 0-1,1 0 1,-1 0-1,0 0 1,0 0-1,0 0 1,1 0-1,-1 0 1,0 0-1,0 0 1,1 0-1,-19-10-1435,11 6-1853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3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5016,'0'0'2353,"-3"12"-1693,-9 40-52,-22 84 869,18-90-974,-49 125 1673,31-108 241,60-124-3897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3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6728,'0'0'3097,"18"0"-2393,265 7 2889,-236-7-2837,0-1 0,0-3 0,0-2-1,55-15 1,-67 12-1685,41-17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4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153 111 5416,'0'0'2792,"-1"12"-2018,-9 112 699,-17 173 425,-25 110-382,39-295-1123,-10 55 466,22-163-780,0 0 0,-1 1-1,1-1 1,-1 0 0,-5 8 0,1 0 383,5-11-240,-2-8 218,1-11-298,2-1 0,0 0 0,1 0 0,6-36 0,-3 28-33,3-26 268,24-92 0,-25 129-286,0 0 0,1 0-1,1 1 1,0 0 0,2 1-1,10-14 1,-17 24-43,1 0 0,0 0 0,0 0 0,0 1 0,0-1 0,1 1 0,-1 0 0,1 0 0,7-3 0,-10 6-33,-1-1 0,0 1 0,1-1 0,-1 1 0,1 0 0,-1 0 0,0-1 0,1 1 0,-1 0 0,1 0 0,-1 0 0,0 1 0,1-1 0,-1 0-1,1 0 1,-1 1 0,0-1 0,1 1 0,-1-1 0,0 1 0,0 0 0,1-1 0,-1 1 0,0 0 0,0 0 0,0 0 0,0 0 0,0 0 0,0 0 0,0 0 0,0 0 0,-1 0 0,1 1-1,0-1 1,-1 0 0,1 0 0,0 1 0,-1-1 0,0 0 0,1 1 0,-1 1 0,6 23 48,-1 1 0,-2 0 0,-1-1 0,-1 1 0,-2 29 0,0-15 67,5 47-1,-3-81-95,0 1 0,1-1 0,-1 1-1,2-1 1,-1 0 0,6 11 0,-7-16-26,0 0 0,0 0 0,0 0 0,0-1 1,1 1-1,-1 0 0,0-1 0,1 1 1,0-1-1,-1 0 0,1 0 0,0 1 0,-1-1 1,1 0-1,0 0 0,0-1 0,0 1 1,0 0-1,0-1 0,0 1 0,0-1 0,0 1 1,1-1-1,-1 0 0,0 0 0,0 0 1,0 0-1,2-1 0,6-1 13,-1 0 1,1-1-1,-1-1 1,0 0-1,0 0 0,0 0 1,-1-1-1,14-10 1,3-4 41,29-29 1,180-169 253,-209 189-238,-24 27-75,0 0 0,-1 1 1,1-1-1,-1 0 0,1 1 0,-1-1 0,1 0 1,-1 0-1,1 1 0,-1-1 0,0 0 1,0 0-1,1 0 0,-1 0 0,0 1 1,0-1-1,0 0 0,0 0 0,0 0 0,0 0 1,0 0-1,0 1 0,0-1 0,0 0 1,0 0-1,-1 0 0,1 0 0,0 1 1,-1-1-1,1 0 0,0 0 0,-1 0 0,1 1 1,-1-1-1,1 0 0,-1 1 0,0-1 1,1 0-1,-1 1 0,-1-1 0,0 1 4,-1 1 0,0-1 0,0 1 0,0 0 0,0 0 0,1 0 0,-1 0 0,0 1 0,1-1 0,-1 1 0,1-1 0,-1 1 0,-1 2 0,2-2-4,-10 7 6,2 0 0,-1 1 0,1 0-1,1 1 1,0 0 0,0 1 0,1-1-1,1 2 1,-9 17 0,8-13 26,1 1 1,1 0-1,0 0 1,1 1 0,1-1-1,-2 33 1,5-44-13,1 0-1,0 0 1,0 0 0,1 0 0,-1 1 0,2-1 0,-1 0 0,1-1 0,0 1 0,1 0-1,6 12 1,-9-18-19,1 0-1,-1-1 1,1 1-1,0 0 0,-1-1 1,1 1-1,0-1 1,-1 1-1,1-1 0,0 1 1,0-1-1,0 0 1,-1 1-1,1-1 1,0 0-1,0 0 0,0 1 1,0-1-1,0 0 1,0 0-1,-1 0 0,1 0 1,1 0-1,1-1 4,-1 0 0,0 1 0,0-1 0,0 0 0,1 0 0,-1 0 0,0 0 0,3-3 0,3-2 8,-1-1 0,0 0 1,8-9-1,-6 4 0,1-1 1,-2 0-1,1 0 0,-2-1 0,10-26 1,21-78 46,-24 68-33,-10 31-5,2-4 16,-4 18 34,-1 8 65,39 254 123,-36-243-248,0-1 1,0 1 0,1-1-1,1-1 1,0 1 0,1-1 0,1 0-1,10 14 1,-17-25-13,0 0 0,0 1 1,1-1-1,-1 0 0,0 0 1,1 0-1,-1 0 0,1 0 0,-1 0 1,1 0-1,-1 0 0,1-1 0,0 1 1,-1-1-1,1 1 0,0-1 0,-1 0 1,1 1-1,0-1 0,0 0 1,-1 0-1,1 0 0,0-1 0,0 1 1,-1 0-1,1 0 0,0-1 0,-1 0 1,1 1-1,0-1 0,-1 0 0,1 1 1,-1-1-1,1 0 0,-1 0 1,2-2-1,5-3 11,-1 0 1,1-1-1,-1 0 1,11-14-1,17-25 44,-3-2-1,-2-1 0,40-85 1,-34 47 15,38-131 0,-48 124-11,-5 0-1,-3-2 0,8-150 1,-26 239-58,0-31 30,0 35-31,0 1 1,0 0-1,0 0 0,-1-1 1,1 1-1,-1 0 0,0 0 0,1 0 1,-1-1-1,0 1 0,0 0 1,-3-3-1,4 5-3,-1 0 1,1-1-1,-1 1 1,1 0-1,-1-1 0,1 1 1,-1 0-1,0 0 1,1 0-1,-1 0 1,1 0-1,-1 0 1,0-1-1,1 1 0,-1 0 1,1 1-1,-1-1 1,0 0-1,1 0 1,-1 0-1,1 0 0,-1 0 1,0 1-1,1-1 1,-1 0-1,1 0 1,-1 1-1,1-1 0,-1 0 1,1 1-1,-1-1 1,1 1-1,-1-1 1,1 1-1,-1 0 0,-15 19 5,8-7-3,1 1 0,0 0 0,1 1 0,1 0 0,-7 27 0,-8 80 7,19-114-9,-10 90-14,4 0-1,5 0 1,4 0-1,4 0 1,22 111 0,-23-188 6,1 0 1,0-1 0,15 30 0,-13-31 38,-7-19-29,-1 1 1,0 0-1,0-1 0,1 1 0,-1-1 0,0 1 0,1-1 0,-1 1 1,0-1-1,1 1 0,-1-1 0,1 1 0,-1-1 0,1 1 1,-1-1-1,1 0 0,-1 1 0,1-1 0,-1 0 0,1 0 0,0 1 1,-1-1-1,1 0 0,-1 0 0,1 0 0,0 0 0,0 0 0,0 0 4,1 0 0,-1 0 0,1-1-1,-1 1 1,1-1 0,-1 1 0,0-1 0,1 1-1,-1-1 1,0 0 0,2-1 0,2-2 11,-1 0 0,0 0 0,0 0 0,0 0 0,4-7 0,17-33 51,-1-2-1,25-70 1,-18 39 85,-14 47-3,-2 135-48,33 125 0,-48-229-98,0-1 1,0 1 0,0 0 0,0 0 0,1 0 0,-1 0 0,0 0 0,1 0 0,-1-1 0,1 1 0,-1 0-1,1 0 1,-1-1 0,1 1 0,0 0 0,-1 0 0,1-1 0,0 1 0,0-1-3,-1 0 0,1 0 1,-1 0-1,0 0 0,1 0 1,-1 0-1,1 0 0,-1-1 1,0 1-1,1 0 0,-1 0 1,1 0-1,-1-1 0,0 1 1,1 0-1,-1 0 0,0-1 1,1 1-1,-1 0 0,0-1 1,0 1-1,1 0 0,-1-1 1,0 1-1,0-1 0,0 1 1,15-39 67,-13 33-58,42-148 202,-13 39 84,-31 114-289,1 0 0,-1-1-1,0 1 1,1 0 0,-1 0 0,1 0 0,-1 0-1,1 0 1,0-1 0,-1 1 0,1 0-1,0 0 1,0 0 0,0 1 0,0-1-1,0 0 1,1-1 0,-1 2-6,-1 0 0,1 0-1,0 0 1,-1-1 0,1 1 0,0 0 0,-1 1 0,1-1 0,0 0-1,0 0 1,-1 0 0,1 0 0,0 0 0,-1 1 0,1-1 0,-1 0-1,1 1 1,0-1 0,-1 0 0,1 1 0,-1-1 0,1 1-1,0 0 1,4 4-1,1 1 1,-2 0-1,1 1 0,6 10 0,-1-2 8,2-1-9,0 0 0,1-1 0,0-1 1,1 0-1,1-1 0,0 0 0,21 10 0,-33-19 1,-1-1 0,1 0 0,0 1 0,-1-1 0,1-1 0,0 1 0,0 0 0,0-1 0,0 1 0,0-1 0,0 0 0,0 0 0,0 0 0,-1 0 0,1-1 0,0 1 0,0-1 0,0 0 0,0 0 0,-1 0 0,1 0 0,0 0 0,-1 0 0,1-1 0,-1 0 0,1 1 0,-1-1 0,0 0 0,1 0 0,-1 0 0,0 0 0,-1 0 0,1-1 0,0 1 0,2-5 0,1-2 8,1-1 0,-2 0 0,1 0-1,-1 0 1,-1 0 0,0-1 0,0 1-1,1-15 1,-4 21 0,0-1 0,-1 1 0,1 0 0,-1-1-1,1 1 1,-1 0 0,-3-7 0,4 10-8,0 0 0,0 1 0,0-1 0,-1 0 0,1 0 0,0 1 1,0-1-1,-1 0 0,1 1 0,0-1 0,-1 0 0,1 1 0,-1-1 0,1 1 0,-1-1 0,1 1 0,-1-1 1,1 1-1,-1-1 0,0 1 0,1 0 0,-1-1 0,1 1 0,-1 0 0,0-1 0,0 1 0,1 0 0,-1 0 1,0-1-1,1 1 0,-1 0 0,0 0 0,0 0 0,1 0 0,-1 0 0,0 0 0,0 0 0,1 1 0,-1-1 1,0 0-1,1 0 0,-1 0 0,0 1 0,1-1 0,-1 0 0,0 1 0,1-1 0,-1 1 0,1-1 0,-2 1 1,-4 5 0,0 1 1,0-1 0,0 1 0,1 1 0,0-1 0,0 1 0,1 0 0,0 0 0,0 0 0,1 0-1,0 1 1,1-1 0,0 1 0,0 0 0,1 0 0,0 0 0,0-1 0,1 1 0,0 0 0,3 16 0,-2-16-4,0 0 0,1 0 1,0 0-1,0 0 1,1 0-1,1 0 0,-1-1 1,1 0-1,1 0 1,-1 0-1,1 0 0,1-1 1,0 1-1,0-1 1,0-1-1,1 1 1,-1-1-1,2 0 0,-1-1 1,11 6-1,-15-9 4,0-1 0,0 1 0,1-1 0,-1 0 0,0-1 0,1 1-1,-1 0 1,1-1 0,-1 0 0,1 0 0,-1 0 0,1 0 0,-1 0 0,0-1 0,5-1 0,-2 0 0,0 0 0,0-1 0,-1 1 1,1-1-1,-1 0 0,0-1 1,10-7-1,-3-2 2,1 1 1,-2-1-1,0-1 0,-1 0 1,10-18-1,-9 13 10,-2-1 0,0 0 1,-1-1-1,5-23 0,13-86 159,-25 105-29,-1 24-30,-1 15-58,3 78-25,0-34-4,-2-1 0,-3 1 0,-11 57 0,14-114-28,0 1 0,0-1 1,0 0-1,0 0 0,-1 0 0,1 0 0,0 1 0,-1-1 1,1 0-1,-1 0 0,1 0 0,-1 0 0,0 0 0,1 0 1,-1 0-1,0 0 0,0 0 0,0 0 0,0-1 0,0 1 1,0 0-1,0-1 0,0 1 0,0 0 0,-1 0 0,1-1 1,-1 0 0,1-1-1,0 1 1,0 0-1,0-1 1,0 1-1,0-1 1,0 1-1,0-1 1,0 1 0,0-1-1,0 0 1,0 0-1,0 1 1,0-1-1,0 0 1,0 0-1,1 0 1,-1 0-1,0 0 1,1 0 0,-1 0-1,1 0 1,-1 0-1,0-2 1,-5-11 30,1 0 0,0 0 0,1 0 0,0-1 0,2 0 0,-1 0 0,1-23 0,1 37-29,1-1-1,0 1 1,0-1 0,0 0-1,0 1 1,0-1 0,1 1 0,-1-1-1,1 1 1,-1-1 0,1 1 0,-1-1-1,1 1 1,0-1 0,-1 1-1,1 0 1,0-1 0,0 1 0,0 0-1,2-2 1,-2 2 0,0 1-1,0-1 1,1 1-1,-1 0 1,0-1 0,0 1-1,1 0 1,-1 0-1,0 0 1,1 0 0,-1 0-1,0 0 1,1 0-1,-1 0 1,0 1-1,0-1 1,1 0 0,-1 1-1,1 0 1,8 3 12,0 2 0,-1-1 0,0 1 0,13 10 0,-21-14-14,108 91 238,-72-60-49,-36-32-184,-1 0 0,1 0-1,0 0 1,0-1 0,0 1-1,0 0 1,0-1 0,0 1-1,0-1 1,0 1 0,0-1-1,0 1 1,0-1 0,0 0-1,0 0 1,0 1-1,1-1 1,-1 0 0,0 0-1,0 0 1,0 0 0,0 0-1,0 0 1,0-1 0,1 1-1,-1 0 1,0-1 0,0 1-1,0 0 1,0-1 0,0 1-1,0-1 1,0 0-1,0 1 1,0-1 0,-1 0-1,1 0 1,0 1 0,0-1-1,0 0 1,-1 0 0,1 0-1,-1 0 1,1 0 0,0-1-1,4-7-47,-1 0 0,0 0 1,0-1-1,3-11 0,-3 8-102,-4 11 50,27-67-1166,-13 43-2927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4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261 545 7848,'0'0'1005,"-14"7"-696,-76 45 325,71-40-337,1 1 0,0 1 0,-23 22 0,34-28-131,0 0 0,1 1 1,0 0-1,0 0 0,1 0 1,0 0-1,-6 16 0,10-21-81,-1 0 1,1 0-1,0 0 0,1 0 0,-1 0 0,0 0 0,1 0 1,0 0-1,0 1 0,0-1 0,1 0 0,-1 0 0,1 0 0,0 0 1,0 0-1,1 0 0,-1 0 0,1-1 0,-1 1 0,1 0 1,0-1-1,5 6 0,-4-6-18,0 0 1,0 0-1,1-1 1,-1 1-1,1-1 1,-1 0-1,1 0 1,0 0-1,0-1 1,0 1-1,0-1 1,0 0-1,0 0 1,0 0-1,0-1 1,1 0-1,5 0 1,-4 0 13,0 0 0,1-1 0,-1 0 1,0 0-1,0 0 0,0-1 0,0 0 0,0 0 0,0-1 1,9-5-1,-6 2 28,-2-1 0,1 1-1,-1-1 1,0-1 0,0 0 0,-1 1 0,0-2 0,0 1 0,-1-1 0,5-11-1,-4 7 71,-1 0 0,0 0 0,-1 0 0,0-1-1,-2 1 1,4-27 0,-6 37-137,0 1 0,0-1 1,0 0-1,0 1 0,0-1 0,-1 1 0,1-1 1,-1 1-1,1 0 0,-1-1 0,0 1 0,0-1 1,0 1-1,0 0 0,-1 0 0,1 0 0,0 0 1,-1 0-1,0 0 0,1 0 0,-1 0 0,0 0 1,0 1-1,0-1 0,0 1 0,0-1 0,-1 1 1,1 0-1,0 0 0,0 0 0,-1 0 0,1 0 1,-1 1-1,1-1 0,-1 1 0,1 0 0,-1-1 1,1 1-1,-1 0 0,1 0 0,-1 1 0,-3 0 1,5-1-25,-36 7 307,35-7-309,1 1-1,0-1 1,0 0 0,0 1 0,-1-1-1,1 1 1,0-1 0,0 1 0,0-1-1,0 1 1,0 0 0,0 0-1,0-1 1,0 1 0,1 0 0,-1 0-1,0 0 1,0 0 0,1 0 0,-1 0-1,0 0 1,1 0 0,-1 0-1,1 1 1,-1-1 0,1 2 0,1-1 4,0 1-1,1-1 1,-1 0 0,1 0 0,0 0 0,0 0 0,0 0-1,0-1 1,0 1 0,4 2 0,-2-1 6,2 1-2,0 0 0,0 0 1,0-1-1,1 0 1,0 0-1,-1-1 0,1 0 1,0 0-1,0 0 1,14 0-1,-7-1 12,-1 0-1,1-1 1,0-1 0,23-4-1,-31 3-14,-1 1 0,1-2 0,0 1 0,0-1 0,-1 0 0,0 0 0,0 0 0,0-1 0,0 1 0,0-1 0,0-1 0,6-7 0,3-6 101,25-38-1,-32 45-85,16-29 90,-2-1-1,-1-1 1,-3 0 0,-1-1-1,-2-1 1,-2-1-1,-2 1 1,-2-2 0,3-68-1,-11 103-45,1-14 126,0 22 0,2 13 112,2 33-229,-2 0 0,-4 74 1,-1-78-54,-5 122 102,-7-2 0,-69 307 0,65-405-48,-49 112 0,52-139-36,14-32-45,0 0 1,0 1 0,0-1 0,0 0 0,0 1 0,-1-1-1,1 0 1,-1 0 0,1 0 0,-1 0 0,0-1 0,-3 4-1,4-5-5,1 0-1,-1 0 1,1 1-1,-1-1 1,1 0-1,-1 0 0,1 0 1,-1 0-1,1 0 1,-1 0-1,1 0 1,-1 0-1,1 0 0,0 0 1,-1 0-1,1-1 1,-1 1-1,1 0 1,-1 0-1,1 0 0,-1-1 1,1 1-1,0 0 1,-1-1-1,-12-17 45,10 8-36,0 0 1,0 0 0,1 0-1,0-1 1,1 1 0,0 0-1,1-1 1,0 1-1,2-19 1,0 14 5,1-1 0,1 1 0,0 0-1,0 0 1,14-28 0,-10 29-3,0 1 0,0 1 0,1 0 0,1 0 0,0 0 0,1 1 0,0 1 0,0 0 0,1 0 0,1 1 0,19-10 0,-11 8 18,0 1 0,1 1 0,1 1-1,-1 0 1,1 2 0,40-5 0,-15 4-69,77-22 1,-108 24-1737,29-14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5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305 658 4816,'0'0'3674,"-10"2"-3160,-3 1-384,-1-1 40,1 0 0,-1 1 0,1 1 1,-15 6-1,-19 7 412,38-14-388,0 0-1,0 0 0,1 1 1,-1 0-1,1 1 1,0-1-1,-9 9 0,11-9-49,0 1-1,0 0 0,1 0 0,0 1 1,0-1-1,0 1 0,1 0 1,0 1-1,0-1 0,1 1 0,0-1 1,0 1-1,0 0 0,1 1 1,0-1-1,-2 10 0,2-1 16,0 0 0,1 1 1,1-1-1,0 0 0,1 1 0,1-1 0,3 17 0,-2-23-67,0 0 0,0-1-1,0 0 1,1 1 0,1-1 0,-1-1 0,2 1 0,-1-1-1,1 0 1,0 0 0,1 0 0,12 11 0,-17-18-70,-1 1 0,1-1 0,0 0 0,-1 0-1,1 0 1,0 0 0,0 0 0,0 0 0,0 0 0,0-1 0,0 1 0,0-1 0,0 1 0,0-1 0,0 0 0,0 0 0,0 0 0,0 0 0,0 0 0,0 0 0,0 0-1,0-1 1,0 1 0,0-1 0,0 0 0,0 1 0,0-1 0,0 0 0,0 0 0,-1 0 0,1-1 0,0 1 0,-1 0 0,1-1 0,-1 1 0,1-1 0,-1 1-1,2-3 1,1-1 15,1-1 0,-1-1 0,0 1-1,0-1 1,-1 1 0,0-1-1,0 0 1,-1 0 0,3-11-1,-3 4 36,0-1 0,-1 0-1,0 1 1,-1-1-1,-1 0 1,-1 0 0,0 1-1,0-1 1,-2 1-1,0 0 1,0 0-1,-10-20 1,9 24 9,5 8-63,-1 1 0,1-1 0,-1 0 0,0 0 0,1 1 0,-1-1 0,0 0 0,0 1 0,0-1 0,0 1 0,0 0 0,-1-1 0,1 1-1,0 0 1,-1-1 0,1 1 0,-1 0 0,1 0 0,-3-1 0,4 2 42,0 0-50,1-1 1,-1 1-1,1-1 0,-1 1 1,0-1-1,1 1 1,-1 0-1,1-1 0,0 1 1,-1-1-1,1 1 0,-1 0 1,1 0-1,0-1 0,-1 1 1,1 0-1,-1 0 0,1 0 1,0 0-1,-1-1 0,1 1 1,0 0-1,-1 0 0,1 0 1,1 1-1,27-1 24,-17 0 8,95-9 164,-96 7-151,0 0 0,0 0 1,0-1-1,0-1 0,-1 0 1,0 0-1,16-10 0,-8-2 294,-18 16-328,0-1 0,1 1 0,-1-1 0,0 1 0,0-1 0,1 0 0,-1 1 0,0-1 0,0 1 0,0-1 0,0 0 0,0 1 0,0-1 0,0 1 0,0-1 0,0 0 0,0 1 0,0-1 0,0 1 0,0-1 0,0 0 0,0 1 0,-1-1 0,1 1 0,0-1 0,0 1 0,-1-1 0,1 0 0,0 1 0,-1 0 0,1-1 0,-1 0 0,0 0-6,1 0 1,-1 1-1,1-1 1,-1 0-1,1 0 1,0 0-1,0 0 1,-1 0 0,1 1-1,0-1 1,0 0-1,0 0 1,0 0-1,0 0 1,0 0-1,0 0 1,0 0-1,1 0 1,-1 0 0,0 1-1,0-1 1,1 0-1,-1 0 1,0 0-1,1 0 1,-1 1-1,1-1 1,-1 0-1,1 0 1,0 1 0,-1-1-1,1 0 1,0 1-1,-1-1 1,1 1-1,0-1 1,0 1-1,-1-1 1,1 1-1,1-1 1,5 0-6,0 0 0,0 0 0,0 1 0,0-1 0,0 2 0,0-1 0,0 1 0,0 0 0,0 0 0,0 1 0,-1 0 0,1 0 0,0 1 0,-1 0 0,9 5 0,-11-6-4,0 1 0,0 0 0,0 1 0,-1-1-1,0 1 1,1-1 0,-1 1 0,-1 0 0,1 0 0,0 0 0,-1 1 0,0-1 0,0 0 0,0 1-1,-1 0 1,2 8 0,1 7 13,-1 1-1,1 34 1,-2-20-14,-1-26-4,-1 4 15,1 0 0,1-1 0,0 1 1,1 0-1,0 0 0,10 23 0,-11-34-11,-1 0 1,0 0-1,0 0 1,1 0-1,-1 0 1,1 0-1,0-1 1,-1 1-1,1 0 1,0-1 0,0 0-1,0 1 1,0-1-1,0 0 1,0 0-1,1 0 1,-1 0-1,0 0 1,3 0-1,-2-1 1,1 0 0,-1 0-1,0 0 1,1 0-1,-1 0 1,0-1-1,0 0 1,1 0 0,-1 1-1,0-2 1,0 1-1,4-2 1,3-3 8,0-1 0,-1 1-1,0-2 1,0 1 0,0-1 0,13-17 0,14-22 53,-3-1-1,-1-2 1,-2-2 0,28-69 0,-43 82-28,-2 0 0,-2 0-1,-1-2 1,-2 1 0,-2-1-1,1-51 1,-7 62 46,-6-57 0,4 73-43,0-1 0,-2 1 0,0 0 0,0 1 0,-13-27 1,16 38-32,0-1 1,-1 1-1,1 0 1,-1 0-1,1-1 1,-1 1 0,0 0-1,0 0 1,0 1-1,0-1 1,0 0-1,0 1 1,-4-3-1,5 4-5,1 0 0,-1 0 0,0 0-1,1-1 1,-1 1 0,0 0 0,0 0-1,1 0 1,-1 0 0,0 0 0,1 0-1,-1 1 1,0-1 0,0 0 0,1 0-1,-1 0 1,0 1 0,1-1 0,-2 1-1,0 0 2,1 0-1,0 1 1,-1-1-1,1 0 1,0 1-1,0-1 1,0 1-1,0-1 1,0 1-1,0-1 1,0 3-1,-6 13 27,1 1 0,0 0 0,1 1 0,-2 24 0,-3 78 18,10-60-23,2 0 0,3 0-1,19 87 1,-9-80 2,36 103 0,-48-163-28,1 0 0,-1 0 1,1 0-1,1 0 0,-1-1 0,1 0 1,10 10-1,-13-14 0,0-1 0,1 0 0,-1 0 0,1-1 0,0 1 1,-1-1-1,1 1 0,0-1 0,0 0 0,0 0 0,0 0 0,0 0 1,0 0-1,0-1 0,0 0 0,1 1 0,-1-1 0,0 0 1,0 0-1,0-1 0,0 1 0,0-1 0,4-1 0,2-1 7,0 0 0,-1-1 1,0 0-1,0-1 0,0 0 0,-1 0 0,1 0 0,-1-1 0,0 0 0,-1-1 1,0 1-1,0-1 0,8-12 0,0-2 26,-1-1 1,-1 0-1,15-40 1,-23 51-4,-2 0 0,1 0 0,-1 0 0,-1-1 0,0 1 0,-1-22 0,0 28-23,3 3-1,1 1 0,-1-1 0,0 1 0,1 0 0,-1 0 0,1 0 0,5 0 1,-6 1-15,26-6-14,0 2 0,0 1 0,0 1 0,0 2 0,30 3 0,-56-3 18,0 0 0,-1 1 0,1-1 0,-1 1 0,1 0 0,0 0 1,-1 0-1,0 0 0,1 0 0,-1 0 0,0 1 0,1-1 0,-1 1 0,0 0 1,0-1-1,0 1 0,-1 0 0,1 0 0,0 0 0,-1 1 0,1-1 1,-1 0-1,0 1 0,2 3 0,-1 2 12,0 1 0,0 0 0,-1 0 1,0 1-1,-2 16 0,1-16 5,1-3-8,-1 0 1,1 1-1,0-1 0,1 0 1,-1 0-1,2 0 0,-1 0 1,5 9-1,-6-13-3,0-1-1,1 0 0,-1 0 1,0 0-1,1 0 1,-1 0-1,1 0 1,0 0-1,0 0 0,-1 0 1,1-1-1,0 1 1,0-1-1,1 1 0,-1-1 1,0 0-1,0 0 1,1 0-1,-1 0 1,1-1-1,-1 1 0,0 0 1,1-1-1,0 0 1,-1 1-1,1-1 0,-1 0 1,3-1-1,5-1 8,-1-1 0,-1 0 0,1 0 0,0-1-1,-1 0 1,0 0 0,0-1 0,13-9 0,-2-1 2,0-2 1,19-20 0,-17 10 6,-1-1 0,-1-1 0,27-54 0,-43 79-16,20-46 55,-1-1 1,-3 0-1,-2-2 1,-2 0-1,-3 0 1,-2-2-1,5-102 1,-14 145-22,0-1 41,-1 0 0,-2-20 0,0 31 4,0 8-49,-2 11-14,-7 79 26,4 1 0,4 0 1,5 0-1,3 0 0,28 145 0,-13-157 52,-17-74-72,1-1 0,0 0 0,0 0 0,1 0 1,12 17-1,-17-26-24,1-1 1,0 1-1,0-1 0,-1 1 1,1 0-1,0-1 1,0 0-1,0 1 0,0-1 1,-1 1-1,1-1 0,0 0 1,0 0-1,0 0 1,0 1-1,0-1 0,0 0 1,0 0-1,0 0 1,0 0-1,0-1 0,0 1 1,0 0-1,-1 0 1,1 0-1,0-1 0,0 1 1,0-1-1,0 1 0,0 0 1,0-1-1,0 0 1,2-1 3,0 0 1,0 0 0,-1 0-1,1 0 1,-1 0 0,1 0-1,-1-1 1,2-2-1,7-12-98,-1 0 0,-1 0 0,-1-1 0,11-35 0,-15 40-977,-1-1 0,-1 0 0,0 1 0,-1-18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5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11952,'0'0'577,"16"2"-514,251 27 1125,-204-22-659,-21-1 112,1-2 0,-1-2 1,1-2-1,55-7 0,-94 6-581,1 0 0,-1 0 0,0 0 0,0-1 0,0 0 0,0 0 0,0 0 0,0 0 0,0 0 0,6-6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5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10152,'0'0'1224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2:5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414 110 6128,'0'0'2174,"-11"-3"-1612,-17-5 346,-38-19 0,49 19-174,0 0 0,-1 1 0,0 1 0,-32-6 0,43 11-595,0 0 1,1 0-1,-1 1 0,0 0 0,1 1 1,-1-1-1,1 1 0,-1 1 0,1-1 1,-1 1-1,1 0 0,0 1 1,-1-1-1,1 1 0,1 0 0,-1 1 1,-6 4-1,6-4-75,1 1 1,0 0-1,0-1 0,0 2 1,0-1-1,1 0 1,0 1-1,0 0 0,0 0 1,1 0-1,0 0 1,0 1-1,1-1 0,0 1 1,0 0-1,0 0 1,1 0-1,0 0 0,0 0 1,1 0-1,0 0 1,0 0-1,1-1 0,-1 1 1,2 0-1,-1 0 1,1 0-1,0 0 0,3 6 1,2 3-1,0-1 0,1 0-1,0-1 1,1 0 0,1-1 0,0 1 0,1-2 0,1 0 0,0 0 0,18 14 0,-19-18-25,1-1 0,-1 0 1,1-1-1,1 0 0,-1-1 1,1 0-1,0-1 0,0 0 1,0-1-1,1-1 0,-1 0 0,1 0 1,19-2-1,-23 0-23,0-1 0,1-1-1,-1 1 1,-1-2 0,1 1 0,0-1-1,-1-1 1,1 0 0,-1 0 0,0-1-1,0 0 1,-1-1 0,1 1 0,-1-2-1,12-11 1,0-4 27,-1-1 0,-1 0 0,-1-2 0,13-26 0,-12 20 26,3-5 165,45-60 0,-63 93-219,0-1-1,1 0 1,0 1-1,-1 0 1,1 0 0,0 0-1,1 0 1,-1 1 0,0 0-1,1 0 1,-1 0-1,1 0 1,0 1 0,0-1-1,-1 1 1,1 1-1,0-1 1,0 1 0,0-1-1,0 1 1,0 1-1,0-1 1,5 2 0,2 0 9,0 2 0,-1-1 0,1 1 0,-1 1 0,0 0 0,0 1 0,-1 0 0,13 9 0,-15-10 23,-9-6 43,-15-9-10,6 5-64,-1 0 0,1 0 1,-1 1-1,-14-3 0,21 7-13,-1-1 0,1 1-1,0-1 1,0 1 0,0 0 0,-1 0 0,1 1-1,0 0 1,0-1 0,0 1 0,0 1-1,0-1 1,0 0 0,0 1 0,-5 3-1,-2 2 4,1 1 0,0 0 0,0 0 1,1 1-1,0 0 0,0 1 0,1 0 0,1 0 0,0 1 0,0 0 0,1 0 0,0 1 0,1 0 0,0 0 0,-4 18 0,7-21-1,0 0 0,0 0-1,1 0 1,0 0 0,1 1 0,0-1 0,1 0-1,-1 1 1,2-1 0,-1 0 0,2 0-1,-1 0 1,1 0 0,0 0 0,1 0 0,0-1-1,0 0 1,1 0 0,0 0 0,0 0-1,1-1 1,7 8 0,-11-13 1,0 0-1,0 0 1,0 0 0,1 0-1,-1 0 1,0-1 0,1 1 0,-1-1-1,1 0 1,-1 0 0,1 1-1,0-2 1,0 1 0,-1 0-1,1 0 1,0-1 0,0 0 0,0 1-1,0-1 1,0 0 0,3-1-1,-2 0 5,0 0 0,0-1-1,-1 0 1,1 1 0,0-1-1,-1-1 1,1 1 0,-1 0 0,0-1-1,1 0 1,-1 1 0,0-1-1,-1-1 1,4-2 0,8-13 23,-1-1 0,-1 0 0,0-1 0,-2 0 0,0-1 1,7-26-1,-6 12 50,-2 0 1,-2 0 0,4-48-1,-11 69 9,0 15-90,0 0 1,0 0-1,0 0 0,0 0 0,0 0 0,0 0 0,0 0 0,0-1 0,0 1 0,0 0 0,0 0 0,0 0 0,0 0 0,0 0 0,0 0 0,0 0 0,0 0 0,0 0 0,0-1 0,0 1 0,0 0 1,-1 0-1,1 0 0,0 0 0,0 0 0,0 0 0,0 0 0,0 0 0,0 0 0,0 0 0,0 0 0,0 0 0,0 0 0,-1 0 0,1 0 0,0 0 0,0 0 0,0 0 0,0 0 0,0 0 0,0 0 0,0 0 1,0 0-1,0 0 0,-1 0 0,1 0 0,0 0 0,0 0 0,0 0 0,0 0 0,0 0 0,0 0 0,-1 1 6,0 1 0,0-1 0,0 1 0,0 0 0,0-1 0,1 1 0,-1 0 0,1-1-1,-1 1 1,1 0 0,0 2 0,-2 18 24,0 0 1,2 1-1,5 40 0,18 62 32,-23-122-63,3 8 13,0 0 0,1 1 0,1-1 0,0 0 0,0-1 0,1 1 0,0-1 0,14 17 0,-19-25-12,0-1 0,1 0 0,-1 1 0,0-1 1,0 0-1,1 0 0,-1 0 0,1 0 0,-1 0 0,1 0 0,-1-1 0,1 1 0,-1 0 0,1-1 0,0 1 0,-1-1 0,1 0 0,0 1 0,0-1 0,3 0 0,-2-1 0,0 1-1,0-1 1,0 0 0,0 0-1,0 0 1,0 0-1,0 0 1,-1-1 0,1 0-1,4-3 1,2-2 0,-1 0-1,0-1 1,-1 0 0,1 0-1,8-16 1,26-40 39,46-96-1,-57 97 68,-30 113-24,-1-30-74,0 0 0,1-1-1,2 1 1,0 0 0,1-1-1,1 0 1,10 28 0,-14-46-8,-1 1 1,1 0-1,0 0 1,0 0-1,0 0 1,0-1 0,0 1-1,0 0 1,0-1-1,1 1 1,-1-1-1,1 0 1,-1 1 0,1-1-1,-1 0 1,1 0-1,2 1 1,-3-1-2,0-1 1,1 0 0,-1 0-1,0 0 1,0 0-1,0 0 1,1 0-1,-1 0 1,0-1-1,0 1 1,0 0-1,0-1 1,0 1 0,1 0-1,-1-1 1,0 0-1,0 1 1,0-1-1,0 0 1,0 1-1,0-2 1,6-4 8,-1-1 0,-1 0 0,1 0 0,-1-1 0,7-13 0,5-12 62,-2-2 0,14-47 1,-6 16 111,-23 66-182,0 1 0,0-1 0,0 0 0,0 1 0,0-1 0,0 0 0,1 0 0,-1 1 0,0-1 0,0 0 0,0 0 0,0 1 1,1-1-1,-1 0 0,0 0 0,0 1 0,0-1 0,1 0 0,-1 0 0,0 0 0,0 0 0,1 1 0,-1-1 0,0 0 0,1 0 0,-1 0 0,0 0 0,0 0 0,1 0 0,-1 0 0,0 0 0,1 0 0,-1 0 1,0 0-1,0 0 0,1 0 0,-1 0 0,0 0 0,1 0 0,-1 0 0,0 0 0,0 0 0,1 0 0,-1-1 0,0 1 0,0 0 0,1 0 0,-1 0 0,0 0 0,0-1 0,1 1 0,-1 0 0,0 0 0,0-1 0,0 1 1,0 0-1,1 0 0,-1-1 0,0 1 0,0 0 0,0 0 0,0-1 0,0 1 0,0 0 0,0-1 0,0 1 0,0 0 0,9 24 44,-8-21-43,2 16 11,1-1-1,1 0 1,14 34 0,-11-34-15,-3-4 15,1-1 0,1 0 0,0 0 0,12 17-1,-17-28-11,-1-1 0,1 1 0,-1 0 0,1 0 0,-1-1 0,1 1 0,0-1 0,0 1 0,0-1 0,0 0 0,0 1 0,0-1 0,0 0 0,0-1 0,0 1 0,0 0 0,1 0 0,-1-1 0,0 0 0,1 1 0,-1-1 0,0 0 0,1 0 0,-1 0 0,0 0 0,0-1 0,1 1 0,-1-1 0,0 1 0,0-1 0,1 0 0,-1 0 0,0 0 0,4-2 0,0-2 10,0 1-1,0-1 1,-1-1 0,0 1-1,1-1 1,-2 0 0,1 0-1,3-7 1,3-5 57,14-35 1,23-99 150,-27 76 4,-21 75-219,0 1-1,0 0 0,0-1 1,0 1-1,0 0 0,0-1 1,0 1-1,0 0 0,0-1 1,0 1-1,1 0 0,-1 0 1,0-1-1,0 1 0,0 0 1,0-1-1,1 1 0,-1 0 1,0 0-1,0-1 0,0 1 1,1 0-1,-1 0 0,0 0 1,0-1-1,1 1 0,-1 0 1,0 0-1,0 0 0,1 0 1,-1 0-1,0 0 0,1-1 1,-1 1-1,0 0 0,1 0 1,-1 0-1,1 0 0,7 12 59,3 21-29,-4 0 7,-1 0 1,2 43 0,-7-56-28,-1 0 0,-1-1 0,-1 1 0,-1-1 0,-6 28 0,8-46-11,1 1 0,0-1 0,0 1 0,-1 0 0,1-1 0,-1 0 0,0 1 0,1-1 0,-1 1 0,0-1 0,0 0 0,0 1 0,0-1 0,0 0 0,0 0 0,0 0 0,0 0 0,0 0 0,-1 0 0,1 0 0,0 0 0,-1 0 0,1-1 0,0 1 0,-1 0 0,1-1 1,-1 1-1,1-1 0,-1 0 0,1 1 0,-3-1 0,0-1 6,-1 0 1,1 0 0,0 0 0,0-1 0,0 1 0,0-1 0,0 0 0,1 0-1,-1-1 1,-5-4 0,-3-1 0,4 3-13,0-1-1,1 1 0,0-1 1,-13-14-1,20 20 3,0 0 0,0 0 0,0 0 0,0 0 0,0 0 0,0 0 0,0 0 0,0-1 0,0 1 0,0 0 0,0 0 0,0 0 0,0 0 0,0 0 0,-1 0 0,1 0 0,0 0 0,0 0 0,0 0 0,0-1 0,0 1-1,0 0 1,0 0 0,0 0 0,0 0 0,0 0 0,1 0 0,-1 0 0,0 0 0,0 0 0,0 0 0,0-1 0,0 1 0,0 0 0,0 0 0,0 0 0,0 0 0,0 0 0,0 0 0,0 0 0,0 0 0,0 0 0,0 0 0,0 0 0,0 0 0,1 0 0,-1 0 0,0 0 0,0 0 0,0 0 0,0 0 0,0-1 0,0 1-1,0 0 1,0 0 0,0 0 0,0 0 0,1 0 0,-1 0 0,0 0 0,10 2-30,8 3-11,8 3 12,1 0 0,0-2 0,0 0 0,39 1 0,-52-6 27,1-1 0,0-1 1,-1 0-1,1-1 0,-1-1 0,0 0 0,1-1 0,-2-1 1,1 0-1,14-8 0,-8 3 17,0-1-1,27-21 1,-40 27-1,-1-1 0,0 1-1,0-1 1,-1-1 0,0 1-1,0-1 1,0 1 0,-1-1 0,0-1-1,4-9 1,-7 14-6,3-8 25,0 0 0,0-1 1,2-14-1,-6 25-26,1-1-1,-1 0 1,0 0 0,0 0-1,1 0 1,-1 0-1,0 0 1,-1 0-1,1 0 1,0 0 0,-1 0-1,1 0 1,-1 0-1,1 0 1,-1 1-1,0-1 1,0 0-1,0 0 1,0 1 0,0-1-1,0 0 1,0 1-1,-1-1 1,1 1-1,0 0 1,-1-1 0,-2-1-1,2 3-2,1 0-1,-1 0 1,0-1-1,0 1 0,1 0 1,-1 0-1,0 1 1,1-1-1,-1 0 1,0 1-1,1-1 0,-1 1 1,1-1-1,-1 1 1,1 0-1,-1-1 1,1 1-1,-1 0 0,1 0 1,0 0-1,-2 2 1,-26 25 17,25-22-20,0 0 1,1 0 0,0 0 0,0 1 0,0-1 0,1 1 0,0 0 0,0 0 0,1 0 0,0 0 0,0 0 0,1 0 0,0 0 0,0 0 0,0 0-1,1 0 1,0 0 0,4 13 0,-1-5-1,1 0 1,1 0-1,0 0 0,1-1 0,0 0 0,1 0 0,14 17 0,-17-24 8,2 0 0,-1 0-1,1 0 1,0-1 0,10 7 0,-15-12-2,0 1-1,0-1 1,0 0 0,0 1 0,1-1-1,-1 0 1,0 0 0,1-1 0,-1 1-1,0 0 1,1-1 0,-1 0 0,1 1-1,-1-1 1,1 0 0,-1 0 0,0 0 0,1-1-1,-1 1 1,1 0 0,-1-1 0,1 0-1,-1 0 1,3-1 0,5-4 18,-1-1 0,0 0 0,-1-1 0,0 0 0,0 0 0,0 0 0,-1-1 1,-1 0-1,7-11 0,5-14 99,20-48 0,-24 47 127,23-37-1,-37 71-243,1 0 0,-1 0 0,1 0 0,-1 1 0,1-1 0,-1 0 0,1 1 0,-1-1 0,1 0-1,0 1 1,-1-1 0,1 1 0,0-1 0,0 1 0,-1-1 0,1 1 0,0 0 0,0-1 0,0 1-1,0 0 1,-1 0 0,1-1 0,0 1 0,0 0 0,0 0 0,0 0 0,0 0 0,1 0 0,0 1 1,0 0 1,-1-1-1,1 1 1,0 0 0,0 0-1,0 0 1,0 1-1,-1-1 1,1 0 0,0 1-1,1 2 1,4 4 10,0 1 0,0 0 0,6 13 0,-6-11 5,-1 1-1,-1 0 1,6 16 0,-10-24-15,0 0-1,0 0 1,0 0 0,-1 0 0,1 0-1,-1 0 1,0 0 0,0 0 0,0 0-1,-1 0 1,1 0 0,-1 0 0,0 0-1,0-1 1,-2 5 0,3-7-3,-1 0 1,0 0-1,0 0 1,1 0-1,-1 0 1,0 0 0,0 0-1,0 0 1,0-1-1,0 1 1,0 0-1,0 0 1,0-1-1,0 1 1,0-1-1,-1 1 1,1-1-1,0 0 1,-2 1 0,0 0 6,-1-1 1,0 0-1,0 0 1,0 0-1,1 0 1,-6-1-1,-5-2 53,1-1 0,-20-6 0,33 9-59,-1 1 0,0 0-1,0 0 1,0-1 0,1 1-1,-1-1 1,0 1 0,1 0 0,-1-1-1,0 0 1,1 1 0,-1-1 0,0 1-1,1-1 1,-1 1 0,1-1 0,-1-1-1,1 1-4,0 1 0,0 0 1,1-1-1,-1 1 0,0 0 0,0-1 0,1 1 0,-1 0 0,0 0 0,1-1 0,-1 1 1,0 0-1,1 0 0,-1-1 0,0 1 0,1 0 0,-1 0 0,0 0 0,1 0 0,-1 0 1,1-1-1,-1 1 0,0 0 0,1 0 0,-1 0 0,1 0 0,-1 0 0,0 0 0,1 1 1,-1-1-1,1 0 0,-1 0 0,0 0 0,1 0 0,-1 0 0,1 0 0,-1 1 0,51 7 95,-1 3-1,53 19 1,18 4 235,-117-33-309,0-1 0,0 1 0,1-1 0,-1 1 1,0-1-1,0 0 0,1-1 0,-1 1 0,6-2 0,10-4-4000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0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301 791 5520,'0'0'3718,"-12"10"-3139,-4 3-388,6-5-64,0 0 0,0-1 0,-1 0-1,0-1 1,-13 6 0,3-1 155,0 0 0,0 1 0,2 1 0,-1 1 0,2 0 0,0 2 0,-16 17 0,31-30-241,1 1 1,-1-1-1,1 0 0,0 1 1,0 0-1,0-1 0,0 1 1,1 0-1,0 0 0,-1 0 1,1 0-1,1 0 0,-1 0 1,1 1-1,-1-1 0,1 0 1,0 0-1,1 0 0,-1 0 1,1 0-1,0 1 0,0-1 1,0 0-1,0 0 0,1-1 1,-1 1-1,1 0 0,0 0 1,4 4-1,1 1 22,0 0-1,0 0 1,0-1 0,1 0-1,1 0 1,-1-1 0,1 0-1,1-1 1,17 10 0,-23-14-44,0-1 1,1 1-1,-1-1 0,0 0 1,0-1-1,1 1 1,-1-1-1,0 1 1,1-1-1,-1-1 1,0 1-1,1 0 1,-1-1-1,0 0 1,0 0-1,0 0 1,1-1-1,-1 0 1,-1 1-1,1-1 1,0 0-1,4-3 1,4-4 27,0 0-1,-1 0 1,0-1 0,0-1 0,10-13 0,-8 7-2,0-1 0,-2 0 0,0-1 0,0 0 1,-2-1-1,-1 0 0,10-32 0,-11 23 16,0-1 0,-2 0-1,-2 0 1,1-56 0,-5 65-16,-2-1-1,0 1 1,-1-1 0,-1 1-1,-15-39 1,7 29 114,-2 0 1,-36-57 0,49 86-127,0-1 1,1 1 0,-2-1-1,1 1 1,0 0-1,0 0 1,-1 0-1,1 0 1,-1 0 0,-3-1-1,5 3-17,0 0-1,0 0 1,1 1-1,-1-1 1,0 1-1,0-1 1,1 1-1,-1-1 1,1 1-1,-1-1 1,0 1-1,1-1 1,-1 1-1,1 0 1,0-1-1,-1 1 1,1 0-1,-1-1 1,1 1-1,0 0 1,-1 0-1,1 0 0,0 1 1,-1 0 19,-7 17 54,0 1 1,2 1-1,0-1 1,2 1-1,-3 25 1,3 1 62,2 58 0,5-66-11,1 1-1,3-1 1,1 0-1,25 73 1,-27-95-7,0-2-1,15 27 1,-18-37-97,0-1 0,0 0 0,0 1-1,0-1 1,1 0 0,-1 0 0,1-1 0,0 1-1,0-1 1,0 0 0,1 0 0,7 4 0,-9-6-18,1 0 1,0 0 0,-1-1 0,1 1-1,0-1 1,0 0 0,-1 0 0,1 0-1,0 0 1,-1-1 0,1 1 0,0-1 0,-1 0-1,1 0 1,-1 0 0,1-1 0,5-2-1,5-4 33,0-1-1,22-18 1,-15 11 20,-6 3-20,0 0-1,-2-1 1,1-1 0,-2 0-1,0-1 1,-1 0-1,0 0 1,11-25-1,-12 19 280,-3 45-132,2 3-118,1-1 1,15 29-1,-19-43-51,1-1 0,0 1 0,0-1 1,1 0-1,1-1 0,-1 0 0,11 9 0,-12-14-2,-1 0 0,1 1 0,0-2 0,0 1 1,0-1-1,0 0 0,1-1 0,-1 0 0,9 2 0,-12-3-7,0-1-1,0 1 1,0-1 0,-1 0-1,1 0 1,0 0-1,0 0 1,0-1 0,0 1-1,0-1 1,0 0-1,-1 0 1,1-1 0,0 1-1,-1-1 1,1 0-1,-1 0 1,0 0 0,6-5-1,3-5 32,-2 0 0,0-1-1,0-1 1,-2 0-1,1 0 1,-2 0 0,0-1-1,5-17 1,4-18 233,11-61 1,-20 79-76,-5 22-67,4-12 201,-1 19-203,2 13-47,2 9-71,-1 0 1,-1 0-1,-1 1 0,0 0 0,-2 0 0,0 0 0,-1 0 1,-1 1-1,-1-1 0,-1 1 0,-1-1 0,-5 31 1,6-50-22,0 1 1,-1 0 0,1-1 0,-1 1 0,1-1 0,-1 1 0,1-1 0,-1 1 0,0-1 0,0 0 0,0 1 0,0-1 0,0 0 0,0 1 0,0-1 0,0 0-1,-1 0 1,1 0 0,0 0 0,-1 0 0,1-1 0,-2 2 0,0-1-1,1-1-1,0 0 0,-1 1 1,1-1-1,0 0 1,0 0-1,-1 0 1,1 0-1,0-1 0,-1 1 1,1-1-1,0 1 1,0-1-1,-3-1 1,0 0-12,1 0 1,-1 0 0,1-1-1,-1 0 1,1 1 0,0-2-1,0 1 1,0 0 0,1-1 0,-1 0-1,1 0 1,0 0 0,-5-8-1,8 12 6,-1-1-1,1 1 1,0 0-1,-1-1 1,1 1-1,0-1 1,0 1 0,0-1-1,0 1 1,-1 0-1,1-1 1,0 1-1,0-1 1,0 1-1,0-1 1,0 1-1,0-1 1,0 1 0,0-1-1,0 1 1,0-1-1,0 1 1,1-1-1,-1 1 1,0 0-1,0-1 1,0 1-1,0-1 1,1 1-1,-1-1 1,1 0 0,19 0-86,7 3 79,72 1-60,-87-3 64,-1-1 1,0-1-1,1 0 1,-1-1-1,0 0 1,19-8-1,-7-1 22,32-22-1,14-8 20,-68 42-32,0-1 0,0 1 0,0 0 0,0-1 0,0 1 0,0 0 0,0-1 0,1 1 0,-1 0 0,0 0 0,0 0 0,0 0 0,0 0 0,0 0 0,0 1 0,1-1 0,-1 0 0,0 0 0,0 1 0,0-1 0,0 1 0,0-1 0,0 1 0,0-1 0,0 1 0,0 0 0,0-1 0,0 1 0,-1 0 0,1 0 0,0 0 0,0 0 0,-1 0 0,1 0 0,-1 0 0,1 0 0,0 0 0,-1 0 0,1 1 0,2 6 7,0 0-1,-1 0 1,1 0 0,0 10 0,-3-16-9,12 89 35,-4-1-1,-6 119 1,-2-134 25,0-101-27,4-213-34,0 192 8,19-178-36,-17 194 18,0 0 1,3 0-1,0 1 1,2 1-1,17-34 1,-27 61 9,1-2 0,0-1 1,1 1-1,0-1 0,0 1 0,0 0 1,4-4-1,-7 8 1,1-1-1,-1 1 1,1 0 0,-1-1 0,1 1 0,0 0 0,-1-1 0,1 1 0,0 0 0,-1-1-1,1 1 1,0 0 0,-1 0 0,1 0 0,0 0 0,-1 0 0,1 0 0,0 0-1,-1 0 1,2 0 0,-1 1 0,1-1 0,-1 1 0,0 0 0,0-1 0,0 1 0,0 0 0,0 0 0,0 0 0,0 0 0,0 0 0,0 0-1,-1 0 1,1 0 0,0 0 0,0 1 0,3 5 2,-1 0 0,0 1 0,-1-1 0,0 1 0,0-1 0,0 1-1,-1-1 1,0 1 0,-1 0 0,0 0 0,0 0 0,0-1 0,-3 11 0,2-11 0,0 0 0,-1 1 1,0-2-1,0 1 1,0 0-1,-1 0 1,0-1-1,-1 1 0,1-1 1,-1 0-1,-1 0 1,1-1-1,-1 1 0,-9 8 1,11-12-8,-1 0-1,0-1 1,0 1 0,0-1-1,0 0 1,0 0 0,0 0 0,-5 0-1,7 0-40,5-1 1,16 0-4,-11 0 37,30 0-22,1-1 1,-1-1-1,52-11 0,-78 9 27,0 0 0,0-1 0,-1 0 0,0-1-1,0 0 1,0 0 0,-1-1 0,1-1 0,-2 0-1,1 0 1,-1-1 0,-1 0 0,15-19 0,-10 9 0,-1 0 0,0-1 0,-2 0 1,0 0-1,-2-1 0,12-40 0,-13 29 19,-2 0 1,0-1-1,-3 0 0,-1-38 0,-4 11 37,-14-82 0,11 114 24,-1 1 1,-14-36-1,18 56-45,-4-7 48,2 30-20,4-10-53,-10 58 40,4 0-1,3 0 1,2 1 0,8 68 0,-1-74 21,3 1 0,2-1 0,3-1 0,32 87 0,-44-140-49,1-1 0,-1 0 0,1 0 1,0 0-1,1 0 0,-1 0 0,4 4 0,-5-8-12,0 1 0,-1 0 0,1-1 0,0 1 0,0-1 0,0 1 0,0-1 0,0 1 0,0-1 0,0 0 0,0 1 1,0-1-1,0 0 0,0 0 0,0 0 0,0 0 0,0 0 0,0 0 0,0 0 0,0 0 0,0 0 0,0 0 0,1 0 0,-1-1 0,0 1 0,-1 0 0,1-1 0,0 1 0,0-1 1,0 0-1,0 1 0,0-1 0,0 1 0,0-1 0,0-1 0,10-8 21,0-1 0,0 0 0,-2-1 0,1 0 1,-1 0-1,-1-1 0,10-19 0,-9 14 12,2 1 1,0 0-1,17-20 1,-16 24 0,1 0 1,1 0-1,0 1 1,0 1 0,27-16-1,-35 23-29,1 1-1,1 0 1,-1 1-1,0-1 1,1 1-1,-1 1 1,1 0-1,-1 0 0,1 0 1,0 1-1,-1 0 1,1 0-1,-1 1 1,1 0-1,13 4 1,-9-3 18,-1 1 0,0 0 0,-1 1 0,1 1 1,-1-1-1,0 2 0,0-1 0,0 2 0,15 11 0,-30-20-3,0 0 0,0 0 0,1 0 0,-1 0 0,0 1 0,-1 0 0,1 0 0,-9 0-1,1-1 5,8 2-19,-1-1-1,1 1 0,-1 0 0,1 0 0,-1 0 1,1 1-1,-1 0 0,1 0 0,-1 0 0,1 1 1,0 0-1,0 0 0,0 0 0,0 1 0,0 0 1,0-1-1,1 2 0,-1-1 0,1 0 0,0 1 1,0 0-1,0 0 0,0 0 0,1 1 0,0-1 1,-4 8-1,3-5-6,0 0 1,0 1 0,1-1-1,0 1 1,1 0-1,0 0 1,0 0-1,0 1 1,1-1 0,1 0-1,-1 0 1,1 1-1,1-1 1,-1 0-1,1 1 1,1-1 0,2 10-1,-3-16-2,21 54 41,-21-53-35,1 1-1,0 0 1,0-1 0,0 0-1,1 1 1,-1-1-1,1 0 1,-1 0 0,1 0-1,0-1 1,1 1-1,2 2 1,-4-5-4,0 1 1,0-1-1,0 1 1,0-1-1,0 0 0,1 0 1,-1 0-1,0 0 1,0 0-1,0 0 1,0 0-1,0-1 0,0 1 1,0-1-1,0 0 1,0 1-1,0-1 1,0 0-1,0 0 0,-1 0 1,1-1-1,0 1 1,-1 0-1,1-1 1,2-2-1,4-4 2,0 0-1,-1-1 1,9-12 0,-2-5 22,0 0 0,-2 0 1,-1-1-1,13-46 0,1-2 93,-25 75-118,0-1 0,0 1 1,1-1-1,-1 1 0,0 0 0,0-1 1,0 1-1,0 0 0,0-1 1,1 1-1,-1 0 0,0-1 0,0 1 1,1 0-1,-1 0 0,0-1 1,0 1-1,1 0 0,-1 0 0,0-1 1,1 1-1,-1 0 0,0 0 1,1 0-1,-1-1 0,0 1 0,1 0 1,-1 0-1,0 0 0,1 0 0,8 8 13,5 22 6,-13-27-18,7 15 15,0 0 1,0 0-1,2-1 0,0-1 0,15 19 0,-21-31-14,0-1-1,0 1 1,0-1-1,0 0 1,1 0-1,0 0 1,-1-1-1,1 0 0,0 0 1,0 0-1,0 0 1,0-1-1,1 0 1,-1 0-1,0 0 0,1 0 1,-1-1-1,0 0 1,1 0-1,6-2 1,9-1-18,0-2 1,0 0-1,34-14 1,-35 12 9,50-19 69,-1-3 0,70-40 0,-135 66-48,0 0 0,0 0-1,0 0 1,0 0 0,0-1-1,0 0 1,5-7 0,-29 23 30,2 2-24,1 0 0,0 1 0,1 1-1,0 0 1,-14 20 0,26-30-19,0 1 0,0 0 0,0-1 0,1 1 0,0 0 0,0 1 0,1-1 0,0 0 0,0 1 1,1-1-1,0 1 0,0 0 0,1-1 0,0 1 0,0 0 0,0-1 0,1 1 0,4 14 0,-3-17 0,-1 0 0,1-1 0,0 1-1,1 0 1,-1-1 0,1 0 0,0 1 0,0-1-1,0 0 1,0 0 0,1-1 0,0 1 0,0-1 0,0 0-1,0 0 1,0 0 0,0 0 0,1-1 0,0 0-1,-1 1 1,1-2 0,0 1 0,0-1 0,6 2 0,0-1 5,1-1 0,-1 0 1,1-1-1,-1 0 1,1 0-1,0-1 1,-1-1-1,0 0 1,16-5-1,18-10-6,80-41 0,-51 21-27,-28 15 34,91-39 15,-129 57-18,0 0 0,-1 0 0,0 0 1,0-1-1,0 0 0,-1 0 0,1-1 0,9-11 1,-14 14-3,1 0 0,0 0 0,-1 0 0,0 0 0,0-1 1,0 1-1,0-1 0,0 0 0,-1 1 0,0-1 0,1 0 1,-1 0-1,-1 0 0,1 0 0,-1 0 0,1 0 0,-1 0 1,0 0-1,-1 0 0,0-5 0,1 8-7,-1-1 0,0 0 0,0 0 0,0 1 1,0-1-1,0 0 0,0 1 0,-1-1 0,1 1 0,0-1 0,-1 1 0,1 0 0,-1 0 0,1 0 0,-1 0 1,0 0-1,0 0 0,-2-1 0,3 1-1,-1 1 1,1-1-1,0 1 1,0 0-1,0-1 1,0 1-1,0 0 1,-1 0-1,1 0 1,0 0-1,0 0 0,0 0 1,0 0-1,-1 0 1,1 1-1,0-1 1,0 0-1,0 1 1,0-1-1,0 1 1,0-1-1,0 1 1,0-1-1,0 1 1,0 0-1,0 0 1,0-1-1,0 1 1,0 0-1,-1 2 0,-1 2-4,0 0-1,0 1 1,1 0-1,-1 0 0,1 0 1,0 0-1,1 0 1,-1 0-1,1 0 0,1 0 1,-1 1-1,1-1 1,1 10-1,1-3 21,0 0-1,1-1 1,1 1 0,0-1-1,9 19 1,-10-26 16,1 1 0,0-1-1,0 0 1,0 0 0,1 0 0,-1 0 0,1-1 0,0 0 0,1 0-1,-1 0 1,1-1 0,-1 1 0,1-2 0,0 1 0,0 0-1,0-1 1,1 0 0,7 1 0,-9-2-12,-1 0 0,1 0 1,0 0-1,0-1 0,-1 1 0,1-1 0,0 0 1,0-1-1,-1 1 0,1-1 0,0 0 0,0 0 1,-1 0-1,1-1 0,-1 0 0,0 0 0,1 0 1,-1 0-1,0-1 0,0 1 0,0-1 0,0 0 1,-1 0-1,1-1 0,4-5 0,-5 3-72,0 1 0,0-1-1,0 0 1,-1 0 0,0 0-1,0 0 1,-1-1 0,1 1 0,-1 0-1,-1-1 1,1-7 0,-4-18-3917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38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16072,'0'0'1895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6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87 9536,'0'0'6077,"1"12"-5450,5 149 955,1 36 270,0-85-781,14 98 1721,-21-199-2322,0-10-433,0-1 0,-1 1 0,1-1 0,0 1 0,0-1 0,0 1 0,0-1 0,0 1 0,0-1 0,0 1 0,0-1 1,0 1-1,0-1 0,0 1 0,0 0 0,0-1 0,1 1 0,-1-1 0,0 1 0,0-1 0,1 1 0,-1-1 0,0 0 0,1 1 1,-1-1-1,0 1 0,1-1 0,-1 1 0,0-1 0,1 0 0,-1 1 0,1-1 0,1 0 694,-15-21 153,-53-272-1151,48 202 73,13 58 73,-2 0 1,-17-52 0,18 71 75,-6-16-109,1-1-1,-8-36 0,18 64 143,1 0-1,-1 0 1,1 0 0,0 0-1,0 0 1,0 0 0,0 0 0,0 0-1,1 0 1,-1 0 0,1 0-1,0 1 1,0-1 0,0 0-1,0 0 1,1 1 0,2-5 0,-1 4 3,-1-1 1,1 1 0,1 0 0,-1 1-1,0-1 1,1 1 0,-1-1 0,1 1-1,0 0 1,8-3 0,3 0-3,1 1-1,0 1 1,-1 0 0,1 1-1,20 0 1,-8 1-3,-1 2-1,0 0 1,0 2 0,31 7 0,-46-7 17,-1 0 0,1 1 0,-1 0 0,0 0 0,0 1 0,0 1 0,0 0 0,-1 1 0,0 0 0,0 0 0,13 14 0,-20-18 3,-1 1-1,1-1 1,-1 0 0,0 1-1,-1-1 1,1 1-1,0 0 1,-1-1-1,0 1 1,0 0-1,0 0 1,0 0 0,-1 0-1,0 0 1,0 0-1,0 0 1,0 0-1,0 0 1,-1 0 0,0 0-1,1-1 1,-2 1-1,1 0 1,-3 6-1,-2 3 27,-1 1 0,0-1-1,-1-1 1,0 1 0,-12 12 0,0-3 33,-1-1 0,-1-1 0,-1 0 0,-41 25 0,43-31 150,-38 19 1,59-33-210,0 0 0,1 0 0,-1 0 1,0 0-1,1 1 0,-1-1 0,0 0 1,1 0-1,-1 0 0,0 0 0,0 0 1,1 1-1,-1-1 0,0 0 0,0 0 1,1 1-1,-1-1 0,0 0 0,0 0 1,1 1-1,-1-1 0,0 0 0,0 0 1,0 1-1,0-1 0,0 0 0,0 1 1,1-1-1,-1 0 0,0 1 1,0-1-1,0 0 0,0 1 0,0-1 1,0 0-1,0 1 0,0-1 0,0 0 1,0 1-1,-1-1 0,1 0 0,0 1 1,0-1-1,0 0 0,0 0 0,0 1 1,-1-1-1,1 0 0,0 1 0,0-1 1,0 0-1,-1 0 0,1 1 0,0-1 1,0 0-1,-1 0 0,1 0 0,0 0 1,-1 1-1,1-1 0,0 0 1,0 0-1,-1 0 0,1 0 0,0 0 1,-1 0-1,1 0 0,-1 0 0,35 12 43,-25-10-19,34 12-18,-1 1 0,-1 2 0,42 24 0,-72-34-12,1 0 0,-1 0 0,0 1 0,-1 1 0,0-1 0,-1 2 0,1-1 0,-2 2 0,1-1 0,-2 1 0,1 0 0,-1 0 0,-1 1 0,9 23 0,-13-30 16,-1-1-1,0 1 0,0 0 1,0 0-1,-1-1 1,0 1-1,0 0 1,0 0-1,0-1 1,-1 1-1,0 0 0,0 0 1,0-1-1,0 1 1,-1-1-1,0 1 1,0-1-1,0 0 0,0 0 1,-1 0-1,0 0 1,0 0-1,0 0 1,0-1-1,0 1 0,-1-1 1,1 0-1,-1 0 1,-7 4-1,0 0 33,0-1 0,-1 0 0,1-1 0,-1-1-1,0 0 1,-1 0 0,1-1 0,-1 0 0,1-1 0,-16 0-1,10-2 17,0-1-1,0-1 0,0 0 1,0-1-1,0-1 0,1-1 0,-19-7 1,-1-4 22,1 0 0,-40-26-1,58 28-138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0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10448,'0'0'416,"58"0"-424,-35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08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0 740 3616,'0'0'8438,"6"-11"-7923,39-84 1029,-31 68-785,1 0 0,22-31 0,0 21 1101,-37 37-1821,0-1-1,1 1 1,-1 0-1,1-1 1,-1 1 0,0 0-1,1-1 1,-1 1-1,1 0 1,-1 0 0,1-1-1,-1 1 1,1 0-1,-1 0 1,1 0-1,0 0 1,-1 0 0,1 0-1,-1 0 1,1 0-1,-1 0 1,1 0-1,-1 0 1,1 0 0,0 0-1,-1 0 1,1 0-1,-1 1 1,1-1 0,-1 0-1,1 0 1,-1 1-1,1-1 1,-1 0-1,0 1 1,1-1 0,-1 0-1,1 1 1,-1-1-1,0 1 1,1-1 0,-1 1-1,0-1 1,1 1-1,14 22 487,-15-23-458,3 6 48,-1 0 0,0 0 0,-1-1 0,1 1 0,-1 0 0,0 0 1,-1 1-1,0 6 0,5 27 377,-3-25-266,2-3 591,-3-12-787,-1 1 1,1-1-1,0 0 0,-1 0 0,1 0 1,0 0-1,0 0 0,-1 0 0,1 0 1,0 0-1,0 0 0,-1 0 1,1 0-1,0 0 0,0 0 0,-1-1 1,1 1-1,0 0 0,0 0 0,0-1 1,6-3 28,0 1 0,0-1 0,-1-1 0,0 1 0,0-1 1,9-9-1,23-17 88,-33 28-137,3-2 19,0-1-1,1 2 0,0-1 1,-1 1-1,17-5 0,-23 9-18,0-1 0,0 1 0,1 0-1,-1-1 1,0 1 0,0 0-1,0 0 1,0 1 0,0-1-1,0 0 1,0 1 0,0-1 0,0 1-1,0 0 1,0 0 0,0-1-1,0 1 1,0 0 0,-1 1 0,1-1-1,0 0 1,-1 0 0,1 1-1,-1-1 1,1 1 0,-1 0 0,0-1-1,0 1 1,0 0 0,1 0-1,-2-1 1,1 1 0,1 4 0,7 15 130,-1 1 1,8 36 0,-15-48-86,1 3 80,-2-13-130,0 1 1,1-1-1,-1 0 1,0 0 0,1 1-1,-1-1 1,0 0-1,1 0 1,-1 0-1,1 0 1,-1 1-1,0-1 1,1 0 0,-1 0-1,1 0 1,-1 0-1,1 0 1,-1 0-1,0 0 1,1 0 0,-1 0-1,1-1 1,-1 1-1,0 0 1,1 0-1,-1 0 1,1 0 0,-1 0-1,0-1 1,1 1-1,-1 0 1,0 0-1,1-1 1,4-3 8,1 0 0,-1 0 0,-1-1-1,1 0 1,-1 0 0,0 0 0,0 0 0,0-1 0,3-6 0,12-16 26,-2 9-17,0 1 0,1 0 1,1 2-1,1 0 0,32-20 1,-50 35-24,0 0 1,0-1-1,0 1 1,0 0-1,0 0 1,1 1 0,-1-1-1,0 0 1,0 1-1,1-1 1,-1 1 0,0 0-1,1 0 1,-1 0-1,0 0 1,1 0 0,3 1-1,-4 0 4,0-1-1,0 1 1,-1 0 0,1 1-1,0-1 1,0 0 0,-1 0-1,1 1 1,-1-1 0,1 1-1,-1 0 1,1-1 0,-1 1-1,0 0 1,2 3 0,2 6 30,-1 1 1,0-1 0,-1 1-1,0 0 1,1 16 0,-1-14 13,10 47 401,-13-59-439,1-1 1,-1 0-1,1 0 0,-1 0 0,1 0 0,-1 0 1,1 0-1,0 0 0,0 0 0,-1 0 0,1 0 1,0 0-1,0 0 0,0 0 0,0 0 0,0-1 0,0 1 1,0 0-1,0-1 0,0 1 0,1-1 0,-1 0 1,0 1-1,0-1 0,0 0 0,1 1 0,-1-1 1,0 0-1,0 0 0,1 0 0,-1 0 0,0 0 1,0 0-1,1-1 0,-1 1 0,0 0 0,2-1 0,1 0 0,0-1 0,0 1 0,0-1 0,0 1 0,0-1 0,0 0 0,0-1 0,-1 1 0,7-6 0,-4 2-5,0 0 0,-1-1-1,0 0 1,0 0 0,0 0 0,-1 0 0,0-1 0,0 0 0,-1 0-1,0 0 1,0 0 0,-1-1 0,0 1 0,0-1 0,-1 1-1,-1-1 1,1 0 0,-1 1 0,-1-1 0,1 0 0,-1 1 0,-1-1-1,0 1 1,-3-10 0,-1 8 21,1 13 0,1 17-13,4-8-12,0 0-1,1 0 0,1 0 1,0-1-1,0 1 0,1 0 1,1-1-1,9 21 0,-10-25-10,0 0-1,1 0 0,0 0 1,0-1-1,10 12 0,-12-16 12,0-1-1,0 1 1,0 0-1,1-1 1,-1 1 0,1-1-1,-1 0 1,1 0-1,-1 0 1,1 0-1,-1 0 1,1-1 0,0 1-1,0-1 1,-1 0-1,1 0 1,0 0-1,0 0 1,-1 0 0,5-1-1,8-3 7,1 0 0,-1-2 0,0 0 0,-1 0 0,1-1 0,-1-1 0,15-11-1,11-5 35,-19 11-48,-18 10 21,1 0-1,0 1 0,1-1 0,-1 1 0,0 0 0,1 0 0,-1 0 0,1 1 0,0 0 0,8-2 0,-13 3-10,1 0 0,0 1 0,-1-1 0,1 0 0,-1 1 0,1-1 0,-1 0 0,0 1 0,1-1 0,-1 0 0,1 1 0,-1-1 0,0 1 0,1-1 0,-1 1 0,0-1 0,1 1 0,-1-1 0,0 1 0,0-1 0,1 1 0,-1-1 0,0 1 0,0 0 0,5 19 68,-4-14-43,1 22 49,-3-24-58,1 0 0,0 0 0,0-1 0,0 1 0,1 0 0,0 0 0,-1 0-1,1-1 1,1 1 0,2 6 0,-4-10-17,1 0 0,0 0 0,0 0 1,-1 0-1,1 0 0,0 0 0,0 0 0,-1 0 0,1 0 0,0 0 0,0 0 0,-1-1 1,1 1-1,0 0 0,-1-1 0,1 1 0,0 0 0,-1-1 0,1 1 0,-1-1 0,1 1 1,0-1-1,-1 1 0,1-1 0,0 0 0,18-17 5,-18 17-6,32-40 14,-28 33-9,1 0 1,0 0 0,1 0 0,0 1 0,0 0 0,1 0-1,11-8 1,-17 14-3,-1 1-1,0-1 1,1 1 0,-1 0-1,1-1 1,-1 1-1,1 0 1,-1 0 0,1 0-1,-1 0 1,1 0 0,-1 0-1,1 0 1,-1 0-1,1 0 1,-1 1 0,0-1-1,1 1 1,-1-1-1,1 1 1,-1 0 0,0-1-1,0 1 1,1 0 0,-1 0-1,0 0 1,0 0-1,0 0 1,0 0 0,0 0-1,0 0 1,0 1-1,0-1 1,-1 0 0,2 2-1,4 7 13,0 1-1,-1-1 0,6 18 1,-7-16-9,1-1 8,0 0 0,11 15 1,-14-22-10,0-1 1,0 0-1,0 0 1,1 0-1,0-1 1,-1 1-1,1 0 1,0-1-1,0 0 1,1 0-1,-1 0 1,5 2-1,-6-3-2,0-1 0,0 0 0,1 0 1,-1 0-1,0 0 0,1 0 0,-1 0 0,0-1 0,0 1 0,0-1 0,1 0 0,-1 1 0,0-1 0,0 0 0,0 0 0,0-1 0,0 1 0,0 0 0,-1 0 0,1-1 0,0 0 0,1-1 0,4-4 4,-1 0 1,0 0-1,0 0 1,5-9-1,5-13 20,-2 0 1,0-1-1,-2-1 0,-2 0 0,14-64 0,10-166 238,-30 145 170,10 260-219,40 341 264,-53-475-480,0 12-15,-1-22-1,-1 0-1,1 0 1,0 1 0,0-1-1,0 0 1,0 0 0,0 1-1,0-1 1,0 0 0,0 0 0,0 1-1,0-1 1,0 0 0,0 0-1,0 1 1,0-1 0,1 0-1,-1 0 1,0 1 0,0-1-1,0 0 1,0 0 0,0 1-1,0-1 1,1 0 0,-1 0-1,0 0 1,0 1 0,0-1 0,1 0-1,-1 0 1,0 0 0,0 0-1,0 0 1,1 1 0,-1-1-1,0 0 1,0 0 0,1 0-1,-1 0 1,0 0 0,1 0-1,-1-1-78,1-1 0,-1 1 0,1 0 0,-1-1 0,1 1 0,-1-1 0,0 1 0,0-1 0,0 1 0,0-1 0,0 1 0,0-1 0,0 1-1,-1-2 1,1-1-75,-5-46-4629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0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11152,'0'0'2852,"15"12"-2368,-3-2-365,1 3 60,2-1 1,0-1-1,0-1 0,30 16 1,-40-23-115,28 13 647,54 18 1,-77-30-471,1-1-1,0-1 1,0 0-1,1 0 1,-1-1 0,0-1-1,0 1 1,1-2-1,16-2 1,-20 0-185,1 0 0,-1-1 1,0 1-1,0-2 0,10-6 0,3-1-2611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107 488 8744,'0'0'1004,"-7"14"-728,-52 90 341,51-89-386,1 0 1,1 1-1,0 0 0,-5 22 1,10-33-91,0 1 1,1-1-1,-1 1 1,1-1-1,0 1 1,1-1-1,1 11 1,-1-13-44,0-1-1,-1 1 1,2-1 0,-1 1 0,0-1-1,0 1 1,1-1 0,-1 0 0,1 0-1,-1 0 1,1 0 0,0 0 0,0 0-1,0 0 1,0 0 0,5 2 0,-6-3-38,1 0 1,0 0 0,-1-1-1,1 1 1,0 0 0,0-1-1,0 1 1,-1-1 0,1 1-1,0-1 1,0 0 0,0 0-1,0 0 1,0 0 0,0 0-1,0-1 1,-1 1 0,1 0-1,3-2 1,-3 1 10,1 0 1,0-1 0,-1 0-1,1 1 1,-1-1-1,1 0 1,-1 0-1,0 0 1,0-1-1,0 1 1,2-3 0,1-3 66,0 0 0,-1 0 0,0 0 0,-1-1 0,1 0 0,-2 1 1,3-12-1,-3 6 74,-1 0 0,-1 0 1,0 0-1,0 0 0,-2 0 0,-5-26 1,2 12 259,4 22-398,1 0-1,0 0 1,0-1-1,1 1 0,0 0 1,0 0-1,0 0 0,1 0 1,0 0-1,0 0 0,4-7 1,6-10 92,20-30 1,-19 33-67,50-95 318,7-13 106,-58 109-302,12-27-1,6-10 562,-30 55-762,0 1 1,0-1 0,0 1 0,1 0 0,-1-1 0,0 1 0,0-1-1,1 1 1,-1-1 0,0 1 0,1 0 0,-1-1 0,1 1 0,-1 0-1,0-1 1,1 1 0,-1 0 0,1-1 0,-1 1 0,1 0 0,-1 0-1,1 0 1,-1-1 0,1 1 0,-1 0 0,1 0 0,-1 0 0,1 0-1,-1 0 1,1 0 0,0 0 0,-1 0 0,1 0 0,0 1 8,0 0 1,0 0-1,0 0 1,0 0-1,0 0 1,0 0-1,0 0 1,-1 1 0,1-1-1,0 0 1,-1 0-1,1 0 1,0 3-1,7 19 135,-1 1-1,-2 1 0,5 33 1,2 80 221,-12-125-347,7 118 470,-20 249-1,8-343-357,-15 63-1,17-89-118,0-1 0,0 0 0,-2 1 0,1-1 0,-1-1-1,0 1 1,-1-1 0,0 0 0,-1 0 0,-11 11 0,16-18-23,0-1 1,1 1-1,-1-1 0,-1 0 0,1 1 1,0-1-1,0 0 0,0 0 0,-1 0 0,1-1 1,0 1-1,-1 0 0,1-1 0,0 0 1,-1 0-1,1 1 0,-1-1 0,-2-1 1,1 0 4,-1 0-1,1 0 1,-1 0 0,1-1 0,0 1 0,-1-1 0,1 0 0,-7-5 0,0-2 1,0 0 0,0 0 0,1 0 0,1-2 0,-11-12 0,16 17-17,0-1-1,0 1 1,1 0 0,-1-1 0,2 0 0,-1 0-1,1 0 1,0 0 0,0 0 0,1 0 0,-1-12-1,2 17 0,0-1 0,0 0 0,0 1 0,0-1 0,0 1 0,1-1 0,-1 0 0,1 1 0,0-1-1,0 1 1,0-1 0,0 1 0,0-1 0,0 1 0,1 0 0,-1 0 0,1 0 0,0 0-1,0 0 1,-1 0 0,1 0 0,0 0 0,1 1 0,-1-1 0,0 1 0,0-1 0,1 1-1,-1 0 1,0 0 0,1 0 0,-1 0 0,1 1 0,5-2 0,5 0-16,1 1-1,0 1 1,0 0 0,-1 0-1,23 4 1,68 20-50,-26-4-281,-76-20 309,-1 0-1,0 0 1,0 0-1,0 0 1,1 0-1,-1 0 1,0 0-1,0-1 1,0 1-1,0 0 0,1-1 1,-1 1-1,1-1 1,3-1-3255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4416,'0'0'8768,"-11"12"-8191,-9 8-344,-69 76 1207,84-89-1295,0 0-1,0 0 1,1 0-1,0 1 1,0 0 0,1 0-1,0-1 1,0 2-1,1-1 1,0 0-1,1 0 1,-1 1 0,1 15-1,1-18-73,1 0 0,-1-1 0,1 1 0,0 0-1,1-1 1,-1 1 0,1-1 0,0 0 0,0 0 0,1 1-1,0-2 1,0 1 0,0 0 0,0 0 0,1-1 0,-1 0 0,1 0-1,0 0 1,1 0 0,-1 0 0,7 3 0,-4-2 19,0-1 0,0 0 0,0-1 0,1 0 0,-1 0 0,1 0 0,14 2 0,-18-5-44,0 1-1,0-1 1,1 0-1,-1-1 1,0 1 0,0-1-1,0 0 1,0 0 0,0 0-1,0-1 1,0 1 0,0-1-1,0 0 1,0 0-1,-1 0 1,7-6 0,1 0 47,-1-2 0,0 1 1,-1-1-1,0-1 0,-1 0 1,0 0-1,0 0 0,-1-1 1,-1 0-1,0-1 0,-1 0 1,0 1-1,-1-1 0,0-1 1,3-21-1,-5 12 202,0-1-1,-3-42 1,-5 26 601,8 55-767,0-1 1,1 1-1,1-1 0,0 0 1,1 0-1,7 14 0,10 32-38,30 84 72,13 44-8,-60-167-122,0 0-1,-2 1 1,0 0 0,-2-1-1,0 1 1,-4 41 0,2-58-18,0-1 0,0 0-1,0 0 1,0 0 0,-1 0 0,1-1 0,-1 1 0,0 0 0,0 0 0,-1-1 0,1 0 0,-1 1 0,0-1 0,0 0 0,0 0 0,0 0 0,0-1 0,0 1 0,-1-1 0,0 0 0,1 0 0,-1 0 0,0 0 0,0-1 0,0 1 0,0-1 0,0 0 0,-4 0 0,-10 2 41,0-1-1,0-1 1,0-1-1,0 0 1,-19-3 0,-17-6 100,49 8-130,0 0 0,0 0 0,0-1 0,1 0-1,-1 0 1,0 0 0,1-1 0,-6-3 0,9 5-18,0 0 1,0 0 0,1 0-1,-1 0 1,0 0 0,0-1-1,1 1 1,-1 0-1,1 0 1,-1 0 0,1-1-1,-1 1 1,1 0-1,0-1 1,-1 1 0,1 0-1,0-1 1,0 1-1,0 0 1,0-1 0,0 1-1,1 0 1,-1-1-1,0 1 1,1 0 0,-1-1-1,1 1 1,-1 0-1,1 0 1,-1-1 0,1 1-1,0 0 1,1-2-1,1-1 9,1-1 0,-1 1-1,1 0 1,0 0 0,0 0-1,8-5 1,17-10 59,1 2 0,1 1-1,64-24 1,-81 34-113,0 0-1,-1-1 1,25-18 0,11-6-405,-29 21-3095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14368,'0'0'998,"3"13"-686,1-2-193,-1-2 3,0 0 1,0 0 0,-1 0-1,-1 1 1,1-1 0,-1 0-1,-1 14 1,-1-10 98,-6 61 758,6-66-774,0 0 1,-1 0-1,-1 0 0,1-1 1,-1 1-1,-7 13 0,7-19 420,3-7-490,4-9-159,22-61-2652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9 7528,'0'0'1966,"-16"-2"-1346,-4-1-351,-1 1 1,0 0-1,0 2 0,0 1 0,0 0 0,-38 8 0,39-3 50,1 1-1,0 1 1,0 0-1,-30 19 1,38-19-94,0-1 0,1 1 0,-1 1 0,1 0 0,1 1 0,0 0 0,0 0 0,-8 14 0,15-21-135,0 1 1,0 0-1,1 0 1,-1-1 0,1 1-1,0 0 1,0 0 0,0 0-1,0 0 1,1 1 0,0-1-1,0 0 1,0 0 0,1 6-1,0-4 22,1 1-1,0-1 1,0 1-1,0-1 1,1 0-1,0 0 1,0 0-1,5 6 1,1 0 77,0-1 1,0-1 0,1 0 0,0 0-1,1 0 1,0-2 0,20 13 0,-23-16-89,0-1 1,0-1-1,0 1 1,0-1-1,1-1 1,-1 1-1,1-1 1,-1-1-1,1 0 1,0 0-1,0-1 1,0 0-1,-1 0 1,1-1-1,0 0 1,0 0-1,-1-1 1,1-1-1,-1 1 1,0-1-1,1-1 1,14-8-1,91-63 425,-72 44-3465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14272,'0'0'576,"-9"61"64,5-25 16,2-1 31,-2-8 1,2-10-216,-3-4 16,3-3-96,-2-8 8,2-2-200,-2-8-8,4-13-152,0-19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345 640 3912,'0'0'9732,"-13"-3"-9322,-18-3 178,-38-13-1,63 18-445,-1-1 0,1 1 1,0 0-1,-1 1 0,1-1 1,-1 1-1,1 1 0,-1-1 1,1 1-1,-1 0 0,1 0 1,0 1-1,0 0 0,-1 0 0,1 1 1,1-1-1,-1 1 0,-7 5 1,5-2-56,0-1 0,1 1 0,0 0 0,0 1 0,0-1 0,1 1 0,0 1 0,0-1-1,1 1 1,0 0 0,1 0 0,-5 11 0,5-7-3,0 0-1,0 1 1,2-1-1,-1 1 1,2 0-1,0 0 1,0 0-1,1 0 1,2 15-1,-1-21-29,0 1-1,0-1 0,1 1 0,0-1 0,1 0 0,-1 0 0,1 0 0,1 0 0,-1 0 0,1-1 0,0 0 1,1 1-1,0-1 0,0-1 0,0 1 0,0-1 0,7 5 0,-10-9-28,-1 0-1,1 0 1,0 0 0,0 0-1,-1 0 1,1 0 0,0-1-1,0 1 1,0-1 0,0 1-1,0-1 1,0 0 0,0 0-1,0 0 1,0 0 0,0 0-1,0 0 1,-1-1 0,1 1-1,3-1 1,-1-1 6,0 1-1,0-1 1,-1 0 0,1-1-1,0 1 1,-1-1-1,1 0 1,5-5 0,0-3 36,0 0 0,0 0 0,-1-1 0,10-20 0,-8 12 69,-1-1 0,0-1 0,-2 1-1,-1-1 1,0-1 0,-2 1-1,0-1 1,-2 0 0,0-23 0,-2 45-30,1 3-88,0-1 0,0 0 0,0 1 0,0-1 0,0 0 0,-1 1 0,1-1 0,0 1 0,-1-1 0,1 1 0,-1-1 0,0 1 0,1 3 0,0-1 16,4 21 22,2 0 1,1 0-1,1 0 0,1-1 1,25 43-1,-30-60-42,0 1 27,1 0 0,-1 0-1,2 0 1,-1-1 0,11 9-1,-15-14-29,0-1-1,0 1 1,0-1-1,0 0 1,0 0-1,0 0 1,0 0-1,1 0 0,-1-1 1,0 1-1,1-1 1,-1 1-1,0-1 1,1 0-1,-1 0 1,1 0-1,-1 0 0,0 0 1,1 0-1,-1-1 1,0 0-1,1 1 1,-1-1-1,0 0 1,0 0-1,1 0 0,1-2 1,8-4 23,0-2-1,-1 1 1,0-2 0,0 1 0,-1-1 0,11-14-1,49-74 214,-51 70-162,-15 22-62,37-50 155,-36 50-135,1 0 1,-1 0 0,1 1-1,0-1 1,0 1 0,10-5 0,-15 9-35,-1 1-1,1 0 1,0-1 0,0 1 0,0-1 0,0 1 0,0 0 0,0 0 0,0 0 0,0-1 0,0 1 0,-1 0 0,1 0 0,0 0 0,0 0 0,0 1 0,0-1 0,0 0 0,0 0 0,0 0 0,0 1 0,0-1 0,0 1 0,0-1 0,-1 1 0,1-1-1,0 1 1,0-1 0,-1 1 0,1-1 0,0 1 0,-1 0 0,1 0 0,0-1 0,-1 1 0,1 0 0,-1 0 0,1 0 0,-1-1 0,0 1 0,1 0 0,-1 2 0,3 5 21,0 0-1,-1 0 1,-1 0-1,2 9 1,-2-7-5,4 30 319,1 80-1,-3-120-58,4-8-153,9-12-50,-14 18-58,24-33 88,-10 13-36,23-25-1,-33 41-53,0 0-1,0 1 0,0-1 0,1 2 0,0-1 1,0 1-1,0 0 0,13-5 0,-18 8-13,1 1 1,-1-1-1,0 1 1,1 0-1,-1 0 0,1 0 1,-1 0-1,1 0 0,-1 1 1,1-1-1,-1 1 0,0-1 1,1 1-1,-1 0 0,0 0 1,0 0-1,0 0 0,1 0 1,-1 1-1,0-1 0,0 1 1,-1-1-1,1 1 0,0 0 1,2 3-1,4 4 11,-1 1 1,0-1-1,-1 1 0,5 11 0,3 9 26,-8-18-25,0 1 0,0-1 1,1 0-1,0 0 0,1-1 0,1 0 1,10 11-1,-16-20-12,0 0-1,0 0 1,0-1-1,0 1 0,0-1 1,0 1-1,1-1 1,-1 0-1,1 0 1,-1 0-1,1-1 1,-1 1-1,1-1 1,-1 0-1,1 0 1,-1 0-1,1-1 1,-1 1-1,6-2 1,5-2 4,1 0 1,-1-1-1,16-8 0,-27 11-10,17-7 8,-2-2 0,1 0 0,-2-1 0,24-20 0,59-63 11,-87 82-18,16-18 20,-20 21 24,-20 21 53,7-7-94,-23 22 63,-34 45 0,54-62-66,1 0-1,0 0 1,1 0-1,0 1 0,0 0 1,1 0-1,1 0 1,0 1-1,0-1 1,-1 12-1,3-19-3,1-1 0,0 1 0,0 0-1,0-1 1,0 1 0,0-1 0,1 1 0,-1-1-1,1 1 1,0-1 0,0 1 0,0-1 0,0 1-1,1 1 1,-1-3 1,0 0-1,0 0 1,0 0-1,0 0 1,0-1-1,0 1 1,0 0-1,0 0 1,0-1 0,0 1-1,0-1 1,0 1-1,1-1 1,-1 0-1,0 1 1,0-1-1,0 0 1,1 0 0,-1 0-1,0 0 1,0 0-1,1 0 1,-1 0-1,0 0 1,0-1-1,1 1 1,-1 0-1,0-1 1,0 1 0,2-2-1,6-2 1,-1 0 0,1-1 0,-1 0 0,0-1 0,-1 0 0,1 0 0,-1 0 0,0-1 0,-1 0 0,8-11 0,1-2 0,-2-1 0,21-41 0,-21 30 15,-1 0-1,-1 0 1,-2-1 0,-1-1-1,-2 1 1,-1-1 0,-2 0-1,-1-43 1,-3 26 15,-3 0 0,-3 0 0,-1 0 0,-28-89-1,32 125-12,2 9-10,1 0 0,-1 0-1,0 0 1,0 1 0,-1-1 0,0 1-1,0-1 1,-6-7 0,9 13-7,0 0-1,0 0 1,0 0 0,0-1 0,-1 1 0,1 0 0,0 0-1,0 0 1,0 0 0,0 0 0,-1 0 0,1-1 0,0 1-1,0 0 1,0 0 0,0 0 0,-1 0 0,1 0-1,0 0 1,0 0 0,0 0 0,-1 0 0,1 0 0,0 0-1,0 0 1,0 0 0,-1 0 0,1 0 0,0 0 0,0 0-1,0 0 1,-1 0 0,1 0 0,0 0 0,0 1 0,0-1-1,0 0 1,-1 0 0,1 0 0,0 0 0,0 0-1,0 0 1,0 1 0,0-1 0,-1 0 0,1 0 0,0 0-1,0 0 1,0 1 0,0-1 0,0 0 0,-4 14-11,-2 23 18,2 0 0,2-1 0,2 1 0,1 0 0,1 0 1,2 0-1,12 47 0,-4-36 4,2-2 0,2 0 0,2 0 0,2-2 1,28 47-1,-47-89-11,43 66 16,-39-60-50,1-1 0,0-1 0,1 1 0,-1-1-1,1 0 1,12 9 0,-16-14-22,-1 0-1,1 0 1,-1 1-1,1-2 1,0 1-1,0 0 1,-1 0-1,1-1 1,0 0-1,4 1 1,5-2-3435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300 666 4912,'0'0'5528,"-12"7"-5052,-91 41 374,88-39-604,1 0-1,0 0 0,0 1 1,1 1-1,0 0 1,1 1-1,0 1 0,1 0 1,0 0-1,1 1 1,-12 20-1,19-26-89,-1-1 0,1 1 0,0-1 0,1 1 0,-1 0 0,2 0 0,-1 0 0,1 0 0,0 0 0,1 0 0,0 12 0,1-14-59,0 0-1,1 0 1,0 1-1,0-1 1,0 0 0,1 0-1,-1 0 1,1-1 0,1 1-1,-1-1 1,1 0 0,0 0-1,0 0 1,1 0 0,-1-1-1,6 5 1,-5-5-41,1 0-1,-1 0 0,0-1 1,1 0-1,-1 0 0,1 0 1,0-1-1,0 0 1,0 0-1,1 0 0,-1-1 1,0 0-1,1 0 1,-1 0-1,0-1 0,1 0 1,-1 0-1,1-1 1,-1 0-1,0 0 0,9-3 1,-5 1-9,-1-1 1,0 0 0,0 0 0,-1-1-1,1 0 1,-1-1 0,0 0-1,-1 0 1,1-1 0,-1 1 0,0-2-1,-1 1 1,10-14 0,0-6 30,-1-1 0,-1 0 0,-1-1 0,-1-1 1,-2 0-1,-1 0 0,6-41 0,-7 16 47,-2-1 0,-2 0 0,-6-71 0,-1 75 21,-3 0-1,-2 1 1,-3-1-1,-25-75 1,32 114-86,-2 0 1,1 1-1,-1 0 1,-1 0-1,0 0 1,-1 1-1,-14-16 1,21 26-56,1 1 0,-1-1 0,0 1 1,1-1-1,-1 1 0,1-1 0,-1 1 0,0-1 0,1 1 0,-1 0 0,0 0 1,1-1-1,-1 1 0,0 0 0,0 0 0,1 0 0,-1 0 0,0 0 1,0-1-1,1 2 0,-1-1 0,0 0 0,0 0 0,1 0 0,-1 0 0,0 0 1,0 1-1,1-1 0,-1 0 0,0 0 0,1 1 0,-1-1 0,0 1 1,1-1-1,-1 1 0,1-1 0,-1 1 0,1-1 0,-1 1 0,1-1 1,-1 1-1,0 1 0,-2 2 4,0 1 1,0 0-1,0 0 1,-3 8-1,-4 16 13,0 1 0,2 0-1,1 0 1,-4 47 0,7-15-9,3 78 0,32 155-24,-26-262 16,1-1 0,2 1 0,1-1 0,2-1-1,1 1 1,1-2 0,2 0 0,20 31 0,-31-55 1,0 0 1,1-1-1,-1 1 1,1-1-1,0 0 1,1-1-1,-1 1 1,1-1-1,7 4 1,-10-6 3,1-1 0,-1 1 0,1-1 0,0 0 1,-1-1-1,1 1 0,0 0 0,-1-1 0,1 0 0,0 0 0,0 0 0,-1 0 1,1-1-1,0 1 0,0-1 0,-1 0 0,1 0 0,5-3 0,6-3 36,0-1 0,0-1 0,-1 0 0,0-1 0,-1-1 0,0 0 0,-1 0 0,0-1-1,-1-1 1,12-16 0,9-19 277,43-83 0,-71 124-291,-2 3-4,10-21 147,-12 24-150,0 0 1,1 0 0,-1 0 0,0 0 0,1-1 0,-1 1 0,0 0 0,0 0 0,0 0 0,0-1 0,0 1 0,0 0 0,-1 0 0,1 0 0,0 0 0,-1 0 0,1-1 0,-1 0 0,1 1-17,-1 1 0,1-1 0,0 1 0,0-1 0,-1 1 0,1-1-1,0 1 1,0-1 0,0 0 0,0 1 0,0-1 0,0 1 0,0-1 0,0 1 0,0-1 0,0 1 0,0-1 0,0 0 0,0 1 0,0-1 0,1 1 0,-1-1 0,0 1-1,0-1 1,1 1 0,-1-1 0,0 1 0,1-1 0,-1 1 0,0 0 0,1-1 0,-1 1 0,1-1 0,-1 1 0,0 0 0,1-1 0,-1 1 0,1 0 0,-1 0-1,1-1 1,-1 1 0,1 0 0,0 0 0,0 0 0,28-8 59,-28 8-65,27-5 51,40-2 0,-58 7-43,0 0-1,0 0 0,1 1 1,-1 1-1,0 0 0,0 0 1,15 6-1,-23-7-10,1 1 1,-1 0-1,1-1 1,-1 1-1,0 0 0,1 0 1,-1 0-1,0 1 1,0-1-1,-1 0 1,1 1-1,0-1 0,-1 1 1,0 0-1,1-1 1,-1 1-1,1 4 1,2 8 1,0 0 1,2 17 0,-2-11-2,1 4 27,10 30 0,-12-48-22,-1 0 1,1 0 0,1-1-1,-1 1 1,1-1-1,0 0 1,1 0-1,-1 0 1,7 5 0,-9-9-1,1-1 1,-1 1 0,1-1-1,-1 0 1,1 0 0,0 0-1,-1 0 1,1 0 0,0-1 0,0 0-1,0 1 1,-1-1 0,1 0-1,0 0 1,0 0 0,0-1 0,-1 1-1,1-1 1,0 1 0,0-1-1,-1 0 1,1 0 0,3-2-1,5-2 15,0 0-1,0-1 1,-1-1-1,10-7 0,-10 6-1,0-1 0,-1 0 0,-1 0 0,1-1 0,13-20-1,26-60 89,-19 35 1,-21 42-33,4-6 178,14 67-94,-7-7-162,17 33 35,-32-67-26,1-1 1,0 1-1,0 0 1,0-1 0,1 0-1,0 0 1,10 7-1,-14-11-5,0-1 0,0 0 0,0 0 1,0 0-1,0 0 0,1-1 0,-1 1 0,0-1 0,0 1 0,1-1 0,-1 0 0,0 0 0,1 0 1,-1 0-1,0 0 0,1 0 0,-1 0 0,0-1 0,0 0 0,1 1 0,-1-1 0,0 0 0,0 0 1,0 0-1,0 0 0,0 0 0,3-2 0,5-5 36,0-1 0,0 1 0,15-20 0,-7 8 104,-9 6-19,-8 13-102,0-1-1,-1 1 1,1-1-1,0 1 1,0-1-1,0 1 1,0 0-1,0-1 1,0 1 0,1 0-1,-1 0 1,3-2-1,-4 3-4,1-1 0,-1 1 1,1-1-1,-1 1 0,1-1 0,-1 1 0,0-1 0,1 1 0,-1-1 0,1 1 1,-1-1-1,0 1 0,0-1 0,1 1 0,-1-1 0,0 0 0,0 1 0,0-1 1,0 0-1,0 1 0,1-1 0,-1 1 0,0-1 0,-1 0 0,5-11 167,23-23-150,-1-2 0,-2-1 0,-2-1 0,-1-1 0,18-51 0,-25 46 52,-2-1 0,-2-1 0,-2 0 0,-2 0 0,-1-85 0,-4 113-35,0 11-13,-1 1 0,0-1 0,0 1 0,0 0 0,-1-1-1,0 1 1,-5-14 0,6 21-33,-1 0 0,1 1 0,-1-1 0,1 0 0,-1 1 0,1-1 0,-1 0 1,1 1-1,-1-1 0,1 1 0,-1-1 0,1 0 0,0 1 0,-1-1 0,1 1 0,0 0 0,-1-1 0,1 1 0,0-1 0,0 1 0,-1-1 0,1 1 0,0 0 0,-10 22 15,2 0-1,0 0 0,-6 36 1,-6 77-6,16-108-8,-26 275 3,-6 40 26,26-272 24,-2-1 0,-42 131-1,53-198-54,0-1-1,0 1 1,0-1-1,-1 1 1,1-1-1,0 0 1,-1 0-1,0 0 1,1 0-1,-1 0 1,0 0-1,-2 2 1,4-4-3,-1 0 1,1 1 0,-1-1 0,1 0 0,-1 0 0,1 0 0,-1 0 0,1 1 0,-1-1 0,1 0 0,-1 0 0,1 0 0,-1 0 0,1 0-1,-1 0 1,1 0 0,-1-1 0,1 1 0,-1 0 0,1 0 0,-1 0 0,1 0 0,-1-1 0,0 1 0,0-1-1,0 0-1,0-1 1,0 1 0,-1 0 0,1 0-1,0-1 1,1 1 0,-1-1 0,0 1 0,0-1-1,0-1 1,0 0-7,1-1 0,-1 1-1,1 0 1,0 0 0,0 0 0,0-1 0,0 1-1,1 0 1,-1 0 0,1 0 0,0 0-1,0 0 1,0 0 0,0 0 0,2-3 0,24-44-89,205-260-147,-139 194 168,-60 68 99,-2-2 0,47-102 0,-76 148-20,23-51 77,-2 0 1,-3-2-1,17-78 0,-34 119-15,0 0-1,0 0 1,-2 0-1,0 0 0,-1 0 1,-4-29-1,1 33 19,1 11 4,-1 21 19,2-12-110,-24 439 216,33-210 84,-1-159-153,-7-78-147,0 0 1,0 0 0,0 0-1,0 0 1,0 0-1,1 0 1,-1 0 0,0 0-1,0-1 1,0 1-1,0 0 1,0 0-1,1 0 1,-1 0 0,0 0-1,0 0 1,0 0-1,0 0 1,0 0 0,1 0-1,-1 0 1,0 0-1,0 0 1,0 0 0,0 0-1,1 0 1,-1 1-1,0-1 1,0 0 0,0 0-1,0 0 1,0 0-1,0 0 1,1 0 0,-1 0-1,0 0 1,0 0-1,0 1 1,0-1 0,0 0-1,0 0 1,0 0-1,0 0 1,0 0 0,0 0-1,1 1 1,-1-1-1,0 0 1,0 0 0,0 0-1,0 0 1,0 0-1,0 1 1,0-1 0,0 0-1,0 0 1,0 0-1,0 1 1,6-15-552,-6-27-1051,0 30-2040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8.8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 8744,'0'0'8567,"11"16"-8215,-2-4-279,1 2 23,0 0 0,-1 1 0,0 0 0,-1 1 0,10 27-1,1 27 838,18 123-1,-27-127-139,-9-56-501,-2-10-262,1 1 0,0-1 0,0 1 0,0-1-1,0 1 1,0-1 0,0 1 0,0-1 0,0 1 0,0-1 0,0 1-1,0 0 1,0-1 0,0 1 0,0-1 0,0 1 0,1-1-1,-1 1 1,0-1 0,0 1 0,1-1 0,-1 0 0,0 1-1,0-1 1,1 1 0,-1-1 0,1 1 0,-1-1 0,0 0-1,1 1 1,-1-1 0,1 0 0,3-13 638,30-76-163,-7 16-108,39-72 0,-56 126-286,2 1 1,0 0-1,1 1 1,0 1-1,28-26 1,-40 41-103,-1 1-1,1-1 1,0 1-1,-1-1 1,1 1-1,0-1 1,-1 1 0,1 0-1,0-1 1,0 1-1,0 0 1,-1 0 0,1-1-1,0 1 1,0 0-1,0 0 1,0 0 0,-1 0-1,1 0 1,0 0-1,0 0 1,0 0 0,0 0-1,-1 1 1,1-1-1,0 0 1,0 1 0,0-1-1,-1 0 1,1 1-1,0-1 1,0 1-1,-1-1 1,1 1 0,-1-1-1,1 1 1,0-1-1,-1 1 1,1 0 0,-1-1-1,1 1 1,-1 0-1,1 0 1,-1 0 0,4 6 37,0-1 1,-1 1-1,4 14 1,-6-19-35,8 30 134,-1 0 0,-2 0 0,2 35 0,-2-17 212,0-29-3,-6-21-344,0 0 0,0 0 0,0 1 0,1-1 0,-1 0 0,0 0 0,0 0 0,0 1 0,0-1 0,1 0 0,-1 0 0,0 0 0,0 0 0,1 1 0,-1-1-1,0 0 1,0 0 0,1 0 0,-1 0 0,0 0 0,1 0 0,-1 0 0,0 0 0,0 0 0,1 0 0,-1 0 0,0 0 0,1 0 0,-1 0 0,0 0 0,0 0-1,1 0 1,-1 0 0,0 0 0,4-3 42,-1 1-1,0-1 0,0 0 0,0 0 1,-1 0-1,1 0 0,1-4 0,-2 5-55,70-105 416,-53 76-285,1 1 0,1 0 1,1 2-1,53-51 0,-72 77-112,-1-1 0,1 1 0,1 0 0,-1 0 0,0 0 0,0 0 0,1 1 0,-1 0 0,1-1 0,-1 1 0,7-1 0,-8 2-9,-1 0-1,1 0 1,0 0 0,0 0-1,0 1 1,0-1 0,0 1-1,-1-1 1,1 1 0,0 0-1,0-1 1,-1 1 0,1 0-1,-1 0 1,1 0 0,-1 0 0,1 1-1,-1-1 1,1 0 0,-1 0-1,0 1 1,0-1 0,0 1-1,2 2 1,6 12 33,0 0-1,-1 0 1,-1 1 0,-1 0 0,6 20-1,15 94 233,-20-86 31,23 74 0,-28-111-605,16 36 1585,-17-42-1451,-1 0 0,1-1 0,0 1 0,0-1 0,0 0 0,0 1 0,0-1 0,0 0 0,1 1-1,-1-1 1,0 0 0,0 0 0,1 0 0,-1 0 0,1 0 0,-1 0 0,1-1 0,0 1 0,-1 0 0,1-1 0,-1 1 0,3-1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12864,'0'0'1373,"11"0"-1033,61 1 142,103 0 804,-71-5 396,141 11 0,-160-6-38,-88-5-4356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3:1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97 14064,'0'0'3359,"-51"-96"-3047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16.1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126 126 3504,'0'0'1994,"10"-6"-1886,78-40 215,31-20 412,-90 59 273,-29 9-975,0-1 0,-1 1 0,1 0 0,-1 0 0,1-1 0,-1 1 0,0 0 0,0-1-1,0 1 1,0-1 0,0 1 0,0-1 0,0 1 0,-1-1 0,1 0 0,0 0 0,-1 1 0,-2 1 0,-33 18 269,32-19-222,-12 7 99,10-5-14,1 0-1,-1-1 1,0 0-1,0 0 1,0-1-1,0 1 1,0-2-1,-13 3 1,20-4-41,-32 16 1789,29-14-1874,-1 0-1,0 0 1,0 0 0,0 0 0,-1-1-1,-4 1 1,4-1 15,1 0 1,0 1-1,0-1 1,0 1-1,-6 3 0,3 1 212,7-4-11,16-3-53,-12 0-231,32-6 76,-22 4 42,1 0 1,15 0 0,-30 5-69,0 0 0,0 0 0,0 0 0,-1 0 1,1 0-1,-1-1 0,1 1 0,-1 0 0,0 0 1,-1 2-1,-10 11 63,11-14-67,-1 1 1,1-1-1,-1 0 1,1 1-1,0-1 1,0 1-1,0 0 0,0-1 1,0 1-1,0 0 1,0 0-1,0 2 1,0-1 364,8-9-228,10-9-29,-13 8-27,-7 6-9,-41 10-25,-74 34-410,90-25 163,6-2 26,13-28-1909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22.8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14 163 3408,'0'0'3770,"11"-2"-3664,-7 1-101,24-3 254,38-2-1,-63 6-222,1 0 0,0-1 0,0 0 0,0 0 0,-1 0 0,7-3 0,-7 2-8,1 1 1,0 0-1,0 0 0,-1 0 0,1 0 1,7 0-1,-9 0-14,0 1 1,0 0 0,0-1-1,0 1 1,0-1 0,-1 1-1,1-1 1,0 0-1,0 0 1,0 0 0,-1 0-1,3-2 1,11-5 145,-14 8-145,-1 0-1,1-1 1,0 1-1,-1-1 1,1 1-1,0-1 1,-1 1-1,1-1 1,-1 1-1,1-1 0,-1 1 1,1-1-1,-1 1 1,0-1-1,1 0 1,-1 1-1,0-1 1,1 0-1,-1 0 1,0 1-1,0-1 0,1 0 1,-1 1-1,0-1 1,0 0-1,0 0 1,0 1-1,0-1 1,0 0-1,0 0 1,0 1-1,-1-1 0,1 0 1,0 0-1,0 1 1,-1-1-1,0-1 1,-20-18 491,17 16-471,-1 1 0,0 0-1,1 0 1,-1 0 0,0 0 0,-1 1-1,1-1 1,0 1 0,-1 1-1,1-1 1,-1 1 0,-11-1-1,4 1 36,0 0 1,0 1-1,0 1 0,-21 3 0,15-7 33,18 3-90,-1-1 0,1 1 0,0-1-1,-1 1 1,1 0 0,-1 0 0,1-1 0,-1 1 0,1 0 0,-1 0 0,1 1 0,0-1 0,-1 0 0,1 0 0,-1 1-1,-1 0 1,3-1-11,0 0 0,0 0-1,0 0 1,0 0-1,0 1 1,-1-1 0,1 0-1,0 0 1,0 0-1,0 0 1,0 0 0,0 0-1,-1 0 1,1 0-1,0 0 1,0 0 0,0 1-1,0-1 1,-1 0-1,1 0 1,0 0 0,0 0-1,0 0 1,0 0-1,-1 0 1,1 0 0,0 0-1,0-1 1,0 1-1,0 0 1,-1 0 0,1 0-1,0 0 1,0 0-1,0 0 1,0 0 0,-1 0-1,1 0 1,0 0 0,0-1-1,0 1 1,0 0-1,0 0 1,0 0 0,-1 0-1,1-1 1,3 5 96,-2 6 41,-1-10-138,0 1 0,-1-1 0,1 1 0,0-1 0,0 0 0,0 1 0,0-1 0,0 1 0,0-1 0,0 0 0,0 1 0,1-1 0,-1 1 0,0-1 0,0 0 0,0 1 0,0-1 0,0 0 0,1 1 0,-1-1 0,0 0 0,0 1 0,1-1 0,-1 0 0,0 1 0,0-1 0,1 0 0,-1 0 0,0 1 0,1-1 0,-1 0 0,0 0 0,1 0 0,-1 0 0,1 1 0,-1-1 0,0 0 0,1 0 0,-1 0 0,0 0 0,1 0 0,-1 0 0,1 0 0,-1 0 0,0 0 0,1 0 0,21 5 27,-8-1-20,0-1 0,24 11 0,-30-9 19,0-1-1,0-1 0,1 1 1,0-1-1,-1-1 1,1 0-1,0 0 0,12 1 1,-85-16 447,63 12-445,0 0 0,0 0 0,0 0 0,0 0 0,0 0 0,1 0 0,-1 0 0,0 0 0,0-1 0,1 1 0,-1-2 0,3 1-3,0 1 0,0 0-1,1-1 1,-1 1 0,1 0 0,-1 0-1,1 1 1,-1-1 0,1 0-1,0 1 1,2-1 0,0 0-9,47-3 197,-40 3-30,-10 1-36,-3 0 50,-11 0-137,1 1 1,0 0-1,0 0 1,0 2-1,0-1 1,-11 5-1,20-6-48,0 0-1,0 0 1,0 0 0,1 1-1,-1-1 1,0 0-1,1 1 1,-1-1-1,-1 4 1,2-4-5,0 0 0,0 0 1,0 0-1,0 0 0,0 0 0,0 0 0,0 0 1,0 0-1,-1 0 0,1 0 0,0-1 0,-1 1 0,1 0 1,0-1-1,-1 1 0,1-1 0,-1 0 0,-2 1 1,4-1-9,1 0 1,-1 0-1,0 0 1,0 0-1,0 0 1,0 0-1,0 0 1,1 0 0,-1 0-1,0 0 1,0 0-1,0 0 1,0 0-1,0 0 1,0 0-1,1 0 1,-1 0-1,0 0 1,0 0 0,0 0-1,0 0 1,0 0-1,0 0 1,1 0-1,-1 0 1,0 1-1,0-1 1,0 0-1,0 0 1,0 0 0,0 0-1,0 0 1,0 0-1,0 0 1,0 1-1,0-1 1,1 0-1,-1 0 1,0 0 0,0 0-1,0 0 1,0 0-1,0 1 1,0-1-1,0 0 1,0 0-1,0 0 1,0 0-1,0 0 1,0 1 0,36-23-124,-33 21 122,-1-1 0,1 1 0,-1 0 0,0-1 1,0 1-1,0-1 0,0 0 0,0 0 0,0 1 0,0-1 0,0-1 1,-1 1-1,1 0 0,-1 0 0,0-1 0,1 1 0,-1 0 0,0-1 0,-1 1 1,1-1-1,0-3 0,0 0-265,0 0 1,-1 0-1,0 0 0,0 0 1,-1 0-1,-1-9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3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395 512 3312,'0'0'4442,"-12"-4"-4202,8 3-227,-10-4 96,0 2 0,0-1 1,0 2-1,0 0 0,-1 0 0,1 2 1,0 0-1,-20 2 0,19 1 54,-1 1 1,1 0-1,0 1 0,-19 9 0,26-9-79,-1 0 0,1 0 0,0 1 0,1 0 0,-1 0 0,1 1 0,0 0 0,-7 11 0,6-8 22,1 1 0,1 0 0,-1 0 0,2 1 0,0 0 0,0 0 0,1 0 0,1 0 0,0 1 0,0-1 0,0 16 0,2-22-53,1 1 1,0 0-1,0-1 0,1 1 1,0 0-1,0-1 1,0 1-1,1-1 0,0 0 1,0 1-1,1-1 1,-1 0-1,1 0 0,1 0 1,-1-1-1,1 1 1,0-1-1,0 0 1,1 0-1,-1 0 0,1-1 1,0 1-1,6 3 1,-5-5 29,0 1 0,0-1 1,0-1-1,10 4 1,-15-5-59,1-1 0,0 1 0,-1-1 0,1 1 0,0-1 0,-1 0 0,1 0 1,0 0-1,-1 0 0,1 0 0,0 0 0,0 0 0,-1-1 0,1 1 0,0 0 0,-1-1 1,1 0-1,-1 1 0,1-1 0,0 0 0,-1 0 0,2-1 0,-2 2-11,-1 0-1,0-1 1,0 1-1,1 0 0,-1 0 1,0-1-1,0 1 1,1 0-1,-1 0 1,0-1-1,0 1 1,0 0-1,1-1 1,-1 1-1,0 0 0,0-1 1,0 1-1,0 0 1,0-1-1,0 1 1,0 0-1,0-1 1,0 1-1,0 0 1,0-1-1,0 1 0,0-1 1,0 1-1,0 0 1,0-1-1,0 1 1,0 0-1,0-1 1,-1 1-1,1 0 0,0-1 1,0 1-1,0 0 1,0 0-1,-1-1 1,1 1-1,0 0 1,-1 0-1,1-1 1,-1 1-4,0-1 1,1 1-1,-1 0 1,1 0-1,-1-1 1,0 1-1,0 0 1,1 0-1,-1 0 1,0 0-1,1 0 1,-1 0-1,0 0 1,1 0-1,-1 0 1,0 0-1,1 0 1,-1 1-1,0-1 1,1 0-1,-1 0 1,0 1-1,0-1 1,-7 7 36,0-1 0,0 1 0,1 1 1,0 0-1,0-1 0,1 2 1,0-1-1,0 1 0,-6 15 0,0 1 55,2 0-1,-11 40 1,19-57-84,0 0 1,1 0-1,0 0 0,0 1 1,1-1-1,0 0 1,0 1-1,1-1 0,0 0 1,1 0-1,0 0 0,0 0 1,0 0-1,1 0 1,1-1-1,-1 1 0,1-1 1,8 12-1,-9-16-6,0 1-1,0-1 1,0 0 0,1 1-1,0-1 1,-1-1 0,1 1-1,0-1 1,0 1-1,0-1 1,1 0 0,-1-1-1,0 1 1,1-1 0,-1 0-1,1 0 1,5 0-1,3 1 22,-1-1-1,0-1 0,0 0 0,1-1 1,17-3-1,-11-1 1,-1 0 1,0-1 0,-1-1-1,1 0 1,25-17-1,78-57 132,-93 58-110,-1-1 0,48-53 0,35-67 76,-85 108-85,-2-1 0,-1-1 0,31-76 0,-43 87-20,-1-1 0,-2-1 0,-1 1 0,-1-1 1,-1 0-1,0-53 0,-4 65-7,-2 0 0,1 0 0,-2 0 0,-5-19 0,7 32-8,0 0 0,0 0-1,0 1 1,0-1-1,-1 1 1,0-1-1,0 1 1,0 0-1,0 0 1,0-1-1,0 2 1,-1-1-1,0 0 1,1 0 0,-1 1-1,0-1 1,-1 1-1,1 0 1,0 0-1,0 0 1,-1 1-1,1-1 1,-1 1-1,0 0 1,-4-2-1,4 3-3,1 0 0,-1 0 0,1 1 0,-1-1 0,1 1 0,0 0 0,-1 0-1,1 0 1,0 0 0,-1 0 0,1 1 0,0-1 0,0 1 0,0 0 0,0 0-1,1 0 1,-1 0 0,-4 5 0,1 0 10,0 0-1,0 0 0,0 1 1,1 0-1,-8 15 1,6-6-27,1 0 1,1 0-1,0 1 0,1-1 1,1 1-1,0 0 0,2 1 1,0 27-1,4 9-41,17 84-1,13-3-58,-16-75 78,-13-43 42,1 1 0,1 0 0,1-1 0,1-1 0,0 1 0,17 25 0,-17-34 15,0-1 0,1 0 0,0 0-1,0-1 1,1 0 0,0-1-1,0 0 1,0-1 0,1 0 0,0 0-1,0-1 1,0-1 0,1 0-1,20 3 1,-22-6-7,0 0-1,1-1 0,-1 0 1,0 0-1,1-1 1,-1-1-1,0 1 1,0-2-1,-1 1 1,1-2-1,-1 1 1,13-9-1,-10 6 16,-1-1 0,0-1 1,0 0-1,-1 0 0,0-1 0,-1-1 0,0 1 0,13-21 0,-18 23 5,1 0-1,-1 0 0,0-1 1,-1 1-1,0-1 0,-1 0 1,3-16-1,-4 21-24,-1 0-1,0 0 1,0 0 0,0 0 0,0-1-1,-1 1 1,0 0 0,0 0 0,0 0-1,0 0 1,-1 0 0,1 0 0,-1 0-1,0 1 1,0-1 0,0 1 0,-1-1-1,0 1 1,-3-4 0,2 3 5,-1 0-1,0 0 1,0 1 0,0 0 0,0 0 0,-1 0 0,1 0 0,-1 1-1,1 0 1,-1 0 0,0 1 0,0 0 0,0 0 0,-8-1 0,10 2-15,1 0 0,-1 0 0,0 0 1,1 0-1,-1 1 0,1-1 0,-1 1 0,1 0 1,-1 0-1,1 0 0,0 1 0,0-1 1,-1 1-1,1 0 0,0 0 0,0 0 1,1 0-1,-1 0 0,0 1 0,1-1 1,-1 1-1,1 0 0,0 0 0,0 0 0,-2 3 1,3-2-4,-1 0 0,1 0 1,1 0-1,-1 0 0,0 0 0,1 0 1,0 0-1,0 0 0,0 0 1,1 0-1,-1 0 0,1 0 0,0-1 1,2 8-1,3 5 1,14 30 0,-14-34-5,1 0-1,0-1 0,1 1 0,0-2 0,0 1 0,1-1 1,18 15-1,-22-21 3,0 0 0,0 0 1,1-1-1,0 1 0,0-1 1,-1-1-1,2 1 0,-1-1 0,0 0 1,0 0-1,1-1 0,-1 0 1,1 0-1,-1-1 0,1 1 0,-1-2 1,13 0-1,-7-2 17,-1 0 1,0 0-1,0-1 0,0 0 1,0-1-1,-1-1 0,1 1 0,14-13 1,6-7 12,35-35 1,5-4-17,-50 46 5,15-12 25,1 2 0,50-29 1,-75 49-38,-10 6-4,-1 1-1,0 0 1,1 0-1,-1 0 1,1 0-1,0 0 1,-1 0-1,1 0 1,0 1-1,-1-1 1,1 1-1,3-2 1,-9 4-1,0-1 1,0 1-1,0 0 1,0 0-1,0 0 1,1 0-1,-1 1 1,1 0-1,0-1 1,-4 5-1,-42 40-3,44-42 3,-5 5 13,1 1-1,0 0 1,0 1-1,1 0 0,1 0 1,0 0-1,-9 24 1,12-26-4,1 0 1,0 1-1,1 0 0,0-1 1,1 1-1,0 0 0,0 0 1,1-1-1,1 1 1,3 20-1,-3-26-10,0-1-1,1 0 0,0 0 1,-1 0-1,2 0 1,-1 0-1,0 0 1,1-1-1,4 5 1,31 30-35,-33-34 30,-3-3 6,1 1-1,0-1 1,-1 0 0,1 0 0,0 0 0,0-1 0,0 1 0,-1-1 0,1 1-1,0-1 1,0 0 0,0 0 0,0 0 0,0-1 0,0 1 0,0-1-1,-1 1 1,1-1 0,3-1 0,3-1 5,0 0 0,-1 0 0,1-1 0,15-10 0,-11 4 4,-2 0 0,1 0-1,-2-2 1,1 1 0,10-18-1,19-20 12,-19 25-6,-2-1 0,0-1-1,-1-1 1,-2-1-1,-1 0 1,-1-1-1,-2-1 1,0 0 0,-2 0-1,9-48 1,-5 1 30,-2-1 1,-4-1 0,-4 0-1,-3 0 1,-17-148 0,15 224-43,0-1 1,1 0-1,-2 1 1,1-1 0,0 1-1,-1 0 1,1-1-1,-1 1 1,-2-4 0,3 6-4,1 1-1,-1-1 1,0 1 0,1-1 0,-1 0 0,0 1 0,1-1 0,-1 1-1,0-1 1,1 1 0,-1 0 0,0-1 0,0 1 0,1 0 0,-1-1-1,0 1 1,0 0 0,0 0 0,0 0 0,1 0 0,-1 0 0,0 0 0,0 0-1,0 0 1,0 0 0,0 0 0,1 0 0,-1 0 0,0 1 0,0-1-1,0 0 1,1 1 0,-1-1 0,0 1 0,0-1 0,1 0 0,-1 1-1,0 0 1,1-1 0,-1 1 0,1-1 0,-1 1 0,0 1 0,-3 3-5,1 1 0,-1-1 0,1 1-1,1 0 1,-1 0 0,1 1 0,0-1 0,0 0 0,1 1 0,0-1 0,0 8 0,-2 3-7,-7 46-55,3 2 0,2 90 0,19 130-69,-9-205 108,-2-23 41,2-1 1,3 1 0,21 79-1,-27-128 6,1 0 0,0 0 1,1 0-1,0 0 0,0-1 0,0 1 0,1-1 0,0 0 0,1-1 0,0 1 0,0-1 0,0 0 0,0-1 0,1 0 0,0 0 0,13 7 0,-17-11-7,0 0 0,0 0 0,0-1 0,0 1 0,0-1-1,0 0 1,1 0 0,-1 0 0,0-1 0,0 1 0,0-1 0,0 1 0,0-1 0,0 0-1,0 0 1,0 0 0,0-1 0,0 1 0,-1-1 0,1 1 0,0-1 0,-1 0 0,1 0 0,3-4-1,0 0 12,0 0 0,-1-1 0,1 0 0,-1 0 0,-1 0 0,1 0 0,6-16 0,53-159 228,-62 175-240,3-8 21,-4 10-17,0 1 0,1-1 0,-1 1 0,1-1 0,0 1-1,0 0 1,0-1 0,1 1 0,-1 0 0,1 1 0,0-1 0,0 0 0,1 1 0,-1 0-1,5-4 1,-6 6-15,-1 0 0,1 0 0,-1 1 0,1-1 0,0 0 0,-1 1 0,1 0 0,0-1 0,-1 1 0,1 0 0,0 0 0,0 0 0,-1 0 0,1 0 0,0 0 0,0 0 0,-1 0 0,1 1 0,0-1 0,-1 1 0,1-1-1,0 1 1,-1 0 0,1 0 0,-1 0 0,1 0 0,-1 0 0,0 0 0,1 0 0,-1 0 0,0 0 0,0 1 0,0-1 0,0 0 0,2 3 0,2 4 9,0-1 0,0 1-1,-1 0 1,0 0 0,4 12 0,-2 2 6,6 36 1,-9-42-8,0 0 0,0 0 0,2-1-1,0 1 1,10 21 0,-14-36-7,1 1-1,-1-1 0,0 0 0,0 1 1,1-1-1,-1 0 0,1 0 0,-1 0 1,1 0-1,-1 0 0,1 0 0,0 0 1,-1 0-1,1-1 0,0 1 0,0-1 1,-1 1-1,1-1 0,0 0 0,0 0 1,0 0-1,0 0 0,-1 0 0,1 0 1,0 0-1,0 0 0,0-1 0,0 1 1,-1-1-1,1 0 0,2 0 0,4-2-4,1-1 0,-1 0-1,0 0 1,0 0 0,8-7-1,8-9 4,0-1 0,31-36 0,-11 10 107,-8 18 4,-36 29-109,0 0 0,1 0 0,-1 0 0,0 0 0,0 0 0,1 0 0,-1 0 0,0 0 0,0 0 0,1 0 0,-1 0 0,0 0 0,0 0 0,0 0 0,1 0 0,-1 0 0,0 0 0,0 0 0,1 0 0,-1 0 0,0 0 0,0 0 0,1 0 0,-1 1 0,0-1 0,0 0 0,0 0 0,0 0 0,1 0 0,-1 1 0,0-1 0,0 0 0,0 0 0,0 0 0,1 0 0,-1 1 0,0-1 0,0 0 0,0 0 0,0 1 0,0-1 0,0 0 0,0 0 0,0 1 0,0-1 0,4 16 0,-3-11 0,3 10 0,0 0 0,0-1 0,1 0 0,12 26 0,-15-37 0,0 1 0,1-1 0,-1 1 0,1-1 1,-1 0-1,1 0 0,0 0 0,0 0 0,1 0 0,-1-1 1,0 1-1,1-1 0,0 0 0,-1 0 0,1 0 0,0-1 1,0 1-1,8 1 0,-10-3 3,0 0 0,0 0 0,0-1 0,1 1 0,-1 0-1,0-1 1,0 1 0,0-1 0,0 0 0,0 1 0,-1-1 0,1 0 0,0 0 0,0-1 0,0 1 0,-1 0-1,1 0 1,-1-1 0,1 1 0,-1-1 0,1 0 0,-1 1 0,0-1 0,0 0 0,0 0 0,1-1 0,3-5 11,-1-1 0,-1 1 1,1-1-1,2-11 1,-3 10 10,-1-1 0,0 0 1,-1-1-1,0 1 1,-1 0-1,-1-13 0,1 22-16,0-1-1,0 0 1,-1 0-1,1 0 1,-1 0-1,0 0 1,0 0-1,0 1 1,0-1-1,0 0 0,0 1 1,-1-1-1,1 1 1,-1-1-1,0 1 1,0 0-1,0 0 1,0 0-1,0 0 1,0 0-1,0 0 1,-1 0-1,1 1 0,-1-1 1,1 1-1,-1 0 1,-5-2-1,-7-1 1,-19-2-2,32 6-9,0 0-1,0 0 1,0 0 0,1 0 0,-1 1-1,0-1 1,0 1 0,0-1 0,1 1-1,-1 0 1,0 0 0,1 0 0,-1 0-1,0 0 1,1 0 0,-3 2 0,4-3 0,0 1 1,0-1 0,0 0 0,0 0-1,0 0 1,0 0 0,0 0 0,0 0-1,0 0 1,0 1 0,0-1 0,0 0-1,0 0 1,0 0 0,0 0 0,0 0-1,0 0 1,0 0 0,0 0 0,0 1-1,0-1 1,0 0 0,0 0 0,0 0-1,0 0 1,0 0 0,0 0-1,0 0 1,0 0 0,1 0 0,-1 0-1,0 0 1,0 1 0,0-1 0,0 0-1,0 0 1,0 0 0,0 0 0,0 0-1,0 0 1,1 0 0,-1 0 0,0 0-1,0 0 1,0 0 0,0 0 0,0 0-1,0 0 1,0 0 0,1 0 0,-1 0-1,0 0 1,0 0 0,0 0 0,0 0-1,0 0 1,0-1 0,0 1 0,0 0-1,0 0 1,1 0 0,-1 0 0,16-1-19,21-4 13,59-19-3,-73 17 31,0 1-1,0 1 1,45-5-1,-16 4 46,-43 3-33,1 2 0,-1-1 0,1 2 0,0-1 0,-1 1 1,14 2-1,-22-2-27,0 0 1,0 0 0,1 1 0,-1-1-1,0 0 1,0 1 0,0-1 0,0 1-1,0 0 1,0-1 0,0 1-1,0 0 1,0-1 0,0 1 0,-1 0-1,1 0 1,0 0 0,0 0 0,-1 0-1,1 0 1,0 0 0,-1 0-1,1 0 1,-1 0 0,0 0 0,1 0-1,-1 2 1,1 2 31,-1 0 0,0 0 0,0 0 0,0-1-1,-2 8 1,0 8 371,27-38 65,10-10-244,11-8-36,-42 33-174,0 1 0,0 0 1,0 0-1,0 0 0,1 1 1,-1 0-1,0 0 0,1 0 0,-1 0 1,9 0-1,-9 1-3,-1 1 1,1 0-1,0 0 0,0 0 0,0 1 1,-1-1-1,1 1 0,0 0 1,-1 0-1,0 0 0,1 0 0,-1 0 1,0 1-1,0 0 0,0-1 1,2 5-1,4 3 51,-1 1 0,0-1-1,10 18 1,3 15 141,-16-31-147,1 0 1,0 0 0,1-1 0,0 1 0,16 18 0,-16-21-38,1-1-336,-3-4-2870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39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9040,'0'0'520,"58"-13"-176,5 5 16,12 4-88,15-2 0,9-1 240,-1 1 0,-6-4 16,-8 3 8,-11 5-24,-15 2 8,-1 6-120,-11 3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57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1 856 4616,'0'0'5930,"12"-15"-5230,3-2-471,-6 7-73,-1 1 0,-1-1 0,1-1 0,-1 0 1,-1 0-1,10-22 0,33-82 2112,34-124 1,-83 237-2235,8-25 583,0 0 0,13-26 0,-21 53-594,1-1 1,-1 1-1,0 0 1,0-1-1,0 1 0,0 0 1,0 0-1,1-1 1,-1 1-1,0 0 0,0 0 1,1 0-1,-1-1 0,0 1 1,0 0-1,1 0 1,-1 0-1,0-1 0,0 1 1,1 0-1,-1 0 1,0 0-1,1 0 0,-1 0 1,0 0-1,1 0 1,-1 0-1,0 0 0,1 0 1,-1 0-1,0 0 0,1 0 1,-1 0-1,12 9 324,10 22-128,-20-28-161,9 16 25,0 0 0,-2 1 0,0 0 0,-1 0 0,-1 1 0,-1 0 1,-1 0-1,5 38 0,-9-48-32,0 0-1,-1 1 1,0-1 0,-1 0 0,-1 0 0,1 0-1,-2 0 1,1 0 0,-1-1 0,-1 1 0,0-1-1,-1 0 1,0 0 0,0 0 0,-1-1-1,0 1 1,-1-1 0,0-1 0,-11 11 0,16-17-25,-1 0 0,1-1 0,-1 0 0,1 0 0,-1 0 0,1 0 0,-1 0 0,1 0 0,-1 0 1,0-1-1,0 0 0,1 1 0,-1-1 0,0 0 0,-4-1 0,5 1-9,0 0-1,0 0 1,1 0-1,-1-1 1,0 1 0,0 0-1,1-1 1,-1 0-1,0 1 1,1-1-1,-1 0 1,1 0 0,-1 0-1,1 0 1,-1 0-1,1 0 1,0 0 0,-1 0-1,1-1 1,0 1-1,0 0 1,0-1-1,0 1 1,-1-4 0,1 3-6,1 0 1,-1 0 0,1 0-1,-1 0 1,1 0 0,0 0-1,0 0 1,0 0 0,0 0-1,0 0 1,1 0 0,-1 0-1,1 0 1,-1 0-1,1 0 1,0 0 0,-1 0-1,1 0 1,0 0 0,0 1-1,1-1 1,-1 0 0,0 1-1,0-1 1,1 1 0,-1-1-1,1 1 1,-1 0 0,1-1-1,0 1 1,0 0 0,-1 0-1,1 0 1,3-1 0,11-6-4,0 1 1,0 0 0,1 1 0,0 1-1,24-5 1,90-6-16,-88 12-13,82-17 0,-111 17 20,0 0 0,-1-1-1,1-1 1,-1 0 0,0-1-1,-1 0 1,1-1 0,-2 0 0,21-18-1,-20 14 0,1-1-1,-1 0 1,-1 0 0,-1-1-1,18-31 1,-25 41 6,-1 0 0,-1-1-1,1 1 1,0 0 0,-1-1 0,0 1 0,0-1 0,-1 0 0,1 1 0,-1-1 0,0 1 0,0-1 0,0 0 0,-1 1 0,0-1 0,0 1-1,0-1 1,0 1 0,-1-1 0,1 1 0,-1 0 0,0-1 0,-1 1 0,1 0 0,-1 1 0,1-1 0,-6-5 0,5 7 7,1-1 0,-1 1 0,0 0 0,0 1 0,0-1 0,0 0 0,0 1 0,0 0 0,0-1 0,0 1 0,-1 1 0,1-1 0,0 0 0,0 1 0,-1-1 0,1 1 0,-1 0 1,1 0-1,0 1 0,-1-1 0,-3 2 0,5-2-7,-1 1 0,1-1 0,-1 1 1,1 0-1,-1 0 0,1 0 0,0 0 1,-1 0-1,1 1 0,0-1 0,0 1 1,0-1-1,0 1 0,0 0 0,1 0 1,-1 0-1,0 0 0,1 0 0,-1 0 1,1 0-1,0 0 0,0 1 0,0-1 1,0 0-1,0 1 0,0-1 0,0 5 1,0 7-5,1 0 1,0 0-1,1 0 1,0 0-1,1 0 1,1 0 0,0-1-1,1 1 1,1-1-1,0 0 1,0 0-1,2-1 1,-1 1 0,1-1-1,1-1 1,14 18-1,-19-27 0,-1 1 1,0-1-1,1 1 0,-1-1 0,1 0 0,0 0 1,-1 0-1,1 0 0,0-1 0,0 1 0,1-1 1,-1 1-1,0-1 0,0 0 0,1-1 0,-1 1 1,0 0-1,1-1 0,-1 0 0,1 0 0,-1 0 0,0 0 1,1 0-1,-1-1 0,1 1 0,-1-1 0,0 0 1,0 0-1,7-3 0,5-4 10,0 0 0,-1-1 0,0-1 0,23-20-1,-12 10-1,125-101 92,-135 111-89,0-1 0,20-9 0,-29 17-3,-1 1-1,1-1 1,-1 1 0,1 0 0,0 0-1,0 1 1,0 0 0,0 0 0,0 0-1,9 0 1,-13 2-4,-1 0 0,1-1 1,0 1-1,0 0 0,0 0 0,-1 0 0,1 0 0,0 0 0,-1 1 0,1-1 0,-1 0 0,0 1 1,1-1-1,-1 1 0,0-1 0,0 1 0,0 0 0,0-1 0,0 1 0,0 0 0,0 0 0,0 2 0,2 3 26,-1 1-1,0 0 1,0-1-1,0 9 1,-3 24 103,1-34-75,-1 1 1,1-1-1,0 0 1,0 1-1,1-1 1,1 10-1,0-16-45,-1-1-1,0 1 1,0 0-1,1 0 1,-1-1-1,0 1 1,0-1-1,0 1 1,1-1-1,-1 1 1,0-1-1,0 0 1,0 0-1,0 0 1,1-1-1,43-40 135,-30 27-107,0 0 0,2 1 0,27-19 0,-40 31-39,-1 0 0,0 0 0,0 0 0,0 1 0,1-1 0,-1 1 0,1 0 0,-1 0 0,1 0 0,0 1 0,6-1 0,-7 1-1,-1 1 0,0-1-1,0 1 1,0 0 0,0 0 0,0 0-1,0 0 1,0 0 0,0 0 0,-1 0-1,1 1 1,0-1 0,-1 1-1,1-1 1,-1 1 0,1 0 0,-1-1-1,0 1 1,0 0 0,0 0 0,2 4-1,17 35 30,-15-29-11,0 0 0,1 0 0,0 0-1,1-1 1,0 0 0,1-1-1,13 14 1,-19-22-15,0-1-1,0 0 1,0 0-1,1 0 1,-1 0-1,0 0 0,0 0 1,1 0-1,-1-1 1,1 1-1,-1-1 1,1 0-1,-1 0 1,0 1-1,1-2 1,-1 1-1,1 0 1,-1 0-1,1-1 1,-1 0-1,0 1 1,1-1-1,1-1 0,9-3 1,0-1-1,23-15 0,-18 10 3,58-36 1,-56 32 20,2 2 1,-1 0-1,2 1 0,45-16 1,-50 21 17,1 0 0,33-19 0,-45 24-41,-7 2-3,1 0 1,0 0 0,0 0 0,-1 0 0,1 0 0,0 0 0,-1 0 0,1-1 0,0 1-1,-1 0 1,1 0 0,0-1 0,-1 1 0,1 0 0,-1-1 0,1 1 0,0-1 0,-1 1-1,1-1 1,-1 1 0,0-1 0,1 1 0,0-2 0,-39 15 86,-30 1-62,51-12-21,16-2-4,0 0 1,0 0 0,0 0 0,0 0 0,1 0 0,-1 1 0,0-1 0,0 0 0,0 0 0,0 1 0,0-1 0,0 0 0,1 1 0,-1-1 0,0 1-1,0-1 1,1 1 0,-1-1 0,0 1 0,1-1 0,-1 1 0,0 0 0,1 0 0,-1 0 0,1 0-5,0 1 0,1-1 0,-1 0 0,1 0 1,-1 0-1,1 0 0,0 0 0,-1 0 0,1 0 0,0 0 0,0 0 1,-1 0-1,1 0 0,0 0 0,1 1 0,3 2 11,-1 0-1,0 1 1,0-1-1,-1 1 1,1 0 0,-1 1-1,0-1 1,0 1-1,-1-1 1,0 1-1,0 0 1,0-1-1,-1 1 1,2 11 0,3 46 222,-5-63-226,0-1-1,0 1 0,0 0 1,0 0-1,0 0 0,0-1 1,0 1-1,0 0 0,0-1 1,0 1-1,-1-1 0,1 1 1,0-1-1,0 1 0,0-1 1,0 0-1,-1 1 0,1-1 1,1-1-1,13-32 55,-1 0 1,-1-1 0,15-73-1,-11 40 0,-2-15 54,-11 59-31,0 1 1,13-41 0,-17 64-81,0 0 0,0-1 0,0 1 0,0 0 0,0-1 0,0 1 0,0 0 0,0-1 0,0 1 0,1-1 0,-1 1 0,0 0 0,0 0 0,0-1 0,0 1 0,1 0 0,-1-1 0,0 1 0,0 0 0,1 0 0,-1-1 0,0 1 0,0 0 0,1 0 0,-1-1 0,0 1 0,1 0 0,-1 0 0,0 0 0,1 0 0,-1 0 0,0 0 0,1-1 0,-1 1 0,0 0 0,1 0 0,-1 0 0,0 0 0,1 0 0,-1 0 0,0 0 0,1 1 0,-1-1 0,0 0 0,1 0 0,-1 0 0,0 0 0,1 0 0,-1 0 0,0 1 0,1-1 0,-1 0 0,0 0 0,1 0 0,-1 1 0,0-1 0,0 0 0,1 0 0,-1 1 0,0-1 0,0 0 0,0 1 0,1 0 0,11 22 10,-3 0-4,-1 0 1,-1 0 0,-2 1-1,6 38 1,-10-48 3,0 1 1,0 0-1,-2-1 1,0 1-1,0 0 1,-2-1 0,1 1-1,-2-1 1,-5 14-1,7-22 0,-1-1 1,1 0-1,-2 1 0,1-1 0,0 0 0,-1-1 1,0 1-1,0-1 0,0 0 0,0 0 0,-1 0 1,0 0-1,0-1 0,0 0 0,-10 5 0,8-5 5,-1 0 0,1-1 0,-1 0 0,0-1 0,0 1-1,0-1 1,0-1 0,0 0 0,0 0 0,1 0 0,-13-3-1,-13-1 50,24 3-50,-1 0 0,0 0 0,1-1 0,-1 0 0,1-1 1,0 0-1,-11-5 0,20 8-15,0 0 0,0 0 0,0-1 0,0 1 0,0 0 0,0 0 0,0 0 0,0 0 0,0 0 1,0 0-1,0 0 0,0 0 0,0 0 0,0 0 0,0 0 0,0 0 0,0 0 0,0-1 0,0 1 0,0 0 0,0 0 0,0 0 0,0 0 1,0 0-1,0 0 0,0 0 0,0 0 0,0 0 0,0 0 0,0 0 0,0 0 0,0-1 0,0 1 0,0 0 0,0 0 0,0 0 0,0 0 1,0 0-1,0 0 0,0 0 0,0 0 0,0 0 0,0 0 0,0 0 0,0 0 0,0 0 0,-1 0 0,1 0 0,0 0 0,0 0 0,0 0 1,0 0-1,0 0 0,0 0 0,0 0 0,0 0 0,0 0 0,11 1 6,27 6 3,-23-4-7,23 4 43,1-3 0,1-1-1,-1-1 1,0-3 0,0-1 0,73-13-1,-102 11-16,0 1 0,-1-1-1,1-1 1,-1 1-1,0-2 1,0 1-1,10-10 1,22-12 93,-32 22-116,0-1 1,0-1 0,-1 0 0,0 0-1,0 0 1,0-1 0,-1-1-1,-1 1 1,1-1 0,-1 0-1,-1 0 1,1-1 0,-2 0-1,1 0 1,-1 0 0,-1 0-1,0-1 1,0 1 0,-1-1-1,-1 0 1,0 1 0,0-15-1,-1 22-7,0 0 0,0 1 0,-1-1 0,1 1 0,-1-1 0,0 0-1,0 1 1,0-1 0,0 1 0,0 0 0,0-1 0,0 1-1,-1 0 1,1 0 0,-1-1 0,0 1 0,0 0 0,0 1 0,0-1-1,0 0 1,0 1 0,-4-3 0,4 3-8,-1 0 0,1 0 1,0 1-1,0-1 0,-1 1 0,1-1 1,0 1-1,-1 0 0,1 0 0,0 0 0,-1 0 1,1 1-1,0-1 0,-1 1 0,1-1 1,0 1-1,0 0 0,0 0 0,0-1 1,-1 2-1,1-1 0,0 0 0,1 0 0,-1 1 1,0-1-1,-2 3 0,0 0 2,0 1 0,0-1 0,0 1 0,1 0 0,0 0 0,0 0 0,0 0 0,0 0-1,1 1 1,0-1 0,0 1 0,1 0 0,0 0 0,0-1 0,0 1 0,0 0 0,1 0 0,0 0 0,0 0 0,1 0 0,0-1-1,0 1 1,2 9 0,0-7 26,0 0-1,0 0 0,0 0 0,1-1 1,0 1-1,0-1 0,1 0 1,0 0-1,0-1 0,1 1 0,0-1 1,0 0-1,0-1 0,1 0 1,14 9-1,-10-8 2,1-1 1,-1-1-1,1 0 1,1 0-1,-1-1 1,0-1-1,1 0 1,-1-1-1,1 0 0,0-1 1,-1 0-1,1-1 1,-1 0-1,1-1 1,-1-1-1,0 0 1,0 0-1,22-11 1,-22 9-607,-1-1 1,0 0 0,0-1-1,0 0 1,-1-1 0,13-12-1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1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137 563 5520,'0'0'5897,"-6"10"-5474,-20 31 186,3 2-1,-34 85 1,51-109-398,1 1 0,1-1-1,0 1 1,-1 33 0,4-46-137,1 0 0,0 0 1,1 0-1,0 0 0,0 0 1,0 0-1,1 0 0,0-1 1,0 1-1,1 0 0,0-1 1,0 0-1,0 0 0,1 0 1,0 0-1,7 8 1,-9-12-36,-1-1 0,1 1 1,0-1-1,-1 0 1,1 0-1,0 0 1,0 1-1,0-2 1,0 1-1,0 0 1,0 0-1,0-1 1,0 1-1,0-1 1,0 1-1,1-1 0,-1 0 1,2 0-1,0 0 10,0-1 0,-1 0-1,1 0 1,-1 0-1,1 0 1,-1-1 0,1 1-1,-1-1 1,6-3 0,3-4 72,-1 0 1,1-1 0,-1-1 0,9-11 0,-16 17-64,5-6 71,-1-1 0,0 0 0,-1 0 0,9-20 0,8-14 474,-24 46-592,0 0 0,1-1 0,-1 1 0,0 0 0,0 0-1,0-1 1,0 1 0,0 0 0,1 0 0,-1-1 0,0 1 0,0 0-1,1 0 1,-1 0 0,0 0 0,0-1 0,0 1 0,1 0-1,-1 0 1,0 0 0,1 0 0,-1 0 0,0 0 0,0 0-1,1 0 1,-1 0 0,0 0 0,0 0 0,1 0 0,-1 0 0,0 0-1,1 0 1,-1 0 0,0 0 0,0 0 0,1 0 0,-1 0-1,0 0 1,0 1 0,1-1 0,-1 0 0,0 0 0,0 0-1,1 0 1,-1 1 0,0-1 0,0 0 0,0 0 0,1 0-1,-1 1 1,0-1 0,0 0 0,0 0 0,0 1 0,0-1 0,0 0-1,1 1 1,9 21 28,-7-15 20,-2-5-52,6 16 56,1-1-1,1 0 1,0 0-1,19 24 1,-25-38-49,-1 0 0,1 0-1,0 0 1,-1 0 0,1 0 0,0-1 0,1 1 0,-1-1 0,0 0 0,1 0 0,-1 0 0,1-1 0,0 1 0,-1-1 0,1 0-1,0 0 1,0 0 0,0 0 0,0-1 0,0 0 0,0 0 0,0 0 0,0 0 0,0 0 0,0-1 0,-1 0 0,1 1 0,0-2-1,6-1 1,0-3 27,0 0-1,0 0 1,-1-1-1,0 0 1,0 0-1,-1-1 1,0-1-1,0 1 1,-1-1-1,0 0 1,-1-1-1,0 0 1,0 0-1,-1 0 1,0 0-1,-1-1 1,0 0-1,3-18 1,-6 22 9,-1 0 0,0 0 0,0 1 0,-1-1 0,0 0 0,-2-10 0,2 14-24,0 0 0,0 0 0,1 0 1,-2 0-1,1 0 0,0 0 1,-1 1-1,1-1 0,-1 1 1,0-1-1,0 1 0,0-1 1,0 1-1,0 0 0,0 0 1,-4-3-1,6 5-19,-1 0 0,1 0 0,0 0 0,0 0 0,-1 0 0,1 0 0,0 0 0,0 0 0,-1-1 0,1 1 0,0 0 0,0 0 0,0 0 0,-1 0 0,1-1 0,0 1 0,0 0 0,0 0 0,0 0 0,0-1 0,-1 1 0,1 0 0,0 0-1,0-1 1,0 1 0,0 0 0,0 0 0,0-1 0,0 1 0,0 0 0,0 0 0,0-1 0,0 1 0,0 0 0,0 0 0,0-1 0,0 1 0,0 0 0,0-1 0,0 1 0,0 0 0,0 0 0,1 0 0,-1-1 0,0 1 0,0 0 0,0 0 0,0-1 0,0 1 0,1 0 0,-1 0 0,0 0 0,1-1 0,13-6 107,19 0-61,31-12 0,-33 9-31,48-9-1,64 3 8,-141 15-25,0 1 0,1 0 1,-1 0-1,0 0 0,0 0 0,0 0 0,0 1 0,0-1 0,0 0 0,0 1 0,1 0 0,-1-1 0,-1 1 0,1 0 0,0 0 0,0 0 0,0 0 1,0 1-1,-1-1 0,1 0 0,0 1 0,-1-1 0,1 1 0,-1-1 0,0 1 0,0 0 0,1 0 0,-1 0 0,0 0 0,-1-1 0,1 1 1,0 0-1,0 1 0,-1-1 0,1 0 0,-1 2 0,2 9 22,-1-1 0,-1 1 0,0 0 0,-3 24 0,1-19-13,-2 28 41,4 54 1,0-98-54,0 0 0,0 0 0,0-1 0,0 1-1,0 0 1,1 0 0,-1 0 0,1 0 0,-1 0 0,1 0 0,0-1 0,0 1 0,0 0 0,0-1 0,0 1-1,0 0 1,0-1 0,0 1 0,1-1 0,-1 0 0,1 1 0,-1-1 0,2 1 0,0-1 0,-1 0 1,1-1 0,-1 1-1,0-1 1,1 0 0,-1 0-1,1 0 1,-1 0 0,1 0-1,-1 0 1,1-1 0,-1 1 0,1-1-1,-1 1 1,4-2 0,6-4 6,0 0 0,0 0 0,-1-1 0,0 0 0,15-12 0,-4-2 0,0-1 0,-1-1 0,-2 0 0,0-2 0,-2 0 0,0-1 0,18-41 0,1-11 28,34-116 0,-62 169-30,6-17 11,-2 0-1,9-50 1,-21 65-11,0 27-6,0 0 1,-1-1-1,1 1 0,0 0 0,0 0 0,0 0 0,0 0 0,0-1 1,0 1-1,0 0 0,0 0 0,-1 0 0,1 0 0,0 0 0,0 0 1,0 0-1,0-1 0,0 1 0,-1 0 0,1 0 0,0 0 0,0 0 1,0 0-1,0 0 0,-1 0 0,1 0 0,0 0 0,0 0 0,0 0 1,0 0-1,-1 0 0,1 0 0,0 0 0,0 0 0,0 0 0,-1 0 1,1 0-1,0 0 0,0 0 0,0 0 0,0 0 0,-1 1 0,1-1 1,0 0-1,0 0 0,0 0 0,0 0 0,0 0 0,0 0 0,-1 0 1,1 1-1,0-1 0,0 0 0,0 0 0,0 0 0,-4 5 2,0 0 0,1 1-1,0-1 1,0 1 0,-4 10-1,-9 30-10,1 0 1,3 2-1,2-1 0,2 1 0,-3 58 0,10-74-3,-2 2-9,2 0 0,1 1 0,10 61 0,-10-92 16,0-1 0,1 0 1,0 0-1,0 0 0,0 0 0,0 0 1,1 0-1,-1 0 0,1 0 0,-1-1 1,1 1-1,0 0 0,0-1 0,0 0 1,4 4-1,-5-6 3,1 1 1,0 0 0,0-1 0,0 1-1,0-1 1,0 1 0,0-1 0,0 0-1,0 0 1,0 0 0,0 0-1,0 0 1,0 0 0,0-1 0,0 1-1,0 0 1,0-1 0,-1 0 0,1 1-1,0-1 1,0 0 0,0 0 0,-1 0-1,4-3 1,4-2-2,-1 0 1,1-1-1,-1 0 1,0-1-1,-1 0 0,0 0 1,0-1-1,6-10 1,41-81 1,-44 78-2,101-240-46,-47 103 8,-19 34 55,-9 20 133,-36 105-145,0 0 0,0 1 0,0-1 0,0 0 1,0 0-1,0 0 0,1 0 0,-1 0 0,0 0 0,0 1 0,0-1 0,0 0 1,0 0-1,0 0 0,0 0 0,0 0 0,0 0 0,0 0 0,0 0 0,1 1 1,-1-1-1,0 0 0,0 0 0,0 0 0,0 0 0,0 0 0,0 0 0,0 0 1,1 0-1,-1 0 0,0 0 0,0 0 0,0 0 0,0 0 0,0 0 1,0 0-1,1 0 0,-1 0 0,0 0 0,0 0 0,0 0 0,0 0 0,0 0 1,1 0-1,-1 0 0,0 0 0,0 0 0,0 0 0,0 0 0,0-1 0,0 1 1,0 0-1,0 0 0,1 0 0,-1 0 0,0 0 0,0 0 0,0 0 0,0 0 1,0-1-1,3 17 56,-8 243 318,1-187-295,-8 57 298,-41 180 0,52-305-340,0 1 0,0 0 0,1 0 0,-1 0 0,1 0 0,0 0 0,1 5 0,0-10-36,-1 0 1,0 0-1,0 1 1,1-1 0,-1 0-1,0 0 1,0 0 0,1 0-1,-1 1 1,0-1-1,1 0 1,-1 0 0,0 0-1,1 0 1,-1 0 0,0 0-1,1 0 1,-1 0-1,0 0 1,1 0 0,-1 0-1,0 0 1,1 0 0,-1 0-1,0 0 1,0 0-1,1 0 1,-1 0 0,0 0-1,1-1 1,-1 1 0,0 0-1,1 0 1,-1 0-1,0-1 1,0 1 0,1 0-1,-1 0 1,0-1-1,1 1 1,12-11 58,24-31 55,-30 33-92,0-1 1,1 1-1,1 0 1,-1 1-1,1 0 0,1 0 1,-1 1-1,1 0 0,19-9 1,-26 15-23,0 0 0,0 1 0,0-1 0,0 1 0,0 0 0,0 0 0,0 0 1,0 0-1,0 0 0,0 1 0,0-1 0,0 1 0,-1 0 0,1 0 0,0 0 0,0 0 0,-1 0 0,1 1 1,3 2-1,6 4 17,-2 1 0,20 18 0,-19-16-7,86 81 172,-87-80 223,-8-7-1473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1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14640,'0'0'304,"64"13"-328,-7-11-8,8 2 24,8 2 0,-4 1 88,-15-3 0,-3-4 56,-7 0 0,-13 0-40,-8 0 8,-8 0-120,-9 0 16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1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9648,'0'0'688,"78"-8"-568,-18 4-232,9 2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39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1 402 8240,'0'0'6489,"0"-13"-6054,0 2-329,0 3-25,0-1-1,0 1 0,1-1 0,0 1 0,1-1 0,0 1 0,0 0 0,4-10 1,3-2 190,1 0 0,0 1 0,1 0 1,1 0-1,1 1 0,1 1 0,0 0 1,28-25-1,-35 36-193,-4 3 37,0 1 1,0-1 0,0 1-1,0-1 1,1 1 0,-1 0-1,7-2 1,-9 4-87,-1-1 0,1 1 0,0 0 0,0 0 0,-1 0 0,1 0 0,0 0 0,0 0 0,-1 0 0,1 0 0,0 1 0,0-1 0,-1 0 0,1 0 0,0 1 0,-1-1 0,1 0 0,1 1 0,-1 1 5,0-1 0,1 0 0,-1 0 0,0 1 0,0-1 0,0 1-1,0-1 1,-1 1 0,1-1 0,0 1 0,0 2 0,5 17 130,-1 1 1,-2 0-1,0 0 0,-1 1 0,-1-1 1,-2 23-1,0-9 212,6 43 1,-4-69-264,0 0 0,1 0 0,1-1 0,0 1 0,0-1 0,1 0 0,0 0 0,0 0 0,1 0 0,0-1 0,1 0 0,-1 0 0,2 0 0,-1-1 0,16 14 0,-19-19-64,0 0 1,0 0 0,0 0-1,1 0 1,-1 0 0,1 0-1,-1-1 1,1 0 0,0 0 0,-1 0-1,1 0 1,0 0 0,0-1-1,0 0 1,0 0 0,-1 0-1,1 0 1,0 0 0,0-1 0,0 0-1,0 1 1,-1-2 0,1 1-1,-1 0 1,1-1 0,-1 1-1,1-1 1,5-4 0,2-2 71,0 0 0,-1 0 0,1-1 0,-2 0 0,0-1 0,0 0 0,9-13 0,1-9 142,0-1 1,-3 0-1,-1-1 1,-1-1-1,-2 0 0,14-64 1,-19 68-61,-4 14 0,1-1-1,1 0 0,1 1 0,12-26 0,-17 41-188,0 1 0,0 0 0,1-1 1,-1 1-1,0 0 0,1 0 0,-1 0 0,1 0 0,0 1 0,-1-1 0,1 0 0,-1 1 0,1-1 0,0 1 0,0-1 0,-1 1 0,1 0 0,0-1 0,0 1 0,-1 0 0,1 0 0,0 1 0,0-1 0,0 0 0,2 1 0,6 1 67,1 1 0,18 6 0,-3 1 140,0 1 0,-1 1 0,41 27 0,-48-28-79,-13-9-46,0 1 0,-1 0 0,1 0 0,-1 1 0,8 6 0,-11-8-71,0-1 0,0 1 0,0 0 0,0-1 1,0 1-1,0 0 0,-1 0 0,1 0 0,-1 0 1,1 0-1,-1 0 0,0 0 0,1 0 1,-1 0-1,0-1 0,0 1 0,-1 0 0,1 0 1,0 0-1,-1 3 0,-5 14-61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4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1132 6824,'0'0'3585,"1"-11"-2821,3-14-264,1-1 0,1 1-1,1 0 1,1 0 0,2 1 0,15-31 0,-2 18-19,2 1 0,2 1 0,1 1 0,2 2 0,1 0 0,1 3 1,43-32-1,-65 54-307,1 1 1,-1-1-1,1 2 1,1-1-1,-1 2 1,1-1-1,18-3 1,-29 8-149,0 0 1,0 0 0,1 0-1,-1 0 1,0 0-1,0 0 1,0 1 0,0-1-1,1 0 1,-1 1-1,0-1 1,0 1 0,0 0-1,0-1 1,0 1-1,0-1 1,0 1 0,0 0-1,-1 0 1,1 0-1,0 0 1,0 0 0,-1-1-1,1 1 1,0 0-1,-1 1 1,1-1 0,-1 0-1,1 0 1,-1 0-1,0 0 1,1 0 0,-1 2-1,10 42 315,-10-43-320,3 26 170,-2 0 0,-2 0 0,-4 38 0,-1 26 456,4-78-430,-1 3 106,5-16-147,4-8 0,48-78 118,-2 0-124,-44 74-147,6-9 44,1 0-1,26-26 1,-36 41-40,0 0 0,1 1 0,-1-1 0,1 1 0,0 1 0,0-1 0,1 1 0,-1 0 0,1 0 0,-1 1 0,1 0 0,0 0 0,12-1 0,-17 3-15,1 0-1,-1 0 1,0 1-1,1-1 1,-1 1-1,0 0 1,0-1 0,1 1-1,-1 0 1,0 0-1,0 1 1,0-1-1,0 0 1,0 1-1,0-1 1,-1 1-1,1 0 1,0-1-1,-1 1 1,1 0-1,-1 0 1,0 0-1,2 5 1,1 0 14,0 1 0,-1-1 0,0 1 0,0 0-1,2 13 1,-3-4 31,-1 0 0,0 0 0,-1-1 0,-5 30 0,1 22 508,5-74-543,0 0 1,0 0 0,1 1-1,0-1 1,0 1 0,1 0-1,-1-1 1,6-7 0,2-3 5,23-54 46,34-62 22,-65 128-90,-1 1 0,1-1-1,0 1 1,1 0 0,-1 0-1,1 0 1,-1 0 0,1 0-1,0 0 1,0 1 0,0-1-1,1 1 1,-1 0 0,0 0-1,1 0 1,-1 0 0,1 1-1,6-3 1,-9 4-4,-1 0-1,1 0 0,0 0 0,0 0 1,-1 1-1,1-1 0,0 0 1,0 0-1,-1 0 0,1 1 1,0-1-1,-1 0 0,1 0 1,0 1-1,-1-1 0,1 1 0,0-1 1,-1 1-1,1-1 0,-1 1 1,1-1-1,-1 1 0,1-1 1,-1 1-1,1 1 0,11 21 19,-9-16-18,2 5 7,0 1 1,-1 0-1,-1 0 0,3 24 0,2 58 43,-2-8 36,-5-80-42,0 1 1,0 0 0,1-1-1,0 1 1,6 11 0,-8-18-41,0-1 0,1 0 0,-1 1 1,1-1-1,-1 1 0,0-1 0,1 0 1,-1 0-1,1 1 0,-1-1 0,1 0 1,-1 0-1,1 0 0,0 1 0,-1-1 1,1 0-1,-1 0 0,1 0 0,-1 0 1,1 0-1,-1 0 0,1 0 0,0 0 1,-1-1-1,1 1 0,-1 0 0,1 0 1,-1 0-1,1-1 0,20-7 49,-18 6-44,8-5 9,0-1 0,-1 0 0,1-1 0,-1-1 0,-1 1 0,0-2 0,12-16 1,0 1 5,19-28 46,-25 33 8,29-31 0,-30 41 41,-13 11-117,-1 0 1,0 0-1,0-1 1,1 1-1,-1 0 1,0 0-1,1 0 1,-1 0 0,0 0-1,1 0 1,-1 0-1,0 0 1,1 0-1,-1 0 1,0 0-1,1 0 1,-1 0-1,0 1 1,1-1-1,-1 0 1,0 0-1,0 0 1,1 0 0,-1 0-1,0 1 1,0-1-1,1 0 1,0 3 5,0-1 1,0 0 0,0 0 0,0 1-1,0-1 1,-1 1 0,1-1 0,-1 1-1,1 2 1,-1-4-13,8 41 76,3-1 0,16 45 0,-25-79-51,1 0-1,0-1 1,0 1-1,0 0 1,1-1-1,0 0 1,0 0-1,7 8 0,-8-12-11,-1 0-1,0 0 0,1 0 0,-1-1 1,1 1-1,-1-1 0,1 1 0,0-1 1,0 0-1,0 0 0,-1 0 0,1-1 1,0 1-1,0-1 0,0 1 0,0-1 1,0 0-1,0 0 0,0 0 0,0-1 1,0 1-1,0-1 0,3 0 0,2-2-1,-1 0-1,0 0 0,0-1 1,0 0-1,0 0 0,-1 0 0,0-1 1,0 0-1,0 0 0,0-1 0,6-8 1,7-10 32,24-39 1,-40 59-42,7-13 9,-7 10-2,0 1 1,1 1-1,0-1 0,0 0 0,0 1 1,0 0-1,1 0 0,0 0 0,8-6 0,-13 11-5,1 0-1,-1 0 0,1 0 0,-1 0 0,1 0 0,0 1 0,-1-1 0,1 0 0,-1 0 0,1 0 0,-1 0 0,1 1 0,0-1 0,-1 0 0,1 0 0,-1 1 0,1-1 0,-1 0 0,0 1 1,1-1-1,-1 1 0,1-1 0,-1 1 0,0-1 0,1 1 0,-1-1 0,1 1 0,10 18 3,-8-15 0,1 2 0,0 0 0,1-1 1,0 0-1,0 0 0,0 0 0,0 0 1,1-1-1,-1 0 0,1 0 0,0 0 1,1-1-1,-1 0 0,1 0 0,-1-1 1,1 0-1,0 0 0,0 0 0,0-1 1,0 0-1,12 0 0,10-3 24,-1-2-1,1 0 0,33-11 1,83-33-37,-121 40-4,-3-2 6,-17 8 6,-1 0 0,1 0 0,-1 1 0,1 0 0,-1-1 0,1 1 0,0 0 0,6 0 0,-10 4 7,-1-1 0,1 1-1,-1 0 1,0-1 0,0 1 0,0-1-1,-1 1 1,1-1 0,-3 4-1,-5 9 3,3-7-2,1 0 0,0 0-1,0 1 1,1-1 0,0 1-1,1 0 1,0 0 0,0 0 0,1 1-1,-2 12 1,4-21-6,0 1 1,1 0-1,-1 0 0,0-1 0,0 1 0,1 0 1,-1 0-1,1-1 0,-1 1 0,1 0 0,0-1 1,0 1-1,-1 0 0,1-1 0,0 0 0,1 1 1,-1-1-1,0 1 0,0-1 0,3 2 0,-1-1 1,0 0 0,0-1 0,0 0 0,0 0 0,0 1 0,0-2-1,1 1 1,-1 0 0,0-1 0,6 1 0,2-1 1,0-1 0,1 0 0,-1 0 0,0-1-1,18-6 1,-10 0-3,0-1 0,0-1-1,-1-1 1,0-1 0,-1 0-1,25-25 1,-19 16-15,-1-1-1,-1-2 1,-1 0-1,25-41 0,-10 7-32,29-65 0,21-86-69,-73 172 66,-2 0-1,-1-1 1,7-69 0,-16 106 48,0 0 0,0 0 0,1 0 0,-1 1 0,0-1-1,0 0 1,0 0 0,0 0 0,0 0 0,0 0 0,0 0 0,-1 0 0,1 0 0,0 0-1,0 1 1,-1-1 0,1 0 0,0 0 0,-1 0 0,1 0 0,-1 1 0,1-1 0,-2-1-1,1 2 4,0 0-1,1 1 0,-1-1 1,0 0-1,0 0 0,0 1 1,1-1-1,-1 0 0,0 1 1,0-1-1,1 1 0,-1-1 1,0 1-1,1-1 0,-1 1 1,1-1-1,-1 1 0,1-1 0,-2 2 1,-28 42 8,16-18-3,0 1 1,2 1-1,-17 57 0,-11 94 10,37-163-13,-22 141 21,10-49 24,7-41 13,-3 19 106,10-85-161,1-1 1,0 1 0,0-1-1,-1 1 1,1 0 0,0-1 0,0 1-1,0 0 1,0-1 0,0 1-1,0 0 1,0-1 0,0 1-1,0 0 1,0-1 0,0 1-1,0 0 1,0-1 0,1 1-1,-1-1 1,0 1 0,1 0-1,0 0 1,-1-1-2,1 0 0,0 0 0,-1 0 0,1 0 1,0-1-1,-1 1 0,1 0 0,-1 0 0,1-1 0,0 1 0,-1 0 1,1-1-1,-1 1 0,1-1 0,-1 1 0,1 0 0,-1-1 0,1 0 0,31-36 38,-27 29-29,-2 5-7,3-4-6,-1 1 0,1-1 0,1 1-1,-1 0 1,14-9 0,-18 14 0,0 0-1,0 0 0,0 1 1,0-1-1,0 0 1,0 1-1,1-1 1,-1 1-1,0 0 1,0-1-1,0 1 1,0 0-1,1 1 0,-1-1 1,0 0-1,0 0 1,0 1-1,0 0 1,0-1-1,0 1 1,0 0-1,0 0 1,0 0-1,0 0 1,0 0-1,0 0 0,-1 1 1,1-1-1,2 3 1,126 132-135,-111-116-1159,31 25-1,-43-39-672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52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541 1113 4616,'0'0'2969,"-11"-8"-2616,2 1-268,-8-6 225,0 0 0,-31-16 0,40 25-173,0 1 0,-1-1 0,0 1 0,1 1 0,-1-1 0,0 1 0,0 1-1,0 0 1,-16 0 0,-4 1 274,1 2-1,-47 7 0,63-6-294,1 0-1,-1 0 1,0 1-1,1 1 1,0 0-1,0 0 1,0 1-1,-17 13 1,19-13-33,1 1-1,0 0 1,0 1 0,1 0 0,0 1-1,1-1 1,-1 1 0,-5 11 0,10-15-44,0 0 0,0 1 1,0-1-1,1 1 1,0-1-1,0 1 1,0-1-1,1 1 1,-1 0-1,1-1 0,1 1 1,-1 0-1,1-1 1,0 1-1,0-1 1,1 1-1,3 7 1,-3-6-7,1-1 1,0 0 0,1 0 0,-1 0 0,1 0 0,0 0 0,1-1-1,0 0 1,-1 0 0,1 0 0,1-1 0,-1 1 0,1-1 0,0 0-1,0-1 1,0 0 0,0 0 0,1 0 0,-1 0 0,1-1 0,-1 0-1,14 1 1,-3-2 52,-1-1 0,1-1 0,0-1 0,-1 0 1,0-1-1,1-1 0,24-10 0,-31 10-28,0 0 0,-1-1 0,0-1 0,0 1 0,0-2-1,-1 1 1,1-1 0,-2 0 0,1-1 0,-1 0 0,0 0 0,0 0 0,4-11 0,-8 14-10,0-1-1,0 0 1,-1 0 0,0 0-1,-1 0 1,1 0 0,-1-1-1,0 1 1,-1 0 0,1-1-1,-1 1 1,-1-1 0,1 1-1,-1 0 1,0-1-1,-4-11 1,2 8 49,-1 0 1,0 0-1,-1 0 0,0 1 0,0 0 1,-1 0-1,0 0 0,0 0 1,-10-9-1,-6-2 561,32 18-628,0 1-1,1-1 1,-1 0-1,0-1 1,-1 0-1,15-7 0,11-3 33,202-76 392,-178 73-318,-45 13-58,-1 0-1,1-1 0,-1-1 0,14-6 0,-25 9-58,-1 1 0,1 1 0,0-1 0,0 0 0,-1 0 0,1 1 0,0-1-1,0 1 1,0-1 0,0 1 0,0 0 0,0 0 0,0 0 0,0 0 0,-1 0-1,1 0 1,0 1 0,0-1 0,0 1 0,3 1 0,-2-1-2,-1 0 1,0 1-1,0 0 0,0 0 1,0-1-1,0 1 1,-1 0-1,1 1 0,0-1 1,-1 0-1,0 0 0,1 1 1,0 2-1,3 8 15,-2-1-1,1 0 1,-1 1 0,-1 0-1,1 14 1,0 27 66,-3-1 0,-8 70 0,-25 107 199,5-43-136,23-136-82,-3-1 1,-27 95-1,33-140-55,1 1 0,-1 0 0,1-1-1,1 1 1,-1 8 0,-2-10 334,6-13-224,2-7-86,-1 1 0,0-1 0,-1 1 0,-1-1 0,0-19 0,3-14 32,-4 43-71,70-390 530,-63 362-482,1 1-1,2 0 1,1 1-1,1 0 1,2 1-1,29-44 1,-36 64-40,0 1 1,1 1-1,0-1 0,1 2 1,0-1-1,0 1 0,1 1 1,0 0-1,22-10 0,-31 15-15,0 1 0,1 0 0,-1 1 0,1-1 0,-1 0 0,1 1 0,-1-1 0,1 1 0,0 0 0,-1 0 0,1 0 0,-1 0 0,1 0 0,-1 0-1,1 1 1,-1-1 0,1 1 0,-1 0 0,1 0 0,-1 0 0,1 0 0,-1 0 0,0 1 0,0-1 0,0 1 0,0-1 0,0 1 0,0 0 0,0-1 0,0 1 0,-1 0 0,1 0 0,-1 1-1,1-1 1,-1 0 0,2 5 0,-1-2 3,0 1 0,0-1 0,-1 1 0,0 0-1,0-1 1,-1 1 0,1 0 0,-1 0 0,0-1 0,-1 1-1,0 0 1,0 0 0,0-1 0,0 1 0,-4 8 0,1-5 10,0 0 0,0 0 0,-1-1 0,-1 1 0,1-1 0,-1 0 0,-1 0 0,0-1 0,0 0 0,0 0 1,0-1-1,-1 0 0,0 0 0,-1-1 0,-17 9 0,11-6 49,21-11-70,1 0 0,0 1 1,1 0-1,-1 0 0,0 1 1,1 0-1,-1 0 0,1 1 0,8 0 1,-4 1-16,1 0 1,0 1 0,-1 0 0,21 7-1,-21-5 16,1 1 0,-1 0-1,-1 0 1,1 1 0,-1 1 0,0 0-1,-1 0 1,1 1 0,-1 0 0,-1 1-1,0 0 1,0 1 0,-1 0 0,0 0-1,0 1 1,-2 0 0,1 0-1,-1 0 1,8 25 0,-6-13 0,-1 0 0,-2 1 0,0-1 0,-2 1-1,1 44 1,-5-28 3,-1-1 0,-14 69 0,15-102 5,1-2-2,-1-1 1,1 1 0,-1-1-1,0 0 1,0 1 0,0-1-1,0 0 1,-1 0 0,1 0-1,-5 6 1,6-9-2,-1 0 0,1-1 0,0 1 0,-1 0 0,1-1 0,-1 1 0,1-1 0,0 1 0,-1-1 0,1 1 1,0 0-1,-1-1 0,1 1 0,0-1 0,0 1 0,0-1 0,-1 1 0,1-1 0,0 1 0,0-1 0,0 0 0,0 1 0,0-1 0,0 0 0,-7-46 12,2 0-1,3 0 0,2-50 1,21-144 41,-13 172-26,22-89 0,-25 135-25,2 0 0,1 0 0,1 1 0,1 0 0,1 0 0,1 1 0,22-30 1,-30 46-9,0 0 0,1 0 0,0 0 0,0 1 0,1 0 0,-1 0 0,1 0 0,0 1 0,0-1 0,0 1 0,0 1 1,1-1-1,-1 1 0,11-2 0,-14 4 4,0-1 0,0 1 0,0 0-1,0 0 1,0 1 0,0-1 0,0 0 0,0 1 0,0 0 0,0 0 0,-1 0 0,1 0 0,0 0-1,0 0 1,-1 1 0,1-1 0,0 1 0,-1 0 0,0 0 0,1 0 0,-1 0 0,0 0 0,0 0 0,0 1-1,0-1 1,-1 1 0,1-1 0,-1 1 0,1 0 0,-1 0 0,0-1 0,0 1 0,1 6 0,-1-5 2,0 0 1,0 0 0,0 1-1,-1-1 1,0 0 0,0 0-1,0 1 1,0-1 0,-1 0-1,1 1 1,-1-1 0,0 0 0,0 0-1,-1 0 1,-1 4 0,0-1 4,-1-1 0,0 0 0,0 0 0,-1 0 1,1 0-1,-1-1 0,-1 0 0,-7 6 0,0-1 24,0-1-1,-1 0 0,-1-1 0,1-1 0,-1 0 0,-1-2 0,-21 7 0,34-11-19,-13 2 29,15-3-37,1 0 1,0 1-1,-1-1 1,1 0-1,-1 0 1,1 0-1,-1 0 1,1 0-1,0 0 1,-1 0 0,1 0-1,-1-1 1,1 1-1,-1 0 1,1 0-1,0 0 1,-1 0-1,1-1 1,-1 1-1,1 0 1,0 0-1,-1-1 1,1 1-1,0 0 1,-1-1-1,1 1 1,0 0-1,-1-1 1,2 0-2,-1 1 1,0-1-1,1 1 1,-1-1-1,1 0 1,-1 1-1,1-1 1,-1 1-1,1-1 0,0 1 1,-1 0-1,1-1 1,0 1-1,-1 0 1,1-1-1,0 1 1,-1 0-1,1 0 1,0 0-1,0-1 0,-1 1 1,1 0-1,0 0 1,1 0-1,1 0-7,161-52-112,51-4-114,-213 55 230,0 0 0,0 1 0,0-1 0,0 1 0,1-1 0,-1 1 0,0 0 0,0 0 0,0 0 1,1 0-1,-1 0 0,0 0 0,0 1 0,0-1 0,0 1 0,0-1 0,0 1 0,0 0 0,0 0 0,0 0 0,0 0 0,0 0 0,0 0 0,0 1 0,-1-1 1,3 3-1,-1 1-5,1 0 1,-1 0 0,0 1-1,-1-1 1,1 1 0,-1 0-1,0 0 1,1 8 0,5 20-16,-4-14 30,1 0 0,13 31 0,-16-46-8,0 0 0,1 0 0,0 0 0,0 0 0,0 0 0,1-1 0,-1 1 0,1-1 0,0 0 0,1 0 0,-1 0 0,1-1 1,-1 0-1,7 4 0,-10-7 2,-1 1 0,1 0 0,0-1 1,0 1-1,0-1 0,0 1 1,0-1-1,-1 0 0,1 1 0,0-1 1,0 0-1,0 0 0,0 0 0,0 1 1,0-1-1,0 0 0,0 0 1,0 0-1,0-1 0,0 1 0,0 0 1,0 0-1,0 0 0,0-1 1,0 1-1,0-1 0,0 1 0,0 0 1,-1-1-1,1 0 0,0 1 0,0-1 1,0 1-1,-1-1 0,1 0 1,0 0-1,-1 1 0,1-1 0,-1 0 1,1 0-1,-1 0 0,1 0 1,0-1-1,0-3 9,0 1 0,0 0 0,-1-1-1,1 1 1,-1-1 0,0 1 0,0-1 0,-2-6 0,1-1 24,-2 0 0,1 0 0,-2 0-1,-7-20 1,8 25-7,-1 0 1,0 0-1,-1 1 0,1 0 1,-1-1-1,0 2 0,-1-1 0,-11-9 1,9 9 24,0-1 1,-1 2-1,0-1 1,-1 1 0,1 0-1,-1 1 1,0 0-1,-16-4 1,16 9 10,13 5-39,12 8-16,-4-8-7,1 0 1,-1-1-1,1-1 1,0 0 0,0 0-1,0-1 1,0-1 0,0 0-1,23 0 1,-10-1 18,0-2 0,0-1 1,49-9-1,-61 7-6,-1 0 0,0 0 1,1-1-1,-2-1 0,1 0 0,-1 0 1,15-11-1,-3-2 33,0 0 0,22-25 0,-15 4 51,-25 32-59,-1 2 0,1-1-1,0 0 1,1 1 0,-1 0 0,1 0 0,1 1 0,-1 0-1,9-6 1,-14 11-33,1-1-1,-1 1 1,0 0-1,0 0 1,0 0-1,0 0 1,1 0-1,-1 0 1,0 0-1,0 0 1,0 0-1,0 0 1,0 1-1,1-1 1,-1 0-1,0 1 0,0-1 1,0 1-1,0 0 1,0-1-1,0 1 1,0 0-1,0-1 1,-1 1-1,1 0 1,0 0-1,0 0 1,-1 0-1,1 0 1,1 1-1,2 4 7,-1-1-1,0 1 0,1 0 1,1 7-1,3 7 24,-1 1 1,-1-1-1,-1 1 1,4 34-1,-8-48-26,0 1 0,-1-1-1,0 0 1,0 0 0,-1 1 0,0-1-1,0 0 1,-1 0 0,0 0 0,0 0-1,-1 0 1,0-1 0,0 1 0,0-1-1,-1 1 1,0-1 0,-6 7 0,7-10-4,1 0 1,-1 0 0,0-1 0,0 0 0,0 1 0,-1-1 0,1 0 0,0 0 0,-1-1 0,0 1 0,1-1-1,-1 0 1,0 0 0,1 0 0,-1 0 0,0-1 0,0 1 0,0-1 0,0 0 0,0 0 0,-6-2 0,-3-1 30,0 0 0,0-2 0,0 1 0,-22-13 0,-3-1-4,73 37-65,-16-13 29,1 1 1,1-2-1,-1-1 0,1-1 1,0 0-1,0-2 1,0 0-1,0-1 0,0-1 1,0-2-1,-1 0 1,1-1-1,-1 0 0,1-2 1,-2-1-1,1 0 1,-1-1-1,0-1 0,20-14 1,-26 15 30,0-1-1,0-1 1,-1 0 0,-1 0-1,13-16 1,-17 17-13,0 2 28,0-1 0,-1-1 0,0 1 0,0-1 0,-1 0 0,7-18 0,-8 18-4,-1 1 0,1-1-1,10-14 1,2-5-1,-16 27-37,1 1 0,-1-1 1,0 1-1,0 0 0,0-1 1,0 1-1,1-1 0,-1 1 1,0-1-1,0 1 0,1 0 1,-1-1-1,0 1 0,1 0 1,-1-1-1,0 1 0,1 0 1,-1-1-1,0 1 0,1 0 1,-1 0-1,1-1 0,-1 1 1,1 0-1,2 9 4,-5 21 19,-22 199 58,23-221-87,0-1 1,1 1-1,0 0 1,1 0 0,0 0-1,0-1 1,1 1-1,0-1 1,0 1-1,3 7 1,-4-14 6,-1-1 0,1 1 1,0 0-1,0 0 0,-1-1 1,1 1-1,0 0 0,0-1 0,0 1 1,0-1-1,0 1 0,0-1 1,-1 1-1,1-1 0,0 0 1,0 1-1,0-1 0,1 0 0,-1 0 1,0 0-1,0 0 0,0 0 1,0 0-1,0 0 0,0 0 0,0 0 1,0 0-1,0-1 0,0 1 1,0 0-1,1-1 0,34-15 23,-31 14-19,10-7 1,0-1-1,-1 0 0,0 0 0,-1-2 0,19-18 0,55-75 35,-49 56-52,-3 4 10,-2-2-1,-3-2 0,-1 0 1,-3-2-1,30-81 1,-28 49 38,-3-1 1,25-165 0,-46 224-32,-1 10-16,-1 0 0,0 0 0,-1-1 0,-1 1 0,-2-21-1,2 36 12,0-1 0,0 1-1,1-1 1,-1 1-1,0 0 1,-1-1-1,1 1 1,0-1 0,0 1-1,0-1 1,0 1-1,0 0 1,0-1-1,0 1 1,-1-1-1,1 1 1,0 0 0,0-1-1,-1 1 1,1 0-1,0-1 1,0 1-1,-1 0 1,1-1 0,0 1-1,-1 0 1,1-1-1,-1 1 1,1 0-1,0 0 1,-1 0-1,1 0 1,-1-1 0,1 1-1,0 0 1,-1 0-1,0 0 1,0 1-3,0-1 0,0 1 0,0 0 0,0-1 0,0 1 0,0 0 0,0 0 0,0 0 0,0 0 0,0 0 0,0 0 0,0 1 0,-20 36-52,11-9 35,0 0 0,2 0 1,1 1-1,-4 39 0,-2 123-66,12-175 83,1 39-39,2-1-1,11 71 1,32 106 5,-40-216 45,0-1 0,1 1 0,1-1-1,0-1 1,1 1 0,0-1 0,2-1 0,-1 0 0,1 0 0,1-1 0,1 0 0,20 17 0,-26-24-8,0 0 1,1-1-1,-1 0 1,1 0 0,0 0-1,0-1 1,0 0 0,0-1-1,0 1 1,1-2 0,-1 1-1,1-1 1,0 0 0,-1 0-1,1-1 1,0 0 0,-1 0-1,1-1 1,0 0 0,-1 0-1,10-4 1,-3 1 10,-1-1-1,0 0 1,-1-1 0,1 0 0,-1-1 0,0 0 0,-1-1-1,0-1 1,0 0 0,18-19 0,-23 20 0,1 0-1,-2-1 1,1 0 0,-1 0 0,-1 0 0,1 0-1,-1-1 1,-1 0 0,0 0 0,2-11-1,-4 15-12,0 0 0,0-1-1,-1 1 1,1 0 0,-1-1-1,-1 1 1,1 0 0,-1-1-1,0 1 1,-1 0-1,1 0 1,-1-1 0,0 1-1,-1 1 1,0-1 0,0 0-1,-3-5 1,4 9 4,0 0-1,0 0 1,0 0 0,0 0 0,0 0-1,0 1 1,-1-1 0,1 1 0,0 0-1,-1-1 1,1 1 0,-1 0 0,0 1-1,1-1 1,-1 0 0,1 1 0,-1-1 0,0 1-1,0 0 1,1 0 0,-1 0 0,0 0-1,0 0 1,1 1 0,-1-1 0,0 1-1,1 0 1,-1 0 0,1 0 0,-1 0-1,1 0 1,-4 3 0,1-2-1,1 1 1,0-1 0,0 1-1,0 1 1,0-1-1,1 0 1,-1 1-1,1 0 1,0 0-1,0 0 1,0 0-1,0 0 1,1 0-1,0 1 1,0 0-1,0-1 1,-1 8-1,2-6 2,0 1 0,0 0 1,1 0-1,0 0 0,1 0 0,0 0 0,0 0 0,0 0 0,1 0 0,0 0 0,0-1 1,1 1-1,0-1 0,0 0 0,0 0 0,1 0 0,0 0 0,0 0 0,0-1 0,8 8 1,-1-4 15,-1 1 0,1-2 0,1 0 0,-1 0 1,2-1-1,-1 0 0,1-1 0,0-1 0,17 5 0,-15-5 29,0-2 0,0 1-1,1-2 1,-1 0 0,1-1-1,-1-1 1,29-2 0,-35 0-74,-1 1 1,1-1-1,-1 0 1,0-1 0,1 0-1,-2-1 1,1 1-1,0-1 1,-1-1 0,1 1-1,-1-1 1,-1-1-1,1 1 1,-1-1 0,10-11-1,-15 15-55,0 0-1,0 0 1,0 0-1,0 0 1,0 0-1,-1-1 1,1 1-1,-1 0 1,1 0-1,-1-1 1,0-1-1,1-7-3522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53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9144,'0'0'641,"11"3"-268,21 6 176,0-1-1,63 6 1,230-11 2648,-177-4-1717,-88-1-805,40 2 879,-81 5-1133,-16 1-2910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53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11760,'0'0'1936,"59"-56"-2088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42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204 838 4816,'0'0'3546,"-13"0"-3184,-40 1 50,47 0-262,-1 0 1,1 0-1,0 1 1,0 0 0,0 0-1,0 0 1,0 1-1,1-1 1,-1 2-1,1-1 1,-1 0 0,-7 9-1,2-4 198,7-5-248,0 1 0,1-1 1,-1 1-1,1 0 0,0 0 1,0 1-1,0-1 0,1 1 0,0 0 1,0-1-1,0 1 0,0 0 0,0 0 1,1 0-1,0 0 0,0 0 0,1 1 1,-1-1-1,1 0 0,0 0 0,1 0 1,1 10-1,0-2 21,0-1-1,1 0 1,1 0 0,0 0 0,1-1 0,0 1 0,0-1-1,12 17 1,-11-21-20,0 1 0,0-1 0,1 0-1,-1 0 1,2-1 0,-1 0 0,1 0 0,0-1 0,0 1-1,0-2 1,1 0 0,17 7 0,-24-11-82,-1 0 0,1 0 0,0 0 0,0 0-1,0 0 1,0-1 0,0 1 0,-1-1 0,1 1 0,0-1 0,0 1 0,-1-1 0,1 0 0,0 0 0,-1 0 0,1 0 0,-1 0-1,1 0 1,-1-1 0,0 1 0,1 0 0,-1-1 0,0 1 0,0-1 0,0 1 0,0-1 0,0 0 0,0 1 0,1-4 0,2-6 45,0 0 1,0 0-1,3-17 0,-7 26-51,4-17 72,-2 0-1,0-1 1,-1 1-1,-1 0 1,0-1-1,-2 1 1,-5-29-1,4 40-11,-1 0-1,1 0 1,-1 1 0,-10-14-1,1-1 116,12 20-140,-1 0-1,1 0 0,-1 1 1,1-1-1,-1 0 1,0 1-1,0-1 1,1 1-1,-1-1 0,0 1 1,0 0-1,-1 0 1,-1-1-1,0 4 212,9 3-56,9 3 0,-9-7-174,0 0 0,0-1 0,0 1 0,0-1 0,0 0-1,0 0 1,0-1 0,6-1 0,43-12 137,-36 9-114,1 0 3,10-2 126,0-2 1,54-24 0,-76 30-53,-1-1 0,1 1 0,0 1 0,0-1 1,1 1-1,-1 0 0,11 0 0,-17 2-16,21 28 438,-16-19-511,7 7 40,-1 1-1,-1 1 1,15 33 0,19 70 153,-42-116-221,0 1 0,1-1 0,0 0-1,0-1 1,1 1 0,-1-1 0,1 0 0,0 0 0,7 5 0,-9-9-5,-1 1 0,0-1 0,0 1 0,0-1 1,0 0-1,1 0 0,-1 1 0,0-2 1,0 1-1,0 0 0,1 0 0,-1-1 0,0 1 1,0-1-1,0 0 0,0 1 0,4-3 1,1 0 8,0-1 1,0 0 0,11-9 0,-8 4-5,0-1 0,-1 0 0,0-1 0,0 0 0,-1 0 0,-1-1-1,11-21 1,33-93 36,-51 126-48,28-77 46,-4 0 1,-4-2 0,-3 0-1,9-96 1,-29 138-6,0 14 17,-3 36 2,1 1 1,-6 18 0,4 1-38,1 0 0,2 0 0,1 1 0,1-1 0,5 51 0,32 166 95,-20-182-111,26 71 0,-34-116-2,-6-18 1,1 0 1,0-1 0,-1 1-1,2 0 1,-1-1-1,0 1 1,1-1-1,0 1 1,0-1-1,6 6 1,-8-10-6,0 0 0,-1 0 0,1 0 0,0 0 0,-1-1 1,1 1-1,0 0 0,-1 0 0,1-1 0,0 1 0,-1 0 0,1-1 0,-1 1 0,1 0 1,0-1-1,-1 1 0,1-1 0,-1 1 0,1-1 0,-1 1 0,0-1 0,1 0 0,-1 1 0,1-1 1,-1 1-1,0-1 0,0 0 0,1 1 0,-1-1 0,0 0 0,0 0 0,0 0 0,9-25 26,-7 12-1,-1-1 0,0 1 0,0 0 0,-2 0 0,-2-23 0,-2 8 66,-13-47 0,17 75-90,1 0 0,-1 0 0,1 0 1,-1-1-1,1 1 0,0 0 1,0 0-1,0-1 0,0 1 1,0 0-1,0 0 0,0-1 0,0 1 1,0 0-1,1-2 0,0 2-3,0 0 0,0 0 0,0 0 0,0 0 0,0 1 0,0-1 0,0 0 0,0 1 0,0-1 0,1 1 0,-1-1 0,0 1 0,0-1-1,1 1 1,-1 0 0,2 0 0,21-3-11,0 1 0,0 2 0,0 0 0,34 5 0,-25-2 8,233 10-140,-256-14 137,3 1 37,-12 0-23,-1 0-1,0 1 0,0-1 0,1 0 0,-1 0 1,0 0-1,0 0 0,0 1 0,1-1 0,-1 0 1,0 0-1,0 0 0,0 1 0,0-1 0,0 0 0,1 0 1,-1 0-1,0 1 0,0-1 0,0 0 0,0 1 1,0-1-1,0 0 0,0 0 0,0 1 0,0-1 0,0 0 1,0 0-1,0 1 0,0-1 0,0 0 0,0 0 1,0 1-1,0-1 0,0 0 0,0 0 0,-1 1 1,1-1-1,0 0 0,-10 52 140,7-34-112,3-14-27,0 1-1,-1-1 1,1 0 0,1 0 0,-1 1-1,1-1 1,0 0 0,0 0-1,0 0 1,0 0 0,1 0 0,-1 0-1,1 0 1,0 0 0,0-1 0,1 1-1,-1-1 1,1 0 0,4 5 0,-6-7-6,0-1 0,0 1 1,1 0-1,-1-1 1,0 1-1,1-1 0,-1 0 1,1 1-1,-1-1 1,0 0-1,1 0 0,-1 0 1,1 0-1,-1 0 1,1 0-1,-1 0 0,1 0 1,-1-1-1,0 1 1,1-1-1,-1 1 1,1-1-1,-1 1 0,0-1 1,0 0-1,2-1 1,32-21 21,-19 9-18,-1-1 1,-1 0-1,0-1 0,-1 0 1,-1-1-1,0-1 0,17-36 1,-10 12 12,-3-1 0,18-67 0,-16 40-2,-4-1 0,-2 0 0,-4 0 0,-3-1 0,-5-86 0,0 151-14,-5-42 48,5 44-45,-1 1 0,0 0 0,0-1 0,0 1 0,-1 0 0,1 0 0,-1 0 0,-2-4 1,3 8-6,1 0 1,-1 0 0,1 0 0,0 0 0,-1 0 0,1 1-1,-1-1 1,1 0 0,0 0 0,-1 0 0,1 1-1,0-1 1,-1 0 0,1 1 0,0-1 0,-1 0 0,1 0-1,0 1 1,0-1 0,-1 1 0,1-1 0,0 0 0,0 1-1,0-1 1,0 1 0,0-1 0,-1 0 0,1 1 0,0 0-1,-6 15 5,0 5 0,2 0-1,0 1 1,-1 37-1,7 68-6,-1-98 3,5 104 7,5 0 0,34 150 0,-39-259 96,2-1 0,18 42 0,-25-63-92,0-1 0,0 1 0,0-1 0,0 1 0,0-1 0,0 1 0,0-1 0,1 0 0,-1 1 0,1-1 0,-1 0 0,1 0 0,-1 0 1,1 0-1,-1-1 0,1 1 0,0 0 0,1 0 0,1 0 10,1 0 0,-1 0 0,0-1 0,1 1 0,-1-1 0,1 0 0,5-1 0,-2 0 13,0-1-1,0 0 1,0 0-1,-1 0 1,1-1-1,-1 0 1,14-8 0,-9 2 26,-1-1 1,0 0 0,-1-1-1,0 0 1,-1-1 0,8-13 0,-9 11 9,0 0 1,-1 0 0,-1 0-1,5-16 1,-10 18-30,-1 11-37,0 0 0,-1 0 0,1 0-1,0 0 1,0 0 0,0 0 0,0 0 0,0 0 0,1 0 0,-1 0 0,0 0 0,0 0 0,1 0 0,-1 0 0,0 0 0,1 0 0,-1 0 0,1 1-1,-1-1 1,1 0 0,0 0 0,-1 0 0,2 0 0,-2-1-1,0 0 0,0 1 0,0-1 0,1 0 0,-1 1 0,0-1 0,1 0 0,-1 1 0,2-4 0,7-22-4,-5 21 0,-2 3 0,-1-1 0,2 1 0,-1 0 0,0 0 0,0 0 0,1 0 0,4-4 0,-5 6 0,-1 1 0,0-1 0,0 1 0,0-1 0,0 1 0,1 0 0,-1-1 0,0 1 0,0 0 0,1 0 0,-1 0 0,0 0 0,0 0 0,1 0 0,-1 0 0,0 1 0,1-1 0,-1 0 0,0 1 0,0-1 0,0 0 0,0 1 0,1 0 0,-1-1 0,0 1 0,0 0 0,0-1 0,0 1 0,1 1 0,2 2 0,0 0 0,0 0 0,-1 0 0,1 1 0,-1-1 0,0 1 0,0 0 0,-1 0 0,4 7 0,16 52 0,-20-55 0,0-4 2,0 1 0,-1 0 0,1 0-1,-1 0 1,-1 0 0,1 0 0,-1 0 0,-1 0 0,1 0-1,-2 11 1,1-14 4,-1 0 1,1 0-1,0 0 0,-1-1 0,1 1 0,-1 0 1,0-1-1,0 0 0,0 1 0,0-1 0,0 0 1,0 0-1,-1 0 0,1 0 0,-1 0 0,0 0 1,1-1-1,-1 0 0,0 1 0,0-1 0,0 0 1,-4 1-1,-1-1 13,0 0 0,0 0 0,1-1 0,-1 0 0,0 0 1,0-1-1,0 0 0,0-1 0,1 1 0,-12-5 0,2 1 31,17 5-49,-1 0 0,1 0 1,0 0-1,0 0 0,0 0 0,-1-1 1,1 1-1,0 0 0,0 0 0,0 0 1,0 0-1,0-1 0,-1 1 1,1 0-1,0 0 0,0 0 0,0-1 1,0 1-1,0 0 0,0 0 0,0-1 1,0 1-1,0 0 0,0 0 1,0-1-1,0 1 0,0 0 0,0 0 1,0-1-1,0 1 0,0 0 0,0 0 1,0 0-1,0-1 0,0 1 0,0 0 1,0 0-1,0-1 0,0 1 1,1 0-1,-1 0 0,0 0 0,0-1 1,0 1-1,0 0 0,1 0 0,-1 0 1,0 0-1,0 0 0,0-1 0,1 1 1,-1 0-1,0 0 0,1 0 1,11-10 44,-3 6-30,0 0 0,0 0 1,0 1-1,1 1 0,-1 0 1,1 0-1,-1 1 0,20-1 1,6 3 55,39 6 0,-47-4-31,-12-2-98,1 1 0,-1 1 0,0 0 0,0 1 0,0 1 0,0 0 1,-1 1-1,17 9 0,-18-4-497,-8-6-3062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43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13056,'0'0'1153,"16"5"-1026,42 8 93,89 8 0,34-12 692,-110-6-337,-20 2-2002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43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9344,'0'0'1552,"88"-38"-1840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44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1 611 7264,'0'0'1888,"16"-4"-1442,0 0-307,-3 2-3,1-2-1,-1 0 1,-1 0-1,1-1 1,21-12-1,-14 3 180,0 0-1,-1 0 1,-1-2-1,-1 0 1,0-1-1,-1-1 1,-1-1-1,0 0 0,-2-1 1,0 0-1,-1-1 1,15-39-1,-15 33 164,-7 16-117,0 0-1,-1 0 1,0 0 0,-1-1 0,0 1 0,0-1-1,0-18 1,-3 30-339,1 0 0,-1 0 0,0-1 0,0 1 0,0 0 0,0 0 0,0-1 0,0 1 1,0 0-1,0 0 0,0-1 0,0 1 0,0 0 0,0 0 0,0-1 0,0 1 0,-1 0 0,1 0 0,0-1 0,0 1 0,0 0 0,0 0 0,0-1 0,-1 1 0,1 0 0,0 0 0,0 0 0,0 0 0,0-1 0,-1 1 0,1 0 0,0 0 1,-1 0-1,-5 6 467,-7 16-161,9-13-280,1 1 0,0-1 0,1 1 1,0 0-1,1 0 0,0 0 0,0 0 1,1 0-1,0 0 0,1 0 0,0-1 1,1 1-1,5 18 0,-6-24-17,0 0 0,1 1-1,-1-1 1,1 0-1,0 1 1,1-1 0,-1 0-1,1-1 1,-1 1 0,1 0-1,0-1 1,1 0 0,-1 1-1,0-1 1,1 0-1,0-1 1,0 1 0,0-1-1,0 0 1,0 0 0,0 0-1,1 0 1,-1-1 0,0 1-1,1-1 1,-1 0 0,1-1-1,0 1 1,-1-1-1,1 0 1,7-1 0,-7 1 6,0-2 0,0 1 0,0 0 0,0-1 0,0 0 1,0 0-1,0-1 0,-1 1 0,1-1 0,-1 0 0,0 0 0,6-6 0,4-4 34,-1-1-1,11-16 0,-15 19-26,42-64 169,-42 59-129,1 0 0,0 1 0,1 0 0,1 1-1,0 0 1,26-22 0,-37 36-75,0-1 1,-1 0-1,1 1 0,0-1 0,0 1 1,-1-1-1,1 1 0,0-1 0,0 1 1,0-1-1,0 1 0,0 0 1,0 0-1,-1-1 0,1 1 0,0 0 1,0 0-1,0 0 0,0 0 0,0 0 1,0 0-1,0 0 0,0 0 1,0 0-1,0 1 0,0-1 0,0 0 1,0 1-1,0-1 0,-1 1 1,1-1-1,0 1 0,0-1 0,0 1 1,-1-1-1,1 1 0,0 0 0,-1-1 1,1 1-1,0 0 0,-1 0 1,1-1-1,-1 1 0,1 0 0,0 1 1,2 6 24,-1-1-1,1 1 1,-1-1 0,2 15 0,-1-7 33,18 67 434,-18-85-460,0 0 1,-1 1-1,1-1 0,-1 0 1,0 0-1,2-5 0,18-33 77,-6 7-3,2 1 0,1 0 0,43-54 0,-61 85-105,1 0 0,-1 1 1,1-1-1,-1 1 0,1-1 1,0 1-1,0 0 0,0 0 1,-1 0-1,1 0 1,0 0-1,0 0 0,0 0 1,0 1-1,1-1 0,-1 1 1,0-1-1,0 1 0,0 0 1,0 0-1,4 0 1,-3 1 0,1 0 1,-1 0 0,1 0 0,-1 0-1,0 1 1,0 0 0,1-1 0,-1 1 0,0 0-1,-1 1 1,6 4 0,3 5 15,0 0 1,-1 1-1,-1 0 1,12 22-1,9 20 195,40 111-1,-68-162-259,-1 1 1,1-1-1,0 0 1,0 0-1,1 0 1,4 6-1,-4-12-573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5:44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11952,'0'0'1032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7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1180 6520,'0'0'5254,"13"3"-4642,-4-1-475,-4 0-75,1-1 0,-1 1 1,0-1-1,1-1 0,6 1 0,-9-1-22,-1 0-1,1 0 0,-1-1 0,0 1 1,1-1-1,-1 1 0,0-1 0,0 0 1,1 0-1,-1 0 0,0 0 0,0 0 1,0-1-1,0 1 0,0-1 0,0 1 1,-1-1-1,4-3 0,3-6 191,0-1 1,0 0-1,-1 0 0,-1-1 0,5-13 0,21-70 1000,-32 95-1226,23-100 1185,-17 67-156,21-63-1,-26 93-870,1 1 0,-1-1-1,1 0 1,0 1-1,0-1 1,0 1-1,1 0 1,-1 0 0,1 0-1,5-6 1,-6 8-119,-1 0-1,1 1 1,0-1 0,-1 0 0,1 0 0,0 1 0,-1-1 0,1 1 0,0-1-1,0 1 1,-1 0 0,1 0 0,0 0 0,0 0 0,0 0 0,-1 0-1,1 0 1,0 0 0,0 1 0,-1-1 0,1 1 0,0 0 0,0-1 0,-1 1-1,4 2 1,4 3 35,0 1 0,0 0 1,0 0-1,-1 1 0,0 0 0,0 1 0,-1 0 0,0 0 0,-1 0 0,0 1 0,0 0 0,6 18 0,1 4 118,-1 2-1,12 60 1,-24-94-196,6 26 214,4 50-1,-10-68-156,0-1 0,0 0-1,0 1 1,-1-1 0,0 0-1,-1 1 1,0-1 0,0 0-1,0 0 1,-1-1 0,-6 13 0,8-18-39,0 1 1,-1 0 0,1-1-1,0 1 1,-1-1 0,1 1 0,-1-1-1,1 0 1,-1 0 0,0 0 0,1 0-1,-1 0 1,0 0 0,0 0 0,0 0-1,0-1 1,1 1 0,-4 0-1,1-1 17,-1 0-1,1 0 0,0 0 0,0 0 0,0-1 0,0 1 0,0-1 0,-7-2 0,0-2 51,0 0-1,0 0 1,1-1-1,0 0 0,-14-10 1,15 9-33,-3-4 290,12 10-335,1 1 1,-1-1-1,1 0 0,-1 1 1,1-1-1,-1 1 0,1-1 1,-1 1-1,1-1 0,0 1 1,-1 0-1,1-1 0,-1 1 1,1 0-1,0-1 0,-1 1 1,1 0-1,0 0 0,0 0 1,-1-1-1,1 1 0,0 0 1,-1 0-1,3 0 0,69-14 65,-34 7-57,0-1 1,-1-2 0,0-1 0,52-24 0,-55 15 4,-1-1 1,-2-1-1,0-2 1,-1-1-1,-1-2 1,-2-1-1,25-31 1,-43 48 2,1 1 1,-1 0-1,2 0 0,-1 1 1,1 0-1,1 1 0,21-12 0,-31 20-17,-1-1 0,1 0-1,0 1 1,-1 0-1,1-1 1,0 1-1,-1 0 1,1 0-1,0 0 1,0 0 0,-1 0-1,1 0 1,0 1-1,-1-1 1,1 1-1,0-1 1,-1 1-1,1-1 1,0 1 0,-1 0-1,1 0 1,-1 0-1,1 0 1,-1 0-1,0 0 1,1 0-1,-1 0 1,0 1 0,0-1-1,0 0 1,2 3-1,1 4 9,1 0 0,-1 0-1,-1 0 1,5 15 0,-7-21-13,9 31 49,-1-1 0,-2 2-1,-2-1 1,0 1-1,-1 51 1,7-99 15,24-46 4,-20 31-53,1 1 0,1 0 1,2 2-1,42-48 1,-58 72-18,-1 0 0,1 0 0,-1 0 1,1 0-1,0 1 0,0-1 0,0 1 0,0 0 1,0 0-1,0 0 0,0 0 0,0 0 0,0 1 1,0 0-1,1-1 0,-1 1 0,0 0 0,5 1 0,-6-1 5,0 1 0,0-1-1,0 1 1,0-1-1,0 1 1,0 0 0,-1 0-1,1 0 1,0 0-1,0 0 1,-1 0-1,1 1 1,-1-1 0,1 0-1,-1 1 1,1-1-1,-1 1 1,0 0-1,0-1 1,0 1 0,0 0-1,0 0 1,0 0-1,0 0 1,-1-1 0,1 1-1,-1 0 1,1 0-1,-1 3 1,1 3 12,-1 0 0,-1 0 0,1 0 0,-4 15 0,-2 19 241,7-44-244,0 0 0,0-1 0,0 1 1,0 0-1,1 0 0,-1 0 0,0 0 0,1 0 0,0 0 0,-1 0 0,1 0 0,4-3 1,2-3 11,5-8 3,-3 3-15,0 2 0,0-1 0,1 1 0,0 1 0,15-10 0,-24 18-15,0 0 0,1 1-1,-1 0 1,1-1 0,0 1-1,-1 0 1,1 0 0,0 0-1,0 1 1,-1-1 0,1 1 0,0-1-1,0 1 1,0 0 0,0 0-1,0 0 1,0 1 0,-1-1 0,1 1-1,0-1 1,0 1 0,0 0-1,-1 0 1,1 0 0,0 1-1,-1-1 1,1 0 0,-1 1 0,0 0-1,1 0 1,-1 0 0,0 0-1,3 4 1,3 3-3,-1 0-1,-1 1 1,0 0 0,8 18-1,-10-19 15,1 1 1,0-1-1,1 0 0,-1-1 0,2 1 0,9 9 0,-13-15-7,0-1-1,0 0 0,1 1 0,-1-2 0,1 1 0,-1 0 0,1-1 0,0 1 1,0-1-1,-1 0 0,1 0 0,0-1 0,0 1 0,0-1 0,0 0 0,0 0 0,0 0 1,0 0-1,0-1 0,0 0 0,0 0 0,0 0 0,3-2 0,11-3 5,-2-1 0,1-2 0,26-16 0,-31 18-6,29-20 0,38-34 0,-49 37 0,26-14-24,-47 35-21,-11 10 33,-13 12 35,14-18-20,-33 42 77,1 2 0,-37 68-1,68-109-64,-1 0 0,1 1 1,0 0-1,0-1 0,0 1 0,1 0 0,0 0 0,0 0 0,0 0 1,0 8-1,1-13-14,0 1 0,0-1 0,1 0 0,-1 0 0,0 1 0,0-1 0,1 0 0,-1 0 0,0 0 0,1 0 0,-1 0 0,0 0 0,1 1 0,-1-1 0,0 0 0,1 0 0,-1 0 0,0 0 0,1 0 0,-1 0 0,0 0 0,1 0 0,-1 0 0,0-1 0,1 1 0,-1 0 0,0 0 0,1 0 0,-1 0 0,0 0 0,1-1 0,-1 1 0,0 0 0,1 0 0,-1 0 0,0-1 0,0 1 0,0 0 0,1-1 0,12-8 9,-6 2-15,1-1 0,-2 0-1,1 0 1,-1-1 0,0 0-1,-1 0 1,0 0 0,0 0-1,-1-1 1,6-19 0,-8 23 1,0 0 0,1 0 1,0 0-1,0 0 0,1 1 0,0-1 1,0 1-1,0 0 0,6-6 0,-9 11 6,-1 0-1,1-1 0,0 1 1,0 0-1,-1-1 0,1 1 1,0 0-1,-1 0 0,1 0 1,0 0-1,0 0 0,-1 0 1,1 0-1,0 0 0,0 0 1,-1 0-1,1 0 0,0 0 1,0 0-1,-1 1 0,1-1 1,0 0-1,-1 0 0,1 1 1,0-1-1,0 1 0,18 17 33,-13-11-28,11 10 15,1 0 0,1-2 0,0 0-1,40 23 1,-52-34-16,0 0 0,0-1 0,0 0 0,0-1 1,0 1-1,1-1 0,-1-1 0,1 1 0,0-2 0,-1 1 0,1-1 0,0 0 0,-1 0 0,1-1 0,0 0 0,-1 0 1,1-1-1,-1 0 0,14-6 0,-9 2 2,0-2 0,-1 1 0,-1-2 0,1 1 0,-1-1 0,-1-1 0,1 0 0,-2 0 0,0-1 0,0 0 0,0 0 0,7-18 0,6-16 5,31-91 1,-52 135-13,29-101-8,-5-1 0,-4-1 0,11-169 0,-31 269 10,1-1 1,-1 0-1,-1 1 1,1-1-1,-1 1 1,-1-7-1,2 10-2,0 1 0,0 0 0,0 0 0,-1 0 0,1 0 0,0 0 0,0 0 0,0 0 0,0-1 0,0 1 0,0 0 0,0 0 0,0 0 0,-1 0 0,1 0 0,0 0 0,0 0 0,0 0 0,0 0 0,0 0 0,-1 0 0,1 0 0,0 0 0,0 0 0,0 0 1,0 0-1,-1 0 0,1 0 0,0 0 0,0 0 0,0 0 0,0 0 0,0 0 0,-1 0 0,1 0 0,0 0 0,0 0 0,0 0 0,0 0 0,0 0 0,0 0 0,-1 0 0,1 0 0,0 1 0,0-1 0,0 0 0,0 0 0,0 0 0,0 0 0,0 0 0,0 0 0,0 1 0,-1-1 0,1 0 0,0 0 0,0 0 0,0 0 0,0 1 0,-6 9-10,-3 8 1,2 0 1,0 1 0,1 0-1,1 1 1,-3 25 0,-6 102-18,11-75-17,6 78 0,0-118 33,2 0-1,0 0 0,2 0 1,21 56-1,-26-82 6,0-1 0,1 0 1,-1 1-1,1-1 0,1 0 0,-1 0 0,1-1 1,0 1-1,0-1 0,7 7 0,-8-9 4,0 0 1,0 0-1,0-1 0,0 1 0,1-1 1,-1 0-1,0 0 0,1 0 0,-1 0 1,0-1-1,1 1 0,-1-1 0,1 0 1,-1 0-1,1 0 0,-1-1 0,0 1 1,1-1-1,4-1 0,1-1-3,1-1-1,-1 0 1,0-1 0,0 0 0,0 0-1,-1-1 1,0 0 0,0 0-1,0-1 1,12-14 0,-2 0-3,-1-1 0,24-42 0,-19 26-5,-2-1 0,-1-1 0,-3-1 0,-1 0 1,-2-1-1,-1-1 0,-3 0 0,-2 0 0,-1-1 0,-2 1 0,-3-1 0,-1 0 0,-6-46 0,6 87 14,0 0-1,-1 0 1,0 0 0,1 1-1,-1-1 1,0 0-1,0 0 1,0 0-1,-1 1 1,1-1-1,-1 0 1,1 1-1,-1-1 1,0 1-1,0 0 1,-4-4-1,5 5 1,-1 1 0,0-1 0,1 0 0,-1 1 0,0-1 0,1 1-1,-1 0 1,0-1 0,0 1 0,1 0 0,-1 0 0,0 0 0,0 0-1,1 0 1,-1 1 0,0-1 0,1 1 0,-1-1 0,0 1 0,1-1 0,-1 1-1,0 0 1,1 0 0,-1 0 0,1 0 0,-1 0 0,1 0 0,-2 2-1,-7 5 6,1 1 0,0 0 0,1 0 0,-1 1-1,2 1 1,0-1 0,0 1 0,1 0-1,0 1 1,-8 24 0,3-3-7,2 0-1,-9 66 1,14-62 9,1 0 0,3 0-1,0 0 1,3 0 0,1 0 0,9 37 0,-6-44 12,2 1 0,1-1 0,1-1-1,1 0 1,2-1 0,1 0 0,25 35 0,-34-54 3,1-1 0,0 1 0,1-1 0,0-1 0,0 0 0,0 0 0,14 8 0,-18-12-14,1-1 0,-1 0 1,1 0-1,0 0 0,0 0 1,0-1-1,0 0 0,0 0 1,0 0-1,0-1 0,0 1 1,0-1-1,0 0 0,0-1 0,0 1 1,0-1-1,7-2 0,-1-1 8,0 0 0,0-1-1,-1 0 1,0-1-1,0 0 1,0-1 0,0 0-1,-1 0 1,-1-1-1,10-10 1,-7 5 14,0 0-1,-1-1 1,0 0-1,-1-1 1,-1 0 0,9-22-1,-16 32-20,1 0 0,-1 0 0,0 0 0,0-1 0,-1 1 1,0 0-1,0 0 0,0-1 0,0 1 0,-1 0 0,0 0 0,0 0 0,0-1 0,-1 1 0,-2-6 0,2 9-5,1 0-1,0 1 0,0 0 1,-1-1-1,1 1 0,-1 0 1,0 0-1,1-1 0,-1 1 1,0 1-1,1-1 0,-1 0 1,0 0-1,0 1 0,0-1 1,0 1-1,0-1 0,0 1 1,0 0-1,0 0 0,0 0 0,0 0 1,0 0-1,-3 1 0,3-1-2,0 0-1,0 0 1,0 1-1,0-1 0,1 1 1,-1-1-1,0 1 0,0 0 1,0 0-1,1 0 1,-1 0-1,1 0 0,-1 0 1,0 0-1,1 0 1,0 1-1,-1-1 0,1 1 1,0-1-1,0 1 0,0-1 1,0 1-1,0 0 1,0-1-1,0 1 0,0 2 1,-1 9-2,1 0 1,0 0 0,1 0 0,1 0-1,0 1 1,1-1 0,0 0 0,1-1-1,9 25 1,-11-33-2,1-1 0,1 1 0,-1-1 1,0 0-1,1 1 0,0-1 0,-1 0 0,1-1 0,0 1 0,1-1 0,-1 1 0,0-1 1,1 0-1,-1 0 0,1 0 0,0-1 0,0 1 0,-1-1 0,1 0 0,0 0 0,0 0 1,0-1-1,0 1 0,0-1 0,0 0 0,0 0 0,1 0 0,-1-1 0,0 0 0,0 1 1,-1-1-1,1-1 0,0 1 0,0 0 0,5-4 0,4-4 17,-1 0 1,-1-1-1,1-1 1,11-14-1,16-14 31,-37 37-43,0 0 0,-1 1 0,1-1 0,0 1 0,0 0 0,0 0 0,0 0 0,0 0 0,0 0 0,0 0 0,1 0 0,-1 0 0,0 1 0,0 0 0,1-1 0,-1 1 0,0 0 0,0 0 0,1 0 0,-1 0 0,0 0 0,1 1 0,3 0 0,0 2 28,0 0 1,0 0 0,0 1 0,0 0 0,-1 0 0,7 6 0,12 8 197,-18-14-140,0-1 0,1-1 1,-1 1-1,1-1 0,-1-1 0,1 1 1,0-1-1,0 0 0,-1 0 1,1-1-1,14-1 0,-18 1-40,-1 0-106,0-1 0,-1 1 0,1-1 0,0 0 0,-1 0-1,1 0 1,-1 0 0,1 0 0,-1 0 0,2-2 0,3-1-4327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1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49 9344,'0'0'9639,"-1"17"-9180,-9 113 480,9-110-471,4 39 1,-2-53-337,-1 0-1,1 0 1,1 0 0,-1 0-1,1-1 1,0 1 0,1-1-1,-1 1 1,1-1 0,0 0-1,5 7 1,-7-11-96,1 1 1,-1-1-1,1 0 1,-1 0-1,1 0 1,0 0-1,-1 0 1,1 0-1,0 0 1,0-1-1,0 1 1,-1 0-1,1-1 1,0 0-1,0 1 1,0-1-1,0 0 1,0 0-1,0 0 1,0 0-1,0-1 1,0 1-1,0 0 1,0-1-1,-1 1 1,1-1-1,0 0 1,0 0-1,0 1 1,-1-1-1,1 0 1,0 0-1,1-2 1,6-4 61,0 0 0,-1-1 0,1 1 0,9-13 0,-2-1 51,0-1 0,-2 0 1,20-37-1,26-77 500,-58 129-591,-1 5-27,-1 0 0,1 0-1,0 0 1,-1 0 0,1 0 0,0 0 0,0 1 0,0-1 0,0 0 0,1 0 0,-1 1 0,0-1 0,1 1-1,-1-1 1,1 1 0,0-1 0,-1 1 0,1 0 0,0 0 0,2-1 0,-3 2-10,-1 1 1,1-1 0,0 0-1,0 1 1,-1-1 0,1 1-1,-1-1 1,1 1 0,-1 0-1,1-1 1,-1 1-1,1 0 1,-1-1 0,1 1-1,-1 0 1,0-1 0,1 1-1,-1 0 1,0 0 0,0-1-1,1 1 1,-1 0-1,0 0 1,0 1 0,5 26 135,-4-27-139,4 46 186,-1 1-1,-4 49 1,-14 99 325,-7-52-102,16-119-299,-1 0 1,-2-1-1,-16 39 0,21-58-80,0 0 0,0 0 0,0 0-1,0 0 1,-1 0 0,0-1 0,0 1 0,0-1 0,0 0 0,-1 0 0,1-1 0,-1 1 0,-10 4 0,13-7-25,-1 0 1,0 0-1,1-1 1,-1 1 0,0-1-1,0 1 1,1-1 0,-1 0-1,0 0 1,0 0 0,0 0-1,0-1 1,1 1 0,-1-1-1,0 0 1,1 0-1,-1 0 1,0 0 0,1 0-1,-1 0 1,1-1 0,-1 1-1,1-1 1,0 0 0,0 1-1,0-1 1,0 0-1,0-1 1,-3-3 0,-3-5 25,0 0 0,1 0 1,0-1-1,1 1 0,0-2 1,1 1-1,0-1 0,1 1 1,1-1-1,0 0 0,-2-20 1,4 27-39,1-1 0,0 0 0,0 0 0,0 0 0,1 0 0,0 1 0,0-1-1,1 0 1,0 1 0,0-1 0,0 1 0,1 0 0,0-1 0,0 1 0,1 1 0,-1-1 0,1 0 0,1 1 0,-1 0 0,1 0 0,0 0 0,0 0 0,0 1 0,9-6 0,12-4 11,1 1-1,0 1 0,1 1 0,0 2 0,0 1 0,1 1 1,0 1-1,34-2 0,-57 8-20,0 0 0,0 0 0,1 1 0,7 1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9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1 217 6520,'0'0'7649,"10"8"-6946,-2-2-561,-2-2-32,0 0 0,0 1 0,-1 0 1,1 0-1,-1 1 0,0-1 0,-1 1 0,1 0 0,-1 0 0,7 14 0,5 26 742,-9-26-198,0-1 0,13 23 0,7 6 1258,-26-48-1884,-1 0 0,0 0-1,0 0 1,1 0-1,-1 0 1,0 0 0,0 0-1,1 0 1,-1 0-1,0 0 1,0 0 0,1-1-1,-1 1 1,0 0-1,0 0 1,1 0 0,-1 0-1,0 0 1,0-1-1,0 1 1,1 0 0,-1 0-1,0 0 1,0 0-1,0-1 1,0 1 0,1 0-1,-1 0 1,0-1-1,0 1 1,0 0 0,0 0-1,0-1 1,0 1-1,0 0 1,0 0 0,0-1-1,0 1 1,6-12 214,0-25 104,2-47-1,-1 10-105,-1 20-64,-5 32-85,0 1 0,2-1 0,1 1 1,1 0-1,0 0 0,12-26 0,-16 45-70,0 0-1,0 0 0,0 0 0,0 0 0,1 0 1,-1 0-1,0 0 0,1 0 0,0 0 1,-1 1-1,1-1 0,0 1 0,0-1 1,0 1-1,0 0 0,0-1 0,0 1 1,1 0-1,-1 0 0,0 1 0,0-1 1,1 0-1,-1 1 0,0 0 0,1-1 1,-1 1-1,1 0 0,-1 0 0,0 0 1,1 1-1,-1-1 0,1 0 0,-1 1 0,0 0 1,3 1-1,7 2 69,-1 2 0,0 0-1,-1 0 1,1 1 0,12 11 0,-12-9-8,-5-5-7,0-1 1,0 1-1,0-1 1,0 0-1,0 0 1,1-1-1,9 3 1,-15-5-142,-1 0 1,0 1-1,1-1 1,-1 0-1,0 1 1,1-1-1,-1 0 1,0 1-1,0-1 1,1 1-1,-1-1 1,0 1-1,0-1 1,0 0-1,0 1 1,0-1-1,1 1 1,-1-1-1,0 1 1,0-1-1,0 1 1,0-1-1,0 1 1,-1-1-1,1 1 1,0-1-1,0 1 1,0-1-1,0 0 1,0 1-1,-1-1 1,1 1-1,0-1 1,0 1-1,-1-1 1,1 1-1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9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10656,'0'0'5656,"4"14"-4817,35 118 1921,-30-90-172,-9-42-2402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09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10656,'14'0'722,"59"-3"391,75-14 0,-57 6-81,-21 2-159,57-5 1209,-77 5-1340,-32 4-2891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13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 6424,'0'0'3082,"0"13"-2204,3 194 1813,0 5-446,-5 96 1876,-1-291-3198,7-31 76,4-8-871,2 1-1,0 0 0,1 1 1,1 0-1,20-25 0,-28 40-109,1 1 0,1-1-1,-1 1 1,1 0-1,-1 0 1,1 0 0,0 1-1,0 0 1,1 0 0,-1 0-1,1 1 1,-1 0-1,1 1 1,0-1 0,0 1-1,-1 0 1,10 1-1,-3 0 8,0 1-1,1 0 0,-1 1 1,-1 0-1,1 1 0,0 0 1,-1 1-1,13 6 0,-18-7 0,0 1-1,0-1 0,-1 1 0,1 0 0,-1 1 1,0 0-1,9 9 0,-13-12-12,0 0 0,-1-1-1,0 1 1,1 0 0,-1 0 0,0 1 0,0-1-1,0 0 1,0 0 0,0 0 0,-1 1 0,1-1-1,-1 0 1,0 1 0,1-1 0,-1 1-1,0-1 1,0 0 0,0 1 0,-1-1 0,1 0-1,-1 1 1,1-1 0,-1 0 0,0 1 0,0-1-1,0 0 1,-1 3 0,-3 1 22,1 0 0,-1 0 0,0-1 0,0 1 0,0-1 0,-1-1 0,1 1 0,-1-1-1,-1 0 1,1 0 0,0 0 0,-1-1 0,0 0 0,-10 3 0,6-3 26,0 0-1,0 0 0,0-1 1,-1 0-1,1-1 1,0-1-1,-1 0 1,-18-2-1,24 2 1,-1-1 0,1-1-1,0 1 1,0-1 0,1 0 0,-1 0 0,0-1-1,-7-4 1,19 10-44,1-1-1,-1 0 1,1 0 0,0-1-1,-1 0 1,1 0-1,0 0 1,0-1-1,0 0 1,9-1-1,9-1 2,0-2-1,25-5 1,-25 2-3,0-1 0,0-2 0,-1 0 0,0-2 0,0 0 0,-2-2 0,1 0 1,-2-2-1,0 0 0,-1-1 0,-1-1 0,0-1 0,-2-1 0,0-1 0,17-27 0,-24 34 58,-1 0 0,14-13-1,-8 10 81,-8 8-72,-3 4 120,-4 10-11,-4 17-163,2-5-3,1 1 0,1 0 1,2 26-1,-1-34-16,1-1 0,0 1 1,0-1-1,1 0 0,0 0 0,0 0 0,1 0 1,8 12-1,-11-20-5,0 1 0,0-1 0,0 1 0,1-1 0,-1 0 1,0 1-1,1-1 0,-1 0 0,1 0 0,-1 0 0,1 0 0,0 0 0,-1-1 1,1 1-1,0 0 0,0-1 0,-1 1 0,1-1 0,0 0 0,0 1 0,0-1 0,0 0 1,-1 0-1,1 0 0,0 0 0,0-1 0,0 1 0,0 0 0,0-1 0,-1 0 1,1 1-1,0-1 0,-1 0 0,1 0 0,0 0 0,-1 0 0,2-1 0,8-5 11,-1 0 0,-1-1 0,1 0 0,10-13-1,-18 18-9,21-22 14,-2-1 0,25-39 1,-46 64-17,0 1 0,0 0 0,0-1 0,0 1 0,0 0 0,1 0 0,-1-1 0,0 1 0,0 0 0,0 0 0,0-1 0,1 1 0,-1 0 0,0 0 0,0 0 0,1 0 0,-1-1 0,0 1 0,0 0 0,1 0 0,-1 0 1,0 0-1,0 0 0,1-1 0,-1 1 0,0 0 0,0 0 0,1 0 0,-1 0 0,0 0 0,1 0 0,-1 0 0,0 0 0,0 0 0,1 0 0,-1 0 0,0 0 0,1 1 0,-1-1 0,0 0 0,0 0 0,1 0 0,-1 0 0,0 0 0,1 1 0,8 15 1,0 25-2,-7-30 7,0 0-1,1-1 1,5 13 0,-8-22-5,0 1 0,1-1 0,-1 1 0,1-1 0,0 1 0,-1-1 0,1 1 0,0-1 0,0 1 0,0-1 0,0 0 0,0 0 0,0 0 0,0 1 0,1-1 0,-1 0 0,0 0 0,1-1 0,-1 1 0,1 0 0,-1 0 0,1-1 1,-1 1-1,1 0 0,-1-1 0,1 0 0,0 1 0,-1-1 0,1 0 0,3 0 0,2-2 4,-1-1 0,1 1 1,0-1-1,-1-1 0,1 1 0,-1-1 1,0-1-1,0 1 0,0-1 0,-1 0 0,0 0 1,7-8-1,2-5 0,0-1 0,19-35 0,-15 19 7,-1-1 0,-2-1 0,-2 0 1,16-74-1,19-140 71,-50 268-41,1-1 0,1 1-1,2 19 1,9 68 67,-8-78-75,2 17 15,0 12 61,2-1 0,3 0-1,19 61 1,-27-108-136,4 7-47,-1 1 0,-1 0-1,0 1 1,-1-1 0,1 17 0,-5-30-880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13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13056,'0'0'1056,"94"0"-680,-39 0 0,14-2 152,-4-4 0,0-4 23,-3 1-7,-7 3-16,-9 0 8,-4-1-120,-11-1 16,-14 6-272,-11 2 16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16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0 900 3712,'0'0'201,"3"14"42,1 10-82,0-1 394,11 41 0,-14-64-502,-1 1 1,1 0-1,-1 0 1,1-1-1,0 1 1,-1 0-1,1-1 1,0 1-1,0-1 1,-1 1-1,1-1 1,0 1-1,0-1 1,0 1-1,-1-1 1,1 0 0,0 0-1,0 1 1,0-1-1,0 0 1,0 0-1,0 0 1,0 0-1,0 0 1,0 0-1,0 0 1,28-5 1283,-14 0-993,-1-1 0,0 0-1,0-1 1,0-1 0,-1-1-1,0 1 1,-1-2 0,0 0 0,0 0-1,-1-1 1,-1-1 0,16-21 0,-2-2 322,-2-1 1,-1-1 0,23-59 0,-25 51-287,-3-1 0,-1 0 1,-2-1-1,-3-1 0,-1 0 1,-3 0-1,-2 0 0,-2-59 0,-12-68 522,4 154-600,6 21-285,0-1 0,0 1 0,0-1 0,-1 1 1,1-1-1,0 1 0,0-1 0,-1 0 0,1 1 0,0 0 1,-1-1-1,1 1 0,0-1 0,-1 1 0,1-1 1,-1 1-1,1 0 0,0-1 0,-1 1 0,1 0 0,-1-1 1,1 1-1,-1 0 0,0 0 0,1-1 0,-1 1 1,1 0-1,-1 0 0,0 0 0,0 1 7,0 0 0,0-1 1,0 1-1,1 0 0,-1 0 0,0 0 0,1 0 0,-1 1 0,1-1 1,-1 0-1,1 0 0,-1 0 0,1 0 0,-1 3 0,-2 5 87,-8 24 40,1 1 1,1 0-1,2 0 0,2 0 0,0 1 0,2 45 0,4-4 268,21 139 0,-20-205-367,0 0-1,0-1 0,1 1 0,1-1 1,-1 1-1,2-1 0,-1 0 0,1-1 1,0 1-1,8 8 0,-10-13-24,1 0 1,-1 0-1,1-1 0,0 1 0,0-1 0,0 0 1,0 0-1,1-1 0,-1 1 0,1-1 1,-1 0-1,1 0 0,0 0 0,0-1 0,0 0 1,0 0-1,0 0 0,0 0 0,0-1 0,1 0 1,6-1-1,12-3 25,0-2 0,-1-1 0,1-1 0,-1-1 0,23-13 0,-12 6 3,21-12 18,-2-2 0,-2-3 1,77-62-1,-62 44 22,-51 37-31,-15 14-62,0 0 0,0 0 0,0 0 0,0 0 0,0 0 0,1 0 0,-1-1 0,0 1 0,0 0 0,0 0 0,0 0 0,0 0 0,0 0 0,0-1 1,0 1-1,0 0 0,0 0 0,0 0 0,0 0 0,0-1 0,0 1 0,0 0 0,0 0 0,0 0 0,0 0 0,0 0 0,0-1 0,0 1 0,0 0 0,0 0 0,-1 0 0,1 0 0,0 0 0,0-1 0,0 1 0,0 0 0,0 0 1,0 0-1,0 0 0,0 0 0,-1 0 0,1 0 0,0 0 0,0 0 0,0-1 0,0 1 0,0 0 0,-1 0 0,-2 0 9,0 0 0,0 0-1,-1 0 1,1 1 0,0-1 0,0 1-1,0 0 1,-5 2 0,-22 7 34,1 1 0,1 2 0,-29 17-1,40-20-17,1 0 0,0 2 0,1 0 0,0 1 0,1 0 0,-15 18 0,19-18-12,3-5 11,0 0 0,1 1 0,0 0 1,1 0-1,-5 10 0,8-16-14,1 1 1,0 0-1,0-1 1,1 1-1,-1 0 1,1 0-1,0 0 1,0-1-1,0 1 1,0 0-1,1 0 1,-1 0 0,1-1-1,0 1 1,0 0-1,1-1 1,2 7-1,-1-5 1,-1-1 0,1 1 0,0-1 0,0 0 0,1 0 0,-1-1 0,1 1 0,0-1 0,0 1 0,0-1 0,0-1 0,1 1 0,-1 0 0,1-1 0,0 0 0,5 2 0,-6-3-2,1 0 0,-1 0 0,0 0 1,1 0-1,-1-1 0,0 0 0,1 1 1,-1-2-1,1 1 0,-1 0 0,0-1 0,1 0 1,-1 0-1,0 0 0,0-1 0,0 1 0,0-1 1,0 0-1,0 0 0,4-4 0,3-3 19,0-1 0,-1-1 0,0 0 0,-1 0 0,0-1 0,0 0 0,-2 0 0,1-1 0,9-26 0,-2 0 111,-2-1 0,10-49 0,-23 98-105,-1 0 0,2 0 0,-1 0 0,2 1 0,-1-1 0,5 14 0,-2-7-25,1-1 0,0 0 0,1 0 1,9 16-1,-13-28-9,3 6 20,1 0 1,0 0-1,0 0 1,1 0-1,9 8 1,-13-15-13,-1 0 0,1 0 0,-1 0 0,1-1 0,0 1 0,0-1 0,0 0 1,0 0-1,0 0 0,0 0 0,0 0 0,0-1 0,0 1 0,0-1 0,0 0 0,0 0 1,0 0-1,0 0 0,1-1 0,-1 1 0,0-1 0,4-1 0,-1 0 8,1-1 1,0 0-1,-1-1 0,1 1 0,-1-1 1,0 0-1,0-1 0,-1 0 1,1 0-1,4-5 0,8-11 38,19-28-1,-31 40-46,15-23 45,-1-1 0,-2-1 0,19-50 0,-32 63 22,-7 15 2,-5 10-21,6-2-42,0 1 0,1-1 0,-1 0 0,1 0 0,0 0 0,0 0 0,0 0 0,0 4 0,0 1 9,0 9 5,1 0 0,0 0 0,1 0 0,1 0 0,0 0 0,1-1-1,1 0 1,0 1 0,1-1 0,1-1 0,0 0 0,1 0 0,18 23 0,-21-31-26,1-1 1,-1 0-1,1-1 1,0 1-1,1-1 0,-1-1 1,1 1-1,10 3 0,2 2 0,-14-7-2,0 0-1,0-1 1,-1 0-1,1 0 1,0 0-1,0-1 0,0 1 1,0-1-1,0-1 1,0 1-1,0-1 0,5-1 1,2 0 5,-1-1 1,0 0-1,-1-1 0,15-6 1,-10 2-5,-1-1 0,1-1 0,-1 0 0,-1-1 0,0-1 0,12-12 0,63-84-79,-78 95 49,-1-1 1,0 1-1,13-29 0,-21 36-29,-5 7 26,-6 10 14,10-11 17,-10 11-1,-13 14-6,-30 41 0,47-57 6,0 1 0,1-1 0,0 1 0,0 0 0,1 0 0,1 0 0,0 1 0,-3 20 0,5-29-1,1 1-1,-1 0 0,1 0 1,0 0-1,0 0 0,0-1 1,0 1-1,1 0 1,-1 0-1,1 0 0,0-1 1,0 1-1,0 0 0,0-1 1,0 1-1,0-1 1,1 1-1,-1-1 0,4 4 1,-3-4-1,0-1 0,0 1 0,1-1 1,-1 0-1,0 0 0,1 0 0,-1 0 1,1 0-1,-1-1 0,1 1 0,-1-1 0,1 1 1,-1-1-1,1 0 0,-1 0 0,1 0 1,0 0-1,-1-1 0,1 1 0,4-2 0,-1 0 0,1 0-1,-1-1 0,1 1 0,-1-1 0,0-1 0,0 1 0,0-1 0,-1 0 1,1-1-1,-1 1 0,0-1 0,0 0 0,0 0 0,-1-1 0,0 1 0,6-12 1,-2 3-12,-1 0 0,-1-1 0,0 0 0,-1 0 1,-1 0-1,4-22 0,-7 32 4,0 1 2,0 0 0,0 0 0,-1 0 0,0 0 0,1 0 0,-2 0 0,1 0 0,0 0 0,-1 0-1,-1-5 1,2 8-7,-4 16-64,-3 51 25,1 73-1,-3 30-2,4-125 44,-15 114-20,14-130 31,0 0 0,-2-1-1,-17 40 1,21-59 15,0 0 0,0 0 0,-1 0 0,-9 12 0,13-20-10,1 0 1,0 1-1,0-1 1,-1 1-1,1-1 1,0 0-1,-1 0 0,1 1 1,-1-1-1,1 0 1,0 1-1,-1-1 1,1 0-1,-1 0 1,1 0-1,-1 0 1,1 1-1,-1-1 1,1 0-1,0 0 0,-1 0 1,1 0-1,-1 0 1,1 0-1,-1 0 1,1 0-1,-1 0 1,1-1-1,-1 1 1,1 0-1,-1 0 1,-12-14 42,10 10-39,1-1 0,0 1 1,0-1-1,0 0 0,-2-7 0,2-3-11,0 0 0,1 0 0,1 0 0,1 0 0,0 0-1,0 0 1,2 0 0,0 0 0,0 1 0,2-1 0,0 1 0,0 0 0,1 0 0,1 0-1,0 1 1,1 0 0,18-22 0,0 3-41,1 2 0,1 1 0,1 1 0,36-26-1,69-56-120,-116 93 138,-1-1 0,-1 0 0,-1-1 0,0-1 0,12-23 0,-25 40 27,-1-1 1,0 1-1,0-1 0,0 0 0,0 0 1,0 1-1,-1-1 0,1 0 0,-1 0 1,0 0-1,0 1 0,-1-1 0,1 0 0,-1 0 1,-1-3-1,2 5 2,0 1-1,-1-1 1,1 1 0,-1-1 0,0 1 0,1 0-1,-1-1 1,0 1 0,0 0 0,0 0-1,0 0 1,0 0 0,0-1 0,0 1 0,0 1-1,0-1 1,0 0 0,-1 0 0,1 0-1,0 0 1,-1 1 0,1-1 0,0 1-1,-1-1 1,1 1 0,-1 0 0,1-1 0,-1 1-1,1 0 1,-1 0 0,1 0 0,-1 0-1,1 0 1,-1 0 0,1 1 0,-1-1 0,1 0-1,0 1 1,-3 0 0,-1 2 5,1-1 0,0 0 0,0 1 0,0 0 0,1 0 0,-1 0 0,1 0 0,0 1 0,-1-1 0,1 1 0,1 0 0,-1 0 0,1 0 0,-1 0 0,1 0 0,0 0 0,1 1 0,-3 7 0,1 0 9,0-1 1,0 1 0,2 0-1,-1 0 1,1 0 0,1 16-1,1-23-5,0 0 1,0 0-1,0 0 1,0 0-1,1-1 0,0 1 1,0 0-1,0-1 0,0 1 1,1-1-1,-1 0 0,1 1 1,1-2-1,-1 1 0,0 0 1,1 0-1,0-1 0,0 0 1,0 0-1,0 0 0,9 4 1,-7-4-2,0 0 1,0 0-1,1-1 1,-1 0 0,1-1-1,0 1 1,-1-1 0,1-1-1,0 1 1,0-1-1,0 0 1,-1-1 0,1 1-1,0-1 1,0-1 0,6-1-1,12-7 20,0-2 0,-1 0 0,37-25 1,23-12 34,-83 49-61,0-1 0,0 1-1,0 0 1,0-1 0,0 1-1,0 0 1,0 0 0,0 0 0,0 0-1,0 0 1,0 0 0,0 0 0,0 0-1,0 0 1,0 1 0,0-1-1,0 0 1,0 1 0,-1-1 0,1 0-1,0 1 1,0-1 0,0 1 0,0 0-1,-1-1 1,1 1 0,0 0-1,0-1 1,-1 1 0,1 0 0,0 0-1,0 1 1,19 35 56,-10-16-26,-5-15-3,0 0-1,0 0 1,0 0 0,1 0 0,0-1 0,0 0-1,1-1 1,-1 1 0,1-1 0,0 0 0,14 5-1,-18-7-12,0-1 0,1 0 0,-1 0-1,0-1 1,0 1 0,0 0 0,1-1-1,-1 0 1,0 0 0,1 0 0,-1 0-1,0-1 1,0 1 0,1-1-1,-1 0 1,0 0 0,0 0 0,0 0-1,0 0 1,0-1 0,0 1 0,0-1-1,-1 0 1,1 0 0,0 0-1,-1 0 1,0-1 0,1 1 0,-1 0-1,3-5 1,-4 5 5,0 0 1,0 0-1,0 0 0,-1 0 0,1 0 1,-1 0-1,1 0 0,0-5 0,2-9-4328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25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1 173 6016,'0'0'10593,"10"-12"-10297,35-36-24,-42 45-226,-1 1 0,1 0 0,0 0 0,0 0 0,0 0 0,0 1 0,0-1 0,0 1 0,1 0 0,-1 0 1,0 0-1,1 0 0,-1 1 0,1-1 0,-1 1 0,1 0 0,-1 0 0,1 0 0,-1 0 0,7 2 0,-2-1 89,-6-1-100,0 1-1,1 0 0,-1 0 1,0 0-1,0 0 1,0 0-1,0 0 0,0 0 1,-1 1-1,1-1 0,0 1 1,0-1-1,-1 1 0,1 0 1,-1-1-1,2 5 0,2 0 46,-2 0 0,1 1-1,4 12 1,-1 6 48,-1-1 1,-1 1-1,2 28 0,-1-5 94,-1-6-35,-4-30-85,0 0 1,0 0-1,1 0 1,1 0-1,0 0 1,1 0-1,0 0 1,0-1-1,11 17 1,-14-26-94,0-1 0,1 1 0,-1-1 1,1 1-1,-1-1 0,1 0 0,-1 0 1,1 0-1,0 0 0,0 0 1,0 0-1,0 0 0,-1 0 0,1-1 1,0 1-1,0-1 0,0 1 0,0-1 1,0 0-1,1 0 0,-1 0 0,0 0 1,0 0-1,0 0 0,0-1 0,0 1 1,0-1-1,0 1 0,0-1 0,-1 0 1,1 0-1,0 0 0,2-1 0,8-5 4,-1 0 0,-1 0 0,20-17-1,-28 22-8,8-7 7,-2 3-1,0-1 1,0 0 0,0 0-1,-1-1 1,0 0 0,-1-1-1,0 1 1,0-1 0,5-11-1,3-18 39,-1-1-1,-2 0 1,-2-1-1,7-71 1,-3 30 180,-12 80-216,-1-1 0,0 1 0,0 0 0,1-1 0,-1 1-1,1 0 1,-1 0 0,1 0 0,0 0 0,-1-1 0,1 1 0,0 0-1,0 0 1,0 0 0,0 0 0,0 1 0,0-1 0,0 0 0,0 0 0,0 0-1,0 1 1,0-1 0,0 1 0,0-1 0,1 1 0,-1-1 0,0 1-1,1 0 1,-1-1 0,2 1 0,92 27 353,-56-15-105,-36-11-208,1 1 1,-1-1-1,0 1 1,1 0-1,-1 0 1,0 1-1,3 2 1,0 3-3314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26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5624,'0'0'11863,"3"13"-11497,4 20-13,-1 1 0,1 38 1,-1 56 1907,-4-115-1912,-1-12-319,-1 0 0,0-1 0,1 1 0,-1 0-1,0 0 1,0-1 0,0 1 0,0 0 0,0 0 0,0-1 0,0 1 0,0 0 0,0 0-1,0 0 1,0-1 0,0 1 0,0 0 0,-1 0 0,1 0 0,4 7 359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26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88 6928,'0'0'4445,"10"-2"-3881,65-14 299,137-34 2313,-144 31-575,-62 18-4468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2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6016,'0'0'6114,"1"13"-5724,-1-12-387,4 31 350,10 38 1,20 146 1041,-19-106-471,-3-13 2142,-13-125-2616,2-31-1906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3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112 104 8536,'0'0'7421,"-11"-2"-6977,-35-6 12,44 8-343,0 1 0,1-1 0,-1 0 0,0 0 0,0 1 0,0-1 0,0 1 0,0-1 0,0 1 0,0 0 0,1 0 0,-1 0 0,0 0 0,1 0 0,-1 0 0,1 1 0,-1-1 0,1 0 0,-1 1 0,1-1 0,0 1 0,0-1 0,-2 4 0,3-5-51,1 1 1,-1-1-1,1 0 1,-1 0 0,1 0-1,-1 0 1,1 0-1,-1 0 1,1 0 0,-1 0-1,1-1 1,-1 1-1,1 0 1,-1 0-1,1 0 1,-1-1 0,1 1-1,-1 0 1,1 0-1,-1-1 1,1 1-1,-1 0 1,0-1 0,1 1-1,-1 0 1,0-1-1,1 1 1,-1-1 0,0 1-1,1-1 1,1-5 57,-1-1 1,0 1 0,0-1-1,0 1 1,-1 0 0,0-1 0,-1-10-1,0-7 357,1 24-463,0-1 0,0 1 0,0 0 0,0 0 0,0-1 0,0 1 0,0 0 0,0 0 0,0-1 0,0 1-1,0 0 1,0 0 0,0-1 0,0 1 0,0 0 0,0 0 0,-1-1 0,1 1 0,0 0 0,0 0 0,0-1 0,0 1 0,0 0-1,0 0 1,-1 0 0,1 0 0,0-1 0,0 1 0,0 0 0,-1 0 0,1 0 0,0 0 0,0-1 0,-1 1 0,1 0 0,0 0-1,0 0 1,-1 0 0,1 0 0,0 0 0,0 0 0,-1 0 0,1 0 0,0 0 0,0 0 0,-1 0 0,1 0 0,-14 10 402,13-9-387,1 0-1,-1-1 1,0 1-1,0 0 1,0 0-1,1 0 1,-1 0-1,0 0 0,1 0 1,-1 1-1,1-1 1,-1 0-1,1 0 1,0 0-1,-1 0 1,1 1-1,0-1 1,0 0-1,0 0 0,0 1 1,0-1-1,0 0 1,0 0-1,0 0 1,1 1-1,-1-1 1,0 0-1,1 0 0,0 2 1,-1-3-3,0 0-1,1 1 1,-1-1-1,0 0 1,1 1 0,-1-1-1,0 0 1,1 0-1,-1 1 1,0-1 0,1 0-1,-1 0 1,1 0 0,-1 1-1,1-1 1,-1 0-1,0 0 1,1 0 0,-1 0-1,1 0 1,-1 0 0,1 0-1,-1 0 1,1 0-1,-1 0 1,1 0 0,-1 0-1,0 0 1,1-1 0,0 1-1,8-13 368,-7 10-323,-1 0 0,0-1 0,0 1 0,0-1 0,-1 1 1,1-1-1,-1-5 0,0 7-36,0 1 1,0 0-1,-1 0 1,1-1-1,0 1 1,-1 0-1,1 0 1,-1 0-1,1 0 1,-1 0 0,0 0-1,-1-2 1,2 3-25,-1-1 1,1 1 0,-1 0 0,1-1 0,-1 1 0,1 0-1,-1 0 1,1-1 0,-1 1 0,1 0 0,-1 0 0,1 0-1,-1 0 1,1 0 0,-1 0 0,0 0 0,1 0 0,-1 0-1,1 0 1,-1 0 0,1 0 0,-1 0 0,1 0 0,-1 1-1,1-1 1,-1 0 0,1 0 0,-1 1 0,1-1 0,-1 0-1,1 1 1,-1-1 0,1 0 0,-1 1 0,0 0-20,1 0-1,-1-1 1,1 1 0,0-1-1,-1 1 1,1 0-1,0-1 1,-1 1 0,1-1-1,0 1 1,0 0 0,0 0-1,0-1 1,-1 1 0,1 0-1,0-1 1,0 1 0,0 0-1,0-1 1,1 1 0,-1 0-1,0 0 1,0-1 0,0 1-1,1 0 1,-1-1 0,1 2-1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3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6128,'0'0'4392,"14"-9"-4067,26-15 21,1 1 1,0 2-1,48-15 0,-72 29-139,1 1 0,0 1-1,1 1 1,-1 1 0,1 0 0,-1 1 0,1 2-1,0-1 1,0 2 0,-1 1 0,30 5 0,-42-5-143,-1 0 0,1 0 0,-1 1 0,1 0 0,-1 0 1,0 0-1,0 0 0,8 8 0,32 38 454,-31-31-295,-12-16-193,-1 0 1,1 0-1,-1 1 0,1-1 0,-1 1 1,0-1-1,0 1 0,0-1 0,0 1 1,0 0-1,-1-1 0,1 1 1,-1 0-1,0 0 0,0-1 0,0 1 1,0 0-1,0 0 0,-1-1 0,1 1 1,-1 0-1,1-1 0,-1 1 0,0 0 1,0-1-1,-2 3 0,0 1 32,0-1 0,-1 1 0,1-1 0,-1-1 0,-1 1 0,1 0 0,0-1 0,-1 0 0,0 0 0,-8 5 0,8-6 4,-1 0 1,0 0-1,0-1 1,0 0 0,0 0-1,0 0 1,-1-1-1,1 0 1,0 0-1,-1 0 1,1-1-1,-1 0 1,-8-1 0,-5-2 277,0-2 0,-37-12 1,53 16-296,-31-17 511,35 18-594,0 0-1,0 0 0,0 0 0,0 0 0,0 0 0,0 0 1,-1 0-1,1 0 0,0 0 0,0 0 0,0 0 1,0 0-1,0 0 0,0 0 0,0 0 0,-1 0 0,1 0 1,0 0-1,0 0 0,0 0 0,0 0 0,0 0 1,0 0-1,0 0 0,-1 0 0,1 0 0,0 1 0,0-1 1,0 0-1,0 0 0,0 0 0,0 0 0,0 0 0,0 0 1,0 0-1,0 0 0,0 1 0,0-1 0,-1 0 1,1 0-1,0 0 0,0 0 0,0 0 0,0 0 0,0 0 1,0 1-1,0-1 0,0 0 0,0 0 0,0 0 1,0 0-1,0 0 0,1 0 0,-1 1 0,0-1 0,0 0 1,0 0-1,0 0 0,0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4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8336,'0'0'3408,"4"13"-3008,23 127 706,-16-79-418,-10-57-627,-1 1 44,1 0-1,0 0 0,0 0 1,0 0-1,1 0 0,0 0 1,0-1-1,0 1 0,1-1 1,-1 1-1,6 5 1,-7-10-44,-1 0 0,1 0 1,0-1-1,0 1 0,0 0 1,-1 0-1,1-1 0,0 1 1,0-1-1,-1 1 0,1-1 1,0 1-1,-1-1 0,1 1 1,0-1-1,-1 1 0,1-1 0,0-1 1,9-10 152,-1-1 1,-1 0 0,0 0-1,0-1 1,6-19-1,4-6 403,-18 39-606,1 0 1,-1-1-1,0 1 1,0 0-1,0 0 1,0 0-1,0-1 1,0 1-1,1 0 1,-1 0 0,0 0-1,0 0 1,0-1-1,1 1 1,-1 0-1,0 0 1,0 0-1,0 0 1,1 0-1,-1 0 1,0 0-1,0 0 1,1 0-1,-1 0 1,0 0-1,0 0 1,1 0-1,-1 0 1,0 0-1,0 0 1,1 0-1,-1 0 1,0 0-1,0 0 1,0 0 0,1 0-1,-1 0 1,0 0-1,0 0 1,1 1-1,10 9 237,7 15-26,-5 0-120,-1 0 0,-2 0 0,0 1 0,-2 1-1,6 32 1,-5-13 26,-3 1-1,1 60 1,-6-91-77,-2 0-1,1 0 1,-2 0 0,0 0 0,-8 31 0,9-46-37,1 1-1,-1-1 0,1 1 1,-1-1-1,0 0 1,0 1-1,1-1 1,-1 0-1,0 1 1,0-1-1,0 0 1,0 0-1,0 0 1,-1 0-1,1 0 1,0 0-1,0 0 1,-1 0-1,1-1 0,-1 1 1,1 0-1,0-1 1,-1 1-1,1-1 1,-1 0-1,1 1 1,-1-1-1,0 0 1,1 0-1,-1 0 1,1 0-1,-1 0 1,1 0-1,-1-1 1,1 1-1,-1 0 1,1-1-1,-2 0 0,-2-1 27,0 0 0,0 0 0,0 0 0,1-1 0,-1 0 0,1 0 0,0 0 0,0 0 0,-6-7 0,0-1 38,2-1 0,-1 1 0,2-1-1,0-1 1,0 0 0,1 0 0,1 0-1,0 0 1,-3-15 0,7 23-43,0 0 1,0-1-1,1 1 1,0 0-1,0 0 1,0 0-1,0 0 1,1-1-1,0 1 1,0 0-1,1 0 1,1-5-1,-1 6-4,0 0 0,1 1 0,-1-1-1,1 1 1,-1 0 0,1-1 0,0 1 0,0 0-1,1 1 1,-1-1 0,1 1 0,-1-1 0,1 1 0,0 0-1,0 0 1,6-2 0,0 2 23,-1 1 1,1-1-1,0 1 0,0 1 0,0 0 1,13 2-1,-4-1 13,4 2-254,1 1 0,45 14 0,-49-12-2163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6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0 495 8936,'0'0'5885,"11"-16"-5288,-3 4-480,5-5 75,-1-2 1,-1 0-1,-1 0 0,12-30 1,-14 23 270,6-44-1,5-14 285,-10 42-367,-8 33-245,1 0 1,0 0-1,0 0 1,1 0-1,0 0 0,7-13 1,-5 13 38,-3 5-45,1 0-1,-1 0 1,1 0-1,0 1 1,5-6-1,-7 8-100,1 0 0,-1 0 0,0 0 0,0 1 0,1-1 0,-1 0 0,0 1 0,1-1 0,-1 1 0,1 0 0,-1-1 0,1 1 0,-1 0 0,1 0 0,-1 0 0,0 0 0,1 0 0,-1 0 0,1 0 0,-1 0 0,1 1 0,-1-1 0,2 1 0,3 2 11,0-1 1,0 2-1,0-1 1,0 0-1,0 1 0,-1 0 1,0 0-1,0 1 1,0 0-1,0 0 1,-1 0-1,0 0 0,4 7 1,6 10 46,-2 0 0,11 28 1,-13-27-5,-3-7-6,-1 0 0,0 0 0,-2 1 0,0 0 0,0 0 0,-2 0 0,0 0 0,-1 0 0,-1 0 0,0 0 0,-4 22 0,4-37-59,-1 0-1,1-1 0,0 1 0,-1 0 0,1-1 1,-1 1-1,0-1 0,0 1 0,0-1 1,0 1-1,0-1 0,0 0 0,0 1 0,0-1 1,0 0-1,0 0 0,-1 0 0,1 0 1,0 0-1,-1 0 0,1 0 0,-1 0 1,1 0-1,-1-1 0,0 1 0,1-1 0,-1 1 1,0-1-1,1 0 0,-1 1 0,0-1 1,1 0-1,-1 0 0,-3-1 0,-5 0 43,-1 0 0,0-1 0,0-1 0,-14-4 0,7 1-11,10 4-24,-40-12 131,45 13-137,1 0 0,-1 0 0,1 0 0,-1 0 0,1 0 0,0-1 0,0 1 0,-1-1 0,1 0 0,0 1 0,0-1 0,1 0 0,-1 0 0,-3-5 0,5 7-13,0 0-1,0 0 1,0-1 0,0 1-1,0 0 1,0 0-1,0-1 1,0 1-1,0 0 1,0 0 0,0-1-1,0 1 1,0 0-1,0 0 1,0 0-1,1-1 1,-1 1 0,0 0-1,0 0 1,0-1-1,0 1 1,0 0-1,1 0 1,-1 0 0,0 0-1,0-1 1,0 1-1,1 0 1,-1 0-1,0 0 1,0 0 0,0 0-1,1 0 1,-1-1-1,0 1 1,0 0-1,1 0 1,-1 0 0,0 0-1,0 0 1,1 0-1,-1 0 1,0 0-1,0 0 1,1 0 0,-1 0-1,0 0 1,20 1-13,-14-1 31,31 2-1,0-2 0,0-2 1,0-1-1,0-2 0,41-11 0,-42 7-25,-1-3 1,0-1-1,-1-1 0,0-2 0,-1-1 0,-1-2 0,55-42 1,-39 24-15,-23 18-3,28-27-1,-90 78 69,11-5-7,2 2 0,0 1 0,-28 50 0,46-69-17,1 0 0,0 0-1,0 1 1,2-1 0,-1 1-1,-2 20 1,6-25-1,-1 1 1,1-1-1,0 0 0,1 1 1,0-1-1,0 0 0,0 1 1,1-1-1,0 0 0,1 0 1,-1 0-1,6 7 1,-8-13-21,1 0 0,-1 0 0,1 0 0,0 0 0,-1-1 0,1 1 0,0 0 0,-1 0 1,1-1-1,0 1 0,0-1 0,0 1 0,0-1 0,0 1 0,-1-1 0,1 1 1,0-1-1,0 0 0,0 0 0,0 1 0,0-1 0,0 0 0,0 0 0,0 0 0,0 0 1,0 0-1,0 0 0,0 0 0,0-1 0,0 1 0,0 0 0,0 0 0,0-1 0,0 1 1,0-1-1,0 1 0,0-1 0,0 1 0,0-1 0,-1 1 0,2-2 0,2-1 3,1 0-1,-1-1 1,0 1-1,-1-1 1,1 0-1,-1 0 1,4-6-1,4-9 18,-2-1 0,0-1-1,-2 1 1,0-1 0,-1-1-1,-1 1 1,-1-1 0,-1 0-1,-1 0 1,0-30 0,0 42 38,-2 10-58,0 0 0,0 0 0,0 0 0,0 0 0,0 0 1,0 0-1,0 0 0,0 0 0,0 1 0,0-1 0,0 0 0,1 0 0,-1 0 1,0 0-1,0 0 0,0 0 0,0 0 0,0 0 0,0 0 0,0 0 1,0 0-1,0 0 0,0 0 0,0 0 0,0 0 0,0 0 0,1 0 1,-1 0-1,0 0 0,0 0 0,0 0 0,0 0 0,0 0 0,0 0 1,0 0-1,0 0 0,0 0 0,0 0 0,1 0 0,0 13 14,2 0-1,0 0 0,0 0 1,1 0-1,12 23 1,-14-30-14,4 7 1,0 0 1,0-1 0,1 0 0,1 0 0,0 0 0,18 18 0,-26-29-2,1-1 0,0 0 0,0 1 0,-1-1 0,1 0 0,0 1 1,0-1-1,0 0 0,-1 0 0,1 0 0,0 0 0,0 0 0,0 0 0,0 0 0,0 0 0,-1 0 0,1 0 0,0 0 0,0 0 0,0-1 0,0 1 0,-1 0 0,1-1 0,0 1 0,1-1 0,21-15 45,-19 13-40,21-19 61,31-35 1,-38 38-23,0 1 0,1 0 0,0 2 0,30-20 1,-34 26-13,-10 7-19,0-1 0,1 1 0,-1 0 0,12-4 0,-16 7-11,0-1 1,1 1-1,-1 0 0,0 0 0,1-1 1,-1 1-1,1 0 0,-1 0 0,0 1 1,1-1-1,-1 0 0,0 0 0,1 1 1,-1-1-1,0 1 0,0-1 0,1 1 1,-1-1-1,0 1 0,0 0 0,0-1 1,0 1-1,0 0 0,0 0 0,0 0 1,0 0-1,1 1 0,3 5 16,-1 0-1,0 0 1,0 0-1,-1 0 1,0 1 0,0-1-1,-1 1 1,1 0-1,-2-1 1,1 1 0,-1 0-1,0 9 1,-1-3 35,0-1 1,0 1 0,-2-1-1,1 1 1,-2-1 0,-5 19-1,3-17 82,8-18 14,10-28-27,-2-1-65,1 1 1,1 0 0,23-36-1,-35 64-54,0 1 0,1 0 0,-1 0-1,1 0 1,-1 0 0,1 0 0,0 0-1,0 1 1,0-1 0,0 0-1,0 1 1,0 0 0,0-1 0,1 1-1,-1 0 1,0 0 0,1 0 0,-1 0-1,1 1 1,-1-1 0,4 0 0,-4 2-4,0-1 0,0 1 0,0-1 0,0 1 0,0-1 1,0 1-1,-1 0 0,1 0 0,0 0 0,0 0 1,-1 0-1,1 1 0,0-1 0,-1 0 0,1 1 1,-1-1-1,0 1 0,1 0 0,-1-1 0,0 1 1,0 0-1,0 0 0,0 0 0,0 0 0,-1-1 1,1 3-1,2 7 0,0-1 1,-1 0-1,0 1 1,-1-1-1,0 1 1,-1-1-1,-1 13 1,1-2-2,2-19-1,2-6 0,3-5 0,-4 4 0,0 1 0,0 0 0,0 0 0,0 0 0,0 0 0,1 1 0,0-1 0,-1 1 0,10-5 0,-12 6 0,1 1 0,-1 0 0,1 0 0,0 1 0,-1-1 0,1 0 0,0 0 0,0 1 0,0-1 0,-1 1 0,1 0 0,0-1 0,0 1 0,0 0 0,0 0 0,0 0 0,0 1 0,0-1 0,0 0 0,-1 1 0,1-1 0,0 1 0,0-1 0,0 1 0,-1 0 0,1 0 0,0 0 0,-1 0 0,3 2 0,18 19-27,24 32 1,-21-23 6,-21-28 19,-1 1 0,1-1 0,-1 1 0,1-1 0,0 0 0,0 0 0,0-1 0,1 1 0,-1-1 0,1 0-1,-1 0 1,1-1 0,0 1 0,6 0 0,-4-1-1,0 0 0,0-1 0,0 0 0,0 0 0,-1-1 0,1 0 0,0 0 0,0-1 0,9-3-1,-5 1 1,0-1 0,0 0 0,-1 0 0,1-1-1,-1-1 1,-1 0 0,1 0 0,-1-1 0,-1 0 0,1-1-1,11-15 1,-19 22 3,1 0 0,0 0 0,-1-1 0,1 1 1,-1 0-1,0-1 0,1 1 0,-1-1 0,-1 0 0,1 1 0,0-1 0,-1 0 0,1 1 0,-1-1 0,0 0 0,0 0 1,0 1-1,0-1 0,0 0 0,0 0 0,-1 1 0,0-1 0,1 0 0,-1 1 0,0-1 0,0 1 0,0-1 0,-1 1 1,1-1-1,-1 1 0,1 0 0,-1 0 0,0 0 0,0 0 0,0 0 0,-4-3 0,5 4 1,-1 0 0,0 1 0,1-1 1,-1 0-1,1 1 0,-1 0 0,0-1 0,0 1 0,1 0 0,-1 0 0,0 0 0,0 0 0,1 0 1,-1 0-1,0 1 0,1-1 0,-1 1 0,0-1 0,1 1 0,-1-1 0,1 1 0,-1 0 0,1 0 0,-1 0 1,1 0-1,-1 0 0,-1 2 0,0-1 1,-1 1 0,1 0 0,0 0 0,0 0 0,0 0 0,0 1 0,1-1 0,-1 1 0,-3 7 0,5-8 1,-1 0 0,1 0 0,0 0 0,1 0-1,-1 1 1,0-1 0,1 0 0,0 0-1,0 1 1,0-1 0,0 0 0,0 1-1,1-1 1,0 0 0,-1 0 0,1 1 0,0-1-1,1 0 1,-1 0 0,0 0 0,1 0-1,0 0 1,-1-1 0,1 1 0,0 0-1,1-1 1,-1 1 0,0-1 0,1 0-1,4 3 1,0 0 10,0-1-1,1 0 1,0-1-1,0 0 1,0 0-1,0 0 1,0-1-1,0-1 1,1 1-1,16 0 1,13-5 4,-32 2-43,1 0 0,0 1 0,0 0 1,0 0-1,-1 0 0,1 1 1,0 0-1,0 0 0,8 3 0,9 9 108,-9-4-3995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9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48 742 6824,'0'0'7236,"3"-11"-6567,71-323 2131,-52 219-1823,-15 83-685,8-51 829,-13 72-506,0 19-94,1 22-180,-3-30-351,3 117 387,-16 144-1,10-215-314,-24 226 334,17-212-238,-2 0 0,-28 83 0,30-110-67,-8 22 82,17-52-149,0-1 0,0 1 0,-1 0 0,0 0 0,1-1 0,-1 1 0,0-1 0,0 1 0,-1-1 0,1 0 0,0 0 0,-1 0 0,-4 3 0,7-5-16,0 0 1,-1 0-1,1 0 0,-1 0 0,1 0 0,0 0 0,-1 0 0,1 0 1,0 0-1,-1 0 0,1 0 0,-1 0 0,1-1 0,0 1 1,-1 0-1,1 0 0,0 0 0,0-1 0,-1 1 0,1 0 0,0 0 1,-1-1-1,1 1 0,0 0 0,0-1 0,-1 1 0,1 0 0,0-1 1,0 1-1,0 0 0,0-1 0,0 1 0,-1 0 0,1-1 0,0 1 1,0 0-1,0-1 0,0 1 0,0-1 0,0 1 0,0-1 0,-3-21 66,3 19-42,-1-16 11,0 1 1,2-1-1,0 1 0,1-1 0,1 1 1,0 0-1,2 0 0,0 0 0,1 1 1,0 0-1,18-32 0,-10 26 11,1 0 0,1 1 1,1 0-1,0 1 0,2 1 0,1 1 0,33-26 0,-4 10-19,1 2-1,2 2 0,1 2 0,1 3 1,2 2-1,84-24 0,-51 18-58,-83 24 90,-6 6-64,0 0-1,0 0 1,0 0-1,0 0 1,-1-1-1,1 1 1,0 0 0,0 0-1,0 0 1,0 0-1,0 0 1,0 0-1,0-1 1,-1 1-1,1 0 1,0 0-1,0 0 1,0 0-1,0 0 1,0 0-1,0 0 1,-1 0 0,1 0-1,0 0 1,0 0-1,0 0 1,0 0-1,-1 0 1,1 0-1,0 0 1,0 0-1,0 0 1,0 0-1,0 0 1,-1 0 0,1 0-1,0 0 1,0 0-1,0 0 1,0 0-1,0 0 1,-1 0-1,1 1 1,0-1-1,0 0 1,0 0-1,0 0 1,0 0-1,0 0 1,0 0 0,0 1-1,-1-1 1,1 0-1,0 0 1,0 0-1,-56 21 134,44-14-127,0 1-1,1 0 1,0 1-1,0 0 1,1 1 0,0 0-1,1 1 1,0 0 0,0 0-1,2 0 1,-11 21 0,13-24-1,2 1 0,-1 0-1,1-1 1,1 1 0,0 0 0,0 1 0,0-1 0,1 0 0,1 0 0,-1 1 0,2-1 0,-1 0 0,1 1 0,1-1 0,0 0 0,0 0 0,0 0 0,7 13 0,-8-19 0,0 0 0,1-1 1,-1 1-1,1 0 0,0-1 0,0 1 0,0-1 1,0 0-1,0 0 0,1 0 0,-1 0 0,0 0 1,1 0-1,3 2 0,-4-4-1,0 1-1,0 0 1,0-1 0,0 0-1,0 1 1,0-1 0,0 0-1,1 0 1,-1 0-1,0 0 1,0-1 0,0 1-1,0 0 1,0-1 0,0 1-1,0-1 1,0 0 0,-1 0-1,1 0 1,0 0 0,0 0-1,-1 0 1,1 0 0,1-2-1,7-7 17,0 0 1,-1-1-1,0 0 0,-1 0 0,-1-1 0,11-21 0,-6 13 6,0-1 21,-1 0-1,-1 0 1,15-45 0,-11 32 28,-2 20-5,-11 14-67,-1-1 1,1 1-1,-1 0 1,1 0-1,-1 0 1,1-1-1,-1 1 1,1 0-1,-1 0 1,1 0-1,0 0 1,-1 0 0,1 0-1,-1 0 1,1 1-1,-1-1 1,1 0-1,-1 0 1,1 0-1,-1 0 1,1 1-1,-1-1 1,1 0-1,-1 1 1,1-1-1,-1 0 1,1 1 0,46 44 82,-30-29-60,0 0 0,0-1 1,26 17-1,-35-29-20,-1 1 0,0-1 1,1-1-1,0 1 0,0-1 1,-1-1-1,1 1 0,0-2 1,1 1-1,-1-1 0,0 0 1,13-2-1,5-2 16,-1 0 0,40-14 0,-34 6 4,0-1-1,-1-2 1,0 0 0,41-30 0,-51 33 34,0 0 1,32-11 0,-47 21-42,-14 8 62,1 0 1,0 1-1,0 0 1,1 1-1,-12 14 1,-43 57 36,55-69-91,2-4-4,1-1 1,-1 1 0,1 0 0,0 0 0,1 1 0,0-1-1,0 1 1,0 0 0,-3 12 0,6-17-20,0 0-1,0 0 1,0 0 0,0 0-1,0 0 1,1 1 0,-1-1-1,1 0 1,-1 0 0,1 0 0,0 0-1,0-1 1,0 1 0,0 0-1,0 0 1,0 0 0,0-1 0,1 1-1,-1-1 1,1 1 0,-1-1-1,1 1 1,0-1 0,-1 0-1,1 0 1,0 0 0,0 0 0,0 0-1,0 0 1,0 0 0,0-1-1,0 1 1,0-1 0,3 1 0,5 1 6,0 0 1,0-1 0,0-1-1,1 1 1,16-3 0,-12 0 0,1-1 0,-1-1 0,0-1 0,0 0 0,-1 0 0,0-2 0,0 0 0,0 0 0,-1-1 0,0-1 0,0 0 0,12-13 0,-6 4 1,0 0 1,-2-2-1,-1 0 1,0-1-1,-1 0 1,17-35-1,-22 33-5,-1 0 0,-1 0 0,-1 0-1,-1-1 1,-1 0 0,-1 0 0,1-29-1,-7-169 60,2 219-66,-1-16 8,-5-49 10,6 62-12,-2 0 0,1 0 0,-1 0 0,1 1-1,-1-1 1,-1 1 0,1-1 0,-7-8-1,9 14-6,0-1 0,0 1-1,0 0 1,0 0 0,0 0-1,-1-1 1,1 1-1,0 0 1,0 0 0,0 0-1,0 0 1,0-1-1,-1 1 1,1 0 0,0 0-1,0 0 1,0 0 0,-1 0-1,1 0 1,0-1-1,0 1 1,0 0 0,-1 0-1,1 0 1,0 0-1,0 0 1,0 0 0,-1 0-1,1 0 1,0 0 0,0 0-1,-1 0 1,1 0-1,0 0 1,0 0 0,0 0-1,-1 1 1,1-1-1,-4 9 33,0 20 14,4-26-45,-2 40-14,2 0 1,10 76-1,25 86-28,-33-197 40,47 192-15,-34-148 14,-15-49 1,2 1 0,-1-1 0,0 0 0,1 1 0,0-1 0,-1 0 0,1 0 0,1 0 0,-1 0 0,0 0 0,1 0 0,-1-1 0,6 4 0,-6-4 0,0-1 0,-1 0 0,1 0 0,0 0 0,0 0 0,0 0 0,1-1 0,-1 1 0,0-1 0,0 1 0,0-1 0,0 0 0,1 0 0,-1 0 0,0 0 0,0 0 0,0 0 0,1 0 0,-1-1 0,0 1 0,0-1 0,3-1 0,-5 2 0,15-6 11,-2-1 1,16-10-1,-25 14-6,1 0-1,-1 0 1,0-1 0,0 0 0,-1 1-1,1-2 1,-1 1 0,0 0 0,5-10-1,43-73 106,-46 76-68,-5 11 2,-8 30-8,6-9-38,2 1-1,1-1 0,0 0 0,9 39 0,-8-53 10,1 1 1,0-1-1,0 0 1,0 0 0,1 0-1,0 0 1,7 8-1,-9-13-6,-1 1-1,1-1 0,0 0 0,0 0 1,0 0-1,0 0 0,0 0 1,0 0-1,1-1 0,-1 1 1,0-1-1,1 1 0,-1-1 1,1 0-1,0 0 0,-1 0 1,1-1-1,0 1 0,0-1 0,-1 1 1,1-1-1,0 0 0,3 0 1,-3-1-1,0 0-1,-1 0 1,1-1 0,-1 1 0,1-1 0,-1 1 0,0-1 0,0 0-1,1 0 1,-1 0 0,0 0 0,-1-1 0,1 1 0,0 0-1,-1-1 1,1 1 0,-1-1 0,0 0 0,0 1 0,0-1-1,0 0 1,0 0 0,-1 1 0,1-1 0,0-6 0,-1 3 11,1-1 1,-1 0 0,0 1-1,0-1 1,0 1 0,-1-1-1,0 1 1,-1 0-1,1-1 1,-5-8 0,5 12-4,0 0 1,-1 0 0,1 0-1,-1 0 1,0 0 0,0 0-1,0 1 1,0-1 0,-1 1-1,1 0 1,-1-1 0,1 1-1,-1 0 1,0 0 0,0 1-1,0-1 1,-4-1 0,6 3-9,-1 0 0,1-1 0,0 1 1,0 0-1,0 0 0,0-1 0,0 1 0,0-1 0,0 1 1,0-1-1,0 1 0,0-1 0,0 0 0,0 1 1,0-1-1,0 0 0,0 0 0,0 0 0,1 1 1,-2-3-1,2 3-19,0-1 17,1 0 1,-1-1-1,1 1 0,-1 0 1,1 0-1,0 0 0,-1 0 1,1 0-1,0 0 0,0 0 1,-1 0-1,1 0 0,0 1 1,2-2-1,-3 1 3,6-3-2,1 0 0,-1 0 0,1 0 0,0 1 0,0 0 0,0 1 0,0-1 1,0 1-1,1 1 0,-1-1 0,1 1 0,-1 0 0,1 1 0,-1 0 0,1 0 0,-1 1 0,1 0 0,-1 0 0,1 1 0,-1-1 0,0 2 0,0-1 0,0 1 0,0 0 0,0 1 0,-1-1 1,1 1-1,-1 1 0,0-1 0,5 6 0,8 5 11,0-1 0,24 12 1,-21-12 12,30 22 0,-31-20 59,1-2 0,0-1 0,38 17 0,-46-21-30,-13-8-48,1 0 0,0 1 0,-1-1 0,1 0 0,0 0 0,-1 0 0,1 0 0,0 0 0,0 0 0,0-1 0,0 1 0,0-1 0,0 1 0,0-1 0,0 0 0,0 0 0,0 0 0,2 0 0,-4 0-8,1 0-1,-1 0 1,0 0 0,0 0-1,0 0 1,0 0 0,0 0-1,1 0 1,-1 0 0,0-1-1,0 1 1,0 0 0,0 0-1,0 0 1,0 0 0,1 0-1,-1 0 1,0-1 0,0 1 0,0 0-1,0 0 1,0 0 0,0 0-1,0-1 1,0 1 0,0 0-1,0 0 1,0 0 0,0 0-1,0 0 1,0-1 0,0 1-1,0 0 1,0 0 0,0 0-1,0 0 1,0-1 0,0 1-1,0 0 1,0 0 0,0 0-1,0 0 1,0 0 0,-1-1-1,1 1 1,0 0 0,0 0-1,0 0 1,0 0 0,0 0-1,0 0 1,-1 0 0,1-1-1,0 1 1,0 0 0,0 0-1,0 0 1,-1 0 0,-11-9-269,7 6 161,-14-10-3849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39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9040,'0'0'2516,"12"-1"-1830,276-47 2199,-73 9-1011,-2 10 1092,-168 21-1124,-56 24-1485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47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8136,'0'0'8001,"-4"11"-7721,-11 30-16,15-40-252,0-1 1,0 0-1,0 0 1,0 0 0,0 0-1,0 0 1,0 1-1,0-1 1,0 0-1,0 0 1,0 0-1,1 0 1,-1 0 0,0 0-1,0 1 1,0-1-1,0 0 1,0 0-1,0 0 1,0 0-1,0 0 1,0 0 0,0 0-1,1 1 1,-1-1-1,0 0 1,0 0-1,0 0 1,0 0-1,0 0 1,0 0 0,1 0-1,-1 0 1,0 0-1,0 0 1,0 0-1,0 0 1,0 0-1,0 0 1,1 0 0,-1 0-1,0 0 1,0 0-1,0 0 1,0 0-1,0 0 1,1 0-1,-1 0 1,0 0 0,14-3 337,12-10 129,-24 11-451,1-1 266,0-1 0,1 1 0,0 0 0,-1 1 0,1-1 0,0 0 0,6-2 0,-9 5-266,0-1 0,0 0 0,0 1 0,0-1 0,0 1 1,0-1-1,0 1 0,1-1 0,-1 1 0,0 0 0,0 0 0,1-1 0,-1 1 0,0 0 0,0 0 0,3 1 0,-3 0-18,1 0-1,-1 1 0,1-1 0,-1 0 0,1 1 1,-1 0-1,0-1 0,0 1 0,0 0 1,0-1-1,1 4 0,18 38-200,-14-27-2271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0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637 170 4912,'0'0'5146,"-13"-9"-4400,-86-62 636,78 56-890,-2 0 0,0 2 0,-28-12 0,40 21-291,-1 0-1,0 0 1,0 1 0,-1 1-1,1 0 1,-1 0-1,1 1 1,-25 2 0,25 0-71,1 1 0,0 0 0,-1 0 0,1 1 0,0 0 1,0 1-1,-10 6 0,14-6-47,0 0-1,0 0 1,1 1 0,0 0-1,0 0 1,0 0 0,0 1-1,1 0 1,0 0-1,0 1 1,-4 8 0,-16 23 284,15-22-149,0-1 0,1 1 0,-11 26 1,14-23-63,1-1 1,1 1 0,0 0-1,2 0 1,0 0-1,1 1 1,1-1 0,1 0-1,1 1 1,4 18 0,-2-14-27,2-2 0,1 1 0,1-1 0,0 0 0,2 0 0,0-1 0,2-1 0,14 20 0,-16-27-75,0 0 1,1-1-1,1-1 1,0 0-1,1 0 1,0-1-1,0-1 1,1 0-1,22 10 1,-24-14-24,0 0 0,0 0 0,0-1 0,1-1 0,0 0 0,0-1 0,0 0 0,0-1 0,0 0 0,0-1 0,0-1 0,19-2 0,-21-1 6,1-1 1,0 0 0,-1-1-1,0 0 1,-1 0 0,1-1-1,-1-1 1,-1 1 0,1-2-1,12-13 1,-19 18-23,0 0 1,-1 0-1,1 0 0,-1-1 0,0 1 1,0-1-1,0 1 0,-1-1 1,1 0-1,-1 1 0,0-1 0,-1 0 1,1 0-1,-1 0 0,0 0 1,0 1-1,0-1 0,-1 0 1,0 0-1,0 0 0,0 0 0,0 1 1,-1-1-1,0 1 0,-2-5 1,1 2 7,0 1 0,-1 0-1,1 0 1,-1 0 0,0 1 0,-1-1 0,1 1 0,-1 0 0,0 1 0,-1-1 0,1 1 0,-1 0 0,1 0 0,-1 0 0,-1 1 0,1 0 0,-8-3 0,1 3 62,1 0 0,0 0 0,-22-1 0,21 3 55,18-2-61,24-3-31,135-4 81,-88 8 22,138-24 0,-142 11-60,117-27 118,-158 32-159,-25 8-27,1-1 1,-1 1 0,1 1-1,0-1 1,0 1-1,7 0 1,-14 1-22,0 0 1,0 0 0,0 0-1,0 0 1,0 0-1,0 0 1,0 0 0,0 0-1,0 0 1,0 0-1,-1 0 1,1 1 0,0-1-1,0 0 1,0 0-1,0 0 1,0 0-1,0 0 1,0 0 0,0 0-1,0 0 1,0 0-1,0 0 1,0 1 0,0-1-1,0 0 1,0 0-1,0 0 1,0 0 0,0 0-1,0 0 1,0 0-1,0 0 1,0 1-1,0-1 1,0 0 0,0 0-1,0 0 1,0 0-1,0 0 1,0 0 0,0 0-1,0 0 1,0 0-1,1 0 1,-1 1 0,0-1-1,0 0 1,0 0-1,0 0 1,-13 7 105,11-6-102,-42 21 100,0 2 0,-52 39 1,83-53-79,0 1 0,0 0 0,1 0 0,1 1 0,0 1 0,0 0 0,1 0 0,1 1 0,1 0 0,0 1 0,-7 16 0,14-28-18,-1 1 0,1-1 1,0 1-1,1-1 0,-1 1 0,1 0 0,-1-1 0,1 1 0,0 0 0,0-1 0,1 1 1,-1 0-1,1-1 0,0 1 0,0-1 0,0 1 0,0-1 0,1 1 0,-1-1 1,5 6-1,-3-5-3,0-1 1,0 0-1,0 0 0,0 0 1,1-1-1,-1 1 1,1-1-1,0 0 1,0 0-1,-1 0 0,1 0 1,1-1-1,-1 1 1,0-1-1,0 0 1,0 0-1,8 0 1,-5-1-8,1 1 1,0-1 0,0 0-1,0-1 1,0 0 0,-1 0-1,1-1 1,-1 0 0,1 0 0,-1-1-1,1 0 1,-1 0 0,0 0-1,10-8 1,-8 4-5,-1 0 1,1-1-1,-2 0 0,1 0 1,-1-1-1,-1 0 0,0 0 1,0-1-1,8-17 0,-5 9 9,-2-1-1,0 0 0,-1 0 1,-1 0-1,-1 0 0,2-27 1,-6 32 14,0 14-18,0 0-1,0-1 0,0 1 1,0-1-1,0 1 0,0 0 1,0-1-1,-1 1 0,1-1 1,0 1-1,0 0 0,0-1 1,0 1-1,-1 0 1,1-1-1,0 1 0,0 0 1,-1-1-1,1 1 0,0 0 1,-1 0-1,1-1 0,0 1 1,0 0-1,-1 0 0,1 0 1,-1-1-1,1 1 0,0 0 1,-1 0-1,1 0 1,-1 0 0,0 1 1,1-1 0,-1 1 0,1-1 0,-1 1 0,1-1-1,-1 1 1,1-1 0,0 1 0,-1-1 0,1 1 0,0 0-1,-1-1 1,1 1 0,0 0 0,0-1 0,0 1 0,-1 0 0,1-1-1,0 1 1,0 0 0,0 0 0,0-1 0,0 1 0,0 0-1,0-1 1,1 1 0,-1 1 0,2 21 25,-1-17-16,2 12 11,1 0-1,0 0 0,1-1 0,9 22 1,-12-35-19,0 0 0,0 0 1,0-1-1,0 1 1,1-1-1,-1 1 1,1-1-1,0 0 1,0 0-1,0 0 1,0-1-1,1 1 0,-1-1 1,1 1-1,0-1 1,-1 0-1,1-1 1,0 1-1,0-1 1,0 1-1,0-1 0,0 0 1,0-1-1,6 1 1,-1-1 0,-1 0 0,1-1 0,0 0 1,-1 0-1,1-1 0,-1 0 0,0-1 0,1 0 0,-1 0 1,-1 0-1,1-1 0,0-1 0,-1 1 0,0-1 0,0 0 1,0-1-1,-1 0 0,10-10 0,4-9 17,-1 0-1,-1-1 1,24-49-1,-28 49-3,-9 17-9,0 1 0,0-1 0,1 1 0,8-9-1,-14 17-7,0 0-1,1 0 0,-1 0 0,0 0 1,0 0-1,0 0 0,0 0 0,0 0 0,0 0 1,1 0-1,-1-1 0,0 1 0,0 0 0,0 0 1,0 0-1,0 0 0,0 0 0,0 0 0,1 1 1,-1-1-1,0 0 0,0 0 0,0 0 0,0 0 1,0 0-1,0 0 0,0 0 0,1 0 0,-1 0 1,0 0-1,0 0 0,0 0 0,0 0 0,0 0 1,0 1-1,0-1 0,0 0 0,0 0 0,0 0 1,1 0-1,-1 0 0,0 0 0,0 0 0,0 0 1,0 1-1,0-1 0,0 0 0,0 0 1,4 12 5,0 11 12,-2 1 26,2-1-1,0 1 0,2-1 1,1 0-1,0-1 1,19 38-1,-25-58-32,-1 0 0,1-1 0,0 1 0,0-1 0,0 0 0,0 1 0,0-1 0,1 0 0,-1 1 0,0-1 0,0 0 0,1 0 1,-1 0-1,1 0 0,-1 0 0,1-1 0,-1 1 0,1 0 0,0-1 0,-1 1 0,1-1 0,0 1 0,-1-1 0,1 0 0,0 0 0,0 0 0,-1 0 0,1 0 0,0 0 0,0 0 0,-1-1 0,1 1 0,0-1 0,-1 1 0,1-1 0,-1 1 0,4-3 0,3-2 12,1 0 1,-1-1-1,0 0 0,-1-1 0,9-8 1,-11 10-27,32-33 38,-21 21 9,0 0 0,1 1 0,25-17 0,-41 33-44,0-1 0,-1 1 0,1-1 0,0 1 0,0-1 0,0 1 0,0 0 1,0 0-1,0 0 0,0-1 0,0 1 0,0 0 0,0 0 0,0 0 0,0 0 0,0 1 0,0-1 0,0 0 1,0 0-1,0 1 0,0-1 0,0 0 0,0 1 0,0-1 0,0 1 0,-1-1 0,1 1 0,0-1 1,0 1-1,0 0 0,-1-1 0,1 1 0,0 0 0,-1 0 0,1 0 0,0 1 0,4 5-2,0 1 0,-1 0 0,5 13 0,1-1 0,-10-20 2,1 1-1,-1-1 1,0 0-1,1 1 1,-1-1-1,1 0 1,-1 0 0,0 1-1,1-1 1,-1 0-1,1 0 1,-1 0-1,1 0 1,-1 1-1,1-1 1,-1 0-1,1 0 1,-1 0 0,1 0-1,-1 0 1,1 0-1,-1 0 1,0 0-1,1-1 1,-1 1-1,1 0 1,-1 0-1,1 0 1,-1 0 0,1-1-1,-1 1 1,0 0-1,1 0 1,-1-1-1,1 0 1,18-13-26,-13 10 20,23-22-26,-23 20 13,1 0 0,-1 0 0,1 1 1,1 0-1,-1 0 0,12-5 0,-17 9 11,1 1 0,-1-1 0,1 1 0,-1 0 0,0 0 0,1 0 0,-1 0 0,1 1 0,-1-1 0,1 0 0,-1 1 0,0 0 0,1 0 0,-1 0 0,0 0 0,1 0 0,-1 0 0,0 0 0,0 1 0,0-1 0,0 1 0,0-1 0,-1 1 0,3 2 0,7 8-5,-1-1-1,15 24 0,-16-22 32,-5-6-43,0 0 0,0 1-1,0-1 1,-1 1 0,0 0-1,0 0 1,-1 0 0,0 0-1,0 10 1,-2-18-21,0 1 0,0 0 0,1 0 1,-1-1-1,0 1 0,-1 0 0,1-1 0,0 1 0,0 0 0,0 0 0,0-1 1,-1 1-1,1 0 0,0-1 0,0 1 0,-1 0 0,0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0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13464,'0'0'448,"59"36"-808,-2-5-144,3-2 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2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255 561 6928,'0'0'842,"-13"-1"-332,2 1-341,0-1 122,0 0 1,0 1 0,0 1-1,0-1 1,0 2 0,-21 5-1,25-4-19,0 0 0,0 1-1,0 0 1,1 0 0,-1 1-1,1 0 1,0 0 0,1 0-1,-1 1 1,1 0 0,0 0-1,0 0 1,1 0 0,-6 12 0,3-5 217,1 1 0,0 0 0,1 1 0,1-1 1,0 1-1,-3 26 0,7-33-322,-1 0 0,1 0-1,1-1 1,-1 1 0,1 0-1,1 0 1,0 0 0,0-1 0,0 1-1,1-1 1,4 9 0,-1-4 96,1 0-1,1 0 1,0-1 0,1 0 0,16 16-1,-24-25-225,1-1-1,-1 1 0,1 0 1,0-1-1,0 1 0,0-1 1,0 0-1,0 0 0,0 0 1,0 0-1,1 0 1,-1 0-1,0-1 0,0 1 1,1-1-1,-1 1 0,0-1 1,1 0-1,-1 0 0,5 0 1,-4-1-15,-1 0 1,1 0-1,-1 0 1,1 0-1,-1 0 1,0-1-1,1 1 1,-1-1-1,0 0 1,0 1-1,0-1 1,0 0-1,0 0 1,-1 0-1,1-1 1,-1 1-1,1 0 0,1-3 1,4-12 8,0-1-1,-1 1 1,-1-1 0,0 0-1,-2 0 1,0 0-1,1-29 1,5-26 44,-8 60-48,0 0 0,-1-1 0,-4-24 0,2 11 36,2 24-72,0-11 322,6 25 178,0-1-424,-6-9-64,81 138 608,-59-105-339,1-2 1,29 33-1,-51-64-242,0 0-1,1 1 1,-1-1 0,0 0 0,0 0-1,1 0 1,-1 0 0,1 0 0,-1 0-1,1-1 1,-1 1 0,1 0 0,-1-1-1,1 1 1,0-1 0,-1 0 0,1 1-1,0-1 1,0 0 0,2 0 0,-2-1-1,1 1 0,-1-1 0,1 0 0,-1 0 0,0 0 0,1 0 0,-1 0 0,0 0 0,0-1 0,0 1 0,0-1 0,2-2 0,5-5 30,-1 0 0,-1-1 1,1 1-1,7-16 0,-13 21-49,19-33 100,24-37 53,-40 67-147,0 0 0,1 1-1,0-1 1,0 1 0,1 1 0,0-1 0,12-7 0,-18 13-13,0-1 0,0 1 0,0 0 0,0-1 0,0 1 0,0 0 0,0 0 0,0 0 0,0 0 0,0 0 0,0 0 0,0 0 0,0 0 0,0 1 0,0-1 0,0 0 0,0 1 0,0-1 0,0 0 0,0 1 0,0-1 0,0 1 0,0 0 0,0-1 0,0 1 0,-1 0 0,1-1 0,0 1 0,0 0 0,-1 0 0,1 0 0,-1 0 0,1-1 0,-1 1 1,2 2-1,0 2 0,1-1 0,-1 1 0,0 0 0,0-1 0,2 11-1,-1 11 19,-2-16-2,1 0 1,0-1-1,0 1 1,1 0-1,6 14 1,-9-23-17,0-1 1,0 1-1,0-1 0,0 0 1,1 1-1,-1-1 0,0 0 1,1 1-1,-1-1 0,0 0 1,1 1-1,-1-1 0,0 0 1,1 1-1,-1-1 0,0 0 1,1 0-1,-1 0 0,1 1 1,-1-1-1,0 0 0,1 0 1,-1 0-1,1 0 0,-1 0 1,1 0-1,-1 0 1,1 0-1,0 0 0,13-7 39,10-22-26,-22 27-10,59-71 8,-51 63-31,0 0 1,0 1 0,1 1-1,22-15 1,-31 23 12,-1-1 0,0 1 1,1-1-1,-1 1 0,0 0 1,1-1-1,-1 1 0,0 0 1,1 0-1,-1 0 0,1 0 1,-1 0-1,0 0 0,1 1 0,-1-1 1,1 0-1,-1 1 0,0-1 1,0 1-1,1-1 0,-1 1 1,0 0-1,0-1 0,1 1 1,-1 0-1,0 0 0,1 1 0,4 5-7,1-1 0,-2 1 0,9 11 0,6 7-3,-16-21 16,1-1 0,0 1 0,0-1-1,1-1 1,-1 1 0,1-1-1,-1 0 1,1 0 0,0 0-1,-1-1 1,1 0 0,0 0-1,0 0 1,0-1 0,0 0-1,0 0 1,0-1 0,0 0-1,0 0 1,9-2 0,-1-1 1,1-1 0,-1 0 0,0-1 0,0-1 0,-1 0 0,24-16-1,43-46-77,-56 45-64,32-21 1,-56 45 133,0 0 0,1-1-1,-1 1 1,0 0 0,1 0-1,-1 0 1,0 0 0,1 0-1,-1-1 1,0 1 0,0 0-1,1 0 1,-1 0 0,0-1-1,0 1 1,1 0 0,-1 0-1,0-1 1,0 1 0,0 0-1,1-1 1,-1 1 0,0 0-1,0 0 1,0-1 0,0 1-1,0 0 1,0-1 0,0 1-1,0 0 1,0-1 0,0 1-1,0-1 1,-12 6-87,-35 33 76,-54 57 0,88-82 20,0 0 0,1 2 1,1-1-1,1 1 0,-16 30 0,22-36-2,0-1 1,1 1 0,0-1-1,0 1 1,1 0 0,1 0-1,-1 0 1,2 1-1,-1-1 1,1 0 0,0 0-1,1 0 1,3 15 0,-4-22-3,1 1 0,-1 0 1,1 0-1,0 0 1,0-1-1,1 1 1,-1-1-1,0 1 1,1-1-1,0 1 1,-1-1-1,1 0 1,0 1-1,0-1 1,0 0-1,0 0 1,1-1-1,-1 1 1,1 0-1,-1-1 1,1 0-1,-1 1 1,1-1-1,0 0 1,-1 0-1,1-1 1,0 1-1,0 0 0,0-1 1,0 0-1,0 0 1,-1 0-1,1 0 1,0 0-1,0 0 1,0-1-1,0 1 1,0-1-1,-1 0 1,1 0-1,0 0 1,-1 0-1,1 0 1,0-1-1,-1 1 1,4-4-1,5-4-13,-1 0 1,0 0-1,-1-1 0,0-1 0,0 0 0,-1 0 0,0 0 1,-1-1-1,10-23 0,-5 5-24,-1-1 1,-1 0-1,5-32 1,-2-14-27,-4-1 0,-2 1 1,-5-1-1,-2 0 0,-4 0 1,-17-89-1,14 133 84,4 32 17,0 8 8,-2 60 100,2 11 144,15 151-1,-7-191-143,1-1 0,2 1 0,2-2 0,1 1 0,1-1 0,25 47 0,-29-71-114,1 0 1,-1 0-1,2-1 1,0 0-1,0-1 0,0 0 1,1 0-1,23 13 1,-17-11-2003,23 21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0 767 5224,'0'0'1676,"2"12"-1147,-1-3-485,0 5 444,1 1 1,1 0 0,0 0 0,1-1 0,0 0 0,10 21-1,-13-34-441,0 0 0,-1 0 0,1 0-1,0-1 1,0 1 0,0 0 0,1-1-1,-1 1 1,0-1 0,0 1 0,0-1-1,0 0 1,0 1 0,1-1-1,-1 0 1,0 0 0,0 0 0,0 0-1,1 0 1,-1 0 0,0 0 0,0 0-1,0-1 1,1 1 0,-1 0 0,0-1-1,0 1 1,0-1 0,0 1 0,2-2-1,36-21 600,-22 10-460,-1-2 1,0-1-1,-1 0 1,-1 0-1,-1-1 1,0-1-1,-1-1 1,-1 0-1,-1 0 1,0-1-1,8-28 0,-2 0 181,-3 1-1,-1-1 0,-3-1 0,3-51 0,-10 69-98,-2 0 1,-1 0 0,-1 0-1,-2 0 1,-1 0 0,-2 1-1,-1 0 1,-1 0 0,-16-36-1,25 65-233,-1 0 0,1 0-1,-1-1 1,1 1-1,-1 0 1,0 0 0,1 0-1,-1 0 1,0 0-1,0 0 1,0 0 0,0 0-1,0 0 1,1 0 0,-2 1-1,1-1 1,0 0-1,0 1 1,0-1 0,0 1-1,0-1 1,-2 0-1,0 1 3,1 0 0,0 1 0,0-1 0,0 0 0,0 1 0,0 0-1,0-1 1,0 1 0,0 0 0,0 0 0,0 0 0,1 0 0,-4 2-1,-4 4 16,1 1 1,-1-1-1,1 1 0,0 0 0,1 1 0,0 0 0,1 0 0,0 1 0,0 0 1,1 0-1,0 0 0,0 0 0,2 1 0,-1 0 0,-2 15 0,-2 15 116,3-1-1,-1 76 0,5-63 22,2-1 0,10 61 0,-8-93-115,1 0 0,1 0 0,1 0 0,0 0-1,2-1 1,0 0 0,1-1 0,18 27 0,-26-43-65,9 13 88,1-1 0,0 0 1,1 0-1,19 15 0,-27-25-63,1-1 1,-1 0-1,1 0 0,0 0 0,0-1 0,0 1 0,1-1 0,-1-1 0,1 1 0,-1-1 0,1 0 0,-1 0 0,1 0 0,0-1 1,-1 0-1,1 0 0,0-1 0,5 0 0,-1-1 19,0-1 0,0 0 1,0-1-1,0 0 0,-1 0 0,1-1 1,14-10-1,58-50 264,-51 39-195,-12 10-31,-2 0 0,0-1 0,0 0 0,18-27 0,-27 33-9,0 1 1,17-14-1,-12 10 72,-10 11 42,-10 14-121,-6 25-6,2 1 1,-13 72-1,24-101-61,-1 0 0,1 1 0,1-1 0,-1 0 0,2 0 0,-1 0 0,1 0 0,0-1 1,0 1-1,1 0 0,0-1 0,1 1 0,0-1 0,0 0 0,0 0 0,1-1 0,8 10 0,-12-15-7,0 0-1,0 0 0,0 0 1,0 0-1,0 0 1,0 0-1,1 0 0,-1 0 1,0-1-1,0 1 1,1 0-1,-1-1 0,1 1 1,-1-1-1,0 0 0,1 1 1,-1-1-1,1 0 1,-1 0-1,1 0 0,-1 0 1,1 0-1,1 0 1,-1-1-1,0 0 1,0 0 0,0 0-1,0 0 1,-1 0 0,1-1 0,0 1-1,-1-1 1,1 1 0,-1-1-1,1 1 1,-1-1 0,0 0-1,2-2 1,1-4 1,0 0 0,0 0-1,-1 0 1,0-1 0,0 1-1,1-12 1,-2 5-2,0 0 0,-1 0 0,-1 0 0,-1 0 0,0 0 0,0 0 0,-2 0 0,0 1 0,0-1 0,-2 1 0,0 0 0,-11-25 0,-1 17-35,17 22 34,0-1 0,-1 1 0,1 0 0,0-1 0,-1 1 1,1-1-1,-1 1 0,1 0 0,0-1 0,-1 1 0,1 0 1,-1-1-1,1 1 0,-1 0 0,1 0 0,-1 0 1,1-1-1,-1 1 0,0 0 0,1 0 0,-1 0 0,1 0 1,-1 0-1,1 0 0,-1 0 0,1 0 0,-1 0 0,0 0 1,1 0-1,-1 1 0,1-1 0,-1 0 0,1 0 0,-1 1 1,0-1-1,1 1 2,-1 1 1,1-1-1,0 0 1,0 0-1,0 0 1,0 0-1,0 0 0,0 1 1,0-1-1,0 0 1,0 0-1,1 0 1,-1 0-1,0 0 1,1 0-1,-1 1 0,1-1 1,0 1-1,12 23 16,-7-18-10,0 0 0,0-1 1,0 1-1,1-1 0,0-1 0,0 1 0,1-1 1,-1-1-1,1 1 0,0-1 0,0 0 1,12 3-1,-4-2 5,0 0-1,1-1 1,-1-1 0,1-1-1,27 1 1,-37-3-4,-1-1 0,0 1 0,0-1 0,1-1 0,-1 1 0,0-1 0,0 0 0,0 0 0,-1-1 0,1 0 0,0 0 0,-1 0 0,0-1 0,0 1 0,0-1 0,0-1 0,-1 1 0,1-1 0,4-6 0,4-7 27,-1-1-1,-1 0 1,-1 0-1,8-22 1,-14 31-15,26-58 263,-30 67-277,0 1 0,1 0 1,-1-1-1,0 1 0,0 0 0,0 0 1,0-1-1,0 1 0,0 0 0,1-1 1,-1 1-1,0 0 0,0 0 0,1-1 1,-1 1-1,0 0 0,0 0 0,1 0 0,-1-1 1,0 1-1,0 0 0,1 0 0,-1 0 1,0 0-1,1 0 0,-1 0 0,0-1 1,1 1-1,-1 0 0,0 0 0,1 0 1,0 0-1,6 10 79,6 29-75,-10-27 11,3 5-8,-1 0-1,-1 0 0,0 1 0,-1-1 0,-1 1 0,-1-1 0,-1 1 0,0 0 1,-1-1-1,-4 24 0,4-39-6,1 0 0,-1 0 0,1 0-1,-1 0 1,0 0 0,0 0 0,1 0 0,-1-1 0,0 1 0,-1 0 0,1 0 0,0-1 0,-1 1-1,1-1 1,-1 1 0,1-1 0,-1 1 0,1-1 0,-1 0 0,0 0 0,0 0 0,0 0 0,0 0-1,0 0 1,0-1 0,0 1 0,0 0 0,0-1 0,0 0 0,0 1 0,0-1 0,0 0 0,0 0 0,0 0-1,0-1 1,0 1 0,0 0 0,-1-1 0,-1 0 0,-6-2 23,0-1-1,0 1 1,0-2 0,1 1 0,0-1-1,-11-8 1,8 7 23,12 6-47,-1 0 0,0 0 0,0 0 0,1 0-1,-1-1 1,0 1 0,0 0 0,1-1-1,-1 1 1,0 0 0,1-1 0,-1 1-1,0-1 1,1 1 0,-1-1 0,1 0-1,-1 1 1,1-1 0,-1 1 0,1-1-1,0 0 1,-1 1 0,0-2 0,90 28 20,-40-10-43,-25-8-21,1 0 1,44 7-1,-62-14 33,1-1 0,0 1 0,-1-1-1,1-1 1,-1 1 0,1-1 0,-1-1-1,1 1 1,-1-1 0,0-1 0,0 1-1,0-1 1,13-7 0,-14 5 7,-1 0 0,1-1 0,-1 1 0,0-1 1,-1 0-1,0 0 0,0-1 0,0 1 0,0-1 0,4-13 0,3-4 8,5-7 22,17-52-1,-28 66 0,0 0 0,-1 0 0,-1 0-1,-1 0 1,1-22 0,-3 35-45,0-15 166,2 18-48,3 12-55,44 118 26,-41-102-52,-1 0-1,-1 1 1,-1 0 0,-1 0-1,-2 1 1,-2 35-1,0-48 7,0-13-20,0 0 1,0 1-1,0-1 0,-1 0 1,1 1-1,-1-1 1,-1 5-1,1-6-2,0-1-1,0 0 1,1 0-1,-1 0 1,0 0-1,0 0 0,0 0 1,0-1-1,0 1 1,0 0-1,0 0 1,0-1-1,-1 1 1,1 0-1,0-1 1,0 1-1,-1-1 1,1 0-1,0 1 1,0-1-1,-1 0 1,1 0-1,0 0 1,-2 0-1,-3 0 9,0 0 0,0-1-1,1 1 1,-1-1 0,0-1-1,0 1 1,1-1 0,-1 0 0,1 0-1,0 0 1,0-1 0,-8-5-1,-7-6 76,-31-29-1,17 14 78,34 29-165,0 0-1,0 0 0,-1 0 0,1 0 0,0 0 0,0 0 0,-1 0 0,1 0 1,0-1-1,0 1 0,-1 0 0,1 0 0,0 0 0,0 0 0,0-1 0,-1 1 1,1 0-1,0 0 0,0-1 0,0 1 0,0 0 0,0 0 0,-1-1 0,1 1 1,0 0-1,0 0 0,0-1 0,0 1 0,0 0 0,0 0 0,0-1 1,0 1-1,0 0 0,0 0 0,0-1 0,0 1 0,0 0 0,0-1 0,0 1 1,0 0-1,1 0 0,-1-1 0,0 1 0,0 0 0,0 0 0,0-1 0,1 1 1,17-3 11,35 7 20,-47-3-27,162 22 154,-134-18-77,43 1 0,-27-4 3,-5-4-2,-41 1-118,1 0 0,0 1-1,0-1 1,0 1 0,0 0-1,-1 0 1,1 1 0,0-1 0,0 1-1,0 0 1,-1 1 0,1-1-1,0 1 1,-1 0 0,1 0-1,3 3 1,0 0-158,-1 1-1,-1 1 1,10 11 0,-5-3-3458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4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0 13384,'0'0'2924,"-11"12"-2386,-1-2-353,3-3-26,1 0 0,1 0 0,-1 0 0,1 1 0,0 1 0,1-1 0,0 1 0,-6 11 0,11-18-86,1-1 0,-1 0 0,1 0 0,-1 0 0,1 1 0,-1-1 0,1 0 0,0 1 0,0-1 0,0 0 0,0 0 0,0 1-1,0-1 1,0 0 0,0 1 0,0-1 0,0 0 0,1 1 0,0 1 0,-1-3-18,1 1 1,0 0-1,-1-1 0,1 1 1,0 0-1,-1-1 1,1 1-1,0-1 0,0 1 1,-1-1-1,1 0 0,0 1 1,0-1-1,0 0 0,0 0 1,0 1-1,-1-1 0,1 0 1,0 0-1,0 0 0,1 0 1,2 0 41,-1-1 0,0 1-1,1-1 1,-1 0 0,0 1 0,1-1 0,-1-1 0,0 1 0,0 0 0,0-1 0,0 0 0,0 0-1,5-4 1,-2 0 57,-1-1-1,1-1 0,-1 1 0,5-9 1,-8 13-75,-1-1 0,1 1 0,-1 0 0,1-1 0,-1 1 0,0-1 0,0 1 0,0-1 1,-1 1-1,1-1 0,-1 0 0,0-6 0,0 9-51,0 0 0,0 0-1,-1 0 1,1 1 0,0-1 0,0 0 0,-1 0 0,1 0 0,0 1 0,-1-1-1,1 0 1,-1 1 0,1-1 0,-1 0 0,1 1 0,-1-1 0,0 1-1,1-1 1,-1 1 0,0-1 0,1 1 0,-1-1 0,0 1 0,1 0-1,-1-1 1,0 1 0,0 0 0,0 0 0,1 0 0,-1-1 0,0 1-1,0 0 1,0 0 0,1 0 0,-2 0 0,0 1-9,1-1 0,0 0 0,-1 1 0,1-1-1,0 1 1,0-1 0,-1 1 0,1 0 0,0-1 0,0 1 0,0 0 0,0 0 0,0 0 0,0 0 0,0 0 0,0 0-1,0 0 1,1 0 0,-2 3 0,1-2-18,0 0-1,1 0 0,-1 1 1,1-1-1,0 0 0,0 1 1,0-1-1,0 0 0,0 1 1,0-1-1,1 0 1,-1 1-1,1-1 0,0 0 1,1 5-1,4 5-3134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8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0 485 6016,'0'0'3478,"13"-7"-2838,-8 5-556,86-56 1248,-54 31-7,41-38-1,-64 51-921,-1 0-1,0-1 1,-1-1-1,-1 0 1,14-26-1,-13 21-68,2-4 226,-2-1-1,0 0 1,-1 0-1,7-31 1,-17 56-463,-1-1 0,1 1 0,-1-1-1,0 1 1,0-1 0,1 1 0,-1-1 0,0 1 0,0-1-1,0 1 1,-1-1 0,1 1 0,0-1 0,0 1 0,-1-1-1,0-1 1,1 3-69,-1 0 0,1 0 0,0 0 1,0 0-1,0-1 0,-1 1 0,1 0 0,0 0 0,0 0 0,-1 0 0,1 0 0,0 0 0,0 0 0,-1 0 0,1 0 0,0 0 0,0 0 1,0 0-1,-1 0 0,1 0 0,0 1 0,0-1 0,-1 0 0,1 0 0,0 0 0,0 0 0,0 0 0,-1 0 0,1 0 0,0 1 1,0-1-1,-12 14 236,3 1-177,0 1-1,2 1 0,0-1 0,0 1 0,2 0 1,0 1-1,1-1 0,0 1 0,2 0 1,0 0-1,1 21 0,2-25-12,0 1-1,1-1 1,1 0-1,0 1 1,1-1 0,0-1-1,10 22 1,-12-31-42,0 1-1,1-1 1,0 0 0,0 0-1,0 0 1,0 0 0,1 0 0,-1-1-1,1 0 1,0 1 0,5 1-1,-6-3-7,0 0-1,0-1 0,0 0 0,1 0 1,-1 0-1,0 0 0,1-1 0,-1 1 1,1-1-1,-1 0 0,0 0 0,1 0 1,-1 0-1,1-1 0,-1 1 0,1-1 1,5-2-1,-2 0 5,-1 0 0,1 0 1,0-1-1,-1 0 0,0-1 1,0 1-1,0-1 0,9-10 0,38-50 143,-46 57-148,25-35 75,-5 7 20,40-43 1,-66 78-113,-1 0 0,1 0 1,0 0-1,0 0 0,0 0 1,0 1-1,0-1 1,0 0-1,0 0 0,0 1 1,0-1-1,0 0 0,0 1 1,0-1-1,0 1 1,1 0-1,-1-1 0,0 1 1,0 0-1,1 0 0,-1-1 1,0 1-1,0 0 1,1 0-1,-1 1 0,0-1 1,1 0-1,-1 0 1,0 1-1,0-1 0,0 0 1,1 1-1,-1-1 0,0 1 1,0 0-1,0-1 1,0 1-1,0 0 0,0 0 1,0 0-1,0-1 0,0 1 1,0 0-1,-1 0 1,1 0-1,0 1 0,-1-1 1,1 0-1,-1 0 0,1 0 1,0 2-1,4 9 42,0 0-1,-1 0 1,0 1-1,2 13 0,-2-9-14,4 15 107,5 48 0,-1-7 255,-12-73-386,0 0 1,0 1-1,0-1 1,0 0-1,0 1 1,0-1 0,0 0-1,0 1 1,0-1-1,0 0 1,0 0 0,0 1-1,0-1 1,1 0-1,-1 0 1,0 1 0,0-1-1,0 0 1,1 0-1,-1 1 1,0-1-1,0 0 1,1 0 0,-1 0-1,0 0 1,0 1-1,1-1 1,-1 0 0,0 0-1,0 0 1,1 0-1,-1 0 1,0 0 0,1 0-1,-1 0 1,0 0-1,1 0 1,-1 0 0,0 0-1,0 0 1,1 0-1,-1 0 1,0 0-1,1 0 1,-1 0 0,1-1-1,16-12 139,13-25-85,-6 0-21,-13 19-49,1 2-1,0 0 0,17-19 1,-18 28-60,-5 18 65,-2 1 17,22 48 41,13 34 130,-39-92-178,0 0 0,0 0 0,0-1 0,0 1-1,1 0 1,-1 0 0,0-1 0,0 1 0,1 0 0,-1-1 0,1 1 0,-1 0 0,0-1 0,1 1 0,-1 0 0,1-1 0,0 1-1,-1-1 1,1 1 0,-1-1 0,1 1 0,0-1 0,-1 1 0,1-1 0,0 0 0,0 1 0,-1-1 0,1 0 0,0 0 0,0 0 0,-1 0-1,1 1 1,0-1 0,0 0 0,0 0 0,-1 0 0,1-1 0,0 1 0,0 0 0,-1 0 0,1 0 0,0 0 0,0-1 0,-1 1-1,1 0 1,0-1 0,0 1 0,-1-1 0,1 1 0,-1-1 0,1 1 0,0-2 0,5-2-734,-1-1 0,0 0 0,0-1 0,5-7 1,-8 10-350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9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13464,'0'0'1472,"65"-50"-1472,-33 39 0,3 9-336,11 11 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6:59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0 454 8840,'0'0'244,"2"-14"-96,6-44 78,0 36 366,-8 21-559,0 1 0,0 0-1,1 0 1,-1-1 0,0 1 0,0 0 0,1 0-1,-1-1 1,0 1 0,0 0 0,1 0 0,-1 0-1,0 0 1,1-1 0,-1 1 0,0 0 0,1 0-1,-1 0 1,0 0 0,1 0 0,-1 0 0,0 0-1,1 0 1,-1 0 0,0 0 0,1 0 0,-1 0-1,1 0 1,-1 0 0,1 1 0,1 0 129,0 1 0,0-1 0,0 1 0,0 0 0,0 0 1,0 0-1,0 0 0,2 5 0,-3-6-159,7 13 343,-1 0 1,0 0-1,-1 1 1,0 0-1,-2 0 1,6 28-1,8 25 1163,-12-46-489,-3-12 596,-5-28-836,-4-32-479,-9-61 310,-1-116-1,17 213-548,1 0 0,0 0 0,0 0 0,2 1 1,-1-1-1,2 1 0,10-22 0,-8 15 24,-7 18-69,0 0 1,1-1-1,0 1 0,0 0 0,-1 0 0,1-1 0,1 1 0,-1 0 0,0 0 0,0 0 0,1 0 0,-1 1 1,1-1-1,0 0 0,-1 1 0,1-1 0,0 1 0,0-1 0,0 1 0,4-2 0,0 1 30,0 0 0,0 0-1,0 1 1,0-1-1,0 2 1,1-1 0,-1 1-1,0 0 1,1 0-1,-1 0 1,11 3 0,1 2 149,0 1 0,27 12 1,17 5 560,-48-16-665,-1 0 1,1 0 0,-1 1 0,0 1 0,-1 0 0,0 1-1,16 16 1,4 8-3319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01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1 136 7024,'0'0'416,"2"-10"-183,16-85 2492,-17 89-2221,0 5-375,-1 0 0,1 0 0,-1 0 0,0 0 0,0 0 0,1 0 0,-1 0 1,0 0-1,0-1 0,0 1 0,0 0 0,0 0 0,0 0 0,-1 0 0,1-1 1,-1-5 1737,4 16 495,-2 4-1822,0 1 1,1-1-1,4 14 1,-4-15-280,1 0 0,-2 0 0,1-1 1,-1 13-1,2 57 1752,-2-63-1452,7 31 2114,-1-1-2980,-7-48 240,0 1 1,0 0 0,0 0-1,0 0 1,0-1 0,0 1 0,0 0-1,1-1 1,-1 1 0,0 0 0,1 0-1,-1-1 1,0 1 0,1 0-1,-1-1 1,1 1 0,-1-1 0,1 1-1,-1-1 1,1 1 0,-1-1-1,1 1 1,0-1 0,-1 1 0,1-1-1,0 0 1,-1 1 0,2-1 0,7 2-3484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01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 8536,'0'0'178,"4"-13"2426,-2 10-2380,1-1-1,-1 1 1,1 0-1,0 0 1,0 0-1,0 0 1,1 1-1,-1-1 1,0 1-1,1 0 0,0 0 1,0 0-1,-1 1 1,1-1-1,7-1 1,6-1 230,0 1 0,28-1-1,-7 1 307,-18 1-341,0 2-1,-1 0 0,26 4 0,12 0 720,-27-2-435,-21-1-362,0 0-1,0-1 1,0 0 0,16-2 0,-5 3 338,-13 1-3438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06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5416,'0'0'6792,"2"11"-6230,38 177 1245,-16-72-899,17 58 357,-31-134-902,-2 0 1,-1 1-1,2 61 0,7 46 948,-16-134-394,-2-27-179,2 6-708,0-42 192,1-1 0,13-78 0,-12 120-197,0 1 0,1-1 0,0 1 0,0 0 0,0 0 0,1 0 0,0 0 0,0 1 0,0 0 0,11-11 0,-13 14-14,0 1 0,0 0-1,0 0 1,1 1 0,-1-1 0,0 0 0,1 1 0,-1 0-1,1-1 1,0 1 0,0 0 0,-1 0 0,1 0-1,0 1 1,0-1 0,0 1 0,0 0 0,-1-1-1,1 1 1,0 1 0,0-1 0,0 0 0,0 1-1,0-1 1,0 1 0,-1 0 0,1 0 0,0 0 0,-1 0-1,1 0 1,2 3 0,0-1 4,-1 0 0,1 1 0,-1 0 0,0 0 0,0 0 0,-1 0 0,1 1 0,-1-1 0,0 1 0,0 0 0,0 0 0,2 6-1,2 9 53,-1-1 0,4 22 0,2 6 61,-8-32-102,-2-8 59,-1 0 0,2 0-1,-1-1 1,7 13-1,-8-18-66,0 1 0,-1-1 0,1 0 0,0 0 0,0 0-1,0-1 1,0 1 0,0 0 0,0 0 0,0 0 0,0-1 0,0 1-1,0 0 1,0-1 0,1 1 0,-1-1 0,0 1 0,0-1-1,1 0 1,-1 0 0,0 1 0,0-1 0,1 0 0,-1 0 0,0 0-1,1 0 1,-1-1 0,0 1 0,0 0 0,1 0 0,-1-1-1,2 0 1,16-8 34,1-1 1,-2-1-1,1-1 0,-2 0 0,1-2 0,26-26 0,-6 7-14,109-108 65,-136 130-58,-12 11-43,1 0-1,0 0 0,0 0 1,0 0-1,0 0 0,0 0 1,0 0-1,0 0 0,0 0 1,0 0-1,0 0 0,0 0 0,0 0 1,0 0-1,-1 0 0,1 0 1,0 0-1,0 0 0,0 0 1,0 0-1,0 0 0,0 0 1,0 0-1,0 0 0,0 0 1,0 0-1,0 0 0,0 0 1,0 0-1,-1 0 0,1 0 1,0 0-1,0 0 0,0-1 1,0 1-1,0 0 0,0 0 1,0 0-1,0 0 0,0 0 1,0 0-1,0 0 0,0 0 1,0 0-1,0 0 0,0 0 1,0 0-1,0 0 0,0 0 0,0-1 1,0 1-1,0 0 0,0 0 1,0 0-1,0 0 0,0 0 1,0 0-1,0 0 0,0 0 1,0 0-1,0 0 0,0 0 1,0 0-1,0-1 0,0 1 1,0 0-1,0 0 0,0 0 1,0 0-1,-2 1 8,-1 0 1,1 1-1,-1-1 0,1 0 1,-1 1-1,1 0 1,0-1-1,-3 4 0,-4 4 10,-1 0-1,2 0 0,0 1 0,0 1 1,1-1-1,0 1 0,0 0 1,2 1-1,-1-1 0,1 1 1,1 1-1,0-1 0,1 0 0,0 1 1,1 0-1,1-1 0,-1 27 1,3-38-13,-1 1 0,1-1 1,-1 1-1,1-1 1,0 0-1,-1 1 1,1-1-1,0 0 0,0 1 1,0-1-1,0 0 1,0 0-1,0 0 1,0 0-1,1 0 0,-1 0 1,0 0-1,0 0 1,1-1-1,-1 1 1,1 0-1,-1-1 0,0 1 1,1-1-1,-1 0 1,1 1-1,-1-1 1,3 0-1,11 5 61,-13-4-61,0-1 0,0 1 0,-1-1-1,1 1 1,0-1 0,0 0 0,-1 0 0,1 0 0,0 0 0,0 0 0,0 0 0,-1 0 0,1-1-1,0 1 1,0-1 0,-1 1 0,1-1 0,0 0 0,-1 1 0,1-1 0,-1 0 0,1 0 0,-1 0-1,1 0 1,-1-1 0,2 0 0,2-4 2,0 1-1,0-1 0,0 0 1,7-11-1,8-15 32,16-27-33,-36 59-6,0-1-1,0 1 1,1-1-1,-1 1 1,0-1-1,1 1 1,-1 0 0,1-1-1,-1 1 1,1-1-1,-1 1 1,0 0-1,1 0 1,-1-1-1,1 1 1,-1 0-1,1 0 1,-1-1 0,1 1-1,-1 0 1,1 0-1,0 0 1,-1 0-1,1 0 1,-1 0-1,1 0 1,-1 0-1,1 0 1,-1 0-1,1 0 1,-1 0 0,1 1-1,0-1 1,-1 0-1,1 0 1,-1 0-1,0 1 1,1-1-1,-1 0 1,1 1-1,-1-1 1,1 0 0,-1 1-1,0-1 1,1 1-1,-1-1 1,0 1-1,1-1 1,19 25 13,-18-23-10,21 32 33,-11-15 25,1-2 0,26 29 1,-38-45-48,0 1 1,0-1-1,0 0 1,0 0 0,0 1-1,0-1 1,1 0 0,-1 0-1,0 0 1,1 0-1,-1-1 1,1 1 0,-1 0-1,1-1 1,-1 1 0,1-1-1,-1 1 1,1-1-1,0 0 1,-1 1 0,1-1-1,0 0 1,-1 0 0,1 0-1,0 0 1,-1-1 0,1 1-1,-1 0 1,1-1-1,0 1 1,-1-1 0,1 0-1,-1 1 1,3-3 0,2 0 13,0-1 0,0 0 0,0-1 0,-1 1 0,0-1 0,0 0 1,0 0-1,0-1 0,3-6 0,35-61 185,-21 34-105,-19 33-79,0 0 0,0 0 0,0 0-1,-1-1 1,2-8 0,-3 12-13,-1 1 1,1-1-1,-1 1 0,0-1 0,0 0 1,0 1-1,0-1 0,0 0 1,0 1-1,-1-1 0,0 0 0,1 1 1,-1-1-1,0 1 0,-2-5 0,2 6 18,-8-26 210,9 26-241,-1 0-1,1 1 1,-1-1 0,0 0-1,1 1 1,-1-1 0,0 1-1,1-1 1,-1 1 0,0-1-1,0 1 1,1 0 0,-1-1 0,-1 1-1,1-1 0,1 1-1,-1 0 1,0 0-1,1 0 1,-1 0-1,1-1 0,-1 1 1,1 0-1,-1 0 1,1-1-1,0 1 1,-1 0-1,1-1 1,-1 1-1,1 0 1,0-1-1,-1 1 1,1-1-1,0 1 0,-1-1 1,1 1-1,0-1 1,-1 1-1,1-1 1,0 1-1,0-1 1,0 0-1,-4-4-1,2 2 0,5 3 0,-3 0-3,0 0 1,-1 0-1,1 1 0,0-1 1,0 0-1,-1 0 0,1 0 0,0 0 1,-1 0-1,1 0 0,0 1 0,0-1 1,-1 0-1,1 0 0,0 0 1,-1 0-1,1 0 0,0 0 0,-1 0 1,1 0-1,0 0 0,-1-1 1,1 1-1,0 0 0,-1 0 0,1 0 1,0 0-1,0 0 0,-1 0 0,1-1 1,0 1-1,0 0 0,-1 0 1,1 0-1,0-1 0,0 1 0,-1 0 1,1 0-1,0-1 0,0 1 1,0 0-1,0 0 0,-1-1 0,1 1 1,0 0-1,0-1 0,1 17 2,1 1-1,0-1 0,2 0 1,6 21-1,3 17 2,5 29 0,19 139 3,-18-41 101,-18-165-74,-1-13-22,0 0 1,0 0-1,1 0 1,-1 0-1,1-1 1,-1 1-1,1 0 1,1 3-1,-3 1 34,1-7-40,0 0 0,-1-1 0,1 1 0,0 0 0,0 0 0,-1 0 0,1 0 0,0 0 1,0 0-1,-1 0 0,1 0 0,0-1 0,0 1 0,0 0 0,-1 0 0,1 0 0,0-1 0,0 1 1,0 0-1,0 0 0,-1 0 0,1-1 0,0 1 0,0 0 0,0 0 0,0-1 0,0 1 0,0 0 1,0 0-1,0-1 0,0 1 0,0 0 0,0 0 0,0-1 0,0 1 0,0 0 0,0-1 0,0 1 1,0 0-1,0 0 0,0-1 0,-3-18-2,1 0 0,1 0 0,1-24-1,0-6-6,-2-148-41,4 158 25,1 1 0,3-1 0,11-40 0,-11 51-2,10-32-36,-15 56 54,1 1 0,0-1-1,0 0 1,0 1 0,0-1 0,0 1 0,1-1 0,-1 1-1,1 0 1,0 0 0,7-5 0,-8 7 2,1 0 1,-1 0-1,1 0 0,-1 0 1,1 1-1,0-1 1,-1 1-1,1 0 0,0-1 1,0 1-1,-1 0 1,1 1-1,0-1 0,4 1 1,36 12 42,-38-10-28,-1-1 1,1 1-1,-1-1 0,0 1 1,0 1-1,0-1 0,-1 1 0,1-1 1,-1 1-1,0 0 0,0 0 1,0 0-1,0 1 0,-1-1 0,0 1 1,0-1-1,3 9 0,-3-7 10,-1-1 1,1 1-1,-1 0 0,-1 0 0,1-1 0,-1 1 1,0 0-1,0 0 0,0-1 0,-1 1 0,0 0 0,0 0 1,-1-1-1,1 1 0,-4 6 0,4-10-4,0 0 0,-1-1 0,1 1-1,0-1 1,-1 1 0,1-1 0,-1 1 0,1-1-1,-1 0 1,0 0 0,0 0 0,1 0 0,-1 0-1,0 0 1,0-1 0,0 1 0,0 0 0,0-1-1,0 0 1,0 1 0,0-1 0,0 0 0,0 0-1,0 0 1,0 0 0,-2-1 0,4 1-15,0 0 0,0 0 0,0 0-1,-1 0 1,1 0 0,0-1 0,0 1 0,0 0 0,0 0 0,0 0 0,0 0 0,0 0 0,0-1-1,0 1 1,0 0 0,0 0 0,0 0 0,0 0 0,0-1 0,0 1 0,0 0 0,0 0 0,0 0 0,0 0-1,0 0 1,0-1 0,0 1 0,0 0 0,0 0 0,0 0 0,0 0 0,0 0 0,0-1 0,1 1 0,-1 0-1,0 0 1,0 0 0,0 0 0,0 0 0,0 0 0,0 0 0,0-1 0,1 1 0,-1 0 0,0 0-1,0 0 1,9-7 6,-6 5-6,6-6-12,1 0-1,0 1 0,0 0 0,16-7 0,-20 11-3,-1 1 0,1 1 0,0-1 0,0 1-1,-1 0 1,1 0 0,0 1 0,0 0 0,0 0-1,0 0 1,11 2 0,-9 0 4,-1 1 1,1-1-1,-1 1 0,0 0 1,0 1-1,0 0 0,0 0 0,-1 1 1,1-1-1,-1 1 0,0 1 1,-1-1-1,1 1 0,-1 0 0,0 0 1,-1 1-1,1-1 0,4 11 0,3 7-12,-1 1-1,0 0 1,-2 1-1,6 30 1,-4-13 29,-3 1 0,-1 1 1,-3-1-1,-1 1 0,-2 0 1,-6 51-1,-4-57 82,-1-23-12,9-16-72,1 0 0,-1 0 0,1 1 0,0-1 0,-1 0 0,1 0 0,-1 0 0,1 1 0,-1-1 0,1 0 0,-1 0 0,1 0 0,-1 0 0,1 0 0,-1 0 0,1 0 0,-1 0 0,1 0 0,-1 0 0,1 0 0,-1 0 0,1-1 0,-1 1 0,1 0 0,-1 0 0,1 0 0,-1-1 0,1 1 0,-1-1 0,0 0-1,-1 0 0,1 0 0,-1-1 0,1 1 0,0-1 0,0 1 0,0-1 0,0 1 0,0-1 1,0 0-1,1 0 0,-1 1 0,0-1 0,1 0 0,-1-3 0,-2-6 6,-13-45 8,3-1-1,2-1 1,3 1-1,3-2 1,3-103-1,3 134-47,2 0-1,1 1 1,2-1-1,0 1 1,2 0 0,13-31-1,-19 55 18,-1 0 0,1 0 0,-1 0 0,1 0 0,0 0 0,0 1 0,1-1 0,-1 1 0,0-1 0,6-3 0,-8 6 10,1-1 0,0 1 0,0-1-1,0 1 1,0-1 0,0 1 0,0 0-1,0-1 1,0 1 0,0 0-1,0 0 1,0 0 0,0 0 0,1 0-1,-1 0 1,0 0 0,0 0-1,0 0 1,0 0 0,0 1 0,0-1-1,0 0 1,0 1 0,0-1-1,0 1 1,0-1 0,0 1 0,-1-1-1,1 1 1,0 0 0,0 0 0,0-1-1,-1 1 1,1 0 0,0 0-1,0 1 1,5 6 0,-1 0-1,0 1 0,-1-1 1,1 1-1,-2 0 0,1 0 1,-1 0-1,-1 0 1,0 1-1,0-1 0,-1 1 1,0-1-1,0 1 1,-2 14-1,0-10 24,-1 1 1,-1-1-1,-1 1 1,0-1-1,0 0 0,-1-1 1,-1 1-1,-14 23 0,18-34 13,-1 0-1,0 1 0,1-1 1,-1 0-1,0-1 0,-1 1 1,1-1-1,0 1 0,-8 3 1,25-15 94,40-14-149,-14 5-4,14-4-21,55-30 1,-92 42 21,0 0-1,-1-1 1,0-1 0,-1 0 0,0-1 0,-1-1 0,14-17 0,-19 21-5,21-33-30,-29 42 60,0-1 0,0 1 0,0 0 0,0-1 0,0 1 0,-1-1 0,1 1 0,-1-1 0,1 0 0,-1 1 0,0-1 0,0 1 0,1-1 0,-1 0 0,0 1 0,0-1 0,-1 0 0,1 1 0,0-1 0,0 1 0,-1-1 0,1 0 0,-1 1-1,0-2 1,-2 0 3,1 0-1,0 0 0,-1 0 0,1 1 0,-1 0 0,0-1 0,0 1 1,0 0-1,0 0 0,0 0 0,-1 1 0,1-1 0,0 1 0,-1 0 0,1 0 1,-5-1-1,5 2 4,1 0 0,-1 0 0,1 0 0,-1 0 0,1 1 0,-1-1 0,1 1 0,-1-1 0,1 1 0,-1 0 0,1 0 0,0 0 0,-1 0 0,1 0 0,0 1 0,0-1 0,0 1 0,0 0 0,0-1 0,0 1 0,1 0 0,-1 0 0,0 0 0,-1 4-1,-2 2 13,0 1-1,1-1 1,1 1-1,-1 0 0,1 1 1,1-1-1,0 0 1,0 1-1,1-1 0,0 1 1,1 0-1,0-1 1,0 1-1,1 0 0,0-1 1,1 1-1,0-1 0,0 0 1,1 1-1,1-1 1,-1 0-1,1-1 0,8 13 1,-10-19-10,-1 1 0,1-1 0,-1 0 0,1 0 1,0 1-1,0-1 0,0-1 0,0 1 0,0 0 1,0 0-1,1-1 0,-1 0 0,1 1 0,-1-1 0,1 0 1,-1 0-1,4 1 0,-1-1 0,-1-1-1,1 1 1,0-1 0,0 0-1,-1 0 1,1-1 0,0 1-1,0-1 1,5-2 0,5-1 5,0-2 0,-1 0 1,0-1-1,25-16 0,-16 7 2,37-34-1,-42 34 13,0 0-1,0 2 1,24-14-1,-42 28-22,1-1 0,-1 1-1,1-1 1,-1 1 0,1-1-1,-1 1 1,1 0 0,0-1-1,-1 1 1,1 0 0,0 0-1,-1 0 1,1-1 0,-1 1-1,1 0 1,0 0 0,0 0-1,-1 0 1,1 0 0,0 0-1,-1 0 1,1 0-1,0 0 1,-1 0 0,1 1-1,0-1 1,-1 0 0,1 0-1,-1 1 1,1-1 0,0 0-1,-1 1 1,1-1 0,-1 0-1,1 1 1,-1-1 0,1 1-1,-1-1 1,1 1 0,-1-1-1,1 1 1,-1 0 0,0-1-1,1 1 1,-1-1-1,0 1 1,0 0 0,0-1-1,1 1 1,-1 0 0,0-1-1,0 1 1,0 1 0,1 5 29,-1 0 0,0-1 1,0 1-1,-2 9 0,1-9-21,-8 33 85,6-31-7,1 0 1,0 0 0,-1 17 0,14-43 89,-1 4-158,0-7-7,13-32 0,7-16-30,-21 51 6,-3 5-12,0 0 0,1 1 0,0 0 0,1 0 0,0 0 0,16-15 0,-23 25 18,0 1 0,0-1-1,0 0 1,0 1 0,0-1 0,0 1 0,0-1-1,0 1 1,0-1 0,0 1 0,0 0 0,1 0-1,-1 0 1,0-1 0,0 1 0,0 0-1,0 0 1,1 0 0,-1 1 0,0-1 0,0 0-1,0 0 1,0 1 0,1-1 0,-1 0 0,0 1-1,0-1 1,0 1 0,0 0 0,0-1-1,0 1 1,0 0 0,-1 0 0,1-1 0,0 1-1,0 0 1,0 0 0,-1 0 0,2 1-1,3 6-1,1 0 0,-2 1 0,9 17 0,-7-12 7,10 20 9,10 20 32,-24-50-30,0 0-1,1 0 1,-1 0 0,1-1 0,0 1-1,0-1 1,1 0 0,-1 0 0,7 4-1,-9-6-3,1 0 0,0-1 0,0 1 0,0-1 0,0 0 0,-1 1 0,1-1 0,0 0 0,0 0 0,0 0 0,0 0 0,0-1 0,-1 1 0,1 0 0,0-1 0,0 0 0,0 1 0,-1-1 0,1 0 0,0 0 0,-1 0 0,1 0 0,-1 0 0,1 0 0,-1 0 0,2-2 0,6-5 11,0 0-1,13-19 1,-16 20-19,8-12-6,0-1-1,-2 0 0,-1-1 1,0 0-1,-1-1 0,10-36 1,-20 57 4,17-40-28,-16 39 28,0 1-1,0-1 0,0 0 0,0 0 0,0 0 1,0 1-1,1-1 0,-1 0 0,1 1 1,-1 0-1,1-1 0,0 1 0,0 0 1,-1 0-1,1 0 0,0 0 0,3-1 0,-4 2 4,0 0-1,0 0 1,0 1-1,0-1 1,0 0-1,0 1 0,0-1 1,0 1-1,0-1 1,0 1-1,0 0 1,0-1-1,0 1 0,0 0 1,-1 0-1,1-1 1,0 1-1,-1 0 1,2 2-1,13 20 30,-13-21-29,11 20 33,-2 1-1,0-1 0,8 27 1,-14-34-5,-1 0 1,0 0-1,-1 1 1,0 0 0,0 31-1,-4-42-12,1 0 0,-1 1-1,1-1 1,-2 0 0,1 1-1,0-1 1,-1 0 0,0 0 0,0 0-1,-1 0 1,1 0 0,-1-1 0,-4 6-1,5-7-2,-1-1-1,1 0 0,0 0 1,0 0-1,-1 0 0,1-1 1,-1 1-1,0-1 0,1 1 1,-1-1-1,0 0 1,0 0-1,0 0 0,1-1 1,-1 1-1,0-1 0,0 1 1,0-1-1,0 0 0,0 0 1,0 0-1,0-1 0,0 1 1,-5-2-1,1 0 12,-1 0 0,0-1 0,0 0 0,1-1 0,0 0 0,0 0 0,-10-7 0,13 8-17,0 0 0,1 0 1,-1-1-1,1 1 0,0-1 0,0 0 0,0 1 1,1-1-1,-1 0 0,1-1 0,0 1 0,0 0 0,1-1 1,-2-5-1,3 9-8,0 0-1,0 0 1,0 0 0,0-1 0,0 1 0,0 0 0,1 0-1,-1 0 1,1 0 0,-1 0 0,1 0 0,-1 0 0,1 0 0,-1 0-1,1 0 1,0 0 0,0 0 0,-1 0 0,1 0 0,0 0-1,0 1 1,0-1 0,0 0 0,0 1 0,0-1 0,0 1 0,0-1-1,0 1 1,0-1 0,0 1 0,1 0 0,-1-1 0,2 1-1,3-1 3,0-1-1,0 1 0,1 0 0,-1 1 0,9 0 0,12 2 75,-1 0-1,51 14 1,-65-13-122,0 1 0,-1 0 0,0 1 0,0 0 0,0 1 0,-1 0 0,1 1 0,-2 0 0,13 11 0,-10-5-234,0 0 0,9 16 0,-8-8-3352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09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1 266 6016,'0'0'6056,"11"4"-5319,36 11 0,-45-15-686,0 0-1,-1 0 0,1 0 0,0 0 1,0 0-1,0-1 0,-1 1 0,1-1 1,0 1-1,-1-1 0,1 0 0,0 1 1,-1-1-1,1 0 0,-1 0 0,1 0 1,-1 0-1,1 0 0,-1-1 0,0 1 1,0 0-1,0-1 0,2-2 0,3-2 164,6-9 174,0 0 0,-1-1 0,-1-1-1,-1 1 1,0-2 0,-1 1 0,7-22 0,9-20 946,-9 13 608,-16 67-1448,2-1 0,4 31-1,-3-35-337,0 0-65,1 0 0,0 0 0,1 0 0,1 0 0,7 16 0,-7-22-15,-1-1-1,2 1 0,-1-1 1,1-1-1,0 1 1,1-1-1,0 0 1,15 13-1,-20-19-53,1-1 0,-1 1 0,0-1 0,1 0 0,-1 0 0,1 0 0,-1 0 0,1 0 1,0 0-1,-1-1 0,1 1 0,0-1 0,-1 0 0,1 0 0,0 0 0,0 0 0,-1 0 0,1-1 0,0 1 0,-1-1 0,1 1 0,0-1 0,-1 0 0,1 0 0,-1 0 0,0-1 0,1 1 0,-1-1 0,4-2 0,5-5 40,1-1 1,-2 0-1,1-1 0,10-13 0,-13 14-31,40-51 144,-32 39-86,0 2 1,1 0-1,2 0 1,36-30 0,-53 49-81,0-1 1,-1 1-1,1 0 1,0 0-1,0 1 1,-1-1-1,1 0 1,0 1-1,0-1 1,0 1-1,0-1 1,0 1-1,0 0 0,0 0 1,0 0-1,0 0 1,0 0-1,0 0 1,0 1-1,0-1 1,0 1-1,0-1 1,-1 1-1,1 0 1,0-1-1,0 1 1,0 0-1,-1 0 1,1 1-1,-1-1 1,1 0-1,-1 0 1,3 3-1,3 4 27,0 1-1,-1-1 0,0 1 1,9 19-1,-10-21-20,22 57 162,-5-11 76,-21-53-241,-1 1 0,0 0 1,0 0-1,1 0 0,-1-1 0,0 1 1,1 0-1,-1 0 0,1-1 1,-1 1-1,1 0 0,-1-1 1,1 1-1,0 0 0,-1-1 1,1 1-1,0-1 0,-1 1 1,1-1-1,0 1 0,0-1 1,0 0-1,-1 1 0,1-1 1,0 0-1,0 0 0,0 0 1,0 0-1,-1 1 0,1-1 1,1 0-1,1-2 21,-1 1 1,0 0-1,0 0 1,0-1 0,1 1-1,-1-1 1,-1 0-1,4-3 1,2-1-24,23-27 81,-21 22-73,0 1 0,0 0 0,1 1-1,21-16 1,-28 23-13,0 1-1,1-1 1,-1 1 0,0-1-1,1 1 1,-1 0 0,0 0-1,1 0 1,0 1 0,-1-1-1,1 1 1,-1 0 0,1 0-1,-1 0 1,1 0 0,0 1-1,-1 0 1,1-1 0,-1 1-1,0 0 1,1 1 0,-1-1-1,6 4 1,23 15 105,0 2 0,48 44 0,-17-13-4265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09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13768,'0'0'1336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1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1 524 6824,'0'0'5032,"6"-13"-4182,40-90 798,48-184 3109,-89 268-4295,-4 11-153,1-1 1,0 1-1,0 0 1,1 0-1,0 0 1,0 1-1,1-1 0,0 1 1,0-1-1,9-9 1,-12 16-277,0 1 1,0-1-1,0 0 1,0 1 0,0-1-1,0 1 1,0 0 0,0-1-1,0 1 1,0 0-1,0 0 1,0-1 0,1 1-1,-1 0 1,0 0-1,0 0 1,0 1 0,0-1-1,0 0 1,1 0-1,-1 0 1,0 1 0,0-1-1,0 1 1,0-1-1,0 1 1,0-1 0,0 1-1,0 0 1,0-1 0,0 1-1,1 2 1,29 29 207,-28-29-203,11 16 80,-1 1 1,-1 0-1,-1 1 1,-1 1-1,-1-1 1,0 2-1,8 38 1,-15-53-65,0 1 1,0-1-1,-1 0 1,-1 1 0,1-1-1,-1 1 1,-1 8 0,0-13-28,1-1 1,-1 1-1,0-1 1,0 1 0,0-1-1,-1 1 1,1-1-1,-1 0 1,0 0-1,1 0 1,-2 0 0,1 0-1,0 0 1,0 0-1,-1-1 1,0 1 0,1-1-1,-6 4 1,5-5-14,1 0 0,0-1 0,0 1 0,-1 0 0,1-1 0,-1 1 0,1-1 0,-1 0 0,1 0 1,0 0-1,-1 0 0,1 0 0,-1-1 0,1 1 0,-1-1 0,1 1 0,-3-2 0,-43-19 120,37 16-97,-53-33 90,22 12-87,33 22-111,17 10 21,19 10 3,1-5 36,1-2 1,-1-1-1,1-1 1,1-2 0,-1 0-1,1-2 1,0-2 0,56-3-1,-30-4 32,1-3 0,-1-2-1,92-31 1,-124 32-10,1-1 0,-1-1 1,-1-1-1,0-1 0,-1-1 0,0-1 0,-1-1 1,-1-1-1,-1-1 0,-1 0 0,20-28 1,-24 27-4,-13 19-4,0 0-1,-1 0 1,1 0 0,-1 0-1,1 0 1,-1 0-1,0 0 1,1 0 0,-1 0-1,0 0 1,0 0-1,0 0 1,1 0-1,-1-1 1,0 1 0,0 0-1,-1 0 1,1 0-1,0 0 1,-1-2 0,1 3 0,-1 0 1,1 0-1,-1 0 1,0 0-1,1 0 1,-1 0 0,0 0-1,1 0 1,-1 1-1,1-1 1,-1 0 0,0 0-1,1 0 1,-1 1-1,1-1 1,-1 0-1,1 1 1,-1-1 0,1 0-1,-1 1 1,1-1-1,-1 1 1,1-1 0,0 0-1,-1 1 1,0 0-1,-4 3 14,-11 9 19,0 0 1,1 1-1,1 0 0,0 1 1,1 1-1,0 0 0,-14 26 1,18-27-4,1-1 0,1 1 1,1 0-1,0 0 1,1 1-1,1 0 0,0-1 1,1 2-1,-2 31 1,5-44-29,0-1 1,1 1 0,-1-1 0,1 0 0,-1 1 0,1-1 0,0 0 0,0 1-1,0-1 1,1 0 0,-1 0 0,1 0 0,0 0 0,0 0 0,3 3 0,-4-4-6,1-1 1,-1 0 0,1 0-1,0 0 1,-1 0 0,1 0-1,0 0 1,0 0 0,-1-1-1,1 1 1,0-1 0,0 1-1,0-1 1,0 0 0,0 0-1,0 0 1,0 0 0,-1 0-1,1 0 1,0 0 0,0 0-1,0-1 1,0 1 0,0-1-1,0 0 1,-1 1 0,1-1-1,0 0 1,1-1-1,4-2-6,-1-1-1,0 1 0,0-1 1,0-1-1,-1 1 0,0-1 1,0 0-1,0 0 0,-1 0 0,0 0 1,4-9-1,2-4-30,-2 0-1,13-40 1,-14 32-16,3-30-1,-7 33-28,14-48 1,-17 72 75,0-1 1,0 1 0,0 0 0,0 0 0,0-1 0,0 1 0,0 0 0,0 0 0,0-1 0,0 1 0,0 0 0,1 0 0,-1 0 0,0-1 0,0 1 0,0 0 0,0 0-1,0 0 1,1-1 0,-1 1 0,0 0 0,0 0 0,0 0 0,1 0 0,-1-1 0,0 1 0,0 0 0,0 0 0,1 0 0,-1 0 0,0 0 0,0 0 0,1 0 0,-1 0-1,0 0 1,0 0 0,1 0 0,-1 0 0,0 0 0,0 0 0,1 0 0,8 10-44,6 27 70,-14-33-29,13 37 29,20 46 47,-29-77-30,0-1 1,0 0-1,1-1 0,0 1 1,0-1-1,1 0 1,8 7-1,-14-14-31,0-1 0,0 1 0,0-1 0,0 0 0,0 1 0,0-1 0,1 0 0,-1 1 0,0-1 0,0 0 1,0 0-1,0 0 0,1 0 0,-1 0 0,0 0 0,0 0 0,0-1 0,0 1 0,1 0 0,-1-1 0,0 1 0,0-1 0,0 1 0,1-1 0,29-19 91,-25 17-86,15-14 16,0 0 0,-1-1 0,-1 0 0,-1-2-1,-1 0 1,23-35 0,-11 18 28,-28 35-52,1 0 0,0 0 0,0 1 0,0-1 0,0 0 0,0 1 0,0 0 0,1-1 0,-1 1 0,0 0 0,1 0 0,-1 0 0,1 0 0,-1 1 0,5-1 0,-7 1-1,1 0 0,-1 0 1,1 0-1,-1 0 0,1 1 0,-1-1 0,0 0 0,1 0 0,-1 1 0,1-1 1,-1 0-1,1 1 0,-1-1 0,0 0 0,1 1 0,-1-1 0,0 1 1,1-1-1,-1 0 0,0 1 0,0-1 0,1 1 0,-1-1 0,0 1 1,0-1-1,0 1 0,0 0 0,4 18 70,-4-14-48,1 7 31,0 1 1,-1 0-1,-1-1 0,0 1 0,-4 15 0,3-10 36,0-5-8,-3 9 314,30-83 58,-19 44-450,1 0 1,1 0-1,16-25 1,-24 41-12,0 0 0,1 1 1,-1-1-1,1 0 0,-1 1 0,1-1 1,-1 1-1,1-1 0,-1 0 0,1 1 1,0-1-1,-1 1 0,1 0 0,0-1 1,-1 1-1,1-1 0,0 1 0,-1 0 1,1 0-1,0-1 0,0 1 0,0 0 1,-1 0-1,1 0 0,0 0 0,1 0 1,-1 0 0,1 1 1,-1 0-1,0-1 1,0 1 0,0 0-1,0 0 1,0-1-1,0 1 1,0 0 0,0 0-1,-1 0 1,1 0-1,0 0 1,1 3 0,2 4 9,0 1 0,-1 0 1,4 13-1,-6-20-3,15 49 100,-15-51-100,-1 0 0,1 0 0,-1 0 1,1 0-1,-1 0 0,1 0 0,0 0 0,-1 0 1,1 0-1,-1 0 0,1 0 0,-1 0 0,1 0 0,-1 0 1,1 0-1,0-1 0,-1 1 0,1 0 0,-1 0 1,1-1-1,-1 1 0,0 0 0,1-1 0,-1 1 1,1-1-1,-1 1 0,1 0 0,-1-1 0,1 0 1,16-15 1,-15 15-4,6-8-11,0 0 0,0-1-1,11-18 1,12-15-107,-31 42 111,0 1 0,1-1 0,-1 1 0,1 0 0,-1-1 0,1 1 0,-1 0 0,0-1 0,1 1 0,-1 0 0,1 0 0,-1-1 0,1 1 0,0 0 0,-1 0 0,1 0 0,-1 0 0,1-1 0,-1 1 0,1 0 1,-1 0-1,1 0 0,0 0 0,-1 0 0,1 1 0,-1-1 0,1 0 0,-1 0 0,1 0 0,-1 0 0,1 1 0,-1-1 0,1 0 0,-1 0 0,1 1 0,-1-1 0,1 0 0,-1 1 0,0-1 0,1 1 0,-1-1 0,1 1 0,-1-1 0,1 1 0,13 24-59,-14-24 63,65 150 49,-65-148-37,2 0-1,-1 0 1,0 0 0,1 0 0,-1 0 0,1 0 0,0-1 0,0 1-1,0 0 1,0-1 0,0 0 0,1 1 0,-1-1 0,1 0 0,-1 0-1,1-1 1,0 1 0,0 0 0,0-1 0,0 0 0,0 1-1,0-1 1,0-1 0,0 1 0,0 0 0,1-1 0,-1 1 0,0-1-1,0 0 1,1 0 0,-1 0 0,0-1 0,0 1 0,0-1 0,4-1-1,17-5 1,-1-2 0,0 0-1,0-1 1,-1-2 0,-1 0-1,29-22 1,-42 28-15,0 0 0,-1 0 0,9-10 0,-14 14 5,0 0-1,0 0 1,0 0-1,-1-1 1,1 1-1,-1 0 1,1-1-1,-1 1 1,0-1 0,0 1-1,0-1 1,-1 0-1,1 1 1,-1-1-1,1 0 1,-1-4-1,0 5-1,-1 0 0,0 0-1,0 0 1,0 0-1,0 1 1,0-1-1,0 0 1,0 1 0,0-1-1,-1 1 1,1-1-1,-1 1 1,1-1-1,-1 1 1,1 0 0,-4-2-1,-29-15-14,28 16 14,0-1 1,-1 1-1,1 1 0,-1-1 0,1 1 0,-1 1 0,1-1 0,-1 1 0,0 0 0,1 0 0,-1 1 0,-9 2 0,13-3 7,0 1-1,0 0 0,-1 0 0,1 1 1,0-1-1,0 1 0,0-1 1,1 1-1,-1 0 0,0 0 0,1 0 1,-1 0-1,1 1 0,-1-1 1,1 1-1,0-1 0,0 1 0,0 0 1,1 0-1,-1 0 0,1 0 1,-1 0-1,1 0 0,0 0 1,0 0-1,0 5 0,0-1 14,0-1 0,0 1 0,1-1 0,0 1 1,0-1-1,1 1 0,0-1 0,0 1 0,0-1 0,1 0 0,0 1 0,0-1 0,1 0 0,5 9 0,-3-8 13,0 0 0,0-1-1,1 0 1,0 0-1,0 0 1,1 0 0,0-1-1,0 0 1,0-1-1,15 8 1,-11-8 17,0 1 0,1-1 0,-1-1 1,1 0-1,-1-1 0,1 0 0,0-1 0,0 0 0,0-1 0,0 0 0,0-1 1,0 0-1,17-4 0,-16 1-37,1 0 0,-1 0 0,0-1 0,0-1 0,-1 0 0,0-1 0,0 0 0,0-1-1,-1-1 1,0 1 0,14-16 0,-18 16-189,-1 1-1,-1-1 0,0-1 0,6-12 0,-2 3-3601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4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1 601 6328,'0'0'4818,"14"19"-4188,-13-17-609,17 22 247,0 2-1,-2-1 0,-1 2 1,21 51-1,60 296 2841,-64-180-161,-33-175-663,-5-43-1175,-17-113-410,-9-67-124,29 167-443,1 0 0,1 0 0,7-56 1,-4 81-92,0 0 0,1-1 0,0 2 0,0-1 0,9-17 0,-10 24-27,0 1 1,1 0-1,0-1 1,0 1-1,0 0 1,0 1 0,1-1-1,-1 1 1,1-1-1,0 1 1,0 0-1,0 1 1,1-1-1,-1 1 1,1-1-1,4-1 1,7-1 29,0 0 0,-1 1 0,2 1 0,-1 0 0,19-1 0,-30 4-23,0 0-1,-1 0 0,1 0 0,0 0 1,0 1-1,0 0 0,0 0 0,0 0 0,0 1 1,-1 0-1,1 0 0,0 0 0,-1 0 0,0 1 1,0-1-1,1 1 0,-2 0 0,1 1 1,0-1-1,-1 1 0,6 5 0,-7-5 1,0 0 1,0 1-1,0-1 0,0 0 0,-1 1 0,1-1 0,-1 1 0,-1 0 1,1-1-1,0 1 0,-1 0 0,0 0 0,0-1 0,-1 1 0,1 0 1,-1-1-1,0 1 0,0 0 0,0-1 0,-1 1 0,0-1 1,0 0-1,0 1 0,-3 3 0,-2 5 54,-2-1-1,1 0 1,-1-1 0,-1 0 0,0 0-1,-17 13 1,24-21-29,0-1 0,0 0-1,-1 0 1,1 0 0,0 0-1,-1-1 1,0 1 0,1-1 0,-1 0-1,-5 1 1,4-1 46,-10 2 323,15-3-409,0 0-1,0 0 1,0 0 0,0 0-1,0 0 1,0 0-1,0 0 1,0-1 0,0 1-1,0 0 1,0 0 0,0 0-1,0 0 1,0 0-1,0 0 1,0 0 0,0 0-1,0 0 1,0 0 0,0 0-1,0 0 1,0 0 0,0 0-1,0 0 1,0 0-1,0-1 1,0 1 0,0 0-1,0 0 1,0 0 0,0 0-1,0 0 1,0 0-1,0 0 1,0 0 0,0 0-1,0 0 1,0 0 0,0 0-1,0 0 1,0 0 0,0 0-1,0 0 1,0 0-1,0 0 1,0 0 0,0 0-1,0 0 1,0-1 0,0 1-1,-1 0 1,1 0-1,0 0 1,0 0 0,0 0-1,0 0 1,0 0 0,0 0-1,23-13 320,-11 6-357,31-18 71,9-5-44,91-39-1,24-11-97,-7 3-114,-154 75 213,-5 2 6,-1 0-1,1 0 1,0 0 0,-1 0 0,1 0 0,-1-1 0,1 1-1,0 0 1,-1 0 0,1 0 0,0-1 0,-1 1-1,1 0 1,-1-1 0,1 1 0,-1 0 0,1-1-1,-1 1 1,1-1 0,-1 1 0,1-1 0,-1 1-1,0-1 1,1 1 0,-1-1 0,0 1 0,1-1-1,-1 1 1,0-1 0,0 0 0,0 1 0,1-1-1,-1 0 1,-27 26 289,2-3-198,2 2 0,0 0 0,-25 36 1,40-47-43,0 0 1,0 0 0,1 1 0,1 0 0,1 0-1,0 0 1,0 1 0,2 0 0,-4 25-1,6-38-38,1 0 0,0-1 0,-1 1 0,1-1 0,0 1 0,0-1 0,0 1 0,0 0 0,0-1 0,1 1-1,-1-1 1,0 1 0,1-1 0,-1 1 0,1-1 0,0 1 0,-1-1 0,1 1 0,0-1 0,0 0 0,0 1-1,0-1 1,0 0 0,0 0 0,0 0 0,0 0 0,1 0 0,-1 0 0,3 1 0,-2-1 1,0-1 1,1 0 0,-1 0-1,1 0 1,-1 0 0,1 0 0,-1 0-1,1-1 1,-1 1 0,1-1-1,-1 1 1,0-1 0,1 0 0,-1 0-1,0 0 1,0-1 0,0 1-1,0 0 1,2-3 0,10-6 14,-1 0 0,-1-2 0,0 0 0,-1 0 1,18-25-1,40-75 110,-46 70-123,-14 28-18,0-1 0,1 2 0,22-24 0,-32 36 4,1 1-1,-1 0 1,1 0-1,-1-1 0,1 1 1,0 0-1,-1 0 1,1 0-1,0 0 0,-1-1 1,1 1-1,0 0 1,-1 0-1,1 0 0,-1 1 1,1-1-1,0 0 1,-1 0-1,1 0 0,0 0 1,-1 1-1,1-1 1,-1 0-1,1 0 0,-1 1 1,1-1-1,0 0 1,-1 1-1,0-1 0,1 1 1,-1-1-1,1 1 0,-1-1 1,1 1-1,-1-1 1,0 1-1,1 0 1,15 22 49,-16-23-50,24 46 82,-19-35-53,0-1-1,0 1 1,1-1-1,0 0 1,1-1-1,0 0 1,1 0 0,10 10-1,-15-17-13,0 0 0,0-1 0,1 1 1,-1-1-1,1 1 0,-1-1 0,1 0 0,-1-1 0,1 1 0,0 0 0,0-1 0,-1 0 1,1 0-1,0 0 0,0-1 0,-1 1 0,1-1 0,0 1 0,-1-1 0,1-1 1,-1 1-1,1 0 0,-1-1 0,5-3 0,8-3 9,-1-1 1,-1-1-1,23-19 0,-36 28-25,7-7 1,1 1-1,1 0 1,-1 0-1,1 1 1,17-8-1,-25 13 0,0 0 1,1 0-1,-1 1 0,0-1 0,0 1 0,0-1 0,1 1 1,-1 0-1,0 0 0,0 0 0,0 0 0,1 1 0,-1-1 1,0 0-1,0 1 0,0 0 0,0-1 0,1 1 0,-1 0 1,0 0-1,-1 0 0,1 0 0,0 1 0,0-1 0,0 1 1,-1-1-1,1 1 0,0-1 0,-1 1 0,0 0 0,1-1 1,-1 1-1,0 0 0,0 0 0,0 0 0,1 4 0,21 57 42,-18-48-34,0 0-1,1 0 1,12 21-1,-16-31 3,1-1-1,0 1 1,0-1 0,0 0-1,0 0 1,1-1-1,7 7 1,-8-8-2,-1-1 0,1 1 1,0-1-1,-1 0 1,1 0-1,0-1 0,0 1 1,0 0-1,0-1 1,0 0-1,0 0 0,0 1 1,0-2-1,-1 1 1,7-1-1,-1-1-2,0 0 0,-1-1 0,1 0 0,0 0 0,-1 0 0,0-1 0,0 0 0,11-9 0,2-2-16,26-28 1,-26 21-25,-2 0 1,-1-1 0,0-1-1,-2 0 1,-1-2 0,0 0-1,-2 0 1,-2-1 0,10-33-1,-6 5-17,-2 1-1,-2-1 0,4-100 1,-13 136 43,-1 0 1,-1 0 0,0 0-1,-1 0 1,-2 1 0,0-1-1,-9-26 1,10 36 8,2 4-5,-1 0 1,0-1-1,0 1 1,-1 0 0,-3-5-1,6 10 4,0-1 1,0 1-1,-1-1 0,1 1 0,0 0 1,-1-1-1,1 1 0,-1 0 0,1-1 1,0 1-1,-1 0 0,1 0 1,-1-1-1,1 1 0,-1 0 0,1 0 1,-1 0-1,1 0 0,-1 0 0,1 0 1,-1-1-1,1 1 0,-1 0 0,0 1 1,0-1 1,0 1 1,0-1-1,0 1 1,0 0 0,0-1-1,0 1 1,0 0-1,0 0 1,0 0 0,1-1-1,-1 1 1,0 0-1,1 0 1,-1 0-1,0 2 1,-5 8 24,2 0 0,-1 0-1,2 0 1,-1 0 0,1 0 0,-2 23 0,2 1 43,2 36 0,3-23 32,1 0 0,3 0 1,2-1-1,2 0 0,2 0 0,2-2 0,29 65 0,26 72 573,-69-182-680,0 1 0,0-1 0,1 0 0,-1 1 0,0-1 0,0 1 0,0-1 0,0 1-1,0-1 1,0 0 0,1 1 0,-1-1 0,0 1 0,0-1 0,1 0 0,-1 1 0,0-1 0,0 0 0,1 1 0,-1-1 0,1 0 0,-1 1 0,0-1 0,1 0 0,-1 0 0,0 0-1,1 1 1,-1-1 0,1 0 0,-1 0 0,1 0 0,-1 0 0,0 0 0,1 0 0,-1 0 0,1 0 0,-1 0 0,1 0 0,-1 0 0,1 0 0,-1 0 0,0 0 0,1 0 0,-1 0-1,1 0 1,0-1 0,18-17-435,-6 4 215,4 4 113,-1 1 4,0-1 0,-1-1-1,18-16 1,-21 16 71,0-1 0,-1 0 1,-1-1-1,0 0 0,-1 0 0,0-1 0,-1-1 1,0 0-1,6-18 0,21-46-8,-35 79 47,0-1 0,1 1 1,-1 0-1,0-1 0,1 1 1,-1 0-1,0-1 0,1 1 1,-1 0-1,1 0 1,-1-1-1,0 1 0,1 0 1,-1 0-1,1 0 0,-1 0 1,1-1-1,-1 1 0,0 0 1,1 0-1,-1 0 0,1 0 1,-1 0-1,1 0 0,-1 0 1,1 0-1,-1 1 0,0-1 1,1 0-1,-1 0 0,1 0 1,-1 0-1,1 1 0,-1-1 1,0 0-1,1 0 0,-1 1 1,0-1-1,1 0 0,-1 0 1,0 1-1,1-1 1,-1 0-1,0 1 0,1-1 1,-1 1-1,16 18 37,-16-19-38,8 12 49,0-1 0,-1 1 0,0 1 0,-1-1 0,0 1 0,-1 0 0,-1 1-1,0-1 1,-1 1 0,0 0 0,-1 0 0,-1 0 0,0 0 0,0 0 0,-2 0-1,-3 23 1,3-32-20,0 0 0,-1 0 0,0-1-1,0 1 1,0 0 0,0-1 0,-1 0 0,0 1-1,0-1 1,0 0 0,0 0 0,0-1-1,-1 1 1,0-1 0,-5 5 0,7-7-20,0 0 1,0 0 0,0 0 0,0 0-1,0 0 1,0 0 0,0-1 0,0 1-1,0 0 1,0-1 0,0 0-1,0 1 1,-1-1 0,1 0 0,0 0-1,0 0 1,0-1 0,0 1 0,0 0-1,-1-1 1,1 0 0,0 1-1,0-1 1,0 0 0,0 0 0,0 0-1,1 0 1,-1 0 0,0-1 0,0 1-1,1 0 1,-1-1 0,1 1 0,-1-1-1,-2-3 1,2 2-11,0 1 0,0-1 0,1 0 0,-1 1 0,0-1 0,1 0 0,0 0 0,0 0 0,0 0 1,0 0-1,0-1 0,0-3 0,1 5-1,0-1 1,0 1 0,1 0 0,0 0 0,-1-1 0,1 1-1,0 0 1,0 0 0,0 0 0,0 0 0,0 0 0,1 0-1,-1 0 1,0 0 0,1 0 0,0 1 0,-1-1-1,3-1 1,4-3-13,0 1 0,1-1 0,0 2 0,0-1 1,0 1-1,1 0 0,-1 1 0,1 0 0,0 1 0,-1 0 0,12-1 0,3-1 16,61-6 18,-26 4-75,-57 6 25,1-1 0,-1 1 0,1 0 0,0 0 1,-1 0-1,1 0 0,0 0 0,-1 1 0,1-1 0,0 1 0,-1-1 0,1 1 0,-1 0 1,4 2-1,0 1-313,-4-2-980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5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69 9440,'0'0'10170,"12"-7"-9797,0 0-260,0 0-1,0 2 0,1-1 0,0 2 0,0-1 0,0 2 0,0 0 1,19-2-1,-7 5 259,-1 1 0,49 7 0,-32-2 53,-35-5-371,1-1 0,0 0 0,0 0 0,-1-1 0,1 1 1,0-1-1,-1-1 0,1 1 0,-1-1 0,1 0 0,-1-1 0,0 0 0,0 0 0,0 0 0,0 0 1,5-5-1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4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0 312 14064,'0'0'1816,"95"-27"-1344,-14 0-65,11-5 1,13-7 0,2-7 0,-15-3-40,6 12 0,-14 14-80,-5 4 8,-20 11-184,-7 3-8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5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108 497 8640,'0'0'2325,"-12"15"-1516,3-3-621,-3 2 140,1 0 0,0 1 0,2 0 0,-1 0 0,2 1 0,-12 30 0,18-39-126,1 0 1,0 0-1,0 0 0,0 0 0,1 1 0,0-1 0,1 0 0,-1 0 1,2 0-1,-1 0 0,1 0 0,4 12 0,-5-16-117,1 1-1,-1-1 1,1 1 0,0-1-1,0 0 1,1 0-1,-1 0 1,1 0-1,-1 0 1,1 0 0,0-1-1,0 0 1,0 1-1,1-1 1,-1 0 0,0 0-1,1-1 1,-1 1-1,1-1 1,0 0-1,-1 0 1,1 0 0,0 0-1,5 0 1,-5 0-19,0-1 0,0 0 0,0 0 1,0 0-1,0 0 0,0 0 0,0-1 1,0 0-1,0 0 0,0 0 0,0 0 0,0-1 1,0 1-1,-1-1 0,1 0 0,-1 0 1,1-1-1,-1 1 0,0-1 0,0 1 0,0-1 1,0 0-1,0 0 0,-1 0 0,1-1 0,-1 1 1,0-1-1,0 1 0,0-1 0,0 0 1,-1 1-1,2-6 0,3-8 83,-1-1 1,-1-1-1,-1 1 0,0-1 0,0-27 1,-3 32-82,0 1 1,-1-1 0,-1 0 0,0 1-1,0 0 1,-2-1 0,0 1 0,-6-14 0,8 23-34,1 1 0,-1-1 0,0 1 0,0 0 0,0 0 0,-1-1 0,1 1 0,-1 1 0,0-1 0,0 0 0,-6-4 0,8 7-26,1 0 0,-1 0 1,0 0-1,0 0 0,1 0 1,-1 0-1,0 0 0,1 0 1,-1 0-1,1 0 0,-1 1 1,0-1-1,1 0 1,-1 0-1,0 1 0,1-1 1,-1 0-1,1 1 0,-1-1 1,1 1-1,-1-1 0,1 1 1,-1-1-1,1 1 0,-1-1 1,1 1-1,0-1 0,-1 1 1,1-1-1,0 1 1,-1 1-1,-9 19 88,8-16-80,0 0 0,1 0 0,-1 0 0,1 0 0,1 0 1,-1 0-1,1 1 0,-1-1 0,1 0 0,1 0 0,1 10 1,-1-11-7,1-1 1,-1 1 0,1 0 0,0-1 0,0 1-1,0-1 1,1 1 0,-1-1 0,1 0-1,0 0 1,0 0 0,0-1 0,0 1 0,1-1-1,5 4 1,-4-3 0,0-1-1,-1 1 1,1-1 0,0-1-1,0 1 1,1-1-1,-1 0 1,0 0-1,0 0 1,1-1-1,-1 1 1,0-1 0,1-1-1,-1 1 1,0-1-1,0 0 1,0 0-1,1-1 1,-1 1 0,0-1-1,-1 0 1,1 0-1,5-4 1,4-2 10,-1-1 1,0-1 0,0 0-1,-1 0 1,0-1 0,12-16-1,-10 10 13,-1-1 0,-1 0 0,-1-1 0,0 0 0,-1 0 0,13-40 0,-5-2 101,9-64-1,5-15 159,-27 128-181,0 11 63,4 22 73,-7-17-254,15 50 170,15 87 1,-2 58 87,-13 32 140,-17-190-252,-1 0 0,-2-1 0,-14 65 0,11-85-18,-1 1 0,0-1 0,-1 0 0,-16 27 0,22-45-104,1 0 0,0 1 0,-1-1 0,0 0 1,1 0-1,-1 1 0,0-2 0,0 1 0,0 0 0,-1 0 0,1 0 1,0-1-1,-1 0 0,1 1 0,-1-1 0,-3 1 0,4-1-1,0-1 0,0 0-1,0 0 1,0 0-1,-1 0 1,1 0 0,0 0-1,0 0 1,0-1 0,0 1-1,0-1 1,0 0-1,-1 1 1,1-1 0,1 0-1,-4-2 1,0 0 6,1 0-1,0-1 1,0 0-1,0 1 1,1-1 0,0 0-1,-1-1 1,1 1-1,1-1 1,-1 1-1,0-1 1,1 0 0,0 0-1,0 0 1,-1-7-1,2 7-15,1 1 0,-1-1 0,1 0 0,0 0 0,0 0 0,1 0 0,-1 0 0,1 0 0,0 0 0,0 0 0,1 0 0,-1 1 0,1-1 0,0 1 0,1-1 0,-1 1 0,1 0 0,0 0 0,0 0 0,0 0 0,0 0 0,1 1 0,-1-1 0,5-2 0,9-6-6,0 0 0,1 1 0,0 1 0,28-10 0,124-41-63,-117 45 67,-38 10-4,0 2 1,0 0-1,1 0 0,-1 1 0,17 0 0,-31 3-99,0 0 0,0 1-1,-1-1 1,1 0-1,0 0 1,-1 1-1,1-1 1,0 0 0,-1 1-1,1-1 1,-1 1-1,1-1 1,0 1-1,-1-1 1,1 1 0,-1-1-1,0 1 1,1-1-1,-1 1 1,1 0-1,-1 0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8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143 949 7736,'0'0'5914,"-11"-7"-5228,-33-17 4,42 23-607,0 0 0,0 1 0,0-1 0,0 0-1,0 1 1,0 0 0,0 0 0,0-1 0,0 1-1,0 0 1,0 1 0,0-1 0,0 0 0,0 1 0,0-1-1,0 1 1,0-1 0,0 1 0,0 0 0,0 0 0,0 0-1,0 0 1,1 0 0,-1 0 0,1 0 0,-1 1 0,-1 1-1,-1 1 89,1-1-1,0 1 0,0 0 0,1 0 0,-1 0 1,1 1-1,0-1 0,0 1 0,-1 4 0,1-3-52,1 1 0,0-1-1,0 1 1,1-1-1,0 1 1,0 0 0,1-1-1,0 1 1,0-1 0,0 1-1,1-1 1,0 0-1,0 1 1,0-1 0,1 0-1,0 0 1,0-1-1,1 1 1,-1-1 0,1 1-1,1-1 1,-1 0 0,1-1-1,6 6 1,-5-4-40,0-1 1,1 0-1,0-1 1,0 0 0,0 0-1,0 0 1,0-1-1,1 0 1,-1 0 0,1-1-1,0 0 1,0-1-1,0 1 1,0-1-1,0-1 1,0 0 0,0 0-1,0 0 1,12-3-1,-15 1-33,1 0 0,0 0 0,-1 0 0,1-1-1,-1 0 1,0 0 0,0 0 0,0-1 0,0 0-1,-1 0 1,1 0 0,-1 0 0,0-1 0,0 0 0,-1 0-1,0 0 1,1 0 0,-2 0 0,1-1 0,0 1 0,-1-1-1,0 0 1,2-10 0,-1 0 5,0 0 0,-1 0 0,-1 0-1,-1 0 1,0 0 0,-1 0 0,-4-27 0,3 36-29,1 0 1,-1 0 0,0 0-1,-1 1 1,0-1-1,0 0 1,-1 1-1,1 0 1,-1 0 0,-1 0-1,-9-11 1,12 15-5,-1 0 0,1 0 0,-1 0 0,0 0 0,0 0 0,0 1 0,0-1 0,0 1 0,0 0 0,0 0 0,0 0 0,-1 0 0,1 0 0,0 1 0,-1-1 0,1 1 0,0 0 0,-1 0 0,1 0 0,0 1 0,-1-1 0,1 1 0,0 0 0,0 0 0,-1 0 0,1 0 0,-6 3 0,4-1 29,0-1 0,1 1 0,-1-1 1,0 1-1,1 1 0,-1-1 1,1 1-1,0-1 0,0 1 1,-3 5-1,6-8-36,1 0 0,0-1-1,0 1 1,0 0 0,0-1 0,-1 1 0,1 0-1,0 0 1,0-1 0,0 1 0,0 0 0,0-1 0,1 1-1,-1 0 1,0-1 0,0 1 0,0 0 0,1-1 0,-1 1-1,0 0 1,1-1 0,-1 1 0,0-1 0,1 1-1,-1 0 1,1-1 0,-1 1 0,1-1 0,0 1 0,1 0-2,0 1 0,0-1 0,0-1 0,0 1 1,1 0-1,-1 0 0,0-1 0,0 1 0,4-1 1,3 1-4,-1-1 1,1 0-1,15-3 1,15-7 0,-1-2 1,0-2 0,-1-1 0,61-36 0,-92 49-7,118-67 0,-112 63 6,-4 2 19,0 0-1,0 1 1,16-5-1,-21 7-17,0 1-1,-1-1 0,1 1 0,0 0 0,0 0 1,-1 0-1,1 1 0,0-1 0,-1 0 0,1 1 1,0 0-1,-1 0 0,1 0 0,-1 0 1,1 0-1,-1 0 0,3 2 0,-3 1 28,0-1 0,0 1 1,0 0-1,0 0 0,-1 0 0,0 1 0,0-1 0,0 0 0,0 0 0,0 1 0,-1 4 1,1-2 14,1 6 50,0 0 0,1-1 0,0 1 0,1-1-1,0 0 1,1 0 0,1 0 0,0-1 0,9 14 0,-13-22-71,0 0 0,0-1 0,0 1 0,0-1 0,0 0 0,0 1 0,1-1-1,-1 0 1,1 0 0,5 2 0,-6-3-21,0 0 1,0-1-1,0 1 0,0-1 1,0 0-1,0 1 0,0-1 1,0 0-1,0 0 0,1 0 1,-1-1-1,0 1 0,0-1 1,0 1-1,0-1 0,0 1 0,3-3 1,5-2-9,1 0 0,-1-1 0,-1 0 0,1-1 1,-1 0-1,0 0 0,-1-1 0,0 0 0,12-16 0,2-6-68,29-54 0,-51 84 69,6-14-32,1 0 0,4-16-1,9-21-41,-13 35 56,10-36 0,5-10 5,-20 56 31,-1 0 0,0 0-1,0 0 1,0 0 0,-1 0 0,0 0-1,-1-12 1,0-1 83,0 15 31,-2 11-42,-3 10-43,-23 83 175,26-85-193,0 1 1,1 0-1,1 0 0,2 28 0,11 235 380,-11-269-393,0 13 64,1 0 0,1 1 0,1-1 0,2-1-1,12 39 1,-14-53-35,-1-1 0,1 1 0,0-1 1,1 0-1,7 9 0,-11-15-40,0 0-1,1 0 1,-1 1 0,0-2-1,0 1 1,1 0 0,-1 0-1,0 0 1,1 0 0,-1-1 0,1 1-1,-1-1 1,1 1 0,-1-1-1,1 0 1,-1 1 0,1-1-1,0 0 1,-1 0 0,1 0 0,-1 0-1,1 0 1,-1-1 0,1 1-1,-1 0 1,1-1 0,0 1-1,-1-1 1,0 0 0,1 1 0,-1-1-1,1 0 1,0-1 0,9-5-10,-1-1 1,-1 0-1,0 0 0,0-1 1,0-1-1,-1 1 1,-1-1-1,1 0 1,-2-1-1,1 0 1,-2 0-1,1 0 0,-2-1 1,1 0-1,-2 0 1,1 0-1,-2 0 1,3-23-1,-5 29-6,0 0-1,0 0 0,-1 0 1,0 0-1,0 0 1,-1 0-1,1 0 1,-1 0-1,-1 0 1,1 1-1,-1-1 0,0 1 1,0-1-1,0 1 1,-1 0-1,0 1 1,-6-7-1,-3 2-36,40 9-13,245 14-53,-265-14 112,11 2 38,-18-1-31,1 0-1,-1-1 1,0 1-1,1-1 1,-1 1 0,0 0-1,1 0 1,-1-1-1,0 1 1,0 0-1,0-1 1,0 1-1,0 0 1,0 0-1,0-1 1,0 1 0,0 0-1,0 0 1,0-1-1,0 1 1,0 0-1,-1 0 1,1-1-1,0 1 1,-1 1-1,-2 11 32,1-1-1,1 1 1,0 0-1,1 0 0,0 0 1,1-1-1,0 1 1,5 18-1,-4-13 13,-1-15-28,0 1-1,0 0 1,0-1 0,0 1 0,0-1-1,1 1 1,-1-1 0,1 0-1,0 0 1,0 1 0,1-1 0,-1-1-1,0 1 1,1 0 0,3 2-1,-4-3-13,0-1 0,-1 0 0,1 0 0,0 0 0,0 0 0,0 0 0,0 0 0,0-1 0,0 1-1,1-1 1,-1 1 0,0-1 0,0 0 0,0 0 0,0 0 0,0 0 0,1 0 0,-1 0 0,0 0-1,0-1 1,0 1 0,0-1 0,0 0 0,0 0 0,0 0 0,3-1 0,6-5 9,-1-1 0,0 1-1,0-2 1,-1 1 0,9-12 0,39-52-24,-51 65 3,11-20-18,-1 0-1,-1-1 1,-1-1 0,-1 0-1,14-53 1,11-79-2,-27 113 17,-2-1-1,3-71 0,-10-97-79,-7 168 100,5 45-8,-1 1-1,0-1 0,0 1 0,0 0 1,-1-1-1,1 1 0,-1 0 0,0 0 1,0 0-1,0 0 0,-3-4 0,0 2-13,-1 1 72,-3 15 24,9-11-85,-6 9 27,0 1 0,1 0 1,0 0-1,0 0 0,1 1 0,1-1 0,0 1 0,0 0 1,1 0-1,-1 18 0,1 12 109,4 63 0,0-65-58,3 36 136,3-1-1,22 96 0,-22-140-119,1 0 0,2 0-1,25 49 1,-33-76-94,0 1 0,0 0 0,0 0 0,0-1 0,1 0 0,-1 0 0,1 0 0,0 0 0,0 0 0,0-1 0,0 1 0,1-1 0,-1-1 0,1 1 0,-1 0 0,6 0 0,14 7 0,-22-8-44,1-1 0,0 1 0,-1-1 0,1 1-1,-1-1 1,1 0 0,0 0 0,-1 0 0,1-1 0,0 1 0,-1 0 0,1-1 0,-1 0-1,1 0 1,-1 1 0,1-2 0,-1 1 0,0 0 0,1 0 0,2-3 0,-2 2-66,1-1 0,-1 0 0,1 0 0,-1 0 0,0 0 0,0 0 0,0-1 0,-1 1-1,1-1 1,-1 0 0,2-4 0,-4 6-202,0-1 0,0 1-1,0-1 1,0 1 0,-1-1-1,1 1 1,-1 0-1,0-3 1,-1-1-3024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8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13672,'0'0'769,"13"4"-450,195 52 2099,-155-45-1374,0-3-1,1-2 1,77-1 0,-131-5-1043,0 0 0,0 0 0,0 0 0,0 0 0,1 0 0,-1 0 0,0 0 1,0 0-1,0 0 0,0 0 0,0 0 0,0 0 0,0 0 0,1 0 0,-1 0 0,0 0 1,0 0-1,0 0 0,0 0 0,0 0 0,0 0 0,0 0 0,1 0 0,-1 0 0,0 0 0,0 0 1,0 0-1,0 0 0,0 0 0,0-1 0,0 1 0,0 0 0,0 0 0,1 0 0,-1 0 1,0 0-1,0 0 0,0 0 0,0 0 0,0 0 0,0-1 0,0 1 0,0 0 0,0 0 1,0 0-1,0 0 0,0 0 0,0 0 0,0 0 0,0-1 0,0 1 0,0 0 0,0 0 0,0 0 1,0 0-1,0 0 0,0 0 0,0 0 0,0-1 0,0 1 0,0 0 0,0 0 0,0 0 1,0 0-1,-1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8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13672,'0'0'1336,"88"-11"-1264,-29 16-280,-1-3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19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17583,'0'0'3448,"44"65"-2856,-44-63 0,4-2-176,2-7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27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 5920,'0'0'5554,"11"1"-5003,31 8-46,-41-8-484,0-1 0,0 0 0,0 1 0,0-1 0,-1 0 0,1 1-1,0-1 1,0 1 0,-1-1 0,1 1 0,0 0 0,-1-1 0,1 1-1,0 0 1,-1-1 0,1 1 0,-1 0 0,0 0 0,1-1 0,-1 1 0,1 0-1,-1 0 1,0 0 0,0 0 0,1 0 0,-1-1 0,0 1 0,0 0 0,0 0-1,0 0 1,0 0 0,0 0 0,0 0 0,-1 0 0,1 0 0,0 7 130,1 26 676,-5 64 1,2-84-516,-1 0 0,0-1 0,0 1 0,-1-1 0,-1 0 1,-1 0-1,-10 20 0,4-11 320,-12 20 426,22-40-974,1 1 1,-1-1-1,0 0 0,-1 1 1,1-1-1,0 0 0,0 0 1,-1-1-1,0 1 0,1 0 1,-1-1-1,-3 2 0,5-3-40,-1 0 0,1 0 0,0 0 0,0 0-1,-1 0 1,1 0 0,0 0 0,0-1 0,-1 1-1,1 0 1,0-1 0,0 1 0,-1-1-1,-1-1 1,-4-2-2562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28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0 344 7328,'0'0'8185,"13"0"-7617,40-5-23,-51 4-512,0 1 1,0-1-1,0 1 0,0-1 0,0 0 1,0 0-1,0 0 0,0 0 0,0 0 1,-1 0-1,1 0 0,0-1 0,-1 1 1,1-1-1,-1 1 0,1-1 0,-1 1 0,0-1 1,0 0-1,0 0 0,0 0 0,0 1 1,0-1-1,1-3 0,1-3 95,16-33 665,26-82-1,-15 34 256,-28 84-924,0 1 0,0 0 0,0 0 1,0 1-1,1-1 0,0 0 0,-1 1 0,1 0 0,5-5 0,-8 8-113,1 0 0,-1 0 0,0 0-1,1-1 1,-1 1 0,0 0 0,0 0 0,1 0-1,-1 0 1,0 0 0,1 0 0,-1 0 0,0 0-1,1 0 1,-1 0 0,0 0 0,0 0 0,1 0-1,-1 0 1,0 1 0,1-1 0,-1 0-1,0 0 1,0 0 0,1 0 0,-1 0 0,0 1-1,0-1 1,1 0 0,-1 0 0,0 1 0,0-1-1,0 0 1,1 0 0,-1 1 0,0-1-1,0 0 1,0 1 0,11 15 161,-9-12-133,20 33 281,31 78 0,-46-98-226,-1 1-1,-1 0 0,-1 1 1,0-1-1,-1 1 0,-1 0 1,-1 20-1,-1-35-52,0 1 0,-1 0 0,1-1 0,-1 1 0,0-1 1,0 1-1,-1-1 0,1 1 0,-1-1 0,0 0 0,0 0 0,0 0 0,-1 0 0,-5 7 1,6-9-15,-1 0 0,0 0 0,0 0 1,0 0-1,0 0 0,0-1 1,0 0-1,0 1 0,0-1 1,0 0-1,-1-1 0,1 1 0,0 0 1,-1-1-1,1 0 0,-1 0 1,1 0-1,0 0 0,-1-1 1,1 1-1,-5-2 0,-3-1 25,0 0-1,1 0 0,-1-1 0,1-1 1,0 0-1,0 0 0,0-1 1,1 0-1,0-1 0,0 0 0,1 0 1,-1-1-1,2 0 0,-13-16 1,19 23-44,0 0 1,1 1-1,-1-1 0,0 0 1,1 0-1,-1 0 1,1 0-1,-1 0 1,1 0-1,-1 0 1,1 0-1,0 0 1,-1 0-1,1 0 1,0-1-1,0 1 1,0 0-1,0 0 1,0 0-1,0 0 1,0 0-1,0 0 1,0 0-1,1 0 0,-1 0 1,0-1-1,1 1 1,-1 0-1,1 0 1,-1 0-1,1 0 1,-1 1-1,1-1 1,0 0-1,-1 0 1,1 0-1,0 0 1,0 1-1,0-1 1,0 0-1,0 1 1,0-1-1,0 1 1,0-1-1,0 1 0,1-1 1,5-2 3,0 0-1,0 1 1,0 0-1,0 0 1,14-1 0,107-6 24,30-4-44,-102 8-24,-36 4-13,0-1 1,0-1-1,0 0 1,34-12-1,-38 4-4,-8 7-1,-6 20 77,-3 11-3,0-23-17,0 1 0,1-1-1,0 0 1,0 0 0,0 1 0,0-1 0,1 0-1,-1 0 1,1 0 0,0 1 0,0-1 0,1 0-1,-1 0 1,1 0 0,0-1 0,0 1 0,0 0-1,4 4 1,-4-7-5,-1 0 0,1 0 0,0 0 0,0 0 0,-1 0 0,1 0 0,0 0 0,0-1 0,0 1 0,0-1 0,0 1 0,0-1 0,0 0 0,0 0 0,0 0 0,0 0 0,0 0 0,0 0 0,4-2 0,-3 2-2,1-1 1,0 0 0,-1 0 0,1 0-1,0 0 1,-1-1 0,0 0-1,1 1 1,4-5 0,-6 4-4,0-1 0,1 0 0,-1 0-1,0 1 1,-1-1 0,1-1 0,0 1 0,-1 0 0,0 0 0,0-1 0,0 1-1,0 0 1,0-1 0,-1 1 0,1-1 0,-1 1 0,0-1 0,0 1 0,-1-1-1,0-4 1,-1-4 9,-1-1 1,0 1-1,0-1 0,-8-14 0,9 23 0,0 0-1,0 0 1,-1 1 0,0-1-1,1 1 1,-1-1-1,0 1 1,-1 0 0,1 0-1,0 0 1,-1 1 0,0-1-1,0 1 1,0 0-1,0 0 1,0 0 0,-5-1-1,-2-1 38,1 1 0,-1 1 0,0 0 0,0 1 0,-20-1 0,28 2-24,0 1 1,0-1 0,0 1-1,1-1 1,-1 1 0,0 0-1,-3 2 1,-14 3 140,19-6-112,28-4-36,60-5-358,-58 9-2906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1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438 633 6424,'0'0'5854,"-14"-9"-5234,3 2-484,6 3-80,0 0 0,-1 0 0,1 1 0,-1 0 1,0 0-1,0 0 0,0 1 0,-1 0 0,1 0 0,-1 0 0,1 1 0,-1 0 0,1 1 0,-1-1 0,-6 1 1,-5 2 125,1 1-1,-1 1 1,1 1 0,0 0 0,0 1 0,0 0 0,1 2 0,0 0 0,1 1 0,0 0 0,0 1 0,1 1 0,0 0 0,1 1 0,0 1 0,-18 23 0,28-31-107,-1 0 1,1 0-1,1 1 1,-1-1-1,1 1 1,0 0-1,0 0 1,1 0 0,-1-1-1,1 2 1,1-1-1,-1 0 1,1 0-1,0 0 1,0 0-1,1 0 1,0 0-1,0 0 1,4 10-1,-3-9-6,1 0 0,0-1-1,0 0 1,1 1-1,0-1 1,0 0 0,0-1-1,1 1 1,0-1 0,0 0-1,1 0 1,-1 0 0,1-1-1,0 0 1,0 0-1,9 4 1,-8-5-17,0 0 1,0 0-1,0-1 1,0 0-1,1 0 0,-1-1 1,1 0-1,-1 0 0,1-1 1,0 0-1,-1 0 1,1-1-1,-1 0 0,1 0 1,-1 0-1,0-1 0,1-1 1,8-3-1,-5 1 2,-2-1 0,1 0 0,-1 0 0,0-1 0,0 0 0,0-1 0,-1 0 0,-1 0 0,1-1 0,-1 0 0,10-17 0,-6 6 12,-1-1 1,0 0-1,-2 0 1,7-26-1,15-90 152,-21 79-140,-1 0 0,-4-1 0,-2 1 0,-2-1 0,-3 1 0,-13-74 0,2 70 13,13 59-81,0-1 1,0 1-1,-1 0 1,1 0-1,-1 0 1,1 0-1,-1 0 1,0 0-1,0 0 0,0 0 1,-1 1-1,1-1 1,-1 1-1,-5-4 1,7 5-6,1 1 0,-1 0 0,0 0 0,0 0 0,0 0 0,0 0 0,0 0 0,0 0 0,0 0 0,0 0 0,0 0 0,0 0 0,0 0 0,0 1 0,0-1 0,1 0 0,-1 1 0,0-1 0,0 1 0,0-1 0,1 1 0,-1-1-1,0 1 1,0 0 0,1-1 0,-1 1 0,0 0 0,1-1 0,-1 1 0,1 0 0,-1 0 0,1 0 0,-1 1 0,-17 35 36,16-30-26,-8 21 16,1 0-1,2 0 1,1 1 0,1 0-1,-2 47 1,6-13 56,12 102 1,-8-138-59,2 0 0,1 0 0,2 0 0,0-1 0,16 34 1,-16-42-3,1-1 1,2 1 0,-1-1-1,2-1 1,0 0 0,1-1-1,1 0 1,16 13 0,-28-26-22,0-1 0,0 0 1,0 0-1,0 0 0,1 0 1,-1-1-1,0 1 0,1-1 1,-1 1-1,0-1 0,1 0 0,-1 0 1,1 0-1,-1 0 0,0 0 1,1 0-1,-1-1 0,0 1 1,1-1-1,-1 0 0,0 0 1,0 0-1,1 0 0,1-1 1,4-2 2,-1 0 1,1-1 0,-1 0-1,0 0 1,8-8 0,-2 0 0,0 0 0,-1-1 1,-1-1-1,0 0 0,0 0 1,-2-1-1,0 0 1,12-31-1,-10 19-16,-8 22 13,0 0 0,-1 0 0,0 0 0,0 0 0,-1 0 0,1 0 1,0-11-1,3-3 122,-5 19-125,0 0-1,1 0 0,-1 0 1,0 1-1,1-1 0,-1 0 1,0 0-1,1 1 0,-1-1 1,1 0-1,0 1 0,-1-1 1,1 1-1,-1-1 1,1 0-1,0 1 0,-1-1 1,1 1-1,0 0 0,1-1 1,170 8 10,-144-4-14,30 4 0,-53-6 0,-1 1 0,1-1 0,0 1 0,-1-1 0,1 1 0,-1 1 0,1-1 0,-1 0 0,4 4 0,-6-3 0,-1-1 0,0 0 1,0 0-1,0 1 0,0-1 0,-1 0 0,1 1 0,0-1 0,-1 1 0,0-1 0,0 1 0,1-1 1,-1 1-1,-1-1 0,1 1 0,-1 3 0,1-1 2,-20 132 93,16-115-67,3-18-23,1-1 1,-1 1-1,1-1 1,0 1-1,0-1 1,0 1-1,1-1 1,-1 1-1,1-1 0,0 1 1,0-1-1,0 0 1,0 1-1,0-1 1,1 0-1,-1 0 1,1 0-1,0 0 1,0 0-1,0 0 0,1-1 1,-1 1-1,3 2 1,-1-3-1,0 1 0,-1-1 0,1 0 1,0 0-1,0 0 0,0 0 0,0-1 0,1 0 0,-1 0 1,0 0-1,1 0 0,-1-1 0,0 1 0,1-1 0,-1 0 1,1-1-1,7 0 0,0-2 1,0-1 0,0 0 0,0 0 0,0-1 0,-1-1 1,0 1-1,0-2 0,12-9 0,-2 0-16,-1-1 0,35-38 0,-51 51 5,0-1-1,0 1 1,-1-1 0,1 0-1,-1 0 1,0 0-1,-1 0 1,1-1-1,-1 1 1,0-1 0,0 1-1,-1-1 1,2-8-1,-2 25 39,0 0 0,1 0 0,0 0 0,0 0 0,2-1 0,-1 1 0,1-1 0,8 16 0,-10-22-25,0 1 0,1-1 0,0 0 0,-1 0 0,1 0 0,1 0 0,-1 0 0,0-1 0,1 1 0,0-1 0,0 0 0,0 0 0,0 0 0,0-1 0,1 1 0,-1-1 0,1 0 0,0 0 0,-1-1 1,1 1-1,0-1 0,0 0 0,5 0 0,-6-2-7,1 1 1,-1-1 0,0 0 0,1 0 0,-1 0 0,0-1 0,0 1 0,0-1 0,0 0 0,-1 0-1,1-1 1,0 1 0,-1-1 0,1 1 0,-1-1 0,5-6 0,-3 3-3,1-1 0,-1 0 1,0 0-1,-1 0 0,0-1 1,0 1-1,4-13 0,0-1 10,-5 14 4,0 0 0,-1 0-1,0-1 1,0 1 0,0 0 0,0-8 0,-9-10 419,7 24-393,1 0-30,-1 0 1,0-1 0,1 1 0,-1 0-1,1 0 1,-1 0 0,1 0 0,-1 0 0,1 0-1,0 0 1,-1 0 0,3-1 0,-3 2-7,9-15 6,-1 0 0,0 0 0,-1-1 0,8-24 1,-3 4 18,-3 0 0,6-37 1,-12 57-7,-1 0 0,-1 0 0,-1-1 0,-1 1 0,0 0 0,0 0 0,-6-20 0,3 28 31,2 11 26,-2 19-15,-5 155 66,-1 24-41,5-157-71,-58 481 141,58-485-152,5-29 0,-1 0 0,-1 0 0,0 0 0,-4 12 1,5-16 47,7-14-33,10-15-7,75-136-18,25-39-106,-56 118 23,-36 50 22,-2 0 0,-1-1-1,-1-2 1,30-65 0,-40 69 43,0-1-1,-2 0 1,9-58 0,-7-30 115,-8 102-58,-2 11 8,1 1 0,-1-1-1,0 1 1,1 0 0,-1-1 0,-1 1 0,1-1 0,-2-6 0,0 36 467,-1-5-471,-12 436 593,20-340-405,-3-103-159,0 0 0,0 0 1,2 0-1,0 0 0,10 25 1,-4-30-378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2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14776,'0'0'2482,"11"2"-2029,36 10 8,69 28 0,33 8 363,-53-19 82,-95-29-903,-1 0 0,0 0 0,1 0 0,-1 0 0,0 0 0,0 0 0,1 0 0,-1 0 0,0 0 0,1 0 0,-1 0-1,0 0 1,0 0 0,1 0 0,-1 0 0,0 0 0,0-1 0,1 1 0,-1 0 0,0 0 0,0 0 0,1 0 0,-1-1 0,0 1-1,0 0 1,0 0 0,1 0 0,-1-1 0,0 1 0,0 0 0,0 0 0,0-1 0,0 1 0,1 0 0,-1-1 0,0 1-1,0 0 1,0 0 0,0-1 0,-1-2-2678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5.5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64 9944,'0'0'5170,"12"-9"-4471,43-27-7,-50 33-558,0 0 0,0 1 0,1 0-1,0 0 1,-1 0 0,1 1 0,0 0 0,0 0 0,0 0 0,9 1 0,-1 1 262,-1 0 1,26 7 0,-15-2-36,93 11 1550,-33-6-4296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2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13672,'0'0'760,"66"-36"-552,-22 11-176,5-4 8,7 4-296,7 4 16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3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1 366 7632,'0'0'2916,"10"2"-2104,0 0-711,5 1 370,-1 0 0,1-1 0,21 0 0,-32-2-342,1 0-1,-1-1 0,1 1 1,-1-1-1,1 0 0,-1 0 0,1 0 1,-1-1-1,0 0 0,1 1 0,-1-2 1,0 1-1,0 0 0,-1-1 0,1 0 1,0 0-1,3-4 0,2-3 62,-1-1-1,-1 0 1,0-1-1,-1 1 1,0-1-1,0-1 1,-1 1-1,5-24 1,-4 12 150,-2-1 0,-1 0 1,0-43-1,3 6 828,-6 62-1146,0 0 0,0 0 0,0 0 1,0-1-1,0 1 0,0 0 0,0 0 0,0 0 1,0 0-1,0-1 0,0 1 0,1 0 1,-1 0-1,0 0 0,-1-1 0,1 1 0,0 0 1,0 0-1,0 0 0,0 0 0,0-1 1,0 1-1,0 0 0,0 0 0,0 0 0,0 0 1,0-1-1,0 1 0,0 0 0,-1 0 0,1 0 1,0 0-1,0 0 0,0-1 0,0 1 1,0 0-1,-1 0 0,1 0 0,0 0 0,0 0 1,0 0-1,0 0 0,-1 0 0,1 0 1,0 0-1,0 0 0,0 0 0,0 0 0,-1 0 1,1 0-1,0 0 0,0 0 0,0 0 1,-1 0-1,1 0 0,0 0 0,-7 11 484,6-2-426,0 0 0,1 1 0,-1-1 0,2 0 0,-1 0 0,4 13 0,15 54 252,-17-70-298,1 3 34,0 1 0,1-1-1,0 0 1,1 0 0,0 0-1,0-1 1,1 1 0,10 11-1,-13-17-41,0 0 0,0 0 0,1 0 0,-1 0 0,1 0 0,0-1 0,0 1 0,0-1 0,0 0 0,0 0-1,0-1 1,1 1 0,-1-1 0,1 0 0,-1 0 0,1-1 0,-1 1 0,1-1 0,-1 0 0,9-1 0,-7-1-6,0 0 0,0-1 1,0 1-1,0-1 1,-1-1-1,1 1 1,-1-1-1,0 0 1,0 0-1,0-1 1,0 0-1,6-8 0,3-2 25,0 0 24,0-1 0,-1-1 0,20-36-1,22-59 335,-44 92-85,-11 20-306,0 0 0,0 0-1,0-1 1,1 1-1,-1 0 1,0 0 0,0 0-1,0-1 1,1 1-1,-1 0 1,0 0 0,0 0-1,1 0 1,-1-1-1,0 1 1,0 0 0,1 0-1,-1 0 1,0 0-1,0 0 1,1 0 0,-1 0-1,0 0 1,1 0-1,-1 0 1,0 0 0,0 0-1,1 0 1,-1 0-1,0 0 1,1 0 0,-1 0-1,2 3 15,-1-1 0,1 0 0,-1 1-1,1-1 1,-1 1 0,0 0 0,0-1-1,0 1 1,0 0 0,0 5 0,4 22 32,-1 0 0,-2 0 0,0 1 0,-3-1 0,0 0 0,-10 51 1,10-72-39,1-5-2,-1 0 0,1 0 0,-1 0 0,0 0-1,0 0 1,0 0 0,-1 0 0,1 0 0,-1-1 0,0 1 0,0-1-1,0 1 1,-5 5 0,71-66-232,-48 45 105,1 0 1,0 2 0,0 0-1,34-14 1,-7 4-689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3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14464,'0'0'856,"88"-67"-448,-34 42-8,-2 9-344,-1 3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5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16687,'0'0'7647,"-8"11"-7574,0 0-52,4-7-15,1 1 1,0-1-1,0 0 0,0 1 0,0 0 1,1 0-1,-1 0 0,1 0 0,1 0 1,-1 0-1,1 0 0,0 1 0,0-1 1,0 7-1,0-1 17,2-1 1,-1 1-1,2 0 1,-1-1-1,2 1 1,-1-1-1,1 1 0,1-1 1,0 0-1,0-1 1,7 11-1,-9-16-14,0-1-1,0 0 0,0 1 1,1-1-1,0 0 0,0 0 1,0-1-1,0 1 1,0 0-1,0-1 0,1 0 1,-1 0-1,1 0 0,0 0 1,-1-1-1,1 1 1,0-1-1,0 0 0,0 0 1,0 0-1,0-1 0,0 1 1,0-1-1,0 0 1,0 0-1,0 0 0,0-1 1,0 0-1,0 1 0,0-1 1,4-2-1,4-2 5,0 1 1,-1-2-1,0 0 0,0 0 1,-1-1-1,0 0 0,0-1 0,15-14 1,-1-5 32,34-46 1,-42 52-20,-10 12 3,1 1-1,0-1 0,0 2 1,1-1-1,0 1 0,0 0 1,1 1-1,14-9 0,-22 15-20,-1-1 0,1 1-1,0 0 1,-1 0 0,1 0 0,-1 0-1,1-1 1,0 1 0,-1 0 0,1 0-1,-1 0 1,1 0 0,0 0 0,-1 0-1,1 1 1,-1-1 0,1 0 0,0 0-1,-1 0 1,1 0 0,-1 1 0,1-1-1,-1 0 1,1 1 0,-1-1 0,1 0-1,-1 1 1,1-1 0,0 1 0,9 17 231,-2-2 83,-3-1-8,-2-2-4140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6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5920,'0'0'1601,"14"-3"-1014,-1-1-382,-3 0 38,0 1 1,0 1-1,0 0 1,1 0-1,-1 1 1,21 0-1,-28 1-117,1 1 0,-1-1 0,0 1-1,0 0 1,0 0 0,0 0 0,0 1 0,0-1 0,0 1 0,-1-1-1,1 1 1,0 0 0,-1 0 0,1 0 0,-1 1 0,4 3-1,-3-1 34,0 1-1,0-1 0,0 0 1,0 1-1,-1-1 0,0 1 1,0 0-1,1 8 0,0 5 236,-2 0 0,0 0 0,0 0 0,-5 30 1,4-48-358,0 8 355,-2 1 0,1-1 0,-1 0 0,-5 15 0,10-31 73,12-31 1125,24-44-1,-31 70-1509,0-1 0,0 1-1,1 0 1,1 1 0,0 0 0,0 0 0,17-12-1,-23 20-39,0 0-1,-1 1 1,1-1 0,0 1-1,0 0 1,1 0-1,-1 0 1,0 1-1,0 0 1,1 0 0,5-1-1,-7 2-14,0 0 0,-1 0-1,1 0 1,0 1 0,0 0 0,0-1 0,-1 1-1,1 0 1,0 0 0,-1 0 0,1 1 0,-1-1-1,1 1 1,-1-1 0,1 1 0,-1 0 0,0 0-1,0 0 1,2 2 0,28 38 343,-23-29-181,1 1 1,1-2-1,16 16 1,-24-25-133,0-1 0,0 1-1,0-1 1,0 0 0,0 0 0,0 0-1,1-1 1,-1 1 0,1-1 0,-1 0-1,1 0 1,0 0 0,-1 0 0,1 0-1,0-1 1,0 0 0,-1 0 0,1 0-1,6-1 1,-7 0-37,0 0 0,-1 0-1,1 0 1,0 0 0,-1 0-1,1-1 1,-1 1 0,0-1-1,0 0 1,1 1-1,-1-1 1,3-4 0,4-8-3413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6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14776,'0'0'928,"94"-25"-1376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8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1153 6016,'0'0'4412,"10"3"-3888,-3-1-419,-2 0-40,-1 0 0,1-1 0,0 0-1,-1 0 1,1 0 0,0 0 0,0-1 0,0 0 0,0 0 0,0 0 0,0-1 0,0 1 0,-1-1-1,9-3 1,8-5 189,-1-1 0,-1-1-1,1-1 1,-2 0 0,0-2-1,0 0 1,-2-1 0,1-1-1,18-24 1,12-21 892,55-92-1,-82 121-813,-1 1-49,14-20 705,46-98 0,-76 145-892,-1-1 1,0 0 0,-1 0 0,1 0-1,-1 0 1,0-1 0,0 1 0,-1 0-1,1 0 1,-2-11 0,1 16-83,0 0 1,0 0 0,-1 0 0,1 0-1,0 0 1,0 0 0,0 0-1,-1 0 1,1 0 0,0 0 0,0 0-1,0 0 1,-1 0 0,1 0-1,0 0 1,0 1 0,0-1-1,0 0 1,-1 0 0,1 0 0,0 0-1,0 0 1,0 0 0,0 0-1,-1 1 1,1-1 0,0 0 0,0 0-1,0 0 1,0 0 0,0 1-1,0-1 1,0 0 0,-1 0 0,1 0-1,0 0 1,0 1 0,0-1-1,0 0 1,0 0 0,0 0-1,0 1 1,0-1 0,0 0 0,-7 15 137,-13 39 37,2 0 0,3 1 0,2 1 0,-7 76-1,18-110-96,1 0 0,2 25 0,-1-41-63,1 0 1,0 0-1,0 1 0,1-1 0,0 0 1,0 0-1,0-1 0,1 1 0,0 0 1,0-1-1,0 1 0,5 5 0,-6-10-20,0 1-1,0-1 1,0 1-1,1-1 1,-1 0-1,0 0 1,0 1-1,1-2 1,-1 1-1,1 0 1,-1 0-1,1-1 1,-1 0-1,1 1 1,0-1-1,-1 0 1,1 0-1,-1 0 1,6-2-1,1 1 12,1-1 0,0 0 0,18-7 0,-13 1-1,0 1 1,0-2 0,0 0 0,-1-1 0,-1 0 0,0-1-1,17-18 1,78-99 75,-88 102-79,27-35 58,48-85 0,-71 102-11,-1-1 0,33-95 0,-40 78 59,13-104-1,-26 146-92,-2 12-5,1 0 21,-1 1 1,0-1-1,-1 0 0,0 0 1,0 0-1,-2-9 1,2 17-41,0-1 1,0 1-1,0 0 1,0 0 0,0 0-1,0-1 1,0 1-1,0 0 1,0 0 0,0 0-1,0 0 1,0-1-1,0 1 1,0 0 0,0 0-1,0 0 1,-1 0-1,1 0 1,0-1 0,0 1-1,0 0 1,0 0-1,0 0 1,0 0 0,-1 0-1,1 0 1,0 0-1,0-1 1,0 1 0,0 0-1,-1 0 1,1 0-1,0 0 1,0 0 0,0 0-1,0 0 1,-1 0-1,-5 5 214,-5 11-56,-3 19-64,2 0-1,1 0 0,-9 55 0,16-74-71,-44 276 426,14-72-86,-1 33 143,35-249-492,-1 0 0,1-1 1,1 1-1,-1 0 1,0 0-1,2 3 1,0 10 165,-4-13-64,3-10-44,19-57 55,-9 23-84,3 2-1,0 0 1,22-39-1,-27 62-27,21-35 34,-28 48-50,0-1 0,0 1 0,0-1 1,1 1-1,-1 0 0,1 0 0,-1 0 0,1 0 1,0 0-1,0 1 0,0-1 0,0 1 1,0 0-1,4-2 0,-5 3-2,0 0-1,-1 0 1,1 0 0,-1 0-1,1 0 1,-1 1-1,1-1 1,-1 0 0,1 1-1,-1-1 1,0 1-1,1 0 1,-1-1 0,1 1-1,-1 0 1,0 0-1,0 0 1,2 1 0,20 24-34,-17-19 30,10 14-17,14 25 0,-22-32 24,1 0-1,1 0 1,0 0 0,1-2-1,0 1 1,18 14-1,-24-23 1,1-1 0,-1 0-1,1 0 1,0-1 0,0 0-1,0 0 1,0 0-1,1-1 1,-1 1 0,0-1-1,1-1 1,-1 0-1,0 1 1,1-2 0,-1 1-1,1-1 1,-1 0-1,0 0 1,0-1 0,0 0-1,0 0 1,0 0 0,8-5-1,-1-2 2,-1 0 0,0 0-1,0-1 1,-1-1 0,13-15 0,-21 22-3,0 0 0,0 0 1,0 0-1,-1 0 0,0-1 0,0 1 1,0-1-1,0 1 0,-1-1 1,1 0-1,-1 0 0,0 1 0,-1-1 1,1 0-1,-1 0 0,0 0 0,0 0 1,-1 0-1,1 1 0,-1-1 1,-2-6-1,1 5 1,0 1-1,0-1 1,-1 1 0,0-1-1,0 1 1,0 0 0,-1 0 0,0 0-1,0 1 1,0-1 0,0 1-1,-1 0 1,1 0 0,-1 1 0,0-1-1,-1 1 1,1 0 0,0 0 0,-1 1-1,0 0 1,1 0 0,-1 0-1,-9-1 1,13 3 1,-1 0 0,1 1 0,-1-1 0,1 1 0,0 0 0,-1 0 0,1 0 0,0 0 0,0 0 0,0 0 0,0 0 0,0 1 0,0-1 0,0 1 0,0 0 0,0-1 0,1 1 0,-1 0 0,0 0 0,1 0 0,0 0 0,0 0 0,-1 1 0,1-1 0,1 0 0,-1 1 0,-1 1 0,0 3 10,0-1 1,0 1-1,0 0 0,1 0 0,0-1 0,0 1 0,1 0 0,0 11 0,2-12-8,-1-1 1,1 1-1,1-1 1,-1 0-1,1 1 1,0-1-1,0-1 1,0 1-1,0 0 0,1-1 1,0 0-1,0 0 1,0 0-1,1 0 1,-1-1-1,8 5 1,2 1-10,1 0 0,1-1 0,0 0 1,16 5-1,77 15-27,-105-27 29,4 0-53,-1 0 0,1 0 0,-1-1 0,1 0 0,-1 0 0,1-1 0,-1 0 0,0 0 0,1-1 0,-1 0 0,14-5 0,-21 7 41,0 0-1,0 0 0,0 0 1,0 0-1,0 0 1,0 0-1,1 0 0,-1 0 1,0 0-1,0 0 1,0 0-1,0 0 0,0 0 1,0 0-1,0-1 0,0 1 1,1 0-1,-1 0 1,0 0-1,0 0 0,0 0 1,0 0-1,0 0 1,0 0-1,0 0 0,0 0 1,0 0-1,0 0 1,0 0-1,1-1 0,-1 1 1,0 0-1,0 0 1,0 0-1,0 0 0,0 0 1,0 0-1,0 0 1,0 0-1,0-1 0,0 1 1,0 0-1,0 0 1,0 0-1,0 0 0,0 0 1,0 0-1,0 0 1,0 0-1,0-1 0,0 1 1,0 0-1,0 0 0,0 0 1,0 0-1,-1 0 1,1 0-1,0 0 0,0 0 1,-5-2-2698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38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0 172 10040,'0'0'1672,"63"-23"-1136,-17 8 16,23 3-120,0-7 8,11-4-72,1 0 8,9 11-40,-6-1 8,-2-6-200,-1 7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41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0 442 6424,'0'0'4929,"10"6"-4345,32 19 8,-40-25-531,0 1 1,0 0-1,0-1 1,0 0-1,1 1 1,-1-1-1,0 0 1,0 0-1,0 0 1,0 0-1,0-1 1,1 1-1,-1 0 1,0-1-1,0 0 1,0 1-1,0-1 1,0 0-1,0 0 1,0 0-1,-1 0 1,1 0-1,0-1 1,0 1-1,-1-1 1,1 1-1,2-4 1,-1 2 99,6-6 81,0 0 1,-1 0-1,-1-1 1,0 0-1,0 0 1,-1 0-1,0-1 1,-1 0-1,0 0 1,4-16-1,2-13 749,9-70 0,-7 36 126,-9 50-660,-2 11-8,1 0 1,0 0-1,6-16 1,-8 28-421,-1 0 1,0 1-1,0-1 1,1 1 0,-1-1-1,0 1 1,1-1-1,-1 1 1,0-1-1,1 1 1,-1 0 0,1-1-1,-1 1 1,1-1-1,-1 1 1,1 0 0,-1 0-1,1-1 1,-1 1-1,1 0 1,0 0 0,-1 0-1,1-1 1,-1 1-1,1 0 1,-1 0-1,1 0 1,0 0 0,-1 0-1,1 0 1,-1 0-1,1 0 1,0 0 0,-1 1-1,1-1 1,-1 0-1,1 0 1,0 0-1,-1 1 1,1-1 0,-1 0-1,1 1 1,-1-1-1,1 0 1,-1 1 0,0-1-1,1 1 1,0 0-1,23 25 495,-22-23-515,20 28 163,-2 1 0,-2 1 0,-1 0 0,-1 1 0,19 62 0,-31-80-111,-1-1-1,0 1 1,-1 0-1,-1 0 1,0-1-1,-1 1 1,-1 0-1,0 0 1,-5 17 0,6-30-47,0-1 0,-1 1 0,1-1 0,-1 1 0,0-1 1,0 0-1,0 1 0,0-1 0,0 0 0,0 0 0,0 1 1,-1-1-1,1 0 0,-1 0 0,0-1 0,0 1 0,1 0 1,-1 0-1,0-1 0,-1 1 0,1-1 0,0 0 0,0 0 1,0 0-1,-1 0 0,1 0 0,-1 0 0,1 0 0,-3 0 1,-1-1 2,0 0 1,1 0-1,-1 0 1,0-1-1,0 0 1,1 0 0,-1 0-1,1-1 1,-1 1-1,1-1 1,-7-4 0,-107-56 284,103 48-146,8 5 32,12 11-176,0 0-1,0-1 1,0 0-1,0 1 1,0-2 0,0 1-1,7 0 1,3 1 0,29 5-11,1-3-1,0-1 0,-1-3 1,87-9-1,-102 5 0,0-2-1,0 0 1,0-3 0,-1 0-1,0-1 1,-1-2 0,0 0-1,41-29 1,8-2 1,-59 35-5,-1-1 0,1 0 1,-2-1-1,1 0 0,-1-1 1,16-17-1,-17 15-21,-10 10 23,1-1 0,-1 0 0,1 0 0,-1 1 0,0-2 1,-1 1-1,5-9 0,-7 13 3,0-1 1,0 1 0,0 0-1,0 0 1,0-1-1,0 1 1,0 0 0,0-1-1,0 1 1,0 0-1,0-1 1,-1 1 0,1 0-1,0 0 1,0-1-1,0 1 1,0 0 0,-1 0-1,1-1 1,0 1-1,0 0 1,-1 0 0,1 0-1,0-1 1,0 1-1,-1 0 1,1 0 0,0 0-1,-1 0 1,1 0-1,0-1 1,0 1 0,-1 0-1,1 0 1,0 0-1,-1 0 1,1 0 0,0 0-1,-1 0 1,1 0-1,-1 0 1,-16 2 61,5 4-41,0 0 0,1 1 0,-1 0 0,2 1-1,-1 0 1,1 0 0,0 2 0,1-1 0,-16 20-1,8-4 3,0 0-1,2 0 1,-16 38-1,29-58-15,0 0 0,0 1-1,0-1 1,1 0-1,0 1 1,0-1-1,0 1 1,1 0 0,0 10-1,1-14-5,-1 0 0,0-1 0,0 1 0,1 0 0,-1 0 0,1 0 0,0-1 1,-1 1-1,1 0 0,0-1 0,0 1 0,0-1 0,0 1 0,0-1 0,1 1 0,-1-1 0,0 0 0,1 0 0,-1 1 0,1-1 0,-1 0 0,1 0 0,-1 0 0,1-1 0,0 1 0,-1 0 0,1-1 1,0 1-1,0-1 0,0 1 0,-1-1 0,1 0 0,4 0 0,4 0-7,0 0 0,0-1 0,0-1 0,-1 0 0,1 0 0,0-1 0,-1 0 0,1 0 0,-1-1 0,0-1 0,0 1 0,0-2 0,-1 1 0,0-1 0,0 0 0,8-9 0,-5 5-4,-2 0 1,1-1-1,-2-1 0,1 1 1,-1-1-1,-1-1 0,0 1 1,-1-1-1,-1-1 0,8-25 1,-10 27 10,0 1 1,-1-1 0,0-17-1,-6 34 34,-1 8-18,4-1-17,-1 0 0,2-1 0,-1 1 0,2 0 1,0 0-1,0 0 0,1 0 0,0-1 0,1 1 0,1-1 1,0 0-1,0 1 0,1-2 0,9 16 0,-13-23 1,1 0 0,0-1 0,0 1 0,1-1 1,-1 1-1,1-1 0,-1 0 0,1 0 0,0 0 0,-1 0 0,1 0 0,0-1 0,0 1 0,0-1 0,1 0 0,-1 0 0,0 0 0,7 1 0,-5-1 3,0-1-1,0 0 0,1 0 1,-1-1-1,0 1 0,0-1 0,0 0 1,0 0-1,0-1 0,0 0 1,7-3-1,0-2 7,-1-1 1,0 0 0,-1 0-1,0-1 1,-1-1 0,1 0-1,-2 0 1,0-1 0,12-18-1,-12 15 2,2 1 0,-1 1-1,2-1 1,-1 2 0,2 0-1,20-17 1,-29 26-1,1 0-1,0-1 1,0 1 0,0 1-1,0-1 1,0 1 0,0-1-1,6 0 1,-9 2-9,0 0 0,0 0 1,0 0-1,0 0 0,1 0 0,-1 0 0,0 0 1,0 0-1,0 1 0,0-1 0,0 0 1,0 1-1,0-1 0,0 1 0,0-1 0,0 1 1,0-1-1,0 1 0,0 0 0,0-1 1,0 1-1,-1 0 0,1 0 0,0 0 0,-1 0 1,1 0-1,0 0 0,-1 0 0,1 0 1,-1 0-1,1 0 0,-1 0 0,0 0 0,0 0 1,1 0-1,-1 2 0,18 111 221,-18-114-220,0 0 0,0 0-1,0 1 1,0-1 0,0 0-1,0 0 1,0 0 0,0 1-1,1-1 1,-1 0 0,0 0 0,0 0-1,0 1 1,0-1 0,0 0-1,0 0 1,1 0 0,-1 0-1,0 1 1,0-1 0,0 0 0,0 0-1,1 0 1,-1 0 0,0 0-1,0 0 1,0 0 0,1 1-1,-1-1 1,0 0 0,0 0 0,0 0-1,1 0 1,-1 0 0,0 0-1,9-5 49,11-15-38,-17 16 3,16-19 13,-15 17-21,1 0 0,-1 1-1,1-1 1,0 1 0,0 0-1,1 1 1,0-1 0,-1 1 0,1 0-1,1 0 1,8-3 0,-14 6-7,0 1-1,0-1 1,0 1 0,-1 0 0,1 0 0,0-1 0,0 1 0,0 0-1,0 0 1,0 0 0,0 0 0,0 0 0,0 0 0,-1 0-1,1 1 1,1-1 0,11 15 12,-9-7 2,0 1 0,0-1 0,-1 1 0,0 0 0,-1 0 0,0 0 0,0 0 0,-1 0 0,0 11 0,4 20 115,-5-40-130,0 1 1,0-1 0,0 0-1,0 0 1,0 1-1,0-1 1,0 0-1,0 1 1,0-1 0,0 0-1,0 1 1,0-1-1,0 0 1,0 0 0,0 1-1,1-1 1,-1 0-1,0 1 1,0-1 0,0 0-1,0 0 1,1 1-1,-1-1 1,0 0 0,0 0-1,1 0 1,-1 1-1,0-1 1,0 0-1,1 0 1,-1 0 0,0 0-1,0 1 1,1-1-1,-1 0 1,0 0 0,1 0-1,-1 0 1,0 0-1,0 0 1,1 0 0,-1 0-1,0 0 1,1 0-1,-1 0 1,0 0-1,1 0 1,-1 0 0,0 0-1,1 0 1,-1-1-1,0 1 1,0 0 0,1 0-1,-1 0 1,0 0-1,0 0 1,1-1 0,-1 1-1,0 0 1,0 0-1,1-1 1,16-19 20,-12 13-22,18-21-59,38-34 0,-60 61 55,0 0 1,0 0 0,0 1 0,0-1-1,0 0 1,0 1 0,0-1 0,0 1-1,0-1 1,0 1 0,0-1-1,1 1 1,-1 0 0,0 0 0,0 0-1,1 0 1,-1 0 0,0 0-1,0 0 1,1 0 0,-1 0 0,0 0-1,0 1 1,0-1 0,0 0-1,1 1 1,-1-1 0,0 1 0,1 0-1,3 3-15,0-1-1,0 1 1,-1 0-1,8 9 1,1 0 12,10 10-16,-13-11 16,0-2 1,1 0-1,1 0 1,0-1-1,19 12 0,-26-19 7,0 0 0,-1-1-1,1 0 1,0 1 0,1-2 0,-1 1-1,0-1 1,0 0 0,0 0-1,0 0 1,0 0 0,0-1-1,0 0 1,0 0 0,0-1-1,0 1 1,6-4 0,3-1-1,0-2 0,-1 1 1,0-2-1,14-11 0,-21 16 1,-1 0 0,1-1 0,-1 0 0,-1 0 0,1 0 0,-1-1 0,0 0 0,0 0 0,5-9 0,-8 12 0,0 0 0,0 1 0,-1-1 0,1 0 0,0 1 0,-1-1 0,0 0 0,0 0 0,0 0 0,0 1 0,0-1 0,0 0 0,-1 0 0,1 1 0,-1-1 0,0 0 0,0 0 0,0 1 0,0-1 0,0 1 0,0-1 0,-1 1 0,1 0 0,-1-1 0,0 1 0,-2-2 0,2 2 3,0-1-1,-1 1 1,1 0 0,-1 0-1,1 1 1,-1-1 0,0 0-1,1 1 1,-1-1 0,0 1-1,0 0 1,0 0-1,0 0 1,0 1 0,0-1-1,0 1 1,-1-1 0,1 1-1,0 0 1,0 0 0,0 1-1,0-1 1,-1 1-1,-2 0 1,2 1 1,0-1 1,0 1-1,1 0 0,-1 0 1,1 0-1,0 0 0,-1 0 1,1 1-1,0-1 0,0 1 0,1 0 1,-1 0-1,1 0 0,-1 1 1,1-1-1,0 0 0,0 1 0,0-1 1,-1 6-1,1-4 6,0 0 0,1 0 0,0 0-1,0 0 1,0 0 0,0 0 0,1 1 0,0-1-1,0 0 1,0 0 0,1 0 0,-1 0 0,1 1 0,1-1-1,-1 0 1,1 0 0,2 5 0,0-4 4,-1 0 0,2 0 0,-1 0 0,1-1 0,-1 0 0,1 0 0,1 0 0,-1 0 0,1-1 0,0 0 0,7 4 0,7 2 27,1 0-1,0-2 1,0 0 0,1-2-1,0 0 1,38 4-1,-36-8 2,-1-2 0,1-1 0,0-1 0,-1 0 0,1-2 0,-1-1 0,0-1 0,0-1 0,24-10 0,-21 9 30,-7 2-934,-7 1-2621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45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279 840 5224,'0'0'6968,"-15"-4"-6263,3 0-513,6 2-112,1 0-1,-1 1 0,1-1 1,-1 1-1,0 0 1,1 1-1,-1-1 1,0 1-1,0 0 1,0 1-1,1-1 1,-1 1-1,0 0 0,-9 3 1,4 0 142,1 1 0,-1 0 0,1 0 1,0 1-1,0 0 0,0 1 0,1 0 0,0 0 1,-9 11-1,12-12-84,1 1 0,0-1 0,1 1 0,0 1 0,0-1 0,0 0-1,1 1 1,0 0 0,0 0 0,1-1 0,0 2 0,1-1 0,-2 15 0,3-15-27,1 1 1,0 0-1,0-1 1,1 1-1,0-1 0,1 0 1,-1 1-1,2-1 0,-1 0 1,1-1-1,0 1 0,1-1 1,0 1-1,0-1 1,0-1-1,1 1 0,0-1 1,13 11-1,-14-14-39,0 1 0,1 0-1,-1-1 1,1 0 0,-1 0 0,1-1-1,0 1 1,0-1 0,1-1 0,-1 1 0,11 0-1,-12-1-28,0-1-1,0-1 1,0 1-1,0-1 1,0 0-1,0 0 0,0 0 1,-1-1-1,1 1 1,0-1-1,-1-1 1,1 1-1,-1 0 0,0-1 1,0 0-1,5-4 1,12-13 51,-1-1 1,0-1 0,-2-1 0,-1 0 0,0-1-1,-2-1 1,-1-1 0,-1 0 0,-1 0 0,15-51-1,-2-4 88,-2-1 0,16-125 0,-33 152-118,9-144 130,-15 176-159,-1 0 0,-1 1 1,-1-1-1,-1 0 0,-1 1 0,-12-34 0,13 46-24,3 6 14,-1-1 1,0 1-1,1 0 0,-1 0 0,0 0 0,-4-3 0,6 6-20,-1 0 0,1 1 0,-1-1-1,0 1 1,1-1 0,-1 1 0,0-1 0,1 1-1,-1 0 1,0-1 0,0 1 0,1 0-1,-1 0 1,0-1 0,0 1 0,1 0-1,-1 0 1,0 0 0,0 0 0,0 0-1,0 0 1,1 0 0,-1 0 0,0 1-1,0-1 1,0 0 0,1 0 0,-1 1-1,0-1 1,0 0 0,1 1 0,-1-1-1,0 1 1,1-1 0,-1 1 0,0-1-1,1 1 1,-2 0 0,-2 3 11,1 0 0,-1 0-1,1 0 1,-1 0 0,1 1 0,0-1 0,1 1-1,-4 7 1,-14 43 57,16-43-59,-7 28 34,1 1 0,2 0 0,2 0 0,-1 55 0,12 169 126,-2-222-136,2 1 1,2-1 0,2-1 0,2 0 0,27 68 0,-33-97-25,1 0 1,1 0-1,0-1 1,0 0-1,1 0 1,1-1-1,11 12 0,-18-20-9,1 0 0,0-1 0,0 1 0,1 0 0,-1-1 0,1 0 0,-1 0 0,1 0-1,-1 0 1,1 0 0,0-1 0,0 0 0,0 0 0,0 0 0,0 0 0,0-1 0,0 1-1,1-1 1,-1 0 0,0 0 0,0 0 0,0-1 0,0 0 0,0 0 0,0 0 0,0 0-1,0 0 1,7-4 0,3-4 10,0 0 0,-1 0 0,0-1 0,0-1-1,-1 0 1,-1-1 0,13-16 0,-1-1 43,-2-2 0,19-36 1,-30 47-15,-1-1 0,-1 0 1,10-42-1,-12 41 25,-4 16-37,-1 6-27,-1 0 1,0 0-1,0-1 1,1 1-1,-1 0 1,0 0-1,0-1 1,0 1-1,1 0 1,-1-1-1,0 1 1,0 0-1,0-1 1,0 1-1,0 0 1,0-1 0,1 1-1,-1-1 1,0 1-1,0 0 1,0-1-1,0 1 1,0 0-1,-1-1 1,1 1-1,0 0 1,0-1-1,0 1 1,0 0-1,0-1 1,0 1-1,0 0 1,-1-1-1,1 1 1,0 0-1,0-1 1,-1 1 0,-2 16 224,-3 12-130,2 0 1,-2 41-1,6-53-69,0-1 0,2 1 0,0-1 0,0 0 1,1 0-1,7 20 0,-6-27-7,0 0 1,0-1 0,1 1-1,0-1 1,0 0 0,1 0-1,0 0 1,0-1 0,0 0-1,1 0 1,9 6 0,-14-11-18,0 0 1,0-1 0,1 1-1,-1-1 1,0 1 0,0-1-1,0 0 1,0 1 0,0-1-1,1 0 1,-1-1 0,0 1-1,0 0 1,0-1 0,0 1-1,0-1 1,1 0 0,-1 1-1,0-1 1,-1 0 0,1 0-1,0 0 1,0-1 0,3-1-1,4-5 14,-1 1-1,0-2 1,11-11-1,-11 10 8,21-24 93,30-46 1,-50 79-114,1 1 0,-1 0 0,1 1-1,0 0 1,12 3 0,-13-3-6,-3 0-2,0-1 0,0 0 0,0 0 0,0 0 0,-1 0 0,1-1 0,0 0 0,0-1 0,0 1 0,0-1 0,-1 0 0,1 0 0,-1-1 0,0 0 0,1 0 0,-1 0 0,-1 0 0,1-1 0,0 0 0,-1 0 0,0 0 0,0-1 0,6-7 0,39-32 0,-30 18 233,-35 23 114,15 3-343,1 0 1,-1 0-1,0 0 0,0 0 0,0 0 0,0 0 1,1 0-1,-1 0 0,0 0 0,0 0 0,0 1 0,1-1 1,-1 0-1,0 1 0,0-1 0,1 0 0,-1 1 1,0-1-1,1 1 0,-1-1 0,0 1 0,1 0 1,-1-1-1,1 1 0,-1-1 0,1 1 0,-1 1 0,-3 8-9,1-1-1,1 1 0,-1 0 0,2 1 0,-1-1 0,1 0 0,1 0 0,0 1 0,1-1 0,-1 0 0,2 0 0,0 0 0,0 0 0,1 0 0,0 0 1,0 0-1,1-1 0,1 1 0,10 16 0,0 1-69,-13-23 79,-1 0-1,1 0 0,1 0 0,-1 0 0,0 0 1,6 5-1,-5-7-8,0 0 1,0-1 0,0 1-1,0-1 1,0 0-1,0 0 1,0 0-1,0 0 1,0-1 0,1 1-1,-1-1 1,0 0-1,0 0 1,1 0-1,5-1 1,26 2-11,-28 0 15,0-1 0,0 0 0,0 0 0,0-1 0,0 1-1,0-2 1,0 1 0,10-4 0,53-21 0,4-15-47,-60 33 21,-11 6 24,0 0-1,-1 0 1,1 0 0,-1-1-1,0 1 1,1-1 0,-1 1 0,0-1-1,-1 0 1,1 0 0,0 1-1,-1-1 1,0-1 0,1 1 0,-1 0-1,0 0 1,-1 0 0,1 0 0,0-1-1,-1 1 1,0 0 0,0-1-1,0 1 1,0 0 0,0-1 0,-1 1-1,0 0 1,1 0 0,-1-1 0,-3-5-1,2 4 3,0-1 0,0 0 0,-1 1 0,0 0 0,0-1 0,-1 1 0,1 1 0,-1-1 0,0 0 0,0 1 0,0 0 0,-1 0 0,0 0 0,0 0 0,-10-5 0,13 8 0,0 1 0,0-1 0,0 1 0,0 0 0,0-1 0,0 1 0,0 0 0,0 0 0,0 0 0,0 1 0,0-1 0,0 0 0,0 1 0,0-1 0,0 1 0,0 0 0,0 0 0,0 0 0,0 0 0,0 0 0,1 0 0,-3 2 0,0 0 0,0 0 0,1 0 0,-1 1 0,1 0 0,0-1 0,0 1 0,-4 8 0,3-6 0,1 1 0,0 0 0,0 0 0,1 0 0,0 0 0,0 0 0,0 1 0,0 8 0,2-11 0,0 0 0,1 0 0,0-1 0,-1 1 0,1 0 0,1 0 0,-1-1 0,1 1 0,0 0 0,0-1 0,0 0 0,1 1 0,4 5 0,0 0 2,1-1 0,0 0-1,0 0 1,1-1 0,0 0 0,0 0 0,1-1-1,0 0 1,0-1 0,1 0 0,14 5-1,-16-7 4,0-1-1,1-1 1,0 0 0,0 0-1,-1-1 1,1 0-1,0 0 1,0-1-1,0-1 1,0 1-1,0-2 1,0 1-1,-1-1 1,15-5-1,116-48 28,-78 29-27,1 2 0,92-21 0,-141 42-5,0-1 0,17-8 0,-1 1 0,-15 8 19,-11 4 30,-9 4 4,-57 29 67,48-28-103,1 1 0,-1 0 0,1 1 0,1 1 0,-1 0-1,2 0 1,-22 22 0,23-19 19,7-9-25,0 1-1,0-1 0,0 1 0,0 0 0,1 0 0,-1 0 1,-1 5-1,4-8-7,-1 0 1,1 1 0,0-1-1,0 0 1,0 1 0,0-1-1,0 1 1,0-1 0,0 0 0,0 1-1,1-1 1,-1 0 0,1 1-1,-1-1 1,1 0 0,-1 0-1,1 1 1,0-1 0,-1 0-1,1 0 1,0 0 0,0 0-1,0 0 1,0 0 0,0 0-1,0 0 1,0 0 0,0 0-1,2 0 1,3 4 1,0-2 1,0 1-1,0 0 0,1-1 0,-1-1 0,1 1 1,0-1-1,0 0 0,0 0 0,0-1 1,14 1-1,-10-2-8,1 0 0,-1-1 0,1-1 0,-1 0 0,1 0 0,19-8 0,-6 0-6,-1-1 1,0-2-1,-1 0 0,0-1 0,35-30 0,-38 28-2,0-2-1,-1 0 0,-1-1 0,-1-1 0,-1-1 1,18-29-1,-26 36 6,7-9-13,-2-1 0,-1 0 0,-1-1 1,11-32-1,-12 15-3,-2 0-1,4-48 1,-2-89-64,-7 103 29,-2 62 44,0 13 12,-1 0 0,1-1-1,-1 1 1,0 0 0,0-1-1,0 1 1,1-1 0,-1 1-1,0 0 1,-1-1 0,1 1-1,0 0 1,0-1 0,-1 1-1,1 0 1,0-1 0,-1 1-1,1 0 1,-1-1 0,0 1-1,1 0 1,-1 0-1,0 0 1,0 0 0,0 0-1,-1-2 1,-1 5 4,1-1 1,0 1-1,0 0 0,0 0 0,0 0 0,0 0 0,-3 4 1,-2 1 9,-1 2-7,1 0 0,0 1 0,0-1 0,1 1 0,0 1 0,0-1 0,-6 20 0,-21 84 18,22-69-4,0-3 15,2 1 0,2 0 0,2 1 0,1 0 0,3 0 0,1 0 0,9 62 0,-1-53 11,-4-18 62,17 66-1,-21-99-98,1 0 1,0 0-1,-1 0 0,1-1 0,0 1 1,0 0-1,0-1 0,0 1 0,1 0 1,-1-1-1,0 0 0,0 1 0,1-1 1,-1 0-1,1 1 0,0-1 0,-1 0 1,1 0-1,0 0 0,-1-1 0,1 1 1,0 0-1,0-1 0,0 1 0,3 0 1,-2-1-1,1 0 0,-1 0 0,0 0 0,0-1 0,1 1 0,-1-1 0,0 0 0,0 0 0,0 0 0,0 0 0,0 0 0,0-1 0,0 1 0,4-4 0,11-10 3,0-1 0,-1 0 0,0-1-1,14-21 1,54-83 72,-39 53 16,-42 61-83,-3 6-8,-1-1 1,1 1-1,0 0 1,-1 0-1,1 0 1,0 0 0,0 0-1,-1 0 1,1 0-1,0 0 1,0 0 0,0 0-1,0 1 1,0-1-1,1 0 1,-1 0-1,1 0 1,-3 32 142,-1 4-123,5 60 0,-2-85-27,0 1 0,1-1-1,0 0 1,1 0 0,0 0 0,1 0 0,0 0 0,0-1 0,1 0 0,9 13 0,-12-19 0,1 0 0,0 0 1,0 0-1,1 0 0,-1-1 1,0 0-1,1 1 0,0-1 1,-1 0-1,1-1 0,0 1 1,0-1-1,0 0 0,0 0 1,0 0-1,0 0 0,0-1 1,0 1-1,1-1 0,-1 0 1,0 0-1,0-1 0,0 1 1,0-1-1,7-2 0,4-2 1,0 0-1,0 0 0,-1-2 1,0 0-1,19-13 0,6-8-60,-1-1 0,64-67 0,-74 61-9,-25 34 42,-9 21 51,-1 7-4,4-19-7,0 0 0,1 0 0,0 0 0,1 1 0,-1-1 0,2 1-1,-1-1 1,1 1 0,1-1 0,2 17 0,-2-21-11,0 0 0,0 0 0,1-1 0,-1 1 0,1 0 0,0-1 0,0 0 0,0 1 1,0-1-1,1 0 0,-1 0 0,1 0 0,0 0 0,4 3 0,-5-5-6,1 0 0,-1 0 1,0 0-1,0 0 0,1 0 0,-1-1 1,0 1-1,1-1 0,-1 0 0,0 1 0,1-1 1,-1 0-1,1 0 0,-1-1 0,0 1 0,1 0 1,-1-1-1,0 0 0,1 1 0,-1-1 0,0 0 1,0 0-1,1 0 0,-1-1 0,2 0 0,0-1 1,0-1 0,0 1 0,0-1 0,0 1 1,0-1-1,-1 0 0,1 0 0,-1-1 0,0 1 0,-1-1 0,1 0 0,-1 1 0,0-1 0,0 0 0,1-7 0,-1 8 0,-1-1 1,-1 1-1,1-1 1,0 1-1,-1-1 1,0 0-1,0 1 0,-1-1 1,1 1-1,-1-1 1,0 0-1,0 1 1,0 0-1,-1-1 1,0 1-1,0 0 1,-4-8-1,-1 2 5,-1 0 0,0 1 0,0-1 0,-1 2 0,0-1 0,-12-7 0,15 12-1,0 0 0,-1 1 0,1 0 0,-1 0 0,1 1 0,-1-1 0,0 1 0,0 1 0,0-1 0,0 1 0,-14 0 0,15 1 2,-26 1 17,31-1-20,-1 0-1,1 1 1,-1-1 0,1 0 0,-1 1 0,1-1-1,-1 1 1,1-1 0,0 1 0,-1-1 0,1 1-1,0 0 1,-1 0 0,1 0 0,0 0 0,-1 1-1,2-1-4,0-1 0,1 1 0,-1-1 0,0 1 0,1-1 0,-1 1 0,1-1 0,-1 1 0,1-1 0,-1 1 0,1-1 0,-1 0 0,1 1 0,-1-1 0,1 0 0,0 0 0,-1 1 0,1-1 0,-1 0 0,1 0 0,0 0 0,-1 0 0,1 0 0,1 0 0,21 4-16,19-3 3,0-2 0,-1-3 0,1-1 0,46-11 1,-33 5-58,87-6-1,-137 17 70,1 0-1,0 0 1,-1 1-1,1-1 1,0 1-1,-1 1 1,1-1-1,-1 1 1,0 0-1,1 0 1,-1 0-1,0 1 1,0 0-1,0 0 1,5 4-1,-8-4 13,1-1 0,-1 1 0,0 0 0,1 0 0,-1 0 0,0 0 0,-1 0 0,1 0 0,-1 0 0,1 1 0,-1-1 0,0 1 0,0-1 0,0 1 0,-1-1-1,1 1 1,-1 0 0,0-1 0,0 1 0,0-1 0,-1 1 0,1 0 0,-1-1 0,-1 6 0,-18 37 300,16-38-231,33-78 555,-19 44-586,0 0-1,17-28 0,15-12 106,-41 66-150,-1 0 0,0 0-1,1-1 1,-1 1 0,0 0 0,1 0 0,-1 0 0,1-1-1,-1 1 1,0 0 0,1 0 0,-1 0 0,1 0-1,-1 0 1,1 0 0,-1 0 0,0 0 0,1 0 0,-1 0-1,1 0 1,-1 0 0,1 0 0,-1 0 0,0 1-1,1-1 1,-1 0 0,1 0 0,-1 0 0,0 1-1,1-1 1,13 10 3,-12-9-2,15 14 15,-1 1 0,-1 0 0,-1 1 0,0 1 0,19 31 0,8 10 83,73 98 363,-72-110-98,-42-46-365,0-1 1,0 0-1,1 1 0,-1-1 0,0 1 0,0-1 0,1 0 0,-1 1 0,0-1 0,0 1 0,0-1 0,0 0 1,0 1-1,0-1 0,1 1 0,-1-1 0,0 1 0,0-1 0,0 0 0,-1 1 0,1-1 0,0 1 0,0-1 1,0 1-1,0-1 0,0 1 0,-1-1-8,0 1-1,1-1 1,-1 0-1,1 1 1,-1-1 0,0 0-1,1 0 1,-1 0 0,0 1-1,1-1 1,-1 0 0,0 0-1,1 0 1,-1 0 0,0 0-1,1 0 1,-1 0-1,0 0 1,1-1 0,-1 1-1,-1 0 1,-121-34-1795,94 25-1796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6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 19879,'0'0'0,"90"-6"-40,-49 2 248,3 4 24,0 4 96,-1-2 16,-9-2 24,-2 0 0,-2 4 0,-5-2 8,-3 4-192,-2-2 16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45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 15176,'0'0'1144,"76"-65"-1041,-64 59 17,1 4-263,-5-2 7,-2 2-24,-1-2 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46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0 291 11952,'0'0'632,"94"-27"-320,-12 8 0,14-2 152,9-6-8,-3 2 80,1 0 16,-9-13 120,-12 1 7,-18 9-63,-13 8 8,-20 3-192,-14 10 8,-15 7-296,-11 5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47:46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14872,'0'0'2799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1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0 731 3912,'0'0'3449,"12"-5"-3316,-7 2-113,4 0 21,0-1-1,-1 0 1,0-1-1,1 0 0,-1 0 1,-1-1-1,1 0 1,8-9-1,19-24 268,-22 27-159,0-2 1,-2 1 0,1-2-1,-2 1 1,11-20 0,-1-1 80,-15 28-172,0 0-1,-1 0 1,0-1-1,0 1 1,-1-1-1,0 0 1,-1 0-1,1 0 1,1-11-1,-3 8 9,1 1 1,0 0-1,6-17 0,-5 18-30,0 0-1,-1 0 1,0 0 0,0 0-1,-1-10 1,0 14-11,0-1 1,-1 1-1,2 0 0,-1-1 1,1 1-1,3-8 1,-3 8-17,0 0 1,0-1 0,-1 0 0,1 1 0,-1-1 0,0-9-1,0-9-7,0 12-1,-1-1 0,0 1 0,-1 0 0,0-1 0,-1 1 0,-1 0 0,-4-17 0,-8 11-1,13 17 0,1 0 0,-1 0 0,1-1 0,0 1 0,0-1 0,-1 1 0,1-1 0,0 1 0,0-1 0,0 1 0,1-1 0,-2-3 0,2 4 0,0 1 0,-1-1 0,1 0 0,0 1 0,0-1 0,-1 1 0,1-1 0,0 0 0,-1 1 0,1-1 0,-1 1 0,1-1 0,-1 1 0,1-1 0,-1 1 0,1 0 0,-1-1 0,1 1 0,-1 0 0,1-1 0,-1 1 0,0 0 0,1 0 0,-1-1 0,0 1 0,1 0 0,-2 0 0,-19-1 0,14 1 0,-14 24-48,18-20 45,-1-1 1,1 1 0,0 0 0,0 0 0,1 0 0,-1 1-1,1-1 1,0 1 0,0-1 0,0 1 0,1 0-1,0 0 1,-2 8 0,3-5-4,-1 1 0,-1-1-1,0 0 1,-4 14 0,3-13 1,1 0-1,0-1 1,0 1 0,-1 16 0,4 1 40,1 1 1,8 41-1,7-21-54,-2-9 12,-8-14 29,2-1 0,20 38 1,-22-47-4,-4-9-20,1 0-1,-1 0 0,1-1 1,0 1-1,1-1 1,-1 0-1,1 0 0,-1 0 1,1-1-1,1 0 1,-1 0-1,0 0 0,7 2 1,-9-3 1,1 0 0,-1 0 0,0 0 0,1-1 0,-1 1 0,1-1 0,0 0 0,-1 0 0,1 0 0,0 0 0,0-1 0,0 0 0,-1 1 0,1-1 0,0-1 0,4 1 0,10-4 22,34-11 0,-48 13-18,1 1 0,-1-1 0,0 0 0,0-1 0,0 1 0,0-1 0,0 0 0,0 0 0,0 0 0,-1 0 0,0-1 0,6-6 0,-3-1 3,-4 9 0,0-1 0,0 1 1,0-1-1,0 0 0,-1 1 0,1-1 0,-1 0 0,0 0 0,0 0 0,0 0 1,0 0-1,0 0 0,-1 0 0,0-1 0,1 1 0,-1 0 0,0 0 1,-1 0-1,1 0 0,-1-5 0,0 7-6,1 0 0,-1 0 0,0 0-1,1 0 1,-1 0 0,0 0 0,0 0 0,0 0 0,1 0 0,-1 0-1,0 0 1,0 0 0,0 1 0,-1-1 0,1 0 0,0 1 0,0-1-1,0 1 1,0-1 0,-1 1 0,1 0 0,0-1 0,0 1-1,-1 0 1,1 0 0,0 0 0,0 0 0,-1 0 0,1 0 0,0 0-1,0 1 1,-1-1 0,-1 1 0,-1 0-1,0 1 0,0-1-1,0 1 1,0 0 0,1 0 0,-1 0-1,1 0 1,-1 0 0,-3 5 0,5-5-1,0 1 1,0-1 0,0 0 0,1 1-1,-1-1 1,1 1 0,-1 0 0,1-1-1,0 1 1,0 0 0,1 0 0,-1 0 0,0-1-1,1 1 1,0 0 0,-1 0 0,1 0-1,1 0 1,-1 0 0,0 0 0,1 0-1,-1 0 1,1 0 0,0-1 0,2 6-1,1 0 11,-1 0 0,2 0 0,-1-1 0,1 0-1,0 0 1,0 0 0,9 8 0,-10-11-4,1-1 0,-1 1 0,1-1 0,0 0 0,0 0-1,0-1 1,0 1 0,0-1 0,1 0 0,-1-1 0,1 1 0,-1-1 0,1 0 0,-1 0 0,1-1 0,0 0 0,-1 0 0,1 0 0,0-1 0,8-1 0,6-2 30,-14 3-31,0 0 1,0 0-1,0-1 1,0 0-1,0 0 1,0 0-1,-1-1 1,1 1-1,9-8 1,-11 7 0,1 0 0,-1 0 0,1-1 0,-1 0 0,0 0 1,-1 0-1,1 0 0,-1-1 0,0 1 0,0-1 0,0 0 1,0 0-1,-1 0 0,0 0 0,2-8 0,21-85 166,-24 94-169,8-18 9,-9 22-12,0-1 0,0 1 0,0 0 0,0-1 0,0 1 0,0 0 0,0-1 0,0 1 0,0 0 0,0 0 0,1-1 0,-1 1 0,0 0 0,0 0 0,0-1 0,1 1 0,-1 0 0,0 0 0,0-1 0,0 1 0,1 0 0,-1 0 0,0 0 0,1 0 0,-1-1 0,0 1 0,0 0 0,1 0-1,-1 0 1,0 0 0,1 0 0,-1 0 0,0 0 0,1 0 0,-1 0 0,0 0 0,1 0 0,-1 0 0,0 0 0,0 0 0,1 0 0,-1 0 0,0 0 0,1 0 0,-1 0 0,0 1 0,1-1 0,-1 0 0,0 0 0,0 0 0,1 0 0,-1 1 0,0-1 0,13 16 9,-1 1 0,-1 0 1,0 0-1,-1 1 0,12 32 1,-19-41 17,0 0 1,-1 1 0,0-1-1,0 1 1,-1-1-1,0 1 1,-1-1 0,0 1-1,0 0 1,-1-1 0,0 1-1,-1-1 1,0 1 0,-4 10-1,6-19-20,-1-1 0,1 1-1,0 0 1,-1 0 0,1 0 0,0-1-1,-1 1 1,1 0 0,-1-1-1,1 1 1,-1 0 0,0-1-1,1 1 1,-1-1 0,0 1 0,1-1-1,-1 1 1,0-1 0,1 0-1,-1 1 1,0-1 0,0 0 0,0 1-1,1-1 1,-2 0 0,0 0 7,0 0 0,0 0 1,0 0-1,1-1 0,-1 1 0,0-1 1,0 1-1,1-1 0,-1 1 1,0-1-1,-1-1 0,-4-3 55,0 1-1,0-1 1,-10-11-1,11 11-21,5 3-35,-1 1 0,1 0 1,-1 0-1,1-1 0,-1 1 0,1-1 0,0 1 1,0-1-1,0 0 0,0 1 0,0-1 0,-1-2 1,-3-3 85,3 4-103,13 2-26,7-1 45,-1 0 0,0-1 0,28-8 0,-3 0 1,-35 9-8,-1 1 0,0-1 0,0 0 0,0-1 0,0 0 0,-1 0-1,1 0 1,-1 0 0,1-1 0,-1 0 0,0 0 0,-1-1 0,1 1 0,6-10 0,0-4 56,-1-1 1,-1 0-1,7-21 0,-16 40-62,12-28 44,-12 28-44,0-1 0,1 1 0,-1-1-1,0 1 1,0-1 0,0 1-1,0 0 1,1-1 0,-1 1-1,0-1 1,0 1 0,1-1-1,-1 1 1,0 0 0,1-1-1,-1 1 1,1 0 0,-1 0-1,0-1 1,1 1 0,-1 0-1,1 0 1,-1-1 0,1 1-1,-1 0 1,0 0 0,1 0-1,-1 0 1,1 0 0,-1 0-1,1 0 1,-1 0 0,1 0-1,-1 0 1,1 0 0,-1 0-1,1 0 1,-1 0 0,1 0-1,-1 0 1,1 0 0,-1 1-1,1-1 1,-1 0 0,0 0 0,1 1-1,-1-1 1,1 0 0,-1 0-1,0 1 1,1 0 0,3 4 9,0 0 1,0 0-1,0 1 1,-1 0-1,0 0 1,0 0-1,0 0 1,-1 0-1,3 11 1,-5-13-5,3 7 31,-1 0-1,2 19 0,-4-27-25,0 0 0,0 0 0,0-1 0,0 1 0,-1 0 0,1-1 0,-1 1 0,0 0 0,1-1 0,-1 1 0,-1-1 0,1 1 0,0-1 0,0 1 1,-1-1-1,-3 4 0,4-5 4,-1 0 1,0 0-1,0 0 1,0 0-1,0-1 1,0 1-1,0 0 1,0-1 0,0 0-1,0 1 1,0-1-1,0 0 1,0 0-1,-4-1 1,2 1 4,4 0-18,-1 0-1,0 0 1,1 0 0,-1 0 0,0-1-1,1 1 1,-1 0 0,0-1 0,1 1-1,-1 0 1,1-1 0,-1 1 0,1-1-1,-1 1 1,0-1 0,1 1 0,0-1-1,-1 0 1,0 1-1,1 0-1,0-1 0,0 1 1,0 0-1,0 0 1,0 0-1,0-1 1,0 1-1,0 0 0,0 0 1,0-1-1,0 1 1,0 0-1,0 0 1,0-1-1,0 1 0,0 0 1,0 0-1,0 0 1,0-1-1,0 1 1,0 0-1,0 0 0,0-1 1,1 1-1,-1 0 1,0 0-1,0 0 0,0 0 1,0-1-1,0 1 1,1 0-1,-1 0 1,0 0-1,0 0 0,0 0 1,1-1-1,-1 1 1,0 0-1,0 0 1,0 0-1,1 0 0,-1 0 1,0 0-1,0 0 1,1 0-1,-1 0 0,0 0 1,0 0-1,0 0 1,1 0-1,-1 0 1,0 0-1,0 0 0,1 0 1,-1 0-1,0 0 1,0 0-1,1 1 1,0-2 0,0 1 1,0 0-1,1 0 0,-1-1 1,0 1-1,0-1 1,0 1-1,0-1 1,0 1-1,0-1 1,0 0-1,2-1 1,14-6 40,-7 7 25,0 1-1,0 1 1,0-1-1,0 2 1,0-1 0,-1 2-1,18 5 1,1 0 148,-25-7-371,0 0 1,0 0 0,0 1-1,0-1 1,0 1 0,0 0-1,-1 0 1,1 0-1,0 0 1,3 5 0,-6-7 84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2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0 391 4120,'0'0'1929,"5"-13"-1689,18-46 291,36-66-1,-47 102-352,1 1 0,1 0 0,1 1 0,1 0-1,28-26 1,-32 36-57,-11 8-75,1 1 0,0 0 0,-1 0 0,1 1 0,0-1 0,0 0 0,1 1 0,-1-1 0,0 1 0,0-1 0,1 1 0,-1 0 0,1 0 0,-1 0 0,1 0 0,-1 1 0,1-1 0,0 1 0,-1 0 0,1-1 0,3 1 0,-5 1-22,0-1 0,0 1-1,0-1 1,0 1-1,0-1 1,0 1 0,0 0-1,-1-1 1,1 1-1,0 0 1,0 0 0,-1 0-1,1 0 1,-1-1-1,1 1 1,-1 0 0,1 0-1,-1 0 1,1 2-1,8 24 239,-8-22-188,6 20 90,-2 1 0,-1-1 0,-1 1 0,-1-1 0,-1 1 0,-4 34 0,-3 27 940,12-97-753,5-19-259,0 0 1,2 0-1,1 1 0,1 1 1,1 0-1,21-25 1,-34 48-81,-1 1 1,1 0 0,0 0 0,0 0 0,0 0 0,0 0 0,6-3 0,-8 6-12,0 0 1,-1-1-1,1 1 1,0 0-1,0-1 1,0 1-1,0 0 1,0 0-1,-1 0 1,1 0 0,0 0-1,0 0 1,0 0-1,0 0 1,0 0-1,-1 0 1,1 0-1,0 1 1,0-1-1,0 0 1,0 1-1,-1-1 1,1 1 0,0-1-1,0 1 1,-1-1-1,1 1 1,0-1-1,-1 1 1,1-1-1,-1 1 1,1 0-1,-1-1 1,1 1-1,-1 0 1,1 0 0,-1 0-1,0-1 1,1 1-1,-1 0 1,0 0-1,0 0 1,1 1-1,4 15 53,-1 0 0,-1 0 0,0 0 0,-1 1 1,-1 0-1,-2 33 0,1-19 459,0-34-498,1 1-1,-1 0 1,1-1 0,0 1-1,0 0 1,-1 0-1,1 0 1,0 0-1,0 0 1,0 0 0,0 0-1,3-2 1,3-4 31,16-28 92,-18 27-102,0 0-1,1 0 1,12-13-1,-12 14-11,-4 5-16,0-1 0,0 1 0,0 0 0,0 0 0,0 0 0,1 0 0,-1 0 0,1 0 0,0 1 0,-1-1-1,1 1 1,0 0 0,0 0 0,0 0 0,0 0 0,3-1 0,-5 3-7,0-1 0,0 0 0,1 1 0,-1-1-1,0 1 1,0 0 0,0-1 0,-1 1 0,1 0 0,0-1 0,0 1 0,0 0 0,0 0 0,-1 0 0,1 0 0,0 0-1,-1 0 1,1 0 0,-1 0 0,1 0 0,-1 0 0,1 1 0,10 30 2,-9-26 0,4 17 26,0 0 0,-2 1 1,3 29-1,-7-49-9,1 0 0,-1 0 1,1-1-1,0 1 0,0 0 1,0-1-1,4 8 0,-5-11-12,1 1 1,-1 0-1,0 0 0,1 0 0,-1-1 0,1 1 0,0 0 0,-1-1 0,1 1 0,-1 0 0,1-1 0,0 1 0,0-1 0,-1 1 1,1-1-1,0 1 0,0-1 0,0 0 0,-1 1 0,1-1 0,0 0 0,0 0 0,0 1 0,0-1 0,0 0 0,0 0 0,0 0 1,0 0-1,-1 0 0,1 0 0,0-1 0,0 1 0,0 0 0,0 0 0,1-1 0,9-5 24,1 0 0,-1 0 1,0-1-1,-1-1 0,0 0 0,0 0 0,0-1 0,-1 0 0,11-15 1,-12 13 16,1-1 1,9-17-1,-11 17 9,-13 79 241,7-59-297,0-1 1,0 1 0,1-1-1,0 0 1,1 0 0,5 13-1,-6-16-1,-1-1 0,1 0-1,0-1 1,0 1 0,0 0-1,0 0 1,1-1 0,-1 1-1,1-1 1,-1 0 0,1 0-1,0 0 1,0 0 0,0 0-1,0-1 1,0 1 0,6 1-1,-8-3 1,1 1 1,0-1-1,0 0 0,0 0 0,0 0 0,0 0 0,0 0 0,0 0 0,0 0 0,0-1 0,0 1 0,0-1 0,0 1 0,0-1 0,0 0 0,-1 0 0,1 0 0,0 0 0,-1 0 0,1 0 0,2-3 0,-2 2 2,1-1-1,-1 1 1,0-1 0,0 0-1,0 1 1,-1-1 0,1 0-1,-1-1 1,0 1 0,1 0-1,0-6 1,0-4 12,-2 0-1,1 0 0,-1-1 1,-1 1-1,-1 0 0,0 0 1,0 0-1,-6-17 0,7 27-9,0 1 0,0-1 0,-1 1 0,1 0 0,0 0-1,-1-1 1,1 1 0,-1 0 0,0 0 0,0 0-1,0 1 1,0-1 0,0 0 0,0 1 0,0-1 0,0 1-1,-5-2 1,-1-2 3,17 5-60,1-1-1,0 0 0,0 0 1,-1-1-1,18-5 0,5-1 10,-16 6 34,0-2 0,-1 0-1,0-1 1,1 0 0,20-12-1,-15 11 10,-19 5 0,1 1 1,0-1-1,-1 0 1,1 0 0,0 0-1,-1 0 1,5-3-1,-6 3 3,0 0-1,0 0 1,0 0-1,0 1 0,0-1 1,0 0-1,0 1 1,0-1-1,0 1 0,0-1 1,1 1-1,-1 0 0,0-1 1,0 1-1,0 0 1,1 0-1,-1 0 0,0 0 1,0 0-1,1 0 1,-1 0-1,0 0 0,0 1 1,1-1-1,-1 0 0,0 1 1,0-1-1,0 1 1,0-1-1,0 1 0,0 0 1,0-1-1,0 1 1,0 0-1,0 0 0,0 0 1,0 0-1,0 0 0,-1 0 1,1 0-1,0 0 1,-1 0-1,1 0 0,-1 0 1,1 2-1,4 7 28,-1 0 0,0 0 0,-1 1 0,2 14-1,0-7-12,1 3-39,1 0-1,11 21 0,-14-33 15,0-1-1,1 0 1,0 0-1,1-1 1,0 0-1,0 0 1,11 10-1,-15-15 10,-1-1-1,1 0 1,0 1-1,0-1 1,0 0-1,0 0 0,0 0 1,0 0-1,0 0 1,0-1-1,0 1 0,0 0 1,0-1-1,1 0 1,-1 0-1,0 1 0,0-1 1,1 0-1,-1-1 1,4 0-1,-3 0 1,0 0 1,0 0-1,0-1 1,0 0-1,0 1 1,0-1-1,0 0 1,-1-1-1,1 1 1,-1 0-1,1-1 1,2-3-1,1-3 4,0 0-1,0-1 1,-1 0-1,0 0 1,0 0-1,-1-1 1,3-12-1,-5 14 10,0-1 0,0 0-1,-1 1 1,-1-1-1,1 0 1,-2 0-1,1 0 1,-1 0-1,-1 1 1,0-1 0,-4-13-1,6 22-10,0 1-1,0-1 0,0 1 1,0 0-1,-1-1 1,1 1-1,0-1 0,0 1 1,0 0-1,0-1 1,-1 1-1,1 0 0,0-1 1,0 1-1,-1 0 1,1-1-1,0 1 0,0 0 1,-1-1-1,1 1 1,0 0-1,-1 0 1,1 0-1,-1-1 0,1 1 1,0 0-1,-1 0 1,1 0-1,0 0 0,-1 0 1,1-1-1,-1 1 1,1 0-1,-1 0 0,1 0 1,0 0-1,-1 0 1,1 1-1,-1-1 0,1 0 1,0 0-1,-1 0 1,-1 1-2,1 0 1,0 0 0,0 0-1,0 0 1,0 1 0,0-1-1,0 0 1,0 0 0,0 1-1,0-1 1,1 1 0,-2 1-1,-2 7-4,1 0 0,0 0-1,0 0 1,1 0-1,0 1 1,1-1-1,0 17 1,1-22-5,0-1 1,0 1-1,1-1 1,0 1 0,0-1-1,0 1 1,0-1-1,1 0 1,0 0-1,0 1 1,0-1-1,0 0 1,1-1 0,-1 1-1,1 0 1,0-1-1,0 1 1,0-1-1,1 0 1,6 5-1,3 0-12,-10-5 18,-1-1 0,1 0 0,-1 0 0,1 0 0,0-1 0,0 1 0,0-1 0,0 1 0,0-1 0,0 0 1,1 0-1,-1-1 0,0 1 0,0 0 0,1-1 0,-1 0 0,0 0 0,1 0 0,-1 0 0,0-1 0,1 1 0,5-3 0,-1 0-150,-4 2-33,-1 0 0,1-1 0,-1 1 0,1 1 0,-1-1 1,1 0-1,-1 1 0,1 0 0,4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1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160 440 3208,'0'0'1816,"-10"9"-1541,-4 3-198,-8 6 192,-32 35 0,48-46-206,-3 3 136,1-1-1,0 2 1,-11 20 0,17-28-159,1 0 0,0 0 0,0-1 0,0 1 0,0 0 0,0 0 0,1 0-1,-1 0 1,1 0 0,0 1 0,0-1 0,0 0 0,0 0 0,0 0 0,1 0 0,-1 0 0,1 0 0,0 0 0,0 0 0,0 0-1,3 4 1,0 0 25,1 1 0,0-1 0,0 0 0,0-1-1,1 1 1,7 5 0,-11-10-45,0 0 0,1 0 1,-1-1-1,1 1 0,-1-1 0,1 1 1,0-1-1,0 0 0,0 0 0,-1-1 1,1 1-1,0 0 0,0-1 0,0 0 1,0 1-1,0-1 0,0-1 0,0 1 1,0 0-1,5-2 0,-3 1-5,0 0 0,-1-1 0,1 1 0,-1-1 0,0 0 0,1 0 0,-1 0 0,0-1 0,0 0 0,0 0 0,-1 0 0,1 0 0,-1 0 0,0-1 0,0 1 0,0-1 0,0 0 1,0 0-1,-1 0 0,0 0 0,0-1 0,0 1 0,0 0 0,-1-1 0,2-9 0,1-3 15,0-1 0,-2 0 0,0 0 0,-1-24 0,-9-77 100,4 71-88,-27-186 200,22 156-166,5 34-39,1 32-20,-2 21-14,-3 31-3,7-34 4,-4 33 50,1-1 0,2 2 0,2-1 0,1 0 0,2 0-1,15 67 1,-6-51 150,2-1 0,2-1-1,45 95 1,-56-138-121,1-2 0,0 1 0,13 15 0,-9-13 36,-9-10-109,0 0 0,0 0 1,0 0-1,0 0 1,0 0-1,0 0 0,0-1 1,0 1-1,1 0 1,-1-1-1,0 1 0,0-1 1,1 1-1,-1-1 1,0 0-1,1 0 0,-1 1 1,1-1-1,1 0 1,0-1 6,0 1 1,1-1 0,-1 1-1,0-1 1,0 0 0,0 0-1,0 0 1,4-3 0,0 0 11,0 0 1,0-1 0,0 0 0,-1-1-1,12-10 1,-13 8-9,1-1 0,-1 1 0,-1-1 0,0 0 0,0 0 0,0 0 0,-1-1 0,-1 1 0,1-1 0,-2 1 0,1-1 0,-1 0 0,-1 0 0,-1-17 0,1 23-22,-5-25 77,5 28-67,-1 0 0,1 0 0,0 0 0,0 1 0,-1-1 0,1 0 0,0 0 0,-1 0 0,1 1 0,-1-1 0,1 0 0,-1 0 0,1 1-1,-1-1 1,1 0 0,-1 1 0,0-1 0,1 1 0,-1-1 0,0 1 0,0-1 0,1 1 0,-1 0 0,0-1 0,0 1 0,-1-1 0,1 1 136,20-6-203,-9 5 54,-5 0-6,0 0 0,0 0 0,0 1 0,0 0 0,0 0 1,0 0-1,0 0 0,0 1 0,0 0 0,0 0 0,0 0 0,0 1 0,0-1 1,7 5-1,-10-4 8,-1 0 1,0-1 0,1 1 0,-1 0-1,0 0 1,0 0 0,0 0-1,0 1 1,0-1 0,0 0 0,-1 0-1,1 4 1,4 28 2,-5-22 8,1 0 1,0-1-1,4 18 1,-4-26-1,0 0-1,0 0 1,0 1 0,0-1 0,0 0-1,0 0 1,1 0 0,0 0-1,-1-1 1,1 1 0,0 0 0,0-1-1,1 1 1,-1-1 0,0 0 0,6 4-1,-6-5-2,0-1 0,0 1-1,1-1 1,-1 1 0,0-1 0,0 0-1,1 0 1,-1 0 0,0 0 0,1 0-1,-1-1 1,0 1 0,1-1-1,-1 1 1,0-1 0,0 0 0,0 0-1,0 0 1,0 0 0,3-2-1,3-2 16,-1 0-1,0 0 0,12-12 1,-6 4 60,1 1 0,19-13 1,-33 25-81,1 0 0,0-1-1,-1 1 1,1 0 0,-1 0 0,1 0 0,-1 0 0,1 0 0,0 0 0,-1 0 0,1 0 0,-1 0 0,1 0 0,0 1 0,-1-1 0,1 0 0,-1 0 0,1 0 0,-1 1 0,1-1 0,-1 0 0,1 1 0,-1-1-1,1 0 1,-1 1 0,1-1 0,-1 1 0,0-1 0,1 1 0,-1-1 0,0 1 0,1-1 0,-1 1 0,0-1 0,0 1 0,1-1 0,-1 1 0,0-1 0,0 1 0,0 1 0,9 25 31,-8-25-31,-1 1-1,1 0 0,0 0 0,0 0 0,1 0 0,-1-1 0,0 1 0,1 0 0,0-1 0,-1 1 0,1-1 0,0 1 0,0-1 0,1 0 0,-1 0 0,0 0 0,4 2 0,-5-4 0,0 1 0,1-1 0,-1 1 0,0-1 0,1 0 0,-1 1 0,1-1 0,-1 0 0,0 0 0,1 0 0,-1 0 0,1 0 0,-1 0 0,1-1 0,-1 1 0,0 0 0,1-1 0,-1 1 0,0-1 0,1 0 0,-1 1 0,0-1 0,0 0 0,0 0 0,1 1 0,-1-1 0,0 0 0,0 0 0,0 0 0,-1 0 0,1-1 0,0 1 0,0 0 0,0 0 0,-1-1 0,1 0 0,14-21 1,-1 2 6,-2 1 0,0-2 1,13-35-1,-12 16 23,-2 0 0,-2-1 1,4-50-1,-3-130 188,-12 211-212,-1 16-24,0 21-3,26 192-38,-9-104 7,14 209-21,-28-318 74,2 13 2,-1 0 1,-1 1 0,0-1 0,-2 0 0,-6 32 0,2-18 156,11-62-58,-1 8-78,1 0-1,2 1 0,12-31 0,35-61-19,-19 43-42,-27 54 36,51-120-30,-51 113 27,0 0 1,-2 0-1,-1-1 0,3-24 1,-6 20 36,-1 0 0,-2 0 1,-6-45-1,7 73-32,0 0 0,0-1 0,0 1 0,0 0 0,0 0 0,0 0 1,0-1-1,0 1 0,0 0 0,0 0 0,0 0 0,0-1 0,0 1 0,0 0 0,0 0 0,0 0 0,0-1 0,0 1 1,0 0-1,0 0 0,0 0 0,0-1 0,0 1 0,0 0 0,0 0 0,-1 0 0,1-1 0,0 1 0,0 0 0,0 0 1,0 0-1,0 0 0,-1 0 0,1-1 0,0 1 0,0 0 0,0 0 0,-1 0 0,1 0 0,0 0 0,0 0 0,0 0 1,-1 0-1,1 0 0,-5 11 14,-1 22 32,-10 154 234,-3 23 175,17-203-408,1 0 0,1 0 1,-1 0-1,1 0 0,0 0 1,1 0-1,-1 0 0,1-1 1,4 12-1,-3-9-1940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14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6928,'0'0'1304,"63"-35"-1032,-32 18-64,3 2 0,-5 3-64,-4 1 0,-10 5 0,-3 2 0,1 4-32,-5 0 8,3 0-72,-3 4-8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1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6328,'0'0'176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1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130 115 5120,'0'0'233,"-2"12"-1,-16 115 374,9-48 136,-4-2 0,-32 107 0,26-132 130,15-47-159,1-12-379,1-16-158,2 20-114,-15-218 532,15 180-512,2 1 0,2-1 0,12-57 0,-13 85-54,0 1 0,1-1 0,1 1 1,0 0-1,0 1 0,1-1 0,1 1 1,0 0-1,0 1 0,12-14 0,-14 20-18,-1 0-1,1 1 0,0 0 1,0-1-1,1 2 0,-1-1 0,0 1 1,1-1-1,-1 1 0,1 1 1,0-1-1,0 1 0,0 0 1,0 1-1,-1-1 0,1 1 1,0 0-1,0 1 0,0-1 1,0 1-1,11 3 0,-6 0 6,1 1 0,-1 0 0,0 0 0,0 1-1,0 1 1,-1 0 0,0 0 0,0 1 0,12 13 0,-18-16 10,1 0 1,-1 0-1,0 0 1,-1 1 0,0 0-1,1 0 1,-2 0-1,1 0 1,-1 0-1,0 0 1,2 10 0,-3-11-8,0-1 0,-1 1 0,1-1 0,-1 1 0,0-1 0,-1 1 0,1-1 0,-1 1 0,0-1 0,0 0 0,0 1 0,0-1 0,-1 0 0,0 0 0,0 0 0,0 0 1,-4 5-1,2-2 28,-1-1 0,1-1 1,-1 1-1,-1-1 0,1 0 0,-1 0 1,0 0-1,0-1 0,0 0 1,0 0-1,-1 0 0,0-1 1,0 0-1,0 0 0,0-1 1,0 0-1,0 0 0,-16 1 1,11-6 93,10-3 2,3 6-138,-1-1 0,1 0 0,0 1 0,-1-1 0,1 0 0,0 1 0,0-1 0,-1 1 0,1-1 0,0 1 0,0 0 0,0-1-1,0 1 1,0 0 0,0-1 0,-1 1 0,1 0 0,0 0 0,0 0 0,0 0 0,0 0 0,1 0 0,21-1-27,45-9 0,-13 2-7,-40 7 35,0-1 0,-1-1 0,1 0 0,-1-1 0,0-1 0,0 0 0,-1 0 0,1-2 1,-1 1-1,0-2 0,-1 0 0,0 0 0,0-1 0,15-15 0,-14 9 22,-1-1-1,16-23 1,-29 35 2,0 0 1,0 0-1,0 0 1,-1 0 0,0 1-1,-3-7 1,3 8-16,0-1 1,0 0 0,-1 1 0,0 0-1,1 0 1,-1-1 0,0 1 0,0 1 0,0-1-1,0 0 1,0 1 0,-1 0 0,1 0 0,0 0-1,-1 0 1,1 0 0,-1 0 0,1 1-1,-1 0 1,1 0 0,0 0 0,-5 0 0,8 7-18,0-1 0,1 1 1,0-1-1,0 1 0,3 8 1,5 7-2,1 0 0,1-1 0,1 0 0,1-1 0,1 0 1,0-1-1,21 20 0,-33-37 9,0 1 1,0-1-1,0 0 1,0-1-1,0 1 1,1 0-1,-1-1 1,0 1-1,1-1 1,0 0-1,-1 0 1,1 0-1,5 2 1,-6-3-2,0 0 0,0 0 0,0 0 1,0-1-1,0 1 0,0 0 0,0-1 0,0 1 1,0-1-1,0 0 0,0 0 0,0 0 0,-1 0 1,1 0-1,0 0 0,0 0 0,-1 0 1,1-1-1,-1 1 0,3-4 0,83-101 183,-84 101-176,1 0 1,0 1-1,1-1 1,-1 1-1,1 0 1,7-5-1,-11 8-7,0 1-1,0-1 0,0 1 1,0-1-1,1 1 0,-1 0 1,0-1-1,0 1 0,0 0 1,0 0-1,0 0 0,0 0 1,1 0-1,-1 0 0,0 0 1,0 0-1,0 0 0,0 1 1,0-1-1,1 0 0,-1 1 1,0-1-1,0 1 0,0-1 1,0 1-1,0-1 0,0 1 1,0 0-1,-1-1 0,1 1 1,0 0-1,0 0 0,0 0 1,-1 0-1,1 0 1,0 0-1,-1 0 0,1 0 1,-1 0-1,1 1 0,6 11 28,-3-4 64,1-1 0,0 1 0,0-1 0,9 10 0,-12-16-65,0 0 0,-1-1 0,1 1 0,0-1 0,0 0-1,0 1 1,0-1 0,0 0 0,0 0 0,0 0 0,0 0 0,0-1-1,0 1 1,1-1 0,-1 1 0,0-1 0,1 0 0,-1 1 0,0-1-1,0-1 1,1 1 0,-1 0 0,4-1 0,2-1-150,-3 1-63,-1 0 1,0 0 0,0-1-1,0 1 1,0-1 0,0 0-1,0 0 1,4-2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2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236 339 3808,'0'0'2096,"-13"-4"-1818,-6-1-58,0 0 0,0 1 0,-26-1 0,40 4-57,0 1 1,0 0-1,1 0 0,-1 0 0,0 0 0,0 1 0,0 0 0,0 0 0,0 0 0,1 1 0,-1 0 0,1 0 0,-1 0 0,1 0 0,0 1 0,0-1 0,0 1 0,0 0 0,0 1 0,0-1 0,1 0 0,0 1 0,0 0 0,-3 5 0,5-8-113,0 1-1,0 0 1,1 0-1,-1 0 1,1 0-1,0 0 1,-1 0 0,1 0-1,0 3 1,-2 14 278,1-14-250,0 0 0,0 0 0,1 0 0,0 0 0,0 0 0,0 0 0,0 0 0,1 0 0,0 0 0,0 0 0,0 0 0,1 0 0,2 5-1,-1-2 17,1 0 0,0-1-1,0 1 1,0-1-1,1 0 1,0 0 0,7 6-1,-8-9-66,0 0-1,0-1 0,0 1 0,0-1 1,1 0-1,0 0 0,0-1 1,-1 1-1,1-1 0,1 0 0,-1 0 1,0-1-1,6 2 0,1 0 15,-9-2-33,0 0 1,0-1-1,-1 1 0,1 0 0,0-1 0,0 1 1,0-1-1,0 0 0,0 0 0,0 0 0,0-1 0,0 1 1,0-1-1,0 0 0,4-1 0,10-5-3,-11 4 11,0 0-1,0 0 0,-1 0 0,9-7 1,2-3 17,0-1 1,-1 0 0,-1-2 0,21-28 0,-33 39-19,1 0 1,-1 0-1,0 0 1,0 0-1,2-10 1,6-18 64,-9 32-73,-1 0-1,1 0 0,-1 0 1,0-1-1,1 1 0,-1 0 0,0 0 1,0-1-1,0 1 0,0 0 1,0 0-1,0-3 0,-2 6 67,1 12-65,1 19-30,-1-17 7,0 0-1,2 1 1,0-1 0,1 1-1,0-1 1,1 0-1,6 16 1,-8-28-1,1 0 1,0 0 0,0 0 0,1 0-1,-1 0 1,1-1 0,-1 1 0,1-1 0,0 0-1,1 0 1,5 5 0,-8-8 13,0 0-1,0 0 1,0 0-1,0 0 1,0 0 0,0 0-1,0 0 1,0-1 0,0 1-1,0 0 1,0-1 0,-1 1-1,1 0 1,0-1-1,0 1 1,0-1 0,-1 0-1,1 1 1,0-1 0,0 0-1,0 0 1,16-18 26,-16 17-23,4-6 14,0 1 0,0-1 0,0-1-1,-1 1 1,-1-1 0,1 1 0,-2-1-1,1 0 1,-1 0 0,0 0 0,0-14 0,-2 23 9,0 2-23,1 0 1,-1 0-1,0 0 1,-1 0-1,1 1 1,0-1-1,-1 0 1,1 0-1,-2 3 1,1-2-1,-12 78 34,6-31 28,-19 64 1,20-94-34,4-10 21,-1 1 1,0-1 0,-1 0 0,0 0 0,0 0 0,-1-1 0,0 1-1,-1-1 1,-13 15 0,15-17 11,-6 5 80,10-12-140,0 1 1,0-1 0,0 0-1,-1 0 1,1 1 0,0-1-1,0 0 1,-1 0 0,1 0-1,0 1 1,0-1-1,-1 0 1,1 0 0,0 0-1,0 0 1,-1 0 0,1 0-1,0 0 1,-1 0 0,1 0-1,0 0 1,0 0 0,-1 0-1,1 0 1,0 0-1,-1 0 1,1 0 0,0 0-1,-1 0 1,1 0 0,0 0-1,0 0 1,-1 0 0,1 0-1,0-1 1,0 1 0,-1 0-1,1-1 0,0 1-1,0-1 0,0 1 1,0-1-1,0 1 0,0-1 0,0 0 1,0 1-1,0-1 0,0 1 1,0-1-1,0 1 0,0-1 1,1 1-1,-1 0 0,0-1 1,0 1-1,1-1 0,-1 1 1,0-1-1,1 1 0,-1 0 1,0-1-1,1 1 0,0-1 1,13-13 8,-11 11-8,5-6 0,-1-1-1,1 0 1,10-21 0,-11 18-24,1 0 1,12-14-1,-3 6-10,91-96-55,-41 41 5,-31 42 60,26-28-98,-34 43 219,-28 19-100,0-1 1,1 1-1,-1 0 1,0 0 0,1 0-1,-1-1 1,0 1 0,0 0-1,1 0 1,-1 0-1,0 0 1,1 0 0,-1 0-1,1 0 1,-1 0 0,0-1-1,1 1 1,-1 0-1,0 0 1,1 1 0,-1-1-1,0 0 1,1 0-1,-1 0 1,0 0 0,1 0-1,-1 0 1,0 0 0,1 1-1,-1-1 1,0 0-1,1 0 1,-1 0 0,0 1-1,0-1 1,1 0 0,-1 0-1,0 1 1,6 10 69,-6-11-19,-13 11 50,-1 0-91,10-8 0,-1 0 1,2 0-1,-1 1 1,0-1-1,1 1 1,-4 4-1,6-7-13,1 1 0,-1-1 0,0 0 0,1 1 1,-1-1-1,1 1 0,0-1 0,-1 1 0,1-1 0,0 1 0,0-1 0,0 1 0,0-1 1,0 1-1,0 0 0,0-1 0,1 1 0,-1-1 0,1 1 0,-1-1 0,1 0 1,-1 1-1,1-1 0,1 2 0,0 1-7,-1-1 0,1 0 0,1 0 1,-1 0-1,0 0 0,1 0 0,0 0 0,-1-1 1,1 1-1,0-1 0,0 1 0,1-1 0,-1 0 1,0-1-1,1 1 0,-1-1 0,8 3 0,-6-3 1,1-1 1,-1 1-1,1-1 0,-1 0 0,1 0 0,-1-1 1,1 0-1,-1 0 0,0 0 0,1 0 0,6-4 1,0 0 1,-1 0 0,0-1 0,0-1 0,0 0 0,-1 0 1,0-1-1,0 0 0,-1-1 0,0 0 0,9-12 1,-5 5 20,-1-1 0,-1 0 1,0-1-1,-2 0 1,0-1-1,10-30 1,-15 31 6,0-1 0,-1 1 0,-1-1 0,-1 1 1,0-1-1,-2 0 0,0 1 0,-1-1 0,-1 0 0,-1 1 0,0 0 1,-1 0-1,-9-20 0,13 35-11,-1 0 0,1 1 0,0-1 1,-1 0-1,0 0 0,1 1 0,-1-1 0,0 1 0,0 0 0,-1-1 1,-3-2-1,6 5-8,-1 0 1,1 0 0,0-1-1,-1 1 1,1 0 0,-1 0-1,1 0 1,-1 0 0,1 0-1,-1 0 1,1 0 0,-1 0-1,1 0 1,-1 0 0,0 0-1,1 0 1,-1 0 0,1 0-1,-1 0 1,1 0-1,0 1 1,-1-1 0,1 0-1,-1 0 1,1 1 0,-1-1-1,-1 2 0,1-1-1,0 0 0,0 1 1,0 0-1,0-1 0,0 1 1,0 0-1,0-1 0,0 1 1,0 3-1,-5 18-19,1 0-1,1 0 1,1 0 0,1 0 0,1 0 0,1 0-1,1 1 1,1-1 0,1 0 0,1 0-1,11 34 1,-11-45-13,0 0-1,1-1 1,0 1-1,1-1 1,0 0-1,15 20 1,-17-26 22,0-1 1,1 1 0,-1-1-1,1 1 1,0-1-1,0 0 1,0-1-1,0 0 1,1 1-1,-1-2 1,1 1-1,0-1 1,0 1-1,0-2 1,9 3-1,-10-4 13,0 0-1,0 0 0,0-1 0,0 1 1,0-1-1,0 0 0,0-1 1,0 1-1,-1-1 0,1 0 1,-1 0-1,1 0 0,4-4 1,8-5 6,27-25 0,-40 33-7,5-5 8,-1 0 0,-1 0 1,1 0-1,-2-1 1,1 0-1,10-18 1,-15 23-4,0 0 0,0 0 0,-1 0 0,1-1 0,-1 1 0,0 0 0,0-1 0,0 1 0,-1-1 0,1 1 0,-1-1 0,0 1 0,-1-1 0,1 1 0,-1-1 0,0 1 0,0-1 0,0 1 0,-3-7 0,3 10-3,0-1 1,0 1 0,0-1-1,-1 1 1,1-1 0,0 1 0,-1 0-1,1 0 1,-1 0 0,1 0-1,-1 0 1,1 0 0,-1 0 0,0 0-1,0 0 1,1 1 0,-1-1-1,0 1 1,0 0 0,0-1 0,0 1-1,1 0 1,-1 0 0,0 0-1,0 0 1,0 0 0,-3 1-1,-3 1 12,1-1-1,-1 1 1,1 1-1,0-1 1,-8 5-1,11-5-8,1 0 0,-1 0 0,1 0-1,-1 1 1,1 0 0,0-1 0,0 1-1,0 1 1,0-1 0,1 0 0,-1 1 0,1-1-1,0 1 1,0-1 0,0 1 0,0 0-1,1 0 1,0 0 0,-2 8 0,2-6-3,0 0 0,1 0-1,0 0 1,0 1 0,0-1 0,1 0 0,0 0 0,0 0 0,0 0 0,1 0 0,0 0-1,0-1 1,3 7 0,-1-3 13,1-1 1,0-1-1,0 1 0,1-1 1,12 13-1,-15-17-9,0 0 1,0-1-1,1 0 1,-1 1-1,1-1 0,0 0 1,-1 0-1,1-1 0,0 1 1,0-1-1,0 0 1,0 0-1,0 0 0,0-1 1,6 1-1,5-2-37,-1 0-1,1-1 1,15-5-1,-11 3-1835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7.2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388 28 9040,'0'0'7030,"-14"-1"-6677,6 1-305,-7-2 95,0 1 0,-1 1 0,1 0 1,0 1-1,0 1 0,-28 7 0,8 2 220,15-5-142,0 1 0,0 0 0,1 1 0,0 1 0,1 1 0,-25 17 0,40-24-146,-1 0-1,1 0 0,1 0 0,-1 0 0,0 0 0,1 1 0,-1-1 1,1 1-1,0 0 0,0 0 0,1 0 0,-1-1 0,1 1 0,0 1 1,0-1-1,0 0 0,0 0 0,1 7 0,0-8-26,0 0-1,0 0 1,1 0-1,0 0 1,0 0-1,-1 0 1,1 0-1,1 0 1,-1-1-1,0 1 1,1-1-1,-1 1 1,1-1-1,0 1 1,0-1-1,0 0 1,0 0-1,0 0 1,1 0-1,-1 0 1,1 0-1,-1-1 1,1 1-1,-1-1 0,1 0 1,0 0-1,3 1 1,5 2 25,0-1-1,0-1 1,0 0 0,0 0-1,0-1 1,0-1 0,1 0-1,-1 0 1,0-1 0,1 0 0,-1-1-1,0-1 1,0 0 0,-1 0-1,1-1 1,-1 0 0,1-1-1,-1 0 1,0-1 0,-1 0-1,0 0 1,0-1 0,0 0-1,-1-1 1,0 0 0,0 0 0,-1-1-1,8-10 1,-1-3 203,14-29 1,-25 43-176,1 0 0,-2 0 0,1 1 0,-1-2 0,0 1 0,-1 0 0,1-16 0,-3 22 85,1 2-179,0 0 1,0 0-1,0 0 1,0-1-1,0 1 1,0 0-1,0 0 1,0 0-1,0 0 1,0 0-1,0-1 1,0 1-1,0 0 1,0 0-1,0 0 1,0 0-1,0 0 1,0-1-1,0 1 1,0 0-1,0 0 1,0 0-1,-1 0 1,1 0-1,0 0 1,0-1-1,0 1 1,0 0-1,0 0 1,0 0-1,0 0 1,-1 0-1,1 0 1,0 0-1,0 0 1,0 0-1,0 0 1,0 0-1,-1 0 0,1 0 1,0-1-1,0 1 1,0 0-1,0 0 1,0 0-1,-1 0 1,1 1-1,0-1 1,0 0-1,0 0 1,0 0-1,-1 0 1,-33 91 409,23-47-228,-9 84-1,7 52 152,8-102-170,-2 343 1404,7-417-1446,0 1-1,0-1 1,1 0-1,-1 0 0,1 0 1,0 0-1,0 0 1,3 5-1,-2-10-87,0-1 0,0 1 0,0-1 0,0 0 0,-1 1 0,1-1 0,0 0 0,-1 0 0,1 0 0,-1 0 0,2-4 0,3-7-314,0 0-1,0 0 1,-2 0-1,5-17 1,-4 12-2910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2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5416,'0'0'2198,"4"13"-1963,73 226 838,-25-71 882,-51-168-1951,4 12 588,-4-17 111,2-9-565,3-14 31,-4 17-122,0-1-1,1 1 0,0 1 0,1-1 1,0 0-1,1 1 0,0 0 0,8-13 1,-9 19-34,-2 0-2,1 0 1,0 1-1,0-1 1,0 1-1,1 0 0,-1 0 1,1 0-1,5-3 1,-7 5-9,-1 1 0,1 0 1,0-1-1,-1 1 0,1 0 1,0 0-1,-1 0 0,1 0 1,0 0-1,-1 1 0,1-1 1,0 0-1,-1 1 0,1-1 1,-1 1-1,1 0 0,-1-1 1,1 1-1,-1 0 0,1 0 1,-1 0-1,0 0 0,1 0 1,-1 0-1,0 0 0,0 1 1,2 1-1,1 1 14,-1 0 0,0 1 0,0-1 0,0 1 0,0-1 0,-1 1 0,1 0 0,-1 0 0,0 0 0,-1 0 0,1 0 1,-1 1-1,0-1 0,-1 0 0,1 1 0,-1-1 0,0 1 0,0-1 0,-1 0 0,1 1 0,-1-1 0,0 0 0,-1 1 0,1-1 0,-1 0 0,0 0 0,-1 0 0,1-1 0,-1 1 0,0 0 0,0-1 1,-5 6-1,6-8 13,0 0 1,0 0-1,-1 0 1,1 0-1,-1 0 1,1-1-1,-1 1 1,0-1-1,0 1 1,0-1-1,0 0 1,1 0-1,-2-1 1,1 1-1,0 0 1,0-1-1,0 0 1,0 0-1,0 0 1,0 0-1,-3-1 1,1 1 20,3-1 68,6-3-78,5-1-27,5-3-7,0 0 1,0 0 0,-1-1 0,0-1 0,-1 0 0,0-1 0,-1 0 0,12-14 0,9-9 1,30-17 77,-55 39-52,-7 11-30,0 0 1,0 0 0,1 0 0,-1 1-1,0-1 1,1 0 0,-1 0 0,1 0 0,-1 0-1,1 1 1,-1-1 0,1 0 0,-1 0 0,1 1-1,0-1 1,0 1 0,-1-1 0,1 0 0,0 1-1,0-1 1,1 0 0,2-2 94,-1 1 35,-1 7-71,12 82-26,0 2 63,-14-88-92,0 0 0,1 1 0,-1-1 0,0 1 0,1-1 1,-1 1-1,1-1 0,-1 0 0,1 1 0,0-1 0,0 0 0,-1 0 0,1 1 0,0-1 0,2 2 0,-2-3-5,0 0-1,1 0 0,-1 0 1,0-1-1,0 1 1,0 0-1,1 0 1,-1-1-1,0 1 0,0-1 1,0 1-1,0-1 1,0 1-1,0-1 1,0 0-1,0 1 0,0-1 1,0 0-1,0 0 1,1-1-1,4-3 4,-1 0 0,0-1-1,0 0 1,0 0 0,0 0-1,-1-1 1,0 1 0,4-10-1,7-12 67,-15 28-71,1-1 1,-1 1-1,0 0 0,0 0 1,0-1-1,1 1 1,-1 0-1,0-1 1,0 1-1,1 0 0,-1 0 1,0 0-1,1-1 1,-1 1-1,0 0 0,1 0 1,-1 0-1,0 0 1,1 0-1,-1 0 0,0-1 1,1 1-1,-1 0 1,0 0-1,1 0 0,-1 0 1,1 0-1,-1 0 1,0 1-1,1-1 0,-1 0 1,0 0-1,1 0 1,-1 0-1,0 0 0,1 0 1,-1 1-1,0-1 1,1 0-1,-1 0 1,0 0-1,0 1 0,1-1 1,-1 0-1,0 0 1,0 1-1,1-1 0,-1 0 1,0 1-1,0-1 1,0 0-1,0 1 0,1-1 1,-1 0-1,0 1 1,0 0-1,13 25 44,-11-20-37,1-1-8,-1-1-1,1 0 0,0 0 1,0 0-1,0 0 0,0 0 1,1-1-1,-1 0 0,1 1 1,0-1-1,0-1 1,0 1-1,0 0 0,1-1 1,-1 0-1,6 2 0,-7-4 1,0 1 0,-1 0 0,1-1 0,-1 0 0,1 0 0,0 1 0,-1-2-1,1 1 1,0 0 0,-1 0 0,1-1 0,0 0 0,-1 1 0,1-1 0,-1 0-1,1 0 1,-1 0 0,0-1 0,1 1 0,-1-1 0,0 1 0,0-1 0,0 0-1,0 0 1,0 1 0,-1-1 0,1-1 0,0 1 0,-1 0 0,1 0 0,0-4 0,6-12 15,0 0 0,-2-1 0,0 0 0,-1 0 1,-1-1-1,2-38 0,-5 9 53,-2 0 0,-2-1 0,-14-69 0,16 114-58,1 1 1,-1 1 0,1 0 0,-1-1 0,0 1 0,0-1 0,-3-4 0,3 6 32,2 8 9,69 231 108,-68-232-156,11 32 50,-7-22-24,-1 0 0,0 0 0,4 27 0,-1-18 247,-1 0-2992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2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8840,'0'0'512,"65"-17"-432,-17 7 0,11 4 0,4-3 0,-5 3 64,-1 0 0,-9-1 8,-10 1 0,-15 6-16,2 6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3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21 623 10344,'0'0'348,"-4"12"-207,-10 40 10,13-46-104,0 0 0,1 0 1,-1 0-1,1 1 1,0-1-1,1 0 1,-1 0-1,1 0 0,1 0 1,-1 0-1,1 0 1,0 0-1,4 8 1,1-1 100,0 0 1,1-1 0,17 20-1,-21-27-73,0 0 0,1 0 0,-1-1 0,1 0 0,0 0 1,7 5-1,-10-8-53,0 1 1,1-2-1,-1 1 0,0 0 1,0 0-1,0-1 1,1 1-1,-1-1 1,0 0-1,1 1 1,-1-1-1,0 0 1,1 0-1,-1-1 1,0 1-1,1 0 1,-1-1-1,0 0 1,0 1-1,3-2 1,7-3 40,-7 3-42,0 0 0,1-1 1,-1 1-1,0-1 0,-1 0 0,6-4 1,7-1 33,-15 8-49,-1 0-1,1-1 1,0 1-1,-1-1 1,1 1 0,-1-1-1,1 0 1,-1 0-1,1 0 1,-1 0 0,2-1-1,32-30 40,-27 26-32,0 0-1,-1 0 1,0-1-1,-1 0 1,0 0-1,0-1 0,0 1 1,-1-1-1,8-16 1,-11 20-9,1-4 10,1-1 1,-1 1-1,-1-1 0,0 1 0,0-1 0,1-12 1,-1 11 40,1 27-37,2 26 49,21 76-1,-26-116-60,1 3 18,1 0 1,-1 0 0,1-1-1,0 1 1,1 0 0,-1-1-1,1 0 1,0 1 0,5 6-1,-7-13-16,0 1-1,0-1 1,-1 0-1,1 1 1,0-1-1,0 0 0,-1 1 1,1-1-1,0 0 1,-1 0-1,1 0 1,-1 1-1,1-1 1,-1 0-1,0 0 0,1 0 1,-1 0-1,0 0 1,1-1-1,-1-1 4,7-17 42,-2 0-1,0 0 1,-2-1 0,0 0-1,-1 0 1,-2-33-1,0 53-41,0 0 0,0 1-1,0-1 1,0 0 0,0 0 0,0 0-1,0 0 1,0 0 0,0 1-1,0-1 1,1 0 0,-1 0 0,0 0-1,0 1 1,1-1 0,-1 0-1,1 0 1,0-1 0,7 11 88,6 30-60,-5 3-18,-2 0 0,3 64 1,-9-53 14,-9 72 0,4-68-22,3-47-3,-1 0-1,0 0 0,0 0 1,-1-1-1,0 1 1,0-1-1,-1 0 0,0 0 1,-8 11-1,12-19-4,-1 0 0,1 0-1,-1 0 1,1 0 0,-1 0 0,1 0 0,-1-1-1,0 1 1,1 0 0,-1 0 0,0-1-1,0 1 1,0 0 0,1-1 0,-1 1-1,0-1 1,0 1 0,0-1 0,0 0 0,0 1-1,0-1 1,0 0 0,0 0 0,0 1-1,0-1 1,-1 0 0,0-1 4,1 1-1,-1-1 1,0 1 0,1-1 0,-1 0-1,1 0 1,-1 1 0,1-1 0,-1 0-1,1 0 1,-1-1 0,1 1 0,-2-2-1,-2-2 14,1-1-1,0 0 0,0 1 0,0-2 1,1 1-1,-3-7 0,3 3-19,1-1 0,0 0 0,1 1 0,0-1 0,1 0 0,0 1 0,1-1 0,0 0-1,0 1 1,1-1 0,1 0 0,0 1 0,0 0 0,1 0 0,6-12 0,7-12-67,2 1 1,37-52-1,-47 74 11,0 1 0,15-14 0,-6 6-10,-5 5 40,1 1 0,0 0 0,23-13 1,-25 17 2,64-35-95,14-16-75,-89 59 189,0-1 1,0 0 0,0 1-1,0-1 1,0 1 0,0-1-1,0 1 1,1 0 0,-1-1-1,0 1 1,0 0 0,0 0 0,0 0-1,1 0 1,-1 0 0,0 0-1,0 0 1,0 0 0,0 0-1,1 0 1,-1 1 0,2 0-1,12 1 1,-14-2 2,-1 1 0,1-1 0,0 0 1,0 0-1,-1 0 0,1 1 1,0-1-1,-1 0 0,1 1 1,0-1-1,-1 1 0,1-1 1,0 1-1,-1-1 0,1 1 1,-1-1-1,1 1 0,-1-1 0,1 1 1,-1 0-1,1-1 0,-1 1 1,1 0-1,-1-1 0,0 1 1,0 0-1,1 0 0,-1-1 1,0 1-1,0 0 0,0 0 1,0 0-1,0-1 0,0 1 0,0 0 1,0 0-1,0 0 0,0-1 1,0 1-1,-1 0 0,1 0 1,0-1-1,-1 1 0,1 0 1,0-1-1,-1 1 0,1 0 1,-1 0-1,-71 75 207,64-67-177,0 1 1,1 0-1,0 0 0,-8 18 0,10-19-11,4-8-21,1 0 1,-1 0 0,1-1-1,0 1 1,0 0 0,0 0-1,-1 0 1,1 0 0,0 0 0,0 0-1,0-1 1,0 1 0,0 0-1,1 0 1,-1 0 0,0 0-1,0 0 1,0 0 0,1-1 0,-1 1-1,1 0 1,-1 0 0,0 0-1,1-1 1,0 1 0,-1 0 0,1-1-1,-1 1 1,1 0 0,0-1-1,-1 1 1,1-1 0,0 1-1,0-1 1,-1 1 0,1-1 0,0 1-1,0-1 1,0 0 0,0 0-1,-1 1 1,3-1 0,-1 1-7,1 0 1,0 0-1,-1-1 1,1 1-1,0-1 1,0 0-1,-1 0 1,1 0-1,0 0 1,0 0-1,0 0 1,-1-1-1,6-1 1,10-7 12,0-1 0,-1 0 1,0-2-1,0 0 0,15-16 0,-3 0-20,41-51-1,-56 59 11,0-1 0,-1 0 0,-1-1 0,-1 0 0,-1-1 0,-1 0 0,7-29 0,-5 8-3,-3-1 0,7-89 1,-18-32 45,2 158-31,0 1 0,0 0 1,0 0-1,-1 0 0,0 0 1,-1 0-1,-3-8 0,6 15-10,0 0 0,0-1 0,-1 1 0,1 0 0,0 0-1,0 0 1,-1-1 0,1 1 0,0 0 0,0 0 0,-1 0 0,1 0 0,0 0-1,0-1 1,-1 1 0,1 0 0,0 0 0,-1 0 0,1 0 0,0 0 0,0 0-1,-1 0 1,1 0 0,0 0 0,-1 0 0,1 0 0,0 0 0,-1 0 0,1 0-1,0 0 1,0 1 0,-1-1 0,-10 9-17,-6 17 3,16-24 12,-8 16 0,1-1-1,0 1 1,1 0 0,1 0 0,1 1 0,1 0-1,-3 31 1,4-5-2,2-1 0,6 55 0,-2-72 4,2 0 0,1 0 0,1-1 0,1 1 0,19 42 0,-22-59-12,1 0 1,-1 0-1,2-1 0,-1 1 0,1-2 1,1 1-1,0-1 0,9 8 1,-15-14 11,1-1 0,0 1 0,-1-1 0,1 1 0,0-1 0,0 0 0,0 0 0,0 0 0,0-1 0,1 1 0,-1-1 0,0 0 0,0 1 0,0-2 0,0 1 0,0 0 0,1 0 0,-1-1 1,0 0-1,0 0 0,0 0 0,3-1 0,6-4 14,0 1 1,0-2-1,18-13 1,-24 17-8,-1-1 4,0 0 1,0 0-1,0 0 0,0 0 0,0-1 0,-1 0 1,0 0-1,0 0 0,5-10 0,-8 12-1,1 0 1,-1 0-1,0 0 0,0-1 0,0 1 1,-1 0-1,1-1 0,-1 1 0,0-1 1,0 1-1,0 0 0,0-1 0,-1 1 0,1-1 1,-1 1-1,0 0 0,0 0 0,0-1 1,0 1-1,-2-3 0,2 5-6,0 0 0,0 0 1,0 0-1,0 0 0,0 0 0,0 0 0,0 1 0,-1-1 0,1 1 0,0-1 0,0 1 1,-1-1-1,1 1 0,0-1 0,-1 1 0,1 0 0,0 0 0,-1 0 0,1 0 1,0 0-1,-1 0 0,1 0 0,0 0 0,-2 1 0,-1-1 5,1 1-1,-1 0 0,0-1 1,1 1-1,-1 1 1,1-1-1,-5 3 1,5-2-2,1 0 0,-1 1 1,1-1-1,0 1 0,-1 0 1,1 0-1,1 0 0,-1 0 1,0 0-1,1 0 1,-1 0-1,1 0 0,0 1 1,0-1-1,0 0 0,1 1 1,-1-1-1,1 1 0,0-1 1,0 5-1,0 0 0,1-1 0,-1 1-1,2-1 1,-1 1 0,1-1 0,0 1-1,0-1 1,5 9 0,-3-9-11,0 0 0,0-1 0,1 0 0,0 1 0,0-2 0,1 1 0,0 0 0,0-1 0,0 0 0,12 6 0,-14-8 2,0-1-1,1 1 0,-1-1 0,1-1 0,-1 1 1,1-1-1,-1 1 0,1-1 0,0 0 0,0-1 1,-1 1-1,1-1 0,0 0 0,0 0 0,-1-1 1,1 0-1,0 1 0,9-4 0,-7 1 7,0-1 0,0 0 0,0-1-1,-1 1 1,0-1 0,1 0 0,-2-1 0,1 1-1,-1-1 1,1 0 0,-2-1 0,1 1 0,-1-1-1,0 0 1,0 0 0,4-14 0,-2 4 34,-1 0 1,0 0 0,-2 0-1,0-1 1,-1 0-1,0-25 1,1 28 38,-2 0 106,2 20-104,6 23-6,12 133 54,-21-160-119,0 0 0,0 1-1,0-1 1,-1 0-1,1 1 1,0-1-1,-1 0 1,1 1-1,-1-1 1,1 0-1,-1 0 1,0 1 0,1-1-1,-3 2 1,3-3-2,0 1 0,-1-1 1,1 0-1,0 1 1,0-1-1,-1 0 0,1 0 1,0 1-1,0-1 1,-1 0-1,1 0 0,0 0 1,-1 1-1,1-1 0,0 0 1,-1 0-1,1 0 1,-1 0-1,1 0 0,0 0 1,-1 0-1,1 0 1,0 0-1,-1 0 0,1 0 1,-1 0-1,1 0 1,0 0-1,-1 0 0,1 0 1,0 0-1,-1 0 1,1 0-1,0 0 0,-1-1 1,1 1-1,0 0 0,-1 0 1,1 0-1,0-1 1,-1 1-1,1 0 0,0 0 1,0-1-1,-1 1 1,1 0-1,0-1 0,0 1 1,0 0-1,-1-1 1,1 1-1,0 0 0,0-1 1,0-1 10,1 0-1,0 1 1,-1-1 0,1 1 0,0-1-1,0 1 1,0-1 0,0 1 0,0-1-1,0 1 1,1 0 0,1-2 0,20-20 25,13-6 9,28-28 223,-65 64-2463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3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5416,'0'0'1433,"1"10"-1016,11 135 797,9 88 1004,-18-212-1834,4 44 1686,-7-64-1873,-3-15 486,-2-37-362,3 16-228,0 15-56,-3-27 112,2-63 1,4 95-119,0 1 0,1-1 0,0 1-1,1 0 1,1 0 0,1 0 0,-1 0 0,13-23 0,-13 31-23,0 1 1,0-1 0,0 1 0,1 0 0,-1 0 0,1 0 0,0 1-1,1-1 1,-1 1 0,10-5 0,-12 8-8,0-1 0,0 1 0,0-1 0,0 1 1,0 0-1,0 0 0,0 0 0,1 1 0,-1-1 0,0 1 0,0 0 0,1 0 0,-1 0 0,0 0 1,1 1-1,-1-1 0,0 1 0,0 0 0,0 0 0,0 0 0,1 0 0,-1 0 0,4 3 1,-2-1 8,-1 1 1,1 0-1,-1-1 1,1 1-1,-1 1 1,0-1 0,0 1-1,-1-1 1,0 1-1,1 0 1,-1 0 0,-1 1-1,1-1 1,1 7-1,-3-7 12,0-1 0,0 1-1,-1 0 1,1-1-1,-1 1 1,0 0 0,-1-1-1,1 1 1,-1 0-1,0-1 1,0 1 0,0-1-1,-1 1 1,1-1-1,-1 0 1,0 1 0,-1-1-1,-3 5 1,2-4 26,0 0 1,0 0-1,-1-1 1,0 1-1,0-1 1,0-1-1,-1 1 0,1-1 1,-1 1-1,0-2 1,0 1-1,0-1 1,0 1-1,0-2 0,0 1 1,-1-1-1,1 0 1,-1 0-1,1-1 1,-7 0-1,25-9 28,0 8-91,1 0 1,-1 1-1,0 1 0,0 0 0,18 4 0,22 1-63,-51-6 78,19 1-55,0-1 1,28-3-1,-41 2 47,-1 0-1,0-1 1,-1 1 0,1-1 0,0-1-1,0 1 1,-1-1 0,1 0 0,-1 0-1,0 0 1,0-1 0,4-4 0,-4 4 8,0-1 1,-1 0-1,0 0 1,0 0 0,0-1-1,0 1 1,-1-1 0,0 0-1,0 0 1,-1 0 0,0 0-1,0-1 1,2-8-1,-4 11 10,1 0 0,-1 0 0,0-1 0,0 1-1,-1 0 1,1 0 0,-1 0 0,0 0-1,0 0 1,0 0 0,-1 0 0,0 0 0,1 0-1,-1 0 1,0 1 0,-1-1 0,1 1-1,-1-1 1,1 1 0,-1 0 0,-6-5-1,8 7-5,0 1 0,1-1-1,-1 1 1,0-1-1,1 1 1,-1 0 0,0-1-1,1 1 1,-1 0-1,0-1 1,0 1 0,1 0-1,-1 0 1,0 0-1,0 0 1,0 0 0,1 0-1,-1 0 1,0 0-1,0 0 1,0 0 0,1 0-1,-1 1 1,0-1-1,0 0 1,1 0-1,-1 1 1,0-1 0,1 0-1,-1 1 1,0-1-1,1 1 1,-1-1 0,0 1-1,1-1 1,-1 1-1,1 0 1,-1-1 0,1 1-1,-1 0 1,1-1-1,0 1 1,-1 0 0,1 1-1,-3 3 7,0 0 0,1 1 0,0-1 0,-2 10 0,2-6-4,1 0 0,1 0-1,0 1 1,0-1-1,0 0 1,2 0-1,-1 0 1,1 0-1,0 0 1,1 0-1,0 0 1,4 8-1,-4-9-5,0-1 0,1 0-1,0-1 1,0 1 0,0-1-1,1 0 1,0 0 0,0 0-1,1 0 1,-1-1 0,1 0-1,0 0 1,1-1 0,10 7-1,-13-10 2,-1 0-1,0-1 1,0 1 0,1-1-1,-1 1 1,0-1-1,0 0 1,1 0 0,-1 0-1,0-1 1,1 1 0,-1-1-1,0 0 1,0 0-1,0 0 1,0 0 0,1 0-1,-2-1 1,1 1-1,0-1 1,5-4 0,4-4 5,0 0 0,0-1 0,12-16 0,-14 17 7,8-13 22,0 0 0,-2-1 1,22-41-1,-36 61-27,0 1-1,1-1 1,0 1 0,-1 0-1,1-1 1,0 1 0,6-3-1,5-7 27,-13 12-28,0 0-1,0-1 1,1 1 0,-1 0-1,0 0 1,1 0 0,-1 0-1,1 0 1,-1 0 0,1 0-1,0 0 1,-1 1 0,4-2-1,-4 3 0,0-1 0,0 0 0,1 0 0,-1 1 0,0-1 0,0 1-1,0-1 1,0 1 0,0-1 0,0 1 0,0 0 0,0-1-1,0 1 1,0 0 0,-1 0 0,1 0 0,0 0 0,0 0 0,-1 0-1,1 0 1,-1 0 0,1 0 0,0 1 0,55 77 348,-49-69-220,1 1 0,0-1-1,1-1 1,0 0 0,1 0 0,13 10-1,-19-17-114,-1 0-1,1-1 1,0 0-1,0 0 0,-1 0 1,1 0-1,0 0 0,0-1 1,0 0-1,0 0 1,0 0-1,0 0 0,0-1 1,0 1-1,0-1 0,7-2 1,11-1-2195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1:3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1 433 9152,'0'0'896,"7"-11"-618,7-11-93,-2-1 0,0 0-1,15-48 1,-15 30 324,-3-1-1,-1 0 1,4-83 0,-12 123-478,0 1-1,0-1 1,0 1 0,0-1 0,0 1 0,0-1 0,0 1 0,1-1 0,-1 1 0,1 0 0,-1-1 0,1 1 0,-1-1 0,1 1 0,0 0-1,0 0 1,0-1 0,1 0 0,-1 1-7,0 0 0,0 1-1,0-1 1,0 1 0,0 0 0,0-1-1,0 1 1,0 0 0,0 0 0,0 0-1,0-1 1,0 1 0,1 0 0,-1 0-1,0 1 1,0-1 0,0 0-1,0 0 1,1 1 0,3 1 19,0 0 0,0 0 0,-1 0 0,0 1 0,1-1 0,-1 1 0,0 0 0,0 1 0,4 3 0,0 2 18,0 1 1,0 0 0,-1 1 0,0-1 0,-1 1-1,0 1 1,6 17 0,-9-22-9,-1 0 1,0 1-1,-1-1 0,1 1 0,-1-1 1,-1 1-1,0 0 0,0-1 0,0 1 1,-1 0-1,0-1 0,0 1 0,-5 12 1,5-17-24,0-1 1,-1 1 0,0 0-1,0-1 1,1 1 0,-2-1 0,1 1-1,0-1 1,0 0 0,-1 0 0,1 0-1,-1 0 1,0 0 0,1-1 0,-1 1-1,0-1 1,0 0 0,0 0 0,-5 1-1,3 0 14,1-1 0,0-1 1,0 1-1,-1-1 0,1 1 0,0-1 0,-1-1 0,1 1 0,0 0 0,-1-1 0,1 0 0,0 0 0,-8-4 0,11 5-33,0 0 0,1 0 0,-1-1 0,0 1 0,1 0 0,-1 0 0,0-1 0,1 1-1,-1-1 1,1 1 0,-1-1 0,1 1 0,-1-1 0,1 1 0,-1-1 0,1 1 0,0-1-1,-1 0 1,1 1 0,0-1 0,-1 1 0,1-1 0,0 0 0,0 1 0,-1-1 0,1 0-1,0 0 1,0 0-7,1 0 1,-1 0-1,1 0 0,-1 0 0,1 0 0,-1 0 0,1 0 0,0 1 0,-1-1 0,1 0 1,0 0-1,-1 1 0,1-1 0,0 1 0,0-1 0,1 0 0,3-2-9,0 0 0,1 1 1,-1-1-1,1 1 0,8-2 0,62-17-100,-8 1 16,-19 7-7,59-24 0,-66 21 66,-16 12 5,-24 4 26,1 0 0,-1 0-1,1-1 1,-1 1-1,1-1 1,-1 1 0,1-1-1,-1 0 1,0 0-1,1 0 1,3-2-1,-6 3 4,0 0 0,0 0-1,1-1 1,-1 1-1,0 0 1,0 0 0,0-1-1,0 1 1,1 0-1,-1 0 1,0-1 0,0 1-1,0 0 1,0 0-1,0-1 1,0 1-1,0 0 1,1-1 0,-1 1-1,0 0 1,0 0-1,0-1 1,0 1 0,0 0-1,-1-1 1,1 1-1,0 0 1,0-1 0,0 1-1,0 0 1,0 0-1,0-1 1,0 1-1,0 0 1,-1 0 0,1-1-1,0 1 1,0 0-1,0 0 1,-1-1 0,-15-12 77,-27-8 15,38 18-67,-1 0 9,-1 0 1,1 1 0,-1 0-1,0 0 1,0 0-1,-12-1 1,18 3-31,-1 0-1,1 0 1,0 0 0,0 0 0,-1 0 0,1 1-1,0-1 1,0 0 0,0 1 0,-1-1-1,1 1 1,0-1 0,0 1 0,0-1 0,0 1-1,0 0 1,0-1 0,-1 3 0,1-2-6,0 0 0,0 1 1,1-1-1,-1 1 1,1-1-1,-1 1 0,1-1 1,0 1-1,-1 0 0,1-1 1,0 1-1,0-1 0,0 1 1,0 0-1,0-1 0,1 1 1,-1-1-1,1 3 0,1 5 4,1-1 0,0 0 1,0-1-1,0 1 0,1-1 0,0 1 0,1-1 0,0 0 0,0 0 0,0-1 0,1 0 0,7 7 0,7 4 18,1-1 0,36 21 0,-53-35-20,0 0 0,1 0 1,-1 0-1,1-1 0,-1 0 0,1 0 0,0 0 0,-1 0 1,1-1-1,0 0 0,0 0 0,-1 0 0,1 0 0,0-1 1,-1 0-1,1 0 0,0 0 0,-1 0 0,1-1 0,-1 0 1,8-4-1,8-5 14,-1-1 0,-1-1 0,24-20 1,-17 13 9,26-15 18,-34 23-6,0 1 1,25-24-1,-34 26 39,-15 15 49,-15 12-59,-5 2-1,-26 24 1,-3 4 55,51-45-108,1 1-1,0 0 0,1 0 0,-1 0 1,1 0-1,-1 0 0,1 1 0,1-1 1,-1 1-1,1 0 0,-1 0 0,-1 8 1,3-11-7,1 0 0,-1 0 0,1 1 0,0-1 0,-1 0 0,1 0 0,0 1 0,1-1 0,-1 0 0,0 1 0,1-1 0,-1 0 0,1 0 0,0 0 0,-1 0 0,1 1 0,0-1 0,0 0 0,1 0 0,-1-1 0,0 1 0,1 0 0,-1 0 0,1-1 0,-1 1 0,1 0 0,0-1 0,0 0 0,0 1 0,0-1 0,0 0 0,2 1 0,2 1 9,0-1-1,1 0 0,-1 0 1,1 0-1,-1-1 0,1 0 0,0-1 1,-1 1-1,1-1 0,0 0 0,-1-1 1,1 1-1,0-1 0,9-4 1,10-2 67,-2-2 1,36-18 0,-6 3 64,-45 20-74,-1 1-1,1 0 0,14-2 1,-21 5-198,0-1-1,0 1 1,0 0-1,0 0 1,0 0-1,0 0 1,0 0-1,0 0 1,0 1-1,0-1 1,0 1-1,-1-1 1,1 1 0,0 0-1,0-1 1,0 1-1,-1 0 1,1 0-1,0 1 1,-1-1-1,1 0 1,1 2-1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4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0 992 3808,'0'0'4596,"9"-10"-4375,16-20-1,-2 0 0,-2-2 0,28-51 0,24-121 580,-30 75-361,-5 30-112,24-72 307,-55 150-549,0 1 45,-1 0 0,0-1 0,-2 0 0,4-39 0,-1 20 319,-17 67-233,-7 48-110,1-12-35,3 0 1,-9 121 0,28 65 86,-3-221-120,1 0-1,1 0 1,2 0 0,1-1-1,0 0 1,23 45 0,-30-70-29,0 0 0,0 0 0,0 0 0,1 0 1,-1 0-1,1 0 0,0 0 0,0 0 1,-1-1-1,1 1 0,0-1 0,0 0 0,0 1 1,0-1-1,1 0 0,-1 0 0,3 1 1,-3-2-2,0 0 0,-1 0 0,1 0 0,0 0 0,-1 0 0,1 0 0,0 0 1,-1-1-1,1 1 0,-1 0 0,1-1 0,0 0 0,-1 1 0,1-1 0,-1 0 0,0 0 1,1 0-1,-1 0 0,0 0 0,1 0 0,-1 0 0,0 0 0,0 0 0,0-1 1,0 1-1,0-1 0,1-1 0,18-31 103,-2-2 1,26-68 0,20-92 406,-61 177-410,-3 14-10,-3 12 90,-2 19-126,2 1 0,-2 51 0,3-22-23,0-30 1,3 42 1,0-60-16,0 0 0,0 0 0,1 0 0,0 0 0,0 0 0,1 0 0,0-1 0,1 1 0,6 9 0,-10-16-15,1 0 0,-1 0 0,1 0 0,0 0 0,0 0 0,0 0 0,-1 0 0,1 0 0,0-1 0,0 1 0,0 0 0,0-1 0,0 1 0,0-1 0,0 1 0,1-1 0,-1 0 0,0 1 0,0-1 0,0 0 0,0 0 0,2 0 0,-1 0 6,0 0 1,1-1-1,-1 1 1,0-1-1,0 1 1,0-1-1,0 0 1,0 0-1,0 0 1,0 0-1,2-2 1,4-5 42,0 1 1,0-1 0,12-15 0,-16 19-49,32-45 299,44-80 1,-13 20 284,-67 109-592,0-1-1,0 1 0,1 0 1,-1 0-1,0 0 1,0-1-1,0 1 1,0 0-1,0 0 1,0 0-1,0 0 0,1-1 1,-1 1-1,0 0 1,0 0-1,0 0 1,0 0-1,1 0 0,-1 0 1,0-1-1,0 1 1,0 0-1,1 0 1,-1 0-1,0 0 1,0 0-1,0 0 0,1 0 1,-1 0-1,0 0 1,0 0-1,1 0 1,-1 0-1,0 0 0,0 0 1,1 0-1,3 9 32,0 16-26,-3-20 3,5 39 76,23 82 0,-27-122-66,-1 1 0,1 0 0,0-1 0,0 0 1,1 1-1,-1-1 0,1 0 0,0 0 0,0-1 0,1 1 0,-1 0 0,5 3 0,-7-6-13,1-1 0,0 1 0,-1 0 0,1 0 0,0-1 1,0 1-1,-1-1 0,1 1 0,0-1 0,0 0 0,0 0 0,-1 0 1,1 0-1,0 0 0,0 0 0,0 0 0,0 0 0,-1-1 1,1 1-1,0-1 0,0 0 0,-1 1 0,1-1 0,0 0 1,-1 0-1,1 0 0,-1 0 0,1 0 0,-1 0 0,0 0 0,1-1 1,-1 1-1,0-1 0,1-1 0,4-4 6,-1 1 0,0-1-1,-1-1 1,0 1 0,0-1 0,5-14-1,14-55 84,-14 38-23,-5 25 7,0 0 0,-1-1 0,-1 1 0,0-23 0,-2 36-78,0 1 0,0 0-1,0-1 1,0 1 0,1 0 0,-1-1-1,0 1 1,0 0 0,0 0 0,0-1 0,0 1-1,1 0 1,-1 0 0,0-1 0,0 1-1,1 0 1,-1 0 0,0-1 0,0 1-1,1 0 1,-1 0 0,0 0 0,1 0 0,-1-1-1,0 1 1,0 0 0,1 0 0,-1 0-1,0 0 1,1 0 0,-1 0 0,0 0-1,1 0 1,-1 0 0,0 0 0,1 0 0,-1 0-1,0 0 1,1 0 0,-1 0 0,0 0-1,1 1 1,-1-1 0,0 0 0,0 0-1,1 0 1,-1 0 0,0 1 0,1-1-1,20 11 17,-17-9-13,4 2-11,1 0 0,-1-1 0,1-1 0,0 1 0,0-1 0,0-1 1,0 0-1,1 0 0,-1-1 0,9 0 0,-4-1-4,0-1 1,0-1-1,0 0 1,-1-1-1,26-10 0,-39 14 9,1 0 0,-1 0 0,1-1 0,-1 1 0,1 0 0,-1 0 0,1 0 0,-1 0 0,1-1 0,-1 1 0,1 0 0,-1 0 0,1 0 0,-1 0 0,1 0 0,-1 0 0,1 0 0,-1 1 0,1-1 0,0 0 0,-1 0 0,1 0 0,-1 0 0,0 1 0,1-1 0,-1 0 0,1 0 0,-1 1 0,1-1 0,-1 0 0,0 1 0,1-1 0,-1 1 0,0-1 0,1 0 0,-1 1 0,0-1 0,1 1 0,-1-1 0,0 1 0,0-1 0,0 1 0,1-1 0,-1 1 0,0-1 0,0 1 0,0-1 0,0 1 0,0-1 0,0 1 0,0-1 0,0 1 0,0 0 0,0-1 0,-1 1 0,-4 39 0,2-29 0,2 1 2,0 1 0,0-1 1,1 0-1,0 0 0,1 1 0,4 16 0,-4-25-1,0 1 0,1-1 0,-1 0 0,1 1 1,0-1-1,0 0 0,0 0 0,1 0 0,-1 0 0,1-1 0,0 1 1,0-1-1,1 1 0,-1-1 0,1 0 0,-1-1 0,1 1 1,0 0-1,0-1 0,6 2 0,-8-3 5,0 0 1,0 0-1,1 0 0,-1-1 0,1 1 0,-1-1 1,0 1-1,1-1 0,-1 0 0,1 0 1,-1 0-1,1-1 0,-1 1 0,0 0 1,1-1-1,-1 0 0,1 1 0,-1-1 1,4-2-1,-3 1 7,1-1 1,-1 1 0,0-1 0,0 0-1,0 0 1,0 0 0,0-1-1,-1 1 1,1 0 0,2-8-1,-1 3 13,0 0-1,-1 0 0,0-1 0,0 1 1,-1-1-1,0 0 0,-1 0 1,0 0-1,0 0 0,-1-12 0,-1 16-10,0-1 0,0 1 0,-1-1-1,1 1 1,-1 0 0,0-1 0,-1 1-1,1 0 1,-1 0 0,0 1 0,-4-6-1,5 7-12,-1 1 1,1-1-1,-1 1 0,1-1 0,-1 1 0,0 0 0,0 0 0,0 0 0,0 1 0,-1-1 0,1 1 0,0 0 0,-1-1 0,1 1 0,0 1 0,-1-1 0,1 1 0,-7-1 0,6 1-11,-28 2-31,31-2 37,-1 0 1,0 0 0,1 1-1,-1-1 1,1 1 0,-1-1-1,1 1 1,-1 0 0,1-1-1,-1 1 1,1 0 0,0 0-1,-1 0 1,1 0 0,0 0-1,-2 2 1,3-3 2,1 1 0,-1 0-1,0-1 1,0 1 0,1-1 0,-1 1 0,0-1-1,1 0 1,-1 1 0,0-1 0,1 1-1,-1-1 1,0 0 0,1 1 0,-1-1 0,1 0-1,-1 1 1,1-1 0,-1 0 0,1 0-1,-1 1 1,1-1 0,-1 0 0,1 0 0,-1 0-1,1 0 1,0 0 0,0 0-1,5 1 1,1-1 0,0 0 0,0 0 0,0-1 0,0 0 0,10-2 0,10-2 0,24 0-5,16 0 256,99-22 1,-142 26-361,-15 1-2518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4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7136,'0'0'1272,"71"-19"-808,-2 9-24,15-5 0,16-8 24,0 0 0,-3 4-80,-9 5 16,-7 1-96,-10 0 0,2-1-120,-1 1 16,-1 1-160,-2 3-8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4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1071 4616,'0'0'3433,"10"-5"-3106,-3 2-262,-1 1-15,-1 0 1,1-1-1,-1 0 0,1 0 0,-1 0 0,0-1 0,0 0 1,-1 0-1,1 0 0,7-9 0,13-25 422,22-41 0,-12 18 253,-23 43-268,-6 15-67,-4 13 30,-7 51-100,-4 0 1,-23 88-1,-50 114 171,72-233-418,-2 5 83,3 0 0,0 1 0,3 0 0,-4 48 0,10-82-117,1 0 0,-2 0 0,1 0 0,0 0 0,0 0 0,-1 0 0,1 0 0,-1 0 0,1 0 0,-1-1-1,0 1 1,0 0 0,1 0 0,-3 2 0,3-4-29,-1-1 0,1 1 0,0 0 0,0 0 0,-1 0 0,1-1 0,0 1 0,0 0 0,0 0 0,-1-1 0,1 1 0,0 0 0,0-1 0,0 1 0,0 0 0,-1 0 0,1-1 0,0 1 0,0 0 0,0-1 0,0 1 0,0 0 0,0-1 0,0 1 0,0 0 0,0-1 0,0 1 0,0 0 0,0-1 0,0 1 0,0 0 0,1-1 0,-1 1 0,0 0 0,0-1 0,0 1 0,0 0 0,1-1 0,2-19 126,12-50 170,3 1 1,41-105 0,-35 120-184,69-171 256,-70 160-199,3 2 0,3 1 0,63-100 0,-90 160-168,-1 0 1,0 0-1,1 0 0,-1 0 0,1 0 0,0 0 1,-1 1-1,1-1 0,0 1 0,0-1 1,0 1-1,3-2 0,-4 3-7,0 0 0,0 0 0,0 0-1,1 0 1,-1 0 0,0 0 0,0 0 0,0 0 0,0 1 0,1-1 0,-1 0-1,0 1 1,0-1 0,0 1 0,0-1 0,0 1 0,0 0 0,0-1-1,0 1 1,0 0 0,0-1 0,-1 1 0,1 0 0,0 0 0,0 0 0,-1 0-1,1 0 1,0 1 0,8 11 10,-1 0-1,-1 0 0,0 1 1,-1-1-1,-1 2 0,0-1 1,0 1-1,-2-1 1,0 1-1,2 17 0,-1 24 27,-3 75 1,-1-120-38,0-9-2,0 23 10,-7 43-1,6-62-1,0 0 0,-1 0-1,1 0 1,-1 0 0,-1 0 0,1 0 0,-1-1-1,0 0 1,0 1 0,0-1 0,-1 0 0,-7 8-1,8-12 0,1 1-1,0-1 0,-1 0 1,0-1-1,1 1 0,-1 0 1,1-1-1,-1 1 0,0-1 1,1 0-1,-1 0 0,0 0 1,1 0-1,-1 0 0,0 0 1,1-1-1,-1 0 0,0 1 1,-3-3-1,-8-1 54,0-2 0,-14-7-1,26 12-46,-1 0 0,1 0 0,0-1 1,0 1-1,-1-1 0,1 1 0,0-1 0,1 0 0,-1 0 0,0 0 0,0 0 0,1 0 0,-1-1 0,-1-4 0,39 1 118,56 4-98,-67 3-32,0-1 1,0-2-1,0 0 1,25-6-1,-21-1 0,-1-1 0,0 0 0,0-3 0,-1 0 0,42-28-1,-3 0 32,-38 26-18,-2-2 1,1-1-1,-2-1 1,34-32-1,-45 38-10,-11 10 1,1 0-1,-1 0 1,0 0 0,0-1-1,0 1 1,0-1 0,0 0-1,-1 1 1,3-8-1,-5 11-5,0 0 0,0 0 0,0-1-1,0 1 1,0 0 0,0 0 0,0 0-1,0 0 1,0 0 0,0 0 0,0 0-1,0-1 1,0 1 0,0 0 0,0 0-1,0 0 1,0 0 0,0 0 0,0 0-1,0 0 1,0 0 0,0 0 0,0-1-1,0 1 1,0 0 0,-1 0 0,1 0-1,0 0 1,0 0 0,0 0 0,0 0-1,0 0 1,0 0 0,0 0 0,0 0-1,-1 0 1,1 0 0,0 0 0,0 0-1,0 0 1,0 0 0,0 0-1,0 0 1,0 0 0,-1 0 0,1 0-1,0 0 1,0 0 0,0 0 0,0 0-1,0 0 1,0 0 0,0 0 0,-1 0-1,1 0 1,0 0 0,0 0 0,0 0-1,0 0 1,0 1 0,0-1 0,0 0-1,0 0 1,0 0 0,0 0 0,0 0-1,0 0 1,-1 0 0,-7 6 10,-10 15-19,1 0 0,1 1 0,2 1 0,-23 45 0,29-52-4,1 0 1,-9 31-1,14-38 3,0 0-1,0-1 1,1 2-1,0-1 1,0 0-1,1 0 1,2 13-1,-2-20 10,0-1-1,1 1 1,-1 0-1,0-1 0,1 1 1,0 0-1,-1-1 0,1 1 1,0 0-1,0-1 1,0 1-1,0-1 0,0 0 1,0 1-1,0-1 1,0 0-1,1 1 0,-1-1 1,0 0-1,1 0 0,1 1 1,-1-1 1,0-1 0,1 1 0,-1-1 0,0 1 0,1-1 0,-1 0 0,0 0 1,1 0-1,-1 0 0,0 0 0,1-1 0,-1 1 0,5-2 0,1-1 9,-1 0-1,1 0 0,0-1 1,-1 0-1,0 0 1,0-1-1,12-11 1,-11 8 1,0-1 1,-1 0 0,0 0-1,0 0 1,-1-1-1,-1 0 1,8-17-1,-5 6 44,-1-1 0,8-41 0,-14 59-42,0 0-1,0 0 1,-1 0 0,0 0 0,1-1-1,-2 1 1,1 0 0,0 0-1,-1 0 1,1 0 0,-1 0 0,0 0-1,-1 0 1,-2-6 0,4 10-12,-1 0 1,1 0-1,-1 0 1,1 0-1,0 0 1,-1 0 0,1 0-1,-1 0 1,1 0-1,0 0 1,-1 0-1,1 0 1,-1 0-1,1 0 1,0 1-1,-1-1 1,1 0 0,0 0-1,-1 0 1,1 1-1,0-1 1,-1 0-1,1 1 1,0-1-1,-1 0 1,1 0-1,0 1 1,0-1 0,-1 0-1,1 1 1,0-1-1,0 1 1,0-1-1,0 0 1,-1 1-1,1-1 1,0 1-1,0-1 1,-12 23 38,11-20-32,-5 10-9,1-1-1,0 1 1,1 0 0,1 0 0,0 0 0,1 0 0,-1 21 0,3-27-1,0 0 1,0-1 0,1 1 0,0 0 0,0-1-1,1 1 1,4 10 0,-5-14 1,1 1 1,0-1-1,0 1 0,0-1 1,0 0-1,1 0 0,-1 0 1,1-1-1,0 1 1,0 0-1,0-1 0,0 0 1,0 0-1,5 3 0,-4-4 5,0 1 0,0-1-1,0 0 1,0 0 0,0-1-1,1 1 1,-1-1 0,0 0-1,0 0 1,1 0-1,-1-1 1,0 1 0,0-1-1,0 0 1,0-1 0,0 1-1,0 0 1,0-1 0,0 0-1,0 0 1,-1 0 0,1-1-1,3-3 1,8-5 30,-1-1 0,0-1 0,23-27 0,-18 14 35,0-1-1,18-36 0,23-33 161,-59 96-229,0 0-1,-1 0 1,1 0 0,0 0 0,-1 0 0,1 0 0,-1 0 0,1 0 0,0 0 0,-1 0-1,1 0 1,0 0 0,-1 1 0,1-1 0,-1 0 0,1 0 0,0 1 0,-1-1-1,1 0 1,-1 1 0,1-1 0,0 1 0,19 12-4,-11-7 4,-8-6-1,16 9 0,0 1 0,-1 0 0,19 16 0,-30-21 0,0-1 0,-1 1 0,0 0 0,0 1 0,0-1 0,0 1 0,-1 0 0,0 0 0,0 0 0,0 0 0,-1 0 0,3 13 0,4 45 1,-9-54 4,1 0-1,0 0 0,1 0 1,0 0-1,0 0 0,1 0 1,0 0-1,1-1 1,0 0-1,1 1 0,6 9 1,-9-17 0,-1 1-5,1 0 1,0-1 0,0 1 0,0-1 0,0 0-1,0 0 1,0 0 0,0 0 0,1 0 0,-1 0-1,1-1 1,0 1 0,-1-1 0,1 1 0,0-1-1,0 0 1,0 0 0,3 0 0,4 1-12,-1-1 1,1 0-1,-1-1 1,1 0-1,0 0 1,-1-1-1,1 0 1,-1-1-1,0 0 1,1 0-1,12-6 1,-5 1 44,1-1 1,-1-1-1,-1 0 1,30-22-1,-28 15-21,0 0-1,-1-1 0,-1-1 0,-1-1 0,-1 0 1,15-25-1,63-133 74,-73 137-82,5-13-7,-3-1-1,21-83 1,7-118 8,-43 212 27,-2-1 0,-1-53 0,-8 72-68,-1 19 7,5 6 28,1 0-1,-1 0 1,0 0 0,1 0 0,-1 1 0,1-1-1,-1 0 1,1 0 0,-1 1 0,1-1 0,-1 0-1,1 1 1,-1-1 0,1 1 0,-1-1 0,1 0-1,0 1 1,-1-1 0,1 1 0,-7 9-12,2 0 1,-1 1 0,2-1-1,-1 1 1,1 0 0,-4 20-1,1-6 2,-7 25-11,3 1 0,1 0 0,3 0 0,-1 82 0,9-69 23,3-1 1,2 0 0,20 86-1,-22-136 1,0-1 0,0 1 1,1 0-1,0-1 0,1 0 0,1 0 0,0-1 0,0 0 0,1 0 0,12 12 0,-16-20 4,-1 0-1,1 0 1,0-1-1,0 1 1,0-1 0,0 0-1,0 0 1,0 0 0,1-1-1,-1 1 1,0-1-1,1 0 1,-1-1 0,1 1-1,8-1 1,0 0 33,-1-1 0,0 0 0,0-1 0,21-6 0,-26 5-20,-1 1-1,0-1 1,0 0 0,0-1-1,0 0 1,0 0-1,0 0 1,-1 0-1,5-6 1,8-8 67,15-23 0,-26 33-65,3-7 1,0-1-1,-1 0 1,0-1 0,8-26-1,-7 20-33,-8 16 11,0-1 0,0 1 1,0-1-1,-1 1 0,0-1 0,-1 1 0,0-12 0,0 20 1,0-1 0,0 0 0,0 0 0,0 0 0,0 0 0,0 0 0,0 0 0,0 1 0,0-1 0,0 0 0,0 0 0,0 0 0,0 0 0,-1 0 0,1 0 0,0 0 0,0 0 0,0 0 0,0 0 0,0 1 0,0-1 0,0 0 0,-1 0 0,1 0 0,0 0 0,0 0 0,0 0 0,0 0 0,0 0 0,0 0 0,-1 0 0,1 0 0,0 0 0,0 0 0,0 0 0,0 0 0,0 0 0,0 0 0,-1 0 0,1 0 0,0 0 0,0 0 0,0-1 0,0 1 0,0 0 0,0 0 0,-1 0 0,1 0 0,0 0 0,0 0 0,0 0 0,0 0 0,0 0 0,0 0 0,0-1 0,0 1 0,0 0 0,0 0 0,0 0 0,0 0 0,0 0 0,-1 0 0,1-1 0,0 1 0,0 0 0,-7 11 0,0 22 9,-3 5-35,2 1 1,-4 53-1,12-80 11,-1-1-1,2 1 0,0-1 1,0 1-1,1-1 0,0 0 1,1 1-1,0-1 0,1 0 0,0-1 1,1 1-1,10 17 0,-14-26 16,1 0 0,-1 0 0,1 0 0,0 0 0,0 0 0,0 0 0,0 0 0,0-1 0,0 1 0,0-1 0,0 1 0,1-1 0,-1 0 0,1 0 0,-1 0 0,1 0 0,-1 0 0,1-1 0,-1 1 0,1-1 0,-1 0 0,1 0 0,0 0 0,-1 0 0,1 0 0,0 0 0,-1-1 0,4 0 0,6-3 16,-1 0 0,0 0 0,0-1 0,20-13 0,-15 8 7,1-1 3,0-1 0,-1-1 0,-1 0 0,22-25 0,-17 17 22,29-23 1,9-1 62,69-51-1,-117 88-115,0 2 63,-14 22-12,1-11-38,1-1 0,-1 0 0,0 0 1,0 0-1,0 0 0,-1-1 1,-6 6-1,-12 15-2,8-6-6,2 0 1,0 1-1,2 1 1,0 0 0,1 0-1,1 1 1,0 0 0,2 0-1,1 0 1,-4 30-1,8-49-2,1 0 0,0 0 0,0-1 0,0 1 0,0 0 0,0 0-1,0 0 1,0 0 0,1 0 0,-1 0 0,1-1 0,-1 1 0,1 0 0,0 0-1,0-1 1,-1 1 0,1 0 0,0-1 0,1 1 0,-1-1 0,0 1-1,0-1 1,1 0 0,-1 1 0,1-1 0,-1 0 0,1 0 0,-1 0 0,1 0-1,0 0 1,-1 0 0,1-1 0,0 1 0,0-1 0,-1 1 0,1-1-1,0 0 1,0 1 0,0-1 0,2 0 0,7 0-7,-1-1-1,1 0 1,-1 0-1,1-1 1,18-7-1,-5 1 3,0-2 0,-1 0-1,-1-2 1,1-1 0,-2 0-1,0-2 1,-1 0 0,0-1-1,-1-1 1,22-26 0,-3-2-11,-2-2 0,-2-2 0,38-71 0,-37 51 17,-3-2 0,-4-1 0,-2-2 0,-4-1 0,16-98 0,-34 154 5,0 0 0,-2 0 1,0 0-1,-2-1 1,0 1-1,-4-30 0,4 48-4,0 1-1,0-1 1,0 1-1,0-1 1,0 1-1,0-1 1,-1 1-1,1-1 1,0 1-1,0 0 0,0-1 1,-1 1-1,1-1 1,0 1-1,0-1 1,-1 1-1,1 0 1,-1-1-1,1 1 1,0 0-1,-1-1 1,1 1-1,-1 0 1,1-1-1,0 1 0,-1 0 1,1 0-1,-1 0 1,1-1-1,-2 1 1,1 0-1,0 1 1,0-1-1,0 0 0,1 1 1,-1-1-1,0 0 1,0 1-1,0-1 1,0 1-1,0 0 0,1-1 1,-1 1-1,0 0 1,0 0-1,-23 32-29,24-33 29,-24 43-29,2 0 0,2 2 0,2 0 0,2 1 0,2 1 0,2 0 0,2 1 0,2 0 0,3 1 0,1-1 0,3 52 0,4-39 14,11 60 0,-10-96 12,2 0 0,0 0 0,2-1 0,1 0 0,14 27 0,-18-42 6,0 0 0,0 0 0,1-1 0,0 0 0,0 0-1,1 0 1,0 0 0,10 6 0,-12-10 0,0-1 0,0 0-1,1 0 1,-1 0 0,1-1 0,-1 0 0,1 0-1,0 0 1,0-1 0,0 0 0,0 0 0,0 0-1,0-1 1,0 0 0,8-1 0,1-2 9,1 0 0,-1-1 0,-1-1 0,1-1 1,-1 0-1,26-15 0,-27 14 3,-2 1-1,-1 0 1,1-1 0,-1-1 0,-1 1 0,0-2-1,0 1 1,0-1 0,-1-1 0,11-16 0,-14 18-1,0 0 0,-1 0 0,0 0 0,0-1 0,-1 0 0,0 1 0,0-1 0,-1 0 0,0 0 0,-1-1 0,0 1 0,-1 0 0,0-13 0,-1 17-8,1 1 1,-1 0 0,0 0-1,-1 0 1,1 0 0,-1 0-1,0 0 1,0 0 0,-2-4-1,3 7-3,1 0 0,-1 1-1,0-1 1,1 0-1,-1 0 1,0 0 0,0 0-1,1 1 1,-1-1 0,0 0-1,0 1 1,0-1-1,0 1 1,0-1 0,0 1-1,0-1 1,0 1 0,0 0-1,0-1 1,0 1-1,0 0 1,0 0 0,-1 0-1,1 0 1,0 0 0,0 0-1,0 0 1,0 0-1,0 0 1,0 1 0,0-1-1,0 0 1,0 1 0,0-1-1,0 0 1,0 1-1,0 0 1,-1 0 0,-4 4 1,0 0 1,0 0 0,0 1 0,1 0-1,-1 0 1,2 0 0,-1 0 0,1 1-1,0 0 1,0 0 0,1 0 0,0 0 0,0 1-1,0-1 1,1 1 0,1 0 0,-1 0-1,0 9 1,2-9-7,-1 0-1,1 1 1,1-1-1,0 0 0,0 0 1,0 1-1,1-1 1,0 0-1,1 0 1,0-1-1,0 1 1,1 0-1,0-1 1,0 0-1,0 0 1,1 0-1,6 7 1,42 35-45,-48-45 40,0 0 0,1 0 1,0-1-1,0 1 0,0-1 0,0-1 0,1 1 0,9 2 0,-13-5 8,0 0-1,1 0 1,-1 0-1,1 0 1,-1-1-1,1 0 1,-1 1-1,0-1 1,1 0 0,-1-1-1,0 1 1,0 0-1,0-1 1,0 0-1,0 0 1,0 0-1,-1 0 1,1 0 0,0-1-1,-1 1 1,0-1-1,4-4 1,4-7 16,0 0 1,0 0-1,6-18 1,148-274 252,-163 303-265,1 0 0,0 0 0,0 0 0,0 0 0,1 0 0,-1 0 0,1 1 0,3-4 0,-6 6-3,1-1-1,-1 1 0,0 0 1,1 0-1,-1-1 1,1 1-1,-1 0 0,0 0 1,1 0-1,-1 0 1,1 0-1,-1 0 0,1-1 1,-1 1-1,0 0 1,1 0-1,-1 0 0,1 0 1,-1 0-1,1 1 1,-1-1-1,0 0 0,1 0 1,-1 0-1,1 0 0,-1 0 1,1 1-1,0 0-1,0 0 0,-1 0-1,1 0 1,-1 0 0,1 0 0,0 0-1,-1 0 1,0 0 0,1 0 0,-1 1-1,0-1 1,1 0 0,-1 0 0,0 0-1,0 3 1,1 39-15,-1 0 0,-3 0-1,-1 0 1,-2 0 0,-17 58 0,20-86 16,-2-1 1,0 0-1,-8 15 1,11-24 5,-1-1 1,1 1 0,-1-1-1,-1 1 1,1-1-1,0 0 1,-1-1 0,0 1-1,0-1 1,0 1-1,-1-1 1,-5 3 0,9-5-6,0-1 1,0 0-1,0 1 1,0-1-1,0 0 0,0 0 1,0 0-1,0 1 1,0-1-1,0 0 1,0 0-1,0-1 1,0 1-1,0 0 1,0 0-1,0 0 1,-2-1-1,1-4 13,12 0-8,9 0-6,0 1 0,0 1 0,34-1 0,10-2 0,-55 5-3,28-3-63,-35 4 60,1 0 1,-1 0-1,1 0 1,-1 0-1,1 1 1,-1-1-1,1 0 1,-1 1-1,1-1 0,-1 1 1,0-1-1,1 1 1,-1 0-1,0-1 1,1 1-1,-1 0 1,0 0-1,2 2 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4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8240,'0'0'664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4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5320,'0'0'768,"115"-35"-456,-12 10-8,27-11 32,25 5 8,33-5 64,-17 5-8,-39 10-8,-19-2 8,-17 4-88,-4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42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1 460 9240,'0'0'5264,"8"-12"-4564,28-46-68,31-50 549,-52 87-774,0 0 0,33-33 0,51-39 1757,-99 93-2146,0-1 1,0 1-1,1 0 0,-1 0 0,0 0 0,0 0 1,0 0-1,0-1 0,0 1 0,1 0 1,-1 0-1,0 0 0,0 0 0,0 0 1,0 0-1,1 0 0,-1 0 0,0 0 1,0 0-1,0 0 0,1 0 0,-1 0 1,0 0-1,0 0 0,0 0 0,1 0 0,-1 0 1,0 0-1,0 0 0,0 0 0,0 0 1,1 0-1,-1 0 0,0 0 0,0 0 1,0 0-1,0 1 0,1-1 0,-1 0 1,0 0-1,0 0 0,0 0 0,0 1 1,3 11 359,-3 20-90,-1-29-214,-1 35 194,1-1 0,2 0 0,1 0 1,9 45-1,-8-68-156,0-1-1,1 1 1,1-1 0,0 1 0,1-2-1,0 1 1,1-1 0,0 1 0,1-2-1,1 1 1,0-1 0,0-1-1,1 0 1,16 13 0,-20-18 16,1 0-1,-1 0 1,1-1 0,1 0 0,-1 0 0,0 0-1,9 2 1,-12-5-64,0-1 0,0 1 0,0-1 0,-1 0 0,1 1 0,0-2 0,0 1 0,0 0 0,0-1 0,-1 0 0,1 0 0,0 0 0,-1 0 0,1-1 0,0 1 0,-1-1 1,5-3-1,4-3 92,-1 0 1,0-1 0,-1-1 0,1 0 0,-2 0 0,1-1 0,-2 0 0,1-1 0,-2 0 0,11-21 0,-4 3 185,-1-1 1,-2 0-1,11-51 0,-14 36 231,3-59 0,-6 48 236,-5 56-789,0 0 1,0-1-1,0 1 1,1 0-1,-1 0 1,0-1-1,0 1 0,1 0 1,-1 0-1,1-1 1,-1 1-1,1 0 0,0 0 1,-1 0-1,1 0 1,0 0-1,0 0 1,0 0-1,-1 0 0,1 0 1,0 0-1,0 1 1,0-1-1,1 0 0,-1 1 1,2-2-1,4-2 1,3-2-21,0 1 0,0 1 0,1-1 0,0 2 0,0 0 0,0 0 0,0 1 0,0 0 0,1 0 0,-1 2 0,18 0 0,15 3 0,71 14 0,-62-8 0,114 23 0,-111-20 0,-33-9 0,-19-3 0,0 0 0,0 1 0,0 0 0,0-1 0,0 1 0,7 3 0,-31 9 0,2-4 0,-21 9 0,1 2 0,0 2 0,2 1 0,-42 36 0,69-52 0,-4 5 0,-1 0 0,-21 28 0,32-37 0,1 1 0,-1 0 0,1 0 0,0 0 0,0 0 0,0 0 0,0 0 0,1 1 0,-1-1 0,1 1 0,0-1 0,1 1 0,-1-1 0,1 1 0,0-1 0,0 1 0,1 4 0,-1-7 0,1 0 0,0 0 0,-1 0 0,1 0 0,0-1 0,0 1 0,0 0 0,0-1 0,0 1 0,1 0 0,-1-1 0,0 1 0,1-1 0,-1 0 0,1 0 0,0 1 0,-1-1 0,1 0 0,0 0 0,-1-1 0,1 1 0,0 0 0,0 0 0,0-1 0,0 0 0,2 1 0,0 0 0,1 0 0,-1-1 0,1 0 0,-1 0 0,1 0 0,-1 0 0,1-1 0,-1 0 0,0 0 0,7-2 0,1-2 0,-1-1 0,0 0 0,0-1 0,0 0 0,-1-1 0,0 0 0,0 0 0,-1-1 0,14-18 0,3-8 0,32-55 0,-47 72 0,1-1 0,2-4 0,20-44 0,-29 59 0,-2 14 0,-2 18 0,0-18 0,0 16 0,1-1 0,2 1 0,0 0 0,1-1 0,1 0 0,1 0 0,20 39 0,-23-52 0,0-1 0,1-1 0,0 1 0,0-1 0,1 1 0,0-1 0,0-1 0,0 1 0,0-1 0,13 7 0,-13-9 0,0 0 0,0-1 0,1 0 0,-1 0 0,1-1 0,-1 1 0,1-1 0,-1-1 0,1 1 0,0-1 0,-1 0 0,1-1 0,0 0 0,-1 0 0,7-2 0,21-6 0,-1-2 0,-1-1 0,51-27 0,92-63 0,-153 89 0,11-8 0,150-96 0,-167 107 0,0 0 0,1 1 0,1 0 0,-1 2 0,1 0 0,37-8 0,-53 15 0,0 0 0,1 0 0,-1 0 0,0 0 0,0 0 0,0 1 0,1-1 0,-1 1 0,0 0 0,3 1 0,11 3 0,-17-5 0,1 0 0,0 0 0,0 0 0,-1 0 0,1 0 0,0 1 0,0-1 0,-1 0 0,1 0 0,0 0 0,0 1 0,-1-1 0,1 0 0,0 0 0,0 0 0,0 1 0,0-1 0,0 0 0,-1 1 0,1-1 0,0 0 0,0 0 0,0 1 0,0-1 0,0 0 0,0 1 0,0-1 0,0 0 0,0 1 0,0-1 0,0 0 0,0 0 0,0 1 0,0-1 0,0 0 0,0 1 0,0-1 0,1 0 0,-1 0 0,0 1 0,0-1 0,0 0 0,0 0 0,1 1 0,-1-1 0,0 0 0,0 0 0,0 1 0,1-1 0,-1 0 0,0 0 0,0 0 0,1 0 0,-1 0 0,0 1 0,0-1 0,1 0 0,-1 0 0,0 0 0,1 0 0,-1 0 0,0 0 0,1 0 0,-1 0 0,0 0 0,0 0 0,1 0 0,-21 12 0,-1-4 0,-12 5 0,-1 1 0,2 2 0,-36 23 0,59-33 0,1 1 0,0 0 0,1 0 0,-1 1 0,2 0 0,-1 0 0,1 0 0,0 1 0,1 0 0,-6 12 0,9-18 0,1 1 0,-1 0 0,1 0 0,0 0 0,0 0 0,0 1 0,0-1 0,1 0 0,-1 0 0,1 1 0,0-1 0,1 0 0,-1 0 0,1 1 0,0-1 0,0 0 0,0 0 0,0 0 0,1 0 0,0 0 0,-1 0 0,2-1 0,-1 1 0,0 0 0,1-1 0,-1 0 0,7 6 0,-3-3 0,2-1 0,-1 0 0,0-1 0,1 0 0,0 0 0,0 0 0,0-1 0,0 0 0,1-1 0,-1 0 0,1 0 0,-1-1 0,1 0 0,0 0 0,-1-1 0,17-2 0,11-2 0,0-1 0,59-18 0,-70 16 0,56-18 0,-1-3 0,-1-3 0,-2-4 0,-2-4 0,91-60 0,-147 87 0,0-1 0,-1-1 0,0 0 0,19-22 0,-32 20 0,-5 16 0,0 0 0,0-1 0,0 1 0,0 0 0,0-1 0,0 1 0,0 0 0,0-1 0,0 1 0,0 0 0,0-1 0,0 1 0,0 0 0,0 0 0,0-1 0,0 1 0,0 0 0,-1-1 0,1 1 0,0 0 0,0 0 0,0 0 0,-1-1 0,1 1 0,0 0 0,0 0 0,-1 0 0,1-1 0,0 1 0,0 0 0,-1 0 0,1 0 0,0 0 0,0 0 0,-1-1 0,1 1 0,0 0 0,-1 0 0,1 0 0,0 0 0,-1 0 0,1 0 0,0 0 0,0 0 0,-1 0 0,1 0 0,0 0 0,-1 1 0,1-1 0,0 0 0,-1 0 0,1 0 0,0 0 0,-2 2 0,1-1 0,-1 0 0,1 1 0,-1-1 0,1 1 0,0-1 0,0 1 0,0 0 0,-1 1 0,-3 5 0,-5 7 0,0 1 0,1 0 0,1 0 0,0 1 0,1 0 0,1 0 0,1 1 0,1 0 0,0 0 0,1 0 0,0 19 0,2-27 0,1 1 0,0 0 0,3 18 0,-3-24 0,1 1 0,1-1 0,-1 0 0,1 0 0,0 0 0,0 0 0,0 0 0,1 0 0,4 6 0,-6-9 0,1-1 0,0 1 0,0-1 0,-1 0 0,1 0 0,0 0 0,0 0 0,0 0 0,0 0 0,0-1 0,1 1 0,-1-1 0,0 1 0,0-1 0,0 0 0,0 0 0,1 0 0,-1 0 0,0 0 0,0 0 0,0 0 0,1-1 0,-1 1 0,0-1 0,4-2 0,6-1 0,-1-1 0,1 0 0,11-8 0,22-17 0,83-71 0,-19 13 0,-79 62 0,-25 21 0,0 0 0,0 0 0,0 0 0,1 1 0,0 0 0,0 0 0,0 0 0,7-2 0,-13 6 0,0 0 0,1 0 0,-1 0 0,0 0 0,0 0 0,1 0 0,-1 0 0,0 0 0,1 0 0,-1 0 0,0 1 0,0-1 0,1 0 0,-1 0 0,0 0 0,0 0 0,1 0 0,-1 1 0,0-1 0,0 0 0,0 0 0,1 0 0,-1 1 0,0-1 0,0 0 0,0 0 0,0 1 0,0-1 0,1 0 0,-1 0 0,0 1 0,0-1 0,0 0 0,0 0 0,0 1 0,0-1 0,0 0 0,0 1 0,0-1 0,0 0 0,0 0 0,0 1 0,0-1 0,0 0 0,0 0 0,0 1 0,0-1 0,-1 0 0,1 0 0,0 1 0,0-1 0,0 0 0,0 1 0,-5 18 0,4-18 0,-5 18 0,-22 80 0,25-86 0,1 0 0,0 0 0,1 0 0,0 0 0,3 23 0,-2-34 0,0 0 0,0 0 0,1 0 0,-1 0 0,1 0 0,-1 0 0,1-1 0,-1 1 0,1 0 0,0 0 0,0-1 0,0 1 0,0-1 0,0 1 0,1-1 0,-1 1 0,0-1 0,1 1 0,-1-1 0,1 0 0,2 1 0,-2-1 0,0 0 0,1 0 0,-1-1 0,1 1 0,-1-1 0,1 0 0,-1 1 0,1-1 0,0-1 0,-1 1 0,1 0 0,-1-1 0,1 1 0,2-2 0,5-1 0,1-1 0,0-1 0,-1 0 0,0-1 0,17-12 0,16-13 0,106-87 0,-116 85 0,-36 45 0,1 1 0,0 0 0,0 0 0,1 22 0,1-29 0,1 14 0,6 38 0,-6-54 0,0 1 0,0-1 0,1 0 0,-1 1 0,1-1 0,0 0 0,0 0 0,0 0 0,1 0 0,-1 0 0,1-1 0,0 1 0,0-1 0,6 5 0,-6-6 0,0-1 0,0 0 0,0 0 0,0 0 0,0 0 0,1 0 0,-1-1 0,0 0 0,1 1 0,-1-1 0,0 0 0,1-1 0,-1 1 0,0-1 0,6-1 0,2 0 0,0-2 0,0 1 0,13-7 0,9-9 0,-1-1 0,0-2 0,-2-1 0,-1-1 0,40-42 0,10-29 0,-72 84 0,-7 10 0,1 0 0,-1 0 0,1 0 0,-1 0 0,1 0 0,0 0 0,-1 0 0,1 0 0,0 1 0,0-1 0,-1 0 0,1 0 0,2-1 0,-1-4 0,-3 3 0,-4 7 0,-2 5 0,0 1 0,0 0 0,1 1 0,1-1 0,0 1 0,0 1 0,-5 17 0,6-17 0,-2 6 0,1-1 0,1 1 0,0 1 0,-1 22 0,4-36 0,1 0 0,0 0 0,0 0 0,0 0 0,0-1 0,1 1 0,0 0 0,0 0 0,0 0 0,0 0 0,1-1 0,0 1 0,0-1 0,0 1 0,1-1 0,-1 0 0,1 0 0,0 0 0,0 0 0,7 6 0,-7-9 0,-1 0 0,1 0 0,-1 0 0,1 0 0,-1 0 0,1-1 0,-1 1 0,1-1 0,0 0 0,-1 0 0,1 0 0,-1 0 0,1 0 0,0-1 0,-1 1 0,1-1 0,-1 0 0,1 1 0,-1-1 0,4-2 0,6-2 0,-1-1 0,-1 0 0,12-8 0,12-12 0,54-54 0,-57 49 0,62-46 0,-82 70 0,5-5 0,2 1 0,18-10 0,-29 18 0,-1 1 0,0-1 0,1 1 0,0 1 0,-1-1 0,1 1 0,0 0 0,0 1 0,0-1 0,7 2 0,-12-1 0,0 1 0,0 0 0,0-1 0,0 1 0,0 0 0,0 0 0,-1 1 0,1-1 0,0 0 0,0 0 0,-1 1 0,1-1 0,-1 1 0,0-1 0,1 1 0,-1 0 0,0 0 0,0-1 0,0 1 0,0 0 0,0 0 0,0 0 0,-1 0 0,1 0 0,-1 0 0,1 0 0,-1 4 0,2 8 0,0 0 0,-1 26 0,-1-37 0,-6 146 0,6-149 0,0 1 0,0-1 0,0 0 0,0 1 0,0-1 0,0 0 0,0 1 0,0-1 0,0 0 0,1 1 0,-1-1 0,0 0 0,0 0 0,0 1 0,0-1 0,0 0 0,0 1 0,1-1 0,-1 0 0,0 0 0,0 1 0,0-1 0,1 0 0,-1 0 0,0 0 0,0 1 0,1-1 0,-1 0 0,0 0 0,1 0 0,-1 0 0,1 1 0,12-4 0,14-13 0,-23 14 0,196-134 0,-197 133 0,1 1 0,0 0 0,1 1 0,-1-1 0,8-1 0,-11 2 0,-1 1 0,1 0 0,0 0 0,-1 0 0,1-1 0,0 1 0,-1 0 0,1 0 0,0 0 0,-1 0 0,1 0 0,0 1 0,-1-1 0,1 0 0,0 0 0,0 0 0,-1 1 0,1-1 0,-1 0 0,1 0 0,0 1 0,-1-1 0,1 1 0,-1-1 0,1 1 0,-1-1 0,1 0 0,-1 1 0,1 0 0,-1-1 0,1 1 0,-1-1 0,0 1 0,1 0 0,-1-1 0,0 1 0,0-1 0,1 1 0,-1 0 0,0 0 0,0-1 0,0 1 0,0 0 0,0-1 0,0 2 0,-2 25 0,-1-1 0,-2-1 0,0 1 0,-11 29 0,12-41 0,3-12 0,1-1 0,-1 1 0,1-1 0,0 1 0,0 0 0,-1-1 0,1 1 0,0-1 0,0 1 0,1 3 0,-1-5 0,0 0 0,0 1 0,0-1 0,1 0 0,-1 0 0,0 0 0,0 1 0,0-1 0,0 0 0,1 0 0,-1 0 0,0 0 0,0 1 0,1-1 0,-1 0 0,0 0 0,0 0 0,1 0 0,-1 0 0,0 0 0,0 0 0,1 0 0,-1 0 0,0 0 0,0 0 0,1 0 0,-1 0 0,0 0 0,0 0 0,1 0 0,-1 0 0,0 0 0,0 0 0,1 0 0,-1 0 0,0-1 0,0 1 0,1 0 0,4-3 0,1-1 0,-1 0 0,1 0 0,4-5 0,4-2 0,32-25 0,-22 17 0,1 0 0,1 1 0,35-18 0,-60 36 0,0-1 0,1 1 0,-1-1 0,1 1 0,-1-1 0,0 1 0,1 0 0,-1 0 0,1 0 0,-1 0 0,1 0 0,-1 0 0,0 0 0,1 0 0,-1 0 0,1 1 0,-1-1 0,0 0 0,1 1 0,-1 0 0,0-1 0,1 1 0,-1 0 0,0-1 0,0 1 0,0 0 0,1 0 0,-1 0 0,0 0 0,0 0 0,-1 0 0,2 2 0,3 4 0,-1 0 0,0 1 0,0-1 0,4 14 0,-1-4 0,-4-10 0,-1-1 0,1 0 0,1 1 0,-1-1 0,1 0 0,0-1 0,0 1 0,1-1 0,0 1 0,0-1 0,0-1 0,1 1 0,-1-1 0,1 0 0,0 0 0,0-1 0,12 6 0,-4-4 164,0 0 0,1-1 0,-1-1 0,1 0 0,22 2 0,-30-5-543,1 0 1,-1 0 0,0 0-1,1-1 1,-1 0 0,0 0-1,0-1 1,0 0 0,0 0-1,0-1 1,0 0 0,9-5-1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8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0 256 9744,'0'0'4968,"11"-15"-4508,69-96 349,-68 96-484,0 2 0,1-1 0,1 2 0,-1 0 1,2 0-1,18-11 0,-32 22-274,0 1 0,1-1-1,-1 0 1,0 1 0,0-1 0,0 1 0,0-1 0,1 1 0,-1 0 0,0-1 0,1 1 0,-1 0 0,0 0-1,0 0 1,1 0 0,-1 0 0,0 0 0,1 0 0,-1 1 0,0-1 0,0 0 0,1 1 0,-1-1 0,0 1-1,0-1 1,0 1 0,0 0 0,1-1 0,-1 1 0,0 0 0,0 0 0,0 0 0,-1 0 0,1 0 0,0 0-1,0 0 1,0 0 0,-1 0 0,1 0 0,-1 0 0,1 0 0,-1 1 0,1-1 0,-1 0 0,1 2-1,2 7 76,0-1 0,-1 1 0,0 0 0,1 16-1,1 81 485,6 48 177,-8-136-636,2-1 0,0 1 0,1-1-1,1 1 1,1-1 0,8 17-1,-14-34-124,0 1 0,-1 0 0,1-1 0,0 1 0,0 0 0,1-1 0,-1 1 0,0-1 0,0 0 0,1 1 0,-1-1 0,1 0 0,-1 0 0,1 0 0,-1 0 0,1 0 0,0 0 0,-1 0 0,1-1 0,0 1 0,0 0-1,0-1 1,2 1 0,-1-2 4,0 1 0,-1 0 0,1-1 0,0 0 0,0 0 0,-1 1 0,1-2 0,0 1 0,-1 0 0,1 0 0,-1-1 0,0 0 0,5-3 0,3-5 73,0 0 0,0-1-1,0 0 1,14-24-1,7-23 147,-2-1 1,-3-1-1,21-72 0,-21 56 65,-23 69-248,-1 0-1,1 1 1,1-1 0,-1 1-1,7-10 1,-9 14-48,1 0 0,-1 1 0,1-1 1,-1 1-1,1 0 0,0-1 0,0 1 0,-1 0 0,1 0 0,0 0 1,0 0-1,0 0 0,0 1 0,0-1 0,0 0 0,0 1 1,0 0-1,0-1 0,1 1 0,-1 0 0,0 0 0,0 0 1,0 0-1,2 1 0,34 8 244,0 1 0,-1 2 1,56 27-1,-92-38-261,1 0 0,-1 0 0,0 0 1,0 0-1,1 0 0,-1 0 0,0 0 0,0 0 0,0 0 0,0 1 0,0-1 0,-1 0 0,1 1 1,0-1-1,-1 1 0,1-1 0,-1 1 0,1-1 0,-1 1 0,0-1 0,1 1 0,-1-1 0,0 1 1,0 0-1,0-1 0,0 1 0,0-1 0,-1 1 0,1-1 0,-1 3 0,0 8-3316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5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1186 5120,'0'0'4097,"-11"7"-3741,7-4-326,-4 2 30,0 0-1,1 1 1,-1 0-1,1 1 1,1 0-1,-1 0 1,1 0-1,0 1 1,-7 13-1,2 1 137,2 1 0,0 1 0,2 0 0,0 0 0,2 1 0,0-1 0,2 1 0,0 29 0,3-45-67,0 0 1,1 0-1,0 0 0,1 0 0,0 0 0,0 0 0,1-1 1,7 17-1,-9-23-88,0 0 1,1 0-1,-1 0 0,0 0 1,1 0-1,-1-1 1,1 1-1,0-1 1,0 1-1,-1-1 0,1 1 1,0-1-1,0 0 1,0 0-1,0 0 1,3 1-1,-2-2-6,-1 0 0,1 1 0,0-1-1,0 0 1,-1-1 0,1 1 0,0 0 0,-1-1 0,1 1 0,-1-1 0,1 0 0,0 0-1,-1 0 1,0 0 0,1 0 0,-1-1 0,3-1 0,4-4 42,0 0 0,-1 0 0,0-1-1,0 0 1,0 0 0,10-16 0,35-63 281,-42 68-281,41-79 272,28-46 425,-77 139-687,4-7 112,-4 11-40,-4 7 68,-1 13-195,0 0 0,1 0 0,1 0 0,1-1 0,1 1 0,4 22 0,0-12-5,2-1 1,0 0 0,17 35-1,-24-60-16,0 0 0,0-1 0,1 1 0,-1-1-1,1 1 1,-1-1 0,1 0 0,0 0-1,0 0 1,0 0 0,0 0 0,0 0-1,1 0 1,-1-1 0,0 1 0,1-1-1,-1 0 1,1 0 0,3 2 0,-4-3 1,1 0 1,0 0-1,0 1 0,-1-2 1,1 1-1,0 0 1,0 0-1,-1-1 1,1 0-1,-1 1 1,1-1-1,0 0 0,-1 0 1,1-1-1,-1 1 1,0 0-1,1-1 1,-1 1-1,3-4 0,5-4 17,-2 0 0,1 0 0,-1-1 0,-1 0 0,0 0 0,0-1-1,-1 0 1,0 0 0,-1 0 0,0-1 0,6-22 0,-5 6 63,-1 0 1,-1 0 0,-1-1-1,-1-32 1,-2 60-76,0-1 0,0 1 1,0-1-1,0 1 0,0-1 1,0 1-1,0 0 0,1-1 0,-1 1 1,1-1-1,-1 1 0,1-1 1,-1 1-1,2-2 0,-1 2-4,1 0 0,-1 0 0,1 0 0,0 1 0,-1-1 0,1 0 0,0 1-1,-1-1 1,1 1 0,3-1 0,2 0-41,26-8 35,-1-2 0,0-1 0,53-30 0,-49 24-34,1 1 0,40-13 0,-67 27 19,18-5-14,-26 8 21,-1-1 0,0 1 1,1 0-1,-1 0 0,0-1 1,1 1-1,-1 0 0,0 1 0,1-1 1,-1 0-1,0 0 0,1 0 1,-1 1-1,0-1 0,2 1 0,-2 0 1,0 0 0,-1 0 0,1 0 0,-1 0 0,0 0 0,1 0 0,-1 1 0,0-1 0,1 0 0,-1 0 0,0 0 0,0 0 0,0 0 0,0 0 0,0 1 0,0 0 0,-4 24 0,4-20 0,-30 174 83,29-169-63,0 1 0,1-1-1,0 0 1,4 20 0,-3-26-12,-1-1 1,2 0-1,-1 0 0,0 1 1,1-1-1,-1 0 1,1 0-1,1 0 1,-1-1-1,0 1 1,1 0-1,0-1 1,-1 0-1,8 6 0,-9-8-4,1 0-1,0 0 1,-1 0-1,1 0 0,0-1 1,0 1-1,0-1 1,0 1-1,0-1 0,0 0 1,0 0-1,0 1 1,0-1-1,-1-1 0,1 1 1,0 0-1,0 0 1,0-1-1,0 1 0,2-2 1,3-1 8,1 0-1,-2 0 1,1-1 0,7-5 0,0-1 7,0-2 0,0 0 0,-1 0 0,0-2 0,14-18 0,50-81 78,-30 41-56,14-15 45,87-166 0,-113 180-49,-4-1 1,29-106-1,-50 147-35,-7 25 6,-1 0-1,1 1 1,-1-1 0,0-1-1,-1 1 1,0 0-1,0-16 1,-1 24-8,0 0 1,0 0-1,0 0 1,0 0-1,0-1 1,0 1-1,0 0 1,0 0 0,0 0-1,0 0 1,0-1-1,0 1 1,0 0-1,0 0 1,-1 0-1,1 0 1,0 0-1,0-1 1,0 1-1,0 0 1,0 0 0,0 0-1,0 0 1,0 0-1,-1 0 1,1 0-1,0-1 1,0 1-1,0 0 1,0 0-1,0 0 1,-1 0-1,1 0 1,0 0 0,0 0-1,0 0 1,0 0-1,0 0 1,-1 0-1,1 0 1,0 0-1,0 0 1,0 0-1,0 0 1,-1 0-1,-6 7 11,-6 15-1,-15 38 3,-25 86 1,36-97-28,-70 262-109,74-242 92,3 0-1,-1 113 1,11-171 26,-1-8 4,1 1 0,0 0-1,0 0 1,0 0 0,0-1 0,1 1 0,-1 0 0,1 0 0,0-1-1,0 1 1,1 0 0,-1-1 0,3 5 0,-3-8 1,0 1 0,-1-1 0,1 0 0,0 1 0,0-1-1,0 0 1,0 0 0,0 0 0,-1 0 0,1 0 0,0 0 0,0 0 0,0 0 0,0 0 0,0 0 0,-1-1 0,1 1 0,0 0 0,0 0 0,0-1 0,-1 1 0,1-1 0,0 1 0,-1-1 0,1 1 0,0-1 0,-1 1-1,1-1 1,1-1 0,-1 1 0,9-7 5,0-1 0,-1-1 0,-1 1-1,1-1 1,-2-1 0,10-15 0,5-7 8,109-158 59,-82 120-18,67-130 0,19-87 92,-28 57-29,-63 127-76,-14 29-68,-22 58 5,-10 26-2,-13 30 8,-99 340-4,41-114-40,46-178 45,-84 282-20,103-346 83,6-19 97,13-18-34,13-21-4,86-110 326,-109 145-429,-1-1-1,1 0 1,-1 0-1,1 1 1,-1-1-1,1 0 0,0 1 1,-1-1-1,1 1 1,0-1-1,0 1 1,0-1-1,-1 1 1,1 0-1,0-1 0,0 1 1,0 0-1,0-1 1,0 1-1,-1 0 1,1 0-1,2 0 1,-2 0-2,-1 1 0,1-1 0,0 1 1,-1-1-1,1 1 0,-1-1 1,1 1-1,-1 0 0,1-1 1,-1 1-1,1 0 0,-1-1 1,1 1-1,-1 0 0,0-1 1,1 1-1,-1 0 0,0 0 1,0 0-1,0 0 0,2 9 5,-1 0-1,0 0 0,-1 12 1,0-14-13,1 29 8,2-1 1,2 0-1,0 0 0,19 59 0,-23-92 7,0 1 0,1-1 0,-1 1 0,1-1 0,0 0 1,0 1-1,0-1 0,0 0 0,0 0 0,1-1 0,0 1 0,-1 0 0,1-1 0,0 0 0,0 1 0,0-1 1,1-1-1,-1 1 0,0 0 0,1-1 0,-1 1 0,1-1 0,-1 0 0,1 0 0,0-1 0,0 1 0,-1-1 1,7 0-1,-6 0-308,0 0 1,1-1 0,-1 0 0,0 0 0,0 0-1,0-1 1,0 1 0,0-1 0,5-3-1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5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9440,'0'0'1245,"10"3"-980,23 5-134,-1-1 0,1-2-1,52 3 1,193-14 382,-41-1 230,-230 7-691,7 1 216,0-2 1,25-3-1,-35 2-1828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5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8432,'0'0'880,"94"-42"-944,-27 24 16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5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0 589 5320,'0'0'1845,"11"-6"-1384,2 0-310,-7 4-72,1-1-1,-1-1 1,0 1-1,0-1 0,0 0 1,-1 0-1,0-1 0,1 1 1,6-10-1,0-1 153,-1-1-1,-1 0 0,0-1 1,-1 0-1,8-23 1,29-95 756,-34 95-708,2-10 68,-5 19 155,0 0 1,25-52-1,-32 80-405,-1 0 0,1 0 0,-1 1 0,1-1 0,0 0 0,0 1 0,0-1 0,0 1 0,0 0 0,1 0 0,-1-1 0,1 2 0,0-1 0,3-2 0,-5 4-57,0 0 1,-1-1 0,1 1-1,0 0 1,0 0 0,0 0-1,0 0 1,0 0 0,0 0-1,0 0 1,-1 1 0,1-1-1,0 0 1,0 0 0,0 1-1,0-1 1,0 1 0,-1-1-1,1 0 1,1 2 0,0-1-7,0 2 0,0-1 0,0 0 0,0 0 0,0 0 0,-1 1 0,1-1 0,2 6 1,4 11 57,0 1 0,-2 0 0,0 1 0,-1-1 0,4 39 0,-2 111 274,-8-122-214,-11 72 0,9-101-101,-1 0-1,-1-1 1,-1 0-1,0 0 1,-1 0-1,-18 30 0,24-45-36,-1-1-1,1 1 0,-1-1 1,0 1-1,0-1 0,0 0 1,-1 0-1,1 0 0,0 0 1,-1 0-1,1-1 0,-1 1 1,0-1-1,1 0 0,-1 0 1,0 0-1,-6 2 0,5-3 4,0 0-1,0 1 0,0-2 1,0 1-1,0 0 1,0-1-1,0 0 0,0 0 1,0 0-1,0 0 1,-7-4-1,3 0 16,-1 0-1,1 0 1,0-1 0,0 0-1,0-1 1,1 0 0,0 0 0,0 0-1,1-1 1,-6-8 0,7 8 13,1 0 1,0-1-1,0 1 1,1-1-1,-4-14 1,6 20-29,1 1 1,0-1-1,0 1 1,-1-1-1,1 0 1,1 1-1,-1-1 1,0 1-1,1-1 1,1-4-1,-2 5-6,1 1-1,0 0 1,-1 0 0,1-1-1,0 1 1,0 0 0,0 0-1,0 0 1,0 0 0,0 0-1,0 0 1,1 0 0,-1 0-1,0 1 1,0-1 0,1 0-1,-1 1 1,1-1 0,-1 1-1,3-1 1,1 0-2,1 2-1,0-1 1,-1 0 0,1 1-1,-1 0 1,1 0-1,-1 1 1,1 0 0,-1 0-1,0 0 1,7 4 0,10 3-5,51 17-6,-13-4-4,66 15-1,-114-35 12,-1-1 0,1 0-1,-1 0 1,1-1 0,-1-1-1,1 0 1,0 0 0,-1-1-1,0-1 1,0 0 0,1 0-1,-2-1 1,1-1 0,0 1-1,-1-2 1,14-9 0,12-10 25,-2-2 1,-1-2-1,31-34 1,0 1-9,-7 11 7,47-44 49,-91 81-63,1 0 1,1 2-1,22-16 0,-36 27-14,-1 1-1,0 0 0,0 0 0,1 0 0,-1-1 1,0 1-1,0 0 0,1 0 0,-1 0 1,0 0-1,1 0 0,-1 0 0,0 0 0,1-1 1,-1 1-1,0 0 0,1 0 0,-1 0 0,0 0 1,1 0-1,-1 1 0,0-1 0,0 0 1,1 0-1,-1 0 0,0 0 0,1 0 0,-1 0 1,0 0-1,1 1 0,-1-1 0,0 0 1,0 0-1,1 0 0,-1 1 0,0-1 0,0 0 1,0 0-1,1 1 0,-1-1 0,0 1 0,4 18 15,-7 22 40,1-35-54,0 0 0,-1 0 0,1 0-1,-1-1 1,0 1 0,-1-1 0,1 1 0,-1-1-1,0 0 1,-1-1 0,1 1 0,-10 7 0,-6 2-13,0 0 1,-25 12-1,-19 13 4,-16 27 13,71-58 4,1 1 1,0 0-1,0 0 1,1 1-1,1 0 0,-10 16 1,15-22-5,-1 0 1,1 0 0,0 1-1,0-1 1,0 0 0,0 0-1,1 1 1,-1-1 0,1 0-1,0 1 1,1-1 0,-1 0-1,3 9 1,-2-11-3,-1 1-1,1-1 1,0 0 0,0 0-1,0 0 1,0 0-1,1 0 1,-1 0 0,1 0-1,-1 0 1,1 0 0,0-1-1,-1 1 1,1-1 0,0 1-1,0-1 1,0 0 0,0 1-1,0-1 1,0 0 0,1 0-1,-1-1 1,0 1-1,0 0 1,5 0 0,0-1 1,-1 1-1,1-1 1,0 0 0,0 0 0,-1-1 0,1 0 0,0 0-1,-1-1 1,1 1 0,-1-2 0,0 1 0,1-1 0,10-6-1,-8 3 4,-1 0-1,0-1 0,0 0 1,-1 0-1,0-1 0,0 0 1,-1 0-1,7-11 0,4-11 24,-2-1-1,-1 0 0,-1-1 1,10-43-1,-17 54 39,-1 0 1,-1-1-1,-1 0 0,1-43 0,-4 78 5,-1 12-30,1 0 0,2 0 0,0 0-1,12 47 1,-12-63-39,6 19 3,20 43 0,-26-65-4,1 0-1,0 0 1,1 0-1,-1 0 1,1-1-1,1 1 1,-1-1-1,1 0 1,-1-1-1,1 1 1,1-1-1,10 7 1,-13-10 2,0 0 1,-1 0 0,1 0 0,0-1-1,0 1 1,0-1 0,1 0-1,-1 0 1,0 0 0,0 0 0,0 0-1,0-1 1,0 0 0,0 1-1,0-1 1,-1 0 0,1 0 0,0-1-1,0 1 1,-1 0 0,1-1-1,3-2 1,3-3 22,0 0 0,0 0 0,-1-1 0,12-13-1,10-19 109,48-83 1,-58 88-50,1 1-1,2 0 1,49-54 0,-71 87-85,-1 0 0,1 0 0,0 1-1,-1-1 1,1 1 0,0-1 0,-1 0-1,1 1 1,0-1 0,0 1-1,-1 0 1,1-1 0,0 1 0,0 0-1,0-1 1,0 1 0,-1 0 0,1 0-1,0 0 1,0 0 0,0 0 0,0 0-1,0 0 1,0 0 0,-1 0-1,3 0 1,-2 1 0,0 0-1,0 0 1,0-1-1,0 1 0,0 0 1,0 0-1,0 1 1,0-1-1,0 0 1,-1 0-1,1 0 1,0 0-1,-1 1 0,1-1 1,0 2-1,2 6 3,-1 0-1,0 0 0,1 16 0,2 116 105,-6-101 35,4-30-26,4-14-47,7-19 1,-14 22-67,23-39 125,43-60 0,-51 80-68,1 1 0,0 1 1,2 1-1,34-27 0,-51 43-56,0 0 0,1 0 0,-1 0 0,1 0 0,0 0 0,-1 0 0,1 0 0,0 1 0,-1-1 0,1 0 0,0 1 0,0 0 0,0-1 0,-1 1 0,1 0 0,2 0 0,-3 0-4,0 1 1,0-1-1,0 0 0,0 1 0,-1-1 0,1 1 0,0-1 0,0 1 0,-1-1 1,1 1-1,0 0 0,0-1 0,-1 1 0,1 0 0,-1 0 0,1-1 0,-1 1 0,1 0 1,-1 0-1,1 0 0,-1 0 0,0 1 0,2 5-2,0 1 0,-1 0 0,0 1 0,-1-1 0,0 13 0,0-11 7,-1 34 11,-1 0 0,-10 61 0,11-95-2,4-8-3,11-14 7,14-23 33,11-24 25,-14 22-23,32-37-1,-42 52-31,-12 17-22,1 0 0,-1 0 1,1 1-1,5-7 0,-8 11-1,-1 0 0,0-1 0,1 1 0,-1 0 0,1-1 0,-1 1 0,1 0 0,-1 0 0,1-1 1,-1 1-1,1 0 0,-1 0 0,1 0 0,0 0 0,-1 0 0,1 0 0,-1 0 0,1 0 0,-1 0 0,1 0 0,-1 0 0,1 0 0,0 0 0,-1 0 0,1 0 0,-1 0 0,1 1 1,-1-1-1,1 0 0,-1 0 0,1 1 0,-1-1 0,1 0 0,-1 1 0,0-1 0,1 1 0,-1-1 0,0 0 0,1 1 0,-1-1 0,0 1 0,1-1 0,-1 1 0,0-1 0,0 1 0,1-1 1,-1 1-1,0 0 0,9 28-33,-2 55-44,5 23 20,-10-96 58,1 0 0,0 1 1,1-1-1,0-1 1,0 1-1,1-1 0,8 12 1,-12-20 6,1 1 0,-1-1 1,1 0-1,0 0 1,-1 0-1,1 0 1,0-1-1,0 1 0,1 0 1,-1-1-1,0 1 1,0-1-1,1 0 0,-1 0 1,1 0-1,-1 0 1,1 0-1,-1 0 0,5 0 1,-3-1-3,0 0 0,0-1 1,0 1-1,0-1 0,0 0 1,0 0-1,0 0 0,-1 0 1,1-1-1,0 0 0,6-3 1,3-5 3,0 0-1,0 0 1,-1-1 0,-1 0 0,14-18 0,-11 11-2,0-1 0,-1 0 0,-1-1 0,-1 0 0,-1-1 0,0 0 0,-2 0 0,10-41 0,-17 60-10,-1 0 1,1 0-1,-1 0 1,0 0 0,1 0-1,-1-1 1,0 1 0,0 0-1,-1 0 1,1 0-1,-1-3 1,1 5 2,0-1 0,0 1 0,-1 0-1,1 0 1,0 0 0,0 0 0,0-1 0,0 1-1,0 0 1,-1 0 0,1 0 0,0 0 0,0 0 0,0 0-1,0 0 1,-1 0 0,1-1 0,0 1 0,0 0-1,0 0 1,-1 0 0,1 0 0,0 0 0,0 0 0,0 0-1,-1 0 1,1 0 0,0 0 0,0 0 0,0 0 0,-1 1-1,1-1 1,0 0 0,0 0 0,0 0 0,-1 0-1,-12 12 11,5-2-11,1 1-1,0 0 1,0 0-1,1 1 1,0-1-1,1 1 1,1 1-1,0-1 1,0 0-1,1 1 1,-1 20-1,3-27 2,0 1 0,1 0 1,0 0-1,1 0 0,0 0 0,0 0 0,0 0 0,1-1 0,0 1 0,0 0 0,0-1 0,1 1 0,0-1 0,1 0 1,-1 0-1,1 0 0,0-1 0,1 1 0,-1-1 0,1 0 0,0 0 0,0-1 0,6 5 0,-1-3 15,1 0-1,-1-1 1,1 0-1,0-1 0,0 0 1,0-1-1,0 0 1,1-1-1,-1 0 1,1-1-1,0 0 0,-1 0 1,1-2-1,0 1 1,12-3-1,-8 0 9,0-1 1,0 0-1,0-1 0,-1 0 0,1-2 1,-1 0-1,-1 0 0,0-1 0,0-1 1,15-12-1,-23 15-64,0 0 1,0 0-1,-1 0 0,6-8 0,-3 1-2659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2:5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0 708 4416,'0'0'3784,"0"-12"-3386,1 3-305,-1 0 4,0 0 0,1-1 0,0 1 0,1 0-1,0 0 1,4-12 0,9-22 340,53-146 1058,-50 147-1070,2 1-1,34-54 0,-37 72-61,1 2 0,1 0-1,33-28 1,-44 42-216,-7 6-119,0 0 1,0 0 0,0 0 0,0 0 0,0 0-1,0 0 1,0 1 0,0-1 0,0 1 0,1-1-1,-1 1 1,0-1 0,0 1 0,1-1 0,-1 1-1,0 0 1,1 0 0,-1 0 0,0 0 0,1 0-1,-1 0 1,0 0 0,1 0 0,-1 0 0,0 1-1,1-1 1,-1 1 0,2 0 0,-1 0-4,-1 0 0,1 1 0,-1-1 1,1 0-1,-1 1 0,0-1 0,1 1 0,-1 0 0,0-1 0,0 1 1,0 0-1,0 0 0,-1 0 0,1-1 0,0 1 0,-1 0 1,0 0-1,1 3 0,2 42 190,-2 1 1,-2-1-1,-8 48 0,6-59-75,1-20-44,2-9-13,0 1 1,-1-1-1,0 0 0,-1 0 1,0 1-1,0-1 0,-3 7 1,41-95 616,-27 57-641,2 0 0,0 1 0,2 0-1,0 0 1,21-26 0,-22 36 23,25-23-1,-33 32-61,1 1-1,-1-1 1,1 1-1,0 0 1,-1 1-1,2-1 1,-1 1-1,0 0 0,0 0 1,7-1-1,-11 3-14,0 0-1,0 0 0,1 0 0,-1 0 0,0 1 0,0-1 0,0 0 0,0 1 0,0-1 1,1 0-1,-1 1 0,0 0 0,0-1 0,0 1 0,0 0 0,0-1 0,0 1 0,-1 0 0,1 0 1,0 0-1,0 0 0,-1 0 0,1 0 0,0 0 0,-1 0 0,1 0 0,-1 0 0,1 0 1,-1 0-1,0 0 0,1 0 0,-1 3 0,2 4 9,0 0 0,-1 0-1,1 13 1,-1-3 25,-1 0 1,-1 0-1,0 0 0,-2 0 1,0 0-1,-5 18 0,39-94 34,-19 39-61,5-10 14,2 1 1,25-30-1,-34 47-1,1-1 1,0 2-1,0 0 0,1 0 0,0 1 1,0 0-1,20-9 0,-32 18-20,1-1 1,0 1-1,-1-1 0,1 1 0,0-1 0,0 1 0,0 0 0,-1-1 0,1 1 0,0 0 0,0 0 0,0 0 0,0-1 0,0 1 0,0 0 0,-1 0 1,1 0-1,0 0 0,0 1 0,0-1 0,0 0 0,0 0 0,0 0 0,-1 1 0,1-1 0,0 0 0,0 1 0,-1-1 0,1 1 0,0-1 0,0 1 0,0 0 1,1 2 2,-1 0 1,0 0 0,0 0 0,0 0-1,0 0 1,-1 0 0,1 1 0,-1-1 0,0 3-1,-1 131 58,-2-96-51,3 0 0,5 50 0,-5-86-13,1 1-1,0 0 1,0-1 0,0 1-1,1-1 1,0 0-1,0 1 1,5 8 0,-5-13-1,-1 1 0,0-1 0,1 0 0,-1 0 0,1 0 0,-1 0 1,1 0-1,-1 0 0,1 0 0,0 0 0,-1-1 0,1 1 0,0 0 0,0-1 1,-1 0-1,1 1 0,0-1 0,0 0 0,0 0 0,0 0 0,-1 0 0,1 0 0,0-1 1,0 1-1,0 0 0,-1-1 0,1 0 0,0 1 0,0-1 0,2-1 0,16-7 14,0 0 0,-1-2 0,0 0 0,-1-1-1,33-27 1,74-86 143,-18 18-67,-90 91-52,-11 10-17,1 0 1,-1 0-1,1 1 1,0 0-1,9-5 0,-12 7 15,-7 4-18,-12 10-8,-26 31-7,3 2-1,1 2 0,2 1 1,3 1-1,1 2 0,-44 102 0,66-132 5,2 1 0,0 0 0,1 0 0,1 1 0,1 0 0,1 0 0,0 35 0,3-55-2,0 1 0,0-1-1,0 1 1,1-1-1,-1 0 1,1 1 0,0-1-1,0 0 1,0 1 0,0-1-1,0 0 1,0 0-1,3 4 1,-3-5-2,0 0 1,0 0-1,1 0 0,-1-1 1,0 1-1,0 0 0,1-1 1,-1 1-1,0 0 0,1-1 1,-1 1-1,0-1 0,1 0 1,-1 0-1,1 1 0,-1-1 1,3 0-1,1-1 2,1 0 0,-1 0 1,0-1-1,0 1 0,0-1 0,-1 0 0,1 0 0,0-1 1,-1 0-1,1 1 0,5-6 0,3-3 8,-1-1 0,-1 0-1,0 0 1,0-1 0,15-25 0,38-80 67,-55 100-65,19-37 66,-3-1 0,34-112 0,-47 114 83,-12 47-124,-2 10-7,-2 12-1,-14 142-42,17-137 4,2 0 0,0 1 1,0-1-1,2 0 0,10 35 0,-10-43 7,-1-5-11,0 0 0,0 0 0,1 0 0,5 9 0,-7-14 9,0-1 0,-1 0-1,1 0 1,0 0-1,0 0 1,0 0 0,0 0-1,0 0 1,0 0 0,0 0-1,1 0 1,-1 0 0,0-1-1,0 1 1,1-1-1,-1 1 1,0-1 0,1 1-1,-1-1 1,0 0 0,1 1-1,-1-1 1,1 0 0,-1 0-1,0 0 1,1 0-1,-1 0 1,1-1 0,0 1-1,5-2 9,-1-1-1,0 1 0,0-1 0,0-1 0,0 1 1,-1-1-1,1 0 0,-1 0 0,0 0 0,0-1 1,5-6-1,4-5 8,0-2 0,12-21-1,74-138 119,-66 110-44,3 2-1,60-79 1,-96 143-88,0-1 0,0 1 0,0 0 0,0 0 0,0-1 0,0 1 0,1 0 0,-1 0 0,0 0 0,1 0 0,-1 0 0,1 1 0,-1-1 0,1 0 0,-1 1 0,1-1 0,2 0 0,-3 1 0,0 1 0,0-1 1,0 0-1,0 0 0,0 1 1,0-1-1,0 0 0,0 1 1,0-1-1,0 1 0,0-1 1,0 1-1,0 0 0,-1-1 1,1 1-1,0 0 0,0 0 1,-1-1-1,1 1 0,1 2 1,1 3 4,0 1 0,0 0 0,0 0 0,-1 0-1,0 0 1,2 12 0,2 20 5,-3 0-1,-1 58 0,-13 81-45,10-171 38,0 12-14,-8 35 0,8-50 15,0 0 0,0-1 0,0 1 0,-1 0 0,1-1 0,-1 1 0,0-1 0,0 0 0,0 1 0,0-1 0,0 0 0,-1 0 0,0 0-1,1-1 1,-1 1 0,-4 2 0,6-4 7,-1 0 0,0-1-1,1 1 1,-1 0-1,0-1 1,0 1-1,0-1 1,0 0 0,1 0-1,-1 1 1,0-1-1,0 0 1,0-1 0,0 1-1,0 0 1,0 0-1,1-1 1,-1 1-1,-3-2 1,-1-1 28,1 0-1,0 0 1,0-1 0,-8-6-1,-3-3 46,22 17-84,9 7-6,0-2 0,1 0 0,18 7-1,-28-13 7,-1-1-1,1 0 0,-1-1 0,1 1 1,0-1-1,0 0 0,-1-1 1,1 1-1,0-1 0,0 0 1,0-1-1,0 1 0,-1-1 0,1 0 1,0-1-1,7-2 0,5-5-1,0-1-1,0-1 1,-1-1-1,-1 0 1,0-1-1,0-1 0,-1 0 1,16-21-1,10-19 22,41-68-1,-30 41 31,-11 13 13,12-17-61,-45 79-4,-4 12-16,-3 18-11,-2-23 32,-2 101-68,-5 0 0,-24 117 1,31-216 63,0 3 8,0 0 0,0 0 0,-1 0 0,0 0 0,0 0 1,0 0-1,-1-1 0,0 1 0,0-1 0,-8 10 0,10-14-3,0-1-1,0 0 1,0 1 0,-1-1 0,1 0 0,0 0-1,0 1 1,-1-1 0,1 0 0,0 0-1,0-1 1,-1 1 0,1 0 0,0 0-1,0 0 1,-1-1 0,1 1 0,0-1-1,0 1 1,0-1 0,0 1 0,0-1-1,0 0 1,0 0 0,0 1 0,0-1-1,0 0 1,-1-1 0,-26-28 75,26 27-67,-20-31 60,21 33-61,0-1-1,0 0 1,0 1-1,0-1 1,1 0-1,-1 0 1,0 1-1,1-1 1,0 0-1,-1 0 1,1 0-1,0 0 1,0 0-1,0 0 1,0 0-1,0 1 1,1-4-1,1 4 0,0 1 0,0-1 0,0 0 0,0 1 0,0 0 0,0-1 0,0 1 0,0 0 0,1 0 0,-1 0 0,0 0 0,0 1 0,2-1-1,1 1 6,10 1 6,1 1-1,-1 1 1,0 0 0,0 1-1,-1 1 1,1 1-1,-1 0 1,16 10 0,47 21 96,-64-32-340,24 6 689,-12-12-3500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0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5624,'0'0'3368,"1"17"-2936,1 71 182,-12 106 1,-17 63 181,-14 121 1108,36-275 536,5-103-2411,1-26 320,9-46 0,-4 29-163,0 7-45,1 0-1,2 1 0,16-44 1,-17 59-80,0 0-1,2 1 1,0 0 0,1 1 0,1 0 0,1 1-1,14-17 1,-20 28-32,-1 0-1,1 0 1,0 1-1,0-1 1,1 2-1,-1-1 1,1 1 0,0 0-1,0 1 1,1 0-1,14-4 1,-19 6-17,1 0 0,0 1 0,-1 0 0,1-1 0,0 1 0,0 1 0,-1-1 0,1 1 0,0 0 0,-1 0 0,1 0 0,-1 1 0,1-1 0,-1 1 0,1 0 0,-1 1 0,0-1 0,0 1 0,0-1 0,-1 1 0,1 0 0,-1 1 0,5 4 0,-1 1 3,-1 0 0,0 0 0,-1 1 0,0 0 0,-1 0 0,0 0 0,0 0 0,-1 1 1,0-1-1,1 12 0,-1 4 23,-1 0 1,0 0-1,-3 28 1,0-45-23,0-1 0,0 0 0,0 0 0,-1 0 0,0 0 0,-1-1 1,0 1-1,-4 9 0,4-13-2,1 1 0,-1-1 0,-1 0 1,1 0-1,0 0 0,-1 0 0,0-1 0,0 1 1,0-1-1,0 0 0,-1 0 0,1-1 1,-9 5-1,-13 2 112,-49 11 1,15-4 101,57-15-204,0 0 0,0 0 0,0 0 0,0 1 0,0-1 0,0 1 0,0 0 0,-4 4 0,6-6-23,1 1 1,-1-1-1,1 1 0,0 0 1,-1-1-1,1 1 0,-1 0 1,1-1-1,0 1 1,0 0-1,-1-1 0,1 1 1,0 0-1,0-1 0,0 1 1,0 0-1,0 0 0,0-1 1,0 1-1,0 0 1,0 0-1,0-1 0,0 1 1,0 0-1,1-1 0,-1 1 1,0 0-1,0-1 1,1 1-1,-1 0 0,1-1 1,-1 1-1,0 0 0,1-1 1,-1 1-1,1-1 0,-1 1 1,1-1-1,0 1 1,-1-1-1,1 0 0,-1 1 1,1-1-1,0 0 0,0 1 1,9 6-6,0-1-1,0 0 1,1 0 0,0-1 0,0-1-1,0 0 1,1 0 0,-1-1 0,14 2-1,-16-4 5,-1-1-1,1 0 0,0 0 0,0 0 1,0-1-1,0-1 0,0 0 0,-1 0 0,1 0 1,-1-1-1,1 0 0,-1-1 0,8-4 0,14-12 46,-1-1-1,-1-2 1,0-1-1,45-50 0,-22 20 21,16-26 120,-27 30 55,-29 35-61,-8 11 39,-6 17-105,-4 23-15,1 0-1,2 0 1,2 1 0,3 49 0,-1-68-60,1 0 1,1 0-1,0 0 1,7 25-1,-8-42-36,-1-1 1,0 0-1,0 1 1,0-1-1,0 1 1,0-1-1,0 0 1,1 1-1,-1-1 1,0 1-1,0-1 1,1 0-1,-1 1 1,0-1-1,0 0 1,1 1-1,-1-1 0,1 0 1,-1 0-1,0 1 1,1-1-1,-1 0 1,0 0-1,1 1 1,-1-1-1,1 0 1,-1 0-1,1 0 1,-1 0-1,0 0 1,1 0-1,-1 0 1,1 0-1,-1 0 0,1 0 1,-1 0-1,1 0 1,-1 0-1,0 0 1,1 0-1,-1 0 1,1-1-1,-1 1 1,0 0-1,1 0 1,-1 0-1,1-1 1,19-17 50,-17 15-42,120-134 277,-113 125-235,-2-1 0,10-16 0,-13 19-6,1 0 0,0 0 0,1 1 0,0 0 0,0 0 0,9-8 0,-16 17-44,1 0 0,-1-1 1,0 1-1,0 0 0,1 0 1,-1 0-1,0-1 0,0 1 1,1 0-1,-1 0 0,0 0 0,1 0 1,-1 0-1,0 0 0,1 0 1,-1-1-1,0 1 0,1 0 1,-1 0-1,0 0 0,1 0 1,-1 0-1,0 0 0,0 1 1,1-1-1,-1 0 0,0 0 1,1 0-1,-1 0 0,0 0 1,1 0-1,-1 0 0,1 1 1,5 11 43,-1 23-32,-4-30-6,2 22-4,-3-14-2,1-1 0,0 0 0,1 0-1,1 1 1,0-1 0,0-1 0,1 1 0,10 20-1,-12-30 0,0 1-1,-1-1 1,1 0 0,0 0-1,0 0 1,0 0-1,0 0 1,0 0 0,1-1-1,-1 1 1,0-1-1,1 1 1,-1-1 0,1 0-1,0 0 1,-1 0-1,1 0 1,0-1 0,0 1-1,-1-1 1,1 0-1,0 0 1,0 0-1,0 0 1,-1 0 0,1 0-1,0-1 1,0 1-1,0-1 1,-1 0 0,1 0-1,-1 0 1,1 0-1,4-3 1,2-1 7,1-1 0,-1 0 1,0-1-1,0 0 0,-1-1 0,0 1 0,11-15 1,5-11 11,-1-2 1,-2 0-1,-1-1 1,-2-1-1,15-42 1,53-201 85,-60 148-93,-9 35-66,-16 92 44,-3 7 3,-2 10 0,1 15-1,2-1 1,1 1 0,1-1 0,8 46 0,-7-52-7,9 65 4,4 0-1,4 0 0,35 97 1,-51-173-241,9 17 776,-12-25-628,1-1 0,-1 1 0,1-1 0,0 1 0,-1-1 0,1 0 0,-1 1 0,1-1 0,0 0 0,-1 1 1,1-1-1,0 0 0,-1 0 0,1 0 0,0 0 0,-1 1 0,1-1 0,0 0 0,-1 0 0,1 0 0,0 0 0,-1-1 0,1 1 0,0 0 0,-1 0 0,1 0 0,0 0 0,-1-1 0,1 1 0,0 0 1,-1-1-1,1 1 0,-1 0 0,1-1 0,0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0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10544,'0'0'2112,"11"0"-1615,2 0-396,237-6 1384,-197 2-1062,-1-2 1,99-26-1,-136 28-460,-11 4-137,0-1 1,0 0 0,-1 0 0,1 0 0,0-1-1,-1 1 1,1-1 0,-1 0 0,6-3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245 885 11728,'0'0'-55,"-15"13"-65,3-4 109,-17 14 47,-43 45 0,53-47 94,1 1 0,-20 31-1,32-43-17,0 0-1,1 0 1,0 1 0,1-1-1,0 1 1,1 0-1,0 0 1,-2 18 0,4-26-62,1 0 1,0 1 0,0-1-1,1 1 1,-1-1 0,1 0-1,-1 1 1,1-1 0,0 0-1,0 0 1,1 1 0,-1-1-1,1 0 1,-1 0 0,1 0-1,0-1 1,0 1 0,0 0-1,1-1 1,-1 1 0,1-1-1,-1 0 1,1 0 0,0 0-1,0 0 1,0 0 0,3 1-1,-1-1 16,0 0-1,0 0 0,0 0 0,1-1 1,-1 0-1,1 0 0,-1 0 0,1-1 1,-1 0-1,1 0 0,-1 0 0,1-1 1,-1 1-1,1-1 0,-1-1 0,8-2 1,-1-1 25,0-2 1,-1 1 0,0-1-1,0-1 1,0 0 0,-1-1 0,0 0-1,-1 0 1,14-18 0,-4 2 66,-2 0 1,-1-1-1,16-34 0,-12 15-9,-1-2-1,-3 0 1,-2 0 0,-2-2-1,7-61 1,-10 28 34,-5-1-1,-7-112 1,2 156-136,1 22-8,0 0 1,-1 0-1,-1 0 1,-1 1 0,-8-32-1,10 48-35,1-1 0,0 0-1,0 0 1,0 1 0,-1-1 0,1 1-1,0-1 1,-1 0 0,1 1-1,0-1 1,-1 1 0,1-1 0,-1 1-1,1-1 1,-1 1 0,1-1 0,-1 1-1,0-1 1,1 1 0,-1 0 0,1-1-1,-1 1 1,0 0 0,1 0 0,-1-1-1,-1 1 1,1 0-4,0 1 1,1-1-1,-1 0 0,0 1 0,0-1 1,0 1-1,1-1 0,-1 1 1,0-1-1,1 1 0,-1-1 0,0 1 1,1 0-1,-1 0 0,1-1 1,-1 1-1,0 1 0,-3 4-10,1 1-1,0-1 1,-4 13-1,-2 13 0,1 1-1,2 0 1,-3 55 0,6 105-56,4-123 39,8 133-29,-5-173 95,1 0 0,2 0-1,1 0 1,17 45 0,-24-74-33,18 33 140,-19-33-135,1 0 1,0 0 0,-1 0-1,1 0 1,0 0 0,0 0-1,0 0 1,0 0 0,0-1-1,0 1 1,0 0 0,0-1-1,0 1 1,0-1 0,1 1-1,-1-1 1,0 0 0,0 1-1,0-1 1,1 0 0,-1 0-1,0 0 1,0 0-1,0 0 1,1 0 0,-1 0-1,0 0 1,2-1 0,4-2 19,0 0 0,0 0 0,0-1 0,0 0-1,-1-1 1,1 1 0,-1-1 0,0-1 0,7-8 0,5-7 61,21-32 0,-8 10 41,5 2-6,-22 26 30,18-24-1,-31 33-46,-2 15-39,1 14-46,2 1-1,5 35 1,-6-51-19,1 1 0,1-1 0,-1 0 0,1 0 0,1 0 0,0 0-1,0 0 1,0-1 0,1 0 0,7 10 0,-11-16-3,1 0-1,-1 0 1,0 0-1,0 1 1,1-1-1,-1 0 1,1-1-1,-1 1 1,1 0-1,-1 0 1,1-1-1,-1 1 1,1-1-1,-1 1 1,1-1-1,0 1 0,-1-1 1,1 0-1,3 0 1,-2-1 4,0 1 0,0-1 1,0 0-1,-1 0 0,1 0 0,0 0 1,0 0-1,-1-1 0,1 1 0,3-3 1,5-6 27,-1 1 0,0-1 0,16-20 1,-22 24-28,21-27 55,-2-1 0,-1-1-1,-2-1 1,21-49 0,-18 26 54,-3 0-1,16-73 1,5-134 157,-36 226-201,-5 37-61,1 1 1,-1-1-1,0 0 0,0 0 0,0 0 0,-1 1 0,1-1 0,-2-5 0,2 8-10,0 0-1,0 0 1,0 0-1,0 0 1,0 0-1,0 0 0,0-1 1,0 1-1,0 0 1,0 0-1,-1 0 1,1 0-1,0 0 1,0 0-1,0 0 1,0 0-1,0 0 0,0-1 1,0 1-1,-1 0 1,1 0-1,0 0 1,0 0-1,0 0 1,0 0-1,0 0 1,0 0-1,-1 0 0,1 0 1,0 0-1,0 0 1,0 0-1,0 0 1,0 0-1,0 0 1,-1 0-1,1 0 0,0 0 1,0 0-1,0 0 1,0 0-1,0 1 1,0-1-1,-1 0 1,1 0-1,0 0 1,0 0-1,0 0 0,0 0 1,0 0-1,0 1 1,-9 16-15,-51 202-46,42-142 29,-29 122-46,-49 188 13,-32 171 78,126-549-23,-2 8-15,5-14 5,4-8-7,80-131-107,103-222 0,-79 138-51,-28 61 40,125-289-188,-163 345 251,53-137-99,-178 473 176,-34 109 1,-90 348 6,171-584 34,-12 52 13,39-131-92,7-21 39,10-24-2,22-38-14,43-58-1,-66 103 19,6-6-7,0 1 0,1 0 0,0 2-1,28-20 1,-15 11-4,55-44-28,-39 34 27,-2-1 1,-2-3-1,53-60 0,-92 96 13,72-100 0,-66 89 0,0 0 0,-1 0 0,-1 0 0,0-1 0,-1 0 0,0 0 0,2-17 0,-5 29 2,-1 0 0,0-1 0,1 1 0,-1 0 0,0-1 0,0 1 0,0-1 0,0 1 0,0 0-1,0-1 1,0 1 0,-1-1 0,1 1 0,0 0 0,-1-1 0,1 1 0,-1 0 0,1 0 0,-1-1 0,0 1 0,1 0-1,-1 0 1,0 0 0,0 0 0,0 0 0,0 0 0,0 0 0,0 0 0,0 0 0,0 0 0,-1 0 0,1 1-1,0-1 1,0 1 0,-1-1 0,1 1 0,0-1 0,-1 1 0,1 0 0,-2-1 0,0 1 0,0 0 1,0 1-1,0-1 0,0 0 1,1 1-1,-1 0 1,0 0-1,0-1 1,1 2-1,-1-1 0,0 0 1,1 1-1,0-1 1,-1 1-1,1-1 0,0 1 1,-1 0-1,1 0 1,-2 3-1,0 1 1,0 1 0,0 0-1,0 0 1,1 1 0,0-1 0,1 1 0,-1-1-1,1 1 1,1 0 0,0 0 0,0-1-1,0 1 1,1 16 0,2-7 3,-1-1 0,2 1 1,0-1-1,1 0 0,10 27 0,-10-33 12,1-1 0,0 0 0,0 0 0,1 0-1,0-1 1,0 0 0,1 0 0,12 11 0,-16-16-11,0 0 1,0-1-1,0 0 0,0 0 0,0 0 1,0 0-1,1 0 0,-1-1 0,0 1 1,1-1-1,0 0 0,-1 0 0,1-1 1,0 1-1,-1 0 0,1-1 0,0 0 1,-1 0-1,1 0 0,0-1 0,0 1 1,-1-1-1,1 0 0,-1 0 0,1 0 1,-1 0-1,5-3 0,8-6 38,-1-1 0,0 0 0,-1-1-1,0 0 1,22-28 0,53-79 127,-57 75-106,-13 18 5,30-52 0,-46 71-54,0 1 0,1-1 0,0 1 0,1 0-1,-1 0 1,1 1 0,11-11 0,-15 19-4,1 0 0,-1 0 0,0 1 0,0-1-1,0 0 1,0 0 0,0 1 0,-1 4 0,3 9 19,1 14 26,1-1 1,9 32-1,-10-52-48,-1 0 1,2 0-1,-1 0 1,1-1-1,1 0 1,0 0-1,0 0 1,0 0-1,14 12 1,-14-15 0,1 0 0,-1 0 0,1-1 0,0 0-1,0-1 1,1 0 0,-1 0 0,1 0 0,13 4 0,-14-7-1,-1 0-1,1 0 1,0 0-1,-1-1 1,1 0-1,0 0 1,0-1-1,-1 0 1,1 0 0,0-1-1,-1 1 1,12-6-1,-7 2 0,0-1 0,-1 0-1,1 0 1,-1-2 0,-1 1 0,1-1-1,-1 0 1,-1-1 0,0 0-1,10-13 1,-3 1 24,-1-1 0,-1 0-1,20-46 1,-32 66-30,-1 0-1,1 0 1,0 0-1,-1 0 1,1-1-1,-1 1 1,0 0-1,0 0 1,0-1-1,0 1 1,0-3-1,0 5-1,0 0 0,0-1 0,0 1 0,-1 0 0,1-1 0,0 1 0,0 0 0,0 0 0,0-1 0,-1 1 0,1 0-1,0 0 1,0-1 0,0 1 0,-1 0 0,1 0 0,0-1 0,0 1 0,-1 0 0,1 0 0,0 0 0,-1 0 0,1 0 0,0-1-1,-1 1 1,1 0 0,0 0 0,0 0 0,-1 0 0,0 0 2,-1 0 0,1 1 0,0-1-1,0 0 1,-1 1 0,1-1 0,0 1 0,0-1-1,0 1 1,0 0 0,0-1 0,-2 2 0,-6 6 10,0 0 0,0 0 0,1 1 0,0 0 0,1 0 0,0 1 0,-11 19 0,14-22-13,1-1 1,0 0-1,1 1 0,-1-1 1,1 1-1,0 0 0,1 0 1,0 0-1,0 0 0,0 0 1,1 0-1,0 0 0,0 0 1,3 14-1,-2-19 1,0 0 0,-1 1 0,1-1-1,0 0 1,0 0 0,0 0 0,1 0 0,-1 0 0,0 0 0,1 0 0,-1 0 0,1 0-1,0 0 1,-1-1 0,1 1 0,0-1 0,0 0 0,0 1 0,0-1 0,1 0-1,-1 0 1,0 0 0,0 0 0,1-1 0,-1 1 0,0-1 0,1 1 0,-1-1-1,0 0 1,1 0 0,-1 0 0,1 0 0,-1 0 0,4-1 0,3-1 10,1 0 1,-1-1 0,0 0-1,0 0 1,0-1 0,0-1-1,11-6 1,22-18 54,42-36 0,-14 9 66,-68 54-127,-1 1 0,0 0 0,0 0-1,1 1 1,-1-1 0,1 0 0,-1 0 0,1 1 0,-1-1 0,1 1-1,-1-1 1,1 1 0,-1-1 0,1 1 0,0 0 0,2 0 0,-3 0-2,0 1-1,0-1 1,0 0 0,-1 1 0,1-1 0,0 1 0,0-1 0,-1 1 0,1-1 0,0 1 0,-1-1 0,1 1 0,-1 0-1,1-1 1,-1 1 0,1 0 0,-1 0 0,1-1 0,-1 1 0,0 0 0,1 0 0,-1 1 0,1 4 6,0-1 1,0 1 0,0 0-1,-1 0 1,0 0-1,0 0 1,-2 8 0,-2 5 11,-3 21 79,7-38-90,-1 0-1,1 0 1,0-1 0,0 1 0,0 0-1,1 0 1,-1 0 0,0-1-1,1 1 1,-1 0 0,1 0 0,-1-1-1,1 1 1,0 0 0,0-1 0,2 4-1,-3-5-5,1 0 0,-1 1 0,1-1-1,0 0 1,-1 0 0,1 1 0,0-1 0,-1 0 0,1 0-1,0 0 1,-1 0 0,1 0 0,0 0 0,-1 0-1,1 0 1,0 0 0,-1 0 0,1 0 0,-1 0-1,1-1 1,0 1 0,-1 0 0,1 0 0,1-1-1,15-10 49,-15 10-47,27-21 63,32-28 0,-43 32-20,1 2-1,1 0 0,0 2 0,41-23 0,-60 37-45,0-1 0,0 1 1,-1 0-1,1 0 0,0-1 0,0 1 0,-1 0 0,1 0 0,0 0 0,0 0 0,0 0 0,0 0 1,-1 0-1,1 0 0,0 0 0,0 0 0,-1 0 0,1 1 0,0-1 0,0 0 0,0 1 0,-1-1 1,1 0-1,0 1 0,-1-1 0,1 1 0,0-1 0,-1 1 0,1-1 0,-1 1 0,1 0 0,-1-1 1,1 1-1,-1 0 0,1-1 0,-1 1 0,0 0 0,1-1 0,-1 1 0,0 0 0,0 0 0,1 0 1,-1-1-1,0 1 0,0 0 0,0 0 0,0 0 0,1 8 11,0-1 0,0 1 0,-2 13 0,1-14 4,0 1-14,0 3 17,0 0-1,0 0 0,1-1 0,1 1 1,4 18-1,-5-28-16,0 0 0,0 0 0,-1 0 0,1 0 0,1 0 0,-1 0 0,0 0 1,0 0-1,1-1 0,-1 1 0,1-1 0,-1 1 0,1-1 0,-1 1 0,1-1 0,0 0 0,0 0 0,0 0 0,0 0 0,0 0 0,0 0 0,0-1 1,0 1-1,0-1 0,0 1 0,0-1 0,0 0 0,1 0 0,-1 0 0,0 0 0,0 0 0,0 0 0,0 0 0,1-1 0,-1 1 0,0-1 1,4-1-1,4-2 1,1-1-1,0 0 1,-1-1 0,0 1 0,0-2 0,0 0 0,-1 0 0,0 0 0,0-1 0,-1-1 0,9-11 0,11-16 25,35-60 0,-54 82-25,15-25 16,-2-2 0,-2 0 0,-2-1 1,-2-1-1,-1-1 0,14-75 0,-18 64-6,-4 21 38,5-46 1,-13 68-28,-2 13 1,-6 20 15,-1 18-24,1 1 0,3-1 0,1 1 0,2 1 0,1-1 0,2 0 0,3 1 0,9 56 0,-2-37 11,-4-16-17,2-1 0,2 0-1,25 66 1,-35-107-132,16 33-5,-8-22-3442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0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12760,'0'0'1520,"90"8"-1136,-42 1 0,6-3-88,7 0 16,-5 1-40,-12-1 8,-12 0-88,-13-4-9,-11-2-87,-4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0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9744,'0'0'1160,"102"-40"-1440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8.7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12864,'0'0'3097,"11"1"-2531,53 6 53,-55-5-490,-1 0-1,1 0 1,-1 1-1,0 0 1,1 0 0,13 9-1,0 5 583,-1 1 1,0 1-1,-2 1 0,0 0 0,-1 2 0,24 38 1,-37-52-287,0-2 0,0 1 0,1-1 0,-1 1 0,9 5 0,-2-16-336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1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0 375 4912,'0'0'2969,"12"-4"-2578,-4 2-339,18-7 241,1-1 1,-1 0 0,26-17-1,-16 4 456,54-46 0,-74 54-422,0 0 1,-2-1-1,1-1 1,-2 0-1,14-23 1,-24 35-213,0-1 1,0 0-1,-1 0 1,0 0-1,0 0 0,-1 0 1,0 0-1,1-7 1,-2 11-88,0 1 1,0-1 0,1 1 0,-1-1-1,0 1 1,-1-1 0,1 1-1,0 0 1,0-1 0,-1 1 0,1-1-1,-1 1 1,1 0 0,-1-1-1,1 1 1,-1 0 0,0 0 0,0-1-1,0 1 1,1 0 0,-1 0-1,0 0 1,0 0 0,-1 0-1,1 0 1,0 0 0,0 1 0,0-1-1,-1 0 1,1 1 0,0-1-1,-1 0 1,1 1 0,0 0 0,-1-1-1,1 1 1,-1 0 0,1 0-1,0 0 1,-3 0 0,-2 0 15,0 1 0,1 0 1,-1 0-1,1 0 0,-1 0 0,1 1 1,0 0-1,-1 0 0,1 1 0,0 0 1,1 0-1,-9 6 0,-2 3 43,0 1 0,-15 19-1,28-30-74,-6 7 33,1 0 1,0 1-1,0 0 1,1 0 0,1 1-1,0-1 1,0 1 0,1 1-1,0-1 1,-3 20-1,5-25-5,1 1 0,0-1-1,1 0 1,0 1 0,0-1-1,0 0 1,0 0 0,1 1-1,0-1 1,1 0 0,-1 0-1,1 0 1,0 0 0,1 0-1,0 0 1,-1-1 0,2 1-1,-1-1 1,1 0 0,-1 0-1,10 8 1,-11-11-11,1 0-1,-1 0 1,1 0-1,0 0 1,-1-1-1,1 0 1,0 1-1,0-1 1,0 0 0,0 0-1,0-1 1,1 1-1,-1-1 1,5 1-1,-2-1 19,0-1-1,-1 1 1,1-1-1,-1-1 0,1 1 1,-1-1-1,9-4 1,4-3 91,0-2-1,-1 0 1,25-21 0,-35 27-101,57-50 319,27-21 136,-78 66-342,2 1-1,-1 0 1,1 0-1,28-10 1,-42 19-135,0-1-1,0 1 1,0-1 0,0 1-1,1-1 1,-1 1-1,0-1 1,0 1 0,0 0-1,1 0 1,-1 0 0,0 0-1,0 0 1,0 0 0,1 0-1,-1 0 1,0 0-1,0 0 1,0 1 0,1-1-1,-1 0 1,0 1 0,0-1-1,0 1 1,0 0-1,0-1 1,0 1 0,0 0-1,0-1 1,0 1 0,0 0-1,0 0 1,-1 0-1,1 0 1,0 0 0,-1 0-1,1 0 1,0 0 0,-1 0-1,1 0 1,-1 0 0,0 1-1,1-1 1,-1 1-1,1 7 28,0-1 0,-1 0-1,0 1 1,0-1-1,-2 11 1,0-5-14,-2 29 237,-12 46 1,16-88-251,0 0 1,-1-1 0,1 1-1,0 0 1,0-1 0,0 1 0,0 0-1,0-1 1,0 1 0,0 0-1,0 0 1,0-1 0,0 1 0,0 0-1,0-1 1,1 1 0,-1 0-1,0-1 1,1 2 0,-1-2-6,1 0 0,-1 0 0,0 0 0,1 0 1,-1 0-1,0 0 0,1 0 0,-1 1 0,0-1 0,1 0 0,-1 0 1,1-1-1,-1 1 0,0 0 0,1 0 0,-1 0 0,0 0 1,1 0-1,-1 0 0,1 0 0,-1-1 0,0 1 0,0 0 1,1-1-1,25-20 226,-23 18-239,59-56 195,-27 22-75,2 2 1,2 2-1,63-42 0,-101 74-110,0 0 0,0 1 0,0-1-1,0 1 1,0-1 0,0 1 0,1-1 0,-1 1-1,0-1 1,0 1 0,0 0 0,1 0-1,-1 0 1,0 0 0,0 0 0,0 0 0,1 0-1,-1 0 1,0 0 0,3 1 0,-3 0-2,0 0 0,0-1 0,0 1 0,-1 0 0,1 0 1,0 0-1,0 0 0,0 0 0,-1 0 0,1 0 0,-1 0 0,1 0 1,-1 0-1,1 0 0,-1 0 0,1 1 0,-1 1 0,2 7 11,-1 0 0,-1 0 0,1 0 0,-3 13 0,2-8-8,0-1 4,1 48 43,0-56-46,0 0-1,0 0 1,0 0 0,1 0-1,-1 0 1,1-1-1,5 11 1,-5-14-4,0 0 0,0 1-1,0-1 1,0 0 0,1 0 0,-1 0 0,1 0 0,-1 0 0,1 0-1,-1-1 1,1 1 0,0-1 0,0 0 0,0 0 0,0 0 0,0 0-1,0 0 1,0-1 0,0 1 0,0-1 0,0 0 0,0 0 0,0 0-1,0-1 1,6 0 0,0-1 0,0 0 0,-1 0 0,1-1 0,0 0 0,-1 0 0,0-1-1,11-6 1,-7 2 6,-1 0 0,0 0 0,-1-1 0,0 0 0,0 0 0,-1-1 0,0-1 0,-1 0 0,0 0 0,-1 0 0,12-25 0,-18 34-5,0 0-1,-1 0 1,1 0-1,0 1 1,-1-1-1,0 0 1,1 0-1,-1 0 1,0 0-1,0 0 1,0 0-1,0 0 1,0 0-1,0 0 1,-1 0-1,1 1 1,-1-1-1,1 0 1,-1 0-1,0 0 1,-1-2-1,1 4-1,1-1-1,-1 1 0,1-1 1,-1 1-1,1 0 0,-1-1 0,0 1 1,1 0-1,-1-1 0,1 1 1,-1 0-1,0 0 0,1 0 0,-1 0 1,0 0-1,0 0 0,1 0 0,-1 0 1,0 0-1,1 0 0,-1 0 1,0 0-1,-2 1 1,1 0 0,0 0 0,-1 0 0,1 0 0,0 0 0,0 1 0,0-1 0,0 1 1,-2 1-1,-4 4 2,0 1 0,1 1 0,0-1 0,1 1 1,-1 0-1,2 1 0,-1-1 0,-3 12 0,2-3 3,0 0 0,1 1 0,-6 34-1,11-46-7,0 0 1,1 1-1,0-1 0,0 1 0,1-1 0,-1 1 1,1-1-1,1 1 0,0-1 0,3 9 0,-4-13 0,1 0-1,-1 0 1,1 0-1,-1 0 0,1 0 1,0 0-1,0 0 1,1-1-1,-1 1 1,1-1-1,-1 0 1,1 1-1,0-1 0,-1 0 1,1-1-1,0 1 1,0 0-1,1-1 1,-1 0-1,0 0 1,0 0-1,1 0 0,-1 0 1,4 0-1,1-1 6,-1 0-1,1 0 1,0-1 0,0 0-1,-1 0 1,1-1-1,-1 0 1,1 0-1,-1 0 1,14-8 0,2-3 8,39-29 0,-39 26-10,61-50 32,7-5 22,-77 61-47,1 1 0,0 0 0,0 1 0,25-8 0,-39 15-9,0 1 0,1 0 1,-1 0-1,0 0 0,0 0 0,0-1 1,0 2-1,0-1 0,0 0 0,1 0 1,-1 0-1,0 0 0,0 1 0,0-1 1,0 0-1,0 1 0,0-1 0,0 1 1,0 0-1,0-1 0,0 1 0,0 0 1,0-1-1,0 1 0,-1 0 0,1 0 1,0 0-1,0 0 0,-1-1 0,1 1 0,-1 0 1,1 0-1,-1 1 0,1-1 0,-1 0 1,1 2-1,2 6 12,0 0 1,-1 1-1,2 14 0,-2-8-10,-1-12-3,0 0-1,0 0 1,0 0-1,1 0 1,-1 0 0,1 0-1,0 0 1,0 0-1,1-1 1,-1 1 0,1-1-1,0 0 1,0 1-1,0-1 1,6 4 0,-4-3 0,1-1 1,-1 0-1,1 0 0,0-1 1,0 0-1,0 0 0,0 0 1,0-1-1,12 2 1,-4-2-1,0-1 1,-1 0 0,1-1 0,0-1-1,0 0 1,-1-1 0,0 0 0,1-1-1,16-7 1,10-10 18,-1-2 1,-1-1-1,-1-3 0,-1 0 0,36-37 1,-62 49-7,-11 12-8,-8 8-4,-9 9-8,2 1 0,0 0-1,1 1 1,-16 21 0,22-26 0,1 0 1,0 1 0,1 0 0,1 1 0,0 0-1,1 0 1,-7 22 0,11-30-1,0-1 0,0 1-1,1-1 1,-1 1 0,1-1 0,0 1 0,1-1 0,-1 1 0,1 0-1,-1-1 1,3 5 0,-3-8 4,1 1 0,0-1 0,0 0 0,-1 0 0,1 0 0,0 0 0,0 1 0,0-1 0,0-1 0,0 1 0,1 0 0,-1 0 0,0 0 0,0 0 0,1-1 0,-1 1 0,0-1 0,1 1 0,-1-1 0,0 1 0,1-1 0,-1 0 0,1 0 0,-1 0 0,0 0-1,1 0 1,-1 0 0,1 0 0,-1 0 0,1 0 0,-1-1 0,0 1 0,1-1 0,-1 1 0,3-2 0,2 0 4,-1 0 0,1-1 0,0 0 0,-1 0 0,0 0 0,1-1 0,-2 1 0,1-1 0,0 0 0,-1-1 0,7-7 0,2-5 27,-1-1 1,10-19-1,17-25 150,-35 60-97,-2 9-25,-3 21 2,-6 37-14,-46 170 58,39-186-69,-3 0 1,-39 78-1,45-106-4,-25 33 0,31-47-11,0-1 0,-1 1 1,0-1-1,0 0 0,-1 0 1,0-1-1,0 0 0,-8 5 1,14-9-18,0-1 0,0 1 0,0-1 0,0 1 1,0-1-1,-1 1 0,1-1 0,0 1 0,0-1 1,0 0-1,-1 0 0,1 0 0,0 0 0,0 0 1,-1 0-1,1 0 0,0 0 0,0 0 1,-1-1-1,1 1 0,0 0 0,-2-2 0,2 2 2,0-1 0,0 0 1,0 0-1,0 0 0,1-1 0,-1 1 0,0 0 0,1 0 0,-1 0 0,1 0 0,-1-1 0,1 1 0,0 0 0,-1 0 0,1-1 0,0 1 0,0-2 0,0-4 8,0 1 0,0-1-1,1 1 1,0 0 0,0-1-1,0 1 1,3-8 0,4-2-21,0 1 1,0 0 0,2 0-1,0 0 1,0 1-1,1 1 1,1 0 0,15-13-1,17-12-50,55-35 0,-33 25 36,4-5 60,-2-3 1,-3-2 0,63-74-1,8-40 419,-111 143-240,-26 43-10,-5 10-124,-22 65 122,25-77-161,1 1 1,0-1 0,1 0 0,0 1 0,2 19 0,-1-32-41,0 1 0,0-1-1,0 0 1,0 1 0,0-1 0,0 0 0,0 1 0,0-1 0,0 0 0,0 0 0,1 1-1,-1-1 1,0 0 0,0 1 0,0-1 0,0 0 0,1 0 0,-1 1 0,0-1-1,0 0 1,1 0 0,-1 1 0,0-1 0,1 0 0,-1 0 0,0 0 0,0 0-1,1 1 1,-1-1 0,0 0 0,1 0 0,-1 0 0,0 0 0,1 0 0,-1 0-1,1 0 1,16-5 61,15-16 15,-31 20-73,76-48 216,-29 21-117,-43 24-88,0 1-1,0 0 0,0 0 0,1 0 0,0 1 0,-1 0 0,1 0 0,0 1 0,0-1 0,7 1 0,-12 0-10,1 2-1,0-1 1,-1 0 0,1 0-1,0 0 1,-1 1 0,1-1 0,0 1-1,-1 0 1,1-1 0,-1 1-1,1 0 1,-1 0 0,1 0 0,1 2-1,-1-1 0,0 0 0,0 0-1,-1 0 1,1 1-1,-1-1 1,0 0 0,0 1-1,0-1 1,0 1 0,0 0-1,0-1 1,0 5-1,1 8 11,-1 1 0,0-1-1,-1 1 1,-1-1-1,0 0 1,-6 26 0,-30 92 29,29-108-35,-4 14 9,-29 59 0,32-80 6,-1-1 1,-1 1-1,0-2 0,-1 0 0,-19 20 1,29-34-18,1 0 1,-1-1 0,0 1-1,0-1 1,1 1 0,-1-1-1,-1 0 1,1 1 0,0-1-1,0 0 1,0 0 0,-1-1-1,-3 2 1,5-2-5,0 0 1,1-1 0,-1 1-1,0 0 1,0 0 0,0-1-1,0 1 1,1-1-1,-1 1 1,0-1 0,0 1-1,1-1 1,-1 1-1,0-1 1,1 0 0,-1 1-1,0-1 1,1 0 0,-1 1-1,1-1 1,0 0-1,-1 0 1,1 0 0,-1 1-1,1-1 1,0 0 0,0 0-1,-1 0 1,1 0-1,0 0 1,0 0 0,0 0-1,0 1 1,0-1 0,1-2-1,-2-6 9,1-1-1,1 1 1,-1-1-1,2 1 1,-1 0-1,1 0 0,1-1 1,0 1-1,0 0 1,1 1-1,0-1 1,0 1-1,1-1 1,0 1-1,0 1 1,1-1-1,8-7 1,-4 4-15,1 0 1,0 1 0,1 1 0,0 0-1,1 0 1,0 1 0,0 1-1,0 0 1,1 1 0,16-5-1,-17 8-53,1 0 0,-1 1 0,1 1 0,0 0 0,0 1 0,19 2 0,10 3-3793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1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5624,'0'0'3250,"-3"11"-2504,-82 461 2744,27 13-1854,47-403-1249,4-26 843,-1 64 0,23-148-464,1-17-511,-2 5-23,29-57 0,-36 84-189,60-100 173,-59 102-187,0 0 0,1 1 0,-1 0-1,2 1 1,0 0 0,0 0 0,18-11-1,-26 18-17,0 1-1,0 0 0,1-1 0,-1 1 1,0 0-1,1 0 0,-1 1 1,1-1-1,-1 0 0,1 1 0,-1 0 1,1-1-1,-1 1 0,1 0 0,-1 0 1,1 0-1,-1 1 0,1-1 0,-1 1 1,5 1-1,-4-1-2,-1 1 1,1 0-1,0 0 0,-1 0 1,1 0-1,-1 0 0,0 1 1,0-1-1,0 1 0,0-1 1,0 1-1,0 0 1,-1 0-1,2 3 0,3 9 25,-1 1-1,-1 0 1,0 1 0,3 29-1,-3-1 35,-3-27-8,1 0 1,0-1 0,1 1-1,1-1 1,1 0 0,6 17-1,-9-31-43,-1 0-1,1 0 1,0 0-1,0-1 0,0 1 1,0-1-1,0 0 1,1 1-1,-1-1 0,1 0 1,-1 0-1,1-1 1,0 1-1,0 0 0,-1-1 1,1 0-1,0 0 1,1 0-1,-1 0 0,0 0 1,0 0-1,0-1 1,0 1-1,1-1 0,-1 0 1,0 0-1,0-1 1,1 1-1,-1 0 0,4-2 1,11-2 19,-1-1-1,0-1 1,0 0 0,19-11-1,-27 13-15,45-24 88,-1-1 1,-1-3 0,69-56-1,-97 68-5,-2 0 0,0-2 0,32-41 0,-54 63-95,1-1-1,-1 0 0,1 1 1,0-1-1,-1 0 1,0 0-1,1 1 0,-1-1 1,1 0-1,-1 0 0,0 0 1,1 0-1,-1 0 1,0 1-1,0-1 0,0-1 1,0 2-4,0-1 0,-1 1 1,1 0-1,0 0 0,0 0 1,-1 0-1,1-1 0,0 1 1,-1 0-1,1 0 1,0 0-1,-1 0 0,1 0 1,0 0-1,-1 0 0,1 0 1,0 0-1,-1 0 0,1 0 1,0 0-1,-1 0 0,1 0 1,0 0-1,-1 1 0,1-1 1,0 0-1,-1 0 0,-30 16 54,8 1-36,1 1 0,0 0 1,2 2-1,0 1 0,1 0 0,1 1 0,1 1 0,-27 49 1,39-64-3,1 1-1,0 0 1,1-1 0,0 1 0,0 1 0,-2 14 0,4-20-1,1 0 0,0 0 0,0 1 0,0-1 0,0 0 0,0 0 0,1 0 0,0 1 0,0-1 0,0 0 0,1 0 0,-1 0 0,1-1 0,0 1 0,0 0 0,5 6 0,-6-8-9,1-1 0,-1 1 0,1-1 0,-1 0 0,1 0 0,-1 0 0,1 0 0,0 0 0,0 0 0,-1 0-1,1 0 1,0 0 0,0-1 0,0 1 0,0-1 0,0 0 0,0 1 0,0-1 0,0 0 0,0 0 0,0 0 0,0-1-1,-1 1 1,1 0 0,0-1 0,0 1 0,0-1 0,0 0 0,0 1 0,0-1 0,-1 0 0,4-2 0,4-2 21,-1-1 1,1-1 0,-1 1 0,12-13-1,-5 1 21,-1 1 0,-1-2 0,0 0 0,-2 0 0,17-37 0,15-27 245,-40 84-186,0 8-69,0 13-10,1 18 15,2-1 0,2 0-1,22 66 1,-29-101-41,1 1 0,0-1 0,0 0 0,1 0 0,-1 0 0,1 0 0,3 4 0,-5-8-1,0 1 0,-1 0 0,1 0 0,0-1 0,0 1 0,0-1 0,0 1 0,0 0 0,0-1 0,0 0 0,0 1 0,0-1 0,0 0 0,0 1 0,0-1 0,0 0 0,0 0 0,1 0 0,-1 0 0,0 0 1,0 0-1,0 0 0,0 0 0,0-1 0,0 1 0,0 0 0,0-1 0,0 1 0,0 0 0,0-1 0,0 0 0,0 1 0,0-1 0,0 1 0,1-3 0,14-11 40,-1 0-1,-1-1 0,0-1 1,18-28-1,40-75 204,-68 111-209,8-14 57,-11 21-90,-1 1 1,0-1-1,1 1 1,-1-1 0,0 0-1,1 1 1,-1 0-1,1-1 1,-1 1 0,1-1-1,-1 1 1,1-1-1,-1 1 1,1 0 0,-1 0-1,1-1 1,0 1 0,-1 0-1,1 0 1,0-1-1,-1 1 1,1 0 0,-1 0-1,1 0 1,0 0-1,-1 0 1,2 0 0,-2 1-1,1-1 1,0 1-1,-1-1 1,1 1-1,-1 0 1,1-1-1,-1 1 1,1 0 0,-1-1-1,0 1 1,1 0-1,-1 0 1,0 0-1,1-1 1,-1 1 0,0 0-1,0 0 1,0 0-1,0-1 1,0 1-1,0 1 1,0 23 24,-1-18-13,1 5 5,0 12 47,0 0 0,2 0 0,0 0 0,9 38 0,-10-61-61,-1 1 1,0-1 0,1 0 0,-1 1 0,1-1-1,-1 0 1,1 0 0,0 1 0,-1-1 0,1 0-1,0 0 1,0 0 0,0 0 0,0 0 0,0 0-1,0 0 1,0 0 0,2 1 0,-2-2-2,0 0 0,0 1 0,0-1 0,0 0 0,0 0 0,0 0 0,0 0 0,0-1 0,-1 1 0,1 0 0,0 0 0,0 0 0,0-1 0,0 1 0,0-1 0,-1 1 0,1 0 0,0-1 0,0 1 0,0-1 1,0 0-1,4-4 20,-1 1-1,1-1 1,-1 0 0,0 0 0,-1-1 0,5-7 0,21-46 147,-19 36-71,1 1 1,21-32-1,-31 52-99,0 1 0,0-1 0,0 1 0,0-1 0,0 1 0,1-1 0,-1 1 0,0 0 1,1 0-1,-1 0 0,1-1 0,-1 1 0,1 1 0,-1-1 0,1 0 0,0 0 0,0 1 0,-1-1 0,1 1 0,0-1 0,0 1 0,-1 0 0,1-1 0,0 1 0,0 0 0,0 0 0,0 1 0,-1-1 0,1 0 0,0 1 0,0-1 0,-1 1 0,1-1 0,0 1 0,0 0 0,2 1 1,44 26 5,-32-17-24,0-1 0,1-1 0,0-1 0,1 0 1,19 5-1,-33-12 15,1 1 0,0-2 1,0 1-1,-1-1 1,1 0-1,0 0 0,0 0 1,0 0-1,-1-1 0,1 0 1,0 0-1,-1 0 0,1-1 1,-1 1-1,1-1 1,-1 0-1,0 0 0,1-1 1,-1 1-1,-1-1 0,1 0 1,0 0-1,-1 0 0,1-1 1,3-4-1,-2 1 10,0 0-1,0 0 1,-1-1-1,0 0 1,0 0-1,-1 0 1,3-11-1,12-59 70,-17 71-58,0 0 0,-1-1 0,1 1 0,-2-8 0,1 14-16,0 0-1,0-1 0,-1 1 1,1 0-1,0 0 1,-1-1-1,1 1 1,-1 0-1,1 0 0,-1 0 1,0 0-1,-1-2 1,2 2-4,-1 1 0,1-1 1,-1 1-1,0 0 0,1-1 0,-1 1 1,1 0-1,-1 0 0,0-1 0,1 1 1,-1 0-1,0 0 0,1 0 0,-1 0 1,0 0-1,1 0 0,-1 0 0,0 0 1,1 0-1,-1 0 0,0 0 0,1 1 1,-1-1-1,1 0 0,-1 0 0,-1 1 0,-1 1 2,1 0-1,-1 0 0,0 0 1,1 0-1,-1 1 0,1-1 0,0 1 1,0 0-1,0-1 0,0 1 0,0 0 1,-2 5-1,-15 40 17,17-39-16,0 0 0,0 0 0,1 0 0,0 0 0,1 0 0,-1 0-1,2 0 1,0 1 0,0-1 0,0 0 0,1 0 0,1-1 0,-1 1 0,1 0 0,6 10 0,-5-12 6,0 0 0,0-1 0,1 0 0,0 1 0,0-1 0,0-1 0,1 1 0,0-1 0,0 0 0,1 0 0,-1-1 0,1 0 0,0 0 0,0-1 0,0 1 0,1-2 0,-1 1 0,9 1 0,-5-2 33,0 0-1,1-1 1,-1 0-1,0-1 1,1 0-1,-1-1 1,1 0-1,18-5 1,-6-1-1353,-1 0 1,39-19-1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1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0 520 8032,'0'0'4136,"13"1"-3228,41 2-111,-50-3-704,0-1 0,0 1 1,0-1-1,0 0 0,0 0 0,0 0 1,0 0-1,-1-1 0,1 1 0,0-1 1,-1 0-1,1 0 0,-1-1 0,0 1 1,1-1-1,-1 1 0,0-1 0,5-6 1,-1-2 77,1 0 0,-2 0 0,1-1 0,4-13 0,-7 16-45,55-151 1084,-7 15-335,-42 114-648,-9 25-135,1 0 0,-1 1 0,1-1-1,0 1 1,1-1 0,0 1 0,-1 0 0,2-1 0,-1 2 0,0-1 0,7-6 0,-10 10-81,1 1-1,-1 0 1,0 0 0,1 0 0,-1 0 0,0 0 0,1-1-1,-1 1 1,1 0 0,-1 0 0,0 0 0,1 0 0,-1 0-1,0 0 1,1 0 0,-1 0 0,1 1 0,-1-1 0,0 0-1,1 0 1,-1 0 0,0 0 0,1 0 0,-1 1 0,0-1-1,1 0 1,-1 0 0,0 0 0,0 1 0,1-1 0,-1 0-1,0 0 1,0 1 0,1-1 0,-1 0 0,0 1 0,0 0-1,7 13 116,-1 11-22,-2 0 1,3 45-1,-3-15-9,1-11 30,-2 0 1,-2 0-1,-6 67 0,3-105-99,1 0 0,-1 0-1,0-1 1,0 1-1,0-1 1,-1 0-1,0 0 1,0 0 0,0 0-1,-1 0 1,1 0-1,-1-1 1,0 0 0,-1 0-1,-4 4 1,6-5 0,0-1 1,-1 1-1,1-1 1,-1 0-1,1 0 1,-1 0 0,0-1-1,1 1 1,-1-1-1,0 0 1,0 0-1,0 0 1,0-1-1,0 1 1,0-1-1,0 0 1,0 0 0,0-1-1,0 1 1,0-1-1,0 0 1,-7-2-1,10 3-10,0 0-1,0-1 1,1 1 0,-1-1-1,0 1 1,0-1-1,0 1 1,0-1-1,1 0 1,-1 1 0,0-1-1,0 0 1,1 1-1,-1-1 1,0-2 0,1 3-12,-1 0 1,1-1 0,0 1-1,0-1 1,0 1-1,0-1 1,0 1 0,0-1-1,0 1 1,0-1 0,1 1-1,-1-1 1,0 1 0,0-1-1,0 1 1,0 0 0,1-1-1,-1 1 1,0-1 0,0 1-1,1 0 1,-1-1 0,1 0-1,3-2-2,0 0 0,0 0 1,0 0-1,0 0 0,6-2 0,3-2-4,14-11 4,20-14 16,1 3 1,79-36 0,13 11 42,-43 18 19,99-52 0,-170 74-55,0 2 0,53-17 0,-54 17-11,-23 11-12,1-1 0,0 1-1,0-1 1,0 1-1,0 0 1,0 0 0,0 0-1,5 0 1,-8 1 0,1 0 0,-1 0 0,0 0 0,0 0 0,0 0 0,0 0 0,1 0-1,-1 0 1,0 0 0,0 0 0,0 1 0,0-1 0,0 0 0,1 0 0,-1 0 0,0 0 0,0 0 0,0 0 0,0 1 0,0-1 0,0 0 0,0 0 0,0 0-1,0 0 1,0 1 0,1-1 0,-1 0 0,0 0 0,0 0 0,0 0 0,0 1 0,0-1 0,0 0 0,0 0 0,0 0 0,0 0 0,0 1 0,-1-1 0,1 0-1,0 0 1,0 0 0,0 0 0,0 1 0,0-1 0,0 0 0,0 0 0,0 0 0,0 0 0,0 0 0,-1 1 0,1-1 0,0 0 0,0 0 0,0 0 0,-12 17 61,-20 16 16,-32 19 34,-16 15-15,75-63-93,-21 20 61,-30 38 0,49-53-48,0 1-1,0-1 0,1 1 1,1 1-1,0-1 0,0 1 1,1 0-1,-3 14 0,6-23-13,0 0 0,1 0-1,-1 0 1,1 0 0,0 0-1,-1 0 1,1 0-1,0 0 1,1 0 0,-1 0-1,0 0 1,0 0 0,1 0-1,-1 0 1,1 0 0,0 0-1,-1 0 1,1 0 0,0 0-1,0-1 1,0 1 0,1 0-1,-1-1 1,0 1 0,1-1-1,-1 1 1,0-1 0,1 1-1,0-1 1,-1 0 0,1 0-1,0 0 1,0 0 0,0 0-1,-1 0 1,1-1-1,0 1 1,0 0 0,0-1-1,0 0 1,0 1 0,0-1-1,0 0 1,0 0 0,0 0-1,1 0 1,-1-1 0,0 1-1,2-1 1,3-1 3,1 0-1,-1 0 1,0-1 0,0 0-1,0 0 1,0-1-1,0 0 1,-1 0 0,0-1-1,0 0 1,0 0 0,0 0-1,-1 0 1,0-1 0,9-13-1,-2 2 23,-1-1 1,-1 0-1,0 0 0,12-36 0,-14 30 36,-2 0-1,0-1 1,-1 1 0,-2-1-1,1-27 1,-4 74 6,1 1 1,2-1-1,0 1 0,9 30 0,-9-43-61,0 0-1,1-1 1,0 0-1,1 0 0,8 13 1,-10-18-1,0 0 0,1 1 0,0-1 0,-1-1-1,1 1 1,1-1 0,-1 1 0,0-1 0,1 0 0,0-1 0,6 3 0,-9-4-7,0-1 1,1 1-1,-1-1 0,0 1 1,1-1-1,-1 0 0,1 0 1,-1-1-1,0 1 0,1 0 1,-1-1-1,1 1 0,-1-1 1,0 0-1,0 0 0,1 0 1,-1 0-1,0 0 0,2-2 1,6-3 13,-1-1 1,14-13-1,-16 14-4,98-80 122,-64 55-72,-15 8-9,-18 15-9,0 1 1,16-12 0,-23 19-43,0-1 1,-1 1 0,1 0-1,-1-1 1,1 1 0,-1 0-1,1-1 1,0 1 0,-1 0-1,1 0 1,0 0 0,-1 0 0,1-1-1,0 1 1,-1 0 0,1 0-1,0 0 1,-1 0 0,1 1-1,0-1 1,-1 0 0,1 0-1,-1 0 1,1 0 0,0 1 0,-1-1-1,1 0 1,0 1 0,-1-1-1,1 0 1,-1 1 0,1-1-1,-1 1 1,1-1 0,-1 1-1,1-1 1,-1 1 0,0-1 0,1 1-1,-1-1 1,0 1 0,1-1-1,-1 1 1,0 0 0,0-1-1,0 1 1,1 0 0,-1-1-1,0 1 1,0 0 0,0 0-1,2 39 60,-2-38-58,-12 111 239,4-45 19,8-68-259,0 0 0,0 0 0,-1 0 1,1 0-1,0 0 0,0 1 0,0-1 0,0 0 0,0 0 0,0 0 0,0 0 0,0 0 0,0 1 0,0-1 0,0 0 1,0 0-1,0 0 0,0 1 0,0-1 0,0 0 0,0 0 0,0 0 0,0 0 0,0 0 0,0 1 0,0-1 1,0 0-1,0 0 0,0 0 0,1 0 0,-1 1 0,0-1 0,0 0 0,0 0 0,0 0 0,0 0 0,0 0 0,1 0 1,-1 0-1,0 0 0,0 1 0,0-1 0,0 0 0,0 0 0,1 0 0,-1 0 0,0 0 0,0 0 0,0 0 0,0 0 1,1 0-1,9-9 79,17-27-25,-17 22-21,36-51 59,-28 38-38,1 1 0,31-34 1,-49 59-53,1-1 0,-1 1 1,0 0-1,1-1 0,-1 1 0,1 0 1,-1 0-1,1 0 0,0 0 0,-1 1 1,1-1-1,0 0 0,0 1 0,-1-1 1,1 1-1,0-1 0,0 1 0,3 0 1,-3 0-3,-1 1 0,0-1 0,0 1 0,1 0 0,-1-1 1,0 1-1,0 0 0,0-1 0,0 1 0,0 0 0,0 0 1,0 0-1,0 0 0,-1 0 0,1 0 0,0 0 0,0 0 1,-1 1-1,1-1 0,-1 0 0,1 0 0,-1 1 0,0-1 1,1 0-1,-1 0 0,0 3 0,1 5 4,0-1 0,0 1 0,-2 0 0,1 0 0,-3 13 0,2-15 8,0 0-1,0 0 1,1 1 0,0-1-1,0 0 1,1 1-1,0-1 1,2 8-1,-3-15-11,0 0-1,0 1 0,0-1 0,1 1 0,-1-1 0,0 0 0,0 1 0,1-1 0,-1 0 0,0 1 0,1-1 0,-1 0 1,0 1-1,1-1 0,-1 0 0,0 0 0,1 0 0,-1 1 0,1-1 0,-1 0 0,0 0 0,1 0 0,-1 0 0,1 0 0,-1 0 1,1 0-1,-1 1 0,0-1 0,1-1 0,-1 1 0,1 0 0,-1 0 0,1 0 0,-1 0 0,0 0 0,1 0 0,-1 0 0,1-1 1,-1 1-1,0 0 0,1 0 0,-1 0 0,1-1 0,-1 1 0,0 0 0,1-1 0,-1 1 0,0-1 0,20-17 21,-19 17-20,52-62 67,5-7 0,-48 59-61,-7 8-4,0-1 0,0 1 0,0 0 1,1 0-1,-1 0 0,7-3 0,-9 5-6,-1 1 0,1 0 0,0-1 0,0 1 0,0 0 0,0 0 0,0 0 0,0 0 0,0 0 0,0 0 1,0 0-1,0 0 0,0 0 0,0 0 0,0 0 0,0 1 0,0-1 0,0 0 0,0 1 0,-1-1 0,1 1 0,0-1 0,0 1 0,0-1 0,-1 1 1,1 0-1,0-1 0,0 1 0,-1 0 0,1 0 0,-1-1 0,1 1 0,-1 0 0,1 0 0,0 1 0,22 40-18,-17-29 28,1-1-1,13 20 1,-16-28-7,-1 0 0,0 0 0,1-1 1,0 0-1,0 0 0,0 0 0,0 0 1,0 0-1,0-1 0,1 0 0,7 3 0,-1-1 1,0-2 0,1 1 0,-1-1 0,0-1 0,1 0 0,-1-1 0,1 0 0,-1-1 0,1 0 0,-1-1 0,0 0 0,0-1 0,0 0 0,0 0 0,17-9 0,-20 8 5,-1 0-1,0 0 1,0-1 0,0 0-1,0 0 1,-1-1 0,0 1-1,0-2 1,0 1 0,-1 0-1,0-1 1,0 0 0,-1 0-1,0-1 1,0 1 0,-1-1-1,1 0 1,-2 0 0,1 0-1,-1 0 1,1-14-1,-2 20-2,-1 0-1,0 0 0,1 0 0,-1 1 0,0-1 1,0 0-1,-1 0 0,1 0 0,0 0 0,0 1 1,-1-1-1,1 0 0,-1 0 0,0 1 0,1-1 1,-1 0-1,0 1 0,0-1 0,0 1 0,0-1 0,-1 1 1,1 0-1,0-1 0,0 1 0,-1 0 0,1 0 1,-1 0-1,1 0 0,-1 0 0,1 0 0,-3-1 1,1 2 0,1-1 1,-1 1 0,0 0-1,1-1 1,-1 1 0,1 1-1,-1-1 1,0 0 0,1 1-1,-1-1 1,1 1 0,-1 0-1,1 0 1,-1 0 0,1 0-1,-1 0 1,1 0 0,0 1-1,0-1 1,-3 3 0,-1 2 1,0 0-1,0 0 1,1 0 0,0 0 0,0 1 0,1 0-1,0 0 1,0 0 0,1 0 0,-1 1 0,2-1-1,-1 1 1,1 0 0,0 0 0,1 0 0,0 0-1,0 0 1,1 0 0,-1 0 0,2 0 0,1 8-1,-1-5 12,1-1 0,0 0 0,1 0 0,0 0 0,0 0 0,1 0 0,1-1 0,-1 0 0,2 0 0,-1 0 0,1 0 0,1-1 0,-1 0 0,1 0 0,16 13 0,-13-14 27,1 0 0,-1 0 0,1 0 0,1-2 1,-1 1-1,1-2 0,0 1 0,16 2 0,-19-5-8,1 0 1,0-1-1,-1-1 0,1 1 0,0-2 1,-1 1-1,1-2 0,0 1 1,-1-1-1,1 0 0,10-5 0,-2 0 17,-2 0 0,1-1-1,27-18 1,-14-1-3910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1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245 106 5016,'0'0'6053,"-13"8"-5600,2-1-341,-4 2 62,0 1 1,0 0-1,1 1 0,-15 15 0,15-10 62,0 0 1,1 1-1,1 0 0,1 1 1,1 1-1,0 0 0,1 0 1,1 0-1,1 1 1,1 1-1,1-1 0,0 1 1,2 0-1,0 0 0,1 0 1,2 0-1,1 29 0,0-40-103,1 0-1,0-1 0,0 1 0,1 0 0,0-1 0,1 0 0,0 0 1,0 0-1,1 0 0,8 12 0,-10-18-78,-1 1 0,1-1 0,1 0 0,-1 0 0,0 0 0,1 0 0,-1 0 0,1-1 0,0 1 0,0-1 0,0 0 0,0-1 0,1 1-1,-1-1 1,0 1 0,1-1 0,-1 0 0,1-1 0,-1 1 0,1-1 0,-1 0 0,1 0 0,-1 0 0,9-2 0,1-2 29,-1 0-1,1-1 1,-1-1-1,0 0 1,-1 0-1,1-2 1,-1 1-1,-1-1 1,1-1 0,10-11-1,3-4 100,0-2 0,37-52-1,-28 27 129,-2 0-1,37-87 0,-57 117-149,-10 17-110,0 1 1,0-1 0,0 1 0,0-1-1,-1 0 1,1 0 0,1-7 0,-3 11-42,0 0 0,-1 0 1,1 0-1,0 0 1,0 0-1,0 0 1,0 0-1,0 0 0,0 0 1,0 0-1,0 0 1,0 0-1,0 0 1,0 0-1,0 0 0,0 0 1,0 0-1,0 0 1,0 0-1,0-1 0,0 1 1,0 0-1,0 0 1,0 0-1,0 0 1,0 0-1,0 0 0,0 0 1,0 0-1,0 0 1,0 0-1,0 0 0,0 0 1,0 0-1,-4 9 120,-4 18-26,1 15 53,-4 62 1,11-80-109,0-1 1,2 1-1,0 0 0,8 31 1,-7-46-32,0 0 1,1 0 0,0 0 0,0-1-1,1 0 1,0 0 0,0 0-1,1 0 1,0-1 0,0 0 0,14 11-1,-17-15-7,1 0 0,-1 0 0,0-1 0,1 0 0,0 0 0,-1 0 0,1 0 0,0 0 0,0-1 0,0 1 0,0-1 0,0 0 0,1 0 0,-1-1 0,0 1 0,0-1 0,0 0 0,1 0-1,-1 0 1,0-1 0,0 0 0,0 0 0,1 0 0,-1 0 0,0 0 0,0-1 0,-1 0 0,7-3 0,3-5 25,0 0-1,0-1 1,-2-1-1,1 0 1,13-19 0,-4 1 55,24-43 0,34-90 224,-71 143-261,-1 0 1,-1 0-1,-1 0 1,-1-1-1,0 0 0,0-30 1,-4 43-25,0 1 0,-1-1 0,0 0 1,0 1-1,0-1 0,-1 1 0,-1 0 0,1-1 0,-1 1 0,0 0 1,-7-9-1,8 13-17,0 0 1,0 0 0,-1 0-1,0 0 1,1 1 0,-1-1-1,0 1 1,0 0 0,-1 0-1,1 0 1,0 0 0,-1 1-1,1-1 1,-1 1-1,1 0 1,-1 0 0,1 0-1,-1 0 1,0 1 0,0 0-1,1-1 1,-1 2 0,0-1-1,0 0 1,-4 1 0,4 0-79,1 0 0,-1 0 0,1 1 1,0-1-1,-1 1 0,1-1 1,-6 5-1,-1 2-3298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1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7136,'0'0'6158,"-15"2"-5650,-8 1-151,-34 9 0,48-9-223,-1 0-1,1 0 0,0 1 0,0 0 0,0 1 0,0 0 0,1 0 0,-9 7 0,11-6 31,-1 1-1,1-1 0,0 1 1,0 0-1,1 0 1,0 1-1,-7 14 0,11-19-109,0-1-1,0 0 0,0 0 0,1 1 1,-1-1-1,0 1 0,1-1 0,0 0 1,0 1-1,-1-1 0,2 1 0,-1-1 1,0 1-1,0-1 0,1 0 0,-1 1 0,1-1 1,0 1-1,0-1 0,0 0 0,0 0 1,0 0-1,0 1 0,0-1 0,1 0 1,-1-1-1,1 1 0,0 0 0,-1 0 0,1-1 1,0 1-1,0-1 0,4 3 0,5 2 102,0 0 0,1-1-1,0 0 1,0-1-1,0-1 1,0 0 0,1 0-1,-1-1 1,1-1-1,0 0 1,0-1 0,-1 0-1,1-1 1,0 0-1,-1-1 1,21-5 0,-16 2-298,0-1 0,0 0 0,0-1-1,-1 0 1,0-2 0,-1 1 0,0-2 0,0 0 0,-1-1 0,26-26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7024,'0'0'3753,"14"2"-2966,237 18 2954,-179-13-2516,-44-3-114,36 1 1,-63-5-1085,0 0 1,-1 0-1,1 0 0,0 0 1,0 0-1,-1 0 0,1 0 1,0 0-1,0 0 0,-1 0 1,1 0-1,0 0 1,0-1-1,-1 1 0,1 0 1,0-1-1,-1 1 0,1 0 1,0-1-1,-1 1 1,1-1-1,-1 1 0,1-1 1,-1 1-1,1-1 0,-1 1 1,1-1-1,-1 1 1,1-1-1,-1 0 0,1 0 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14640,'0'0'0,"65"-5"-288,-10-1 48,1-6 168,-4-5 8,-10 4 176,-6 1 8,-5 3 48,-2-1 16,-3 4-24,-6 2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5824,'0'0'5569,"3"14"-5129,4 33 19,-1 0 0,-2 65 0,-5-42 17,7 244 1544,5-186-1175,9 77 906,-19-194-1513,4 22 517,-2-23-167,-3-10-574,0 1 0,0-1 0,0 0 0,0 0 0,0 0 0,0 0 0,0 0 0,0 0 0,0 0 0,0 0 0,0 0 0,0 0 0,0 0 0,1 1 0,-1-1 1,0 0-1,0 0 0,0 0 0,0 0 0,0 0 0,0 0 0,0 0 0,0 0 0,0 0 0,0 0 0,1 0 0,-1 0 0,0 0 0,0 0 0,0 0 0,0 0 0,0 0 0,0 0 0,0 0 0,0 0 0,0 0 0,1 0 0,-1 0 0,0 0 0,0 0 0,0 0 0,0 0 0,0 0 0,0 0 0,0 0 0,0-1 0,0 1 0,0 0 0,0 0 0,1 0 0,-1 0 0,0 0 0,0 0 1,0 0-1,0 0 0,0 0 0,0 0 0,5-9-23,0-1 1,0 1 0,3-12-1,-1 4-2547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2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7328,'0'0'1230,"-12"9"-859,-9 9 5,1 0-1,1 1 1,1 1 0,0 1-1,2 0 1,0 2 0,-15 28-1,28-44-162,0 0 0,1 0-1,-1 1 1,1-1 0,1 1 0,-1-1-1,1 1 1,1 0 0,0 11 0,0-17-147,0 1 1,0-1-1,1 0 1,-1 1-1,1-1 0,0 1 1,0-1-1,0 0 1,0 1-1,0-1 1,0 0-1,1 0 1,-1 0-1,1 0 1,0 0-1,-1 0 1,1-1-1,0 1 1,0-1-1,0 1 1,0-1-1,0 1 1,0-1-1,1 0 1,-1 0-1,0 0 1,0 0-1,1-1 1,-1 1-1,1-1 1,-1 1-1,3-1 1,-1 0-10,0 0 1,0 0-1,0 0 1,0-1-1,0 1 1,0-1-1,0 0 1,0 0-1,0-1 1,-1 1-1,1-1 1,0 0-1,-1 0 1,0 0-1,1 0 1,-1-1-1,0 1 1,0-1-1,0 0 1,0 0 0,2-4-1,8-9 87,-2-1-1,0 0 1,8-19 0,-6 12 13,-4 8-12,-1 0-1,-1-1 1,0 0 0,7-31 0,-13 40 206,-5 20-157,-6 26-21,0 32 50,4 0-1,2 74 0,3-71-33,-5 121 1061,19-201-1072,-10 2-483,1 0 0,-1 0 0,1 0 0,-1 0 0,3-8 0,-5 10-849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6928,'0'0'728,"0"14"-468,-4 228 1696,-8-82-627,-4 76 876,16-184-1004,2 1 1,12 76-1,-8-93 7,-6-36-1247,0 0-1,0 0 0,-1 1 1,1-1-1,0 0 0,0 0 1,0 0-1,0 0 1,0 0-1,0 1 0,0-1 1,0 0-1,0 0 1,0 0-1,1 0 0,-1 0 1,0 0-1,0 1 1,0-1-1,0 0 0,0 0 1,0 0-1,0 0 1,0 0-1,0 0 0,0 1 1,0-1-1,0 0 1,1 0-1,-1 0 0,0 0 1,0 0-1,0 0 1,0 0-1,0 0 0,0 0 1,1 0-1,-1 0 1,0 0-1,0 0 0,0 1 1,0-1-1,0 0 1,1 0-1,-1 0 0,0 0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9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528 1 16735,'0'0'448,"-76"68"-336,19-25 8,-7 9 40,-5 3 0,7-3 64,7-2 8,7-11 104,12-5-8,7-12 48,11-8 16,10-4-64,4-4 8,2-4-96,4-2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4616,'0'0'6904,"4"16"-6311,30 192 1183,36 211 3030,-69-409-4414,-1-9-336,0 0 1,0 0-1,1 0 0,-1 0 0,0 0 0,0-1 0,0 1 0,1 0 0,-1 0 0,0 0 0,1 0 0,-1 0 0,0 0 1,1-1-1,1 2 0,-2-1-35,-1-1 1,1 0-1,0 0 1,0 0-1,0 0 1,0 0-1,0 0 1,0 0-1,0 0 1,0 0-1,0 0 1,0 0-1,0 0 1,0 0 0,-1 0-1,1 0 1,0 0-1,0 1 1,0-1-1,0 0 1,0 0-1,0 0 1,0 0-1,0 0 1,0 0-1,0 0 1,0 0-1,0 0 1,0 0-1,0 1 1,0-1-1,0 0 1,0 0-1,0 0 1,0 0-1,0 0 1,0 0-1,0 0 1,0 0-1,0 0 1,0 0 0,0 1-1,1-1 1,-1 0-1,0 0 1,0 0-1,0 0 1,0 0-1,0 0 1,0 0-1,0 0 1,0 0-1,0 0 1,0 0-1,0 0 1,0 0-1,0 0 1,1 0-1,-1 0 1,0 0-1,0 0 1,0 0-1,0 0 1,-4-7 497,3-2-459,0 1 0,0 0 1,-1 0-1,0 0 0,-3-8 1,2 7-32,0 0 1,1-1-1,-2-12 1,-11-160 299,9 106-201,3 51-64,1-1 1,1 1-1,1 0 1,2-1-1,4-26 1,-4 45-47,0 1 0,1-1 0,0 1 0,0 0 0,1 0 0,0 0 0,0 0 0,0 0 0,1 1 0,-1 0 0,1 0 0,1 0 0,-1 0 0,12-6 0,-6 4-1,0 0 1,0 1-1,1 0 1,0 1 0,0 1-1,1-1 1,16-2-1,-22 6-4,1 0 0,-1 0-1,1 1 1,-1-1 0,1 2-1,0-1 1,-1 1 0,1 0-1,-1 1 1,1 0 0,-1 0-1,0 1 1,0-1 0,0 2-1,13 6 1,-19-8-8,1-1-1,-1 1 1,0-1-1,1 1 1,-1-1-1,0 1 1,0 0 0,0-1-1,0 1 1,0 0-1,-1 0 1,1 0-1,-1 0 1,1 0 0,-1 0-1,1 0 1,-1-1-1,0 1 1,0 0-1,0 0 1,0 0 0,0 0-1,-1 0 1,0 3-1,-1 6 20,-1 0 0,0 0 0,-5 11 0,5-15-14,-4 10 10,-1-1 0,-1 1 0,0-1 0,-1-1 0,-1 0 0,-1 0 0,0-1 0,0-1 0,-2 0 0,-14 11 0,23-20-9,2-3-2,1 1 0,-1 0-1,1-1 1,-1 1-1,1 0 1,0 0-1,0 1 1,0-1-1,0 0 1,0 1-1,1-1 1,-1 1-1,1-1 1,-1 1-1,-1 5 1,4-8-6,-1 1 1,0 0-1,1-1 0,-1 1 0,1-1 1,-1 1-1,0 0 0,1-1 1,0 1-1,-1-1 0,1 0 1,-1 1-1,1-1 0,-1 1 1,1-1-1,0 0 0,-1 1 1,1-1-1,0 0 0,0 0 0,-1 0 1,2 1-1,22 4 12,-17-3-9,2 0 0,51 11-20,104 37 0,-160-48 10,0-1 1,0 1 0,0 0 0,-1 0 0,1 0 0,0 1 0,-1-1-1,0 1 1,1 0 0,-1 0 0,0 0 0,4 6 0,-6-7 2,-1 1 0,1-1 1,0 0-1,0 1 1,-1-1-1,1 1 1,-1-1-1,0 1 0,0-1 1,0 1-1,0-1 1,0 1-1,-1-1 1,1 1-1,-1-1 0,1 0 1,-1 1-1,0-1 1,0 0-1,0 1 1,0-1-1,-1 0 0,-1 3 1,-2 3 5,-1 0 0,0 0-1,0-1 1,0 0 0,-1 0 0,-1 0 0,1-1 0,-1 0-1,-9 6 1,3-4 14,0-1 0,0 0-1,0-1 1,-1-1 0,-20 5-1,14-6-6,0 0 0,-1-1 0,1-1 0,-1-2 0,1 0 0,0-1 0,-1-1 0,-32-7 0,39 3-168,10 2-3096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5016,'0'0'9326,"17"2"-8842,239 18 892,641-48 1287,-863 25-2558,296-10 1030,-312 14-1023,3 1 126,0-1 0,-1-1 1,1 0-1,0-2 0,0-1 0,31-7 1,-52 10-226,0-1 0,1 1 0,-1 0 0,0 0 1,0 0-1,0 0 0,0 0 0,1 0 1,-1 0-1,0 0 0,0 0 0,0-1 0,0 1 1,0 0-1,0 0 0,1 0 0,-1 0 0,0 0 1,0-1-1,0 1 0,0 0 0,0 0 0,0 0 1,0 0-1,0-1 0,0 1 0,0 0 0,0 0 1,0 0-1,0 0 0,0-1 0,0 1 0,0 0 1,0 0-1,0 0 0,0-1 0,0 1 1,0 0-1,0 0 0,0 0 0,0 0 0,0-1 1,0 1-1,0 0 0,-1 0 0,1 0 0,0 0 1,0 0-1,0 0 0,0-1 0,0 1 0,0 0 1,-1 0-1,1 0 0,0 0 0,-5-3-3143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2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8536,'0'0'3814,"6"11"-3299,1 4-339,-1-1-1,-1 1 1,0-1 0,-1 1 0,3 21 0,-2 14 635,-2 1 1,-4 68-1,0-46 1402,12-87-1411,32-95-88,-25 60-293,46-89 0,-55 120-283,2 1 1,0 0 0,1 0-1,0 1 1,2 0 0,0 1-1,18-15 1,-31 29-116,0 0 0,0 0 0,1 0 0,-1 1 0,0-1 0,0 0 0,0 1 0,1-1 0,-1 1-1,0-1 1,0 1 0,1 0 0,-1-1 0,0 1 0,1 0 0,-1 0 0,0 0 0,1 0 0,-1 0 0,0 0 0,1 1 0,-1-1 0,0 0 0,1 1 0,-1-1 0,0 1 0,0-1 0,0 1 0,1-1-1,-1 1 1,0 0 0,0 0 0,0 0 0,0 0 0,0-1 0,0 1 0,0 0 0,-1 1 0,1-1 0,0 0 0,1 2 0,1 2 26,-1 0 0,1 1 0,-1-1 1,0 1-1,0 0 0,0 0 0,1 10 0,-1 14 151,-1 0 0,-5 46 0,-1 13 458,5-89-654,0 0 1,0 0-1,0 0 1,0 0-1,0 0 1,0 0-1,0 0 1,0 1-1,0-1 1,0 0-1,0 0 1,0 0-1,0 0 1,0 0-1,0 0 1,0 0 0,0 0-1,0 1 1,0-1-1,0 0 1,0 0-1,0 0 1,0 0-1,0 0 1,0 0-1,0 0 1,0 0-1,0 0 1,0 1-1,0-1 1,0 0-1,1 0 1,-1 0-1,0 0 1,0 0-1,0 0 1,0 0 0,0 0-1,0 0 1,0 0-1,0 0 1,0 0-1,1 0 1,-1 0-1,0 0 1,0 0-1,0 0 1,0 0-1,0 0 1,0 0-1,0 0 1,0 0-1,1 0 1,-1 0-1,0 0 1,0 0 0,0 0-1,0 0 1,0 0-1,0 0 1,0 0-1,0 0 1,0 0-1,1 0 1,7-9 113,7-14-8,-13 19-93,76-118 303,-66 105-260,1 1 0,1 0 0,0 1-1,32-26 1,-44 40-52,-1 0 0,1 0-1,-1 0 1,1 0 0,-1 0-1,1 0 1,0 0 0,-1 1 0,1-1-1,0 0 1,0 1 0,0 0-1,-1-1 1,1 1 0,0 0-1,0 0 1,0 0 0,0 0 0,0 0-1,-1 0 1,1 1 0,3 0-1,-2 1 3,-1-1-1,0 1 0,1-1 0,-1 1 0,0 0 0,0 0 0,0 0 1,0 0-1,0 1 0,0-1 0,0 0 0,-1 1 0,2 2 1,4 9 29,-1 1 0,-1 0 0,0 0 0,2 18 0,-7-32-36,28 169 679,-28-163-592,1 9 89,-1-16-178,0 1 0,0-1 1,0 0-1,0 0 0,0 1 0,0-1 0,0 0 0,0 0 0,0 1 0,0-1 0,1 0 0,-1 0 0,0 0 0,0 1 0,0-1 0,0 0 0,1 0 0,-1 0 0,0 0 0,0 1 0,0-1 0,0 0 1,1 0-1,-1 0 0,0 0 0,0 0 0,1 0 0,-1 0 0,0 0 0,0 0 0,1 1 0,-1-1 0,0 0 0,0 0 0,1 0 0,-1 0 0,0 0 0,0-1 0,1 1 0,-1 0 0,0 0 0,0 0 1,0 0-1,1 0 0,-1 0 0,0 0 0,0 0 0,1-1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4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1365 11920,'0'0'2098,"12"2"-1559,40 2-7,-48-4-467,0-1-1,0 1 1,-1-1-1,1 0 1,-1 1 0,1-2-1,-1 1 1,1 0 0,-1-1-1,0 1 1,1-1 0,-1 0-1,0 0 1,3-3 0,2-3 91,0 1 1,-1-1-1,7-10 1,-5 7 5,9-14 81,0 0-1,-2-2 0,-2 1 0,0-2 0,-1 0 0,16-56 0,-6-3 399,11-94 1,-31 165-527,4-24 583,3-74-1,-11 114-670,1 0 0,0-1 0,0 1 0,0-1 0,0 1-1,0-1 1,0 1 0,0 0 0,0-1 0,0 1 0,0-1-1,0 1 1,0-1 0,0 1 0,1 0 0,-1-1 0,0 1-1,0 0 1,0-1 0,0 1 0,1-1 0,-1 1 0,0 0 0,0-1-1,1 1 1,-1 0 0,0-1 0,1 1 0,-1 0 0,0 0-1,1-1 1,10 9 324,11 26-177,-21-31-135,28 52 133,-3 1 0,-3 2 0,27 95 0,-43-124-95,-1 0-1,-1 0 1,-1 1-1,-2-1 1,-1 1-1,-4 39 1,3-65-60,-1 0 0,1 0-1,-1 0 1,0 0 0,0 0 0,-1 0 0,1 0-1,-1-1 1,0 1 0,0 0 0,0-1 0,-2 4 0,2-5-9,0 0 1,0 0 0,-1-1 0,1 1 0,0-1 0,-1 1 0,1-1 0,0 1 0,-1-1 0,0 0 0,1 0-1,-1-1 1,0 1 0,1 0 0,-1-1 0,0 0 0,0 1 0,-3-1 0,-9-2 36,-1 0 0,1-1 0,0-1-1,0 0 1,1-1 0,-1 0 0,-15-9 0,-29-10 220,50 22-183,12 6-55,13 7-24,-2-4-15,0 0 0,1-1 1,-1-1-1,1 0 0,0-1 0,1-1 1,-1 0-1,1-1 0,-1-1 0,1 0 1,0-1-1,-1 0 0,1-2 0,-1 0 1,1-1-1,-1 0 0,0-1 0,0-1 1,0 0-1,-1-1 0,24-13 0,-10 2-1,0-2 0,-2 0-1,0-2 1,-1-1 0,-1-1-1,-2-1 1,39-51 0,-29 27 7,-2 0 0,-2-2 1,38-96-1,-45 89 5,-3-1 0,-2-2 0,10-73 0,-19 85 0,-3 0 1,-2-1-1,-2 1 1,-9-76-1,7 113 12,0 1-1,-1-1 0,0 0 1,-7-16-1,9 24-6,-1 1-1,1 0 0,0 0 0,0 0 1,-1 0-1,1 0 0,-1 0 0,0 1 1,0-1-1,1 0 0,-1 1 0,-3-2 1,4 2-3,0 1 1,-1-1-1,1 1 0,-1 0 1,1-1-1,0 1 1,-1 0-1,1 0 0,-1 0 1,1 0-1,0 0 1,-1 0-1,1 1 0,0-1 1,-1 0-1,1 1 0,0-1 1,-1 1-1,1-1 1,0 1-1,0 0 0,-1-1 1,0 2-1,-3 2 12,0 0-1,0 1 0,0-1 1,1 1-1,-1 0 0,1 0 1,1 0-1,-1 1 0,-5 10 1,2 1 6,0 0 1,-7 24 0,4 2 3,1 1-1,-6 83 1,11 92 3,4-172-17,10 159 0,-5-170 9,1 0 0,2-1 0,20 57 0,-25-85-14,0 1 0,1-1 0,0 0 0,0 0 0,1 0 0,0-1 0,0 1 0,7 5 0,-10-10-1,1 1 0,-1-1 1,1 0-1,-1 0 0,1 0 1,0-1-1,0 1 0,0-1 1,0 0-1,0 1 0,0-1 1,0-1-1,0 1 0,0 0 0,1-1 1,-1 1-1,0-1 0,1 0 1,-1 0-1,0-1 0,0 1 1,6-2-1,0-1 8,0-1-1,0 0 1,0-1 0,-1 0-1,1 0 1,-2-1 0,12-9 0,48-52 86,-49 47-68,-9 10-1,-5 7-9,0-1 0,0 0-1,-1 0 1,1-1 0,2-5 0,-5 10 29,-14 57 256,12-46-285,0-1 0,1 0 1,0 1-1,1-1 0,0 0 0,3 15 0,-3-21-14,0 1 1,0-1-1,1 0 0,0 1 1,0-1-1,0 0 1,0 0-1,0 0 0,1 0 1,0-1-1,0 1 1,0-1-1,0 1 0,0-1 1,1 0-1,5 4 1,-7-6-3,0 0 1,1 0-1,-1 0 1,0 0-1,0 0 1,0-1-1,1 1 1,-1-1-1,0 1 1,1-1-1,-1 0 1,1 0-1,-1 0 1,0 0-1,1 0 1,-1-1-1,0 1 1,1-1-1,-1 1 1,0-1-1,0 0 1,1 0 0,-1 0-1,0 0 1,0 0-1,0-1 1,2-1-1,-1 0 1,1 0 0,-1 0 0,0-1 0,0 1 0,0-1 0,-1 0 0,1 0 0,-1 0 0,0 0 0,0 0 0,-1-1 0,3-8 0,-2 8 5,-1-1 0,0 0 0,-1 1 0,1-1 0,-1 0 0,-1 1 0,1-1 0,-1 0 0,1 1 0,-2-1 0,1 1 0,-1-1 0,1 1 0,-2 0 0,1-1 0,0 1 0,-1 0 0,0 1 0,-6-9 0,3 7 9,-1-1 0,1 2-1,-1-1 1,0 1 0,0 0 0,0 0 0,-1 1 0,1 0 0,-1 1 0,0-1-1,0 1 1,-12-2 0,-11 2 76,24 3-36,22 3-39,3-3-27,0-1 0,-1-1 0,1 0 1,0-1-1,0-1 0,28-10 0,-17 4-9,35-18 1,-38 15 0,53-16 1,-78 29 16,0-1 0,0 1 0,0 0-1,0 0 1,1 0 0,-1 0 0,0-1-1,0 2 1,0-1 0,0 0 0,0 0 0,1 0-1,-1 0 1,0 1 0,0-1 0,0 1 0,0-1-1,0 1 1,0-1 0,0 1 0,0-1-1,1 2 1,-1-1 3,1 1 0,-1 0 0,0-1-1,0 1 1,0 0 0,0 0 0,0 0 0,0 0-1,0 0 1,1 4 0,0 4 15,-1 1 1,1-1-1,-2 19 1,0-28-19,6 61 103,-1-20-19,-5-41-77,0 1-1,0-1 1,0 0-1,0 1 1,0-1-1,1 0 1,-1 1-1,0-1 1,1 0-1,-1 1 0,1-1 1,-1 0-1,1 0 1,-1 0-1,1 1 1,0-1-1,0 0 1,0 0-1,0 0 1,0 0-1,0 0 1,0-1-1,0 1 1,0 0-1,1 0 1,0 0 0,-1-1 0,0 0 0,0 0 0,1 0-1,-1-1 1,0 1 0,1 0 0,-1 0 0,0-1 0,1 1 0,-1-1 0,0 1 0,0-1 0,0 1 0,0-1 0,1 0 0,-1 0 0,0 0 0,0 1 0,0-1 0,-1 0 0,1 0 0,0 0 0,1-2-1,13-16 91,-1-1 0,16-30 0,15-23 192,-44 73-285,-1-1 0,0 1 0,1-1 0,-1 0 0,1 1-1,-1-1 1,1 1 0,-1-1 0,1 1 0,-1-1 0,1 1-1,0-1 1,-1 1 0,1 0 0,0-1 0,-1 1 0,1 0-1,0 0 1,-1-1 0,1 1 0,0 0 0,0 0 0,0 0-1,0 0 0,0 0-1,-1 1 0,1-1 1,-1 0-1,1 1 0,0-1 0,-1 1 1,1-1-1,-1 1 0,1-1 0,-1 1 1,1-1-1,-1 1 0,0-1 0,1 1 1,-1 0-1,1-1 0,-1 2 1,10 33 37,-5-6-17,2 0 0,1-1-1,17 37 1,-8-33 88,-4-22-40,-13-10-69,1 0-1,-1 1 1,1-1 0,-1 0-1,0-1 1,1 1 0,-1 0-1,1 0 1,-1 0 0,1 0-1,-1 0 1,1 0 0,-1 0-1,0-1 1,1 1 0,-1 0-1,1 0 1,-1-1 0,0 1-1,1 0 1,-1-1 0,0 1-1,1 0 1,-1-1 0,0 1-1,0 0 1,1-1 0,-1 1-1,0-1 1,0 1 0,1-1-1,4-11 23,0-1 0,0 1 0,5-25-1,-6 20 18,11-28 0,3 5 15,-18 40-56,1 0-1,-1 0 1,1-1-1,-1 1 0,0 0 1,1 0-1,-1 0 0,1 0 1,-1 0-1,0 0 0,1 0 1,-1 0-1,1 0 1,-1 0-1,1 0 0,-1 0 1,0 0-1,1 0 0,-1 0 1,1 0-1,-1 0 0,0 0 1,1 1-1,-1-1 1,0 0-1,1 0 0,-1 1 1,1-1-1,-1 0 0,0 0 1,0 1-1,1-1 1,-1 0-1,1 1 0,14 14 24,-12-12-15,12 12-4,1-1 0,0-1 0,1 0 1,0-1-1,32 15 0,-43-23-7,2-1-1,-1 0 1,0 0 0,0 0 0,1-1-1,-1-1 1,1 1 0,0-1-1,-1 0 1,1-1 0,0 0 0,0 0-1,-1-1 1,1 0 0,0 0 0,-1-1-1,1 0 1,11-4 0,-11 2 12,0-1 0,0 1 0,-1-1 0,1 0 0,-1-1 0,0 0 0,9-10 0,-12 11 2,0 0 0,-1 0 0,0 0 0,0 0 1,0 0-1,0-1 0,-1 1 0,0-1 0,0 0 0,-1 0 0,0 0 0,2-9 0,-3 14-6,0 0-1,0-1 0,0 1 1,0-1-1,0 1 1,0 0-1,0-1 1,0 1-1,0-1 0,0 1 1,-1 0-1,1-1 1,-1 1-1,1 0 1,-1 0-1,1-1 0,-1 1 1,-1-1-1,-7 2 34,-4 12-24,9-6-9,0-1 0,0 1 0,1 0 0,-1 1-1,1-1 1,1 1 0,-1-1 0,1 1 0,0 0-1,1 0 1,-2 13 0,2-15-2,1 0 0,0 1 0,1-1 0,-1 0 0,1 0 0,0 0 0,0 0 1,1 0-1,-1 0 0,1 0 0,0 0 0,0 0 0,1-1 0,-1 1 0,1-1 0,6 8 0,-7-10-3,0 0-1,-1 0 1,1 0-1,0 0 1,0 0 0,0 0-1,1 0 1,-1-1-1,0 1 1,1-1 0,-1 1-1,1-1 1,-1 0-1,1 0 1,-1 0-1,1-1 1,0 1 0,0 0-1,-1-1 1,1 0-1,0 0 1,0 0 0,0 0-1,-1 0 1,1 0-1,0-1 1,0 1-1,-1-1 1,1 0 0,0 0-1,2-1 1,9-4-15,-1-1 1,1-1 0,-1 0-1,15-12 1,-16 10 1,1 1 1,0 1-1,26-13 0,-37 21 12,1-1-1,-1 1 0,1-1 0,-1 1 0,1 0 0,-1 0 1,1 0-1,-1 0 0,1 1 0,-1-1 0,1 0 0,-1 1 1,1 0-1,-1 0 0,1 0 0,-1 0 0,0 0 0,0 0 1,1 1-1,-1-1 0,0 1 0,3 2 0,6 6 19,0 1 0,16 20-1,-13-13 35,-9-13-54,-1 0 0,1-1 1,0 1-1,0-1 0,0 0 1,1 0-1,0-1 0,-1 1 1,1-1-1,0-1 1,1 1-1,-1-1 0,0 0 1,1 0-1,-1-1 0,1 0 1,0 0-1,-1-1 0,1 1 1,0-1-1,-1-1 0,1 1 1,-1-1-1,1-1 0,0 1 1,-1-1-1,0 0 0,1 0 1,-1-1-1,0 0 0,0 0 1,-1 0-1,1-1 0,-1 0 1,1 0-1,4-5 0,11-15-3929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4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152 134 3504,'0'0'5122,"0"-11"-4852,0-31 8,0 41-242,0 0 0,0 0-1,0 0 1,0 0 0,0 0-1,0 0 1,0 1 0,0-1-1,-1 0 1,1 0 0,0 0-1,0 0 1,-1 1 0,1-1 0,-1 0-1,1 0 1,-1 1 0,1-1-1,-1 0 1,1 1 0,-1-1-1,1 0 1,-1 1 0,0-1-1,1 1 1,-1-1 0,0 1-1,0-1 1,1 1 0,-1 0-1,0-1 1,0 1 0,0 0-1,0 0 1,1-1 0,-1 1-1,0 0 1,0 0 0,0 0-1,0 0 1,0 0 0,0 0-1,1 0 1,-1 0 0,-2 1-1,-1 0 139,-1 1 1,1-1-1,-1 1 0,1 0 0,-6 4 0,2-1 14,1 1 1,0 1 0,0-1-1,0 1 1,1 0 0,0 0 0,0 1-1,1 0 1,0 0 0,0 0-1,1 1 1,0 0 0,1-1-1,-5 17 1,7-19-64,-1 0 0,2 0-1,-1 0 1,0 0 0,1 0 0,0 0 0,1 1 0,-1-1-1,1 0 1,3 10 0,-3-12-38,1 0 0,0 0-1,0-1 1,0 1 0,0 0 0,0-1-1,1 1 1,0-1 0,0 0 0,0 0-1,0 0 1,0 0 0,0-1 0,1 1 0,-1-1-1,7 3 1,-2-1 43,-1-1 1,1 0-1,0 0 0,0 0 0,0-1 0,0-1 1,0 1-1,0-2 0,0 1 0,1-1 0,8 0 1,-12-1-61,1 0 0,-1 0 0,0-1 0,1 1 0,-1-1 0,0 0 0,0-1 0,0 1 0,0-1 0,0 0 0,-1 0 0,0 0 0,1-1 0,-1 1 0,0-1 0,-1 0 0,6-7 0,-4 5 28,0-1 1,-1 1 0,0-1 0,0 0-1,-1 0 1,0 0 0,0 0 0,0 0-1,-1-1 1,0 1 0,-1-1 0,0 0-1,0 0 1,0 1 0,-1-1 0,-1-14-1,0 17-32,0 1 1,0 0-1,0-1 0,-1 1 0,1 0 0,-1 0 0,0 0 0,0 0 0,-4-5 1,5 8-47,0 0 0,0 0 0,0 0 0,-1 0 0,1 1 0,0-1 0,0 0 1,-1 0-1,1 1 0,-1-1 0,1 1 0,-1-1 0,1 1 0,-1 0 0,1 0 1,-1-1-1,1 1 0,-1 0 0,1 0 0,-1 0 0,1 1 0,-1-1 1,1 0-1,-1 1 0,1-1 0,0 0 0,-1 1 0,1 0 0,-1-1 0,1 1 1,-2 1-1,-7 5 207,11-3-6,21-3-39,4-4-115,-1-1-1,1-2 0,43-15 1,-48 14-12,-1 0 1,1 1 0,0 2 0,0 0 0,1 1-1,31 0 1,-52 3-47,1 0 0,0 0 0,0 1 0,-1-1 0,1 0 0,0 1 0,-1-1 0,1 1 0,0 0-1,-1 0 1,1-1 0,-1 1 0,1 0 0,-1 0 0,1 0 0,-1 1 0,0-1 0,0 0 0,1 0 0,-1 1 0,1 1-1,0 1 8,-1-1 0,1 1 0,-1-1 0,0 1 0,0-1 0,0 1 0,-1 0 0,1-1 0,-1 8 0,0 0 29,-1 0 0,0 0 1,-1 0-1,0 0 0,-1 0 0,-4 12 0,0-1 161,7-22-202,0-1 0,0 1 0,0 0 0,0 0 0,0 0 0,0 0 0,0 0 0,1 0 0,-1 0 0,0 0 0,0 0 0,0 0 0,0 0 0,0 0 0,0 0 0,0 0 0,0 0 0,0 0 0,1 0 0,-1 0 0,0 0 0,0 0 0,0 0 0,0 0 0,0 0 0,0 0 0,0 0 0,0 0 0,0 0 0,1 0 1,-1 0-1,0 0 0,0 0 0,0 0 0,0 0 0,0 0 0,0 0 0,0 0 0,0 1 0,0-1 0,0 0 0,0 0 0,0 0 0,1 0 0,-1 0 0,0 0 0,0 0 0,0 0 0,0 0 0,0 0 0,0 1 0,0-1 0,0 0 0,0 0 0,0 0 0,0 0 0,0 0 0,0 0 0,0 0 0,0 0 0,0 1 0,0-1 1,0 0-1,0 0 0,0 0 0,0 0 0,0 0 0,-1 0 0,1 0 0,23-28 267,5-9-106,1 1-1,39-37 1,-56 60-115,-9 10-36,2-3 23,1 0-1,0 0 0,1 1 1,13-10-1,-19 15-31,0-1 0,0 0-1,0 1 1,0-1 0,0 1 0,0-1 0,0 1 0,1 0 0,-1-1 0,0 1 0,0 0-1,1 0 1,-1 0 0,0 0 0,0 0 0,0 0 0,1 0 0,-1 0 0,0 1 0,0-1-1,1 0 1,-1 1 0,0-1 0,0 1 0,0-1 0,0 1 0,0 0 0,0-1 0,0 1 0,0 0-1,0 0 1,0 0 0,0 0 0,0 0 0,-1 0 0,1 0 0,0 0 0,-1 0 0,1 0-1,-1 0 1,2 2 0,7 20 58,-1 0 0,9 43 0,-13-47-30,0 0 1,2-1-1,0 0 1,1 0-1,0-1 0,12 20 1,-16-33-21,0 0-1,0 0 1,0-1 0,1 1 0,-1-1-1,1 0 1,0 0 0,0-1-1,0 1 1,0-1 0,0 1 0,1-1-1,-1-1 1,1 1 0,-1-1 0,1 1-1,0-1 1,-1-1 0,1 1 0,0-1-1,0 1 1,-1-1 0,7-1 0,-3 0 2,0-1 1,0 1 0,0-1 0,0 0 0,0-1 0,-1 0 0,1 0 0,-1-1 0,0 0 0,0 0 0,0-1 0,-1 0 0,7-6 0,-2 1 15,-1-1-1,0 0 0,-1 0 1,-1-1-1,14-24 1,-19 29-13,0 1 0,0-1 1,-1 0-1,0 0 1,0-1-1,0 1 0,-1 0 1,0 0-1,-1-1 1,0 1-1,0-1 0,0 1 1,-3-12-1,3 18-14,0 0 0,0 0 0,0 0 0,0 0 0,0 1 0,-1-1 0,1 0 1,0 0-1,-1 0 0,1 0 0,0 1 0,-1-1 0,1 0 0,-1 0 0,1 1 0,-1-1 0,0 0 0,1 1 0,-1-1 0,0 0 0,1 1 0,-1-1 0,0 1 0,0-1 0,1 1 0,-1 0 1,0-1-1,0 1 0,0 0 0,0-1 0,1 1 0,-1 0 0,0 0 0,0 0 0,0 0 0,0 0 0,0 0 0,0 0 0,0 0 0,0 0 0,1 0 0,-1 1 0,0-1 0,0 0 0,0 1 1,0-1-1,1 0 0,-1 1 0,0-1 0,0 1 0,1-1 0,-1 1 0,0 0 0,-4 3 6,0-1 0,1 1 0,-1 0 0,1 0 0,0 0 0,1 1 0,-5 5 0,5-5-1,0 0 0,1-1 0,0 1 0,0 0 1,0 0-1,0 1 0,1-1 0,0 0 0,0 0 0,0 1 0,1-1 1,-1 7-1,2-9 6,-1 1 1,1 0-1,0 0 1,0-1 0,0 1-1,0-1 1,1 1-1,-1-1 1,1 1 0,0-1-1,0 0 1,0 0-1,1 0 1,-1 0 0,1 0-1,-1-1 1,1 1-1,0-1 1,3 3-1,0-2 16,-1 0-1,0-1 1,1 1-1,0-1 0,-1 0 1,1 0-1,0-1 1,0 0-1,0 0 0,12 0 1,-2-1 29,0 0 1,31-6-1,-19 0 4,0-2-1,-1 0 0,50-24 1,-16 1-4191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50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5120,'0'0'6840,"2"15"-6319,8 98 934,-6 123-1,-19 131 1121,12-310-2150,-3 14 198,-1 49 1170,1-72 434,6-47-1834,-3 0 64,1-1-44,4-8-298,4-14-40,1 1 0,1 0 1,2 1-1,14-27 0,1 8 23,30-38 0,6 4 38,-52 64-102,-1 1-1,2 0 1,-1 0 0,1 1 0,19-11 0,-28 17-32,0 1 1,0 0-1,0-1 1,0 1-1,0 0 1,0-1-1,0 1 0,0 0 1,0 0-1,0 0 1,0 0-1,0 0 1,0 0-1,0 0 0,0 0 1,1 0-1,-1 1 1,0-1-1,0 0 1,0 1-1,0-1 1,0 1-1,-1-1 0,1 1 1,0-1-1,0 1 1,0 0-1,0-1 1,0 1-1,-1 0 1,1 0-1,0 0 0,-1-1 1,1 1-1,-1 0 1,1 0-1,-1 0 1,1 0-1,-1 0 0,0 0 1,1 0-1,-1 1 1,3 7 15,-1-1 0,0 1 0,2 16 0,-4-23-15,5 68 63,-5-47-18,2 0 0,0 0-1,9 37 1,-10-57-41,0-1 0,0 0 0,0 1-1,0-1 1,0 0 0,0 0 0,1 1 0,-1-1-1,1 0 1,-1 0 0,1-1 0,0 1-1,0 0 1,0 0 0,0-1 0,0 1 0,0-1-1,4 2 1,-2-1 4,1-1 0,0 0 0,-1 0-1,1 0 1,0 0 0,0-1 0,-1 1 0,1-1-1,6-1 1,6-1 17,1-1 0,-2-1 0,1-1 0,24-9 1,-20 5-1,0-2 0,-1 0 0,0-1 0,23-18 0,-6 0 46,36-37 0,-59 52-12,-1-1 0,0 0 1,17-31-1,-29 44 47,-7 6-54,-9 11-19,-21 30 37,-38 62-1,61-85-53,2 0 1,0 0-1,1 1 0,1 1 0,-10 40 0,18-59-6,0 1 0,1 0-1,-1-1 1,1 1 0,0-1 0,1 1 0,-1-1 0,1 1 0,-1-1 0,1 1-1,3 7 1,-3-11-8,-1 0 0,0 0 0,1-1-1,-1 1 1,1 0 0,-1 0-1,1-1 1,0 1 0,-1 0 0,1-1-1,0 1 1,0-1 0,-1 1 0,1-1-1,0 1 1,0-1 0,-1 0-1,1 1 1,0-1 0,0 0 0,0 1-1,0-1 1,1 0 0,0 0 2,0-1 0,0 1 1,0 0-1,0-1 0,0 0 1,0 0-1,0 1 0,0-1 0,0 0 1,0 0-1,0-1 0,0 1 1,-1 0-1,3-3 0,11-11 38,-1 0 1,-1-1-1,-1 0 1,0-1-1,14-28 0,-11 19 98,31-41-1,-45 66-133,-1 0-1,1 0 0,0 0 0,-1 0 0,1 0 0,0 1 0,-1-1 0,1 0 0,0 0 1,0 1-1,0-1 0,0 0 0,0 1 0,0-1 0,0 1 0,0-1 0,0 1 0,0-1 0,0 1 1,0 0-1,0 0 0,0-1 0,0 1 0,0 0 0,3 0 0,-3 1 8,1 1-1,0-1 1,0 1-1,-1-1 0,1 1 1,-1-1-1,1 1 1,-1 0-1,0 0 1,2 3-1,1 2-9,76 108 194,-77-111-191,0 0 0,0-1 0,0 0 0,0 0 0,0 0 0,1 0 0,0 0 0,-1-1 0,1 0 0,0 1 0,0-1 0,0-1 0,6 3 0,-7-3 1,0-1 0,-1 0 0,1 1 0,-1-1 0,1 0 0,-1 0 0,1-1 0,0 1 0,-1 0 0,1-1 0,-1 0 0,1 1 0,-1-1 0,1 0 0,-1 0 0,0 0 0,0-1 0,1 1 0,-1-1 0,0 1 0,0-1 0,0 0 0,0 1 0,1-4 0,14-14 31,0 0 0,-2-1 1,0-1-1,-2-1 0,0 0 0,14-34 0,-23 45-28,0-1 19,0 0-1,1 0 1,0 1-1,1 0 1,0 0-1,12-15 0,-18 26-24,1-1-1,0 0 0,-1 1 0,1-1 0,0 0 1,0 1-1,-1-1 0,1 1 0,0-1 0,0 1 1,0 0-1,-1-1 0,1 1 0,0 0 0,0 0 0,0-1 1,0 1-1,0 0 0,0 0 0,0 0 0,0 0 1,0 0-1,0 0 0,1 1 0,-1-1 2,1 1 0,-1 0 0,1 0 0,-1 0 0,0-1 0,0 1 0,1 1 0,-1-1 0,0 0 1,0 0-1,0 0 0,2 3 0,1 4 23,1 0 0,-1 0 1,5 16-1,-9-22-25,5 17 36,0 0 0,-1 0 0,-2 0 0,0 0 0,-1 0 1,0 1-1,-2-1 0,-5 36 0,5-50-30,0 0 1,-1 0-1,1 0 0,-1 0 1,0 0-1,0-1 1,0 1-1,-1-1 0,0 1 1,0-1-1,0 0 1,0 0-1,0 0 0,-7 5 1,8-8-6,0 1 1,0-1-1,-1 1 1,1-1-1,0 0 1,0 0-1,-1 0 1,1 0-1,-1 0 0,1-1 1,-1 1-1,1-1 1,-1 0-1,0 1 1,1-1-1,-1 0 1,1-1-1,-1 1 1,0 0-1,1-1 0,-1 1 1,1-1-1,-1 0 1,1 0-1,0 0 1,-1 0-1,1 0 1,0-1-1,0 1 1,-3-3-1,3 3-2,1 0 0,-1 1 0,1-2 0,0 1 0,-1 0 0,1 0 0,0 0 1,0-1-1,0 1 0,0 0 0,0-1 0,0 1 0,0-1 0,0 1 0,0-1 0,1 0 0,-1-1 0,1 2-1,0 0 0,0 1 0,0-1 0,1 0 0,-1 1 0,0-1 0,1 0 0,-1 1 0,0-1 0,1 1 0,-1-1 0,1 0 0,-1 1 0,1-1 0,-1 1 0,1 0 0,0-1-1,-1 1 1,1-1 0,-1 1 0,1 0 0,0-1 0,-1 1 0,1 0 0,0 0 0,1-1 0,8-1 23,0 0 0,1 1-1,-1 0 1,11 0 0,-14 1-28,30-2 271,0-1 0,50-11 1,-66 8-630,0 0 1,29-13 0,-35 13-1705,26-18 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5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1058 5520,'0'0'7626,"12"-3"-7235,42-12 5,-49 13-325,-1 0 0,1-1 0,0 0 0,-1 1 0,0-1-1,0-1 1,0 1 0,0-1 0,0 1 0,-1-1 0,1 0 0,-1-1 0,0 1 0,4-7 0,2-4 146,33-49 1170,48-96-1,-83 145-844,1 1 0,1 0-1,0 1 1,23-24-1,-31 35-490,0 1 1,1 0-1,-1 0 0,1 0 0,0 0 0,-1 0 0,1 1 0,0-1 1,0 0-1,-1 1 0,1 0 0,0-1 0,0 1 0,0 0 0,-1 0 0,1 0 1,0 0-1,0 0 0,0 0 0,0 0 0,-1 1 0,1-1 0,0 1 0,0-1 1,0 1-1,-1 0 0,1 0 0,-1 0 0,1-1 0,0 2 0,-1-1 0,0 0 1,3 2-1,4 4 63,-1-1 0,-1 1 0,1 0 1,-1 0-1,7 12 0,-4-4-14,-1 1-1,0 0 1,-1 1-1,-1 0 0,0 0 1,-2 0-1,0 1 1,0 0-1,-2-1 1,0 1-1,-2 0 0,0 0 1,-3 28-1,2-41-68,0 1-1,0-1 1,-1 0 0,1 0-1,-1 0 1,-1 0-1,1 0 1,-1 0-1,1 0 1,-1-1 0,-5 6-1,6-8-11,0 1 0,-1-1 0,1 0 0,-1 0-1,1 0 1,-1 0 0,0 0 0,0 0 0,0-1 0,0 0 0,0 1 0,0-1-1,-1 0 1,1 0 0,0-1 0,0 1 0,-1-1 0,-6 0 0,-5-1 45,0-1 1,0-1 0,0-1-1,1 0 1,-1-1 0,1-1-1,-17-8 1,28 12-48,0 0 0,0 0 0,1 0 0,-1 0 0,0 0 0,1-1 1,-1 1-1,1-1 0,0 0 0,-2-3 0,4 6-1,32 10 13,-14-7-14,0 0 1,0-2-1,1 0 0,-1-1 0,0-1 0,0-1 1,1 0-1,-1-1 0,25-8 0,-16 2 26,0-1-1,0-1 1,-1-1 0,-1-1 0,34-24-1,-35 18 9,0-1-1,-2-2 0,0 0 1,21-29-1,-19 21 80,51-47 1,-74 76-124,0 0 0,0 0 0,0 0 0,0 0 1,0 1-1,1-1 0,-1 0 0,0 0 0,0 1 0,1-1 0,-1 1 1,0-1-1,1 1 0,-1-1 0,1 1 0,-1 0 0,0 0 0,1-1 1,-1 1-1,1 0 0,-1 0 0,1 1 0,-1-1 0,0 0 0,1 0 1,-1 1-1,1-1 0,-1 1 0,0-1 0,1 1 0,-1 0 0,0-1 0,0 1 1,0 0-1,1 0 0,-1 0 0,0 0 0,0 0 0,0 0 0,0 0 1,-1 0-1,1 0 0,0 1 0,0-1 0,-1 0 0,1 0 0,0 3 1,3 4 10,-1 0 1,0 0 0,0 0 0,-1 0-1,0 1 1,1 14 0,-2 2 30,-5 45 0,0 0 92,0-34 49,4-36-185,0 0 1,0 1-1,0-1 0,0 0 1,0 0-1,0 0 0,0 0 0,0 0 1,0 0-1,0 0 0,0 0 1,0 0-1,0 1 0,0-1 0,0 0 1,0 0-1,0 0 0,0 0 1,0 0-1,0 0 0,0 0 0,0 0 1,0 0-1,0 0 0,0 1 1,0-1-1,0 0 0,0 0 0,0 0 1,0 0-1,0 0 0,1 0 1,-1 0-1,0 0 0,0 0 0,0 0 1,0 0-1,0 0 0,0 0 1,0 0-1,0 0 0,0 0 0,1 0 1,-1 0-1,0 0 0,0 0 1,0 0-1,0 0 0,0 0 1,0 0-1,0 0 0,0 0 0,0 0 1,1 0-1,-1 0 0,0 0 1,0 0-1,0 0 0,0 0 0,0 0 1,8-7 80,8-12-14,6-12 9,10-14 50,56-60 0,-82 99-109,1 0 0,-1 0 0,13-7 0,-17 12-15,-1 0 1,0 0-1,1 0 1,-1 0-1,1 0 1,-1 1-1,1-1 1,0 1 0,-1-1-1,1 1 1,-1 0-1,1-1 1,0 1-1,0 0 1,-1 0 0,1 0-1,0 0 1,-1 1-1,1-1 1,0 0-1,-1 1 1,1-1-1,-1 1 1,1-1 0,2 2-1,-1 1 9,1 1-1,-1-1 0,1 1 1,-1-1-1,0 1 1,0 0-1,-1 0 1,1 0-1,-1 1 0,0-1 1,0 1-1,-1-1 1,1 1-1,1 8 1,-1 4 31,0 0 0,0 31 0,-2-47-42,-1-1-1,1 0 0,0 1 0,0-1 0,0 1 1,0-1-1,0 0 0,0 1 0,0-1 1,0 1-1,0-1 0,0 1 0,0-1 0,0 0 1,1 1-1,-1-1 0,0 1 0,0-1 0,0 0 1,0 1-1,1-1 0,-1 0 0,0 1 0,0-1 1,1 0-1,-1 1 0,0-1 0,1 0 0,-1 1 1,0-1-1,1 0 0,-1 0 0,0 0 0,1 1 1,-1-1-1,1 0 0,-1 0 0,0 0 1,1 0-1,-1 0 0,1 0 0,-1 0 0,0 0 1,1 0-1,-1 0 0,1 0 0,-1 0 0,1 0 1,-1 0-1,0 0 0,1 0 0,-1 0 0,1 0 1,-1 0-1,0-1 0,1 1 0,-1 0 0,0 0 1,1-1-1,-1 1 0,0 0 0,1 0 0,-1-1 1,0 1-1,1 0 0,-1-1 0,27-25 22,-22 21-14,33-37 16,-30 32-23,0 1 0,0-1-1,1 2 1,0-1 0,17-10-1,-25 18-1,0 0-1,0 1 1,0-1-1,0 1 1,0-1-1,0 1 1,1-1-1,-1 1 1,0 0-1,0-1 0,1 1 1,-1 0-1,0 0 1,0 0-1,1 0 1,-1 0-1,0 0 1,0 1-1,1-1 1,-1 0-1,0 1 1,0-1-1,0 1 0,0-1 1,1 1-1,-1-1 1,0 1-1,0 0 1,0-1-1,0 1 1,0 0-1,0 0 1,-1 0-1,1 0 0,0 0 1,0 0-1,-1 0 1,1 0-1,0 0 1,0 2-1,3 7 11,0-1 0,0 1 0,-1 0-1,2 13 1,2 2 16,-7-23-25,1 0 0,0 1 0,-1-1 0,1 0 0,0 0 0,0 0 0,1 0 0,-1-1 0,0 1 0,1 0 0,-1 0-1,1-1 1,-1 1 0,1-1 0,0 1 0,-1-1 0,1 0 0,3 2 0,-3-3-1,1 1 0,0-1 0,0 1 0,0-1 0,0 0-1,0 0 1,0 0 0,-1-1 0,1 1 0,0-1 0,0 1 0,0-1 0,4-2 0,22-9-14,-1-1 0,0-1 0,-1-2 0,33-24 0,6-4-24,-48 30 62,26-25-1,-44 38 15,-16 18-25,1 1-1,1 0 0,0 1 0,2 1 0,0 0 0,1 1 0,1 0 0,1 0 0,1 1 1,1 0-1,-8 38 0,16-60-13,-1 0 0,0 0 0,0 0 0,1-1 0,-1 1 0,0 0 0,0 0 0,1 0 0,-1 0 0,0 0 0,0-1 0,1 1 0,-1 0 0,0 0 0,1 0 0,-1 0 0,0 0 0,1 0 0,-1 0 0,0 0 0,0 0 0,1 0 0,-1 0 0,0 0 0,1 0 0,-1 1 0,0-1 0,0 0 0,1 0 0,-1 0 0,0 0 0,1 0 0,-1 1 0,0-1 1,0 0-1,0 0 0,1 0 0,-1 1 0,0-1 0,0 0 0,0 0 0,1 1 0,-1-1 0,0 0 0,0 1 0,0-1 0,0 0 0,0 0 0,0 1 0,0-1 0,0 0 0,0 1 0,0-1 0,0 0 0,0 1 0,0-1 0,0 0 0,0 0 0,0 1 0,0-1 0,0 0 0,0 1 0,0-1 0,0 0 0,-1 1 0,22-20 0,-2-8 11,-1-2 0,-1 0 0,-2-1-1,21-56 1,-5 10 31,-24 158-106,-6-73 67,0 9-12,1 0-1,1 0 0,1-1 0,11 33 1,-14-47 6,0 0 0,0 0 1,0 0-1,1 0 1,0 0-1,-1 0 1,1-1-1,0 1 0,0 0 1,1-1-1,-1 0 1,0 0-1,1 0 0,0 0 1,-1 0-1,1 0 1,0 0-1,0-1 0,0 0 1,0 1-1,0-1 1,0 0-1,0-1 1,0 1-1,1 0 0,-1-1 1,0 0-1,0 0 1,1 0-1,-1 0 0,0 0 1,0-1-1,1 1 1,4-2-1,1-2 1,0 1 1,0-1-1,0 0 0,0-1 0,-1 0 1,1-1-1,-1 1 0,-1-2 0,1 1 1,-1-1-1,0 0 0,-1 0 0,0-1 1,8-12-1,6-12 14,-1-1-1,18-48 1,-30 68-6,31-85 14,-4-2 1,-4 0 0,21-129-1,-44 197-15,-3 16-4,3-30 0,-9 37-1,-3 16 0,-7 17 0,0 10-14,1 1 1,1 0-1,-8 65 1,11-30-12,1 73 1,6-110 17,2 0 0,0 0 0,3 0 0,0 0 0,2 0-1,2-1 1,14 36 0,-23-67 7,1 1-1,-1-1 1,1 1-1,0-1 1,-1 1-1,1-1 1,0 1-1,0-1 1,0 0-1,0 1 1,0-1-1,0 0 1,1 0-1,-1 0 1,0 0-1,0 0 1,1 0-1,-1 0 1,1-1-1,-1 1 1,1 0-1,-1-1 1,1 1-1,-1-1 1,1 1-1,0-1 1,-1 0-1,1 0 1,0 0-1,-1 0 1,1 0-1,-1 0 1,1 0-1,0 0 1,-1-1-1,1 1 1,-1-1-1,1 1 1,0-1-1,1-1 1,4-1 1,-1-1 1,0 0-1,-1-1 0,1 1 1,-1-1-1,1 0 0,8-11 1,11-19 1,-2 0 1,21-42-1,31-80 5,-48 96-38,-3-1 0,-3-1 0,-2-1 0,13-88 0,-31 146 22,0 2 3,0 1-1,-1-1 0,1 1 1,-1-1-1,0 1 1,0-1-1,0 0 0,0 1 1,-1-1-1,1 1 1,-3-6-1,2 10 4,0 1 0,-1-1 0,1 1-1,0-1 1,0 0 0,0 1 0,0 0 0,0-1-1,0 1 1,-1 2 0,-10 24-9,1 0-1,1 1 1,1 0-1,2 1 1,1 0-1,-4 49 1,8-39-2,3-1 0,0 0 1,3 1-1,14 65 0,-17-101 13,5 23-6,1 0 0,15 38 0,-19-58 8,1 0 1,-1 0 0,1-1 0,0 1-1,0-1 1,1 0 0,0 0 0,0-1-1,0 1 1,1-1 0,0 0 0,0-1-1,0 1 1,7 3 0,-9-7 1,-1 0 1,0 0-1,1 0 1,-1 0 0,1 0-1,-1-1 1,1 1-1,-1-1 1,1 0-1,-1 0 1,1-1-1,-1 1 1,1-1 0,-1 0-1,1 1 1,-1-2-1,0 1 1,1 0-1,-1-1 1,0 1-1,0-1 1,0 0 0,0 0-1,5-4 1,0-2 7,1 1 1,-1-1 0,-1-1-1,0 0 1,0 0 0,8-14-1,-2 2 15,-2-2-1,-1 1 1,0-2-1,9-37 0,-18 58-23,0 0 0,-1-1 0,1 1 0,-1 0 0,1 0 0,-1-1 0,0 1 0,0 0 0,-1 0 0,1-1 0,-1 1 0,-1-4 0,2 7-1,-1 0-1,1 0 1,-1 1-1,1-1 1,-1 0-1,1 0 1,0 0-1,-1 0 1,1 1-1,-1-1 1,1 0-1,-1 1 1,1-1-1,0 0 1,-1 1-1,1-1 1,0 0-1,-1 1 1,1-1-1,0 0 1,0 1-1,-1-1 1,1 1-1,0-1 1,0 1-1,0-1 1,-1 1-1,1-1 1,0 1-1,0 0 1,-1 0 2,-7 17 13,1 0 1,0 1-1,2-1 1,0 1-1,1 0 0,1 1 1,0-1-1,2 1 1,0-1-1,3 24 1,-2-41-17,0 0 0,0 0-1,0 0 1,0-1 0,0 1 0,1 0 0,-1 0 0,1 0 0,-1-1-1,1 1 1,-1 0 0,1-1 0,0 1 0,0 0 0,0-1 0,0 1 0,0-1-1,0 0 1,1 1 0,-1-1 0,0 0 0,1 0 0,-1 1 0,1-1 0,-1 0-1,1-1 1,-1 1 0,1 0 0,0 0 0,0-1 0,-1 1 0,1-1 0,0 1-1,0-1 1,-1 0 0,1 0 0,0 0 0,0 0 0,0 0 0,0 0 0,-1 0-1,1 0 1,2-1 0,5-2 0,0 0 0,0 0-1,-1 0 1,1-1 0,-1 0-1,0-1 1,10-7 0,-6 2-11,0 0 1,12-15 0,-13 13-1,1 0-1,0 1 1,16-11 0,-25 19 8,1 1 0,-1 0 0,1 0 0,-1 1 0,1-1 0,0 1 0,-1 0 0,1 0 0,0 0 0,0 0 0,0 0 0,0 1 0,0 0 0,-1 0 0,1 0 0,0 0 0,0 1 0,5 1 0,-4-1 1,0 1-1,0 1 1,0-1 0,0 1-1,0 0 1,-1 0 0,1 0-1,-1 1 1,0 0 0,0 0-1,0 0 1,0 0 0,5 8-1,3 7 10,-1 0-1,10 23 0,-10-19 17,36 60 81,-41-74-66,0 0-1,1-1 0,0 1 1,1-1-1,0-1 1,15 12-1,-22-18-57,1 0 0,0 0 0,-1 0 0,1 0 0,0 0 0,0-1 0,0 1 0,0-1 0,0 1 0,-1-1 0,1 0 0,0 1 0,0-1 0,0 0 0,0 0 0,0-1 0,0 1 0,0 0-1,0-1 1,0 1 0,0-1 0,0 1 0,-1-1 0,3-1 0,-2 1-409,0-1 0,0 1-1,0 0 1,0-1 0,-1 0-1,1 1 1,-1-1 0,1 0-1,-1 0 1,1 1 0,0-4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5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3808,'0'0'6918,"5"11"-6131,12 47 511,12 69 0,-2-7 686,5-28 2504,-29-116-4081,-1 0 0,-2-41 0,1-9-40,0 55-265,9-92 378,-8 95-362,1 1 1,1-1 0,0 1 0,1 1-1,8-17 1,-12 27-82,1 1 0,0 0-1,0 0 1,0 0 0,1 0 0,-1 0-1,1 0 1,0 0 0,0 1 0,0-1-1,0 1 1,0 0 0,0 0 0,0 0-1,1 0 1,-1 1 0,1-1-1,-1 1 1,8-2 0,-5 2 18,0 1 1,0 0 0,0 0-1,1 0 1,-1 0-1,0 1 1,0 0-1,-1 0 1,1 1-1,0 0 1,9 4 0,20 9 221,-8-4 220,40 23-1,-28-16 203,-21-15-3666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3:5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4312,'0'0'12126,"0"11"-11582,6 201 1868,0-59-445,-6-144-1763,2 20 372,-2-28-516,0 0-1,0 0 1,0 0-1,0 0 1,0 0 0,0 0-1,1 0 1,-1 0-1,0-1 1,1 1 0,-1 0-1,1 0 1,-1 0-1,1 0 1,-1-1 0,1 1-1,-1 0 1,1 0-1,0-1 1,1 2 0,1-3 31,0 0 0,0 1 1,0-1-1,-1-1 1,1 1-1,0 0 0,0-1 1,-1 1-1,5-4 1,-5 3-48,21-18 270,-20 16-274,0 1 1,0 0-1,0 0 1,1 0-1,-1 1 1,1-1-1,0 1 1,-1 0-1,8-3 1,18-3 124,1 2 0,0 1 0,51-3 0,-42 6 30,60-13 1,-95 13-190,1 1-1,0-1 1,-1 0 0,1 0 0,-1 0 0,0-1 0,0 1 0,0-1 0,4-4 0,6-8-3509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4:4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5520,'0'0'7854,"7"14"-7459,20 45 5,-24-52-304,-1 0-1,0 0 1,-1 0 0,1 0-1,-1 0 1,-1 1 0,1-1-1,-1 0 1,-1 1-1,1-1 1,-1 0 0,0 0-1,-4 11 1,-1-1 159,-1 1-1,0-1 1,-15 23-1,18-34-165,0 1 0,0-1-1,-1 0 1,1 0 0,-2 0 0,1 0-1,-1-1 1,1 0 0,-1 0 0,-11 6-1,7-6 43,-1 0 0,0-1 0,0 0 0,0 0-1,0-1 1,-15 2 0,-21 0 84,33-4-574,0 1 0,0 0 0,1 1 0,-1 0-1,-22 9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49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 10848,'0'0'6777,"-10"11"-6221,-29 38-40,38-47-455,0-1 1,-1 1-1,1 0 1,0 0 0,0 0-1,0 0 1,1 0-1,-1 0 1,0 0-1,0 2 1,1-3-34,0-1 0,0 1 0,0-1 1,0 1-1,0-1 0,0 0 0,0 1 0,1-1 1,-1 1-1,0-1 0,0 1 0,0-1 0,0 0 0,1 1 1,-1-1-1,0 1 0,0-1 0,1 0 0,-1 1 1,0-1-1,1 0 0,-1 1 0,0-1 0,1 0 0,-1 0 1,1 1-1,1 0 47,-1-1 1,1 0-1,0 1 1,-1-1-1,1 0 1,0 0-1,0 0 1,-1 0-1,1 0 0,0 0 1,-1 0-1,1-1 1,2 0-1,4-2 101,-1 0 0,1-1 0,-1 0 0,7-5 0,-11 7-84,0 0 0,0 0 0,-1-1 0,1 1 0,-1-1 0,1 0 0,-1 0-1,0 0 1,0 0 0,0 0 0,3-5 0,-5 8-76,0-1 1,0 1-1,0 0 1,0 0-1,0-1 1,0 1-1,0 0 0,0-1 1,0 1-1,0 0 1,0 0-1,0-1 1,0 1-1,0 0 1,0 0-1,0-1 0,0 1 1,0 0-1,0 0 1,0-1-1,0 1 1,-1 0-1,1 0 0,0-1 1,0 1-1,0 0 1,0 0-1,-1-1 1,1 1-1,0 0 1,0 0-1,0 0 0,-1 0 1,1-1-1,0 1 1,0 0-1,-1 0 1,1 0-1,0 0 1,0 0-1,-1 0 0,1 0 1,0 0-1,-1 0 1,1 0-1,0 0 1,0 0-1,-1 0 0,1 0 1,0 0-1,0 0 1,-1 0-1,1 0 1,0 0-1,-1 0 1,1 0-1,0 0 0,0 1 1,-1-1-1,1 0 1,0 0-1,0 0 1,-1 1-1,-26 10 450,17-7-143,5-2-577,-10 3 1558,13-5-1785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4:5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18 4816,'0'0'3592,"-14"5"-3230,-93 42 363,90-39-471,1 1 0,1 1 0,-1 0 0,2 1 0,-22 20 1,21-15 105,1 0 1,0 1-1,2 0 1,-17 30-1,26-43-263,0 1 0,1 1 0,0-1 0,0 0-1,0 1 1,1-1 0,0 1 0,0-1 0,0 1 0,1-1 0,0 1 0,0 0-1,0-1 1,0 1 0,1 0 0,0-1 0,0 1 0,1-1 0,0 1 0,0-1-1,0 0 1,6 10 0,-6-12-65,0 0 1,1 0-1,-1 0 0,1-1 0,0 1 1,-1-1-1,1 1 0,1-1 0,-1 0 1,0 0-1,0-1 0,1 1 0,-1-1 1,1 1-1,-1-1 0,1 0 0,0 0 1,-1-1-1,1 1 0,0-1 0,0 0 1,-1 0-1,6 0 0,-4-1-5,1 0-1,0 0 1,-1 0-1,1-1 1,0 0-1,-1 0 1,0 0-1,1-1 1,-1 1 0,0-1-1,0-1 1,-1 1-1,1-1 1,6-6-1,-1-2 15,-1 0 1,-1 0-1,0 0 0,-1-1 0,0 0 1,9-27-1,-6 8 196,13-66 0,-21 82-38,-1 1 0,-1-24 1,0 16 402,13 44-141,-2 8-375,-1 1 1,-2 1-1,7 41 0,5 99 178,-17-128-170,-1-1 0,-2 1-1,-2 0 1,-2-1-1,-17 74 1,18-103-55,-1-1 0,-1 1 1,0-1-1,-1 0 0,0-1 1,-1 1-1,0-1 0,-1 0 1,0-1-1,0 0 0,-2 0 1,1-1-1,-19 14 0,23-20-15,0-1 0,1 1 0,-1-1 0,0-1 0,-1 1-1,1-1 1,0 0 0,0 0 0,-1 0 0,1-1 0,0 1 0,-1-1-1,1-1 1,-1 1 0,1-1 0,0 0 0,-11-3 0,13 3-5,0-1 0,0 0 0,0 0 0,0 1 0,0-2-1,0 1 1,0 0 0,0-1 0,1 1 0,-1-1 0,1 0 0,0 0 0,0 0 0,0 0 0,0 0 0,1 0 0,-1 0 0,1-1 0,0 1 0,0 0 0,0-1 0,0 1 0,0-1 0,1 0 0,0 1 0,-1-1 0,2 1 0,-1-1 0,0 0 0,2-6 0,2 0-9,0-1 0,1 0 0,0 1 0,1 0 0,0 0 0,1 1 0,0 0 1,0 0-1,15-14 0,9-5 29,45-31 1,-58 46-38,75-54-15,-27 21-11,61-56 0,100-97-51,-199 176 86,-2-1 0,38-44-1,-21 30 214,-90 81 107,37-33-307,-11 13 59,1 0 0,-30 44 0,46-59-58,-1 0 1,1 0-1,0 0 1,1 0 0,0 1-1,0-1 1,1 1-1,0 0 1,1 0-1,0 0 1,0 0 0,1 0-1,1 17 1,0-22-17,0-1 0,0 1 1,0 0-1,1-1 0,-1 1 0,1-1 1,0 1-1,0-1 0,0 0 1,0 0-1,1 0 0,-1 0 1,1 0-1,0 0 0,0-1 0,0 1 1,0-1-1,0 0 0,1 0 1,-1 0-1,1 0 0,-1-1 1,1 1-1,0-1 0,-1 0 0,1 0 1,0 0-1,0-1 0,0 0 1,0 1-1,-1-1 0,1 0 1,0-1-1,0 1 0,0-1 0,0 0 1,-1 1-1,6-3 0,-7 2-5,0 0 0,0-1 0,-1 1-1,1 0 1,0-1 0,-1 1 0,1-1-1,-1 1 1,0-1 0,1 0 0,-1 1 0,1-4-1,15-28 50,-11 20-24,25-64 88,1-4 34,-31 78-138,2-1 60,1 11-8,-3-4-57,49 92 209,-47-89-187,-1 0-1,1 0 1,1 0 0,-1 0 0,1 0-1,0-1 1,8 8 0,-10-12-16,0 1 0,-1-1 0,1 0 1,0 1-1,0-1 0,0 0 0,0-1 0,0 1 0,1 0 0,-1-1 1,0 1-1,0-1 0,0 1 0,1-1 0,-1 0 0,0 0 0,0 0 1,1 0-1,-1-1 0,0 1 0,0 0 0,0-1 0,1 0 0,-1 1 1,0-1-1,2-2 0,7-2 39,-1-1 0,0 0-1,-1-1 1,0 0 0,0 0 0,0-1-1,13-17 1,48-71 371,-52 70-275,36-37 427,-38 133-242,-12-41-257,2 0-1,1-1 0,14 38 1,-20-64-67,0 1 1,0-1 0,0 0 0,0 0 0,0 0 0,1 0 0,-1 0 0,1 0-1,-1 0 1,1 0 0,0-1 0,0 1 0,0-1 0,0 1 0,0-1 0,0 0-1,0 1 1,0-1 0,1 0 0,-1-1 0,0 1 0,1 0 0,-1-1 0,1 1-1,-1-1 1,0 0 0,1 1 0,-1-1 0,1-1 0,-1 1 0,5-1 0,-1-1-5,0 0 1,-1 0 0,1 0-1,0-1 1,-1 0 0,0 0-1,1-1 1,6-6 0,-1 0 9,0-1 0,-1 0 0,-1 0 0,0-1 0,0 0 0,11-23 0,-11 19 5,0-1 1,2 2-1,0-1 1,0 1-1,1 1 1,26-23-1,-38 37-20,0 0-1,1-1 0,-1 1 1,0 0-1,1-1 1,-1 1-1,0 0 1,1 0-1,-1-1 0,1 1 1,-1 0-1,1 0 1,-1 0-1,1 0 0,-1-1 1,1 1-1,-1 0 1,0 0-1,1 0 1,-1 0-1,1 0 0,-1 0 1,1 0-1,-1 0 1,1 1-1,-1-1 1,1 0-1,-1 0 0,1 0 1,-1 0-1,0 1 1,2-1-1,7 17 31,-4 22 23,-16 82 78,11-121-130,0 1-1,0-1 1,0 0 0,0 1 0,0-1-1,0 0 1,0 1 0,0-1 0,0 0-1,0 1 1,0-1 0,1 0 0,-1 1 0,0-1-1,0 0 1,0 1 0,0-1 0,0 0-1,1 1 1,-1-1 0,0 0 0,0 0-1,0 1 1,1-1 0,-1 0 0,0 0-1,1 1 1,-1-1 0,0 0 0,0 0 0,1 0-1,-1 0 1,0 0 0,1 1 0,-1-1-1,0 0 1,1 0 0,-1 0 0,17-6 42,14-18-11,23-32-7,-36 36-58,35-30 0,-47 44 11,-5 5 16,0 0 0,0 0 0,0 0 0,0 0-1,0 0 1,1 0 0,-1 0 0,0 0 0,1 1-1,-1-1 1,0 1 0,1-1 0,-1 1 0,1-1-1,-1 1 1,1 0 0,-1-1 0,0 1 0,1 0-1,-1 0 1,1 0 0,2 1 0,-2 0-2,-1 1-1,0-1 1,0 1 0,0-1-1,0 1 1,0 0 0,0-1 0,-1 1-1,1 0 1,-1 0 0,2 3-1,2 6-22,2 3 33,-1 1 0,0 0 0,4 23-1,-6-25 6,-1-1 0,2 0 0,0 1-1,0-1 1,1-1 0,10 19 0,-14-29-5,0 0 0,-1 1 0,1-1 0,0 0 0,0 0 0,-1 0 0,1 1 0,0-1 0,0 0 0,0 0 0,1-1 0,-1 1 0,0 0 0,0 0 0,0 0 0,1-1 0,-1 1 0,0-1 0,1 1 0,-1-1 0,0 1 0,1-1 0,-1 0 0,1 1 0,-1-1 0,0 0 0,1 0 0,-1 0 1,1-1-1,-1 1 0,1 0 0,-1 0 0,0-1 0,1 1 0,-1-1 0,0 1 0,1-1 0,-1 1 0,0-1 0,2-1 0,4-3 13,0 1-1,-1-1 1,0 0 0,0-1 0,0 0-1,-1 0 1,1 0 0,6-12 0,4-7 62,12-29 1,-4 8 59,0-1 8,-16 30-60,1 1 0,0 0 1,15-19-1,-23 34-78,-1 0 0,1 0 1,0 1-1,-1-1 0,1 0 0,0 0 1,0 1-1,-1-1 0,1 0 0,0 1 1,0-1-1,0 1 0,0-1 0,0 1 1,0-1-1,0 1 0,0 0 1,0 0-1,2-1 0,-2 1-3,0 1 1,0-1-1,-1 0 0,1 0 1,0 1-1,0-1 0,0 1 0,-1-1 1,1 1-1,0-1 0,-1 1 1,1-1-1,0 1 0,-1-1 1,1 1-1,-1 0 0,1-1 0,-1 1 1,1 1-1,2 3 7,-1 0 0,0 0 0,0 0 0,-1 0 1,1 1-1,0 7 0,1 13 23,-2-1 1,0 0-1,-2 1 1,-1-1-1,0 0 1,-2 0-1,-1 0 1,-2 0-1,-14 39 0,21-63-33,0-1 0,-1 1 1,1 0-1,0 0 0,-1 0 0,1 0 0,-1-1 0,1 1 0,-1 0 0,1-1 0,-1 1 0,0 0 0,1-1 0,-1 1 0,0-1 0,0 1 0,1-1 0,-3 2 0,3-2-1,-1 0 0,1 0 0,-1 0 1,1 0-1,-1-1 0,1 1 0,-1 0 0,1 0 1,-1 0-1,1 0 0,-1-1 0,1 1 0,-1 0 1,1 0-1,0-1 0,-1 1 0,1 0 0,-1-1 1,1 1-1,0 0 0,-1-1 0,1 1 0,-1-1 0,0-1 2,-1-1-1,1 1 0,0 0 1,0-1-1,0 1 0,0-1 1,0 1-1,0-1 0,1 1 1,-1-1-1,1-3 0,0 0 5,0 0 0,1 1 0,-1-1 0,1 0 0,1 1 0,-1-1 0,1 1 0,0-1 0,0 1 0,0 0 0,1 0 0,0 0 0,5-7 0,-5 9-2,-1-1 0,2 1 0,-1 0 0,0 1 0,1-1 0,-1 0 0,1 1 0,0 0 0,0 0 0,0 0 0,0 0 0,0 1 0,0-1 0,0 1 0,1 0 0,-1 1 0,9-2 0,-7 2-30,1-1 1,-1 1-1,1 1 0,0-1 1,-1 1-1,0 0 0,1 0 1,-1 1-1,0 0 0,1 0 1,-1 1-1,0 0 0,0 0 1,-1 0-1,11 7 0,-11-5-714,0 0-1,0 0 1,0 1-1,-1 0 1,5 6-1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4:52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74 13464,'0'0'1184,"-31"-67"-1176,25 61 8,8 12-544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4:5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1250 4416,'0'0'4776,"12"-4"-4490,-3 1-229,2 0 21,0-1-1,0 0 1,-1-1 0,0 0-1,1-1 1,11-9-1,2-3 126,0-2 1,-2-1-1,-1-1 0,0 0 0,30-46 0,14-24 251,47-74 467,-75 102-425,-3-2-1,-2-1 1,31-97 0,-53 132-259,-2-1-1,-1 0 0,-1-1 0,-2 1 1,-1-1-1,-2 0 0,-2 0 1,0 0-1,-11-53 0,12 85-210,0 1 0,0 0-1,-1 0 1,1-1 0,0 1-1,-1 0 1,1 0 0,-1 0 0,0 0-1,1 0 1,-1-1 0,0 1 0,0 0-1,1 0 1,-1 1 0,0-1-1,-1-1 1,1 2-4,0-1 1,0 1-1,1 0 0,-1 0 1,0-1-1,0 1 0,0 0 0,1 0 1,-1 0-1,0 0 0,0 0 1,0 0-1,0 0 0,1 0 0,-1 1 1,0-1-1,0 0 0,0 0 1,-1 1-1,-1 1 30,-1 1-1,0-1 1,1 1 0,-1-1 0,1 1-1,0 0 1,0 0 0,-3 4 0,-5 9 24,0 1 1,2 0 0,0 0 0,0 1-1,2 0 1,0 0 0,1 1 0,-5 30-1,1 7 144,-3 95-1,11-21 128,6-1-1,25 160 1,-28-276-284,1 0 1,1 0-1,0-1 0,1 1 1,1-1-1,0 0 0,0 0 1,1 0-1,0-1 0,1 0 1,13 16-1,-19-26-50,1 0 1,-1 0-1,1 0 0,-1 0 1,1 0-1,0 0 1,-1-1-1,1 1 0,0 0 1,-1-1-1,1 1 0,0-1 1,0 0-1,0 1 0,-1-1 1,1 0-1,0 0 0,0 0 1,0-1-1,-1 1 1,3-1-1,3 0 14,-1-1 0,0 1 0,0-1 0,11-6 0,-5 2 8,1-1 0,0-1 0,-1 0 0,-1 0 0,19-19 0,-23 20-21,0-1 0,-1 0-1,0 0 1,-1 0 0,0-1-1,0 0 1,-1 0 0,0 0-1,4-14 1,1-10 35,6-39 0,-13 58-16,-1 1 1,0 0 0,0-1-1,-2 1 1,0-1 0,-3-17-1,4 30-28,0-1 1,0 1-1,-1 0 0,1 0 0,0 0 0,-1 0 1,1 0-1,-1 0 0,0 0 0,1 0 0,-1 0 0,1 0 1,-1 0-1,0 0 0,0 0 0,0 0 0,0 0 0,0 1 1,1-1-1,-1 0 0,-1 1 0,1-1 0,0 1 0,0-1 1,0 1-1,0-1 0,0 1 0,0 0 0,0-1 1,-1 1-1,1 0 0,0 0 0,-2 0 0,1 0 2,0 1-1,0-1 1,0 1 0,1 0-1,-1-1 1,0 1-1,0 0 1,1 0 0,-1 0-1,1 0 1,-1 0-1,1 1 1,-1-1 0,1 0-1,0 1 1,-1-1 0,1 1-1,0-1 1,0 1-1,-1 2 1,-2 5 5,1 0-1,0 0 1,0 0-1,1 0 1,1 1-1,-1-1 1,1 0 0,1 1-1,1 13 1,0-3 8,2 0 0,0 0 0,9 27 0,-10-40-16,1 1 0,0-1-1,0 0 1,0 0 0,1 0 0,0-1-1,1 1 1,0-1 0,-1 0 0,2 0 0,-1-1-1,1 0 1,0 0 0,10 7 0,-12-9-1,1-1 1,0 0-1,-1 0 1,1 0-1,0 0 1,0-1-1,0 1 1,0-1-1,0-1 1,0 1-1,0-1 1,1 0-1,-1 0 1,0 0-1,0-1 1,0 0-1,0 0 1,0 0-1,0-1 1,0 1-1,0-1 1,7-4-1,-7 3 6,0-1-1,0 1 1,0-1-1,0 0 1,-1 0-1,1-1 1,-1 1-1,5-8 1,24-44 79,-19 32-51,50-100 156,30-48 480,-94 172-665,0 0 0,0 1-1,0-1 1,0 0 0,0 1-1,0-1 1,0 0 0,0 0 0,0 1-1,1-1 1,-1 0 0,0 1-1,0-1 1,0 0 0,0 0-1,0 1 1,1-1 0,-1 0-1,0 0 1,0 0 0,0 1 0,1-1-1,-1 0 1,0 0 0,0 0-1,1 0 1,-1 1 0,0-1-1,0 0 1,1 0 0,-1 0 0,0 0-1,0 0 1,1 0 0,-1 0-1,0 0 1,1 0 0,-1 0-1,0 0 1,1 0 0,-1 0 0,0 0-1,0 0 1,1 0 0,-1 0-1,0 0 1,0 0 0,1-1-1,-1 1 1,0 0 0,0 0-1,1 0 1,-1 0 0,0 0 0,0-1-1,1 1 1,-1 0 0,0 0-1,0-1 1,0 1 0,0 0-1,1 0 1,-1-1 0,0 1 0,0 0-1,0-1 1,4 32 34,-4-26-6,8 99 76,-5 0 1,-14 141 0,11-241-104,0 0-1,-1 1 0,0-1 1,1 0-1,-1 1 1,-1-1-1,1 0 1,0 0-1,-1 0 0,0 0 1,0 0-1,0-1 1,-1 1-1,1-1 0,-6 7 1,7-10-4,1 0 0,-1 0 0,1 0 1,-1 0-1,1 0 0,-1 0 0,1 0 0,-1 0 1,1 0-1,-1 0 0,1 0 0,-1-1 0,1 1 1,-1 0-1,1 0 0,-1 0 0,1-1 0,-1 1 0,1 0 1,-1-1-1,1 1 0,0 0 0,-1-1 0,1 1 1,-1-1-1,1 1 0,0 0 0,0-1 0,-1 1 1,1-1-1,-11-16 48,10 16-42,-7-14 33,1 0 0,1-1 0,-7-23 0,1 4 4,7 8-19,7 18-6,-1 9-21,-1 0 0,1 0 0,0 0 0,-1 0 0,1 0 0,-1 0-1,1 0 1,-1 0 0,1 0 0,-1 0 0,1 1 0,-1-1-1,1 0 1,-1 0 0,1 1 0,-1-1 0,1 0 0,-1 0 0,1 1-1,-1-1 1,0 1 0,1-1 0,50 48 54,-35-32-43,30 24 1,-42-37-7,1 1 0,-1-1 1,1-1-1,0 1 1,0-1-1,0 0 0,0 0 1,0 0-1,0-1 0,0 1 1,12 0-1,-14-2-1,0 0 0,1-1 0,-1 1 0,0-1-1,0 0 1,0 0 0,1 0 0,-1 0 0,0-1 0,0 1 0,0-1-1,-1 0 1,1 0 0,0 0 0,-1 0 0,1 0 0,-1 0-1,0-1 1,0 1 0,0-1 0,3-4 0,11-21 44,0-1 0,-2-1-1,-2 0 1,-1-1 0,8-33 0,5-12 88,-14 43-59,-5 17 21,1-1 0,0 1 0,12-22 0,-18 38-98,0 0 0,0 0 0,0 0-1,0 0 1,0 0 0,0 0 0,0 0 0,0 0 0,1 0 0,-1 0 0,0 0 0,0 0 0,0 0 0,0 0-1,0 0 1,0-1 0,0 1 0,1 0 0,-1 0 0,0 0 0,0 0 0,0 1 0,0-1 0,0 0-1,0 0 1,0 0 0,1 0 0,-1 0 0,0 0 0,0 0 0,0 0 0,0 0 0,0 0 0,0 0-1,0 0 1,0 0 0,0 0 0,1 0 0,-1 1 0,0-1 0,0 0 0,0 0 0,0 0 0,0 0 0,0 0-1,0 0 1,0 0 0,0 0 0,0 1 0,0-1 0,0 0 0,0 0 0,0 0 0,0 0 0,0 0-1,0 0 1,0 0 0,0 1 0,5 13 43,1 17-15,-2 4 13,-1 0 0,-2 0 1,-2 0-1,-1-1 1,-2 1-1,-13 57 0,16-90-34,1 1 0,-1 0 0,-1-1 0,1 1 0,0-1 0,-1 0 0,1 1 0,-1-1 0,0 0-1,0 0 1,1 0 0,-2 0 0,1 0 0,0 0 0,0-1 0,0 1 0,-1-1 0,-3 3 0,4-4-2,1 0 0,-1 1 0,1-1 1,-1 0-1,1 0 0,-1 0 1,1 0-1,-1 0 0,1 0 1,-1 0-1,1 0 0,-1 0 1,1-1-1,-1 1 0,1-1 1,-1 1-1,1-1 0,0 0 1,-1 0-1,1 1 0,0-1 1,0 0-1,-1 0 0,1 0 1,0 0-1,0 0 0,0 0 1,0-1-1,0 1 0,0 0 1,1-1-1,-1 1 0,0 0 0,0-3 1,0 4-4,1-1-1,-1 0 1,1 1 0,-1-1 0,1 0 0,-1 0 0,1 1-1,0-1 1,-1 0 0,1 0 0,0 0 0,0 1-1,0-1 1,-1 0 0,1 0 0,0 0 0,0 0-1,0 0 1,0 1 0,0-1 0,1 0 0,-1 0 0,0 0-1,0 0 1,0 1 0,1-1 0,-1 0 0,0 0-1,1 0 1,2 0 3,-1 0 1,0 0-1,1 0 0,-1 1 0,1-1 0,-1 1 0,1 0 1,-1-1-1,5 2 0,-6-1-7,22-3-2,1-1-1,0 0 0,-1-2 1,0-1-1,0 0 0,39-20 1,-41 16-1929,30-21 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4:58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7232,'0'0'6256,"10"9"-5767,36 27-25,-44-34-412,1 0 1,-1-1-1,1 0 0,0 1 1,-1-1-1,1 0 1,0-1-1,0 1 0,0 0 1,0-1-1,0 1 1,0-1-1,6 0 0,1 0 118,-5 0-88,-1 0 0,1 0 0,0 0 0,0 0 0,-1-1 0,1 0 0,0 0 1,-1 0-1,1 0 0,-1-1 0,1 0 0,-1 0 0,0 0 0,0 0 1,0-1-1,5-3 0,-3 0 65,0 0-1,0-1 1,0 0 0,-1 0 0,0 0 0,-1 0-1,7-15 1,-5 10 63,-2 0 0,1 0 0,-2 0 0,1 0 0,2-25 0,-5 31-137,-1 0 1,0 0-1,0 0 0,0 0 0,-1 0 0,1 0 0,-2 0 0,1 1 0,0-1 0,-1 0 0,0 0 0,-1 1 0,1 0 0,-6-8 0,7 12-54,0 0-1,0 0 1,0 0 0,0 0-1,0 0 1,-1 0 0,1 0-1,0 1 1,-1-1 0,1 0-1,0 1 1,-1 0 0,1-1-1,-1 1 1,1 0 0,-1-1-1,1 1 1,0 0 0,-1 0-1,1 0 1,-1 0 0,1 1-1,-1-1 1,1 0-1,-1 1 1,1-1 0,-1 1-1,1-1 1,0 1 0,-1-1-1,-1 2 1,-6 4 47,-1-1-1,1 1 1,-11 9 0,11-8-21,-3 2-2,0 2 0,1-1 0,1 1 0,0 1 0,0 0 0,1 0 0,0 1 0,1 0 0,1 0 0,0 1 0,-5 16 0,9-21-23,0-1 1,1 1 0,0 0-1,1 0 1,0 0-1,0 0 1,1 0 0,0 0-1,2 9 1,-1-11-12,0-1 0,1 0 0,0 0 1,0 0-1,0-1 0,1 1 0,0 0 0,0-1 0,0 0 0,1 1 0,0-1 1,0-1-1,0 1 0,5 4 0,-5-6 2,-1 0 0,1 0 0,0 0 0,0 0 1,0-1-1,0 0 0,0 1 0,1-2 0,-1 1 0,0 0 0,1-1 0,0 0 0,-1 0 1,1 0-1,0-1 0,-1 0 0,9 0 0,-4-1 21,0-1 0,0 0 0,0-1 1,0 0-1,-1-1 0,1 0 0,-1 0 0,10-6 0,89-64 276,-73 48 13,2 2 0,63-33 0,-97 56-293,-1 0 0,1 0-1,-1 1 1,1-1 0,-1 1 0,1-1 0,0 1-1,-1-1 1,1 1 0,0 0 0,0 0 0,-1 0-1,1 0 1,0 0 0,0 0 0,-1 0 0,1 1-1,0-1 1,2 1 0,-3 0-11,0 0-1,0 0 1,-1 0 0,1 1 0,0-1-1,0 0 1,-1 0 0,1 0-1,-1 0 1,1 1 0,-1-1-1,0 0 1,0 0 0,1 1-1,-1-1 1,0 0 0,0 1-1,0-1 1,0 0 0,0 0-1,0 1 1,-1-1 0,1 0-1,0 1 1,-1-1 0,0 2 0,-1 7 107,0 0 0,1 0 1,0 11-1,3-19 18,2-6-90,4-8-13,4-13 4,1 1 0,1 0 1,1 1-1,1 1 0,31-32 0,-46 53-41,0 0 0,-1 1 0,1-1 0,0 0 0,0 1 0,0-1 0,0 1-1,-1-1 1,1 1 0,0-1 0,0 1 0,0-1 0,0 1 0,0 0 0,1 0 0,-1 0 0,0-1 0,0 1 0,0 0 0,0 0 0,0 0 0,0 1 0,0-1 0,0 0 0,0 0 0,0 1-1,1-1 1,1 2 3,-1-1-1,0 1 0,-1-1 1,1 1-1,0 0 1,0 0-1,-1 0 0,1-1 1,-1 2-1,0-1 0,2 3 1,3 7 7,-2-1 0,1 1 0,4 21 0,-1 15 17,7 23 71,-15-69-96,1-1 0,-1 0 1,1 0-1,-1 0 0,1 0 0,0 0 0,-1 0 1,1 0-1,0 0 0,0 0 0,0 0 1,0 0-1,0-1 0,0 1 0,0 0 1,0-1-1,0 1 0,0-1 0,0 1 0,0-1 1,1 1-1,-1-1 0,0 0 0,0 1 1,0-1-1,1 0 0,-1 0 0,0 0 1,0 0-1,1 0 0,-1 0 0,0-1 0,0 1 1,0 0-1,1-1 0,0 0 0,8-1 1,0-2 0,-1 1-1,15-9 1,-12 6 1,8-4 11,-1-1 0,0-1 0,-1-1 0,0-1 0,-1 0 0,-1-2 0,0 1 0,-1-2 0,-1 0 0,-1-1 0,17-27 0,-30 44-14,1 0 0,0 0 0,-1 0 1,1 0-1,-1 0 0,1-1 0,-1 1 0,1 0 0,-1 0 0,0 0 0,0 0 0,1-1 0,-1 1 0,0 0 0,0 0 1,0 0-1,-1-3 0,1 4 0,0-1 0,-1 1 1,1-1-1,-1 1 1,1-1-1,0 1 0,-1-1 1,1 1-1,-1 0 0,1-1 1,-1 1-1,1 0 1,-1-1-1,1 1 0,-1 0 1,0 0-1,1-1 0,-1 1 1,1 0-1,-1 0 1,0 0-1,1 0 0,-1 0 1,0 0-1,-3 0 5,0 0 0,0 1 0,0-1 1,0 1-1,0 0 0,0 0 0,0 1 0,0-1 0,-5 4 1,0 0 2,1 0 1,0 1-1,0 0 1,0 1 0,1 0-1,-1 0 1,2 0 0,-1 1-1,-5 9 1,10-14-10,0 1 0,0-1 0,0 1-1,0-1 1,1 1 0,-1 0 0,1 0 0,0 0 0,0-1 0,1 1 0,-1 0 0,1 0-1,0 0 1,0 0 0,0 0 0,0 0 0,1 0 0,0 0 0,0 0 0,0 0-1,0 0 1,0 0 0,1-1 0,0 1 0,3 5 0,-2-5 0,0 0 1,0 0-1,0-1 0,0 1 1,1-1-1,0 0 0,0 0 1,-1 0-1,2 0 0,-1-1 1,0 0-1,0 0 0,1 0 1,6 2-1,-3-2 6,0-1 1,0 1-1,0-2 0,0 1 1,1-1-1,-1 0 0,0-1 1,9-1-1,-1-1 7,-1-1-1,1-1 1,-1 0 0,1-1 0,-2-1-1,1 0 1,-1-1 0,17-12 0,12-14 89,54-56 1,-44 46 133,-53 44-236,0 0 0,0 0 0,1-1 0,-1 1-1,0 0 1,0 0 0,1 0 0,-1 0-1,0 0 1,0 0 0,0 0 0,1 0-1,-1 0 1,0 0 0,0 0 0,1 0-1,-1 0 1,0 0 0,0 0 0,1 0-1,-1 0 1,0 0 0,0 0 0,0 0-1,1 0 1,-1 0 0,0 0 0,0 1-1,0-1 1,1 0 0,-1 0 0,0 0-1,0 0 1,0 0 0,0 1 0,1-1-1,-1 0 1,0 0 0,0 0 0,0 1-1,0-1 1,0 0 0,0 0 0,1 0 0,-1 1-1,0-1 1,0 0 0,0 0 0,0 1-1,0-1 1,0 0 0,0 0 0,0 1-1,0-1 1,0 0 0,0 0 0,0 0-1,0 1 1,-1-1 0,3 20 18,-2-17-12,1 3-6,0 0-1,0 0 1,0 0 0,0 0-1,1-1 1,0 1 0,1 0 0,-1-1-1,1 0 1,0 1 0,0-1 0,0 0-1,1-1 1,0 1 0,6 5-1,-7-7 1,1 0-1,0 0 0,0 0 0,0-1 0,0 0 0,0 0 0,1 0 0,-1-1 0,1 1 0,-1-1 0,1 0 0,-1 0 0,1 0 0,0-1 0,-1 0 0,1 0 0,0 0 0,-1 0 0,1-1 0,5-1 0,13-4-5,0-1-1,-1-1 1,0 0 0,24-14-1,80-56-13,-113 66 12,-12 8-5,-10 8 20,-9 10-2,0 1-1,1 1 1,0 1 0,-15 20-1,26-30-4,1 0 0,0 0 0,0 1 0,1 0-1,-1 0 1,2 0 0,-1 0 0,1 1 0,-2 9-1,4-15-2,1 0-1,-1 0 0,1-1 0,-1 1 1,1 0-1,0 0 0,0 0 0,0 0 1,1 0-1,-1 0 0,1-1 0,-1 1 1,1 0-1,0 0 0,0-1 0,0 1 1,1 0-1,-1-1 0,1 1 0,-1-1 1,1 0-1,0 1 0,0-1 0,0 0 1,0 0-1,0 0 0,0-1 0,1 1 0,-1 0 1,0-1-1,1 1 0,3 0 0,-3 0-2,0-1-1,1 0 0,-1 0 0,0-1 0,1 1 0,-1-1 0,1 0 0,-1 0 1,0 0-1,1 0 0,-1 0 0,1-1 0,-1 1 0,0-1 0,6-2 0,2-2-17,0 0 0,-1-1 1,13-8-1,17-9 29,-40 23-4,1-1 0,0 1 0,0 0 0,0-1 0,-1 1 1,1 0-1,0 0 0,0 0 0,0 0 0,0 0 0,0 0 0,-1 0 0,1 0 0,0 0 1,0 0-1,0 0 0,0 1 0,-1-1 0,1 0 0,0 1 0,0-1 0,0 0 0,-1 1 1,1-1-1,0 1 0,-1-1 0,1 1 0,0-1 0,-1 1 0,1 0 0,-1-1 0,1 1 1,-1 0-1,1 0 0,-1-1 0,1 1 0,-1 0 0,0 0 0,1-1 0,-1 1 0,0 0 1,0 0-1,0 0 0,1 1 0,0 6 11,0 0-1,0 0 1,0 15 0,-1-17 0,1 20 4,-2 0 0,-1 0 1,-1 0-1,-1 0 0,-1-1 0,-12 35 0,10-41-15,-1-1 0,0 1 0,-2-2-1,0 1 1,-1-1 0,0-1 0,-1 0-1,-26 25 1,34-37 0,-1 0 0,0 0 0,1 0 0,-1-1 0,-1 0 0,1 0 0,0 0 0,-1 0 0,1-1 0,-1 0 0,0-1 0,0 1 0,0-1 0,0 0 0,0 0 0,0-1 0,0 0-1,0 0 1,0 0 0,0-1 0,0 1 0,0-2 0,0 1 0,1-1 0,-1 0 0,-8-3 0,12 4-1,0 0-1,0 0 1,0-1-1,-1 1 1,1 0 0,0-1-1,1 1 1,-1-1-1,0 0 1,0 0 0,1 1-1,-1-1 1,1 0-1,-1 0 1,0-4 0,1 5-4,1-1 1,0 1 0,-1-1-1,1 0 1,0 1 0,0-1-1,0 1 1,0-1 0,0 0-1,1 1 1,-1-1 0,0 1-1,1-1 1,-1 1 0,1-1-1,0 1 1,-1-1 0,1 1-1,0-1 1,0 1 0,0 0-1,0 0 1,0-1-1,0 1 1,3-2 0,16-14-30,1 0 0,1 1-1,1 1 1,26-13 0,19-12-35,-27 11 73,-1-1 0,-1-2-1,-2-2 1,-1-2-1,-2-1 1,-1-1-1,-3-2 1,40-66-1,10-17 483,-68 108-315,-12 15-171,0 0 0,0 0 0,0 0 0,1 0 0,-1 0 0,0 0 0,0 0 0,0 0 0,0 0 0,1 0 0,-1 1 0,0-1 0,0 0 0,0 0 0,0 0 0,0 0 0,1 0 1,-1 0-1,0 1 0,0-1 0,0 0 0,0 0 0,0 0 0,0 0 0,0 1 0,0-1 0,1 0 0,-1 0 0,0 0 0,0 1 0,0-1 0,0 0 0,0 0 0,0 0 0,0 1 0,0-1 1,0 0-1,0 0 0,0 0 0,0 0 0,-1 1 0,1-1 0,0 0 0,-5 40 149,3-27-134,-1 11 30,0-4 43,1 0 0,1 0 0,2 32 0,-1-51-88,0-1 1,0 1 0,0-1-1,1 1 1,-1-1-1,0 1 1,0-1 0,1 1-1,-1-1 1,0 0-1,0 1 1,1-1 0,-1 0-1,1 1 1,-1-1-1,0 0 1,1 1 0,-1-1-1,1 0 1,-1 1-1,0-1 1,1 0 0,-1 0-1,1 0 1,-1 0-1,1 1 1,-1-1 0,1 0-1,-1 0 1,1 0-1,-1 0 1,1 0 0,-1 0-1,1 0 1,-1 0-1,1 0 1,-1-1 0,1 1-1,-1 0 1,1 0-1,-1 0 1,1 0 0,-1-1-1,1 1 1,-1 0-1,1-1 1,-1 1 0,0 0-1,1-1 1,23-15 85,-10 2-30,-11 10-40,0 0 0,1 0 0,-1 0 0,1 1 0,0-1 0,1 1 0,-1 0 1,0 1-1,1-1 0,-1 1 0,9-4 0,-12 6-16,1 0 0,-1 1 0,0-1 0,0 0 0,0 0-1,0 1 1,0-1 0,0 0 0,0 1 0,0-1 0,0 1 0,0-1 0,0 1-1,0 0 1,0-1 0,0 1 0,-1 0 0,1 0 0,0 0 0,0 0 0,-1-1-1,1 1 1,-1 0 0,1 0 0,0 0 0,-1 0 0,0 0 0,1 0 0,-1 1 0,0-1-1,0 0 1,1 1 0,4 41 30,-5-39-25,1 40 21,-3-1-1,-1 1 1,-16 74-1,-47 123 13,57-212-22,-1-1 0,-1 0 0,-2 0 0,0-1 0,-2-1 0,-18 25 0,32-49-14,0-1 0,0 1 0,0-1 0,-1 1-1,1-1 1,0 0 0,-1 0 0,1 1 0,-1-1 0,1 0 0,-1 0-1,1-1 1,-1 1 0,0 0 0,0 0 0,1-1 0,-1 1 0,0-1-1,0 0 1,0 1 0,0-1 0,1 0 0,-1 0 0,0 0 0,-3-1-1,3 0 0,0 1 1,0-1-1,0-1 0,1 1 0,-1 0 0,0 0 0,0-1 0,1 1 0,-1-1 0,1 1 0,-1-1 0,1 0 0,0 1 0,0-1 1,0 0-1,0 0 0,0 0 0,0 0 0,0 0 0,0 0 0,0-3 0,-3-12 12,1 1 0,0-1 0,2 1 0,0-1 0,0 0-1,2 0 1,0 0 0,1 1 0,0-1 0,2 1 0,9-31 0,-9 40-10,0-1 0,0 1 1,1 0-1,0 0 0,0 1 1,1-1-1,0 1 0,0 1 1,0-1-1,1 1 0,9-7 0,11-3 45,50-23 0,-40 21-42,95-35-20,-58 24-159,-25 4-444,-33 15-3080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1 742 5720,'0'0'4790,"11"-1"-4103,-5 1-589,-1 0-35,0-1 0,0 1 0,-1-1 0,1 0 0,0 0 0,-1 0 0,1-1 0,-1 0 0,1 0 0,-1 0 0,0 0 0,1-1 0,-1 0 0,7-6 0,7-9 165,0-2 1,-1 0 0,-1-1 0,14-24 0,49-99 555,-25 42-215,-28 52-181,-1-2 0,-3 0 0,21-76 0,-42 124-342,1 0 0,-1 0 1,0 0-1,-1-1 0,1 1 0,-1-1 0,0 1 1,0 0-1,0-1 0,0 1 0,-2-5 0,-2 6 425,-2 9-319,-7 12-60,1 4-11,1 1 0,1 1 0,-10 33 0,-16 79 103,29-107-145,-77 406 512,38-172-248,34-199-214,-20 90 278,31-151-341,0 0 0,0 0 0,0 0 0,0 0 0,0-1 0,0 1 0,-1 0 0,1-1 0,-1 1 0,-2 3 0,4-18 135,3-7-100,1 1 0,12-31 0,-4 12-17,7-21 26,3 1 0,3 1 1,45-76-1,112-149 194,-158 246-217,-12 22-3,-11 11-26,1 1 0,0-1 0,-1 1 0,1-1 0,-1 0 0,0 0 0,1 0 0,-1 0 0,0 0 0,0 0 0,0 0 0,-1 0 0,2-3 0,-2 5-12,0 0 1,0-1-1,0 1 1,0 0-1,0 0 1,0 0-1,0 0 1,0 0-1,0 0 1,0 0-1,0 0 1,0 0-1,0-1 1,0 1-1,0 0 1,0 0-1,0 0 1,0 0-1,0 0 1,0 0-1,0 0 1,0 0-1,0 0 1,0 0-1,1 0 1,-1-1-1,0 1 1,0 0-1,0 0 1,0 0-1,0 0 1,0 0-1,0 0 1,0 0-1,0 0 1,0 0-1,1 0 1,-1 0-1,0 0 1,0 0-1,0 0 1,0 0-1,0 0 1,0 0-1,0 0 1,0 0-1,0 0 1,1 0-1,-1 0 1,0 0-1,0 0 1,0 0-1,0 0 1,0 0-1,0 0 1,0 1-1,2 8 436,-6 27-272,2 0 0,3 50 0,-1-82-159,7 90 167,-5-83-152,0 1 0,1-1 1,0 1-1,0-1 0,1 0 0,6 10 0,-8-18-17,-1-1-1,1 0 1,0 1-1,0-1 0,0 0 1,1 0-1,-1 0 1,0 0-1,1-1 0,-1 1 1,1-1-1,-1 1 1,1-1-1,0 0 0,0 0 1,0 0-1,0 0 1,-1-1-1,1 1 0,0-1 1,0 0-1,0 0 1,0 0-1,0 0 0,0 0 1,5-2-1,6 0 21,-1-1 0,0-1 0,-1 0 0,22-10 0,-14 4 0,0-1-1,0-1 1,25-20-1,51-51 107,-61 51-65,34-34 138,-79 114-17,3-20-154,0-6-8,1 0-1,2 1 1,0 0-1,-1 29 1,5-46-15,0 0 0,1 0 1,-1 0-1,1 0 0,1 0 1,-1 0-1,1 0 0,0 0 0,0-1 1,0 1-1,1-1 0,0 0 1,0 1-1,0-1 0,1-1 1,0 1-1,0 0 0,0-1 0,0 0 1,1 0-1,8 5 0,-12-7-7,1-1 0,0 0 0,0 0-1,0-1 1,0 1 0,1 0-1,-1-1 1,0 1 0,0-1 0,0 1-1,0-1 1,1 0 0,-1 0 0,0 0-1,0-1 1,0 1 0,0 0 0,1-1-1,-1 1 1,0-1 0,0 0 0,0 0-1,0 0 1,0 0 0,0 0 0,0 0-1,-1 0 1,1 0 0,0-1 0,-1 1-1,1-1 1,1-2 0,3-3 30,0 1 0,-1-2 0,0 1 0,0 0 1,-1-1-1,6-14 0,-8 16-4,0 0 0,-1 0 0,0 0-1,0 0 1,-1 0 0,0 0 0,0 0 0,0 0 0,-3-11 0,3 13-16,-1 1-1,1 0 1,-1-1 0,0 1-1,0 0 1,0 0 0,-1 0-1,1 0 1,-1 0 0,0 0-1,1 0 1,-1 0 0,-1 1-1,1-1 1,0 1 0,-1-1 0,1 1-1,-1 0 1,-2-2 0,-1 2 26,-1 0 0,1 0 0,0 1 0,0 0 0,-1 0 0,1 1 0,0-1 0,-1 1 0,1 1 0,-13 1 0,-18 1 166,33-5-193,8-1-25,14-5-24,-13 5 33,85-44-21,75-36-16,-160 81 41,1 0 1,-1 0-1,0 1 0,1 0 1,-1-1-1,1 2 0,0-1 1,-1 1-1,1 0 0,-1 0 0,1 0 1,0 1-1,-1 0 0,1 0 1,7 2-1,-10-1 0,0 0-1,0-1 1,0 1 0,0 0-1,0 0 1,0 1 0,-1-1 0,1 1-1,-1-1 1,0 1 0,0 0-1,0 0 1,0 0 0,0 0 0,0 0-1,-1 0 1,1 0 0,-1 1 0,0-1-1,0 0 1,0 1 0,-1-1-1,1 1 1,-1-1 0,0 6 0,0 5 47,-1 0 0,0 0 0,-1 0 0,-5 16 0,-2 17 182,9-47-230,-1 1 0,1-1 0,0 0 0,0 1 0,0-1 1,0 0-1,0 0 0,0 1 0,0-1 0,0 0 0,0 1 1,0-1-1,0 0 0,0 1 0,0-1 0,0 0 0,0 1 1,0-1-1,0 0 0,0 0 0,1 1 0,-1-1 0,0 0 1,0 0-1,0 1 0,0-1 0,1 0 0,-1 0 0,0 1 1,0-1-1,0 0 0,1 0 0,-1 0 0,0 1 0,10-6 69,8-12-2,91-97 110,-105 110-173,0-1 0,0 1 0,1 0 0,-1 1 0,1-1 0,0 1 0,0-1 0,6-1 0,-10 4-4,0 1-1,0-1 1,1 1-1,-1-1 1,0 1-1,1 0 1,-1 0-1,0 0 0,1 0 1,-1 0-1,0 0 1,1 0-1,-1 0 1,0 0-1,0 0 1,1 1-1,-1-1 1,0 1-1,0-1 0,1 1 1,-1-1-1,0 1 1,0 0-1,0 0 1,0-1-1,0 1 1,0 0-1,0 0 0,0 0 1,0 0-1,0 0 1,-1 0-1,1 1 1,0-1-1,-1 0 1,1 0-1,-1 0 0,1 1 1,-1-1-1,1 0 1,-1 2-1,2 3 12,-1-1 0,0 1-1,-1-1 1,1 1 0,-1 0-1,-1 10 1,2 23 45,-1-38-59,0-1 1,0 0-1,0 1 1,0-1-1,0 0 1,0 1-1,0-1 1,1 0-1,-1 1 0,0-1 1,0 0-1,0 1 1,0-1-1,0 0 1,1 1-1,-1-1 1,0 0-1,0 0 1,1 1-1,-1-1 1,0 0-1,0 0 1,1 0-1,-1 1 0,0-1 1,1 0-1,-1 0 1,0 0-1,1 0 1,-1 0-1,0 1 1,1-1-1,-1 0 1,0 0-1,1 0 1,-1 0-1,0 0 1,1 0-1,-1 0 0,0 0 1,1 0-1,-1 0 1,0-1-1,1 1 1,-1 0-1,0 0 1,1 0-1,-1 0 1,0 0-1,0-1 1,1 1-1,-1 0 1,0 0-1,1 0 0,-1-1 1,0 1-1,0-1 1,20-17 36,-16 14-31,35-40 27,-26 28-12,22-21-1,-35 37-18,1-1-1,-1 0 1,1 1 0,-1-1 0,1 0-1,0 1 1,-1-1 0,1 1 0,0-1-1,0 1 1,-1-1 0,1 1 0,0 0-1,0-1 1,0 1 0,0 0 0,-1 0-1,1-1 1,0 1 0,0 0 0,0 0 0,0 0-1,0 0 1,0 0 0,-1 0 0,1 1-1,0-1 1,0 0 0,0 0 0,0 0-1,-1 1 1,1-1 0,0 1 0,0-1-1,0 0 1,-1 1 0,1 0 0,0-1-1,-1 1 1,1-1 0,0 1 0,-1 0-1,1-1 1,-1 1 0,1 0 0,-1 0-1,1-1 1,-1 1 0,0 0 0,1 0-1,-1 0 1,0 1 0,3 6 6,0 1 0,-1 0 0,0 0 1,1 10-1,-2-11-4,4 31 5,-3-25-5,0 0-1,0 0 1,1 0 0,1 0-1,10 24 1,-14-37-1,0 0 1,1 0-1,-1 0 0,1-1 0,0 1 1,-1 0-1,1 0 0,0 0 0,-1-1 1,1 1-1,0 0 0,0-1 0,0 1 1,0 0-1,0-1 0,-1 1 0,1-1 1,0 0-1,0 1 0,0-1 0,0 0 1,0 1-1,1-1 0,-1 0 0,0 0 0,0 0 1,0 0-1,0 0 0,2-1 0,5 3 17,-2-2-152,1-12-68,-2-5-3382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5920,'0'0'3609,"-1"10"-2901,-62 550 5640,58-485-5600,5-46-54,-2 1-1,-8 36 1,10-65-582,-1 1 0,1 0 0,0-1 0,0 1 0,0-1 0,0 1 0,0 0 0,0-1 0,0 1-1,0 0 1,0-1 0,2 3 0,-2-3-67,0 0 1,1-1-1,-1 1 0,1-1 0,-1 1 0,1 0 0,-1-1 1,1 1-1,-1-1 0,1 0 0,-1 1 0,1-1 0,0 1 0,-1-1 1,1 0-1,0 1 0,-1-1 0,1 0 0,0 0 0,0 1 1,5-1 76,-1 0 1,0 0 0,0-1-1,0 1 1,1-1 0,7-3-1,12-1 43,167-23 787,-177 26-827,0 1-1,16 0 1,-17 1 106,0-1 1,19-3-1,-32 4-226,-1 0 0,1 0 1,0-1-1,0 1 1,0 0-1,-1-1 1,1 1-1,0-1 0,0 1 1,-1-1-1,1 1 1,0-1-1,-1 1 1,1-1-1,-1 0 0,1 1 1,-1-1-1,1 0 1,-1 0-1,1 1 1,-1-1-1,1 0 0,-1 0 1,0-1-1,2-7-3574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11856,'0'0'3025,"10"-11"-2601,36-36 8,-40 42-326,1 0 1,-1 1-1,1 0 1,-1 0-1,1 0 0,1 1 1,-1 0-1,0 0 1,10-2-1,1-1 150,-7 3-32,1 1 0,0 0 1,-1 0-1,1 1 0,13 1 0,30-4 877,-37 2-761,-16 2-291,1 0 0,0 0 0,0-1 0,0 1 0,0-1 0,0 0 0,-1 1 0,1-1 0,0-1 0,-1 1 1,1 0-1,2-2 0,-4 2-117,-1 0 1,1 1 0,-1-1-1,0 0 1,1 0 0,-1 1-1,0-1 1,0 0 0,0 0-1,1 0 1,-1 0 0,0 1-1,0-1 1,0 0 0,0 0 0,0 0-1,-1-1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9944,'0'0'3222,"11"4"-2635,36 9 220,1-3 1,73 8 0,42-14 1251,-137-5-2219,1-1 0,-1-1 0,51-13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 6520,'0'0'3417,"-13"10"-3028,12-9-377,-10 7 122,0 0-1,1 1 1,0 0-1,1 1 1,0 0-1,0 0 1,1 1-1,0 0 0,-9 19 1,13-20 55,1 1 0,0-1-1,0 1 1,1 0 0,0 0 0,0 18-1,2-25-96,0 1-1,0 0 1,0 0-1,1 0 1,0 0-1,0 0 1,0-1-1,0 1 1,1 0-1,0-1 1,0 1-1,0-1 1,0 0-1,1 0 0,-1 0 1,1 0-1,5 6 1,-4-8-33,-1 0 0,0 0 0,1 0 0,-1-1 0,1 0 0,0 1 0,-1-1 0,1 0 0,0-1 0,0 1 0,-1-1 0,1 0 0,0 0 0,0 0 0,0 0 0,0 0 0,-1-1 0,5-1 0,2 0 38,-1 0 0,1-1 0,-1-1 0,0 1 1,16-10-1,-6 1 83,-2-1 1,0-1 0,0 0-1,-1-1 1,-1-1-1,14-18 1,-27 32-152,-1 0 1,0 0 0,1 0-1,-1 0 1,0 0 0,0 0-1,-1-1 1,1 1 0,0 0-1,-1-1 1,1 1 0,-1-1-1,0 1 1,0 0 0,0-1-1,0 1 1,0-1 0,0 1-1,-1 0 1,1-1 0,-1 1-1,0 0 1,1-1 0,-1 1-1,0 0 1,-1 0 0,1 0-1,0 0 1,-1 0 0,1 0-1,-1 0 1,1 0 0,-1 0-1,0 1 1,0-1 0,0 1-1,0-1 1,0 1 0,0 0-1,0 0 1,0 0 0,0 0-1,-5-1 1,-2 0 35,1 1 0,-1 0 1,1 1-1,-1 0 0,0 0 0,1 1 0,-1 0 1,0 0-1,-16 6 0,241-65 541,-188 51-539,13-2 166,1 0-1,0 3 0,54-1 1,-94 7-198,0 0-1,0 0 1,0 0 0,1 0 0,-1 1 0,0-1 0,0 1 0,0-1 0,0 1 0,0 0-1,0 0 1,0-1 0,0 2 0,-1-1 0,1 0 0,0 0 0,0 0 0,-1 1-1,3 2 1,-2-2 2,-1 1 0,1 0-1,-1-1 1,0 1-1,0 0 1,0 0 0,0 0-1,0 0 1,-1 0-1,1 0 1,-1 0 0,0 4-1,-1 10 99,-1-1 0,0 0 0,-1 0 0,-7 19 0,5-17 46,-7 25 1006,39-67-892,-20 16-255,1 1 0,0 0 1,0 0-1,1 1 0,0 0 0,0 0 1,14-5-1,-21 10-33,0 1 0,0-1 0,0 1 0,0 0 0,0 0 0,0 0 0,0 0 0,0 0 0,0 0 0,0 0 0,0 1 0,0-1 0,0 1 0,0-1 0,-1 1 0,1 0 0,3 1 0,28 24 95,-14-9-27,-9-10-15,-1-1 1,1 1 0,0-1-1,0-1 1,15 6 0,-19-10-40,-1 1 0,1-1 1,-1 0-1,1-1 1,0 1-1,-1-1 1,1 0-1,-1-1 0,1 1 1,0-1-1,-1 0 1,1-1-1,6-2 1,4-2 13,-1-1 1,0-1 0,0 0 0,19-15-1,-4-1-3368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1 814 4720,'0'0'2890,"12"-6"-2307,-4 2-458,4-2 65,0 0 0,0-1 0,-1 0-1,0-1 1,10-10 0,-1-1 246,-2-1-1,0-1 0,-1-1 1,-1 0-1,23-45 1,52-134 1416,-67 143-1342,-4 5 147,-3 0 0,15-84 0,-19 76 285,-12 47-353,-5 10 55,3 5-601,0 0 0,0 0 0,0 0 0,0 0 0,0 0 0,0 0 0,0 0-1,0 0 1,0 0 0,0 0 0,1 0 0,-1 1 0,0-1 0,1 0 0,-1 2 0,-41 95 727,-50 179 1,-3 117 160,-5 21 219,96-400-1074,1-5 19,1-1 1,-1 0 0,-1 1-1,0-1 1,-8 13 0,74-113 24,3 4 0,5 2 0,148-142 0,-190 200-131,31-37 0,-23 22 26,-33 39 3,0 0-1,-1-1 1,1 1-1,-1-1 1,1 1 0,-1-1-1,-1 0 1,1 0 0,0 0-1,-1 0 1,0 0-1,0 0 1,0-1 0,0 1-1,-1 0 1,1-1 0,-1-5-1,0 10 9,-4 18 68,-2 32 0,4-30-93,-1-3 3,2 0 0,1 26 0,0-38-4,1-1 1,-1 1 0,1-1-1,0 1 1,1-1 0,-1 1-1,1-1 1,-1 0-1,2 1 1,-1-1 0,0 0-1,1 0 1,-1-1 0,5 6-1,-5-9 4,-1 1-1,0 0 1,1 0 0,-1-1-1,1 1 1,-1-1 0,1 0-1,-1 1 1,1-1-1,-1 0 1,1 0 0,-1 0-1,1 0 1,-1 0 0,1 0-1,-1 0 1,3-1-1,27-7 20,-17 1-9,-1 0-1,0-1 0,0 0 1,-1-1-1,0-1 0,-1 0 0,12-12 1,-4 4 1,0 1 6,-1-1 1,-1-1 0,0 0 0,15-26 0,-12 19 35,-15 21-35,0-1 0,-1 1 0,0-1 0,0 0-1,0-1 1,-1 1 0,4-10 0,-7 16-19,0 0 0,0 0 1,0 0-1,1 0 0,-1 0 0,0 0 0,0 0 1,0 0-1,0 1 0,0-1 0,0 0 1,0 0-1,0 0 0,0 0 0,0 0 1,0 0-1,1 0 0,-1 0 0,0 0 0,0 0 1,0 0-1,0 0 0,0 0 0,0 0 1,0 0-1,1 0 0,-1 0 0,0 0 0,0 0 1,0 0-1,0 0 0,0 0 0,0 0 1,0 0-1,0 0 0,1 0 0,-1 0 1,0 0-1,0 0 0,0 0 0,0 0 0,0 0 1,0 0-1,0-1 0,0 1 0,0 0 1,0 0-1,1 0 0,-1 0 0,0 0 0,0 0 1,3 10 49,3 17 10,2-1 0,17 41-1,-11-33-43,-12-30-16,-1-1 0,1 1 1,0 0-1,1-1 0,-1 1 1,1-1-1,0 0 0,-1 0 0,1 0 1,1 0-1,-1-1 0,0 1 0,1-1 1,-1 1-1,1-1 0,-1-1 1,1 1-1,0 0 0,0-1 0,0 0 1,0 0-1,0 0 0,0 0 1,1-1-1,-1 1 0,0-1 0,0 0 1,0 0-1,0-1 0,1 1 0,-1-1 1,0 0-1,0 0 0,7-4 1,-2 1 15,-1-2 1,1 1 0,-1-1 0,-1-1-1,1 1 1,9-13 0,38-50 130,-24 27-72,-22 27-36,14-16 53,-22 30-85,0 0 0,0 0 0,0 0 0,0 0 0,0 0-1,0 0 1,0 0 0,0 0 0,1 0 0,-1 1 0,0-1 0,0 0 0,1 1 0,-1-1 0,1 1 0,-1 0 0,0-1 0,1 1 0,-1 0 0,2 0 0,-1 1-2,-1-1 0,0 1 1,0 0-1,1 0 0,-1-1 1,0 1-1,0 0 0,0 0 1,0 0-1,0 1 0,0-1 1,0 0-1,-1 0 0,1 0 1,0 1-1,0-1 0,-1 0 1,1 1-1,-1-1 0,0 0 1,1 1-1,-1-1 0,0 3 1,5 33 45,-5-18-32,0 1 0,-5 32 1,4-46-21,0 0 0,0 0 0,-1 0 0,1 0 0,-1-1 0,-1 1 0,1-1 0,-1 1 0,0-1 0,0 0 0,-1 0 0,-7 8 1,9-12 2,1 1 1,-1-1 0,0-1 0,1 1 0,-1 0 0,0 0 0,0-1 0,0 1 0,0-1 0,0 0 0,0 1 0,-3-1 0,4 0-7,1 0 1,-1 0 0,0 0 0,0 0 0,0 0 0,0 0 0,0 0 0,0 0 0,0-1 0,0 1 0,0 0 0,0 0-1,1-1 1,-1 1 0,0-1 0,0 1 0,0-1 0,1 1 0,-1-1 0,0 0 0,1 1 0,-1-1 0,0 0 0,1 1-1,-1-1 1,1 0 0,-1-1 0,1 2-3,0-1 0,0 1 1,0-1-1,0 1 0,0-1 0,0 1 0,0-1 0,0 1 1,0-1-1,1 1 0,-1 0 0,0-1 0,0 1 0,0-1 0,1 1 1,-1-1-1,0 1 0,1 0 0,-1-1 0,0 1 0,1 0 1,-1-1-1,1 1 0,-1 0 0,0 0 0,1-1 0,-1 1 0,1 0 1,-1 0-1,1 0 0,-1 0 0,1-1 0,21-6-33,-13 5 13,59-20-67,-33 12 56,-1-2 0,37-19 0,-60 26 29,0-2 1,0 0 0,0 0-1,-1-1 1,-1 0 0,1-1-1,-1 0 1,-1 0 0,1-1-1,6-11 1,2-5 11,-1-1 0,0-1 0,-2-1 0,-2 0 0,14-45 1,-23 63 1,9-30 113,-3 0-1,-1 0 0,5-76 0,-25 244 122,13-44-117,3-1 0,16 83-1,-4-38 111,-15-106-186,0-11-11,0 1 0,0 0 1,0 0-1,2-1 0,-1 1 0,1-1 0,1 1 1,7 14-1,-7-21-178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5:51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96 9344,'0'0'7105,"8"15"-6468,-3-6-526,3 4 54,-1 2 0,0-1 0,-2 1 0,1 0 0,-2 0 1,4 18-1,23 252 2526,-5-32 768,-2-88 710,-23-161-4072,0 0 0,0 0 1,0 0-1,0 0 0,1 0 0,-1 0 0,1 0 0,0-1 0,0 1 0,0-1 0,1 1 0,-1-1 0,1 0 0,0 0 0,0 0 0,6 4 0,-9-7-86,-1-1 0,1 1 1,0 0-1,0 0 0,0 0 1,0-1-1,0 1 0,0 0 1,0 0-1,0-1 0,0 1 1,0 0-1,0 0 0,0-1 1,0 1-1,0 0 0,0 0 1,0 0-1,0-1 0,0 1 1,0 0-1,0 0 0,0-1 1,1 1-1,-1 0 0,0 0 0,0 0 1,0 0-1,0-1 0,0 1 1,1 0-1,-1 0 0,0 0 1,0 0-1,0 0 0,1-1 1,-1 1-1,0 0 0,0 0 1,0 0-1,1 0 0,-1 0 1,0 0-1,0 0 0,0 0 1,1 0-1,-1 0 0,0 0 1,0 0-1,1 0 0,-1 0 1,0 0-1,0 0 0,1 0 1,-1 0-1,0 0 0,0 0 1,0 0-1,1 0 0,-1 0 0,0 1 1,0-1-1,0 0 0,1 0 1,-1 0-1,0 0 0,0 0 1,0 1-1,-5-24-82,4 20 97,-190-697-4981,181 660 4046,2 0 0,2-1-1,-1-59 1,7 98 916,0 0 0,0 0-1,0-1 1,0 1 0,1 0 0,-1 0 0,1 0-1,0 0 1,-1 0 0,1 0 0,0 0-1,0 0 1,0 1 0,1-1 0,-1 0 0,0 0-1,1 1 1,-1-1 0,1 1 0,-1-1 0,1 1-1,0 0 1,-1 0 0,1 0 0,0 0 0,0 0-1,0 0 1,0 0 0,0 0 0,0 1-1,3-1 1,42-1 460,-33 0-357,0 2-1,0 0 0,0 0 0,23 5 1,-10 0 37,2 1 41,0 1 1,-1 1 0,30 13 0,-49-18-121,-1 2-1,1-1 1,-1 1-1,-1 1 1,1-1-1,-1 1 1,0 1-1,0-1 1,0 1-1,-1 1 1,0-1 0,-1 1-1,9 15 1,-9-14 4,-1 0 1,0 0-1,-1 0 1,0 0 0,-1 1-1,1 0 1,-2-1 0,1 1-1,-2 0 1,1 0 0,-1 0-1,-1-1 1,0 1-1,0 0 1,-1 0 0,0-1-1,0 1 1,-1-1 0,-1 0-1,1 1 1,-2-1 0,1-1-1,-1 1 1,-10 13-1,1-5 65,-1-1 0,0 0-1,-1-1 1,-1-1 0,0 0-1,-1-1 1,0-1 0,-1-1-1,-1 0 1,1-2 0,-26 9-1,14-4 799,67-12-876,-1 1 0,0 1 0,0 2 0,-1 2 0,0 1 0,0 2-1,-1 1 1,0 1 0,-1 2 0,46 29 0,-69-39-46,-1 1 1,0 0-1,0 0 0,0 1 0,0 0 1,10 13-1,-16-17 0,0 0-1,0 0 1,-1-1 0,1 1 0,-1 0 0,1 0-1,-1 1 1,0-1 0,0 0 0,-1 0 0,1 0-1,0 1 1,-1-1 0,0 0 0,0 1 0,0-1-1,0 0 1,-1 1 0,1-1 0,-1 0 0,0 0-1,0 1 1,-2 4 0,-1 0 16,-1 1-1,1-1 1,-2 0 0,1-1 0,-1 1-1,0-1 1,-1 0 0,1-1-1,-1 1 1,-9 5 0,4-4 24,0-1 0,0 0 0,-1-1 0,0 0 0,-1-1 0,-14 4 0,-2-3 48,0 0 0,-1-2 0,0-1 0,0-2 0,-45-3 0,49-1-205,-31-6 0,26 1-4469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12664,'0'0'1905,"14"-5"-1460,26-8 81,68-13 0,-68 20-194,-1-1 452,69-3 0,-97 13-375,-11-3-466,0 0 1,0 0-1,0 1 0,1-1 0,-1 0 1,0 0-1,0 0 0,0 1 1,0-1-1,0 0 0,0 0 1,0 0-1,0 1 0,0-1 0,0 0 1,0 0-1,0 0 0,0 1 1,0-1-1,-1 0 0,1 0 1,0 0-1,0 0 0,0 1 0,0-1 1,0 0-1,0 0 0,0 0 1,0 0-1,-1 1 0,1-1 1,0 0-1,0 0 0,0 0 0,0 0 1,-1 0-1,1 0 0,0 1 1,0-1-1,0 0 0,-1 0 1,1 0-1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0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10152,'0'0'1040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1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7736,'0'0'2920,"-2"18"-2262,-12 232 1085,-46 388 2333,55-593-3700,-8 49 1092,13-94-1445,0 0 1,0 1 0,0-1 0,-1 1-1,1-1 1,0 1 0,0-1 0,0 1-1,0-1 1,0 0 0,0 1 0,0-1-1,0 1 1,0-1 0,0 1 0,0-1-1,0 1 1,1-1 0,-1 0 0,0 1-1,0-1 1,0 1 0,1-1 0,-1 0-1,0 1 1,0-1 0,1 1-1,-1-1 1,1 1 0,9-9 359,11-24-48,-20 31-325,34-58 492,3 2 1,89-103 0,-122 155-471,-1 0 36,0 1 1,0 0 0,0 0 0,9-5 0,-13 8-61,1 1 0,-1 0 0,1-1 0,-1 1 0,1 0-1,0 0 1,-1 0 0,1-1 0,-1 1 0,1 0 0,0 0 0,-1 0-1,1 0 1,0 0 0,-1 0 0,1 0 0,0 0 0,-1 0 0,1 0-1,0 0 1,-1 1 0,1-1 0,-1 0 0,1 0 0,0 1-1,-1-1 1,1 0 0,-1 1 0,1-1 0,-1 0 0,1 1 0,-1-1-1,1 1 1,-1-1 0,0 1 0,1-1 0,-1 1 0,0-1 0,1 1-1,-1-1 1,0 1 0,1 0 0,-1-1 0,0 1 0,0 0 0,0-1-1,0 1 1,0-1 0,0 2 0,3 7 15,-2 1-1,1-1 1,-2 1 0,1 0-1,-1-1 1,-1 11-1,-11 63 92,6-48-47,5-29-55,-1 8 66,0 0 1,1-1 0,0 1-1,3 26 1,-2-39-71,0 0 0,0 0 0,0 0 0,0-1 0,1 1 0,-1 0 0,0 0 0,1-1-1,-1 1 1,1 0 0,-1 0 0,1-1 0,-1 1 0,1-1 0,-1 1 0,1 0 0,-1-1 0,1 1 0,0-1 0,-1 1 0,1-1 0,0 0 0,0 1 0,-1-1 0,2 1 0,0-1 4,1 0 1,-1 1 0,0-1 0,0 0 0,1 0 0,-1 0 0,0 0 0,1-1 0,2 0 0,7-2 33,-1-1 1,20-9 0,-25 10-27,44-19 101,-2-3 1,82-55-1,-70 42-47,-43 28-16,0 0 0,-1 0 0,0-2 0,-1 0-1,26-26 1,-38 30 135,-12 9-68,-11 9-57,-9 7-8,1 1 1,-36 31-1,56-42-38,1 0-1,-1 0 1,1 1-1,0 0 1,1 0-1,0 1 1,0 0-1,1 0 1,0 0-1,1 1 1,-7 19 0,11-28-17,0 1 1,-1-1 0,1 0 0,0 1 0,0-1 0,0 1-1,0-1 1,0 0 0,0 1 0,0-1 0,0 1 0,1-1-1,-1 0 1,0 1 0,1-1 0,-1 0 0,1 1-1,0-1 1,-1 0 0,1 0 0,0 0 0,0 1 0,0-1-1,0 0 1,0 0 0,0 0 0,0 0 0,0-1 0,0 1-1,0 0 1,0 0 0,1-1 0,-1 1 0,0-1 0,1 1-1,-1-1 1,0 1 0,1-1 0,2 1 0,0-1 7,1 1 1,-1-1 0,1 0-1,-1 0 1,1 0 0,-1-1-1,1 1 1,-1-1 0,0 0 0,1 0-1,5-3 1,3-4 13,1-1 1,-1-1 0,0 0-1,-1 0 1,0-2 0,-1 1-1,0-1 1,12-18 0,13-13 84,-30 35-80,4 0 104,-2 22-46,-5-8-90,2 4 17,1 0 1,0 0 0,0-1 0,0 0 0,14 14 0,-15-19-13,-1 0 0,1 0-1,0-1 1,0 1 0,1-1-1,-1 0 1,0 0-1,1-1 1,0 0 0,0 0-1,0 0 1,7 1 0,-9-3 5,1 0 0,-1 0 1,0 0-1,1-1 0,-1 0 1,0 0-1,5-1 1,21-3 144,-27 4-107,0 1-1,1-1 1,-1 0-1,0 0 1,0 0-1,0 0 1,1-1-1,-2 1 1,1-1-1,0 0 1,0 0-1,0 0 1,4-5-1,30-33-35,-9 3 8,-2-1-1,-2-1 1,32-67-1,-28 40 19,32-111 0,-48 132-5,-2-1 0,6-82 1,-15 123-22,0-1-1,-1 1 1,0-1 0,-1 1-1,1-1 1,-1 0 0,0 1 0,0-1-1,-3-7 1,3 12-11,1 1 0,0 0 0,-1-1 0,1 1 1,0 0-1,-1 0 0,1 0 0,0-1 0,-1 1 0,1 0 0,-1 0 0,1 0 0,0 0 0,-1-1 0,1 1 0,-1 0 0,1 0 0,-1 0 1,1 0-1,0 0 0,-1 0 0,1 0 0,-1 0 0,1 0 0,0 1 0,-1-1 0,1 0 0,-1 0 0,1 0 0,0 0 0,-1 1 0,1-1 1,-1 0-1,1 1 0,-15 9 16,15-9-16,-9 7 3,1 1 0,0 0 0,1 0 0,0 1 1,1 0-1,-1 1 0,2-1 0,0 1 0,-6 16 0,2 1-12,1 2-1,-7 45 1,10-43-6,2 0 0,1 1 0,3 42 0,1-56 2,0-1 1,1 0-1,1 1 0,1-1 0,1-1 0,0 1 0,12 22 0,-11-27 8,0-1-1,1 0 0,1 0 1,0 0-1,0-1 0,1 0 1,15 13-1,-20-21 4,-1 1-1,1-1 1,-1 0 0,1 0 0,0-1 0,0 1-1,0-1 1,1 0 0,-1-1 0,0 1 0,1-1-1,-1 0 1,1 0 0,0-1 0,-1 0 0,1 0-1,-1 0 1,1-1 0,-1 1 0,1-1 0,-1 0-1,8-3 1,-2 0 11,-1-1-1,0 0 1,0 0-1,-1-1 1,0 0 0,0 0-1,15-15 1,-12 8 8,0 0-1,-1-1 1,0-1 0,9-16-1,-8 12 14,-9 15-14,1-1 0,-1 1 0,0-1 0,-1 0 0,1 0 0,-1 0 0,0-1 0,2-9 0,-3 11 0,0 0 0,0-1-1,0 1 1,1 0-1,0 0 1,-1 0 0,6-7-1,-4 6-4,-1 0 0,1 0 1,-1 0-1,3-10 0,48-225 154,-1 0 78,-48 230-221,-3 20-15,-3 24-7,-35 341 91,21-273-64,-49 167-1,-30-21 169,93-243-182,0-1 0,-1 0 0,0 1 0,0-1-1,-6 6 1,8-9-11,1 0-1,-1-1 1,1 1 0,0-1-1,-1 0 1,1 1-1,-1-1 1,1 1 0,-1-1-1,1 0 1,-1 1-1,1-1 1,-1 0 0,0 0-1,1 1 1,-1-1-1,1 0 1,-1 0-1,0 0 1,1 0 0,-1 0-1,1 1 1,-1-1-1,0 0 1,1-1 0,-1 1-1,0 0 1,1 0-1,-1 0 1,1 0-1,-1 0 1,0-1 0,1 1-1,-1 0 1,1 0-1,-1-1 1,1 1 0,-1-1-1,1 1 1,-1 0-1,1-1 1,-1 1 0,1-1-1,0 1 1,-1-1-1,1 1 1,0-1-1,-1 1 1,1-1 0,0 0-1,0 1 1,-1-1-1,1 1 1,0-1 0,0-1-1,-1-2 3,0 1 1,0-1-1,1-1 1,0 1-1,0 0 0,0 0 1,0 0-1,0 0 1,1 0-1,0 0 0,0 0 1,0 0-1,0 1 1,1-1-1,-1 0 0,1 0 1,0 1-1,0-1 0,0 1 1,1 0-1,-1 0 1,1 0-1,4-4 0,5-5-1,0 1-1,0 1 1,1 0-1,20-12 1,-5 7 72,1 0 0,1 2 0,1 1 0,33-9-1,51-6-1195,-40 13-2459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1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253 496 6424,'0'0'5638,"-10"7"-5171,-119 62 1469,119-63-1726,0 1 1,0 0 0,1 0-1,0 1 1,0 0-1,1 1 1,0-1-1,0 2 1,1-1-1,1 1 1,-9 15-1,14-23-153,0 0 0,1 0 0,-1 0 0,0 0 0,1 0 0,0 0 0,-1 0 0,1 0 0,0 1 0,0-1 0,0 0 0,1 0 0,-1 0 0,0 0 0,1 0 0,-1 0 0,1 0 0,1 3 0,0-2 11,0 0 0,0 1-1,0-1 1,1-1 0,-1 1 0,1 0 0,0-1 0,-1 1 0,7 3 0,1 0 49,0 0 0,1-1 0,0 0-1,0-1 1,19 5 0,-17-7-47,0 0 0,0-1 0,0 0-1,0-1 1,0 0 0,0-1 0,0-1 0,-1 0 0,1-1 0,0 0-1,-1-1 1,0 0 0,0-1 0,18-10 0,-1-1 43,-2-2 1,0-1 0,0-1-1,36-37 1,-43 38 87,-1-2-1,-1 0 1,27-41 0,-54 81-94,1 0 0,0 0 0,2 1 0,0 0 1,1 0-1,1 1 0,1-1 0,1 1 0,1 31 1,1-51-105,0 0 1,0 0 0,0 0 0,0 0-1,0 0 1,1-1 0,-1 1 0,0 0 0,1 0-1,-1 0 1,1 0 0,-1-1 0,1 1-1,-1 0 1,1 0 0,-1-1 0,1 1-1,0 0 1,-1-1 0,1 1 0,0-1 0,0 1-1,0-1 1,-1 1 0,1-1 0,0 0-1,0 1 1,0-1 0,0 0 0,0 1-1,0-1 1,-1 0 0,1 0 0,0 0 0,0 0-1,0 0 1,0 0 0,0 0 0,0 0-1,0-1 1,0 1 0,0 0 0,-1 0-1,1-1 1,1 0 0,6-1 19,-1-1-1,1 0 1,-1 0 0,8-5-1,12-9 65,-1-2-1,0-1 1,22-23-1,33-26 240,-75 64-286,16-11 171,-22 16-204,0 0-1,1-1 0,-1 1 0,0 0 0,0 0 1,1-1-1,-1 1 0,0 0 0,1 0 1,-1 0-1,0 0 0,1 0 0,-1-1 0,1 1 1,-1 0-1,0 0 0,1 0 0,-1 0 1,0 0-1,1 0 0,-1 0 0,1 0 0,-1 0 1,0 0-1,1 1 0,-1-1 0,0 0 1,1 0-1,-1 0 0,0 0 0,1 0 0,-1 1 1,0-1-1,1 0 0,-1 0 0,0 1 1,1-1-1,-1 0 0,0 0 0,0 1 1,1-1-1,-1 0 0,0 1 0,0-1 0,0 0 1,0 1-1,1-1 0,-1 0 0,0 1 1,0-1-1,0 1 0,1 21 45,0 1-1,-1-1 1,-2 1 0,0-1 0,-9 36-1,5-26-15,-51 216 189,44-207-152,-1-1 1,-2-1 0,-43 74-1,55-106-55,-1-1 1,0 0-1,0 0 0,0 0 0,-1-1 0,0 1 0,0-1 1,-9 5-1,13-9-12,1 0-1,-1 0 1,1 0 0,0 0 0,-1-1 0,0 1-1,1 0 1,-1-1 0,1 1 0,-1-1 0,0 0-1,1 0 1,-1 0 0,0 1 0,1-1 0,-1-1-1,1 1 1,-1 0 0,0 0 0,1-1 0,-1 1-1,0-1 1,1 1 0,-1-1 0,1 1 0,-1-1-1,1 0 1,0 0 0,-1 0 0,1 0 0,0 0-1,-1 0 1,1 0 0,0-1 0,0 1 0,0 0-1,0-1 1,0 1 0,0 0 0,1-1 0,-1 1 0,0-1-1,1 0 1,-1-1 0,-3-6 7,1 0 0,0 0 1,1-1-1,0 0 0,1 1 0,0-1 1,0 0-1,1 1 0,0-1 0,0 0 1,1 0-1,1 1 0,5-20 0,-3 17-15,1 0-1,0 1 0,1-1 0,0 1 1,0 0-1,2 1 0,-1 0 1,1 0-1,1 0 0,12-10 1,-4 5-16,1 1 0,0 1 1,39-21-1,65-20-77,-18 1 33,-71 34 15,45-17 0,68-34-16,-83 37 56,-58 31 28,1-1-1,-1 1 1,1 0-1,0 0 0,0 1 1,8-1-1,-14 2-17,0 0 0,0 0 1,1 1-1,-1-1 0,0 0 0,0 1 0,0-1 0,1 0 0,-1 1 0,0-1 0,0 0 0,0 1 0,0-1 1,0 0-1,0 1 0,0-1 0,0 0 0,1 1 0,-2-1 0,1 1 0,0-1 0,0 0 0,0 1 0,0-1 1,0 0-1,0 1 0,0-1 0,0 0 0,0 1 0,-1-1 0,1 0 0,0 1 0,0-1 0,0 0 0,-1 1 1,-6 14 36,-2 2-9,0 1 0,2-1 0,-8 25-1,13-36-25,0 1-1,0 0 0,1 0 0,0 0 1,0 0-1,1 0 0,0 0 0,0-1 0,0 1 1,1 0-1,0 0 0,3 10 0,-2-14 1,0 0-1,0-1 1,0 0-1,0 1 1,0-1 0,0 0-1,0 0 1,1 0-1,-1 0 1,1 0-1,-1 0 1,1-1 0,0 0-1,0 1 1,-1-1-1,1 0 1,0 0-1,0 0 1,0-1-1,1 1 1,-1-1 0,0 0-1,4 0 1,9 1 5,1-1 1,31-5 0,-35 3-8,1-1 0,-1-1 0,1-1 0,-1 1 0,0-2 0,-1 0 0,0-1 0,0 0 0,0 0 0,19-17 0,-7 2 8,-1 0 1,-2-1-1,33-45 1,-35 40 4,-2-1 0,0-1 0,21-55-1,23-100 62,-46 131-14,-2-1 0,10-106 0,-23 157-51,0 0-1,0 0 1,0 0-1,0 0 1,-1 0-1,1 0 1,-1 0-1,-2-6 1,2 9-8,1 1-1,0-1 1,0 0 0,-1 1-1,1-1 1,-1 1-1,1-1 1,0 1 0,-1-1-1,1 1 1,-1 0 0,1-1-1,-1 1 1,1-1 0,-1 1-1,0 0 1,1 0-1,-1-1 1,1 1 0,-1 0-1,0 0 1,0-1 0,0 1 1,-1 1 0,1-1 0,0 0 0,0 0 0,-1 1 0,1-1 0,0 1 0,0-1 0,0 1 0,-1-1 0,1 1 0,0 0 0,0 0 0,0-1 0,-1 3 0,-3 2 5,1-1-1,0 1 1,0 1 0,0-1-1,0 1 1,1-1 0,0 1-1,1 0 1,-4 9 0,-14 61 48,17-62-46,-7 30 27,3 0 1,-3 71 0,9-85-19,2 0 0,2 1 1,0-1-1,15 54 0,-16-75-14,1 0 0,-1-1 0,2 1 0,0-1 0,0 1 0,0-1-1,1-1 1,0 1 0,0-1 0,1 1 0,0-1 0,0-1 0,1 1 0,0-1 0,0-1 0,1 1-1,-1-1 1,1 0 0,0-1 0,0 0 0,1 0 0,-1-1 0,1 0 0,0 0 0,15 1 0,-11-2 13,1-1 1,0 0-1,-1-1 1,1-1 0,0-1-1,-1 1 1,0-2-1,1 0 1,-1-1 0,0 0-1,0-1 1,-1 0-1,1-1 1,-1 0 0,-1-1-1,1-1 1,-1 0-1,0 0 1,-1-1 0,0 0-1,0-1 1,-1 0 0,14-21-1,-23 31-15,1-1 0,-1 1 0,1-1 0,-1 0 0,1 1 0,-1-1 0,0 0 0,1 0 0,-1 1 0,0-1 0,0 0 0,0 0 0,1 0 0,-1 1 0,0-1 0,0 0 0,0 0 0,0 0 0,-1 1 1,1-1-1,0-1 0,-1 1-1,1 1 0,0 0 0,-1-1 1,1 1-1,-1-1 0,1 1 1,-1 0-1,1 0 0,-1-1 0,1 1 1,-1 0-1,0 0 0,1 0 1,-1-1-1,1 1 0,-1 0 0,0 0 1,1 0-1,-1 0 0,1 0 1,-2 0-1,-32 7 96,25-3-82,0 0 0,0 0-1,1 0 1,0 1 0,0 1-1,0-1 1,1 1 0,-1 1-1,2-1 1,-1 1 0,-6 9 0,10-12-6,0-1 0,1 1 1,0 0-1,0 0 0,0 0 1,0 0-1,1 1 0,-1-1 1,1 0-1,0 1 1,0 5-1,1-7-4,0 1 1,0-1-1,0 0 1,1 0-1,0 0 1,-1 0-1,1 0 1,0 0 0,1 0-1,-1 0 1,0 0-1,1 0 1,0-1-1,-1 1 1,1-1-1,0 1 1,4 3-1,2 0 39,0 1 1,1-1-1,-1-1 0,1 0 1,0 0-1,1-1 0,-1 0 1,1 0-1,-1-1 0,1-1 0,0 0 1,0 0-1,0-1 0,1 0 1,-1 0-1,20-3 0,-14 1-393,-1 0 1,1-2-1,-1 0 0,0 0 1,0-2-1,0 0 0,-1 0 1,0-1-1,0-1 0,17-11 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4312,'0'0'13849,"10"3"-13724,7 1-11,-1-1 0,1 0 0,26 1 0,120-4 1145,-129-2-1089,-24 1-116,1 0 0,0 1 0,0 1 0,14 1 0,175 29 452,-72-14-412,-95-13-22,41-1 1,27 3 158,-32-2-57,-51-3-120,0 0 1,1 0-1,25 7 1,21 8 93,-23-6-63,67 25 0,-75-18 34,0 2 0,55 40-1,-26-16 29,75 54 40,-111-77-162,26 23 55,-3 1-1,63 71 1,-102-101-52,-1 0 1,0 0-1,11 23 1,11 17 71,-15-29-109,114 178 166,-91-124 42,-35-66-175,0 0 0,-1 0 0,-1 0 0,0 1 0,2 19 0,5 27 104,11 55 209,-14-66-227,-1 19 34,0-27 25,0 27 12,1-30 141,-7-38-314,0 0 0,-1 0 0,1 0 1,0 0-1,0 0 0,0 0 0,0 0 1,0 0-1,0 0 0,0 0 0,0 0 1,0 0-1,0 0 0,0 0 0,-1 0 1,1 0-1,0 0 0,0 0 0,0 0 1,0 0-1,0 0 0,0 0 1,0 0-1,0 0 0,0 0 0,0 0 1,0 0-1,-1 0 0,1 0 0,0 0 1,0 0-1,0 0 0,0 0 0,0 0 1,0 0-1,0 0 0,0 0 0,0 0 1,0 1-1,0-1 0,0 0 0,0 0 1,0 0-1,0 0 0,0 0 1,0 0-1,0 0 0,0 0 0,0 0 1,0 0-1,0 0 0,0 1 0,0-1 1,0 0-1,0 0 0,0 0 0,0 0 1,0 0-1,0 0 0,0 0 0,0 0 1,0 0-1,0 0 0,0 0 0,0 1 1,0-1-1,0 0 0,-6-9 266,-7-19-124,3 4-45,-1 1 1,-21-30-1,-13-26 88,44 75-191,-7-11 25,2-1 1,0 1 0,-7-28-1,10 29-15,-1 0 0,-1 1 0,0-1-1,-1 1 1,-14-23 0,13 13 26,6 21-32,1 0 0,0 0 0,-1 0 0,1 0 0,-1 0 1,0 0-1,0 0 0,0 0 0,0 0 0,0 0 0,0 1 0,0-1 0,-1 0 0,-2-2 0,4 4-7,0 0 0,0-1-1,0 1 1,0 0 0,0 0-1,0 0 1,0-1 0,0 1-1,-1 0 1,1 0 0,0 0-1,0 0 1,0 0 0,0-1-1,-1 1 1,1 0 0,0 0 0,0 0-1,0 0 1,0 0 0,-1 0-1,1 0 1,0 0 0,0 0-1,-1-1 1,1 1 0,0 0-1,0 0 1,0 0 0,-1 0-1,1 0 1,0 0 0,0 0-1,0 1 1,-1-1 0,1 0 0,0 0-1,0 0 1,0 0 0,-1 0-1,1 0 1,0 0 0,0 0-1,0 0 1,0 1 0,-1-1-1,1 0 1,0 0 0,4 15-162,3 6 186,34 119-10,25 94 26,-59-207-10,2 1 0,0-1-1,17 33 1,-24-52 9,-2-7-34,0-1 1,0 0-1,-1 0 0,1 1 0,0-1 0,0 0 0,0 0 0,0 1 0,1-1 1,-1 0-1,0 1 0,0-1 0,0 0 0,0 0 0,0 1 0,0-1 0,0 0 1,0 0-1,1 1 0,-1-1 0,0 0 0,0 0 0,0 0 0,0 1 1,1-1-1,-1 0 0,0 0 0,0 0 0,0 0 0,1 0 0,-1 1 0,0-1 1,0 0-1,1 0 0,-1 0 0,0 0 0,0 0 0,1 0 0,-1 0 1,0 0-1,1 0 0,2-2 21,-1-1 1,0 0-1,1 0 0,-1 0 1,0 0-1,1-5 1,0 4-9,13-18 31,0 0 1,2 2 0,27-26-1,-28 30-10,-6 6-3,1 0 0,1 1 0,0 1 0,0 0 0,0 1 0,1 0 0,0 1 0,0 1 0,1 0 0,0 1 0,0 0 0,30-2 0,-31 6-96,6 0 40,-12-4-3920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7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5520,'0'0'9334,"7"11"-9116,23 33-8,-28-42-160,0 1 0,0-1-1,0 0 1,0 1 0,1-1 0,-1 0-1,1-1 1,0 1 0,0 0-1,-1-1 1,1 0 0,0 1 0,0-1-1,0 0 1,0-1 0,0 1-1,1 0 1,-1-1 0,0 0 0,0 0-1,0 0 1,5 0 0,-2 0 11,166 8 1553,-149-8-1432,0 0 1,26-4 0,-29 2-58,-1 0 0,1 1 1,32 4-1,-22 0-18,1-2 0,54-4-1,-7 0 46,119 9 593,21 0 106,-163-5-604,-23 0-151,1-1 0,44-6 0,-49 3-31,32-1 1,18-1 16,-65 4-55,1 0 0,21 3 0,-21-1 16,0-1 0,21-1 1,19-4 15,86 6 0,-57 0-64,-60-1 41,146 6-65,-101-2-11,85-6 0,-101 0 87,118-10 266,-59 4-29,-4 2-122,108-13-127,-171 16-10,46 2 0,25-1-8,48-4 168,-145 4-153,0 1 0,-1 1-1,1 0 1,0 2 0,0 0 0,21 6 0,-8-7-58,-18-2 40,-26-9 64,-40-2 57,42 10-120,-1 0 0,1-1 0,0 0 0,0-1 0,-15-8 1,-42-21 82,41 21 4,-42-26-1,48 27 4,19 10-87,-1 0-1,1 1 0,0-2 1,0 1-1,-1 0 1,1 0-1,0-1 1,0 1-1,1-1 1,-1 1-1,0-1 0,-2-3 1,-7-2 51,8 5-10,8 5 44,38 19-35,13 7-7,105 26 82,-83-30-119,-39-15-21,-30-9-3,-1 1 1,1 0-1,-1 0 1,0 1-1,0 1 1,9 3-1,-16-5 3,0-1-1,-1 0 1,1 0-1,0 0 1,0 0-1,-1 0 1,1 1 0,-1-1-1,1 0 1,-1 1-1,1-1 1,-1 0-1,0 1 1,0-1-1,1 0 1,-1 1-1,0-1 1,0 1 0,0-1-1,-1 0 1,1 1-1,0-1 1,-1 0-1,1 1 1,0-1-1,-1 0 1,0 1-1,0 1 1,-20 36 85,-65 66 156,53-67-139,33-38-331,-11 13 678,11-13-538,0 1-1,0-1 0,-1 0 0,1 0 1,0 0-1,0 0 0,0 0 0,-1 0 0,1 1 1,0-1-1,0 0 0,0 0 0,0 0 1,-1 1-1,1-1 0,0 0 0,0 0 1,0 0-1,0 1 0,0-1 0,0 0 0,0 0 1,0 1-1,0-1 0,-1 0 0,1 0 1,0 0-1,0 1 0,0-1 0,0 0 1,0 0-1,1 1 0,-1-1 0,0 0 0,0 0 1,0 1-1,0-1 0,0 0 0,0 0 1,0 0-1,0 1 0,0-1 0,1 0 0,-1 0 1,0 0-1,0 1 0,0-1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8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15104,'0'0'-151,"0"14"-324,1 13 523,0 112 700,-4-78-221,-7 69 833,2-19 246,1-10 397,5-91-1835,2-7 41,-1 0 0,1 0-1,-1 0 1,1 0-1,0 1 1,0-1-1,1 5 1,-1-7-165,1 0 0,-1 0 0,1 0 0,-1 0 1,1 0-1,-1-1 0,1 1 0,-1 0 0,1 0 0,0-1 0,-1 1 1,1-1-1,0 1 0,0 0 0,0-1 0,-1 1 0,1-1 0,0 0 1,0 1-1,0-1 0,0 0 0,0 1 0,0-1 0,0 0 0,0 0 1,0 0-1,0 0 0,0 0 0,0 0 0,1 0 0,107-10 691,-53 3-484,6-2 20,-37 5-80,44-2 0,33 2 972,-102 4-1173,0 0 1,1 0 0,-1 0 0,0 0 0,0 0 0,0 0 0,1 0 0,-1 0 0,0 0 0,0 0 0,0 0-1,1 0 1,-1 0 0,0-1 0,0 1 0,0 0 0,0 0 0,1 0 0,-1 0 0,0 0 0,0 0 0,0 0 0,0-1-1,0 1 1,1 0 0,-1 0 0,0 0 0,0 0 0,0-1 0,0 1 0,0 0 0,0 0 0,0 0 0,0-1-1,0 1 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8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9944,'0'0'4577,"10"-2"-4049,201-25 2166,-171 22-695,75 1 0,-111 4-1741,-3 0-234,0-1 1,0 1-1,-1-1 0,1 1 0,0-1 0,-1 0 0,1 1 0,0-1 1,-1 0-1,1 1 0,-1-1 0,1 0 0,-1 1 0,1-1 0,-1 0 1,0 0-1,1-1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9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7136,'0'0'4296,"12"-1"-3623,9 0-424,16-2 651,47-8 0,-28-2 108,1 3-1,1 1 0,57 1 0,-7 1 1205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5:39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 7736,'0'0'4497,"15"-4"-3868,70-14 701,101-8-1,178 3 1926,-207 21 927,-156 2-3901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09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1 144 9240,'0'0'10398,"10"1"-10070,-7 0-301,9 1 60,-1-1 0,0 0 0,0-1 0,0 0 0,1 0 0,11-3 0,69-11 803,109-3 0,95 12 422,-292 5-1301,32 1 173,1-2 1,0-2 0,0-2 0,-1-1-1,0-1 1,60-22 0,-90 26-48,-1 0 0,1 0 0,-1-1 0,0 0 0,8-7 0,-12 10-163,0 0 1,0 0 0,0 0-1,0 0 1,0 0 0,0-1 0,0 1-1,-1 0 1,1-1 0,-1 1-1,1-1 1,0-1 0,-1 2-77,0 1 1,0-1 0,0 0-1,0 1 1,0-1 0,-1 1-1,1-1 1,0 0 0,0 1-1,-1-1 1,1 1-1,0-1 1,-1 1 0,1-1-1,0 1 1,-1-1 0,1 1-1,-1-1 1,1 1 0,0 0-1,-1-1 1,1 1 0,-1 0-1,0-1 1,1 1-1,-1 0 1,1 0 0,-1-1-1,1 1 1,-1 0 0,0 0-1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1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1076 4912,'0'0'5221,"6"-13"-4913,115-391 1227,-112 367-1445,17-66 374,15-124-1,-38 190-16,-3 34-254,-2 3-28,-3 19-41,-104 484 841,28-111-336,51-255-413,-74 270 685,99-388-811,5-14-40,-1-1 0,0 0 0,0 0 1,-1 0-1,1-1 0,-4 8 0,11-22 68,1-1 0,-1 1 1,6-20-1,8-14-56,188-385 288,-167 347-247,102-152 0,-134 223-45,-1 0 1,-1-1 0,11-24-1,-18 36-44,0 1 0,0 0 0,0 0 0,0-1 0,0 1 0,0 0 0,1-1 0,-1 1 0,0 0 0,0-1 0,0 1 0,0 0 0,0 0 0,0-1-1,1 1 1,-1 0 0,0 0 0,0-1 0,1 1 0,-1 0 0,0 0 0,0-1 0,0 1 0,1 0 0,-1 0 0,0 0 0,1 0 0,-1 0 0,0-1-1,0 1 1,1 0 0,-1 0 0,0 0 0,1 0 0,-1 0 0,6 11 204,-1 26-115,-4-35-84,5 71 168,-4-37-42,1-1 1,14 58 0,-9-63-47,-1-3 45,19 46 0,-24-66-116,1-1 1,1 1-1,-1-1 1,1 0-1,0 0 1,1-1-1,-1 1 1,1-1 0,0 0-1,1 0 1,11 8-1,-14-12-10,0 1 1,0-1-1,1 0 1,-1 0-1,1 0 0,-1 0 1,0 0-1,1-1 0,-1 0 1,1 0-1,0 0 1,-1 0-1,1 0 0,-1-1 1,0 1-1,1-1 1,-1 0-1,1 0 0,-1 0 1,0-1-1,5-2 0,6-4 14,0 0 1,-1-1-1,17-15 0,-16 13-1,31-29 48,-1-2-1,56-71 1,26-46 33,-119 151-99,-5 6-4,0 1-1,0-1 0,0 0 0,-1 0 0,1 0 1,-1 0-1,1-1 0,-1 1 0,0 0 0,0-1 1,1 1-1,-1-4 0,-2 7 6,-1-1 1,1 1-1,-1 0 0,0 0 1,1 0-1,0 0 0,-1 0 1,1 0-1,-1 0 0,1 0 1,-2 3-1,-19 24 49,1 2 0,2 0 0,0 0 0,-15 40 0,28-59-38,-3 7 42,1 1 0,0-1 0,-9 39 0,15-44-28,0-1 0,1 1 0,0-1 0,1 1 0,1-1 0,-1 1 0,5 19 0,-3-25-11,0 0 1,0 0-1,0 0 0,0 0 1,1 0-1,0-1 0,1 1 0,5 7 1,-8-12-21,1-1 0,-1 0 0,0 1 0,0-1 1,1 0-1,-1 0 0,1 0 0,-1 0 0,1 0 1,-1 0-1,1-1 0,-1 1 0,1 0 0,0-1 1,-1 1-1,4-1 0,-2 0-3,-1 0-1,1 0 1,-1-1 0,0 1 0,1-1 0,-1 1-1,0-1 1,1 0 0,-1 0 0,0 0 0,0-1-1,0 1 1,0 0 0,0-1 0,3-2 0,1-2 0,0 0 0,0-1 1,0 0-1,-1 0 0,0 0 1,-1-1-1,0 0 0,7-15 1,20-75 8,-25 73-11,-3 15-5,7-24 40,-2 0 1,5-37-1,-9 55 50,3 27-5,-3-3-94,41 74 53,-35-66-27,1 0 1,1-1 0,0-1 0,1 0-1,26 22 1,-35-32-5,1 0-1,-1 0 1,1-1-1,0 0 1,0 0-1,1 0 1,-1 0-1,1-1 1,-1 0-1,9 2 1,-10-4-9,0 1 1,1-1 0,-1 0-1,0 0 1,0-1 0,0 1 0,0-1-1,0 0 1,0 0 0,0 0-1,0-1 1,-1 1 0,1-1 0,0 0-1,-1 0 1,4-3 0,127-99 89,-77 56-52,-32 28-35,2 2 0,0 1 1,1 1-1,46-19 0,-64 32-4,-1 0 0,1 1 0,20-2 0,-23 4 2,0-1-1,0 0 1,0 0-1,0-1 0,0 0 1,0 0-1,0-1 0,10-5 1,-13 7 56,-8 4-31,-7 8 5,-23 11 42,16-12-35,1 1-1,1 1 1,0 1 0,0 0-1,-15 18 1,27-26-29,-1 1 1,1-1-1,0 1 0,1 0 1,0 1-1,0-1 0,0 1 1,1-1-1,-4 12 0,6-13-7,-1 0 0,1 0-1,-1 0 1,1 0 0,1-1-1,-1 1 1,1 0 0,0 0-1,0 0 1,0-1 0,1 1-1,-1 0 1,1-1 0,0 1-1,3 3 1,-1-3-7,-1-1 0,1 1 0,0-1-1,1-1 1,-1 1 0,1 0 0,0-1 0,-1 0 0,1 0 0,1-1-1,10 5 1,-4-3-9,1 1-1,0-2 1,0 0-1,14 2 1,-14-5 5,0 0-1,0-1 1,-1 0-1,1-1 1,-1 0 0,1-1-1,-1 0 1,0-1-1,0 0 1,-1-1-1,1-1 1,-1 0 0,0 0-1,0-1 1,-1-1-1,14-11 1,-2-1-1,-2-1-1,0 0 0,-1-2 1,-1 0-1,30-51 1,-21 22-13,-2-1 0,-3-1 0,-2-1 0,-3-1 0,16-88 0,20-295-137,-49 393 136,-3 30 15,3-44-19,-4 54 14,0 0 0,-1 0 0,0 0 1,0 0-1,0 1 0,0-1 0,-5-10 0,6 15 12,0 1 0,0 0-1,0 0 1,-1 0 0,1 0-1,0 0 1,0 0-1,0 0 1,0 0 0,0 0-1,0 0 1,0 0 0,0 0-1,0 0 1,0-1 0,0 1-1,0 0 1,0 0 0,0 0-1,0 0 1,0 0-1,-1 0 1,1 0 0,0 0-1,0 0 1,0 0 0,0 0-1,0 0 1,0 0 0,0 0-1,0 0 1,0 0 0,0 0-1,-1 0 1,1 0 0,0 0-1,0 0 1,0 0-1,0 0 1,0 0 0,0 0-1,0 0 1,0 0 0,0 0-1,0 0 1,0 0 0,0 1-1,-1-1 1,1 0 0,0 0-1,0 0 1,0 0 0,0 0-1,0 0 1,0 0-1,0 0 1,0 0 0,0 0-1,0 0 1,0 0 0,0 0-1,0 1 1,0-1 0,0 0-1,0 0 1,-4 10-12,-1 17-1,-3 70 11,3 0 1,11 114-1,36 196-1,-31-312 3,-5-31 24,6 40 31,18 29 122,-28-128-153,-1 0 1,1 0-1,0 0 0,5 8 0,-7-13-19,1 1 0,-1 0 1,0 0-1,1-1 0,-1 1 0,1 0 0,-1-1 1,1 1-1,0 0 0,-1-1 0,1 1 1,-1-1-1,1 1 0,0-1 0,-1 0 0,1 1 1,0-1-1,0 0 0,-1 1 0,1-1 0,0 0 1,0 0-1,0 1 0,0-1 0,-1 0 0,1 0 1,0 0-1,0 0 0,0 0 0,-1 0 0,1-1 1,0 1-1,0 0 0,0 0 0,-1-1 1,1 1-1,1-1 0,6-4 6,-1-1 0,0 0 0,0 0-1,-1 0 1,1-1 0,-2 0 0,1 0 0,6-11 0,4-10 0,13-32 1,2-3 20,-9 22 0,-9 15 10,2 0 1,25-34-1,-37 56-33,9-8 45,-9 16-32,-2 10-14,1 20 44,1 0-1,2 0 0,13 50 1,-16-77-40,0 0 0,0 0 0,1-1 0,0 1 0,1-1 0,0 0 0,0 0 1,0 0-1,0 0 0,1-1 0,0 0 0,0 0 0,11 8 0,-13-10-5,1-1-1,0 0 1,0 0-1,-1 0 1,1 0-1,0 0 1,1-1-1,-1 0 1,0 0-1,0 0 1,0 0-1,1 0 1,-1-1-1,0 0 1,1 0-1,-1 0 1,0-1-1,1 0 0,-1 1 1,0-1-1,0-1 1,0 1-1,8-4 1,-4 1-2,-1-1-1,1 0 1,-1 0 0,-1 0 0,1-1 0,-1 0-1,11-14 1,-3 1 3,17-33 0,-1 1 3,-27 45-11,0 1 0,-1 1 0,1 0 0,0 0 0,1 0 0,6-7 0,-10 11 0,1 0 0,-1 0 0,0 0 0,1 0 0,-1 0 0,0 0 0,0 0 0,1 1 0,-1-1 0,0 0 0,0 0 0,1 0 0,-1 0 0,0 0 0,0 1 0,1-1 0,-1 0 0,0 0 0,0 0 0,1 1 0,-1-1 0,0 0 0,0 0 0,0 0 0,0 1 0,0-1 0,1 0 0,-1 1 0,0-1 0,0 0 0,0 0 0,0 1 0,0 0 0,5 13 0,-4-10 0,14 35-1,-11-28 12,-1 0 0,2-1 0,-1 1 0,1-1 0,1-1 0,0 1 0,0-1 0,15 17 0,-17-22-6,0 0 1,1-1 0,-1 1 0,1-1 0,-1 0 0,1 0 0,0 0 0,0-1-1,1 0 1,8 3 0,-12-5-3,0 1-1,0-1 1,0 0 0,0 0-1,0 0 1,0 0 0,0 0-1,0 0 1,1-1 0,-1 1-1,0-1 1,0 1 0,-1-1-1,1 0 1,0 0 0,0 0-1,0 0 1,0 0-1,-1 0 1,1 0 0,0-1-1,-1 1 1,1-1 0,-1 1-1,0-1 1,1 1 0,-1-1-1,0 0 1,0 0 0,0 1-1,1-5 1,1 0 0,-1 0 1,0 0 0,-1 0-1,1 0 1,-1-1 0,0 1-1,-1 0 1,0-1-1,0 1 1,0 0 0,-1-1-1,1 1 1,-1 0 0,-1-1-1,0 1 1,1 0-1,-2 0 1,1 0 0,-4-5-1,2 3 11,0 1 1,-1 0-1,0 0 0,0 0 1,-1 1-1,0-1 0,0 1 0,0 1 1,-1-1-1,1 1 0,-1 0 0,-1 1 1,-13-7-1,14 9 7,1 0 0,-1 1 0,0 0 0,1 0-1,-1 1 1,-10 0 0,12 0-7,4 0-5,19-1-15,196-39-138,-200 37 149,0 1 1,1 1 0,19 0 0,-31 1-1,0 0-1,1 0 0,-1 1 1,0-1-1,1 1 1,-1 0-1,0 0 1,1 0-1,-1 0 1,0 0-1,0 1 1,0-1-1,0 1 1,0 0-1,-1 0 1,1 0-1,0 0 1,-1 1-1,4 3 1,-1 2 24,1 1 1,-2-1-1,1 1 0,-1 0 1,-1 0-1,1 0 0,-2 0 1,1 1-1,-1-1 0,-1 1 1,0 0-1,0 14 0,-1-24-24,0 1 0,0-1 1,0 1-1,0-1 0,0 1 0,0-1 0,0 1 0,0-1 0,0 1 0,0-1 0,0 1 1,0-1-1,0 1 0,1-1 0,-1 1 0,0-1 0,0 1 0,1-1 0,-1 1 0,0-1 1,0 0-1,1 1 0,-1-1 0,1 1 0,-1-1 0,0 0 0,1 1 0,0-1 0,0 0 0,0 0-1,-1 0 1,1-1-1,0 1 1,-1 0 0,1 0-1,0-1 1,-1 1 0,1 0-1,0-1 1,-1 1 0,1-1-1,-1 1 1,1-1-1,0 1 1,0-1 0,27-36 63,-21 28-51,87-103 151,-91 108-164,0 1 0,0 0 0,0 0 0,0 0 0,0 0 0,1 1-1,0-1 1,-1 1 0,1 0 0,0 0 0,8-2 0,-11 4-3,1-1 1,-1 1-1,1 0 0,0 0 1,0 0-1,-1 0 0,1 0 1,0 0-1,-1 1 0,1-1 1,-1 0-1,1 1 0,0-1 1,-1 1-1,1 0 0,-1 0 1,1-1-1,-1 1 0,0 0 1,1 0-1,-1 0 0,0 0 1,0 1-1,1-1 0,-1 0 1,0 0-1,0 1 0,0-1 0,-1 1 1,1-1-1,1 2 0,9 22 73,13 38 0,-18-44 6,1 0 1,0-1 0,2 0-1,18 29 1,-26-45-72,0-1-1,0 1 1,1-1 0,-1 1-1,1-1 1,-1 0-1,1 0 1,-1 1 0,1-1-1,0 0 1,0 0 0,-1 0-1,1-1 1,0 1-1,0 0 1,0-1 0,0 1-1,0-1 1,0 0-1,3 0 1,-1 0 0,0 0-1,1-1 1,-1 0-1,0 0 1,0 0-1,0 0 1,0-1-1,0 0 1,5-2-1,4-5-3,0 0-1,0 0 1,0-1 0,12-15-1,66-53-3,-58 52-42,38-40-1,-38 26 50,-57 69 45,5-8-34,2 0 0,1 2 0,-22 36 0,35-52 0,1 1 0,-1-1 0,1 1-1,1 0 1,-2 11 0,3-16-10,0 0 0,0 1 1,0-1-1,0 0 0,0 0 0,1 1 0,1 3 0,-2-6-7,1 0 0,-1 1-1,0-1 1,1 0 0,0 0-1,-1-1 1,1 1 0,0 0-1,-1 0 1,1 0 0,0 0-1,0 0 1,0-1 0,0 1-1,-1 0 1,1-1 0,0 1-1,0-1 1,0 1-1,0-1 1,2 1 0,-2-1-2,1 0 0,0 0 0,0 0 0,-1 0 0,1 0 0,0-1 0,-1 1 0,1-1 0,0 1 0,-1-1 0,1 1 0,0-1 1,-1 0-1,1 0 0,-1 0 0,0 0 0,1 0 0,-1 0 0,0 0 0,1 0 0,-1-1 0,0 1 0,0 0 0,1-3 0,25-40-42,-22 35 32,8-17-47,-2-2 0,14-49 0,-18 54 0,-5 19 48,7-18-70,-9 22 79,1-1-1,-1 1 0,0 0 0,0 0 0,0 0 0,0 0 1,1 0-1,-1 0 0,0 0 0,0 0 0,0 0 0,1 0 1,-1 0-1,0 0 0,0 0 0,0 0 0,1 0 1,-1 0-1,0 0 0,0 0 0,0 0 0,0 0 0,1 0 1,-1 0-1,0 0 0,0 0 0,0 0 0,1 0 0,-1 0 1,0 1-1,0-1 0,0 0 0,0 0 0,0 0 0,1 0 1,7 14-10,2 7 13,1-1 0,0 0 0,1-1 0,19 21 0,-23-31 7,-1-1 0,2 1 0,-1-2 1,1 0-1,0 0 0,1 0 0,0-1 0,0-1 1,0 1-1,16 4 0,-22-9-8,0 0 1,1-1-1,-1 0 0,0 0 1,1 0-1,-1 0 0,0-1 1,1 0-1,-1 0 0,0 0 1,0 0-1,0-1 0,0 1 1,0-1-1,0 0 0,0 0 1,-1-1-1,1 1 0,-1-1 1,6-5-1,6-5 9,-2 0 1,0-1-1,14-19 1,-7 6-14,-1-1 1,-2 0 0,-1-2-1,-1 0 1,-2 0 0,0-1-1,-3-1 1,11-50 0,19-171-137,-36 206 108,-2 0 0,-3 0-1,-8-66 1,9 112 30,-8-38 8,7 37-8,1 1 1,0 0-1,0 0 1,-1-1-1,1 1 0,-1 0 1,1 0-1,-1-1 0,1 1 1,-1 0-1,0 0 1,0 0-1,1 0 0,-1 0 1,0 0-1,0 0 0,0 0 1,0 0-1,0 0 1,0 1-1,-1-1 0,1 0 1,0 1-1,-2-1 0,3 1 1,-1 0-1,1 0 1,-1 0-1,0 1 1,1-1-1,-1 0 1,1 0-1,-1 1 1,1-1-1,-1 0 1,1 1-1,-1-1 1,1 1-1,-1-1 1,1 1-1,0-1 1,-1 1-1,0 0 1,-5 8 8,0 0-1,1 1 1,0 0 0,0 0-1,-5 18 1,-13 59 22,23-85-30,-6 28 13,1 0 1,2 0-1,1 1 1,1 0-1,5 40 1,3-19 12,1 0 0,21 66 0,-4-39-111,37 77 1,-19-64-4106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1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10040,'0'0'64,"69"-36"16,-39 28-64,-3-2 16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1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6728,'0'0'1392,"81"0"-1000,-3 0 96,28-4 8,14-5 8,3 5-8,3 2 88,-7 2 0,-6 0-16,-6 0 0,-15-4-232,-7 0 16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1005 3808,'0'0'4800,"-14"7"-4340,-84 46 404,80-42-608,1 0 1,1 1-1,0 1 1,-20 20-1,16-9 318,-31 44-1,43-55-342,1-1-1,0 2 0,1-1 1,0 1-1,-6 24 1,11-34-159,0 0 0,1 0 0,-1 0 1,1 0-1,0 0 0,0-1 0,1 1 0,-1 0 1,1 0-1,-1 0 0,1 0 0,1 0 1,-1-1-1,0 1 0,4 5 0,-2-4 0,0-1-1,1 1 1,-1-1-1,1 1 1,0-1-1,1 0 1,-1-1 0,1 1-1,8 4 1,-2-2 14,0 0 1,0-2-1,0 1 1,1-1 0,-1-1-1,1 0 1,0-1 0,0 0-1,19 0 1,1-3 38,0-2 0,0-1 1,-1-2-1,0 0 0,0-3 1,0 0-1,-1-2 0,-1-1 1,56-32-1,-37 14 21,-1-2 0,-1-2 0,-2-3 0,67-70-1,-79 70-66,-1-1-1,-3-2 0,-1 0 0,-2-2 0,-1-1 0,-3-1 0,-1 0 0,16-58 0,-17 37 14,-4-1 0,-2 0 0,-3-1-1,-3 0 1,-2-93 0,-5 156-86,0-23 56,0 0 0,-2 0 0,-1 0 0,-2 0 0,-10-36 0,15 62-51,0-1-1,-1 1 0,1 0 1,-1-1-1,0 1 0,1 0 1,-1 0-1,0-1 0,0 1 0,0 0 1,0 0-1,0 0 0,0 0 1,0 0-1,0 0 0,0 0 1,-2-1-1,2 2-1,0 0 0,0 0 0,0 0 0,0 0 0,1 0 0,-1 0-1,0 0 1,0 0 0,0 0 0,1 0 0,-1 0 0,0 1 0,0-1 0,0 0 0,1 1 0,-1-1 0,0 0 0,1 1 0,-1-1 0,0 1 0,1-1 0,-2 2 0,-1 1 19,-1 1 1,1 0 0,0 0-1,1 1 1,-1-1 0,1 1-1,-1-1 1,-1 8 0,-18 59 189,3 0 0,-10 84 0,-5 153 310,27-228-374,-6 43 88,-15 216 637,27-304-737,0-10 139,-4 28 0,3-13 372,2-40-183,-2-2-416,1-1-1,-1 1 1,1-1 0,0 0 0,0 1 0,0-1 0,1 0 0,-1 0 0,1 0 0,-1-4 0,2-2-46,0-1 0,0 1-1,1 0 1,0-1 0,1 1 0,0 0 0,7-13 0,2-4-6,20-26 1,-19 31-23,1 1-1,26-29 1,-35 43 17,0 1-1,1 0 1,-1 0-1,1 1 1,0 0 0,0 0-1,1 0 1,-1 1 0,1-1-1,-1 1 1,1 1 0,0 0-1,8-2 1,-12 4 1,0 0 0,0 0 0,0 0 0,0 0 0,-1 1 0,1 0 0,0-1 0,0 1-1,-1 0 1,1 0 0,-1 0 0,1 1 0,-1-1 0,1 1 0,-1-1 0,0 1 0,0 0 0,1 0 0,-1 0 0,-1 0 0,1 0 0,0 0 0,0 1 0,-1-1 0,1 1 0,1 3 0,4 9-8,-1-1 0,0 1 0,5 23 0,-8-28 9,43 195 42,-45-202-39,24 77 10,-21-71-3,0 0 0,1 0 1,0-1-1,0 1 0,1-1 1,9 10-1,-14-16-6,1-1 0,0 1 0,0 0 0,0-1 0,0 0 0,0 1 0,0-1 0,0 0 0,0 0 0,0 0 0,1 0 0,-1-1 0,0 1 0,1-1 0,-1 1 1,0-1-1,1 0 0,-1 0 0,1 0 0,-1 0 0,0 0 0,1 0 0,3-2 0,3-1 10,1 0 1,-1-1 0,0 0-1,12-8 1,-2 2 1,2-1-14,0-2-1,-1 0 1,-1-1-1,29-27 1,62-75 26,-64 64 4,-43 49-28,0 0 0,-1-1 1,1 0-1,0 1 0,-1-1 0,0 0 0,0 0 0,3-8 0,-5 12-2,0 0 0,0 0 0,0 0 0,0-1-1,0 1 1,0 0 0,0 0 0,0 0 0,0 0 0,0 0 0,0 0-1,0 0 1,0 0 0,0-1 0,0 1 0,0 0 0,0 0 0,0 0-1,0 0 1,0 0 0,-1 0 0,1 0 0,0 0 0,0 0 0,0-1-1,0 1 1,0 0 0,0 0 0,0 0 0,0 0 0,0 0 0,0 0-1,0 0 1,0 0 0,-1 0 0,1 0 0,0 0 0,0 0 0,0 0-1,0 0 1,0 0 0,0 0 0,0 0 0,0 0 0,-1 0 0,1 0-1,0 0 1,0 0 0,0 0 0,0 0 0,0 0 0,0 0 0,0 0-1,0 0 1,-1 0 0,1 0 0,-10 4 20,-8 9 3,0 0-14,-6 5 49,-40 40 1,58-52-54,1-1 1,0 2-1,1-1 1,-1 0 0,1 1-1,0 0 1,1 0-1,-1 0 1,2 0-1,-1 0 1,1 1 0,-3 11-1,5-16-7,0 0-1,0 0 0,0 0 1,0 0-1,0 0 1,1 0-1,-1 0 1,1 0-1,0 0 0,0-1 1,0 1-1,0 0 1,0-1-1,1 1 1,-1-1-1,1 1 0,-1-1 1,1 1-1,0-1 1,0 0-1,0 0 1,1 0-1,-1 0 0,0-1 1,1 1-1,-1 0 1,1-1-1,-1 0 0,1 1 1,0-1-1,0 0 1,-1-1-1,1 1 1,0 0-1,0-1 0,0 1 1,0-1-1,0 0 1,0 0-1,0 0 1,0-1-1,-1 1 0,1-1 1,0 1-1,0-1 1,0 0-1,0 0 1,-1 0-1,1-1 0,-1 1 1,1-1-1,-1 1 1,1-1-1,3-4 1,0-1-4,0 0-1,0 0 1,-1-1 0,-1 0 0,1 0 0,-1 0 0,5-16 0,16-67-16,-19 70 12,0-1 6,-3 14 4,-1 0 0,0 0 0,-1-1-1,2-10 1,16 67 93,-13-29-56,18 34 1,-20-46-19,0 0-1,0 0 0,1 0 0,0 0 0,0-1 0,1 0 0,8 8 0,-12-13-14,0 1 0,0-1 1,0 0-1,0 0 0,0-1 0,0 1 0,0 0 0,1 0 0,-1-1 1,0 0-1,0 1 0,0-1 0,1 0 0,-1 0 0,0 0 0,0 0 1,1-1-1,-1 1 0,0-1 0,0 1 0,0-1 0,0 0 0,0 1 1,1-1-1,-1 0 0,-1-1 0,1 1 0,4-3 0,4-3 15,-1-2 1,0 1-1,16-19 0,-17 18-3,31-35 66,53-45-1,-90 86-73,1 0 1,0 1-1,0 0 0,0 0 1,1-1-1,-1 2 0,1-1 0,5-2 1,-8 4-7,-1 0 0,1 0 0,0 0 0,0 0 0,-1 0 0,1 0 0,0 0 0,0 0 1,-1 0-1,1 0 0,0 0 0,0 1 0,-1-1 0,1 0 0,0 1 0,0-1 0,-1 0 1,1 1-1,0 0 0,1 0 0,-1 1 1,0-1-1,0 1 1,1-1-1,-1 1 1,0 0-1,0 0 1,-1-1-1,1 1 1,1 3-1,4 31 69,-5-29-42,-1-1 1,2 1-1,-1-1 0,0 0 1,1 0-1,5 11 0,-7-17-27,0 0 1,0 0-1,0 1 0,1-1 1,-1 0-1,0 0 0,0 1 1,1-1-1,-1 0 0,0 0 1,1 0-1,-1 1 0,0-1 1,1 0-1,-1 0 0,0 0 1,1 0-1,-1 0 0,0 0 1,1 0-1,-1 0 0,0 1 1,1-1-1,-1 0 0,0-1 1,1 1-1,-1 0 0,0 0 1,1 0-1,-1 0 0,0 0 1,1 0-1,-1 0 0,0 0 1,1-1-1,-1 1 0,0 0 0,1 0 1,-1 0-1,0-1 0,0 1 1,1 0-1,-1-1 0,14-14 46,-11 11-36,69-81 160,-72 84-170,1 0-1,0 0 0,0 0 1,0 0-1,0 0 0,0 1 1,0-1-1,0 0 1,0 1-1,0-1 0,0 0 1,0 1-1,0-1 0,1 1 1,-1 0-1,0-1 0,0 1 1,0 0-1,1 0 0,-1 0 1,0 0-1,0 0 0,1 0 1,-1 0-1,0 0 0,0 0 1,1 1-1,-1-1 0,0 0 1,0 1-1,0-1 0,0 1 1,1-1-1,-1 1 0,0 0 1,0-1-1,0 1 0,0 0 1,0 0-1,-1 0 0,1 0 1,0 0-1,0 0 0,-1 0 1,1 0-1,0 1 0,4 7 8,0-1-1,0 1 0,-1 0 1,4 15-1,-6-17 4,5 14 1,-3-8 10,1 0 1,0 0-1,11 21 0,-14-31-17,0 0 0,0 0 0,1 0 0,-1 0 0,1-1 0,-1 1 0,1-1-1,0 1 1,0-1 0,0 0 0,0 0 0,0-1 0,0 1 0,0 0 0,1-1 0,-1 0-1,1 0 1,-1 0 0,4 0 0,2 0-2,0-1 0,0 0 0,0 0-1,0-1 1,0 0 0,0-1 0,-1 0 0,1 0 0,0-1-1,-1 0 1,12-6 0,7-6 20,50-37 0,-39 26-21,-5 2-7,0 0 0,36-37 0,-55 45 15,-22 19 27,-27 21 14,21-13-46,0 0 1,1 1 0,0 1-1,1 0 1,0 1 0,1 0-1,-17 30 1,26-40-2,0 0 1,0 1-1,0-1 0,1 0 0,0 1 1,0 0-1,0-1 0,0 1 1,1 0-1,0-1 0,0 1 0,0 0 1,0-1-1,1 1 0,1 4 0,-2-7-5,1 0-1,0-1 1,-1 1-1,1 0 1,0-1-1,0 1 1,0-1-1,0 1 1,0-1-1,0 0 1,1 1-1,-1-1 1,0 0-1,1 0 1,-1 0-1,3 2 1,-1-2-5,-1-1 0,0 1 1,1 0-1,-1-1 0,1 1 1,-1-1-1,1 0 0,-1 0 1,1 0-1,-1 0 0,1 0 1,0-1-1,-1 1 0,5-2 0,0 0-5,0-1 0,-1 0 0,1 0-1,-1 0 1,0-1 0,0 0 0,9-7 0,36-38-51,-17 15-13,-33 33 72,-1 0 0,1 1 1,-1-1-1,1 0 0,-1 1 1,1-1-1,0 1 0,-1-1 1,1 1-1,0-1 0,-1 1 1,1 0-1,0-1 0,-1 1 1,1 0-1,0 0 0,0-1 1,-1 1-1,1 0 0,0 0 1,0 0-1,0 0 0,-1 0 1,1 0-1,0 0 0,0 0 1,0 0-1,-1 0 0,1 1 1,0-1-1,0 0 0,-1 0 1,1 1-1,0-1 0,-1 1 1,1-1-1,0 0 0,-1 1 1,1-1-1,0 1 0,-1-1 1,1 1-1,-1 0 0,1-1 1,-1 1-1,1 0 0,-1-1 1,0 1-1,1 0 0,-1-1 1,0 2-1,3 5 4,-1-1 0,0 0 1,-1 1-1,2 12 0,1 17 4,-3 0 0,-3 52-1,-16 75 15,4-85 38,-27 83 0,35-138-38,1-8-8,1 0 0,-2-1 0,0 1 0,0-1 0,-2-1 0,0 0 0,0 0 0,-19 22 0,26-34-12,0 0 0,0 0 0,0 0-1,0 0 1,0 0 0,0-1-1,0 1 1,0 0 0,0-1 0,0 1-1,0 0 1,-1-1 0,1 0-1,0 1 1,0-1 0,-1 0 0,1 0-1,-2 1 1,2-1 0,0-1-1,0 1 1,1 0 0,-1-1-1,0 1 1,0 0 0,0-1-1,0 1 1,1-1 0,-1 1-1,0-1 1,0 0 0,1 1-1,-1-1 1,0 0 0,1 1-1,-1-1 1,1 0 0,-1-1-1,-1-2-2,0 0 0,0 0 1,1 0-1,0-1 0,0 1 0,0 0 0,0-1 0,1 1 0,-1-5 0,2 0-10,0-1-1,0 1 0,1 0 0,0 0 0,1 0 0,0 1 0,0-1 0,1 0 0,9-15 0,6-5-38,29-35-1,-33 44 24,14-13-23,2 1-1,36-30 0,7-7-22,-69 64 69,134-146-178,-124 132 170,-1 0 0,-1-1 0,-1 0 0,-1-1 0,-1 0 0,13-38 0,-21 51 19,15-59 14,-17 63-9,1-1-1,0 0 1,-1 1-1,0-1 1,0 0-1,-1 0 1,1 1-1,-1-1 1,0 0-1,0 1 1,-4-8-1,5 11-6,0 1-1,0-1 0,-1 1 0,1-1 0,-1 1 1,1 0-1,0-1 0,-1 1 0,1-1 0,-1 1 0,1 0 1,-1-1-1,1 1 0,-1 0 0,1 0 0,-1-1 0,1 1 1,-1 0-1,1 0 0,-1 0 0,1 0 0,-1 0 0,0 0 1,1 0-1,-1 0 0,1 0 0,-1 0 0,0 0 1,1 0-1,-1 0 0,1 0 0,-1 0 0,1 1 0,-1-1 1,1 0-1,-1 0 0,1 1 0,-1-1 0,1 0 0,-1 1 1,1-1-1,-1 0 0,1 1 0,0-1 0,-1 1 0,1-1 1,-1 1-1,-19 23 100,15-15-66,-1 0 1,1 1-1,1 0 0,0 0 0,0 0 0,1 1 0,1-1 0,0 1 0,0 0 0,1 0 0,0-1 0,1 1 0,0 0 0,0 0 0,2 0 0,2 14 0,-2-18-7,0 0 1,0-1-1,1 0 1,0 1-1,0-1 1,0 0-1,1 0 1,0-1-1,0 1 1,1-1-1,-1 0 1,1 0-1,0 0 1,1-1-1,-1 0 1,1 0 0,12 6-1,-9-5 5,2 0 1,-1-1-1,0 0 0,1-1 0,-1 0 1,1 0-1,0-1 0,0-1 1,0 0-1,15-1 0,-8-1 31,-1 0 0,0-2-1,0 0 1,30-10 0,-40 10-422,0 0 1,0 0 0,0 0-1,0-1 1,-1 0-1,1-1 1,-1 1-1,0-1 1,-1 0 0,1-1-1,-1 1 1,7-11-1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0 659 5120,'0'0'6042,"11"-7"-5572,-1 2-340,1-1 21,-1 0-1,1-1 0,-2 0 0,1 0 0,9-10 1,1-5 268,-1 0 1,-1-1 0,-2-1 0,15-26-1,49-108 1148,-40 74-735,-21 47-417,1-2 379,17-47 1,-30 60-276,-6 25-458,-1-1-1,1 1 1,-1-1 0,0 1 0,0-1 0,0 1 0,0-1 0,0 1 0,0-1 0,0 1 0,0-1-1,-1 1 1,1-1 0,-1 1 0,0-3 0,0 5-30,-1-1 1,1 1-1,0 0 0,0 0 1,0-1-1,-1 1 1,1 0-1,0 0 0,0 0 1,0 0-1,0 0 0,0 0 1,1 0-1,-1 0 0,0 1 1,0 0-1,1-2-31,-10 14 73,2 0-1,0 0 1,1 1-1,0 0 0,1 0 1,0 0-1,2 1 1,0 0-1,0 0 1,2 0-1,0 0 0,1 1 1,0-1-1,2 1 1,0-1-1,0 0 0,2 0 1,7 29-1,-8-38-23,1 0-1,0 0 0,0-1 0,0 0 0,1 1 1,0-1-1,6 7 0,-8-11-23,-1-1-1,1 1 1,-1 0-1,1-1 1,0 1-1,0-1 1,0 0-1,-1 0 1,1 1 0,0-1-1,1 0 1,-1-1-1,0 1 1,0 0-1,0-1 1,0 1-1,1-1 1,-1 0-1,0 1 1,1-1 0,-1 0-1,0 0 1,0-1-1,1 1 1,2-1-1,2-2 16,0 0 0,0-1 0,0 1-1,-1-1 1,1-1 0,-1 1 0,0-1 0,0 0-1,9-11 1,5-8 68,19-29 0,-14 18 1,-18 25-59,1 0 1,0 0-1,0 1 0,1 1 1,1-1-1,-1 1 1,1 1-1,14-9 0,-23 16-43,-1-1-1,1 1 0,0-1 0,0 1 1,0-1-1,0 1 0,0 0 1,0 0-1,0-1 0,0 1 0,0 0 1,0 0-1,0 0 0,0 0 0,0 0 1,0 0-1,0 0 0,0 0 1,-1 0-1,1 0 0,0 1 0,0-1 1,0 0-1,0 1 0,0-1 1,0 1-1,0-1 0,0 1 0,-1-1 1,1 1-1,0 0 0,0-1 1,-1 1-1,1 0 0,0-1 0,-1 1 1,1 0-1,-1 0 0,1 0 1,-1 0-1,1 0 0,-1 0 0,0-1 1,1 1-1,-1 2 0,2 5 30,-1 0-1,0 0 1,-1 0-1,0 15 1,-1-10-7,1 111 434,0-124-458,0 0 0,0 0 1,0 0-1,0 1 0,0-1 0,0 0 0,0 0 1,0 1-1,0-1 0,0 0 0,0 0 1,0 1-1,1-1 0,-1 0 0,0 0 0,0 0 1,0 1-1,0-1 0,0 0 0,0 0 1,1 0-1,-1 1 0,0-1 0,0 0 0,0 0 1,1 0-1,-1 0 0,0 0 0,0 1 0,0-1 1,1 0-1,-1 0 0,0 0 0,0 0 1,1 0-1,-1 0 0,0 0 0,0 0 0,0 0 1,1 0-1,-1 0 0,0 0 0,0 0 1,1 0-1,-1 0 0,0 0 0,0 0 0,1 0 1,-1 0-1,0 0 0,0-1 0,0 1 1,1 0-1,-1 0 0,0 0 0,0 0 0,0 0 1,1-1-1,-1 1 0,0 0 0,0 0 1,14-11 114,14-18-30,77-71 121,-102 98-200,0-1 0,0 1 0,1 0 1,-1 0-1,1 1 0,-1-1 0,1 0 0,-1 1 0,1 0 0,0 0 0,0 0 0,0 1 0,4-1 0,-6 1-5,0 0 0,1 0 0,-1 0 0,0 1 0,0-1 0,0 1 0,0-1 0,0 1 0,0 0 0,0 0 0,0 0 0,0 0 0,0 0 0,0 0 0,0 0 0,-1 1 0,1-1-1,-1 1 1,1-1 0,-1 1 0,1-1 0,-1 1 0,0 0 0,2 3 0,29 67 118,-22-46 5,2 0 1,21 36-1,-31-60-119,-1 0 1,0 0-1,1 0 0,-1 0 0,1-1 0,-1 1 0,1-1 1,0 1-1,0-1 0,-1 1 0,1-1 0,0 0 0,0 0 0,5 2 1,-6-3-38,1 0 1,-1 0-1,0 0 1,1 0-1,-1 0 1,1-1-1,-1 1 1,1 0-1,-1-1 1,0 1-1,1-1 1,-1 1-1,0-1 1,1 0-1,-1 1 1,0-1 0,0 0-1,0 0 1,0 0-1,0 0 1,0 0-1,0 0 1,0 0-1,0 0 1,1-3-1,10-17-3613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12056,'0'0'240,"25"-78"-800,13 47 360,8-5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5624,'0'0'6121,"7"11"-5502,6 10-255,-1 1 0,-2 0 0,0 1 0,7 24 0,37 154 3453,-51-179-2672,-3-21-826,-1-13 409,-13-88-93,7 60-428,-3-74 0,11 67-90,1 0 1,9-50-1,-11 92-98,1 1 0,1-1 0,-1 1 0,0-1 0,1 1 0,4-8 0,-5 11-11,-1 0 0,1 0-1,0 0 1,-1 0-1,1 0 1,0 1 0,0-1-1,0 0 1,-1 1 0,1-1-1,0 0 1,0 1-1,0-1 1,0 1 0,0 0-1,0-1 1,0 1-1,0 0 1,0-1 0,0 1-1,0 0 1,1 0 0,-1 0-1,0 0 1,0 0-1,0 0 1,0 0 0,0 1-1,0-1 1,0 0 0,0 1-1,0-1 1,0 0-1,1 2 1,13 4 118,-1 2 0,-1 0 1,0 1-1,0 0 0,-1 0 0,0 2 1,0 0-1,13 17 0,-21-24 22,-1 0 1,1 0-1,0 0 0,0-1 1,0 1-1,0-1 0,7 4 1,-10-6-264,1-1 1,0 1-1,-1 0 1,1-1-1,0 1 1,-1-1-1,1 0 1,0 1-1,0-1 1,0 0-1,-1 0 1,1 0-1,0 0 1,0-1-1,-1 1 1,1 0-1,0-1 1,0 1-1,-1-1 1,1 1-1,-1-1 1,1 0-1,2-2 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6632,'0'0'8210,"3"11"-7730,1 3-309,-1-7-88,-1-1 0,-1 1 0,1-1 0,-1 1 0,-1 0 0,1-1 1,-1 1-1,-1 10 0,-2 25 476,-5 119 1540,1-92-773,3-26 378,30-44-1042,-11-2-571,1 1 0,-1 0-1,1 1 1,-1 1 0,1 0-1,-1 1 1,1 1 0,-1 1-1,23 5 1,-26-6 4,-11-2-85,0 0 0,1 0-1,-1 1 1,0-1 0,0 0 0,0 0-1,0 1 1,1-1 0,-1 0-1,0 1 1,0-1 0,0 1-1,0 0 1,0-1 0,1 2 0,2-4-3090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1 399 6824,'0'0'5241,"10"-2"-4704,-2 1-413,-4 1-63,0 0 0,0-1 0,0 1-1,0-1 1,0 0 0,0-1 0,0 1 0,0-1 0,0 1-1,0-1 1,-1 0 0,1-1 0,-1 1 0,1 0 0,2-4 0,13-14 359,-2 0 0,0-1 0,-1-1 0,-1-1 0,-1 0 1,13-31-1,-4 15 234,-18 32-355,-1-1-1,1 1 0,5-15 1,-12 35-43,-1 0 0,2 0 0,0 0 0,0 0 0,2 1 0,-1-1 0,6 24 0,-4-21-177,1-2 1,1 1 0,0 0-1,1-1 1,1 1 0,0-1 0,1-1-1,9 14 1,-14-23-45,1-1 0,-1 0 0,1 0 0,0 0 0,0-1 0,1 1 0,-1-1 0,0 1 0,1-1 0,0 0 0,-1 0 0,1-1 0,0 1 0,0-1 0,0 0 0,0 0 0,0 0 0,0 0 0,0-1 0,0 0 0,1 0 0,-1 0 0,6-1 0,-3 0-2,-1 0 0,0-1 0,1 0 0,-1 0 1,0 0-1,0-1 0,0 0 0,-1 0 0,1-1 0,-1 1 1,0-1-1,0 0 0,0-1 0,6-6 0,8-12 100,-1-2 0,24-44 0,23-61 228,-45 88-223,-17 35-122,1-1 70,0-1 0,0 1 0,1 0 0,0 1-1,9-11 1,-13 17-66,0 0 0,0 0 0,0 0 0,0 1-1,0-1 1,0 0 0,0 0 0,1 1 0,-1-1 0,0 1-1,1-1 1,-1 1 0,0-1 0,1 1 0,-1 0 0,0 0-1,3-1 1,-3 2-3,1-1-1,0 1 0,0-1 1,-1 1-1,1 0 1,0-1-1,-1 1 0,1 0 1,-1 0-1,1 0 1,-1 0-1,0 0 1,1 1-1,-1-1 0,0 0 1,0 1-1,2 1 1,3 6 27,1 1 1,-2 0 0,1 0 0,-1 0 0,-1 1 0,0 0 0,0 0-1,-1 0 1,0 0 0,-1 0 0,1 19 0,-2-20-4,-1 0 0,0-1 0,-1 1 0,0-1 1,0 1-1,-1 0 0,0-1 0,-1 0 0,0 0 1,0 0-1,-1 0 0,0 0 0,-1-1 0,-6 10 1,9-16-25,0 0 1,0 0 0,1-1 0,-1 1 0,0-1-1,-1 0 1,1 1 0,0-1 0,0 0 0,-1 0-1,1-1 1,0 1 0,-1 0 0,-3 0 0,5-1-12,0 0 0,0 0 0,0 1 0,0-1 0,0 0 0,0 0 0,0 0 0,0-1 0,0 1 0,0 0 0,0 0 0,0-1 0,0 1 0,0 0 0,0-1 0,0 1 0,0-1 0,0 1 0,0-1 0,1 0 0,-1 1 1,0-1-1,0 0 0,0 1 0,1-1 0,-1 0 0,1 0 0,-1 0 0,0 0 0,1 0 0,0 1 0,-1-1 0,1 0 0,-1 0 0,1 0 0,0-2 0,0 1-4,0 1 0,0-1 0,0 1 0,0-1 0,0 1 0,0 0 0,1-1 0,-1 1 0,1 0 0,-1-1 0,1 1 0,-1 0 0,1-1 0,0 1 0,0 0 0,0 0 0,0 0 0,-1 0 0,1 0 0,1 0 0,-1 0 0,0 0 0,0 0 0,0 0 0,0 0 0,1 1 0,1-2 0,5-2-14,1 1-1,-1-1 0,11-1 0,-12 3 7,104-24-19,4 0-586,-97 21-728,0-2 1,18-8-1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11656,'0'0'544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10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11048,'0'0'8826,"10"1"-8442,120 7 811,51 2 318,137-16-9,-53-6-300,-224 14-940,-30-1-122,0 0 0,0-1 1,0 0-1,0-1 0,0 0 1,21-5-1,-31 6-132,-1 0 0,0 0 0,1-1 0,-1 1 1,1 0-1,-1 0 0,0 0 0,1 0 0,-1-1 0,1 1 1,-1 0-1,0 0 0,1-1 0,-1 1 0,0 0 0,0-1 1,1 1-1,-1 0 0,0-1 0,0 1 0,1 0 0,-1-1 0,0 1 1,0 0-1,0-1 0,1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22:56:2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1579 5720,'0'0'1417,"13"-5"-961,13-7-110,0 0-1,-1-2 1,0-1-1,23-18 1,-15 3 115,-2-2 1,0-1-1,-3-2 0,-1 0 0,32-55 1,94-205 1344,-149 288-1772,36-86 526,-3-2 1,-5-2-1,26-130 0,-46 174-92,8-96 0,-19 132-331,-1 1-1,0 0 1,-1-1-1,-1 1 1,-1 0-1,0 0 0,-1 0 1,-1 0-1,0 1 1,-10-21-1,14 35-112,1 0 0,0 0-1,-1 0 1,0 0-1,1 0 1,-1 0-1,0 0 1,1 0 0,-1 0-1,0 0 1,0 0-1,0 0 1,0 0-1,0 1 1,0-1-1,0 0 1,0 1 0,0-1-1,0 0 1,0 1-1,0 0 1,0-1-1,0 1 1,-1 0 0,1-1-1,0 1 1,0 0-1,0 0 1,-1 0-1,1 0 1,0 0 0,0 0-1,-1 1 1,1-1-1,0 0 1,0 0-1,0 1 1,0-1-1,0 1 1,-2 0 0,-2 3 42,0 0 0,0-1 0,0 2 0,1-1 0,0 0 1,-7 10-1,-7 11 43,2 1 0,1 0 0,1 2 0,1-1 1,2 2-1,0-1 0,2 2 0,-6 33 0,3 8 83,3 0-1,-1 95 1,9-108-23,3 0-1,2 0 1,17 83 0,-15-114-97,1 0 1,1 0-1,2 0 0,1-1 1,1-1-1,1 0 0,1 0 1,1-1-1,20 24 1,-30-43-52,0 0 0,0 0 0,1 0 0,0 0 0,0-1 0,0 0 0,0 0 0,1-1 0,-1 0 1,1 0-1,0 0 0,0-1 0,0 0 0,0 0 0,0-1 0,0 0 0,1 0 0,-1-1 0,0 0 0,10-1 1,-4 0 11,-1-1 0,0-1 0,0 0 0,0 0 1,0-1-1,-1-1 0,1 0 0,-1-1 0,0 0 1,-1 0-1,12-10 0,3-4 28,-2 0 1,37-42-1,-49 49-47,-1-1 0,-1 1-1,0-2 1,-1 1 0,0-1-1,10-29 1,-17 40-5,-1 0 0,1 0 0,0 0-1,-1 0 1,0 0 0,0 0 0,0 0 0,-1 0 0,1 0 0,-1 1 0,0-1 0,0 0-1,0 0 1,-3-5 0,4 9-6,0 0 0,0-1 0,-1 1 1,1 0-1,0-1 0,-1 1 0,1 0 0,0 0 0,-1-1 0,1 1 0,0 0 0,-1 0 0,1 0 0,-1 0 0,1-1 0,0 1 0,-1 0 0,1 0 0,-1 0 0,1 0 1,0 0-1,-1 0 0,1 0 0,-1 0 0,1 0 0,-1 0 0,1 0 0,0 0 0,-1 1 0,1-1 0,-1 0 0,1 0 0,0 0 0,-1 0 0,1 1 0,0-1 0,-1 0 1,1 0-1,-1 1 0,-16 12 75,14-10-55,-6 5 12,0 1-1,1 0 1,0 0-1,1 1 1,0 0-1,0 0 1,1 0-1,1 1 1,-1 0-1,-5 20 1,9-25-17,0 0 1,0 0 0,1 1 0,0-1-1,0 1 1,0-1 0,1 1 0,0-1-1,0 1 1,1-1 0,0 1 0,0-1-1,0 1 1,1-1 0,0 0 0,0 0-1,1 0 1,-1 0 0,1 0 0,1 0-1,4 7 1,-7-12-11,0 0 0,0 0 0,0 1 0,0-1 0,0 0 0,0 0 0,1 0 0,-1 0 0,0 0-1,0 0 1,1-1 0,-1 1 0,0 0 0,1-1 0,-1 1 0,1-1 0,-1 1 0,1-1 0,-1 0 0,1 0 0,-1 1 0,1-1 0,-1 0-1,1 0 1,-1-1 0,1 1 0,-1 0 0,1 0 0,-1-1 0,1 1 0,-1-1 0,1 1 0,-1-1 0,1 0 0,-1 1 0,0-1-1,0 0 1,1 0 0,-1 0 0,2-2 0,2-3 9,0 1 0,0-1-1,-1 0 1,0-1 0,0 1-1,0-1 1,2-7 0,1-3 0,-1 0 0,-1-1 0,-1 0 1,5-32-1,-4-76 137,-5 121-124,-2 6 6,0 8 10,1-3-35,-2 23 39,2 1-1,1 0 1,4 36 0,-3-58-34,1 0-1,-1 0 1,2 0 0,-1 0-1,1 0 1,0 0 0,0-1 0,1 1-1,0-1 1,1 0 0,-1 0 0,1-1-1,1 1 1,-1-1 0,1 0-1,11 8 1,-13-12-9,-1 0 0,1 0 0,-1 0 0,1-1 0,0 0 0,0 0 0,0 0 0,0 0 0,0-1 0,0 1 0,0-1 0,0 0 0,0 0 0,0 0 0,0-1 0,0 0 0,-1 1 0,1-1 0,0-1 0,4 0 0,9-5 9,-1 0 0,0-1-1,15-11 1,-28 18-14,17-12 11,-1-1-1,0-1 0,30-30 1,43-58 8,3-5 91,-97 113-66,1 1 0,-1-1 0,1 1 0,0-1 0,0 1 0,1 0-1,-1 6 1,1 55 82,0-52-106,2 0 1,0 0-1,0 0 1,1 0 0,1 0-1,1 0 1,0-1 0,1 0-1,0 0 1,13 19 0,-17-29-18,1 0 0,0-1 1,0 1-1,0-1 0,1 0 1,-1 0-1,1 0 0,-1 0 1,1-1-1,0 0 0,0 0 1,0 0-1,1 0 0,4 1 1,-2-1-1,0-1 0,0 0 0,0 0 0,0 0 0,1-1 1,-1-1-1,0 1 0,9-3 0,9-3-3,0-1-1,0-1 1,44-22 0,-58 24-7,20-8-35,0-2 0,-2-1 0,0-1 0,52-44 0,-66 45 19,-14 10 13,-14 7 4,5 2 3,1 1 1,0 0 0,-1 0 0,1 1 0,0 0 0,0 0 0,1 1 0,0-1 0,-1 2 0,2-1 0,-1 1-1,-7 9 1,-3 4-1,1 2 0,-21 36-1,32-50-10,1 0 1,-1 0-1,1 0 0,1 0 0,-1 0 0,1 1 1,1-1-1,-1 1 0,1-1 0,1 1 1,-1 9-1,1-16 7,0 0 0,0 1 0,0-1 1,1 0-1,-1 0 0,0 0 0,1 0 0,-1 0 0,0 0 1,1 0-1,-1 0 0,1 0 0,-1 0 0,1-1 1,0 1-1,-1 0 0,1 0 0,0 0 0,0-1 1,0 1-1,-1 0 0,1-1 0,0 1 0,0-1 0,0 1 1,0-1-1,0 1 0,0-1 0,0 0 0,0 1 1,0-1-1,0 0 0,0 0 0,0 0 0,2 0 0,0 0-5,0 0 0,0 0-1,1-1 1,-1 1-1,0-1 1,0 0 0,0 0-1,0 0 1,5-3-1,-1 0-3,-1-1-1,0 1 0,0-1 0,0-1 0,-1 1 0,0-1 0,8-10 0,27-51-65,-15 25 40,-12 19 24,-11 18 11,1 0 1,-1 0-1,1 0 0,1 0 1,-1 1-1,7-8 1,-10 12 3,1 0 1,-1 0 0,0-1 0,0 1 0,1 0 0,-1 0 0,0 0 0,0 0 0,1 0 0,-1 0 0,0 0-1,0 0 1,1-1 0,-1 1 0,0 0 0,0 0 0,1 0 0,-1 0 0,0 0 0,1 0 0,-1 0 0,0 1-1,0-1 1,1 0 0,-1 0 0,0 0 0,0 0 0,1 0 0,-1 0 0,0 0 0,0 1 0,1-1 0,-1 0 0,0 0-1,0 0 1,0 0 0,0 1 0,1-1 0,-1 0 0,0 0 0,0 1 0,0-1 0,0 0 0,0 0 0,1 1-1,-1-1 1,0 0 0,0 0 0,0 1 0,0-1 0,0 0 0,0 0 0,0 1 0,0-1 0,0 0 0,0 1-1,0-1 1,0 0 0,0 0 0,0 1 0,0-1 0,-1 0 0,1 25-4,0-24 4,-13 194 60,-74 360 0,72-494-20,-32 85 0,45-140-35,0-1-1,-1 0 1,0 0-1,1 0 1,-7 7-1,8-11-4,1 0-1,-1-1 0,1 1 1,-1 0-1,0-1 1,1 1-1,-1-1 0,0 1 1,1-1-1,-1 1 1,0-1-1,0 0 0,0 1 1,1-1-1,-1 0 1,0 0-1,0 1 0,0-1 1,1 0-1,-1 0 1,0 0-1,0 0 0,0 0 1,0 0-1,0 0 1,1 0-1,-1-1 0,0 1 1,0 0-1,0 0 1,1-1-1,-1 1 0,0 0 1,0-1-1,1 1 1,-1-1-1,0 1 1,0-1-1,1 1 0,-1-1 1,1 0-1,-2-1 1,-2-3-22,0-1 1,0 0-1,0-1 1,1 1-1,0-1 1,0 0 0,1 1-1,-1-1 1,2 0-1,-3-11 1,0-12-111,-1-33 1,5 61 122,-1-19-66,1 1 0,1 0 0,1 0 0,1 0 0,8-31 0,-8 39 49,1 0 1,1 0-1,0 1 0,1-1 0,0 1 0,1 1 1,0-1-1,1 1 0,0 0 0,9-8 0,7-4-25,1 2 1,46-31-1,61-24-59,17-11 28,-125 70 70,-1-1 1,0-1-1,39-42 1,-52 47 17,0 0-1,0-1 1,-1-1 0,-1 1 0,-1-1 0,0-1 0,-1 1 0,0-1 0,-1 0 0,3-21 0,-4 14 28,-1-1 0,-1 1 0,-2-1 0,0 1 0,-1-1 0,-8-41 1,9 62-18,-1 0 1,0-1 0,0 1 0,0 0 0,-1 0 0,1 0 0,-1 0 0,0 0 0,1 0 0,-1 0 0,-3-2 0,4 4-11,0 0 0,1 1 0,-1-1 0,0 1 0,0-1 0,0 1 0,0-1 0,0 1 0,0 0 0,0-1 0,0 1 0,0 0 0,0 0 0,0 0 0,0 0 0,0 0 0,0 0 1,0 0-1,0 0 0,0 0 0,0 0 0,0 0 0,0 1 0,0-1 0,1 0 0,-1 1 0,0-1 0,0 1 0,0-1 0,0 1 0,0-1 0,0 1 0,1-1 0,-1 1 0,0 0 0,1 0 0,-1-1 0,0 1 0,1 0 1,-2 2-1,-5 6 33,1 0 1,0 1 0,0 0 0,1 0-1,0 1 1,1-1 0,0 1 0,1 0-1,0 0 1,1 0 0,0 1 0,0-1 0,1 20-1,1-20-2,0-1 0,1 1-1,0 0 1,1 0 0,0 0-1,1-1 1,0 1 0,1-1-1,0 0 1,0 0 0,1 0-1,0-1 1,1 0 0,11 14-1,-14-19-26,1-1 0,-1 0-1,1 0 1,-1 0 0,1-1-1,0 1 1,0-1-1,1 0 1,-1 0 0,0-1-1,0 1 1,1-1-1,-1 0 1,1 0 0,0 0-1,-1-1 1,1 1-1,-1-1 1,1 0 0,0-1-1,-1 1 1,1-1 0,-1 0-1,1 0 1,5-2-1,10-4 18,0-1-1,-1-1 0,0-1 0,21-14 0,-28 17-15,49-34 53,-34 22 6,50-26 0,-74 44-60,-1-1 1,1 1-1,0 1 0,0-1 0,-1 0 0,1 1 0,0-1 1,0 1-1,0 0 0,0 0 0,0 0 0,-1 0 1,1 1-1,0-1 0,0 1 0,0-1 0,-1 1 1,1 0-1,0 0 0,-1 1 0,1-1 0,0 0 1,-1 1-1,4 2 0,4 5 57,-1 0 0,0 0-1,0 1 1,10 15 0,11 11 165,-24-30-198,0 0 0,1 0 0,-1-1 0,1 0 0,1-1 0,-1 1 0,1-1 0,-1-1 0,1 1 0,0-1 0,0-1 0,1 0 0,-1 0 0,0 0 0,1-1 0,-1 0 0,1-1 0,-1 0 0,1 0 0,-1-1 0,1 0 0,-1-1 0,1 1 0,-1-2 0,0 1 0,0-1 0,0 0 0,12-7 0,15-12-3751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4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3838 1 7736,'0'0'5328,"-11"9"-5260,-69 76 38,5 1-219,62-71 88,0 0 0,-1-1 1,0-1-1,-1 0 0,-1-1 0,-29 18 1,23-15 18,1 1 1,-22 21 0,31-26 5,-3 7 2,13-15 2,0 0 1,0 0-1,0 0 1,0-1 0,-1 1-1,1-1 1,-6 4-1,-109 79 131,92-64-71,-45 36 426,-85 91 0,97-87-248,-37 42 65,49-51-56,-103 87 0,-18 19 137,59-48-126,-23 26 192,122-127-428,-70 85 365,-113 105 1,128-143-256,-117 110 212,88-78-308,-30 31-152,-10 19-39,82-83 62,-93 74 0,55-52 40,14-10 25,-150 145 83,-111 135 724,238-258-631,31-32-43,-73 77 148,94-98-328,-10 12-64,2 6-209,45-47 250,8-7 85,1 0 0,-1 1 0,0-1 0,1 0 0,-1 1 0,0-1 0,1 1 0,-1-1 0,1 1 0,-1-1 0,1 1 0,-1-1 0,1 1 0,-1-1 0,1 1 0,-1 0 0,1-1 0,0 1 0,-1-1 0,1 1 0,-1 1 0,1-2 3,0 1 0,0-1 1,0 0-1,0 1 0,0-1 1,0 0-1,-1 1 0,1-1 0,0 0 1,0 0-1,0 1 0,-1-1 1,1 0-1,0 0 0,0 1 1,-1-1-1,1 0 0,0 0 0,0 0 1,-1 1-1,1-1 0,0 0 1,-1 0-1,1 0 0,0 0 1,-1 0-1,1 0 0,-1 0 0,-1-1-53,8-5 13,9-7-8,0-1 1,-1 0-1,19-25 0,7-8-7,346-349-270,-243 245-1863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809 16 1296,'0'0'10705,"-10"0"-10257,-30 3-25,39-3-388,0 0 1,0 0 0,1 0-1,-1 0 1,0 0 0,0 0 0,1 0-1,-1 1 1,0-1 0,1 0-1,-1 1 1,0-1 0,1 0 0,-1 1-1,0-1 1,1 1 0,-1-1-1,1 1 1,-1-1 0,1 1 0,-1-1-1,0 2 1,1-2-16,0 0 1,0 0-1,-1 1 1,1-1-1,0 0 0,0 0 1,0 1-1,-1-1 1,1 0-1,0 0 0,0 0 1,-1 0-1,1 1 1,0-1-1,-1 0 0,1 0 1,0 0-1,0 0 0,-1 0 1,1 0-1,0 0 1,-1 0-1,1 0 0,0 0 1,-1 0-1,1 0 1,0 0-1,-1 0 0,1 0 1,0 0-1,0 0 1,-1 0-1,1 0 0,0-1 1,-1 1-1,1 0 1,-10 5 1714,2-4-1037,8-1-682,-1 0 1,1 0 0,0 0-1,0 0 1,0 0-1,0 0 1,0 0-1,0 0 1,0 0 0,0 0-1,0 0 1,-1 0-1,1 0 1,0-1-1,0 1 1,0 0 0,0 0-1,0 0 1,0 0-1,0 0 1,0 0-1,0 0 1,0 0 0,0 0-1,0 0 1,0-1-1,0 1 1,0 0-1,0 0 1,0 0 0,0 0-1,0 0 1,0 0-1,0 0 1,0 0-1,0-1 1,0 1-1,0 0 1,0 0 0,0 0-1,0 0 1,0 0-1,0 0 1,0 0-1,0 0 1,0 0 0,0 0-1,0-1 1,0 1-1,0 0 1,0 0-1,0 0 1,0 0 0,1 0-1,-1 0 1,1-1 10,-1 0 1,1 0 0,0 1-1,0-1 1,0 0-1,0 1 1,0-1 0,0 0-1,0 1 1,0-1-1,0 1 1,0 0 0,0-1-1,0 1 1,1 0-1,1-1 1,-2 2 9,-1-1-1,1 0 1,0 0-1,-1-1 1,1 1 0,0 0-1,-1 0 1,1 0 0,0 0-1,-1-1 1,1 1-1,0 0 1,-1 0 0,1-1-1,0 1 1,-1-1-1,1 1 1,-1 0 0,1-1-1,-1 1 1,1-1-1,-1 1 1,1-1 0,-1 0-1,0 1 1,1-1 0,-1 1-1,0-1 1,1 0-1,-1 1 1,0-1 0,0 0-1,0 1 1,1-1-1,-1 0 1,0-1 0,-1 2-30,1 0 0,0-1 1,-1 1-1,1 0 0,-1-1 0,1 1 1,0 0-1,-1-1 0,1 1 0,-1 0 1,1 0-1,-1-1 0,1 1 1,-1 0-1,1 0 0,-1 0 0,1 0 1,-1 0-1,1 0 0,-1 0 1,1 0-1,-1 0 0,0 0 0,0 0 1,-20 0 69,15 0-34,-12 2 38,0 0-1,0 1 1,0 1-1,1 1 1,-25 10-1,-15 3 156,-28 13 159,36-14 441,-56 27 1,89-31-319,15-12-480,-1 0-1,1 1 0,0-1 1,-1 0-1,1 0 0,-1 0 1,0 1-1,1-2 0,-1 1 1,0 0-1,0 0 1,1-1-1,-1 1 0,0 0 1,0-1-1,0 0 0,0 0 1,-2 1-1,3-1-14,0-1 1,0 1-1,0 0 1,0 0-1,0 0 1,0 0-1,0 0 1,0 1-1,0-1 1,0 0-1,0 0 1,0 1-1,0-1 0,0 1 1,0-1-1,0 1 1,0-1-1,0 1 1,0-1-1,0 1 1,1 0-1,-2 1 1,-7 6 139,-2-1-7,0-1 1,0 0 0,-1-1 0,0 0 0,-13 3 0,24-8-150,-12 3 182,11-4-173,1 1 0,0 1-1,0-1 1,0 0 0,0 0 0,0 0 0,0 1 0,-1-1 0,1 0-1,0 1 1,0-1 0,0 1 0,0-1 0,0 1 0,0 0-1,-1 1 1,-11 4 123,12-6-130,0 0-1,0 1 1,0-1 0,0 0 0,0 1 0,0-1 0,0 0 0,0 1-1,0-1 1,1 1 0,-1 0 0,0-1 0,0 1 0,0 0 0,1-1-1,-1 1 1,0 0 0,1 0 0,-1 0 0,0 0 0,0 1 0,0 0-14,-1-1 1,1 1 0,-1-1-1,1 0 1,-1 1 0,0-1 0,1 0-1,-1 0 1,0 0 0,0 0 0,0 0-1,0 0 1,0-1 0,0 1-1,-3 0 1,-6 3-59,10-4 57,1 1 0,-1-1 1,0 1-1,1-1 1,-1 1-1,1-1 1,-1 1-1,0 0 1,1 0-1,-1-1 1,1 1-1,0 0 0,-1 0 1,1-1-1,-1 3 1,-2 2-3412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4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17383,'0'0'4568,"-1"10"-5649,-5 31-1494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5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 14872,'0'1'149,"-1"1"0,0-1 0,0 1 1,0-1-1,0 1 0,0-1 0,0 0 1,0 1-1,0-1 0,-1 0 1,1 0-1,-1 0 0,1 0 0,0 0 1,-1 0-1,0 0 0,1-1 0,-1 1 1,-2 0-1,-2 2 229,-16 6 552,-32 10 0,26-10-424,11 3 19,18-11-362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6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923 0 13264,'0'0'7683,"-14"6"-7501,-114 40 331,-23 4 636,103-36-737,37-12-275,0 1 0,0 1-1,-15 6 1,-45 18 472,53-19-391,-1-1-1,-27 8 1,26-10-100,0 0 0,-25 14 0,37-16-53,-1-1 0,0 1 0,1-2 0,-1 1 0,-12 1 1,-21 8 144,15 6-192,-50 3 44,60-14-46,11-4-6,-1 0-1,1-1 0,-1 0 1,0 0-1,1 0 0,-11 1 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7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1346 1 16479,'0'0'5248,"-13"4"-5174,-106 39 155,-7 0-2119,-103 41-1841,68-30 2901,107-38 843,-101 35 441,135-46-436,15-4-13,1 0 0,0 0 0,0 0 0,0 1 0,0-1 1,0 1-1,0 0 0,-6 4 0,4-2 3,1 0-1,-1-1 1,0 1 0,0-1-1,0-1 1,-1 1-1,-6 1 1,-51 10-86,43-10 87,6-2-11,11-1-5,-1-1 0,1 1 0,0 0 0,0 0 0,0 0 0,0 0-1,0 1 1,0 0 0,1 0 0,-5 2 0,4-1-13,0-1 0,-1 1 1,1-1-1,0 0 0,-1 0 0,0-1 0,-5 2 0,-20 8-90,22-7 75,-1-1 0,1 0 0,0-1 0,-1 0 0,-12 2 1,9-3 27,-24 6-10,21 3 12,14-9 3,0 0 1,0 0-1,0-1 1,0 1-1,-1 0 1,1-1-1,0 1 1,-1 0-1,1-1 0,0 0 1,-1 1-1,1-1 1,-1 0-1,1 0 1,-1 1-1,-1-1 1,1 0 147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3:59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1240 1 10152,'0'0'2970,"-10"5"-2932,-25 9 55,-55 15 0,-62 19 159,118-38-171,-45 18 1,43-14 5,14-4 0,16-7-58,0 0 0,-1-1 0,1 0 1,-7 2-1,4-3-4,0 1-1,0 0 1,1 1 0,-1 0 0,1 0 0,-1 0-1,1 1 1,0 1 0,1-1 0,-1 1-1,-7 7 1,10-7-6,-1 0 0,-1-1 0,1 1 0,0-1 0,-1 0 0,0-1 0,-7 3-1,-56 17 68,18-7-5,42-13-62,-109 37 120,114-39-128,1 1-1,-1 0 1,0 0-1,1 0 0,-9 5 1,11-6-9,0-1 0,-1 1 1,1-1-1,-1 1 0,1-1 1,-1 0-1,1 0 0,-1 0 1,-3 0-1,-2-1 47,7 1-30,-26 0 349,26 0-366,1 0 1,-1 1-1,1-1 1,0 0-1,-1 0 1,1 0-1,-1 0 1,1 0-1,0 1 1,-1-1-1,1 0 1,0 0-1,0 1 1,-1-1-1,1 0 1,0 1 0,-1-1-1,1 0 1,0 1-1,0-1 1,0 0-1,-1 1 1,1-1-1,0 1 1,0 0-1,-1-1 1,1 1 0,0-1 0,-1 1-1,1 0 1,0-1 0,-1 1-1,1-1 1,-1 1 0,1-1-1,-1 0 1,1 1 0,-1-1 0,1 1-1,-1-1 1,1 0 0,-1 1-1,1-1 1,-1 0 0,0 0-1,1 1 1,-1-1 0,0 0-1,1 0 1,-1 0 0,-1 0 0,-4 0-1,1 0 0,-1 1 0,0 0 0,0 0 0,1 0 1,-1 0-1,1 1 0,-1 0 0,1 0 0,-10 6 1,-10 0 51,-3 3-83,12-3-31,0-1 0,-27 9 0,37-16-1957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4:00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1884 0 10040,'0'0'2765,"-10"4"-2777,-10 1 12,-97 32 16,15-3-8,66-24-32,1 2 0,-47 22 0,-19 8 90,4-2 108,81-32-118,-8 5 7,-1-1-1,-1-1 1,0-1 0,-31 7-1,38-14-37,0 1-1,1 1 1,-1 1-1,1 0 0,0 1 1,1 1-1,0 1 1,-18 13-1,30-19-18,-1 0 0,1 0-1,-1 0 1,1-1 0,-1 1-1,0-1 1,-10 2 0,8-3 9,0 2 1,0-1-1,1 1 0,-13 7 1,14-8-8,1 1 1,0-1-1,-1 0 1,-10 2-1,11-3 4,0 0-1,0 0 1,0 1-1,0 0 0,0 0 1,0 0-1,-6 5 0,-1 0 18,1-1 0,-1 0 0,0-1 0,0 0 0,-1 0 0,-13 2 0,-8 3-221,2-1-333,-14 4-65,38-9 530,-2 0-50,-1 1 0,0-1-1,0-1 1,-18 4-1,21-5 109,1-1 0,0 1 0,-14 6-1,-2 0 94,11-2-9,11-5-69,0 0 1,0 0 0,0-1-1,-1 1 1,1-1-1,0 1 1,0-1-1,0 0 1,-1 1-1,1-1 1,0 0-1,-1 0 1,1 0-1,-2 0 1,3 0-7,-1 0 0,0 0-1,0 1 1,0-1 0,0 0 0,1 0 0,-1 0 0,0 1-1,0-1 1,0 0 0,1 1 0,-1-1 0,0 1-1,1-1 1,-1 1 0,-1 0 0,1 0 2,1 0 1,-1-1-1,0 1 1,0-1-1,0 1 1,0-1-1,1 1 1,-1-1-1,0 1 1,0-1-1,0 0 1,0 0-1,0 1 1,0-1-1,0 0 1,-2 0-1,-6 1 29,0 0-1,0 1 0,0 0 1,1 0-1,-1 1 1,-11 6-1,-15 4 75,-54 20 362,75-29-259,12-4-198,-1 0 1,0 1-1,1 0 0,-1-1 1,1 1-1,0 0 0,-5 2 1,-32 13 48,4-3-30,23-10-1788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4:0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1911 0 9440,'0'0'5481,"-12"1"-5337,4-1-125,-2 0 35,0 0 0,-1 0-1,1 2 1,0-1 0,0 1 0,0 0-1,-13 6 1,-7 5 92,0-1-1,-44 10 0,59-17-103,-1 1 1,1 1-1,-22 12 0,-26 11 61,-79 31 57,8-4-30,102-43-155,19-8 2,-1-1 0,1 0-1,-18 4 1,30-9 21,-6 1-13,1 0 0,-1 1 0,1 0 0,0 0 0,-1 0 1,1 1-1,-8 5 0,-32 8-49,32-8 19,9-5 25,0 0 0,0-1 0,0 0 0,0 0 0,-1 0 0,-5 1 0,-11 4-44,20-7 63,0 1 0,0-1 1,0 1-1,0 0 1,0 0-1,0 0 1,1 0-1,-1 0 1,0 0-1,-2 3 1,3-3 0,0 0 0,-1 0-1,1 0 1,0-1 0,0 1 0,-1 0 0,1 0 0,0-1 0,-1 1 0,1-1-1,0 1 1,-1-1 0,1 1 0,-1-1 0,1 0 0,-1 0 0,-2 0 0,4 0 0,0 0 0,-1 0 0,1 0 0,-1 0 0,1 0 0,-1-1 0,1 1 0,0 0 0,-1 0 0,1 0 0,-1 0 0,1 0 0,-1 1 0,1-1 0,0 0 0,-1 0 0,1 0 0,-1 0 0,1 0 0,0 1 0,-1-1 0,1 0 0,0 0 0,-1 0 0,1 1 0,0-1 0,-1 0 0,1 1 0,0-1 0,-1 0 0,1 1 0,0-1 0,-1 1 0,1 0 0,-1-1 0,1 1 0,-1 0 0,1-1 0,-1 1 0,1-1 0,-1 1 0,1-1 0,-1 1 0,0-1 0,1 0 0,-1 1 0,0-1 0,0 0 0,1 1 0,-1-1 0,0 0 0,0 0 0,1 0 0,-1 1 0,0-1 0,-1 0 0,0-1 0,0 1 0,-1 1 0,1-1 0,0 0 0,0 0 0,0 1 0,0-1 0,0 1 0,0 0 0,0 0 0,0 0 0,0 0 0,0 0 0,0 0 0,0 0 0,0 0 0,1 1 0,-3 1 0,-1 1 0,-1 0 0,0-1 0,0 0 0,-1 0 0,1-1 0,-1 0 0,-10 3 0,-23 8 0,-111 48 0,91-37-13,31-12-7,-54 15 1,44-18 23,1 1 0,-47 21 1,20-9 17,29-11-13,18-8-9,16-3 0,1 0 0,-1 0 0,0 0 0,1 0 0,-1 0 0,1 1 0,-1-1 0,0 1 0,1-1 0,-1 1 0,1-1 0,-1 1 0,1 0 0,-1 0 0,1 0 0,-2 1 0,2-1 0,1 0 1,-1-1 0,0 1-1,1-1 1,-1 1 0,0-1 0,0 1-1,0-1 1,1 1 0,-1-1 0,0 0-1,0 1 1,0-1 0,0 0 0,0 0-1,0 1 1,0-1 0,0 0-1,0 0 1,1 0 0,-1 0 0,0-1-1,-1 1 1,1 0 0,0 0 0,0 0 1,0-1-1,0 1 0,0 0 0,0 0 0,0 1 0,0-1 1,0 0-1,1 0 0,-1 0 0,0 1 0,0-1 0,0 0 1,0 1-1,0-1 0,1 0 0,-1 1 0,0 0 0,0-1 1,0 1-1,1-1 0,-1 1 0,-1 1 0,2-1 1,-1-1-1,1 1 1,-1-1-1,0 1 1,1-1-1,-1 0 1,0 1-1,1-1 1,-1 0-1,0 1 1,0-1-1,0 0 0,1 0 1,-1 1-1,0-1 1,0 0-1,0 0 1,1 0-1,-3 0 1,2 0-6,0 0 0,0 0 0,0 0-1,0 0 1,-1 0 0,1 0 0,0 1 0,0-1 0,0 0 0,0 1 0,0-1 0,0 1-1,0-1 1,-1 2 0,0-1-142,1-1 0,-1 1 0,1 0-1,-1 0 1,0-1 0,1 1 0,-1-1 0,1 0 0,-1 1-1,0-1 1,1 0 0,-1 0 0,-2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16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26 8536,'0'0'8545,"-11"-4"-8252,-2-1-189,9 2-45,-2 1 0,1 0 1,0 0-1,0 0 0,-1 1 0,1 0 0,-8-1 0,-3 1 181,-1 1 0,1 0 0,-1 1-1,1 1 1,-1 1 0,1 0 0,0 1-1,0 1 1,1 0 0,-1 1 0,1 1-1,0 0 1,1 1 0,0 0 0,0 2-1,1-1 1,0 2 0,0 0-1,2 0 1,-17 20 0,0 2 628,27-30-647,-1 0-1,1 0 1,0 0 0,0 0-1,0 1 1,0-1 0,1 0 0,-1 1-1,1-1 1,0 0 0,0 6-1,5 42-534,-2-26 441,-1-12-111,1-1 0,-1 0-1,2 0 1,0-1 0,0 1-1,1-1 1,12 22 0,-14-29-5,0-1 0,0 1 0,0 0 1,0-1-1,0 0 0,1 1 0,0-1 1,-1-1-1,1 1 0,0 0 0,1-1 1,-1 0-1,0 0 0,1 0 0,-1-1 1,1 0-1,-1 1 0,1-1 0,0-1 1,-1 1-1,1-1 0,0 0 0,0 0 1,6-1-1,-1-1 35,1 0-1,-1-1 1,-1 0 0,1-1-1,0 0 1,-1-1 0,0 0 0,0 0-1,0-1 1,-1 0 0,0 0-1,12-12 1,-12 9 13,-1-1-1,0 1 1,0-1 0,-1-1 0,0 1-1,-1-1 1,0 0 0,-1 0-1,0 0 1,4-20 0,15-72 247,-19 84-287,-1 9 2,-1-1-1,0 0 0,0-13 0,4-18-188,0 30 127,-6 8 9,0 8 660,-1 8-519,-7 228 122,1-115-141,-3 162 339,4-105 556,-4-202-3345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4:05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2462 1 9344,'0'0'3220,"-12"5"-3119,-86 37 184,76-34-223,-9 3 90,-28 14 0,-58 24 209,-30 13-85,29-15-140,58-20 7,-67 22 1,109-43-98,0 2 0,-17 10 1,18-10 21,1 0 0,-28 10 1,-5-2 70,27-8-29,-28 6 1,36-10-51,0 1 1,1 0 0,-17 9-1,-8 3 52,-19 7 2,-43 15 44,-79 25 295,37-12 115,-47 20-224,126-44-198,50-21-110,-1 0 0,1-1 0,-1-1 0,-27 6 0,37-10-26,-1 1 0,0-1 1,0 1-1,0 0 1,1 1-1,-6 3 0,5-3 7,0 0 1,-1-1-1,1 1 0,-9 2 0,-30 7 109,-47 20-1,61-22-68,20-7-35,0 1 0,1-1-1,-14 9 1,16-9-3,0 0 0,0 0 0,0 0-1,0-1 1,-9 2 0,9-3 5,-1 1 0,1 1 0,-1-1 0,-9 6 0,2 1 39,11-6-50,0 0-1,0 0 0,-1-1 0,1 0 1,0 0-1,-1 0 0,0 0 0,1-1 1,-9 2-1,9-1 60,-4 2-2564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4:06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3332 1 11552,'0'0'3304,"-13"0"-3255,7 0-42,-6 0 9,0 0 0,1 1 0,-1 0 0,0 1 0,1 0 0,-19 6 0,-142 44 316,86-28-176,54-13-23,-42 20 0,-13 6 169,74-33-208,0 1 1,1 0-1,0 0 1,-19 12 0,24-13-56,-1 0-1,0 0 1,-1-1 0,-13 3-1,-12 5 34,-12 9 11,-36 13 26,-85 33 81,112-41-130,-73 21 1,66-25 22,1 3 0,-100 54 0,136-64-60,12-8 0,0-1 0,-18 5-1,-13 4 14,-220 80 237,-14 6 6,213-74-179,-69 18 1,79-28-25,23-4 26,-58 30-1,3-1 60,62-32-112,-28 6 1,33-11 2,0 2 0,-36 15 0,33-10 24,-33 9 0,16-6 4,8-2-21,-130 54 255,132-50-173,-1-2 1,-1-1-1,-46 12 0,59-16-45,18-7-88,-1-1 1,0 0-1,1 0 0,-1 0 1,0-1-1,0 1 1,0 0-1,0-1 1,0 1-1,-2 0 0,7-3-86,0 1-1,1 0 1,-1-1-1,0 1 1,0-1-1,0 0 1,5-4-1,-6 4-1947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41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4948 2704,'0'0'4968,"-3"-13"-4832,-9-166 450,19-199 431,-1 125-651,0-1 51,0 76 57,-4 139-354,0 8 20,-4-34 1,1 21-13,1 0 1,9-55-1,0-41 114,-3-212 168,1-3-310,1-7-12,4 63-37,-7 63-44,-2 19-7,0 52 0,3-143 0,0 14 376,1-94 1002,-7 134-2412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45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26 7736,'0'0'5289,"-11"7"-5140,-3 1-97,6-4-4,0 0 0,0 1-1,1 0 1,-11 11 0,14-13 7,1 1 0,-1 0 0,1 0 0,0 0 0,0 1 0,0-1 0,1 1 0,-4 9 0,-11 44 317,3-9-128,-46 95 556,50-126-598,0 0 1,-1-1-1,-1 0 1,-26 28 0,0 1 203,29-35-291,7-7-53,0-1-1,-1 1 0,1-1 1,-1 0-1,0 0 0,0 0 0,0 0 1,-7 4-1,9-7 43,2-3-60,0-1-1,0 0 1,0 1-1,0-1 1,1 1-1,-1-1 1,1 1-1,0 0 1,0 0-1,3-4 1,11-19 14,10-25 33,35-75 52,-41 70-87,-12 30-22,2 1-1,0 0 1,2 0-1,19-31 1,-11 23 3,-16 26-29,0 0-1,0 1 0,1-1 1,-1 1-1,1 0 1,11-10-1,-14 14 2,-1 0 0,1 1 0,-1-1 0,1 0-1,-1 0 1,0 0 0,0 0 0,0 0 0,0 0 0,0 0 0,-1 0-1,1 0 1,0-5 0,-1 7 0,1 0-8,0 1 0,0-1-1,0 0 1,0 1-1,0-1 1,-1 1 0,1 0-1,0-1 1,0 1-1,0 0 1,-1-1 0,1 1-1,0 0 1,-1 0-1,1-1 1,-1 1 0,1 0-1,-1 0 1,1 0-1,-1 0 1,1 2 0,11 28 14,-8-17-12,17 41 5,2-1 0,32 54 0,-28-59 38,-18-29 65,24 35 0,-30-52-76,-1 0 0,-1 0 0,1 0 0,0 0-1,-1 0 1,0 0 0,0 0 0,2 5-1,-3-8-29,0 1-1,0 0 0,0-1 0,0 1 0,0 0 0,0-1 0,0 1 0,0 0 0,0-1 0,0 1 0,-1 0 1,1-1-1,0 1 0,0 0 0,0-1 0,-1 1 0,1 0 0,0-1 0,-1 1 0,1-1 0,-1 1 1,1-1-1,-1 1 0,1-1 0,-1 1 0,1-1 0,-1 1 0,1-1 0,-1 0 0,0 1 0,1-1 0,-1 0 1,1 0-1,-1 1 0,0-1 0,1 0 0,-1 0 0,0 0 0,1 0 0,-1 0 0,0 0 0,0 0 0,1 0 1,-1 0-1,-1 0 0,-43 0 97,-69 10 1,49 4-2635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47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0 382 9744,'0'0'3229,"9"-11"-3170,10-15-33,131-162 444,-136 170-384,-12 16-67,-1 0 0,1-1-1,-1 1 1,1 0 0,0 0-1,0 1 1,0-1 0,0 0 0,0 1-1,0-1 1,0 1 0,0-1 0,1 1-1,-1 0 1,1 0 0,-1 0-1,1 0 1,-1 1 0,1-1 0,-1 1-1,1-1 1,0 1 0,2 0 0,0 0 42,0 0-1,-1 0 1,1 1 0,-1-1 0,1 1 0,-1 0 0,1 0 0,-1 1 0,1-1 0,4 3 0,-6-2-26,0 0 1,0 1-1,-1-1 1,1 1-1,-1-1 1,1 1-1,-1 0 1,0 0-1,0 0 0,0 0 1,0 0-1,-1 1 1,2 4-1,2 4 36,-2 2 1,0-1-1,-1 0 0,0 1 0,0 15 0,-1-12-18,-2 29 80,0-36-88,1-1 1,0 1 0,0-1 0,3 15 0,-2-17-16,3 17 86,2-1 0,0 0 0,15 35 0,-19-53-93,0 0 0,0-1 1,1 1-1,-1-1 1,1 1-1,0-1 1,1 0-1,-1 0 1,1-1-1,-1 1 0,1-1 1,0 1-1,0-1 1,1 0-1,-1-1 1,1 1-1,-1-1 1,1 0-1,0 0 0,0 0 1,0-1-1,10 2 1,-11-2-6,1-1 0,-1 0 0,1-1 0,-1 1 1,1-1-1,-1 1 0,0-1 0,1-1 0,-1 1 0,0 0 1,0-1-1,0 0 0,7-5 0,-5 3-1,-1 0 0,0 0 0,0-1 0,-1 0 0,1 0 0,-1 0 0,0-1 0,4-7 0,2-8 19,0-1-1,-2 1 0,0-2 1,4-24-1,-10 41-26,23-138 210,-19 101-133,1 0 0,16-48 0,-22 86-76,0 1-1,1 0 0,0 0 0,0 0 1,0 0-1,1 1 0,-1-1 1,1 0-1,0 1 0,0 0 0,0-1 1,0 1-1,0 1 0,1-1 0,0 0 1,-1 1-1,7-3 0,-8 4-7,0 1-1,-1 0 1,1 0 0,0 0-1,0 0 1,0 0 0,0 0 0,0 1-1,0-1 1,0 1 0,-1-1-1,1 1 1,0-1 0,0 1-1,-1 0 1,1 0 0,0 0-1,-1 0 1,3 2 0,2 1-1,0 1 1,0-1-1,-1 1 1,6 6-1,-7-6 0,0-1-1,1 0 1,0 0-1,0 0 1,0 0-1,1-1 1,7 4-1,-13-6 2,1-1 0,-1 1 0,0-1-1,1 0 1,-1 1 0,0-1 0,0 1-1,0-1 1,1 1 0,-1-1 0,0 1-1,0-1 1,0 1 0,0-1 0,0 1-1,0-1 1,0 1 0,0-1 0,0 1-1,0-1 1,0 1 0,0-1 0,0 0-1,0 1 1,0-1 0,-1 1 0,1-1-1,0 1 1,0-1 0,-1 1 0,-8 18 46,-8 14 438,9-15-3305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48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0 12256,'0'0'3604,"-11"7"-3606,0-1 0,4-2 0,0 0 1,0 0-1,1 0 0,-1 1 1,1 0-1,0 0 0,0 1 1,1-1-1,-9 12 1,12-12 1,0-1 1,0 1-1,0-1 1,1 1-1,0 0 1,0 0-1,0 0 1,0 0-1,1-1 1,0 1-1,0 0 1,0 0-1,1 0 1,-1 0-1,1 0 1,2 6-1,-1-5 1,0 0 0,0 1 0,1-1 0,0 0 0,0 0 1,1 0-1,-1-1 0,1 1 0,0-1 0,1 0 0,7 7 0,-10-10 1,1-1 0,-1 1 0,1-1 0,-1 1 0,1-1 0,0 0 0,0 0 0,0 0 0,0-1 0,0 1 0,0-1 1,-1 1-1,1-1 0,0 0 0,0 0 0,0 0 0,0-1 0,0 1 0,0-1 0,0 1 0,0-1 0,0 0 0,0 0 0,0 0 0,-1-1 0,1 1 0,-1-1 0,4-1 1,-2 0 1,0 0 0,0 0 0,0 0 0,-1-1 0,1 1 0,-1-1 0,0 0 0,0 0 0,0 0 0,0 0 1,-1-1-1,1 1 0,-1-1 0,-1 1 0,1-1 0,1-6 0,-2-1 6,0 1 0,-1 0 0,-1-1-1,-2-14 1,-1-23 141,4 49-101,3 18 23,6 38 33,4 103 1,-13-129-67,-1 0 0,-2 0 0,-1-1 0,-1 1 0,-11 35 0,15-61-29,-1 0-1,1-1 0,-1 1 1,1 0-1,-1-1 0,0 1 1,-1-1-1,1 0 0,0 0 1,-1 0-1,0 0 0,0 0 1,0 0-1,0-1 0,0 0 1,-4 3-1,5-4 2,-1 0 0,1 0 0,-1 0 0,1-1 0,-1 1 0,0-1 0,1 0 0,-1 1 0,1-1 0,-1 0 0,0-1 0,1 1-1,-1 0 1,0-1 0,1 1 0,-1-1 0,1 0 0,-1 0 0,1 0 0,0 0 0,-1-1 0,1 1 0,0 0 0,-4-4 0,2 1 16,-1 0 0,1 0 0,0-1 0,0 1 0,0-1 0,1 0 0,-4-8 0,-11-14 170,17 26-188,1 0 0,-1 1-1,1-1 1,0 0-1,-1 0 1,1 0 0,0 0-1,0 0 1,0 0-1,-1 0 1,1 0-1,0 0 1,0 0 0,1 0-1,-1 0 1,0 0-1,0 0 1,0 0-1,1 1 1,-1-1 0,0 0-1,1 0 1,-1 0-1,1 0 1,-1 0 0,1 1-1,-1-1 1,1 0-1,-1 0 1,1 1-1,0-1 1,0 0 0,-1 1-1,1-1 1,0 1-1,1-1 1,33-22 100,-32 21-100,15-5 22,-1 0-1,1 1 1,0 1-1,29-5 0,-43 10-111,1 0-1,-1 0 1,0 1-1,1 0 1,-1-1-1,0 2 1,1-1-1,-1 0 0,0 1 1,0 0-1,0-1 1,0 2-1,-1-1 1,1 0-1,4 5 1,-4-4-859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52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 8640,'0'0'5202,"-12"1"-5106,-41 5 10,49-5-84,0 0 1,0 0 0,0 0 0,0 1 0,1-1 0,-1 1 0,0 0 0,1 0 0,-1 0 0,1 1 0,0 0 0,0-1 0,-4 5-1,1 1 55,0 1-1,0-1 0,-7 14 1,7-11-37,3-4 7,1-1 0,0 1 1,0-1-1,0 1 0,1 0 0,0 0 0,0 9 0,0-8 10,2 0-22,0 0 1,0 0-1,1 0 1,0-1 0,1 1-1,0 0 1,0-1 0,0 1-1,6 8 1,-4-7 9,-2-5-26,0 0 1,0 0-1,0 0 1,0-1-1,1 0 1,-1 1-1,1-1 1,0 0-1,0-1 1,0 1-1,0-1 0,0 0 1,1 0-1,-1 0 1,1 0-1,-1-1 1,1 0-1,0 0 1,-1 0-1,1-1 1,0 1-1,0-1 1,-1 0-1,9-1 1,-4-1 13,-1-1 0,1 0 0,-1 0 1,0-1-1,0 0 0,14-9 1,22-11 136,-44 23-238,1 0-1,0 1 0,0-1 1,1 1-1,-1-1 0,0 1 1,0 0-1,0-1 0,0 1 0,0 0 1,0 0-1,1 0 0,-1 0 1,0 0-1,0 0 0,0 0 0,0 0 1,0 0-1,1 1 0,-1-1 1,0 0-1,0 1 0,0-1 0,0 1 1,0-1-1,0 1 0,1 0 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5:54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0 135 9648,'0'0'4865,"10"-6"-4724,4-3-112,67-41 582,-69 44-497,-8 3-65,0 1 0,0 0 0,0 0 0,0 1 0,0-1 0,0 1 0,1 0 1,-1 0-1,0 0 0,8 0 0,341-11 1189,-64-8-822,-167 13-314,-35 0 63,104 6-1,-176 3-524,0 0 0,0 1 0,-1 0 1,1 1-1,16 7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4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60 339 14168,'0'0'3089,"-1"11"-2387,-3 23-150,1 1 0,5 67 0,2-27-386,-8 125 1,-2-40-150,6-133 49,-6 47 0,2-43-45,2-18 23,0 0 0,-6 24 0,0-6 188,-6 3-185,13-34-46,1 0-1,0 0 0,0 1 1,-1-1-1,1 0 0,0 0 0,0 0 0,0 1 0,-1-1 1,1 0-1,0 0 0,0 1 0,0-1 0,0 0 1,0 0-1,0 1 0,0-1 0,-1 0 0,1 0 0,0 1 1,0-1-1,0 0 0,0 1 0,0-1 0,0 0 0,0 1 1,0-1-1,0 0 0,1 0 0,-1 1 0,0-1 1,0 0-1,0 0 0,0 1 0,0-1 0,0 0 0,1 0 1,-1 1-1,0-1 0,0 0 0,0 0 0,0 0 0,1 1 1,-1-1-1,0 0 0,0 0 0,1 0 0,-1 0 1,0 1-1,0-1 0,1 0 0,-1 0 0,1 0 518,-3-131-557,3 42 35,0-266-9,2 194 7,-2-119-30,-4 226 0,1 40-43,2 0 0,0 0 0,0 1 1,5-28-1,-3-9-219,-2 38 170,0 13 122,0-1-1,1 0 0,-1 0 1,0 0-1,0 0 1,0 0-1,0 1 0,0-1 1,0 0-1,0 0 0,0 0 1,0 0-1,1 0 0,-1 0 1,0 0-1,0 1 1,0-1-1,0 0 0,0 0 1,1 0-1,-1 0 0,0 0 1,0 0-1,0 0 0,0 0 1,1 0-1,-1 0 1,0 0-1,0 0 0,0 0 1,0 0-1,0 0 0,1 0 1,-1 0-1,0 0 0,0 0 1,0 0-1,0 0 0,1 0 1,-1 0-1,0-1 1,0 1-1,0 0 0,0 0 1,0 0-1,1 0 0,5 440-775,-4-306 613,-4 125-118,0-219 252,-2 16 28,3 1 0,5 58 0,0-41 330,-4-54-817,0 0 0,2-1 0,5 25-1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3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57 247 7232,'0'0'3152,"0"-12"-2798,0-175 1821,-6 140 89,-2 163-857,-1 16-1038,9-32-141,4 181 514,-5-170-405,-2-40-107,1 245 971,-8-148-1077,1-502 81,3 158-104,1 51-27,4-247 338,3 230-173,1 142-3002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34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9648,'0'0'7929,"1"16"-7369,4 45-135,7 155 1463,-18-163-1261,4-44-451,1 0 1,0 0-1,0 0 0,0 0 1,1 0-1,1 0 0,0 1 1,0-1-1,0 0 0,5 12 1,16-63 1101,9-27-795,64-106 0,-88 164-402,1 1 1,0-1 0,1 2-1,18-17 1,-22 22-26,0 0-1,0 0 1,1 1-1,-1 0 1,1 0 0,0 0-1,0 0 1,0 1 0,0 0-1,0 0 1,12-1 0,-16 3-36,0 0 1,0 1 0,1-1-1,-1 0 1,0 1 0,0-1-1,0 1 1,0 0 0,0 0-1,0 0 1,0 0 0,0 0-1,0 0 1,0 0 0,0 1-1,0-1 1,-1 1 0,1-1-1,-1 1 1,1 0 0,-1 0-1,0 0 1,1-1 0,-1 1-1,0 0 1,0 0 0,1 4-1,2 6 60,1 1-1,-1 0 1,2 19-1,-3-17 23,-2-14-96,8 24 219,-9-24-214,0-1 1,1 1 0,-1-1-1,1 0 1,-1 1 0,1-1-1,-1 0 1,1 1 0,-1-1-1,1 0 1,-1 1 0,1-1-1,-1 0 1,1 0 0,-1 0-1,1 0 1,-1 0 0,1 1-1,0-1 1,-1 0 0,1 0-1,-1 0 1,1-1 0,0 1-1,-1 0 1,1 0 0,-1 0-1,1 0 1,-1 0 0,1-1-1,-1 1 1,1 0 0,-1 0-1,1-1 1,-1 1 0,1-1-1,-1 1 1,1 0-1,-1-1 1,0 1 0,1-1-1,0 0 1,51-48 310,-40 35-257,1 1 1,0 1-1,1 0 0,1 1 0,0 0 1,0 1-1,22-10 0,-34 19-49,-1 0-1,0 1 1,1-1 0,-1 0-1,1 1 1,0 0-1,-1 0 1,1 0 0,-1 0-1,1 0 1,-1 0 0,1 1-1,-1-1 1,1 1-1,-1 0 1,1-1 0,-1 1-1,0 1 1,1-1 0,-1 0-1,0 0 1,0 1-1,0-1 1,0 1 0,2 2-1,4 3 18,-1 1 0,0 1 0,-1 0 0,8 13 0,-8-13-12,10 20 123,-1 1 0,-2 1 0,16 52-1,-4-12 658,-17-60-170,-2-3-1164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3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76 287 14064,'0'0'782,"-1"10"16,-11 324 4069,11-320-4732,0 1-1,-1 0 1,0-1-1,-1 0 1,-1 0-1,-10 26 1,7-30 74,2-11 37,1-25-99,-2-151-40,5 66-54,-6-190 254,4 234 94,1 17-852,1 17-2644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5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97 878 7736,'0'0'5521,"-9"9"-5356,-24 31-2,24-31 156,9-9-253,-1 1 1,1-1-1,-1 0 1,1 0 0,-1 1-1,1-1 1,0 0-1,-1 1 1,1-1 0,-1 0-1,1 1 1,0-1-1,-1 1 1,1-1 0,0 0-1,-1 1 1,1-1 0,0 1-1,0-1 1,0 1-1,-1-1 1,1 1 0,0 0-1,0 0-33,0 0-1,-1 0 0,1 0 1,0 0-1,-1 0 1,1 0-1,-1 0 0,1 0 1,-1 0-1,1 0 0,-1 0 1,1-1-1,-1 1 1,0 0-1,1 0 0,-1-1 1,0 1-1,0 0 1,0-1-1,0 1 0,-1 0 1,0 0 96,0 0 0,0 0 0,-1 0 0,1 0 0,0-1 0,0 1 1,0-1-1,-4 1 1568,34-3-1587,1-2 0,-1 0 0,0-2 0,34-12-1,-23 7-52,73-25 118,-22 6 1,-38 10-16,-33 12-59,31-8-1,43-10 324,154-67 1,-111 39-263,10 11 19,-80 26-94,-13 4-37,-14 3 7,39-14 0,-1-8 14,-27 11 3,65-19 1,-25 14-45,49-13 47,-16 4 44,98-21-4,-138 37-68,116-42 0,-142 46-89,-41 11 28,0 0-1,20-8 0,31-14 62,-40 16-34,0 0 0,-1-2-1,36-22 1,-56 30-15,0 0 0,0 1 0,1 0 0,-1 0 0,1 0 0,-1 1 0,10-2 0,3-4 0,0 0 0,31 2-232,-90 6 372,-4 0-70,-64-6-1,65 2 135,-60 1 0,90 3-152,-14-6 171,21 1-70,6 4-145,-1 1 0,1-1 0,0 1-1,-1-1 1,1 1 0,-1-1 0,0 1-1,1-1 1,-1 1 0,1-1 0,-1 1-1,0 0 1,1-1 0,-1 1-1,0 0 1,-1-1 0,-9 1 210,7 0-209,0 0 0,0 0 0,0 0-1,0 0 1,0 1 0,-7 2 0,-5 4-7,16-2-3,10 2-3,2-3-24,0 0 0,1 0 1,-1-1-1,1-1 0,23 2 0,68-5-40,-47 0 34,-5-3 181,-68 30 26,-20 4-55,-6 7 91,-3-2 0,-62 38 0,70-49-29,22-14-3341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5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0 386 9040,'0'0'9530,"12"-11"-9257,73-73 477,39-28 494,-27 24-495,-82 76-616,0 0-1,1 1 1,17-10 0,5-2 219,-21 13-47,-12 9-40,-8 5-49,-49 42-126,-2-3-1,-97 61 1,93-66-27,16-13-30,32-20 0,0 0 1,0 1-1,1 0 0,0 1 0,-9 7 0,13-10 159,17-5-72,148-5 6,-127 6-108,1 1 1,0 1-1,-1 2 1,38 9-1,-24-4-6,14 5 27,-37-8 108,35 5 0,-56-11-110,1 0 0,-1 0 0,1 0 0,0 0 0,-1 0 0,1-1 0,-1 0 0,1 1 0,-1-1 0,0-1 0,1 1 0,-1 0 0,0-1 0,0 0 0,1 1 0,-2-1 0,1-1 0,5-3 0,11-15-3304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5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8432,'0'0'5904,"-8"13"-5586,-118 192 1710,122-199-2050,0-1-1,1 1 1,0 0-1,0 0 0,0 0 1,0 1-1,1-1 1,0 1-1,1-1 1,-2 14-1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0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1 488 8240,'0'0'4732,"14"-1"-4538,5 0-110,1 0-1,-1-2 1,1 0 0,-1-1-1,0-1 1,35-14 0,-38 10 1,0-1 0,-1 0 0,0-1 0,0-1 0,-1 0 0,-1-1 0,14-17 0,43-51 381,25-32 206,-86 101-571,-1 0-1,-1-1 0,0-1 1,-1 1-1,0-1 0,8-28 1,-14 40-67,0 1 1,1-1-1,-1 0 0,0 1 1,0-1-1,0 0 0,0 1 1,0-1-1,0 0 0,-1 1 1,1-1-1,0 1 0,-1-1 1,1 0-1,-1 1 0,-1-3 1,-7 18 233,-1 2-195,1 1 1,1 0-1,0 0 1,2 0 0,-9 32-1,7-14 5,2 0 0,-2 41-1,7-57-38,1 0 0,1 1 0,1-1 0,4 22 0,-4-30-15,1 0 0,0-1 0,1 1 0,0-1 0,0 0 0,1 0 0,1-1 0,11 17 0,-16-25-17,0 0-1,0 0 1,0 0-1,0 0 1,0 0-1,0 0 1,1 0-1,-1 0 1,0 0-1,1-1 1,-1 1-1,0 0 1,1-1-1,-1 1 1,1-1-1,-1 1 1,1-1-1,-1 0 1,1 0-1,-1 0 1,3 0-1,-1 0 11,-1-1-1,1 1 1,0-1-1,-1 0 1,1 0-1,-1 0 1,1-1-1,-1 1 0,1 0 1,3-4-1,2-2 25,-1 0-1,0 0 0,-1 0 0,0-1 0,10-14 0,32-67 155,-35 61-122,2 0-1,1 1 1,1 1 0,1 1-1,26-29 1,-42 52-66,0 0-1,0 0 0,1 1 1,-1-1-1,0 1 1,1-1-1,-1 1 1,1 0-1,0 0 1,-1 0-1,1 0 0,0 0 1,0 1-1,-1-1 1,1 1-1,4-1 1,-5 1-3,-1 1 0,1-1 1,0 0-1,0 1 1,-1-1-1,1 1 1,0-1-1,-1 1 0,1 0 1,-1 0-1,1 0 1,-1 0-1,1 0 1,-1 0-1,0 0 0,1 0 1,-1 0-1,0 1 1,0-1-1,0 0 0,0 1 1,0-1-1,0 1 1,0 0-1,0-1 1,-1 1-1,2 3 0,2 12 17,-1 0-1,-1 1 1,0 0-1,-1-1 1,-1 1-1,-3 22 1,1 17 106,2-57-125,0 0 0,0 0 0,1 1 0,-1-1 0,0 0-1,0 0 1,0 0 0,0 0 0,0 0 0,0 1 0,0-1 0,1 0 0,-1 0 0,0 0 0,0 0 0,0 0-1,0 0 1,0 0 0,1 1 0,-1-1 0,0 0 0,0 0 0,0 0 0,0 0 0,1 0 0,-1 0-1,0 0 1,0 0 0,0 0 0,0 0 0,1 0 0,-1 0 0,0 0 0,0 0 0,0 0 0,1 0 0,-1 0-1,0-1 1,0 1 0,0 0 0,0 0 0,1 0 0,-1 0 0,0 0 0,0 0 0,0 0 0,0 0-1,0-1 1,0 1 0,1 0 0,-1 0 0,0 0 0,0 0 0,0 0 0,0-1 0,0 1 0,0 0-1,12-11 66,10-18 21,3-2 29,1 0 1,31-28-1,-41 41-37,11-8 58,-25 24-125,-1 1 0,0 0 0,1 0 0,-1 0 0,1 1 0,0-1 0,-1 0 0,1 1 0,-1-1 0,1 1 0,0-1 0,0 1 0,-1 0 0,1-1 0,0 1 0,0 0 0,1 0 0,-2 1-11,-1-1-1,1 0 0,0 1 0,-1-1 0,1 0 1,0 1-1,-1-1 0,1 1 0,-1-1 1,1 1-1,-1-1 0,1 1 0,-1-1 1,1 1-1,-1 0 0,0-1 0,1 1 0,-1-1 1,0 1-1,0 0 0,1 0 0,-1-1 1,0 1-1,0 0 0,0 1 0,2 23 19,-2-15-17,4 19 12,0-1 0,2 1 0,11 34 0,-16-60-18,0 0 1,0 0-1,1 0 0,-1 0 0,1 0 1,0 0-1,0 0 0,0 0 0,0-1 1,0 1-1,1-1 0,-1 1 0,1-1 1,0 0-1,-1 0 0,1 0 0,0 0 1,0-1-1,4 3 0,-4-4 4,-1 1 0,0-1 0,0 0 0,1 0 0,-1 0-1,0 0 1,0 0 0,1 0 0,-1 0 0,0-1 0,0 1 0,1-1 0,-1 0 0,0 0 0,0 1-1,0-1 1,0-1 0,0 1 0,0 0 0,0 0 0,-1-1 0,1 1 0,0-1 0,-1 1 0,1-1-1,-1 0 1,1 0 0,-1 0 0,1-2 0,11-15 50,0 1-1,1 0 1,1 1-1,23-22 1,-31 34-36,0-1 1,0 1-1,1 0 1,-1 1-1,1 0 1,0 0-1,0 0 1,1 1-1,-1 1 1,1-1-1,-1 1 1,1 1-1,0-1 1,12 1-1,13 2-38,0 1 0,-1 1 1,1 2-1,42 12 0,-65-15 55,-9-4 56,-3 1-79,0 0 1,0 0-1,0 0 0,0 1 0,0-1 0,0 0 1,0 1-1,0-1 0,0 1 0,0-1 0,0 1 1,0 0-1,-3-1 0,-3 0 8,0-1 0,0 1 0,0 1 0,0-1 0,0 2 0,0-1 0,0 1 0,-1-1 0,1 2 0,-7 1 0,-7 5 47,-40 18-1,61-26-62,-7 4-4,1-1 1,0 2-1,0-1 0,0 1 1,1 0-1,-1 0 1,1 0-1,0 1 1,1 0-1,-1 0 1,1 0-1,0 0 1,1 1-1,0 0 0,0-1 1,0 1-1,1 0 1,0 0-1,0 1 1,1-1-1,-2 11 1,3-1-17,0-1 0,0 1 0,2-1 0,0 0 0,1 0 0,0 0 0,8 22 0,-6-27 5,0 0 1,1 0-1,0-1 0,0 1 1,1-1-1,1-1 1,0 1-1,12 11 1,-17-18 12,1 0-1,0 0 1,-1-1 0,1 1 0,0-1 0,0 0-1,0 0 1,0 0 0,1-1 0,-1 1-1,0-1 1,1 0 0,-1 0 0,1-1 0,-1 1-1,1-1 1,0 0 0,-1 0 0,1-1 0,-1 1-1,1-1 1,-1 0 0,0 0 0,1-1 0,5-2-1,3-2 15,-1-1-1,0-1 1,0 0 0,0-1-1,-1 0 1,-1 0-1,1-2 1,-2 1-1,1-1 1,7-13-1,11-18 98,34-68 0,-45 77-52,19-40 88,-13 26-38,32-48 0,-54 94-112,0-1 0,0 1 0,0 0 0,0-1 0,0 1 0,1 0 1,-1 0-1,0 0 0,1 0 0,-1 0 0,1 1 0,-1-1 0,1 0 1,-1 1-1,1-1 0,0 1 0,-1-1 0,1 1 0,0 0 0,-1 0 0,1-1 1,0 1-1,-1 1 0,1-1 0,0 0 0,0 0 0,-1 0 0,1 1 1,-1-1-1,1 1 0,2 1 0,1 0-12,-1 0 1,-1 0-1,1 0 0,0 1 0,-1-1 1,1 1-1,-1 0 0,1 0 1,-1 0-1,0 1 0,3 4 1,-1 1 0,0 0 1,-1 0-1,0 1 1,0-1-1,-1 1 1,3 19-1,4 63 31,-10-82-5,1 3 10,0 0 1,1 1-1,0-1 0,1 0 1,1 0-1,0 0 0,0-1 1,2 1-1,7 13 0,-10-21 1,1 1-1,0-1 0,0 0 1,8 7-1,-10-10-14,0 0 0,1-1 0,-1 1 0,1-1 0,0 0 0,-1 0 0,1 0 0,0 0 0,-1 0 0,1-1-1,0 1 1,0-1 0,3 0 0,19 0 32,0-1 0,0-1 0,26-6 0,-30 5-11,-12 1-12,1-1-1,-1 0 1,0 0-1,0-1 0,0 0 1,0 0-1,0-1 1,-1 0-1,0-1 0,0 0 1,-1 0-1,1-1 1,-1 0-1,-1 0 1,1 0-1,-1-1 0,-1 0 1,1 0-1,-1-1 1,-1 0-1,1 1 1,3-14-1,-6 14 10,0-1 1,0-1-1,-1 1 1,0 0-1,-1 0 0,0 0 1,0 0-1,-4-19 1,3 23-11,0-1 0,-1 1 1,0 0-1,0 0 0,-1 0 0,1 0 1,-1 0-1,0 0 0,0 1 1,-1-1-1,1 1 0,-1 0 0,0 0 1,0 0-1,-9-6 0,11 9-13,0 0 0,0-1 0,0 1 0,0 0 0,1 0 0,-1 1 0,-1-1 0,1 0-1,0 1 1,0-1 0,0 1 0,0-1 0,0 1 0,0 0 0,0 0 0,-1 0 0,1 0 0,0 1 0,0-1-1,0 0 1,0 1 0,0 0 0,0-1 0,0 1 0,0 0 0,0 0 0,0 0 0,0 0 0,0 1 0,1-1-1,-1 0 1,0 1 0,1-1 0,-1 1 0,1-1 0,0 1 0,-1 0 0,0 2 0,-4 6-15,0-1 0,1 1 0,1 0-1,0 1 1,-6 20 0,3-5-27,1 0 1,2 0-1,0 1 0,1 0 0,2 0 0,1-1 0,1 1 0,5 30 1,-5-52 28,0 0 1,1 0-1,-1 0 1,1 0-1,0 0 1,0-1-1,0 1 1,1-1-1,0 1 1,0-1-1,0 0 0,0 0 1,1 0-1,-1-1 1,1 1-1,0-1 1,8 5-1,-7-5 2,1-1 0,-1 1-1,1-1 1,0 0 0,0-1-1,-1 0 1,1 0 0,0 0-1,1 0 1,-1-1 0,0 0-1,0 0 1,0-1 0,9-2-1,5-1 15,0-1-1,-1-2 0,0 0 0,0 0 1,-1-2-1,0 0 0,0-2 0,-1 0 0,0 0 1,25-24-1,-14 9 5,82-79 30,-96 90-9,0-2 0,-1 1 0,-1-2 0,-1 0 0,10-19 0,-20 35-20,1-1 1,-1 1-1,0 0 1,-1-1-1,1 1 1,0-1-1,-1 1 1,1-1-1,-1 0 1,0 1-1,0-1 1,0 1-1,0-1 0,0 1 1,0-1-1,-1-2 1,0 4-7,1 0 1,-1 0 0,1 1-1,0-1 1,-1 0-1,0 1 1,1-1 0,-1 0-1,1 1 1,-1-1-1,0 1 1,0-1-1,1 1 1,-1-1 0,0 1-1,0-1 1,1 1-1,-3-1 1,1 1-1,0-1-1,-1 1 1,1 0-1,0 0 1,-1 0 0,1 0-1,0 0 1,-1 0 0,-2 2-1,-4 0 0,0 1 0,1 0 0,0 1 0,0 0 0,0 0 0,0 1 0,1-1-1,-1 2 1,1-1 0,1 1 0,-1 0 0,1 1 0,-7 8 0,4-3-12,1-1 1,0 1-1,1 0 1,0 1-1,1-1 0,0 1 1,-6 23-1,9-23-11,0 1 0,1-1 0,1 0 0,0 1 0,1 18 0,0-27 10,1 1 0,0-1 0,0 1-1,0-1 1,0 0 0,1 1 0,0-1-1,0 0 1,0 0 0,1 0 0,0 0-1,0-1 1,0 1 0,0-1 0,7 7-1,-9-10 10,0-1 1,0 1-1,0-1 0,0 1 0,0-1 0,0 1 0,0-1 0,0 0 0,0 1 1,0-1-1,0 0 0,0 0 0,1 0 0,-1 0 0,0 0 0,0 0 0,0 0 1,0 0-1,0 0 0,0-1 0,0 1 0,0 0 0,0-1 0,0 1 0,0-1 1,0 1-1,0-1 0,0 1 0,0-1 0,0 0 0,0 1 0,0-1 0,-1 0 1,1 0-1,1-1 0,2-3 4,1 0 1,-2 0-1,1 0 0,6-11 1,0-10 42,0-1 0,-2 0 0,-1-1 1,-1 0-1,3-38 0,-6-4 170,7 99-253,-8-24 30,5 18-40,13 31 1,-18-48 33,1 0 0,0 0 0,1-1 0,-1 0 0,1 1 0,0-1 0,0 0 0,1-1 0,-1 1 0,8 5 0,-9-9 10,-1 0 0,1 1 0,-1-2 0,1 1 0,0 0 0,-1 0 0,1-1 0,0 1 0,0-1 0,-1 0 0,1 0 0,0 0 0,0 0 0,-1-1 0,1 1 0,0-1 0,-1 1 0,1-1 0,0 0 0,-1 0 0,1 0 0,2-2 0,1 0 1,0 0 0,0-1 0,-1 0 0,1 0 0,-1-1 0,0 1 0,8-10 0,15-26 21,-1 0 0,26-57 0,-48 88-10,-2 3 7,0 1-1,1-1 1,-1 1 0,1 0-1,1 0 1,-1 0-1,1 0 1,0 1 0,6-5-1,-11 9-16,0 0 0,1-1-1,-1 1 1,0 0 0,1 0 0,-1 0-1,0 0 1,1 0 0,-1 0-1,0 0 1,1 0 0,-1 0 0,0 0-1,1 0 1,-1 0 0,0 0-1,1 0 1,-1 0 0,0 1 0,0-1-1,1 0 1,-1 0 0,0 0-1,1 0 1,-1 1 0,0-1 0,0 0-1,1 0 1,-1 0 0,0 1-1,0-1 1,0 0 0,1 0 0,-1 1-1,0-1 1,0 1 0,5 11-10,-4-10 8,3 12-16,7 21-14,-1 0 0,-2 0 0,-2 0 0,4 64 0,-9-99 36,-1 1 1,0-1-1,0 0 1,0 1-1,0-1 0,0 1 1,0-1-1,0 0 1,0 1-1,0-1 0,0 1 1,0-1-1,0 0 1,0 1-1,-1-1 0,1 1 1,0-1-1,0 0 1,0 1-1,-1-1 0,1 0 1,0 1-1,0-1 1,-1 0-1,1 1 0,0-1 1,0 0-1,-1 0 1,1 1-1,0-1 0,-1 0 1,1 0-1,-1 0 1,1 1-1,0-1 0,-1 0 1,1 0-1,-1 0 1,1 0-1,-2 0 4,0 0 0,1-1 0,-1 1 0,1-1 0,-1 0 0,1 1 1,0-1-1,-1 0 0,1 0 0,-3-2 0,-31-31 103,33 32-93,-30-23 82,27 22-76,1 0 0,-1 0 0,1-1 1,0 1-1,0-1 0,1 0 0,-7-7 0,4 7 9,4 5-33,5 2-14,4 3 8,0 1-1,1-2 0,0 1 1,0-1-1,0 0 0,1-1 1,-1 0-1,1 0 0,0-1 0,1 0 1,-1-1-1,0 0 0,1 0 1,-1-1-1,1 0 0,-1-1 1,1 0-1,0-1 0,-1 1 1,1-2-1,-1 0 0,0 0 1,1 0-1,-1-1 0,0-1 0,0 1 1,-1-1-1,1-1 0,-1 0 1,0 0-1,0-1 0,0 1 1,-1-2-1,0 1 0,0-1 1,-1 0-1,7-10 0,58-106 178,-68 117-154,-1 0 1,1-1 0,-1 1 0,1-9 0,0 8-37,-2 30-55,0 19-9,2-1-1,17 78 1,-19-116 75,0 1 1,0 0 0,0-1 0,1 1-1,-1-1 1,1 0 0,0 1 0,0-1-1,0 0 1,0 0 0,1 0 0,2 3-1,-4-5 6,1 0-1,-1 0 0,1 0 1,-1 0-1,1 0 0,0 0 0,-1 0 1,1-1-1,0 1 0,-1-1 1,1 1-1,0-1 0,0 1 0,0-1 1,0 0-1,-1 0 0,1 0 0,0 0 1,0 0-1,0-1 0,0 1 1,-1 0-1,1-1 0,0 1 0,3-2 1,0-1-5,1-1 1,-1 1 0,0-1-1,0 0 1,0 0 0,0 0-1,-1-1 1,6-8 0,30-45 7,-39 57 0,8-16 30,12-29 0,-11 23 36,18-32 0,-26 51-52,1-1-1,0 0 1,1 1 0,-1 0 0,1 0-1,0 0 1,0 0 0,1 0 0,-1 1 0,0 0-1,1 0 1,5-3 0,-10 6-12,1 0 0,-1 0 0,1 0 0,-1-1 0,1 1 0,-1 0 0,1 0-1,-1 0 1,1 0 0,-1 0 0,1 0 0,-1 0 0,1 0 0,-1 0 0,1 0 0,-1 1 0,1-1 0,-1 0 0,0 0 0,1 0 0,-1 1 0,1-1 0,-1 0-1,1 0 1,-1 1 0,0-1 0,1 0 0,-1 1 0,9 16 41,-2 21 6,-7-36-46,2 41 36,-3-35-37,1 0 0,0 0 1,1 0-1,0 0 0,0-1 1,1 1-1,0 0 0,5 13 1,-7-22 1,0 0 1,1 0 0,-1 0 0,0 0-1,1 0 1,-1 0 0,1 0-1,-1 0 1,1 0 0,-1 1 0,1-1-1,0 0 1,-1 0 0,1 1-1,0-1 1,1-1 0,2-2 12,33-50 100,-31 42-81,1 1 1,1 0 0,0 0-1,0 1 1,1 0 0,11-9-1,-19 18-33,0 0 0,0 0-1,0 1 1,0-1 0,0 0-1,0 1 1,0-1 0,1 1-1,-1-1 1,0 1 0,0 0 0,0-1-1,1 1 1,-1 0 0,2 0-1,-3 0-2,1 0 0,-1 0-1,1 0 1,0 1-1,-1-1 1,1 0 0,-1 0-1,1 1 1,0-1 0,-1 0-1,1 1 1,-1-1 0,1 1-1,-1-1 1,0 1 0,1-1-1,-1 1 1,1-1-1,-1 1 1,0-1 0,1 1-1,1 4-6,-1 0-1,1 0 0,-1 0 0,0 0 0,0 10 0,1-5 12,-2-6-4,2 8-14,0 1 0,0-1 1,8 22-1,-9-31 8,0-1 0,1 1 0,-1 0 0,0 0 1,1-1-1,0 1 0,0-1 0,0 0 0,0 0 0,0 1 1,0-1-1,0 0 0,1-1 0,-1 1 0,1 0 0,-1-1 0,1 1 1,0-1-1,-1 0 0,1 0 0,5 1 0,4 0-2,0-1 1,1-1-1,-1 0 0,0-1 0,0 0 0,0-1 0,0 0 0,0-1 1,-1 0-1,1-1 0,-1 0 0,22-11 0,5-7 46,0-1 0,39-33 0,-69 50-24,-1-1 0,1 1 0,10-15-1,-15 18-4,-1 0 0,0 0 0,1-1 0,-1 1 0,-1 0 0,1-1 0,0 0-1,-1 1 1,0-1 0,0 0 0,0 0 0,0-6 0,-1 10-8,0 0 0,0 0 0,0-1 0,0 1 0,0 0 1,0 0-1,0-1 0,-1 1 0,1 0 0,0 0 0,0-1 0,0 1 0,0 0 0,-1 0 0,1 0 0,0-1 1,0 1-1,-1 0 0,1 0 0,0 0 0,0 0 0,-1 0 0,1 0 0,0 0 0,-1-1 0,1 1 0,0 0 1,0 0-1,-1 0 0,1 0 0,0 0 0,0 0 0,-1 0 0,1 0 0,0 0 0,-1 1 0,1-1 1,0 0-1,0 0 0,-1 0 0,1 0 0,0 0 0,0 0 0,-1 1 0,-15 6 15,1 4-11,1 1 1,0 1-1,0 0 0,2 0 0,-1 2 0,2-1 1,0 2-1,-14 26 0,16-25-14,1 0 0,1 0-1,1 1 1,0 0 0,2 0 0,0 1 0,1-1-1,-2 30 1,5-46 5,0 0 0,0 0 0,0 0 0,1 0 0,-1 0 0,0-1 0,1 1-1,-1 0 1,2 3 0,-1-4 3,-1-1 1,1 0-1,-1 1 0,0-1 0,1 1 1,-1-1-1,1 0 0,0 1 0,-1-1 1,1 0-1,-1 1 0,1-1 0,-1 0 0,1 0 1,0 0-1,-1 0 0,1 1 0,0-1 1,-1 0-1,1 0 0,0 0 0,-1 0 1,1 0-1,-1-1 0,1 1 0,0 0 0,-1 0 1,1 0-1,-1 0 0,1-1 0,0 1 1,-1 0-1,1-1 0,0 1 0,14-8 21,1-1 0,26-19 0,-2 1 19,-39 26-36,0 0 0,0 0 0,0 1 0,0-1 0,0 1 0,0-1 0,0 1-1,0-1 1,1 1 0,-1-1 0,0 1 0,0 0 0,0 0 0,0 0 0,1-1 0,-1 1 0,0 0 0,0 0 0,1 1 0,-1-1 0,0 0 0,0 0 0,0 1 0,0-1 0,1 0-1,-1 1 1,0-1 0,0 1 0,0 0 0,0-1 0,0 1 0,0 0 0,0 0 0,0-1 0,-1 1 0,1 0 0,0 0 0,0 0 0,-1 0 0,1 0 0,0 2 0,3 5-5,-1-1 1,-1 1 0,1 0 0,-1 0-1,1 9 1,-1-8-3,2 17-20,-1 0-1,-1 0 1,-1 0-1,-3 33 1,0-39 14,-1-1-1,0 0 1,-2 0 0,0 0 0,-1 0 0,-12 26 0,15-39 14,-1 0 0,0 0 1,0 0-1,0 0 0,-1 0 1,1-1-1,-1 0 0,-1 0 1,1 0-1,-8 4 0,9-6 4,1-1-1,-1 0 0,1-1 0,-1 1 0,0-1 0,0 0 0,0 0 0,0 0 0,0 0 0,0 0 0,0-1 0,0 0 0,0 0 0,0 0 1,0 0-1,0-1 0,0 0 0,0 0 0,-7-2 0,1-1 14,-1-1 0,1 0-1,0-1 1,0 0 0,0 0 0,1-1 0,0 0 0,0-1 0,1 0-1,0 0 1,0-1 0,1 0 0,0-1 0,0 1 0,1-1 0,1 0-1,0-1 1,0 1 0,1-1 0,0 0 0,1 0 0,0-1 0,1 1-1,-1-12 1,2 8 11,1 0 0,1 1 0,4-28-1,-4 37-30,1 0-1,-1-1 0,1 1 0,1 0 1,-1 0-1,1 0 0,0 1 0,0-1 1,0 1-1,1-1 0,-1 1 0,1 0 1,5-4-1,-1 2 12,0-1 0,0 2 0,0-1 0,1 1 0,-1 0 0,1 1 1,0 0-1,13-3 0,-19 6-194,1 0 0,0 0 0,0 1 1,0-1-1,-1 1 0,1 0 0,0 0 1,0 0-1,0 1 0,0-1 0,0 1 0,-1 0 1,1 0-1,0 0 0,-1 1 0,1-1 1,-1 1-1,1 0 0,-1 0 0,0 0 1,0 0-1,6 6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0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12664,'0'0'1424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0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12008,'0'0'528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0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103 868 8640,'0'0'1666,"-2"17"-1114,0 7-379,-22 235 1278,18-206-1217,-25 258 1204,25-217 89,3-81-683,-5-17-228,6 1-545,0-1 1,1 1-1,-1-1 1,1 0-1,-1 1 0,0-6 1,-3-28 97,3-1 0,0 1 1,6-52-1,-1 19-6,0 30-1,15-78 0,-8 65-48,-5 24-22,3-1 0,0 1 0,2 0-1,14-30 1,-15 40-15,1 1-1,1 0 1,0 0-1,1 1 1,1 1-1,28-28 1,-36 39-53,1 1 0,0-1 0,0 1 0,0 0-1,0 1 1,1 0 0,-1 0 0,1 0 0,0 1 0,0 0 0,0 0-1,0 0 1,0 1 0,8 0 0,-5 1 2,-1 0 1,1 1-1,-1 0 0,1 0 1,-1 1-1,0 1 1,1 0-1,-1 0 0,16 8 1,-14-5 0,-1 0 1,0 1-1,0 0 1,0 0-1,-1 1 1,0 0-1,0 1 1,-1 0-1,0 0 1,-1 0 0,0 1-1,-1 1 1,0-1-1,0 1 1,-1 0-1,0 0 1,3 13-1,-7-17-2,0-1 0,0 1-1,0 0 1,-1-1 0,0 1-1,0 0 1,-1-1 0,1 1-1,-2 0 1,1-1 0,-1 1-1,0-1 1,0 1-1,-4 7 1,4-11-9,0 0 1,0 0-1,-1 1 0,1-1 1,-1-1-1,1 1 0,-1 0 1,0-1-1,0 1 0,0-1 1,-1 0-1,1 0 0,0 0 1,-1 0-1,1-1 0,-1 1 1,0-1-1,1 0 0,-1 0 1,0 0-1,0-1 0,0 1 1,0-1-1,1 0 0,-1 0 1,-4-1-1,-16-2 133,1 0 0,0-2 0,-44-14 0,52 16-56,-5 0 32,20 3-118,-1 0 0,1 0 0,0 0 0,-1 0 1,1 0-1,-1 0 0,1 0 0,-1-1 0,1 1 1,-1 0-1,1 0 0,0 0 0,-1-1 0,1 1 1,-1 0-1,1-1 0,0 1 0,-1 0 0,1-1 1,0 1-1,0 0 0,-1-1 0,1 1 0,0-1 1,0 1-1,-1-1 0,4 3-9,-1 1-1,1-1 1,-1 0 0,1-1 0,0 1-1,0 0 1,0-1 0,0 0 0,0 1-1,7 0 1,7 6-28,-3-1 1,-5-1 14,0-1-1,0-1 1,0 0 0,1 0 0,-1 0 0,1-2 0,0 1 0,0-1 0,0 0-1,15 0 1,-17-2 15,-1-1-1,1 0 0,-1 0 0,1-1 0,-1 0 1,1 0-1,-1-1 0,11-5 0,4-4 32,26-20 0,4-1 50,-43 28-42,0-1-1,0-1 1,-1 1-1,0-1 1,0 0-1,-1-1 1,10-12-1,-4-12 101,-7 14-100,14-34 113,-8 40-254,-13 41 102,-6 29-1,4-38 2,1 1 0,0-1 0,2 0 0,2 28 0,0-35 18,-2-4-16,2 0 0,-1 0 1,7 17-1,-8-25-4,1 1 0,-1 0 0,1-1 0,0 1 0,0-1 0,-1 1 0,1-1 0,0 0 0,1 1 0,-1-1 0,0 0 0,0 0 0,0 1 0,1-1-1,-1 0 1,1 0 0,-1-1 0,1 1 0,-1 0 0,1 0 0,-1-1 0,1 1 0,0-1 0,-1 1 0,1-1 0,0 0 0,2 0 0,3 0 1,1-1 1,-1 0-1,0-1 0,1 1 1,-1-1-1,0-1 0,0 0 0,0 0 1,0 0-1,12-8 0,5-7 27,33-29-1,-23 18-5,-5 5 21,-1-1 0,-1-1 0,-1-2 0,-2 0 0,-1-2 0,-1-1 0,-1 0 0,-2-1 0,28-68 0,-13-4 57,-4-1 0,24-170-1,-54 274-97,4-16 18,-1-2 0,-1 1 0,0 0 0,-2 0 1,0-1-1,-3-21 0,2 16 0,1 21-44,1-1 0,-1 0 0,-1 1-1,1-1 1,0 0 0,-2-4 0,-15 50-398,4 19 311,2 1 0,-2 64 1,6 127-197,7-226 325,-2-1-1,0 1 0,-12 50 1,-5 28 173,10-51-120,9-39-74,-1 1 1,2 0 0,0 0-1,1-1 1,0 1 0,2-1-1,8 28 1,-9-37 8,-1 0-1,1 0 1,0-1 0,1 1-1,-1-1 1,1 0 0,0 0-1,0 0 1,0-1 0,1 0-1,0 1 1,0-1 0,0-1-1,0 1 1,1-1 0,-1 0-1,1 0 1,0-1 0,0 1-1,0-1 1,7 1 0,-9-3 2,0 0 1,0 0 0,0-1-1,0 1 1,0-1-1,0 0 1,0 0 0,0-1-1,0 1 1,0-1 0,0 1-1,-1-1 1,1-1 0,-1 1-1,1 0 1,-1-1 0,0 0-1,0 1 1,4-6-1,6-6 26,-1-1 0,19-29-1,-10 6 35,-14 25-39,1 0-1,0 0 1,1 1-1,0 0 1,0 0 0,14-11-1,-22 22-28,0 1-1,0-1 0,1 1 0,-1-1 1,0 1-1,1-1 0,-1 1 1,1 0-1,-1-1 0,0 1 0,1 0 1,-1 0-1,1 0 0,-1 0 1,1 0-1,-1 0 0,3 1 1,28 10-50,-16-6 15,7 3-3,-18-6 40,-1 0 0,1 0 1,0-1-1,0 1 1,-1-1-1,10 0 1,-28 13 62,1-5-43,0-1 0,-17 9-1,20-13-16,1 1 0,0 0 0,0 1-1,1 0 1,0 0 0,0 1-1,0 0 1,-8 10 0,14-14-12,0-1 1,0 1 0,0 0-1,1 0 1,-1 0 0,1 0-1,0 0 1,0 0 0,0 0-1,0 1 1,1-1 0,-1 0-1,1 0 1,0 1 0,0-1 0,0 0-1,0 0 1,1 1 0,-1-1-1,2 4 1,-1-4 4,0-1 1,0 0-1,1 0 1,-1 0-1,0 0 1,1 0-1,-1-1 1,1 1-1,0 0 1,-1-1-1,1 1 1,0-1-1,0 1 1,0-1-1,0 0 1,0 0-1,1 0 1,-1 0-1,0 0 0,0-1 1,1 1-1,-1-1 1,0 1-1,1-1 1,-1 0-1,0 0 1,1 0-1,-1 0 1,4-1-1,19-2-11,-1-1 0,-1-1 0,1-1 1,-1-1-1,0-1 0,40-19 0,-28 7 38,0-1 0,-1-1 0,41-36 0,-60 44-1,-1-1 0,0 0 0,-1-1 0,-1 0 0,-1-1 0,0 0 0,-1-1 0,0 0 0,8-25 0,5-24 73,20-92 1,-31 107-37,1-19-3,-10 50-58,0 0 0,13-39 0,-9 48-61,-7 12 59,1 0 1,-1 0-1,0 0 1,0 0-1,0 0 1,0 0-1,1 0 1,-1 0-1,0 0 1,0 0-1,0 0 1,1 0-1,-1 0 1,0 0-1,0 1 1,0-1-1,0 0 1,0 0-1,1 0 1,-1 0-1,0 0 1,0 0-1,0 0 1,0 1-1,0-1 1,1 0-1,-1 0 1,0 0-1,0 0 1,0 0-1,0 1 1,0-1-1,0 0 1,0 0-1,0 0 1,0 0-1,0 1 1,4 24-105,-10 111-96,-27 159-1,12-142 117,17-98 77,3-34 32,-1 1-1,-6 27 0,3-11 84,6-24 57,1-15-24,2-6 48,2-7-139,0 1-1,1 0 1,0 1 0,0-1-1,2 1 1,-1 1 0,2-1-1,18-17 1,-27 28-49,-1 1 1,1-1 0,0 1-1,0-1 1,0 1-1,-1 0 1,1-1-1,0 1 1,0 0 0,0-1-1,0 1 1,0 0-1,0 0 1,-1 0-1,1 0 1,0 0 0,0 0-1,0 0 1,0 0-1,0 0 1,0 0-1,0 1 1,0-1 0,-1 0-1,1 0 1,0 1-1,0-1 1,0 1-1,0-1 1,-1 1 0,1-1-1,0 1 1,-1 0-1,1-1 1,0 1-1,-1 0 1,1-1 0,-1 1-1,1 0 1,-1 0-1,1-1 1,-1 1-1,1 1 1,3 6-15,0-1 0,-1 1 0,5 13 0,-6-14-2,0 0 8,0-1 1,1 1 0,0 0-1,1-1 1,-1 0 0,1 1-1,6 6 1,-8-11 11,1 0 0,-1 0 0,0 0 0,1-1 0,-1 1 0,1 0 0,-1-1 0,1 0 0,0 0 0,0 0 0,0 0 0,0 0 0,0 0 0,-1-1 0,1 1 0,0-1 0,0 0 1,0 0-1,0 0 0,4-1 0,8 0-4,-1-1 0,1-1 1,-1-1-1,1 0 0,-1 0 1,0-1-1,-1-1 0,1-1 1,-1 0-1,-1 0 0,20-15 1,-16 2-503,-12 13-2323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10848,'0'0'1868,"15"-3"-1344,44-5 89,-1 3 1,85 2 0,159 34 1618,-297-30-2130,0 1 0,0-1 0,0 1 0,9 5 0,-1-1-2284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10752,'0'0'2752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1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320 0 8136,'0'0'7233,"-6"11"-6914,-16 33 33,20-39-270,-1-1 0,0 0 0,0 0 1,0 0-1,0-1 0,-1 1 1,1-1-1,-5 4 0,-9 8 217,-9 16 58,1 0-1,2 2 1,1 1-1,2 0 0,2 2 1,-19 48-1,24-53-89,1 0 1,2 1-1,-11 63 0,14-49 23,2 1-1,2-1 0,5 79 1,4-76 62,16 62 0,-16-87-187,2 0-1,1 0 0,1-1 1,17 30-1,-17-37-30,-3-3 59,1 0 0,0 0-1,1 0 1,0-1 0,20 19 0,-2-1 1015,-35-57-3183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353 717 9240,'0'0'1636,"-13"5"-1096,-16 6-176,1 1 0,0 1 0,-43 28 0,32-15-7,13-9 22,-32 27 1,52-39-303,1 0 0,0 0 0,0 0 1,0 1-1,0 0 0,1 0 0,0 1 0,0-1 0,1 1 1,-6 13-1,8-15-18,-1 0 0,1 0 0,0 0 1,1 0-1,-1 0 0,1 0 0,0 0 0,0 1 0,1-1 1,1 10-1,-1-13-39,0 1 0,0-1 0,0 1 0,1-1 0,-1 0 1,0 0-1,1 1 0,0-1 0,-1 0 0,1 0 0,0-1 1,0 1-1,0 0 0,0-1 0,0 1 0,1-1 0,-1 1 1,0-1-1,1 0 0,-1 0 0,1 0 0,-1 0 0,4 0 1,3 0 13,1 1 0,0-2 1,0 1-1,0-1 1,-1-1-1,1 0 1,0 0-1,0-1 1,-1 0-1,1 0 1,-1-1-1,0-1 1,0 0-1,0 0 1,0 0-1,0-1 1,12-10-1,-3 1 45,0 0 0,-1-2 0,-1 0 0,0 0 0,-1-2 0,19-28 0,-13 12 21,-2-1 1,-1-1 0,-2-1 0,19-63-1,-19 41 28,-3-2 0,8-78-1,-18 104-64,-1 0 0,-2 1 0,-6-51 0,4 67-33,-2 1 0,1 0 0,-2 0 0,-1 0 0,0 1 1,0 0-1,-2 0 0,-15-25 0,22 40-25,0-1 1,0 1-1,0-1 0,0 1 1,0 0-1,0-1 0,0 1 1,-1 0-1,1 0 0,0 0 0,-1 0 1,1 0-1,-1 0 0,1 0 1,-1 0-1,1 1 0,-1-1 1,0 0-1,1 1 0,-1 0 1,-2-1-1,2 1-1,1 1 1,-1-1-1,1 1 0,-1-1 1,1 1-1,-1 0 1,1-1-1,-1 1 0,1 0 1,0 0-1,-1 0 0,1 0 1,0 0-1,0 1 1,0-1-1,0 0 0,0 0 1,-1 2-1,-5 9 17,1-1 0,0 1 1,1 0-1,-4 17 0,6-21-8,-7 24 24,2 0 0,1 1 1,-3 38-1,2 101 70,12-100-26,3 0 0,24 102 0,-24-138-36,-5-23-9,1-1 0,0 0 1,0 0-1,1 0 0,1 0 1,0-1-1,1 0 0,7 11 0,-5-9 26,-5-8-29,0 0 0,1-1 0,-1 1 0,1-1 0,5 6 0,-7-9-12,0 0 1,0 0 0,-1 0 0,1 0 0,0 0-1,0 0 1,0 0 0,0-1 0,1 1 0,-1-1-1,0 1 1,0-1 0,0 0 0,0 0 0,0 0-1,0 0 1,1 0 0,1-1 0,5-1 103,-6 2-103,0 0 0,0 0-1,0 0 1,0-1 0,-1 0 0,1 1 0,0-1 0,0 0-1,-1 0 1,1-1 0,-1 1 0,1-1 0,-1 1-1,0-1 1,1 0 0,-1 1 0,0-1 0,0 0 0,0-1-1,0 1 1,2-4 0,12-19 87,-6 11-60,0-1 0,-1 0 0,8-22 0,28-56 163,-45 90-200,1 1-1,0-1 1,0 1-1,0-1 1,0 1-1,0 0 1,1 0-1,-1-1 1,1 1-1,3-3 1,-5 43-21,-2 15-29,0-28 16,1 0 1,3 26 0,-1-44 27,0 0 1,0 0-1,1 0 1,0-1-1,0 1 1,1 0-1,0-1 1,0 1-1,0-1 1,1 0-1,7 10 1,-10-15-2,0 0 0,0 0 0,0-1 0,-1 1 0,1 0 0,0 0 0,0-1 0,0 1 0,1-1 0,-1 1 0,0-1 0,0 1 0,0-1 0,0 0 0,0 0 1,0 1-1,1-1 0,-1 0 0,0 0 0,0 0 0,0 0 0,1 0 0,-1-1 0,0 1 0,0 0 0,0 0 0,2-1 0,2-2 12,1 1 0,-1-1 0,0 0 0,7-5 0,-1 1 5,0 0 7,-1 0 1,0-1-1,0 0 1,0-1-1,-1 0 1,-1-1-1,1 1 1,11-21-1,-10 14 109,-1-1-1,-1 0 0,-1-1 0,0 0 1,5-25-1,-9 35 43,0 7-75,0 13-44,1 2-72,1-1-13,1 0 1,0 0-1,1 0 0,1-1 1,12 16-1,-16-22 20,0-1-1,1 0 0,0 0 0,0-1 1,0 1-1,0-1 0,1 0 0,-1-1 1,1 1-1,0-1 0,1 0 0,-1-1 1,0 1-1,1-1 0,-1 0 0,1-1 1,0 0-1,-1 0 0,1 0 0,0-1 1,0 0-1,0 0 0,-1-1 0,1 0 1,0 0-1,-1 0 0,1-1 0,0 0 1,-1 0-1,0-1 0,0 0 0,0 0 1,0 0-1,0-1 0,0 0 0,-1 0 1,0 0-1,0-1 0,0 0 0,7-9 1,-6 7 21,-2-1 0,1 1 1,-1-1-1,0 0 0,0 0 1,-1 0-1,0-1 0,-1 1 1,0-1-1,0 0 0,-1 0 1,0 1-1,-1-1 0,1 0 1,-2 0-1,1 0 0,-3-9 1,3 16-13,0 0 1,-1 1-1,1-1 0,0 1 1,-1-1-1,1 0 1,-1 1-1,0-1 1,1 1-1,-1 0 1,0-1-1,0 1 1,0 0-1,0-1 0,0 1 1,0 0-1,0 0 1,-1 0-1,1 0 1,0 0-1,0 0 1,-1 0-1,1 0 1,-1 1-1,1-1 1,-1 1-1,1-1 0,-1 1 1,1-1-1,-1 1 1,0 0-1,1 0 1,-1-1-1,0 1 1,1 0-1,-1 1 1,1-1-1,-4 1 0,1 0 0,-1 0 0,1 1 0,0 0 0,0 0 0,0 0 0,0 0 0,0 0 0,0 1 0,0 0 0,1 0 0,0 0 0,-6 6 0,3-1-5,1 0 0,-1 0 0,2 1 0,-1 0 1,1 0-1,1 0 0,0 0 0,0 0 0,-2 13 0,4-17 0,0-1 0,1 0 1,-1 1-1,1-1 0,0 0 0,0 1 0,1-1 0,-1 0 0,1 1 0,0-1 0,0 0 1,1 0-1,-1 0 0,1 0 0,0 0 0,0 0 0,0 0 0,0 0 0,1-1 1,-1 1-1,1-1 0,6 5 0,-1-1 5,1-1 1,0-1-1,1 0 0,-1 0 1,1 0-1,0-2 1,0 1-1,0-1 0,1 0 1,10 0-1,14 1 14,61-1-1,-66-4-32,0 2 0,52 7-1,-33 4 107,-4-1-3306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1 927 8744,'0'0'2601,"14"1"-2225,-10-1-343,2 1 25,1-1 0,0 1 1,0-1-1,0-1 1,0 1-1,0-1 1,0 0-1,0-1 0,0 0 1,0 0-1,-1 0 1,1-1-1,11-7 1,21-17 275,-1-3 0,-1-1 1,-1-2-1,-2-1 0,-2-1 1,-1-2-1,39-60 0,-10-2 466,94-206 0,-145 285-704,1-2 39,0 0 0,-2 0 0,-1-1 0,6-25 0,-13 47-120,0 1-1,1-1 1,-1 0 0,0 1 0,0-1 0,0 0 0,0 0 0,1 0-1,-1 1 1,0-1 0,0 0 0,0 0 0,-1 1 0,1-1-1,0 0 1,0 0 0,0 1 0,-1-1 0,1 0 0,0 0 0,0 1-1,-1-1 1,1 0 0,-1 1 0,1-1 0,-1 1 0,0-2-1,0 3 1,0-1 1,0 0-1,0 0 0,0 0 0,0 1 0,1-1 0,-1 0 0,0 1 0,0-1 0,0 1 0,0-1 0,0 1 0,1-1 0,-1 1 0,0-1 0,0 1 0,0 1 0,-33 38 184,13-8-120,1 1-1,3 1 0,0 1 1,2 1-1,2 0 1,1 1-1,2 0 1,2 0-1,1 1 1,2 0-1,2 1 1,1 61-1,4-76-18,0-1 0,1 0 1,1 0-1,1 0 0,2 0 0,10 27 0,-13-43-34,0 1 0,0-1 0,1 1 0,-1-1-1,2 0 1,-1-1 0,1 0 0,12 11 0,-13-13-7,0-1-1,0 1 1,1-1 0,-1-1-1,1 1 1,0-1 0,0 0 0,0 0-1,0 0 1,0-1 0,0 0 0,0-1-1,10 1 1,-5-2 8,0 0 0,0-1 0,0 0 0,0-1-1,0 0 1,-1-1 0,1 0 0,-1 0 0,19-12 0,5-6 96,42-35 1,-67 50-99,10-7 42,-10 8 14,0-1 1,-1 0-1,1 0 1,-1-1-1,-1 0 1,1 0-1,10-17 1,-18 25-76,0 0 0,0 0 0,0 0 0,0 0 0,0 0 0,0-1 0,0 1 1,-1 0-1,1 0 0,0 0 0,0 0 0,0 0 0,0-1 0,0 1 0,0 0 0,0 0 0,0 0 0,0 0 0,-1 0 0,1 0 0,0 0 0,0 0 0,0 0 1,0-1-1,0 1 0,0 0 0,-1 0 0,1 0 0,0 0 0,0 0 0,0 0 0,0 0 0,-1 0 0,1 0 0,0 0 0,0 0 0,0 0 0,0 0 1,0 0-1,-1 0 0,1 0 0,0 0 0,0 0 0,0 1 0,0-1 0,0 0 0,-1 0 0,1 0 0,0 0 0,0 0 0,0 0 0,0 0 0,-11 4 98,-6 12-19,0 0 0,-27 33 0,34-37-65,7-8-14,0 0 0,-1 1 0,2-1 0,-1 0 0,0 1 0,1 0 0,0-1 1,0 1-1,0 0 0,1 0 0,0 0 0,0 1 0,0-1 0,0 0 0,1 0 0,0 0 0,1 10 0,0-11-6,0 1-1,0-1 1,1 0-1,-1 0 1,1 0-1,0 0 0,0 0 1,0 0-1,1-1 1,-1 1-1,1-1 1,0 0-1,0 1 1,0-1-1,1-1 1,-1 1-1,1 0 0,-1-1 1,1 0-1,0 1 1,5 1-1,-4-3 5,-1 1 0,1-1 1,-1 0-1,1 0 0,-1-1 0,1 1 0,0-1 0,-1 0 0,1 0 0,-1-1 0,1 1 0,0-1 0,-1 0 0,1 0 0,-1-1 0,0 1 0,1-1 1,6-4-1,-6 3 8,-1 1 1,0-1 0,1 0 0,-1 0 0,-1 0 0,1-1 0,0 0 0,-1 1-1,0-1 1,1 0 0,-2-1 0,1 1 0,0 0 0,-1-1 0,0 0-1,3-7 1,-4 5 15,-1 1-1,1-1 1,-1 0-1,-1 1 0,1-1 1,-1 1-1,0-1 1,0 1-1,-1-1 1,0 1-1,0 0 0,-1 0 1,1 0-1,-1 0 1,0 0-1,-1 0 1,0 1-1,0 0 0,0 0 1,-9-9-1,-1 4 113,4 0 84,11 10-223,0-1 0,0 1-1,0 0 1,0-1 0,0 1 0,0 0 0,0 0 0,0-1-1,0 1 1,0 0 0,0 0 0,0 0 0,0 0 0,0 0-1,0 1 1,0-1 0,1 0 0,227 18-228,-199-18 206,31-3-1,-52 2 32,41-5 14,-38 1 94,-6 2-3292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10752,'0'0'1946,"14"-4"-1274,-1 0-480,12-4 450,45-7 0,-16 9 313,75 1-1,-57 4-534,208-1 687,-244 4-1463,-1 2-1,68 16 1,-90-17-653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446 529 8536,'0'0'5022,"-12"-9"-4715,9 6-286,-6-5 51,0 1 1,-1 0-1,0 0 0,-1 1 1,1 0-1,-1 1 1,0 0-1,-1 0 1,-15-3-1,14 6 5,-1 1-1,1 0 1,0 1-1,0 0 1,-1 1-1,1 1 1,0 0 0,0 0-1,0 2 1,0-1-1,1 2 1,0 0-1,-1 0 1,2 1-1,-1 0 1,1 1-1,0 1 1,0 0 0,1 0-1,0 1 1,-10 11-1,16-16-40,1 1 1,0-1-1,-1 1 0,2 0 0,-1-1 0,1 1 0,-1 0 1,2 1-1,-1-1 0,0 0 0,1 0 0,0 1 0,0-1 1,0 11-1,2-9-1,-1 0 1,1 0 0,1 0 0,-1 0-1,1 0 1,0 0 0,1-1-1,0 1 1,0-1 0,5 9-1,-1-5 3,1 1 0,0-1-1,0-1 1,1 0-1,0 0 1,0 0 0,1-1-1,0-1 1,1 0-1,0 0 1,0-1 0,16 7-1,-8-6 21,-1-1 0,1-1 0,1-1-1,-1-1 1,40 3 0,-48-6-18,1-1-1,-1 0 1,0 0 0,1-1 0,-1-1 0,0 0-1,0 0 1,-1-1 0,1 0 0,-1-1-1,18-11 1,-18 9 1,75-54 318,-76 53-299,1-1 0,-1 0 0,-1-1 1,0 0-1,0 0 0,7-15 0,0-8 133,-14 31-179,0 0 1,-1 1 0,0-1 0,1 0 0,-1 0 0,0 0-1,0 0 1,0 0 0,0 0 0,-1 0 0,1 0-1,0 0 1,-1 0 0,0 1 0,0-4 0,0 5-9,1-1 0,0 1 0,-1 0 0,1 0 0,0-1 0,0 1 0,-1 0 0,1 0 1,0 0-1,-1 0 0,1 0 0,0-1 0,-1 1 0,1 0 0,0 0 0,-1 0 0,1 0 0,-1 0 1,1 0-1,0 0 0,-1 0 0,1 0 0,0 0 0,-1 1 0,1-1 0,0 0 0,-1 0 0,1 0 0,0 0 1,-1 0-1,1 1 0,0-1 0,0 0 0,-1 0 0,1 0 0,0 1 0,0-1 0,-1 0 0,1 1 0,0-1 1,0 0-1,-1 0 0,1 1 0,-11 12 50,9-9-48,0 0 1,0-1 0,0 1-1,1 0 1,0 0 0,-1 0-1,1 0 1,1 0 0,-1 0-1,1 0 1,-1 0 0,1 0-1,1 0 1,-1 1 0,0-1-1,1 0 1,0 0 0,0 0-1,0 0 1,0 0 0,3 5-1,-1-3-3,-1-1-1,1 1 1,0-1-1,1 0 1,-1 0-1,1 0 1,0 0-1,0-1 1,0 0-1,1 0 1,0 0-1,0 0 1,10 6-1,-8-7-4,1-1 0,-1 1 0,1-1 1,0-1-1,0 1 0,0-2 0,0 1 0,0-1 0,0 0 0,0 0 0,0-1 1,12-3-1,-16 4 11,-1-1 0,1 0 1,0 0-1,0 0 0,-1-1 1,1 0-1,0 1 0,-1-1 1,0 0-1,1-1 0,-1 1 1,0-1-1,0 1 0,0-1 1,-1 0-1,1 0 0,-1 0 1,1 0-1,-1 0 0,0-1 0,0 1 1,-1-1-1,1 0 0,-1 1 1,1-1-1,-1 0 0,0-5 1,-1 5 4,0-1 0,0 1 1,-1 0-1,1-1 0,-1 1 1,-1 0-1,1 0 0,0 0 0,-1 0 1,0 0-1,0 0 0,0 0 1,0 1-1,-1-1 0,1 1 1,-1-1-1,0 1 0,-4-3 1,3 2 1,1 0-1,-1 1 1,0 0 0,-1 0 0,1 0 0,0 0 0,-1 1 0,0 0 0,1 0 0,-1 0 0,0 0 0,0 1 0,0-1-1,-10 0 1,-2 0 19,25-3-46,30-6-27,-33 10 43,25-7-30,10-3-18,0 1 1,1 2-1,-1 2 1,43-1 0,-73 7 32,0 0 1,1 1 0,-1 0-1,0 1 1,0 0 0,0 0 0,14 7-1,-19-8 21,-1 2-1,0-1 0,0 0 1,0 1-1,-1 0 0,1 0 1,-1 0-1,1 0 0,-1 1 1,0-1-1,0 1 0,-1 0 1,1 0-1,-1 0 0,0 0 1,0 0-1,0 1 0,2 8 1,-2-7 31,-1 0 1,-1 0-1,1 0 0,-1 0 1,0 0-1,0 0 1,-1 1-1,0-1 1,0 0-1,0 0 1,-1 0-1,0 0 0,0-1 1,0 1-1,-1 0 1,0-1-1,-4 6 1,87-91 705,-35 36-663,-34 33-59,0 1 0,1 0 0,0 0 0,0 2 0,1-1 0,18-7 0,-30 16-26,0-1-1,0 1 1,0 0 0,-1 0 0,1-1-1,0 1 1,0 0 0,1 0 0,-1 0 0,0 0-1,0 0 1,0 1 0,0-1 0,-1 0-1,1 0 1,0 1 0,0-1 0,0 0-1,0 1 1,0-1 0,0 1 0,0-1-1,0 1 1,-1-1 0,1 1 0,0 0-1,0-1 1,-1 1 0,1 0 0,0 0-1,0 1 1,18 35-39,-12-19 17,10 14-16,-14-24 23,1 0-1,-1 0 0,1-1 1,1 0-1,0 1 0,0-1 1,0-1-1,1 1 1,0-1-1,9 8 0,-12-13 13,-1 0 0,1 0 0,0 0-1,0-1 1,-1 1 0,1-1-1,0 0 1,0 1 0,-1-1 0,1-1-1,0 1 1,0 0 0,0-1 0,-1 1-1,1-1 1,0 0 0,-1 0 0,1 0-1,0 0 1,2-1 0,5-4 7,-1 1 1,1-1 0,13-11-1,-12 7 23,-1 0 0,0-1 0,13-19-1,-14 18 31,1-1 0,18-16 0,-28 28-56,1 1 0,0-1 0,0 0 0,0 0 0,0 0 0,0 0 0,1 1 0,-1-1 0,0 0 0,0 1 0,0-1 0,1 1 0,-1 0 0,0-1 0,0 1 0,1 0 0,-1 0 0,0 0 0,2 0 0,-2 0-4,0 0 1,0 1-1,0-1 1,-1 1 0,1-1-1,0 1 1,0-1-1,-1 1 1,1 0 0,0-1-1,-1 1 1,1 0-1,0-1 1,-1 1 0,1 0-1,-1 0 1,0 0-1,1-1 1,-1 1 0,1 1-1,1 7-9,0-1 1,-1 0-1,0 1 0,0 13 1,0-18 12,-1-1-4,0 75-89,-1-70 87,0-1 0,0 0-1,0 1 1,-1-1 0,0 0 0,-1 0-1,0 0 1,-4 9 0,7-16 7,0 0 0,-1 1 0,1-1 0,0 0 0,0 0 0,0 0 0,0 0-1,0 1 1,0-1 0,-1 0 0,1 0 0,0 0 0,0 0 0,0 0 0,0 0 0,-1 1 0,1-1 0,0 0 0,0 0 0,0 0 0,-1 0 0,1 0 0,0 0 0,0 0 0,0 0 0,-1 0 0,1 0 0,0 0 0,0 0 0,0 0 0,-1 0 0,1 0 0,0 0 0,0 0 0,0 0 0,-1 0 0,1 0 0,0-1 0,0 1 0,0 0 0,0 0 0,-1 0 0,-7-11 120,7 9-109,0 1 0,0-1-1,1 0 1,-1 0 0,0 0-1,1 0 1,-1 0 0,1 0-1,0 0 1,0 0 0,0 0 0,0-3-1,0 3-13,1 1 0,0-1 0,0 0 0,0 1 0,0-1 0,0 1 0,0 0 0,0-1 0,1 1 0,-1 0 0,1 0 0,-1 0 0,0 0-1,1 0 1,0 0 0,-1 0 0,1 0 0,-1 0 0,1 1 0,0-1 0,0 1 0,1-1 0,6 0-16,0-1 1,0 2-1,11-1 0,-8 1-12,14-1-4,0-2 0,0 0-1,0-2 1,-1 0 0,40-16-1,-48 15 14,0-2 0,-1 0 0,0-1-1,-1-1 1,0 0 0,0-1 0,-1-1 0,23-24-1,-22 17 30,0 0-1,-2-1 0,0-1 0,-1 0 1,-1 0-1,-1-1 0,-1-1 0,7-27 1,-2-3 24,-3 0 1,6-82-1,-16 128-31,0-3 13,1 1 1,-2-1-1,1 1 1,-2-1-1,1 0 1,-1 1-1,0-1 1,-1 1-1,-4-13 1,6 22-18,0 0 1,0 0-1,-1 0 1,1 0 0,0 0-1,0 0 1,0 0-1,0-1 1,0 1-1,-1 0 1,1 0 0,0 0-1,0 0 1,0 0-1,0 0 1,-1 0 0,1 0-1,0 0 1,0 0-1,0 0 1,0 0-1,-1 0 1,1 1 0,0-1-1,0 0 1,0 0-1,0 0 1,0 0-1,-1 0 1,1 0 0,0 0-1,0 0 1,0 0-1,0 0 1,0 1 0,0-1-1,0 0 1,-1 0-1,1 0 1,0 0-1,0 0 1,0 1 0,0-1-1,0 0 1,0 0-1,0 0 1,0 0 0,0 1-1,0-1 1,0 0-1,0 0 1,0 0-1,0 0 1,0 1 0,0-1-1,0 0 1,0 0-1,-6 16 7,5-13-3,-4 14-3,0 0 1,2 1 0,0-1 0,0 1-1,1 20 1,6 93 6,-3-108-8,3 31 2,2 1-1,22 89 0,-22-125 22,0 0-1,1 0 0,1 0 0,1-1 0,17 29 1,-25-46 12,0 0 1,0 1-1,0-1 0,0 0 1,0 0-1,0 0 1,0 0-1,0 0 1,0 0-1,0 0 1,0 0-1,1 0 1,-1 0-1,0-1 1,1 1-1,-1-1 1,0 1-1,1-1 0,2 1 1,-5-26 1095,0 20-1173,-1 1 1,0-1-1,0 1 1,0 0-1,-4-5 1,-5-13-4673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1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11152,'0'0'1094,"15"-11"-666,0-1-291,-4 2-35,0 2 1,1-1 0,1 1-1,-1 1 1,1 0-1,20-6 1,25-4 373,0 2 0,67-7-1,-2 0 211,-64 8-260,-27 6-19,1 1 0,-1 1 1,42-1-1,-72 7-348,0 0 0,1 0 0,-1 0 0,0 1 0,0-1 0,0 1 0,1-1-1,2 3 1,3 1-2222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2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0 319 8240,'0'0'7788,"4"-14"-7487,1-2-201,-3 6-29,1 0-1,0 0 0,1 1 0,0-1 0,0 1 1,9-14-1,-1 5 109,-2 1-4,0 0 0,1 1 1,2 0-1,-1 1 0,28-25 0,-29 30-62,35-24 427,-44 33-493,1-1 1,0 1 0,-1-1-1,1 1 1,0 0 0,0 0-1,0 0 1,0 1 0,-1-1-1,1 1 1,0 0-1,0-1 1,0 1 0,0 1-1,5-1 1,-7 2-18,1-1 0,-1 1-1,0 0 1,1-1 0,-1 1 0,0 0 0,0 0-1,0 0 1,-1 0 0,1 0 0,0 0-1,-1 0 1,1 0 0,-1 0 0,1 0-1,-1 0 1,0 2 0,0 38 144,-2-1 1,-7 49-1,2-32-2,5-40-108,-1 1 51,2 0 0,1 34-1,1-46-68,-1-1 0,2 0-1,-1 1 1,1-1 0,0 0-1,0 0 1,1 0 0,-1-1 0,1 1-1,1-1 1,-1 1 0,7 6-1,-9-11-30,1 1 0,0-1 0,0 0 0,0 0-1,0 0 1,0 0 0,1 0 0,-1-1-1,0 1 1,0 0 0,0-1 0,1 0 0,-1 0-1,0 1 1,1-1 0,-1-1 0,0 1 0,0 0-1,4-1 1,44-12 137,-35 8-118,1 0-1,-1-2 0,0 0 0,-1-1 1,0 0-1,0-1 0,-1 0 0,0-2 1,0 1-1,-1-1 0,-1-1 1,0 0-1,-1-1 0,0 0 0,-1-1 1,0 0-1,-1 0 0,0 0 0,8-28 1,-14 38-26,20-78 151,-20 72-122,-1 1-1,0-1 0,0 0 1,-1 1-1,0-1 1,-3-17-1,2 6 64,1 18-84,0 0 1,0 0-1,0 0 1,0 0-1,0 0 0,-1 0 1,1 0-1,-1 0 1,-2-4-1,3 7-14,0 0-1,0 0 1,0 0 0,0 0-1,-1 0 1,1 0-1,0-1 1,0 1-1,0 0 1,0 0 0,0 0-1,0 0 1,0-1-1,0 1 1,0 0-1,0 0 1,-1 0-1,1 0 1,0-1 0,0 1-1,0 0 1,0 0-1,0 0 1,0 0-1,0-1 1,0 1 0,0 0-1,1 0 1,-1 0-1,0-1 1,0 1-1,0 0 1,0 0 0,0 0-1,0 0 1,0 0-1,0-1 1,0 1-1,0 0 1,1 0 0,-1 0-1,0 0 1,0 0-1,0-1 1,12 1-2,16 7-51,-25-6 55,20 5-8,0-1 0,0-1-1,1 0 1,-1-2-1,1-1 1,30-3 0,-47 1 61,0 0 1,0-1 0,0 0 0,-1-1 0,1 1 0,-1-1-1,10-7 1,-14 10-109,0-1-1,0 0 0,-1 1 1,1 0-1,0-1 0,0 1 1,-1 0-1,1 0 0,0 0 1,2 0-1,-1 0-2332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2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89 124 8744,'0'0'10114,"13"-5"-9941,221-79 497,-205 74-508,60-11 0,-84 20-109,10-1-8,-15 2-37,0 0-1,0 0 0,0 0 1,0 0-1,0 0 1,0 0-1,0 1 1,-1-1-1,1 0 1,0 0-1,0 0 1,0 0-1,0 0 1,0 0-1,0 0 0,0 1 1,0-1-1,0 0 1,0 0-1,0 0 1,0 0-1,0 0 1,0 0-1,0 1 1,0-1-1,0 0 0,0 0 1,0 0-1,0 0 1,0 0-1,0 0 1,1 0-1,-1 1 1,0-1-1,0 0 1,0 0-1,0 0 1,0 0-1,0 0 0,0 0 1,0 0-1,0 0 1,0 0-1,1 0 1,-1 1-1,0-1 1,0 0-1,0 0 1,0 0-1,0 0 0,0 0 1,0 0-1,1 0 1,-1 0-1,0 0 1,0 0-1,0 0 1,0 0-1,0 0 1,0 0-1,1 0 1,-1 0-1,0 0 0,0 0 1,0-1-1,-58 64 150,-129 104 0,154-138-111,-32 35 0,-1 2-5,52-53 0,2 1 0,0 0 0,-14 22 0,26-35-38,0-1-1,-1 0 1,1 0 0,0 1 0,0-1-1,-1 0 1,1 1 0,0-1 0,0 0-1,-1 1 1,1-1 0,0 0 0,0 1-1,0-1 1,0 1 0,0-1 0,0 0-1,-1 1 1,1-1 0,0 1-1,0-1 1,0 0 0,0 1 0,0-1-1,0 1 1,1-1 0,-1 0 0,0 1-1,0-1 1,0 1 0,0-1 0,0 0-1,1 1 1,-1-1 0,0 0 0,0 1-1,1-1 1,-1 0 0,0 1-1,0-1 1,1 0 0,-1 0 0,0 1-1,1-1 1,-1 0 0,0 0 0,1 1-1,-1-1 1,1 0 0,-1 0 0,0 0-1,1 0 1,-1 0 0,0 0 0,1 0-1,-1 0 1,1 0 0,-1 0-1,1 0 1,24-1 6,288-50-81,-264 47-26,54 2 0,-96 2 86,-7 0-4,0 0-1,0 0 1,0 0-1,0 0 1,0 0-1,1 0 1,-1 0-1,0 0 1,0 0-1,0 0 1,0 0-1,0 1 1,0-1 0,0 0-1,1 0 1,-1 0-1,0 0 1,0 0-1,0 0 1,0 0-1,0 1 1,0-1-1,0 0 1,0 0-1,0 0 1,0 0-1,0 0 1,0 0-1,0 1 1,0-1-1,0 0 1,0 0-1,0 0 1,0 0-1,0 0 1,0 1-1,0-1 1,0 0-1,0 0 1,0 0-1,0 1 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2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11744,'0'0'3398,"14"-2"-3130,252-29 940,-134 12-725,94-14-265,-189 27-2429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2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25 9040,'0'0'4744,"-12"1"-4471,-3-2-183,9 1-40,0-1 0,0 1 0,0 1 0,0-1 0,0 1 0,0 0 1,-10 3-1,13-2 44,0-1 0,1 0 1,-1 1-1,1 0 0,0 0 1,-1 0-1,1 0 0,0 0 1,0 0-1,-3 5 0,4-6-72,0-1-1,1 1 1,-1-1-1,1 1 1,-1-1-1,1 1 1,0 0-1,-1-1 1,1 1-1,-1 0 1,1-1-1,0 1 1,0 0-1,-1-1 1,1 1-1,0 0 1,0 0-1,0-1 1,0 1-1,0 0 1,0 0-1,0-1 1,0 1-1,0 0 1,0 0-1,0-1 1,1 1-1,-1 0 1,0-1-1,1 1 1,-1 0-1,0-1 1,1 1-1,-1 0 1,0-1-1,1 1 1,-1-1-1,1 1 1,0 0-1,-1-1 1,1 0-1,-1 1 1,1-1-1,1 1 1,0-1 5,-1 1 1,1-2-1,0 1 0,0 0 1,0 0-1,0 0 1,0-1-1,0 1 0,0-1 1,-1 0-1,1 1 0,0-1 1,0 0-1,-1 0 1,1 0-1,-1 0 0,1 0 1,1-2-1,1 0 26,1-1 1,-1 0-1,0 0 0,7-7 0,-11 10-38,1 0 0,0 0-1,0 0 1,-1 0-1,1 0 1,-1 0-1,1 0 1,-1 0-1,1 0 1,-1 0-1,0 0 1,0 0-1,1 0 1,-1 0 0,0-1-1,0 1 1,0 0-1,0 0 1,0 0-1,0 0 1,0 0-1,-1 0 1,1 0-1,0-1 1,-1 1-1,1 0 1,-1-1 0,0 1-2,0 0 0,0 1 0,0-1 0,-1 1 0,1-1 0,0 1 0,0-1 0,0 1 1,0-1-1,0 1 0,-1 0 0,1 0 0,0 0 0,0-1 0,-1 1 0,1 1 0,0-1 1,0 0-1,-1 0 0,1 0 0,0 1 0,0-1 0,0 0 0,0 1 0,-2 0 0,-2 1 18,0 0-1,1 0 1,-1 1-1,1 0 0,0-1 1,0 1-1,0 1 0,0-1 1,-6 8-1,8-9-6,0 1-1,0 0 1,0-1 0,0 1-1,1 0 1,-1 0-1,1 0 1,0 0 0,0 0-1,0 1 1,0-1 0,1 0-1,-1 1 1,1-1 0,0 0-1,0 5 1,0-6-15,0-1-1,0 0 1,0 0 0,0 0 0,1 0 0,-1 0-1,0 0 1,1 0 0,-1 0 0,0 0 0,1 0-1,0 0 1,-1 0 0,1 0 0,-1-1 0,1 1-1,0 0 1,0 0 0,-1 0 0,1-1 0,0 1-1,0 0 1,0-1 0,2 1 0,-2 0 4,1-1 1,0 1-1,-1-1 0,1 0 1,0 0-1,0 0 0,0 0 1,-1 0-1,1-1 0,0 1 1,-1 0-1,1-1 0,3-1 1,-2 1 8,1 0-1,-1-1 1,0 1 0,0-1 0,0 0 0,0 0 0,-1 0-1,1 0 1,0-1 0,-1 1 0,0-1 0,1 1 0,-1-1 0,3-6-1,-4 7-7,-1 0 0,0 0 0,0-1 0,1 1 0,-1 0 0,-1 0 0,1-1 0,0 1 0,-1 0 0,1 0 0,-1-1 0,0 1 0,1 0 0,-1 0 0,0 0 0,0 0 0,-1 0 0,1 0 0,0 0 0,-1 0 0,1 1 0,-1-1 0,1 1 0,-1-1 0,0 1 0,0-1 0,0 1 0,1 0 0,-1 0 0,0 0 0,-1 0 0,1 0 0,0 0 0,0 1 0,-4-2 0,4 3-10,0-1-1,0 0 0,0 1 0,0 0 0,0-1 0,0 1 0,0 0 0,0 0 1,0 0-1,1 0 0,-1 0 0,0 0 0,1 1 0,-1-1 0,1 1 0,-1-1 1,1 1-1,0-1 0,-1 1 0,1 0 0,0 0 0,0 0 0,0 0 0,1-1 1,-1 1-1,0 0 0,1 0 0,-1 0 0,1 0 0,0 1 0,-1-1 1,1 0-1,0 0 0,0 0 0,0 0 0,1 0 0,-1 0 0,1 0 0,-1 0 1,1 0-1,-1 0 0,1 0 0,0 0 0,0 0 0,0 0 0,0-1 0,0 1 1,2 2-1,2 1-9,1-1 0,-1 1 1,0-1-1,1 0 0,0 0 1,0-1-1,0 0 0,1 0 1,7 3-1,-11-5 7,-1 0 1,1-1-1,-1 1 0,1 0 1,-1-1-1,1 0 0,-1 1 1,1-1-1,0 0 0,-1 0 1,1-1-1,0 1 1,-1 0-1,1-1 0,-1 0 1,1 1-1,-1-1 0,1 0 1,-1 0-1,0-1 0,1 1 1,-1 0-1,0-1 1,0 1-1,0-1 0,0 0 1,3-3-1,-4 4 11,-1-1 0,1 0 0,0 1 0,-1-1 0,1 0 0,-1 1 0,0-1 0,1 0 0,-1 1 0,0-1 0,0 0 0,0 0 0,0 1 0,-1-1 0,1 0 0,0 0 0,-1 1 0,1-1 0,-1 0 0,0 1 0,1-1 0,-3-2 0,2 1 7,0 1 0,-1-1 0,1 1-1,-1 0 1,0-1 0,0 1 0,0 0 0,0 0 0,0 0 0,0 0-1,0 0 1,-1 1 0,-2-2 0,2 1-9,0 1 1,-1 0-1,1 0 1,0 0-1,0 0 1,-1 0-1,1 1 1,0 0-1,-1-1 1,1 1-1,0 0 0,-1 1 1,1-1-1,-1 1 1,1-1-1,0 1 1,0 0-1,-1 0 1,1 0-1,0 1 1,0-1-1,0 1 0,0 0 1,1 0-1,-1 0 1,0 0-1,1 0 1,-1 0-1,1 1 1,-2 2-1,-3 5 1,5-7-12,0-1 0,0 1 0,0 0 0,0-1 0,1 1 0,0 0 0,-2 5 0,3-7-2,0 1 0,0 0 0,0-1 0,0 1-1,0-1 1,0 1 0,1 0 0,-1-1 0,0 1 0,1-1 0,0 1-1,-1-1 1,1 1 0,0-1 0,0 1 0,0-1 0,2 3 0,-1-2-3,0 0 1,1 0-1,-1 0 0,1 0 1,0 0-1,-1-1 1,1 1-1,0-1 1,0 0-1,0 0 1,0 0-1,0 0 0,1 0 1,-1-1-1,0 1 1,6-1-1,2 1-3,0-1 1,0-1-1,17-2 0,-23 2 13,0 0 0,-1-1 0,1 1-1,-1-1 1,1 0 0,-1 0-1,0 0 1,0 0 0,7-6 0,-10 7 1,1 0 0,-1-1 0,0 1 0,1 0 1,-1-1-1,0 1 0,0-1 0,0 1 0,0-1 0,0 0 1,-1 1-1,1-1 0,0 0 0,-1 1 0,1-1 1,-1 0-1,0 0 0,1 0 0,-1 0 0,0 1 1,0-1-1,0 0 0,-1 0 0,1 0 0,0 1 1,-2-4-1,0-1 10,0 1 0,0 0 0,-1 0 0,0 0 0,0 0 0,-1 1 1,1-1-1,-1 1 0,0 0 0,0 0 0,0 0 0,-1 0 0,1 1 0,-1 0 1,-8-5-1,6 5 26,0 0 0,-1 0-1,0 0 1,1 1 0,-1 0 0,0 0 0,0 1 0,0 0 0,0 0 0,-12 2 0,19-1-40,-1 0 0,0 0 1,1 0-1,0 0 0,-1 0 0,1 1 1,-1-1-1,1 1 0,-1-1 1,1 1-1,0 0 0,-1-1 0,1 1 1,-2 1-1,3-1 21,-1-1 0,1 1 1,0-1-1,-1 1 0,1-1 0,0 1 0,-1-1 1,1 1-1,0 0 0,0-1 0,0 1 0,0 0 1,0-1-1,-1 1 0,1-1 0,0 1 0,0 0 1,0-1-1,1 1 0,-1 0 0,0-1 0,0 2 1,2 2-390,0 0 1,0 0-1,0-1 1,0 1 0,0 0-1,1-1 1,3 4-1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45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1576 8336,'0'0'3305,"13"-5"-2641,22-9-69,-1-1 0,59-36 0,-54 21-198,-1-1 0,-2-2-1,-1-1 1,-2-2 0,45-62-1,-59 70-105,-2-1-1,-2-1 0,0-1 1,18-59-1,-27 73-178,22-53 703,-28 69-802,1 1 0,-1-1 1,0 1-1,0-1 0,0 1 0,0-1 1,1 1-1,-1-1 0,0 1 0,1-1 1,-1 1-1,0-1 0,1 1 0,-1-1 1,0 1-1,1 0 0,-1-1 0,1 1 1,-1 0-1,1-1 0,-1 1 0,1 0 1,-1 0-1,1 0 0,-1-1 0,1 1 1,-1 0-1,1 0 0,-1 0 0,2 0 1,-1 0-2,0 1 1,0-1 0,0 1 0,0-1 0,0 1-1,0 0 1,-1 0 0,1-1 0,0 1-1,0 0 1,0 0 0,-1 0 0,1 0 0,0 1-1,18 38 107,-4 5-73,-1 2 1,-2 0-1,7 64 1,-15-79-32,-2 0 1,-1 0-1,-2 0 1,-1 0 0,-2 0-1,-8 35 1,11-60 1,-1 0 1,0-1-1,0 1 1,-1-1-1,-5 11 0,6-15-7,1 0-1,0-1 1,-1 1 0,1-1-1,-1 1 1,1-1-1,-1 1 1,0-1-1,1 0 1,-1 0-1,0 0 1,0 0-1,0 0 1,0 0-1,0 0 1,0-1 0,0 1-1,0-1 1,-1 0-1,1 1 1,0-1-1,-2 0 1,-11-1 75,1 0 0,-26-6 0,26 3 8,-1 2 0,-26-2 0,35 4-57,1-1-1,0 0 1,0 0-1,0 0 1,0 0 0,1-1-1,-9-3 1,4 1 46,7 0 14,8 1-77,14-3-50,-18 5 35,17-3-19,-1-2 0,0 0 1,0-2-1,-1 0 0,0 0 0,0-2 1,-1 0-1,0-1 0,-1 0 0,16-16 0,45-52 38,-3-4 0,69-104-1,-132 174-20,17-27 1,-1-1 1,-2-1 0,-2-2 0,-1 0 0,-3-1 0,15-57-1,-5 10 26,20-76 106,-42 140-114,-1 0 0,-1-1 0,-2 1 0,-1-31-1,-2 31 8,-7-81 66,7 98-70,-1 1-1,-1 0 1,0-1 0,0 1 0,-1 0 0,0 1-1,-10-18 1,13 26-21,1 0 0,-1 1 0,1-1-1,-1 0 1,0 0 0,1 1-1,-1-1 1,0 1 0,1-1 0,-1 0-1,0 1 1,0 0 0,0-1 0,1 1-1,-1-1 1,0 1 0,0 0-1,0 0 1,0-1 0,0 1 0,0 0-1,0 0 1,0 0 0,0 0 0,1 0-1,-2 0 1,-1 1 0,1 0 0,-1-1 0,1 1 0,-1 0 0,1 1 0,0-1 0,0 0 0,0 1 0,-4 2 0,-1 2 0,0 1 0,1 0 0,-1 0 0,-5 9 0,-16 32-39,2 1 0,-39 102 0,50-109 0,2 1 1,2 1-1,2 0 1,1 0-1,-2 87 0,10-48-56,4 0-1,18 106 0,41 104 14,-49-235 115,-12-51-32,0 5 37,1 0-1,1 0 1,0-1 0,1 1-1,7 15 1,-11-26-29,1 1-1,-1 0 1,0 0 0,1 0 0,-1-1-1,1 1 1,-1 0 0,1-1-1,0 0 1,-1 1 0,1-1-1,0 0 1,0 0 0,0 0-1,0 0 1,0 0 0,0-1 0,1 1-1,-1 0 1,0-1 0,0 0-1,0 1 1,1-1 0,-1 0-1,0 0 1,0-1 0,0 1-1,1 0 1,-1-1 0,0 1 0,0-1-1,0 1 1,0-1 0,0 0-1,0 0 1,0 0 0,2-2-1,8-5 15,0-1-1,-1 0 1,0-1-1,-1 0 0,0-1 1,14-19-1,5-5 20,32-44 62,-30 37-69,-21 28-12,28-32 60,-35 42-86,0 1-1,1 0 1,-1 0-1,1 0 1,0 1-1,0-1 1,0 1-1,0 0 1,9-3-1,-9 4-2,-1 0 0,1 0 0,0 1 0,0 0 0,0 0-1,-1 0 1,1 0 0,0 0 0,0 1 0,-1 0 0,1 0 0,0 0 0,-1 0 0,1 0 0,-1 1 0,1-1 0,-1 1 0,4 2-1,0 0 2,2 1-8,1 1 1,-1-1-1,-1 2 0,1-1 1,11 13-1,-27-26 68,0 0 0,-1 0 0,1 1 0,-1 0-1,-16-8 1,20 12-48,0 0 0,0 1 0,0 0 0,0-1 0,0 1 0,0 1 0,0-1 0,0 1 0,0-1 0,-1 1 0,1 1 0,0-1 0,0 0 0,0 1 0,0 0 0,0 0 0,0 0 0,0 1 0,-5 1 0,5-1-7,1 0 1,-1 0-1,1 0 0,0 1 0,-1-1 1,1 1-1,0-1 0,1 1 0,-1 0 1,0 0-1,1 0 0,0 1 1,-1-1-1,1 1 0,1-1 0,-3 5 1,2-1-8,0-1 0,1 1 0,0 0 0,0 0 0,0-1 0,1 1 0,0 0 0,1 13 0,2-4-26,0-1 1,1 0-1,0 1 1,2-1-1,-1-1 1,2 1-1,14 22 1,-21-35 26,1-1-1,0 0 1,0 0-1,-1 1 1,1-1-1,0 0 1,0 0 0,0 0-1,1 0 1,-1 0-1,0 0 1,0 0-1,0-1 1,1 1-1,-1 0 1,0-1 0,1 1-1,-1-1 1,1 1-1,-1-1 1,0 0-1,1 1 1,2-1 0,-2-1 2,0 1 1,0-1-1,1 1 1,-1-1-1,0 0 1,0 0 0,0 0-1,0 0 1,0-1-1,0 1 1,-1 0 0,1-1-1,3-2 1,4-7 11,-1 1 0,0-1 0,14-24 1,-21 32-13,23-41 11,-16 27-5,2 0 1,0 0-1,0 0 0,2 2 0,13-16 0,-24 31-5,-1 0 0,0 0 0,0-1 0,0 1 0,1 0 0,-1 0 0,0 0 0,0 0 0,1 0 0,-1 0 0,0 0 0,0 0 0,1 0 0,-1 0 0,0 0 0,0 0 0,1 0 0,-1 0 0,0 0 0,0 0 0,1 0 0,-1 0 0,0 0 0,0 0 0,0 0 0,1 0 0,-1 0 0,0 0 0,0 1 0,1-1 0,-1 0 0,0 0 0,0 0 0,0 0 0,0 1 0,1-1 0,-1 0 0,0 0 0,0 0 0,0 1 0,1-1 0,8 17 0,1 18 0,-8-26 0,0 6 1,1 0 0,0 0 0,1 0 1,7 18-1,-10-33 1,-1 0 1,1 1 0,-1-1 0,1 0-1,-1 1 1,0-1 0,1 0 0,-1 0 0,1 1-1,-1-1 1,1 0 0,0 0 0,-1 0-1,1 0 1,-1 1 0,1-1 0,-1 0-1,1 0 1,-1 0 0,1 0 0,-1 0-1,1 0 1,0-1 0,-1 1 0,1 0 0,-1 0-1,1 0 1,-1 0 0,1-1 0,-1 1-1,1 0 1,-1-1 0,1 1 0,-1 0-1,0-1 1,1 1 0,-1 0 0,1-1 0,-1 1-1,0-1 1,1 0 0,17-17 67,13-16 164,53-47-1,-82 79-229,-1 1 1,1 0-1,-1-1 1,1 1-1,0 0 0,-1 0 1,1 0-1,0 0 1,0 0-1,0 0 0,0 1 1,0-1-1,0 1 1,0-1-1,4 1 1,-5 0-1,1 0 0,-1 0 1,0 1-1,1-1 1,-1 1-1,1-1 1,-1 1-1,0-1 1,0 1-1,1 0 1,-1 0-1,0-1 0,0 1 1,0 0-1,0 0 1,0 0-1,2 2 1,1 5 30,1-1 1,-1 1-1,0 1 1,0-1 0,4 16-1,0-2 81,-8-21-113,0-1 0,1 1 0,-1-1 0,0 1 0,0-1 0,1 1 1,-1-1-1,1 0 0,-1 1 0,0-1 0,1 1 0,-1-1 0,1 0 0,-1 1 0,0-1 0,1 0 0,-1 0 0,1 1 1,-1-1-1,1 0 0,0 0 0,-1 0 0,1 0 0,-1 1 0,1-1 0,-1 0 0,1 0 0,0 0 0,19-8 39,17-20 10,-33 24-34,9-7-1,-9 6-8,1 0-1,1 1 0,-1 0 1,0 0-1,10-5 0,-14 9-7,0-1 0,1 1 0,-1-1 0,0 1-1,1-1 1,-1 1 0,0 0 0,1 0 0,-1 0 0,1 0-1,-1 0 1,1 0 0,-1 0 0,0 0 0,1 0-1,-1 1 1,1-1 0,-1 1 0,0-1 0,1 1 0,-1-1-1,0 1 1,0 0 0,0 0 0,1-1 0,-1 1 0,0 0-1,0 0 1,0 0 0,0 0 0,1 2 0,6 8 7,0 1-1,10 20 1,-14-23 7,1 0-1,0 0 0,1 0 1,0-1-1,0 0 0,12 12 1,-17-19-15,1 0 1,-1-1 0,1 1-1,-1 0 1,1-1 0,-1 1-1,1-1 1,-1 1 0,1-1-1,-1 0 1,1 0 0,-1 1-1,1-1 1,0 0 0,-1 0-1,1-1 1,-1 1 0,1 0-1,-1 0 1,1-1 0,-1 1-1,1-1 1,2-1 0,34-20 9,-34 19-10,8-5 6,-1-1 0,-1-1 0,0 0-1,0 0 1,-1-1 0,-1 0 0,1-1-1,8-17 1,47-108 58,-60 128-62,153-415 103,-125 332-83,-13 39-7,-1-1-1,17-99 0,-29 113-13,-1 14 35,1-49-1,-6 75-52,-3 3-139,0-1 151,1 1 0,-1 0 0,1 0 0,0 1 0,-2 3 0,0-1 0,1-2-11,0 1 0,1 0-1,0 0 1,-1 0 0,2 0-1,-1 1 1,0-1 0,1 0-1,0 1 1,1-1-1,-1 1 1,1-1 0,0 1-1,0-1 1,1 7 0,0 14-11,-2-21 35,0 1-1,-1-1 1,0 0-1,0 1 1,0-1-1,0 0 1,-1 0-1,0-1 0,0 1 1,-5 6-1,-7 12 15,-7 19-39,2 0 0,2 2-1,1 0 1,3 1 0,1 0-1,3 1 1,2 0 0,1 1-1,0 61 1,6-52 2,3 1 0,2-1 0,3 1 0,15 63 0,-17-106 16,0-1-1,11 20 0,1 3-5,-15-32 3,0 0-1,0-1 1,1 1 0,-1 0-1,1-1 1,0 0-1,0 0 1,0 0-1,0 0 1,1 0-1,-1 0 1,1-1 0,-1 0-1,1 1 1,0-1-1,0-1 1,0 1-1,0-1 1,0 1-1,1-1 1,4 0 0,-2 1 11,0-2 0,1 1 1,-1-1-1,0 0 0,1 0 1,-1-1-1,1 0 0,-1 0 1,0-1-1,0 0 1,11-4-1,50-24 50,-33 16-22,-1-1 1,-1-2-1,50-33 0,-78 46-33,1 0 1,-1 0-1,0-1 1,0 0 0,-1 0-1,1 0 1,-1 0-1,0-1 1,0 0-1,-1 0 1,0 0-1,0 0 1,0 0-1,-1-1 1,0 1-1,0-1 1,-1 1-1,1-1 1,-1 0-1,-1 0 1,1 1-1,-2-12 1,0 15-5,1-3 9,-1 0 0,0 0 1,-1 1-1,0-1 0,-4-9 0,5 14-6,0-1 1,0 0-1,0 1 1,0 0-1,0-1 1,-1 1-1,1 0 1,0-1-1,-1 1 1,1 0-1,-1 0 0,0 0 1,1 1-1,-1-1 1,0 0-1,0 0 1,1 1-1,-1-1 1,0 1-1,0 0 1,0 0-1,-2-1 1,-1 1-3,1 0 0,0 0 0,-1 0 0,1 0 0,0 1 0,-1 0 0,1 0 0,0 0 0,0 0 0,0 0 1,0 1-1,0 0 0,0 0 0,0 0 0,0 0 0,1 1 0,-1 0 0,1-1 0,0 1 0,0 0 0,0 1 0,0-1 1,0 0-1,1 1 0,-1 0 0,-3 7 0,2-2-6,0 0 1,0 1-1,1-1 0,0 1 1,1 0-1,0-1 1,0 1-1,1 0 0,1 0 1,-1 0-1,3 19 1,1-12-4,0 1 1,2 0 0,0-1 0,1 0-1,13 28 1,-16-38 7,0 0 0,1 0 0,0-1 0,0 1 0,1-1 0,9 11 0,-12-15 0,0-1 0,0 1 0,1-1 0,-1 0 0,0 1 0,0-1 1,1 0-1,-1 0 0,1-1 0,-1 1 0,1 0 0,-1-1 0,1 0 0,-1 1 1,1-1-1,0 0 0,-1 0 0,1-1 0,-1 1 0,1-1 0,-1 1 1,1-1-1,-1 0 0,4-1 0,15-8 12,-1 0 0,-1-2 0,0 0 0,0-1 0,-1-1 0,23-24 0,11-7 5,-12 13-4,206-159 6,-238 186-19,-3 1 17,1 0 1,-1 0-1,0 0 0,6-7 1,-78 85 40,42-49-58,1 2 0,-22 31-1,44-55 1,1-1 0,0 0-1,0 1 1,0-1-1,0 1 1,0-1 0,1 1-1,-1-1 1,1 1 0,-1-1-1,1 1 1,0 0-1,0-1 1,1 6 0,-1-7-2,0 0 1,0 0-1,1-1 1,-1 1-1,0 0 0,1 0 1,-1 0-1,1 0 1,-1-1-1,1 1 1,-1 0-1,1 0 1,-1-1-1,1 1 1,0 0-1,0-1 0,-1 1 1,1-1-1,0 1 1,0-1-1,-1 1 1,1-1-1,0 1 1,0-1-1,0 0 1,0 0-1,0 1 0,0-1 1,0 0-1,0 0 1,0 0-1,-1 0 1,1 0-1,0 0 1,0 0-1,0 0 1,0-1-1,0 1 0,0 0 1,0 0-1,0-1 1,1 0-1,8-3 5,1-1-1,-1 0 0,0 0 0,0-1 1,-1-1-1,0 1 0,0-1 1,0-1-1,-1 0 0,0 0 1,-1-1-1,12-16 0,-3 1 6,-1-1 1,-1-1-1,20-52 0,-3-22-2,32-178 0,-54 237-5,26-190 93,-36 186-67,1 43-29,0-1-1,0 1 1,-1-1 0,1 1-1,-1 0 1,0-1 0,1 1 0,-1 0-1,0-1 1,-1 1 0,1 0-1,0 0 1,0 0 0,-1 0 0,-2-3-1,4 5 2,-1 0 0,1 0 0,-1-1 0,1 1 0,-1 0 0,1 0 0,-1 0 0,0 0 0,1 0 0,-1 0 0,1-1 0,-1 2 0,0-1 0,1 0 0,-1 0 0,1 0 0,-1 0 0,0 0 0,1 0 0,-1 0 0,1 1 0,-1-1 0,1 0 0,-1 1 0,1-1 0,-1 0 0,1 1 0,-1-1 0,1 0 0,-1 1 0,1 0 0,-15 17-18,14-16 17,-11 17-12,1 1 0,1 0 0,0 0 0,2 1 1,0 0-1,2 1 0,-6 31 0,5-9-24,2 1 0,0 79 0,6-88 12,1 0 0,2 0 1,2 0-1,16 59 0,-17-81 21,0 0-1,1 0 1,1 0-1,0 0 0,18 23 1,-19-29 1,1-1-1,-1 0 1,1 0 0,1-1 0,-1 0 0,1 0-1,0-1 1,0 0 0,0-1 0,14 6 0,-11-7-1,-1 0 1,1 0-1,0-1 1,0-1-1,0 0 1,0-1 0,1 0-1,18-2 1,17-7-3195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48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0 862 14344,'0'0'4505,"4"-12"-4081,13-44-50,-6 14 54,2 2-1,23-53 1,2 21 205,55-79 1,-76 127-421,1 2 0,1 0 1,0 1-1,2 1 0,0 1 1,48-33-1,-68 51-167,1 0-1,-1 0 1,1-1 0,0 1-1,0 0 1,-1 1 0,1-1-1,0 0 1,0 0-1,0 1 1,0-1 0,0 1-1,0 0 1,0 0 0,0-1-1,0 1 1,0 0 0,0 1-1,0-1 1,0 0 0,0 1-1,0-1 1,2 2 0,-2-1-2,0 1 0,0 0 1,0 0-1,0 0 0,-1 0 0,1 0 1,-1 0-1,0 0 0,0 1 1,1-1-1,-1 0 0,-1 1 1,1-1-1,0 1 0,-1-1 1,1 1-1,-1 4 0,2 4 46,-1 1 0,-1 0 1,0 0-1,-1-1 0,0 1 0,-4 16 0,-24 68 388,20-71-181,1 0 0,1 1-1,-3 29 1,10-55-288,0 0-1,0 0 1,-1 0 0,1 0-1,0 0 1,0 0-1,0 0 1,0 0 0,0 0-1,0 1 1,0-1 0,0 0-1,0 0 1,0 0-1,0 0 1,0 0 0,0 0-1,0 0 1,0 0 0,0 0-1,1 0 1,-1 1-1,0-1 1,0 0 0,0 0-1,0 0 1,0 0 0,0 0-1,0 0 1,0 0-1,0 0 1,0 0 0,0 0-1,0 0 1,0 0-1,0 0 1,0 0 0,1 0-1,-1 1 1,0-1 0,0 0-1,0 0 1,0 0-1,0 0 1,0 0 0,0 0-1,0 0 1,0 0 0,0 0-1,0 0 1,1 0-1,-1 0 1,0 0 0,0 0-1,0 0 1,0 0 0,0-1-1,0 1 1,0 0-1,0 0 1,0 0 0,0 0-1,1 0 1,-1 0 0,0 0-1,0 0 1,0 0-1,0 0 1,9-8 220,15-19-130,-21 23-37,239-251 926,-236 249-960,7-8 82,1 0-1,0 1 0,1 1 1,0 1-1,1 0 0,21-11 1,-36 21-98,0 1 1,0-1-1,0 1 1,0 0-1,0-1 1,0 1-1,-1 0 1,1-1-1,0 1 1,0 0-1,0 0 1,0 0-1,0 0 1,0 0-1,0 0 1,0 0-1,0 0 0,0 0 1,0 1-1,0-1 1,0 0-1,0 0 1,0 1-1,0-1 1,0 1-1,-1-1 1,1 1-1,0-1 1,0 1-1,-1 0 1,1-1-1,0 1 1,0 0-1,-1-1 1,1 1-1,-1 0 1,1 0-1,-1 0 1,1 0-1,-1-1 1,1 1-1,-1 0 1,0 0-1,0 0 1,1 0-1,-1 2 1,1 5 39,-1 0 0,1 0 0,-2 0 0,-1 14 0,1-10 6,1-10-49,-20 190 1183,20-191-1192,0-1 1,0 0-1,0 0 0,0 0 0,0 0 0,0 0 0,0 1 0,0-1 1,0 0-1,0 0 0,0 0 0,0 0 0,0 0 0,0 0 0,0 1 0,0-1 1,0 0-1,0 0 0,0 0 0,1 0 0,-1 0 0,0 0 0,0 0 0,0 0 1,0 1-1,0-1 0,0 0 0,0 0 0,0 0 0,1 0 0,-1 0 1,0 0-1,0 0 0,0 0 0,0 0 0,0 0 0,0 0 0,1 0 0,-1 0 1,0 0-1,0 0 0,0 0 0,0 0 0,0 0 0,1 0 0,-1 0 0,0 0 1,0 0-1,0 0 0,0 0 0,0 0 0,0 0 0,1 0 0,-1 0 1,0-1-1,0 1 0,0 0 0,0 0 0,0 0 0,0 0 0,0 0 0,0 0 1,1 0-1,9-8-2,65-63 2,-51 45 0,2 1 0,1 2 0,38-27 0,-58 46 0,0 0 0,0 0 0,1 1 0,-1 0 0,1 0 0,11-2 0,-17 4 0,0 1 0,0 0 0,0-1 0,0 1 0,0 0 0,0 0 0,0 0 0,0 0 0,0 1 0,0-1 0,0 0 0,0 1 0,0-1 0,0 1 0,0 0 0,-1 0 0,1 0 0,0 0 0,0 0 0,-1 0 0,1 0 0,0 0 0,-1 1 0,1-1 0,-1 1 0,0-1 0,0 1 0,1 0 0,-1-1 0,2 5 0,1 7 0,0 0 0,0 0 0,-1 1 0,-1-1 0,0 1 0,-1 0 0,-1-1 0,0 1 0,-3 26 0,1-14 0,2 36 0,0-56 0,1 0 0,0 0 0,0 0 0,0-1 0,0 1 0,4 7 0,-4-11 0,-1-1 0,1 0 0,0 1 0,0-1 0,0 0 0,0 0 0,0 0 0,0 1 0,0-1 0,0 0 0,0-1 0,0 1 0,1 0 0,-1 0 0,0 0 0,1-1 0,-1 1 0,1-1 0,-1 1 0,0-1 0,1 1 0,-1-1 0,1 0 0,-1 0 0,1 0 0,-1 0 0,1 0 0,0 0 0,1 0 0,11-3 0,0 0 0,0 0 0,-1-2 0,0 1 0,14-8 0,64-38 0,4-2 0,-79 43 0,6-2 0,-22 13 0,1-1 0,-1 1 0,1-1 0,-1 1 0,0 0 0,0-1 0,0 1 0,0-1 0,0 1 0,0 0 0,0-1 0,-1 1 0,1-1 0,-1 3 0,1-2 0,-1 5 0,-4 27 0,0 36 0,4-61 0,2 0 0,-1 0 0,1 0 0,0 0 0,1 0 0,0 0 0,0-1 0,1 1 0,6 12 0,-8-19 0,0 0 0,0 0 0,1 0 0,-1 0 0,1 0 0,-1 0 0,1 0 0,0 0 0,0-1 0,0 1 0,0-1 0,0 1 0,0-1 0,0 0 0,0 0 0,0 0 0,1 0 0,-1 0 0,0-1 0,1 1 0,-1-1 0,1 1 0,-1-1 0,0 0 0,1 0 0,-1 0 0,1 0 0,-1 0 0,1-1 0,-1 1 0,0-1 0,1 1 0,-1-1 0,0 0 0,1 0 0,-1 0 0,0 0 0,3-2 0,2-2 0,0 0 0,0 1 0,0-2 0,-1 1 0,1-1 0,-1 0 0,-1-1 0,1 1 0,8-15 0,-10 13 0,-1 0 0,0-1 0,0 1 0,0-1 0,-1 0 0,0 0 0,-1 0 0,0 0 0,-1 0 0,0 0 0,0 0 0,0 0 0,-2 0 0,1 0 0,-1 1 0,0-1 0,-1 0 0,0 1 0,0-1 0,-7-12 0,3 10 0,2 2 0,0 0 0,-1 0 0,0 1 0,-10-11 0,16 18 0,-1 0 0,0 0 0,0 0 0,0 0 0,-1 0 0,1 0 0,0 0 0,0 0 0,0 1 0,-1-1 0,1 0 0,0 1 0,-1-1 0,1 1 0,0 0 0,-1-1 0,1 1 0,-1 0 0,1 0 0,0 0 0,-1 0 0,1 0 0,-1 0 0,1 0 0,-1 0 0,1 1 0,0-1 0,-1 1 0,1-1 0,0 1 0,-1-1 0,1 1 0,0 0 0,0 0 0,-1-1 0,1 1 0,0 0 0,0 0 0,-1 1 0,2-1 0,-1-1 0,1 1 0,0-1 0,-1 0 0,1 1 0,0-1 0,-1 1 0,1 0 0,0-1 0,-1 1 0,1-1 0,0 1 0,0-1 0,0 1 0,0 0 0,-1-1 0,1 1 0,0-1 0,0 1 0,0 0 0,0-1 0,0 1 0,1-1 0,-1 1 0,0 0 0,0-1 0,0 1 0,0-1 0,1 1 0,-1-1 0,0 1 0,1-1 0,-1 1 0,0-1 0,1 1 0,-1-1 0,0 1 0,1-1 0,-1 1 0,1-1 0,-1 0 0,1 1 0,-1-1 0,1 0 0,-1 0 0,1 1 0,-1-1 0,2 0 0,1 2 0,0-1 0,-1 0 0,1 0 0,0 0 0,0 0 0,0 0 0,0-1 0,5 1 0,4-2 0,0-1 0,-1-1 0,1 1 0,-1-2 0,0 0 0,20-9 0,63-40 0,-71 39 0,142-79 0,-161 91 0,0-1 0,0 1 0,0 0 0,1 0 0,-1 0 0,1 1 0,5-2 0,-9 3 0,0 0 0,1 0 0,-1 0 0,0 0 0,0 0 0,1 0 0,-1 0 0,0 1 0,0-1 0,0 0 0,1 1 0,-1-1 0,0 1 0,0-1 0,0 1 0,0-1 0,0 1 0,0 0 0,0 0 0,0-1 0,0 1 0,-1 0 0,1 0 0,0 0 0,0 0 0,-1 0 0,1 0 0,0 0 0,-1 0 0,1 1 0,-1-1 0,1 2 0,3 13 0,-1 0 0,-1 0 0,-1 0 0,0 0 0,0 0 0,-2 0 0,0 0 0,-4 16 0,1 14 0,0-3 0,0 1 0,4 87 0,0-130 0,0-1 0,0 1 0,0 0 0,0 0 0,0 0 0,0 0 0,0 0 0,1-1 0,-1 1 0,0 0 0,0 0 0,1 0 0,-1-1 0,1 1 0,-1 0 0,1-1 0,-1 1 0,1 0 0,-1-1 0,2 2 0,-1-2 0,-1 0 0,1 0 0,0 0 0,-1 1 0,1-1 0,0 0 0,-1 0 0,1 0 0,0 0 0,-1-1 0,1 1 0,0 0 0,-1 0 0,1 0 0,-1 0 0,1-1 0,0 1 0,-1 0 0,1 0 0,0-1 0,3-2 0,0 0 0,0-1 0,0 1 0,0-1 0,3-5 0,108-158 0,-23 29 0,-92 138 0,1-1 0,-1 1 0,0-1 0,0 0 0,1 1 0,-1-1 0,1 1 0,-1-1 0,0 1 0,1 0 0,-1-1 0,1 1 0,-1-1 0,1 1 0,-1 0 0,1-1 0,-1 1 0,1 0 0,-1-1 0,1 1 0,0 0 0,-1 0 0,1 0 0,-1 0 0,1 0 0,0-1 0,-1 1 0,1 0 0,0 0 0,-1 1 0,1-1 0,-1 0 0,1 0 0,1 0 0,11 19 0,-6-7 0,-4-8 0,0 0 0,0 0 0,0 0 0,1-1 0,-1 1 0,1-1 0,0 0 0,0 0 0,0 0 0,1-1 0,-1 1 0,0-1 0,1 0 0,0 0 0,-1-1 0,1 1 0,0-1 0,0 0 0,0-1 0,0 1 0,0-1 0,0 0 0,0 0 0,0 0 0,0-1 0,0 0 0,6-1 0,22-9 0,-1-1 0,38-20 0,-6 2 0,-5-1 0,-39 19 0,-8 8 0,0-1 0,-10 4 0,-1 0 0,0 1 0,0-1 0,0 0 0,1 1 0,-1-1 0,0 1 0,0-1 0,1 1 0,-1 0 0,0-1 0,1 1 0,-1 0 0,1 0 0,-1 0 0,2 0 0,4 0 0,-2-2 0,-1 1 0,0-1 0,0-1 0,0 1 0,-1-1 0,1 1 0,0-1 0,-1 0 0,0 0 0,0-1 0,0 1 0,4-6 0,30-50 0,-29 45 0,18-39 0,-25 49 0,0 1 0,0-1 0,0 0 0,0 1 0,0-1 0,-1 0 0,1 1 0,-1-1 0,0 0 0,0 1 0,-1-1 0,1 0 0,-2-4 0,2 7 0,0 0 0,-1 0 0,1 1 0,-1-1 0,1 0 0,-1 0 0,0 1 0,1-1 0,-1 0 0,0 1 0,1-1 0,-1 1 0,0-1 0,0 1 0,1-1 0,-1 1 0,0-1 0,0 1 0,0 0 0,0 0 0,0-1 0,1 1 0,-1 0 0,0 0 0,0 0 0,0 0 0,0 0 0,0 0 0,0 0 0,0 0 0,0 0 0,1 1 0,-1-1 0,-1 0 0,-3 2 0,0 0 0,0 0 0,0 0 0,-8 4 0,-3 4 0,2 0 0,-1 0 0,1 2 0,-24 23 0,33-29 0,0 0 0,0 0 0,0 0 0,1 1 0,0-1 0,0 1 0,0 0 0,1 0 0,0 1 0,1-1 0,0 1 0,0-1 0,-2 15 0,4-17 0,1 1 0,-1 0 0,1-1 0,0 1 0,0-1 0,1 0 0,0 1 0,0-1 0,0 0 0,0 0 0,1 0 0,0 0 0,0 0 0,0-1 0,1 0 0,0 1 0,-1-1 0,2 0 0,-1-1 0,0 1 0,6 3 0,-1-1 0,0-1 0,1 0 0,-1 0 0,1-1 0,0 0 0,1 0 0,-1-1 0,0-1 0,1 0 0,12 1 0,8-2 0,-1 0 0,0-3 0,0 0 0,55-12 0,-66 9 0,-1 1 0,1 1 0,20-1 0,-27 7 850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2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10848,'0'0'12670,"12"2"-12403,192 17 810,-134-15-674,-25 0-105,-12 0 360,0-2 0,50-4 1,-80 2-607,-1 0 0,1-1 0,-1 0 0,1 0 1,-1 1-1,1-1 0,-1-1 0,0 1 0,1 0 0,-1-1 1,0 1-1,0-1 0,0 1 0,0-1 0,0 0 0,2-3 1,5-12-3833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45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 10544,'0'0'3089,"7"13"-2573,-4-7-462,0 1-18,0-1 1,0 0-1,1 0 1,0-1-1,0 1 1,0-1 0,1 0-1,-1 0 1,1 0-1,1 0 1,-1-1-1,1 0 1,-1 0-1,1-1 1,7 4 0,14 3 28,-1-2 0,1-1 1,0 0-1,1-3 0,-1 0 1,1-1-1,0-2 0,38-3 1,-2-4 29,-1-2 1,94-26-1,-114 22-330,-1-1 0,0-2 0,-1-2 0,0-2 0,74-47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48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293 128 9344,'0'0'4505,"-8"17"-4018,-4 16-190,0 0 0,-13 65 1,-137 707 3064,146-697-2447,4-82-439,10-24-397,1 1 0,-1-1 0,1 1 0,0 0 0,-1 0 0,1 0 0,1 0 0,-1 0 0,0 0 0,0 3 0,1-4-10,-1 0 0,1-1-1,-1 1 1,0 0 0,0-1 0,0 1-1,0 0 1,0-1 0,0 1 0,0-1-1,-3 3 1,3-3-16,0 0-1,0 1 1,0-1-1,0 0 1,0 1-1,0-1 1,0 1 0,0-1-1,0 1 1,1 0-1,-2 2 1,-2-4 225,0 2-133,6-7-57,20-63 93,-8 32-137,1 0-1,2 1 1,28-42 0,1 13 46,75-80 0,-120 142-89,0 1 0,0-1 1,1 1-1,-1 0 0,0 0 0,1 0 1,-1 0-1,1 0 0,-1 0 1,1 0-1,-1 0 0,1 1 1,0-1-1,-1 1 0,3-1 1,-4 1-3,1 0 0,-1 0 0,1 0 0,-1 0 0,0 0 0,1 0 0,-1 0 0,1 1 0,-1-1 0,0 0 0,1 0 0,-1 0 0,1 1 0,-1-1 0,0 0 0,1 1 0,-1-1 0,0 0 0,0 1 0,1-1 1,-1 0-1,1 1 0,3 17-22,-5 23-5,-7 55 0,-1 39-55,9-121 77,1 0 0,1 0 0,0 0 0,0-1 0,1 1 0,1-1 0,7 17 0,-10-26 9,1-1 0,0 0 0,-1 0 0,1 0 0,0 0 0,1 0 0,-1 0 0,1 0 0,-1-1 1,1 1-1,0-1 0,0 0 0,0 0 0,0 0 0,0 0 0,0-1 0,0 1 0,1-1 0,-1 0 0,1 0 0,-1 0 0,1 0 0,-1 0 0,1-1 0,-1 0 0,1 1 1,0-1-1,-1-1 0,1 1 0,-1-1 0,1 1 0,0-1 0,5-2 0,11-5 12,0-2 0,-1 0 1,0-1-1,-1-1 0,0 0 0,0-2 0,-2 0 0,0-1 1,0 0-1,23-31 0,-31 35-1,0-1 1,-1 0-1,0 0 0,0 0 0,-2-1 1,1 0-1,-2 0 0,0 0 0,0 0 1,-1-1-1,-1 0 0,0 0 1,-1 1-1,0-1 0,-1 0 0,-1 0 1,-5-27-1,6 39-6,-1-1 0,1 1 0,-1 0-1,0 0 1,0-1 0,0 1 0,0 0 0,0 0 0,-1 0 0,1 0-1,-1 0 1,1 0 0,-1 0 0,0 0 0,-2-1 0,2 2-1,0 0 1,1 0 0,-1 0 0,0 1-1,0-1 1,1 1 0,-1 0 0,0-1-1,0 1 1,0 0 0,0 0 0,0 0-1,0 0 1,0 0 0,1 1 0,-1-1-1,0 1 1,0-1 0,0 1-1,1-1 1,-4 3 0,-2 1-5,0 0 0,0 1 0,1 0 0,-1 0 0,1 0 0,1 1 0,-1 0 0,1 0 0,0 1 0,0-1 0,0 1 0,-5 13 0,1-2-17,1 0 1,0 1 0,2 0-1,-5 22 1,9-31 3,0 1-1,1-1 1,1 1-1,0-1 1,0 1-1,1-1 1,0 1-1,0-1 1,1 0 0,1 0-1,0 1 1,7 14-1,-8-19 8,1-1-1,0 1 1,0-1-1,1 0 1,0 0-1,-1 0 0,2-1 1,-1 1-1,0-1 1,1 0-1,0 0 1,0-1-1,0 1 1,0-1-1,1 0 0,-1-1 1,1 1-1,0-1 1,0 0-1,0 0 1,-1-1-1,13 2 1,-5-3 5,0 0 1,0-1 0,0 0 0,1-1-1,-1-1 1,-1 0 0,1 0 0,0-2-1,-1 1 1,0-2 0,0 1 0,0-2-1,-1 1 1,15-12 0,3-5 16,-1-1 0,-2-1 1,0-1-1,22-31 0,-13 12 26,-3-1-1,-2-2 1,-2-1 0,-2-1 0,-2-1-1,17-56 1,-20 43 16,-3-1 1,-3-1-1,-3 0 1,6-120-1,-17 143-11,-3-1 0,-9-60 1,11 102-50,0 0 0,0 1 0,0-1 0,-1 0 0,1 1 0,-1-1 0,1 1 1,-1-1-1,1 0 0,-1 1 0,0-1 0,0 1 0,0 0 0,0-1 0,0 1 0,0 0 1,0-1-1,0 1 0,-3-2 0,3 3-2,0 0 0,0 0 0,0 0 0,0 0 0,0 0 0,0 0 0,0 0 0,0 0 0,0 0 0,0 0 0,0 0 0,0 1 0,0-1 0,0 0 0,0 1 0,0-1 0,0 1 0,0-1 0,1 1 0,-1 0 0,0-1 0,-1 2 0,-4 3-9,1 1-1,0-1 0,1 1 1,-1 0-1,1 0 1,0 0-1,-3 8 0,-14 36-50,2 2 0,3 0 0,2 1 0,-11 76 0,14-37 46,2 167 1,12-195 15,3 0 1,3 0 0,19 73-1,-27-132-4,2 5 18,-1 0-1,1 0 1,1-1 0,0 1 0,6 10 0,-9-19-7,0 1 0,0 0 0,0-1 0,0 1 0,1-1 0,-1 1 0,1-1 0,-1 0 0,1 0 1,-1 1-1,1-1 0,0 0 0,-1 0 0,1-1 0,0 1 0,0 0 0,0-1 0,0 1 0,-1-1 0,1 1 0,0-1 0,0 0 0,0 0 1,0 0-1,0 0 0,0 0 0,0 0 0,0-1 0,0 1 0,0-1 0,0 1 0,0-1 0,1 0 0,6-3 16,0-1-1,-1 1 1,1-1-1,-1-1 1,0 1-1,-1-1 1,12-12-1,2-5 35,18-26 0,-26 32-43,5-9 58,22-43 0,-12 18 153,-25 50-149,-1 9-45,-3 16-27,1-16 5,0 2-7,0 27 31,6 44 1,-5-70-26,1 1-1,1-1 1,-1 0 0,2 0 0,0 0 0,0-1 0,1 1 0,8 12 0,-12-22-8,0 0 0,-1 0 0,1 0 0,0 0 0,0 0 1,-1-1-1,1 1 0,0 0 0,0-1 0,0 1 0,0-1 0,0 1 0,0-1 1,0 1-1,0-1 0,0 0 0,1 1 0,-1-1 0,0 0 0,0 0 0,0 0 0,0 0 1,2 0-1,0 0 4,1-1 1,-1 0-1,1 0 0,-1 0 1,1 0-1,-1 0 1,5-4-1,4-2 22,0 0 1,20-18-1,72-76 113,-22 19-20,-80 80-115,-1 1-1,0 0 1,0 0 0,1 0-1,-1 0 1,1 0-1,-1 0 1,1 0 0,-1 0-1,1 1 1,-1-1 0,1 1-1,0-1 1,-1 1 0,1-1-1,2 1 1,-3 0-3,0 0 1,0 1-1,0-1 1,0 0-1,0 1 1,0-1-1,0 1 0,0-1 1,0 1-1,-1-1 1,1 1-1,0-1 0,0 1 1,-1 0-1,1 0 1,0-1-1,-1 1 1,1 0-1,0 0 0,0 1 1,2 6 4,0 0 0,0 0 0,-1 0 0,1 0 0,0 12 0,2 3-2,-3-16 8,0 1 1,1-1-1,0 0 0,0 0 0,1-1 0,0 1 1,0-1-1,1 1 0,-1-1 0,1-1 0,1 1 0,-1-1 1,7 5-1,-7-6 2,0-1 1,1 0-1,-1 0 0,1-1 1,-1 1-1,1-1 0,0-1 1,0 1-1,0-1 0,0 0 1,0 0-1,0-1 0,0 0 1,1 0-1,-1 0 0,10-2 1,11-3 40,-6 3 3,0-2 0,0 0 0,-1-1-1,39-16 1,-56 20-294,14-8 232,-6 2-4015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49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589 0 13056,'0'0'1109,"-16"17"-530,-177 193 1045,102-109-519,-103 147 1,105-124 853,88-123-1910,1-1 0,-1 1 0,1 0 0,-1-1 0,1 1 0,0-1 0,-1 1 0,1 0 0,0-1 0,-1 1 0,1 0 1,0-1-1,0 1 0,0 0 0,0-1 0,0 1 0,0 0 0,0-1 0,0 1 0,0 0 0,0 0 0,0 0-161,1-1 0,-1 0 0,0 1 0,1-1 0,-1 0 1,1 1-1,-1-1 0,0 0 0,1 1 0,-1-1 0,1 0 0,-1 0 0,1 0 0,-1 0 1,1 1-1,-1-1 0,1 0 0,-1 0 0,1 0 0,0 0 0,-1 0 0,1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7:49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68 12256,'0'0'2672,"-63"-63"-2344,59 59 16,2 4-96,-3 0 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16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362 481 8432,'0'0'5514,"-11"3"-5348,-31 9 437,1 2 1,-64 31-1,88-34-361,-29 26 0,7-7 118,36-26-321,0-1 1,-1 1-1,1-1 0,0 1 0,1 0 0,-1 0 0,1 0 1,0 0-1,0 0 0,0 1 0,0-1 0,-1 6 1,-10 23 142,11-29-154,0 0 1,0 0-1,0 0 0,1 0 1,0 0-1,0 0 0,0 0 0,0 1 1,1-1-1,-1 0 0,1 1 0,0-1 1,0 0-1,1 1 0,-1-1 1,1 0-1,0 0 0,0 0 0,1 1 1,-1-1-1,1 0 0,0 0 0,4 6 1,1-1 11,0 0 0,0-1 1,0 0-1,1-1 0,1 1 1,13 8-1,-8-5 6,-8-7-38,-1 0 1,1-1-1,0 0 1,0 0 0,0 0-1,0-1 1,1 0-1,-1 0 1,1 0-1,-1-1 1,1 0-1,-1-1 1,1 1 0,0-1-1,-1 0 1,12-2-1,7-3 6,0-1-1,0-1 1,25-10-1,-9 3 10,0 0-16,-1-2 0,0-1 0,-1-2 0,52-35 0,-84 49-10,1-1 1,-1 0-1,0 0 0,-1-1 0,1 0 0,-1 0 1,-1-1-1,1 0 0,-1 0 0,0 0 1,-1 0-1,3-10 0,8-10-2,-12 22 17,0 1-1,0 0 0,0-1 0,-1 0 0,0 0 0,0 1 0,-1-1 0,1 0 1,0-7-1,-2 13-8,0-1 0,0 1 0,0 0 0,0 0 1,0 0-1,0-1 0,0 1 0,0 0 0,0 0 1,0 0-1,0 0 0,0-1 0,0 1 0,-1 0 1,1 0-1,0 0 0,0 0 0,0-1 0,0 1 0,0 0 1,0 0-1,0 0 0,0 0 0,-1 0 0,1 0 1,0-1-1,0 1 0,0 0 0,0 0 0,-1 0 1,1 0-1,0 0 0,0 0 0,0 0 0,0 0 0,-1 0 1,1 0-1,-9 3 71,-12 11-13,17-11-52,0 1-1,0 0 0,0-1 0,0 1 0,0 1 0,1-1 0,0 0 0,0 1 0,0 0 0,1 0 0,0 0 0,-1 0 1,2 0-1,-1 0 0,-1 6 0,1-2-3,1-1 0,0 1 0,0-1 0,1 1 0,0 0 0,1-1 1,-1 1-1,4 11 0,-1-9-18,2 0 0,-1-1 1,11 18-1,-14-26 10,1 0 0,0 0-1,0 0 1,0 0 0,1 0-1,-1-1 1,0 1 0,1-1 0,-1 1-1,1-1 1,-1 0 0,1 0-1,0 0 1,0 0 0,4 1 0,0-1 1,0 0 1,0 0-1,0 0 1,0-1-1,7 0 1,-5-1-12,-1 0 0,1 0-1,-1-1 1,0 0 0,1 0 0,-1-1 0,15-8 0,-21 10 14,0 0 0,0-1 1,0 1-1,-1 0 0,1-1 0,0 0 0,-1 1 1,1-1-1,-1 0 0,1 0 0,-1 0 0,0 0 1,0 0-1,0 0 0,0 0 0,0 0 0,-1 0 1,1-1-1,-1 1 0,1 0 0,-1 0 0,0-1 1,0 1-1,0 0 0,0-1 0,0 1 0,0 0 1,-1 0-1,1-1 0,-1 1 0,1 0 0,-1 0 1,0 0-1,-2-3 0,2 1 13,-2 1 0,1 0 0,0-1 0,-1 1-1,1 1 1,-1-1 0,0 0 0,0 0 0,0 1 0,0 0 0,0 0 0,-1 0-1,1 0 1,-1 0 0,1 1 0,-1-1 0,-4 0 0,-8-3 99,1 2 0,-30-4 0,39 6-90,1 2-1,-1-1 0,1 0 1,0 1-1,-1 0 0,-6 2 1,-24 4 115,21-4-51,14-2-83,0-1-1,0 1 1,-1-1 0,1 1-1,0-1 1,0 0-1,0 1 1,0-1 0,0 0-1,-1 0 1,1 0-1,0 0 1,0 0 0,0 0-1,0 0 1,0-1-1,-3 0 1,23-14 12,-9 8-16,0 1 1,0 0-1,0 0 0,1 1 1,0 0-1,20-6 0,73-12-12,-20 6-49,-71 14 51,0 0 0,-1 1 0,1 1 0,0 0 0,14 1-1,-21 0 17,-1 0-1,1 1 0,-1 0 1,1 0-1,-1 0 0,0 1 1,0-1-1,1 1 0,-1 0 1,0 1-1,-1 0 0,1-1 0,0 1 1,5 6-1,-6-4 16,0 1 0,-1-1 0,0 1 0,0 0 1,0 1-1,-1-1 0,0 0 0,0 1 0,0-1 0,-1 1 0,0 0 0,0 9 0,4 16 96,-2-11-11,-3-17-69,1 1 0,0-1 0,0 1 0,0-1 0,0 0 0,3 6 0,3 0 94,0-12 60,1-2-124,0-2-49,-1 1 0,0-1 0,0 0 0,0-1 0,-1 1 0,0-1 0,0-1 0,6-10 0,13-15 7,-16 23-19,-1 0-3,0 1-1,0 1 1,10-9 0,-16 16-3,0-1 0,0 1 0,0-1 0,0 1 0,0 0 0,0 0 0,1 0 0,-1 0 0,0 0 0,1 1 0,-1-1 0,0 1 0,1-1 0,-1 1 0,1 0 0,-1 0 0,0 0 0,1 0 0,-1 0 0,5 2 0,-5-2 0,-1 1 0,1 0 0,-1 0 0,1 1 0,-1-1 0,0 0 0,1 0 0,-1 1 0,0-1 0,0 1 0,0-1 0,0 1 0,0-1 0,-1 1 0,1 0 0,0-1 0,-1 1 0,1 0 0,-1-1 0,1 1 0,-1 3 0,3 40 0,-3-42 0,0 15 10,1 0 0,1 0 0,6 27 0,-6-38-2,0 0-1,0 0 1,0-1-1,1 1 1,0-1-1,0 0 1,1 0-1,-1 0 1,1 0-1,1-1 1,-1 0-1,7 6 1,-10-10-7,0-1 0,0 1 0,0-1 0,0 0 0,0 1 0,0-1 0,0 0 0,0 0 0,0 0 1,0 0-1,0 0 0,0 0 0,0 0 0,0 0 0,0 0 0,1 0 0,-1-1 0,0 1 0,0 0 0,0-1 0,0 1 1,0-1-1,-1 1 0,1-1 0,0 1 0,0-1 0,0 0 0,1-1 0,23-22 45,-15 6-22,1 0 1,-2 0-1,-1-1 0,11-31 1,-10 23 39,18-35 1,11 1-67,-38 60 1,1 1-1,-1-1 0,0 0 0,1 0 1,-1 1-1,1-1 0,-1 1 1,1-1-1,-1 0 0,1 1 1,-1-1-1,1 1 0,-1-1 0,1 1 1,0 0-1,-1-1 0,1 1 1,0 0-1,-1-1 0,1 1 0,0 0 1,0 0-1,-1-1 0,1 1 1,0 0-1,0 0 0,-1 0 0,1 0 1,0 0-1,0 0 0,0 0 1,-1 0-1,1 1 0,0-1 0,0 0 1,-1 0-1,1 1 0,0-1 1,-1 0-1,1 1 0,0-1 0,-1 1 1,1-1-1,0 1 0,-1-1 1,1 1-1,-1-1 0,1 1 0,-1-1 1,1 1-1,-1 0 0,5 6-8,-2 0 0,1 0 0,-1 0 0,4 11 0,-3-6 5,4 7 1,-1 0-1,-1 1 0,-1-1 0,3 22 0,-8-36 26,0 0 0,0 0 0,0 0 0,0 0 0,-1 0 0,-2 7 0,3-11-17,0 0-1,0 0 1,0-1 0,-1 1-1,1 0 1,0 0 0,-1 0 0,1-1-1,-1 1 1,1 0 0,-1 0-1,1-1 1,-1 1 0,1 0-1,-1-1 1,0 1 0,1-1 0,-1 1-1,0-1 1,0 1 0,1-1-1,-1 0 1,0 1 0,0-1-1,1 0 1,-1 1 0,0-1 0,0 0-1,0 0 1,0 0 0,0 0-1,1 0 1,-1 0 0,0 0-1,0 0 1,0 0 0,0 0-1,0 0 1,1-1 0,-1 1 0,0 0-1,0-1 1,-1 0 0,-12-5 9,8 4-4,0 0-1,0-1 0,0 0 1,1 0-1,-1 0 1,1-1-1,0 1 1,0-1-1,0-1 0,1 1 1,-6-7-1,1 3-6,7 9-4,7 6-3,0-2-9,0-1 0,1 0 0,-1 1 0,1-2 0,0 1 1,0-1-1,0 0 0,0 0 0,8 2 0,8 2-58,31 6 0,-39-10 64,0-2-1,0 0 0,0 0 0,0-2 0,0 1 0,0-2 1,0 0-1,0 0 0,-1-2 0,1 0 0,-1 0 1,0-1-1,25-13 0,-17 6 36,-1-1-1,-1 0 1,0-1-1,-1-2 1,-1 1-1,0-2 1,21-28 0,50-77 112,-76 101-115,0-1 0,-1 0 0,-2-1 0,8-24-1,-7 16 18,-3 8-17,0 0 1,-1 0-1,-2-1 1,2-24-1,-3 15-6,-2 22-12,0-1 0,0 1 0,-2 0 0,-1-20 0,0 6 0,3 22-6,-1 0 1,0 0-1,0 0 0,0 0 1,-1 0-1,1 0 0,-1 0 0,1 0 1,-1 1-1,-1-4 0,0 2 0,0 2 0,-1 8 0,-8 28 37,2 1-1,-7 60 0,6-33-17,3-12-11,0 66 0,6-91-8,0-3 43,1 0-1,1 0 1,1-1-1,1 1 1,1-1-1,8 30 1,-11-49-31,0 1 0,0-1 1,0 0-1,0 0 0,0 0 1,1 0-1,-1 0 0,0 0 1,1 0-1,0-1 0,-1 1 1,1 0-1,0-1 0,0 0 1,0 1-1,0-1 1,0 0-1,0 0 0,0 0 1,1 0-1,-1 0 0,0 0 1,1-1-1,-1 1 0,0-1 1,1 0-1,-1 0 0,0 1 1,4-2-1,7 0 33,0 0-1,1-2 1,-1 1 0,16-7-1,7 0 80,-13 5-66,-16 4-49,0-1 1,1 0 0,-1-1-1,0 1 1,0-2-1,-1 1 1,1 0 0,0-1-1,-1-1 1,0 1-1,1-1 1,7-7 0,25-27 32,-22 20-26,1 1-1,30-22 1,-46 37-18,0 1 1,0 0 0,0 0-1,0 1 1,0-1-1,0 0 1,0 1-1,0-1 1,0 1-1,1 0 1,-1-1 0,0 1-1,0 0 1,0 1-1,0-1 1,1 0-1,-1 0 1,0 1 0,0 0-1,0-1 1,0 1-1,0 0 1,0 0-1,0 0 1,0 0-1,0 0 1,-1 0 0,1 1-1,2 1 1,5 6-39,1 0 1,-2 0-1,16 21 1,-7-7-27,-4-7 172,-24-29 128,8 10-224,-1 0-1,1-1 0,0 1 0,-1 0 1,0 1-1,0-1 0,0 0 1,0 1-1,0 0 0,0 0 0,-1 1 1,1-1-1,-8-1 0,10 3-5,-1-1-1,1 1 0,0 0 0,0 0 1,-1 0-1,1 0 0,0 1 1,0-1-1,-1 0 0,1 1 0,0 0 1,0-1-1,0 1 0,0 0 1,0 0-1,0 0 0,0 1 1,0-1-1,0 0 0,0 1 0,1-1 1,-1 1-1,0 0 0,1-1 1,0 1-1,-1 0 0,1 0 0,0 0 1,0 0-1,-1 3 0,-1 3-14,0 0 0,1 1 0,0 0 0,0 0 0,1-1 0,0 1 0,0 0 0,1 0 0,1 0 0,-1 0 0,2 0 0,-1-1 0,1 1 0,0 0 0,1-1 0,0 1 0,4 8 0,-5-14 8,-1-1 0,1 1 0,0-1 0,0 0 0,0 1 0,0-1 0,0 0 0,0 0 0,1 0 0,-1-1 0,0 1 0,1-1 0,0 1 0,-1-1 0,1 0 0,0 0 0,0 0 0,-1 0 0,1 0 0,0-1 0,0 1 0,0-1 0,0 0 0,0 0 0,0 0 0,0 0 0,0 0 0,0-1 0,0 0 0,0 1 0,0-1 0,-1 0 0,1 0 0,4-2 0,-1 0 5,0-1 0,1 1 1,-1-1-1,-1 0 0,1 0 1,-1-1-1,1 0 0,-1 0 1,0 0-1,-1 0 1,1-1-1,-1 0 0,4-8 1,1-5 23,-4 11 8,0-1-1,-1 0 1,0 0-1,-1 0 1,1 0 0,-2-1-1,0 1 1,0-1-1,0 1 1,-1-1-1,-1-15 1,0 24-29,0-1-1,0 1 1,-1 0 0,1-1 0,0 1-1,-1 0 1,1-1 0,-1 1 0,1 0-1,-1 0 1,0 0 0,1 0 0,-2-2-1,-4 3-18,1 10-7,3 0 5,0 0 1,1 1-1,0-1 1,0 0-1,1 0 1,1 1-1,2 19 1,1-11 30,1 1 1,1-1 0,9 22-1,-14-39-7,0 0-1,0 1 0,0-1 0,0 0 0,0 0 1,1 0-1,-1 0 0,1 0 0,-1 0 1,1 0-1,0-1 0,0 1 0,-1 0 0,1-1 1,0 1-1,1-1 0,-1 0 0,0 0 1,0 0-1,4 1 0,-4-2 0,1 1 1,-1-1-1,1 0 0,-1-1 1,1 1-1,-1 0 0,1-1 1,-1 0-1,1 1 0,-1-1 0,0 0 1,1 0-1,-1 0 0,0-1 1,0 1-1,1 0 0,-1-1 1,-1 0-1,1 1 0,2-4 1,7-6 32,0-1 1,-1-1 0,12-21-1,9-10 86,-11 12-22,-17 26-86,0 0 0,1 0 0,-1 0 0,2 0 0,-1 1 0,7-7 0,-11 12-17,1-1 1,-1 1-1,1-1 0,-1 1 0,1 0 1,-1-1-1,1 1 0,-1 0 0,1-1 1,-1 1-1,1 0 0,-1 0 0,1-1 1,0 1-1,-1 0 0,1 0 0,0 0 1,-1 0-1,1 0 0,-1 0 0,1 0 0,0 0 1,-1 0-1,1 0 0,0 0 0,-1 0 1,1 1-1,0-1 0,0 1 0,0 0 0,0 0 0,0 0 0,-1-1 0,1 1 0,0 0 0,-1 0 0,1 1 0,0-1 0,-1 0 0,0 0 0,1 0 1,0 2-1,0 5-10,0 0 1,0-1 0,0 13 0,-1-11 4,0 0 0,0 0 0,1 1 0,0-1 0,0 0 0,1 0 0,0 0 0,1-1 0,4 10 0,-7-17 5,0-1 0,0 0 0,0 0 0,1 1 0,-1-1 1,0 0-1,0 0 0,1 0 0,-1 1 0,0-1 0,1 0 1,-1 0-1,0 0 0,1 0 0,-1 0 0,0 0 0,1 1 0,-1-1 1,0 0-1,1 0 0,-1 0 0,0 0 0,1 0 0,-1 0 1,0 0-1,1 0 0,-1-1 0,0 1 0,0 0 0,1 0 1,-1 0-1,0 0 0,1-1 0,14-8 38,8-16 29,-22 23-67,0 1-1,-1 0 1,1 0 0,0-1-1,0 1 1,0 0 0,0 0-1,0 0 1,0 0-1,0 0 1,0 0 0,0 1-1,0-1 1,1 0-1,-1 0 1,0 1 0,0-1-1,1 1 1,-1-1 0,1 1-1,-1 0 1,0 0-1,1-1 1,-1 1 0,2 0-1,-1 1-3,0 0 0,0 0-1,-1 0 1,1 0 0,-1 0 0,1 1-1,0-1 1,-1 0 0,0 1 0,1-1-1,-1 1 1,0 0 0,0-1 0,0 1-1,0 0 1,0 0 0,1 2 0,1 2-11,2 0 0,-1 0 0,1 0 0,-1 0 0,2-1 0,-1 0 1,10 7-1,-2 0-10,-12-11 23,1 0 0,0 1 0,0-1-1,-1 0 1,1 0 0,0-1 0,0 1 0,0 0 0,0-1 0,0 1 0,0-1-1,0 1 1,0-1 0,0 0 0,0 0 0,0 0 0,0 0 0,0 0 0,0 0 0,0-1-1,0 1 1,0-1 0,0 1 0,0-1 0,0 0 0,0 0 0,0 0 0,0 0 0,-1 0-1,1 0 1,2-3 0,2 0 3,0-1 1,-1-1-1,1 1 0,-1-1 1,-1 0-1,1 0 0,4-9 1,14-34 54,-2-1 0,-3 0 0,16-70 0,7-64 95,-9 36-76,-28 134-96,-1 1 1,-1-1 0,0 0 0,0 0-1,-2 0 1,-1-26 0,1 40 17,0 0 0,0 0 0,0-1 0,0 1-1,0 0 1,0 0 0,0 0 0,0-1 0,0 1 0,0 0 0,0 0 0,0 0 0,0 0 0,0-1 0,0 1-1,0 0 1,-1 0 0,1 0 0,0 0 0,0-1 0,0 1 0,0 0 0,0 0 0,-1 0 0,1 0 0,0 0-1,0 0 1,0 0 0,0-1 0,-1 1 0,1 0 0,0 0 0,0 0 0,0 0 0,-1 0 0,1 0 0,-6 6-27,-6 13 6,12-19 21,-7 17-8,1 0 0,1 0 1,1 0-1,-5 35 0,3-14 5,-1 7-8,1 0 0,3 0 0,2 1 0,6 53 1,-4-74 14,-1-10 0,0 1 0,1-1 0,1 1 0,1-1 0,0 0 0,1 0 0,6 15 0,-9-28 7,-1-1-1,0 0 1,1 1-1,0-1 1,-1 0-1,1 0 1,0 1-1,-1-1 1,1 0-1,0 0 1,0 0-1,0 0 1,0 0-1,0 0 1,0 0-1,0-1 1,0 1-1,1 0 1,-1-1-1,0 1 1,0 0-1,1-1 1,-1 0 0,0 1-1,1-1 1,-1 0-1,0 1 1,1-1-1,-1 0 1,0 0-1,1 0 1,-1 0-1,1-1 1,-1 1-1,0 0 1,1 0-1,-1-1 1,3 0-1,2-1 21,0-1-1,0 1 0,0-1 1,0 0-1,0 0 1,-1-1-1,0 0 0,1 0 1,-1 0-1,6-8 1,1-2-358,-1 0 0,12-22 1,2-3-3349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17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12256,'0'0'4126,"16"-2"-3671,213-22 1350,-163 11-1220,-49 8-1150,-1 2-1,1 0 0,21-1 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6:17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0 135 9536,'0'0'4856,"103"-13"-4272,-24 0 0,7-7-112,6 1-9,-4-2-103,0 0 8,2 8-168,-8-1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06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466 709 8240,'0'0'5377,"-13"4"-5026,10-3-344,-153 44 1012,119-37-795,0-1 134,1 1 0,-59 23 0,88-27-292,1 0 1,-1 0 0,2 0 0,-1 1 0,0 0 0,1 0 0,0 0 0,0 1-1,0 0 1,1 0 0,0 0 0,0 1 0,0-1 0,1 1 0,0 0 0,0 0-1,1 0 1,-2 10 0,4-13-43,0 0 1,0 0-1,0 0 0,1 0 0,-1 0 1,1 0-1,0 0 0,0-1 0,1 1 1,-1 0-1,1-1 0,0 1 1,0-1-1,0 0 0,0 1 0,1-1 1,4 4-1,-4-2-2,1-1 1,-1-1 0,1 1-1,0 0 1,0-1-1,1 0 1,-1 0 0,1 0-1,-1-1 1,1 1 0,0-1-1,9 3 1,-6-5 4,0 1 1,-1-1-1,1-1 1,0 1-1,0-1 0,0 0 1,13-5-1,-4 0 24,0 0-1,21-11 0,-12 1 32,0-2 0,-1 0 0,-1-1 0,-1-1 0,26-30 0,-35 35-47,-2-1 0,1 0-1,-2-1 1,15-30 0,-9 13 21,18-58 1,-17 30 7,-3-1 1,-3 0-1,9-126 0,-19 154-32,-1 0 0,-2 0 0,-1 1 0,-7-37 0,8 67-24,0 0-1,0 0 0,0 1 1,-1-1-1,1 0 1,-5-6-1,6 9-6,-1 1 0,1-1-1,-1 0 1,1 1 0,-1-1 0,1 1 0,-1-1 0,0 0 0,1 1 0,-1 0-1,0-1 1,0 1 0,1-1 0,-1 1 0,0 0 0,0 0 0,1-1 0,-1 1-1,0 0 1,0 0 0,0 0 0,1 0 0,-1 0 0,0 0 0,0 0-1,0 0 1,1 0 0,-1 0 0,0 1 0,0-1 0,0 0 0,1 1 0,-1-1-1,0 0 1,1 1 0,-1-1 0,0 1 0,1-1 0,-1 1 0,0-1 0,1 1-1,-1-1 1,1 1 0,-1 0 0,-11 12 2,1 1-1,0 0 0,2 0 1,-1 1-1,-12 30 1,2-3 30,-25 85 1,-1 50 11,43-164-41,-7 38 32,2 0 0,2 1 1,3 0-1,4 67 0,1-106-12,1 1-1,0-1 1,0 0-1,2-1 1,0 1-1,0-1 1,1 0-1,0 0 1,1 0 0,1-1-1,14 17 1,-19-24-6,0-1-1,0 0 1,1 0 0,-1 0 0,1 0 0,0-1 0,-1 1 0,1-1-1,0 0 1,0 0 0,1-1 0,-1 1 0,0-1 0,1 0 0,-1 0-1,0 0 1,1-1 0,-1 1 0,1-1 0,-1 0 0,1-1 0,7 0-1,-4-1 14,0 0-1,-1-1 1,1 0-1,0 0 1,-1 0-1,0-1 1,0 0-1,0-1 0,0 1 1,-1-2-1,11-9 1,32-32 69,-31 32-57,-1 0 1,0-2 0,-1 0-1,-1-1 1,-1-1-1,17-28 1,-23 31 11,-5 11-23,-1 1-1,1 0 1,-1-1-1,0 0 1,0 1 0,-1-1-1,0 0 1,1 0-1,0-8 1,-3 12-24,1 0 1,0 1-1,0-1 1,0 0-1,1 1 1,-1-1-1,0 0 1,0 1-1,0-1 1,0 1-1,1-1 1,-1 0-1,0 1 1,0-1-1,1 1 1,-1-1-1,0 1 1,1-1-1,0 0 1,1 3 80,-5 6-62,-2 7-9,1-1 0,0 1 0,-2 25 0,-4 10 24,6-34-12,-3 12 16,-5 44 0,11-64-33,1-1 1,0 0 0,0 1-1,0-1 1,1 0-1,0 1 1,0-1 0,1 0-1,0 0 1,0 0-1,5 10 1,-6-16-4,0 0 0,0 0 0,0 0 0,0 1 0,0-1 0,0 0 0,0 0 0,0-1 0,0 1 0,1 0 0,-1 0 0,0 0 0,0-1 0,1 1 0,-1-1 0,1 1 0,-1-1 0,0 0 0,1 1 0,-1-1 0,1 0 0,-1 0 0,1 0 0,-1 0 0,1 0 0,-1 0 0,1 0 0,-1-1 0,0 1 0,1 0 0,-1-1 0,1 1 0,1-2 0,3 0 16,-1-1 0,1 0 0,-1 0-1,0-1 1,0 1 0,8-8 0,12-12 44,62-64 134,-76 75-166,0-2-1,-2 0 1,1 0-1,-1 0 0,8-20 1,8-13 64,-18 36-56,-1 1 1,0-1-1,4-13 1,-15 41-70,1 0-1,1 1 1,1-1-1,0 1 1,2 0-1,-1-1 1,2 1 0,1 0-1,0-1 1,1 1-1,1-1 1,0 0 0,2 0-1,0 0 1,13 25-1,-18-41 27,0 1-1,0 0 1,0-1-1,1 0 1,-1 1-1,1-1 1,-1 0-1,1 1 1,0-1-1,-1 0 1,1 0-1,0 0 1,0-1-1,0 1 1,-1 0 0,1-1-1,0 1 1,0-1-1,0 1 1,0-1-1,0 0 1,0 0-1,0 0 1,0 0-1,0 0 1,0-1-1,0 1 1,0-1-1,0 1 1,0-1-1,2-1 1,8-2 5,-1-1 0,0-1 0,19-12 1,-21 12-4,29-18 33,-1-2-1,38-33 1,-63 48-25,0-1-1,-1 0 1,0 0-1,-1-1 1,0 0-1,-1-1 1,-1 0-1,0-1 1,6-17 0,-13 31-9,-1 0 0,1 0 1,-1 0-1,1 0 1,-1-1-1,1 1 0,-1 0 1,0 0-1,0 0 1,0 0-1,0-1 0,0 1 1,0 0-1,0 0 1,0-1-1,0 1 0,0 0 1,-1 0-1,1 0 1,0 0-1,-1 0 0,1-1 1,-1 1-1,0 0 1,1 0-1,-1 0 0,0 0 1,1 0-1,-1 0 1,0 1-1,-2-2 0,2 1 1,0 1 0,-1-1-1,1 1 1,-1 0-1,1 0 1,-1 0-1,1 0 1,0 0 0,-1 0-1,1 0 1,-1 1-1,1-1 1,-1 0-1,1 1 1,0-1-1,-1 1 1,1 0 0,0-1-1,-1 1 1,1 0-1,0 0 1,0 0-1,0-1 1,0 1-1,0 1 1,-2 0 0,-7 9-4,0 0 0,0 0 1,1 0-1,1 2 1,0-1-1,-9 19 0,14-24-6,0 1 0,0 0 0,1 0 0,0 0 1,0 1-1,1-1 0,0 0 0,1 1 0,0-1 0,0 1 0,0-1 0,4 16 0,-2-16-4,0 0 0,0 0 0,1 0 0,0 0 0,0-1 0,1 1 0,0-1 0,0 0 0,1 0 0,6 7 0,-8-11 7,0 1-1,1-1 1,0 0 0,-1-1 0,1 1-1,1-1 1,-1 1 0,0-1-1,0 0 1,1-1 0,-1 1-1,1-1 1,-1 0 0,1 0-1,0 0 1,0-1 0,-1 0-1,1 1 1,6-2 0,6-1 47,-1-1 0,1-1 0,-1 0 0,0-1 0,0 0 1,-1-2-1,28-14 0,-11 2-1182,-2-1-1,38-32 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07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0 910 8744,'0'0'4273,"15"-8"-3684,8-5-325,0-2 0,0 0 0,-1-2 0,34-34 0,-5-9 323,-2-2 0,71-121-1,-62 76 499,50-127-1,-103 221-883,0-1 1,-1 0-1,3-15 0,-6 25-109,0-1 0,-1 1 0,1-1 1,-1 1-1,0-1 0,-1 1 1,1-1-1,-1 1 0,1-1 0,-1 1 1,-1-1-1,1 1 0,-4-8 0,5 12-77,-1-1-1,1 1 0,0 0 0,0 0 1,0-1-1,-1 1 0,1 0 1,0 0-1,0-1 0,-1 1 0,1 0 1,0 0-1,-1 0 0,1 0 0,0-1 1,0 1-1,-1 0 0,1 0 1,0 0-1,-1 0 0,1 0 0,0 0 1,-1 0-1,1 0 0,0 0 0,-1 0 1,1 0-1,0 0 0,-1 0 1,1 0-1,0 0 0,-1 0 0,1 0 1,0 1-1,-1-1 0,1 0 0,0 0 1,0 0-1,-1 0 0,1 1 1,0-1-1,-1 0 0,1 0 0,0 1 1,0-1-1,0 0 0,-1 0 0,1 1 1,0-1-1,0 1 0,-13 19 200,10-16-162,-7 17 47,0 1 1,1 0 0,2 0 0,0 0-1,-6 34 1,9-39-48,-2 25 54,1 1 0,2-1 0,4 71-1,0-76-65,7 99 143,-5-116-133,0 1-1,2-1 1,0 1 0,12 27 0,-16-46-40,1 1 1,-1-1-1,0 0 0,1 1 1,0-1-1,-1 0 1,1 0-1,0 0 0,0-1 1,0 1-1,0 0 0,0-1 1,1 1-1,-1-1 1,0 0-1,1 1 0,-1-1 1,1 0-1,-1-1 0,1 1 1,-1 0-1,1-1 1,0 1-1,-1-1 0,1 0 1,0 0-1,-1 0 0,1 0 1,0-1-1,-1 1 1,1-1-1,4-1 0,4-1 23,0 0 0,0-1 0,-1-1 0,1 0 0,-1 0 0,13-10 0,6-6 16,-2-1-1,-1-1 1,24-27-1,63-86 137,-105 128-165,-7 7-12,0 0-1,0 0 0,0 0 0,0 0 0,0 0 1,-1 0-1,1 0 0,0 0 0,0 0 0,-1 0 1,1 0-1,-1-1 0,1 0 0,-11 9 95,-8 13-76,1 1 1,1 0 0,1 1-1,-23 45 1,33-56-22,0 1 0,1-1 0,0 1-1,0 1 1,2-1 0,-3 15 0,5-24-6,-1 1-1,1 0 1,0 0 0,0-1-1,0 1 1,1 0 0,-1 0 0,1-1-1,0 1 1,0 0 0,0-1-1,0 1 1,1-1 0,0 1-1,-1-1 1,1 0 0,0 0-1,1 0 1,-1 0 0,0 0 0,1 0-1,0 0 1,0-1 0,4 4-1,-4-5 4,-1 0 0,1-1-1,-1 1 1,1 0 0,-1-1-1,1 0 1,0 1 0,-1-1 0,1 0-1,0 0 1,-1-1 0,1 1-1,-1-1 1,1 1 0,0-1-1,-1 0 1,1 0 0,-1 0-1,0 0 1,1 0 0,-1 0 0,4-4-1,3-1 11,0 0 0,-1-1 0,0 0 0,9-9 0,-8 6 6,-1 0-1,0-1 1,0 0-1,6-12 1,-12 20-9,-1 0-1,0 1 1,1-1 0,-1 0-1,0 0 1,0 0-1,0 0 1,-1 0 0,1 0-1,-1 0 1,0 0-1,1 0 1,-1-1 0,-1 1-1,1 0 1,0 0-1,-1 0 1,0 0 0,1 0-1,-1 0 1,0 0-1,-1 0 1,-1-3 0,2 4 2,-1 0 1,-1 0-1,1 0 0,0 1 1,0-1-1,-1 0 1,1 1-1,-1-1 1,1 1-1,-1 0 1,1 0-1,-1 0 1,0 0-1,0 0 1,0 1-1,-2-1 1,-51-1 204,44 2-142,12 0-65,25-3 7,57-11 21,47-11 56,-84 16-42,-30 6-16,0 0 0,-1-1-1,1 0 1,27-13 0,-29 12-55,1-2-322,-7-1-3459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08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0 310 11760,'0'0'1344,"130"-23"-648,-34 0-40,25-4 0,17-15-128,3 1 8,1 5-89,0-2 9,7 1-248,-3-5 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3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0 9144,'0'0'5844,"-16"3"-5430,-10 1-128,1 2 1,-1 0-1,1 2 0,0 1 0,-36 19 0,45-19 120,1 1-1,-23 20 0,34-27-290,0 1 1,1 0-1,-1 0 0,1 0 0,0 0 1,0 0-1,0 1 0,1 0 0,-1-1 1,1 1-1,0 0 0,1 0 0,-3 9 1,4-11-64,0 0 1,1 0-1,-1 0 1,0 0 0,1 0-1,0 0 1,-1-1-1,1 1 1,0 0-1,0-1 1,1 1 0,-1 0-1,1-1 1,-1 1-1,1-1 1,0 0-1,0 0 1,0 0 0,0 0-1,0 0 1,0 0-1,1 0 1,-1 0 0,0-1-1,1 0 1,3 2-1,3 2 48,0-1 0,0-1-1,0 1 1,0-1 0,0-1-1,15 2 1,-15-3-18,0 0-1,-1-1 1,1 0 0,0 0 0,-1-1-1,1 0 1,0-1 0,13-4 0,-17 4-26,-1 0 1,1 0-1,-1-1 1,0 1 0,1-1-1,-1 0 1,0 0 0,-1-1-1,1 1 1,0-1 0,-1 0-1,0 0 1,0 0 0,0 0-1,-1-1 1,4-5 0,-1-5 69,0 0 0,0 0-1,-1 0 1,-1-1 0,2-23 0,-3 17 43,-4-6 186,-1 8 122,-16 70-247,-18 114-121,23-95-56,-5 52 193,-6 233 0,25-332-197,5 60 762,-4-74-462,2-11-98,2-16-104,-1-24-254,-3 21-3379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46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1069 1 7736,'0'0'4673,"-12"10"-4546,-36 32 2,42-37-81,-1-1 0,0 1 1,0-1-1,0-1 0,-1 1 0,1-1 0,-1-1 1,0 1-1,-14 1 0,-16 6 117,-98 48 272,36-15-185,-104 41 263,-153 58 1242,288-117-501,52-14 407,33-15-796,36-14-541,256-125 509,-209 94-577,0 2 4,65-33 151,-126 60-305,-16 9 57,38-25 0,-52 27-225,-10 6 611,-15 4-3554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47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23 514 9848,'0'0'5432,"17"-13"-5031,-1 0-300,9-6 113,-2-2 0,35-37-1,-31 30 185,54-42-1,-49 44-52,38-40 1,-11 8 140,-39 40-52,-1-1 0,32-40 0,-38 28 260,-8 16-307,-54 44 298,-71 55-551,-155 145-1,181-149 344,93-80-163,1 1-302,0-1-1,0 0 1,1 1 0,-1-1 0,0 0 0,0 1 0,0-1 0,0 0 0,1 0 0,-1 1 0,0-1-1,0 0 1,0 0 0,1 1 0,-1-1 0,0 0 0,1 0 0,-1 0 0,0 1 0,0-1 0,1 0 0,-1 0-1,0 0 1,1 0 0,-1 0 0,0 0 0,1 1 0,9-1 24,-1 1 0,0 1 0,15 4 0,11 1-5,-10-3-10,-1-1 0,1-1 0,31-2 0,-7-3 23,-28 3 39,0-1 0,1-1 1,-1-1-1,0-1 0,-1-1 0,1-1 0,19-8 0,-31 10-36,-8 4-31,0 0 0,0 0 0,0-1 0,0 1 0,0 0 0,0-1 0,0 1 0,0-1 1,0 1-1,0-1 0,0 1 0,0-1 0,0 0 0,0 1 0,-1-1 0,1 0 0,0 0 0,-1 0 0,1 1 0,0-1 0,-1 0 0,1 0 0,-1 0 0,1 0 0,-1 0 0,0 0 0,1 0 1,-1 0-1,0 0 0,0-1 0,0 1 0,1 0 0,-1 0 0,0 0 0,-1 0 0,1 0 0,0 0 0,0 0 0,0 0 0,-1 0 0,0-2 0,-1-5 19,-2-1-1,1 1 0,-1 0 1,0 1-1,0-1 0,-1 1 1,0 0-1,-1 0 0,0 0 1,0 1-1,0 0 0,0 0 1,-1 0-1,0 1 1,-1 0-1,-7-4 0,1-2-253,11 6-2684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3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1170 9344,'0'0'3201,"12"-7"-2330,22-16-253,-1 0 0,-1-3 0,48-48 0,-55 41-206,32-55 0,4-6 435,-53 86-404,-7 10-89,-7 20-85,-161 404 556,134-338-524,-39 161 0,62-209-194,5-21-18,0 1 0,2 0 0,0 0 0,1 1 0,1 22 0,4-34 1,-3-8-81,0-1 1,1 0-1,-1 0 1,0 1-1,0-1 0,0 0 1,0 1-1,0-1 1,1 1-1,-1-1 0,0 0 1,0 1-1,0-1 0,0 0 1,0 1-1,0-1 1,0 1-1,0-1 0,0 0 1,0 1-1,-1-1 1,1 0-1,0 1 0,0-1 1,0 0-1,0 1 0,0-1 1,-1 0-1,1 1 1,0-1-1,-1 1 108,14-18 325,14-50-123,-3-1 1,26-130-1,3-5 297,-52 198-598,64-186 570,-51 157-460,2 1 0,1 0 0,30-44 0,-17 32 12,33-41 146,-56 77-247,1 1 0,0 1 0,0-1 1,0 1-1,1 1 0,0-1 0,16-7 1,-21 12-29,1 0 1,0 0 0,-1 0 0,1 1 0,0 0 0,0 0 0,0 0 0,0 0 0,0 1 0,1 0 0,-1 0-1,0 0 1,0 0 0,0 1 0,0 0 0,0 0 0,0 1 0,0-1 0,0 1 0,-1 0 0,1 0 0,-1 1-1,7 3 1,-4-1-2,-1 1 1,1 0-1,-1 1 0,0 0 0,0-1 0,-1 2 0,0-1 0,0 1 0,-1-1 1,0 1-1,0 1 0,4 13 0,-1 4 17,-1-1 0,-1 0 0,-1 1 0,1 29 0,-4-40-11,-1 0-1,-1 1 0,0-1 0,-1 0 0,-1 0 0,0 0 1,-1 0-1,-9 20 0,10-28-5,-1 1 1,0-1-1,-1 0 0,1 0 1,-1 0-1,-1-1 1,1 0-1,-1 0 0,0 0 1,0-1-1,-1 0 1,0 0-1,0-1 0,0 1 1,0-1-1,-1-1 0,0 0 1,1 0-1,-1 0 1,-12 2-1,7-3 18,0-1 1,-1 0-1,1-1 1,0 0-1,-1-1 1,1-1-1,0 0 1,0-1-1,0 0 1,0-1-1,1 0 0,-13-6 1,-14-9 91,14 7 137,-30-11 1,39 16 239,33 15-325,7 6-173,2-1 1,-1-1-1,1-2 1,1 0-1,0-2 0,0-1 1,30 4-1,-38-8-18,1-1 0,0-1 0,0-1-1,0-1 1,0 0 0,0-2 0,0 0 0,-1-1-1,0-1 1,36-15 0,-20 2 16,-1-1 0,-1-2 0,-1-1 0,0-2 0,37-37 0,75-55 185,-137 110-169,-2 1-3,-1 1 0,1 0 0,0 1 0,9-6 0,-13 8-9,0 1 1,1-1 0,-1 0 0,0 1 0,1 0 0,-1-1 0,1 1 0,-1 0 0,1 0 0,-1 0 0,1-1 0,-1 2-1,1-1 1,-1 0 0,1 0 0,-1 0 0,0 1 0,1-1 0,-1 1 0,1-1 0,-1 1 0,0-1 0,1 1 0,1 1-1,6 5 1,0 0 0,-1 1 0,0 0-1,0 0 1,-1 1 0,0 0-1,0 0 1,-1 0 0,0 1-1,5 13 1,17 20 91,-26-42-53,-8-10-8,-20-26 40,21 26-39,-1 0-1,-1 1 1,1 0-1,-1 0 1,-13-10-1,14 14-18,0 0 1,0 1-1,-1-1 0,1 2 1,-1-1-1,1 1 0,-1 0 0,0 0 1,0 0-1,0 1 0,0 0 1,0 1-1,-1 0 0,1 0 0,0 0 1,0 1-1,0 0 0,0 0 1,0 1-1,0 0 0,0 0 0,1 1 1,-1 0-1,-11 6 0,11-4-17,-1-1 0,1 1-1,0 0 1,0 1 0,1-1-1,-1 1 1,1 1 0,0-1-1,1 1 1,0 0 0,0 0-1,1 1 1,-1-1 0,2 1-1,-1 0 1,1 0 0,0 0-1,1 1 1,-3 15 0,4-12-8,1-1 0,0 1 0,1-1 0,1 1 0,0-1 0,0 1 0,1-1 0,0 0 0,6 11 0,-7-17 6,0 0-1,0 0 1,1-1-1,-1 1 1,1-1-1,0 1 0,1-1 1,-1 0-1,1 0 1,0-1-1,0 1 1,0-1-1,0 0 0,0 0 1,1 0-1,-1-1 1,1 1-1,0-1 1,0 0-1,0 0 0,8 1 1,-8-3 3,0 0-1,1 0 1,-1 0 0,0-1 0,0 0 0,0 0 0,-1 0-1,1-1 1,0 0 0,0 1 0,-1-2 0,1 1-1,-1 0 1,0-1 0,1 0 0,-1 0 0,-1 0 0,1-1-1,5-5 1,4-6-8,0-1 0,0 0 0,12-24 0,-12 20 2,-2-1 0,10-24 0,-19 39 17,0 0 0,1 0 0,-2 0 0,1-1 0,-1 1 0,0 0 0,0-1 0,-1 1 0,0-1 0,0 1 0,-1-1 0,-1-10 0,2 17-7,0 0 0,0 0 0,0 0-1,-1 0 1,1 0 0,0 0 0,0 0 0,0 1 0,0-1-1,0 0 1,0 0 0,0 0 0,0 0 0,0 0-1,-1 0 1,1 0 0,0 0 0,0 0 0,0 0 0,0 0-1,0 0 1,0 0 0,0 0 0,0 0 0,-1 0-1,1 0 1,0 0 0,0 0 0,0 0 0,0 0 0,0 0-1,0 0 1,0-1 0,0 1 0,-1 0 0,1 0-1,0 0 1,0 0 0,0 0 0,0 0 0,0 0 0,0 0-1,0 0 1,0 0 0,0 0 0,0-1 0,0 1-1,0 0 1,0 0 0,0 0 0,0 0 0,0 0 0,0 0-1,0 0 1,0 0 0,0-1 0,0 1 0,0 0-1,0 0 1,0 0 0,0 0 0,0 0 0,-4 14 36,-1 23-24,4-15-8,0-1 1,2 1-1,5 40 1,-3-49-4,0 0-1,0 0 1,1-1 0,1 0 0,0 0 0,1 0 0,14 21 0,-17-29-3,0-1 0,0 0 0,0 1 0,1-1 0,-1-1 0,1 1 0,0-1 0,0 1 0,0-1 0,0 0 0,0 0 0,0-1 0,1 1 0,-1-1 0,1 0 0,-1 0 0,1-1 0,-1 1 0,7-1 0,0 0 0,-1 0 0,1-1 0,0-1 0,-1 0 0,1 0 0,-1-1 0,13-4 0,0-4 2,0-1 0,-1 0 0,-1-2 0,0 0-1,-1-1 1,32-32 0,-14 8 23,-1-3 0,33-47 0,-22 17 35,66-128 0,15-92 31,-122 275-81,-1 0 1,0 0-1,-1 0 1,-1-1-1,0 1 1,-2-1-1,2-36 1,-9 32 7,5 22-18,0 0 0,0 0 1,-1 0-1,1 0 0,0-1 0,0 1 1,0 0-1,0 0 0,0 0 0,-1 0 1,1 0-1,0 0 0,0-1 1,0 1-1,-1 0 0,1 0 0,0 0 1,0 0-1,0 0 0,-1 0 1,1 0-1,0 0 0,0 0 0,0 0 1,-1 0-1,1 0 0,0 0 0,0 0 1,0 0-1,-1 0 0,1 0 1,0 0-1,0 1 0,0-1 0,-1 0 1,1 0-1,0 0 0,0 0 1,0 0-1,0 0 0,-1 0 0,1 1 1,0-1-1,0 0 0,0 0 0,-5 6 2,1 0 0,1 0 0,-1 0 0,-3 8 0,-88 212-1,17 14-53,70-213 30,2 1 0,0 0 0,2 1 0,1-1 0,1 55 0,2-41-17,0-17-2,5 38 0,-4-56 33,0-1 0,1 0 0,-1 1 0,1-1 0,1 0 0,-1 0 0,1 0 1,0-1-1,0 1 0,1-1 0,4 6 0,-7-10 8,1 1-1,-1-1 1,1 1 0,0-1-1,0 0 1,-1 0 0,1 0-1,0 0 1,0 0-1,0 0 1,0-1 0,0 1-1,0-1 1,1 1 0,-1-1-1,0 0 1,0 0 0,0 0-1,0 0 1,0 0-1,1 0 1,-1-1 0,0 1-1,0-1 1,0 1 0,0-1-1,0 0 1,0 0 0,0 0-1,2-1 1,7-4 7,-1-1 1,0 0-1,19-17 1,-23 19-3,20-20 4,0-1 0,-2-1 0,-1-1 0,-1-1 0,-2-1 0,-1 0 0,19-43 0,3-9-8,84-178 58,-20-9 65,-81 188-76,19-54 37,-40 124-82,-5 9-2,-9 16-2,-8 30-6,3 1 1,-18 72-1,20-63-4,-130 557-111,61-271 100,81-336 24,-4 15 34,8-15 5,4-9 18,15-18 2,-1-1 0,21-34 0,16-18 69,-33 47 38,2 1-1,33-28 1,-58 55-162,-1 1 0,0 0 1,1-1-1,-1 1 1,0 0-1,1 0 0,-1 0 1,1 0-1,-1-1 0,1 1 1,-1 0-1,0 0 1,1 0-1,-1 0 0,1 0 1,-1 0-1,1 0 0,-1 0 1,1 0-1,-1 0 0,0 0 1,1 0-1,-1 1 1,1-1-1,-1 0 0,1 0 1,-1 0-1,0 0 0,1 1 1,-1-1-1,1 0 0,-1 1 1,0-1-1,1 0 1,-1 1-1,0-1 0,0 0 1,1 1-1,-1-1 0,0 0 1,0 1-1,1-1 0,-1 1 1,0-1-1,0 0 1,0 1-1,0-1 0,0 1 1,0-1-1,0 1 0,0-1 1,0 1-1,0 0 0,6 29 61,-6-28-55,14 190 166,-14-188-171,1-1 1,0 0 0,-1 1 0,1-1-1,1 1 1,-1-1 0,0 0-1,1 0 1,0 0 0,0 0-1,0 0 1,0 0 0,0-1 0,0 1-1,1-1 1,-1 1 0,1-1-1,0 0 1,0 0 0,3 2 0,-2-2 4,0 0 0,1 0 0,-1-1 0,1 1 0,-1-1 0,1 0 0,-1-1 0,1 1 0,0-1 0,-1 0 0,1 0 0,0 0 0,-1 0 0,6-2 0,-3 0-6,0 1 0,0-2-1,0 1 1,0-1 0,-1 0-1,1 0 1,-1-1 0,0 0-1,0 0 1,0 0 0,8-8-1,-5 2-41,-1 0-1,0 0 0,-1-1 1,0 0-1,8-18 0,-8 15-276,8-16 271,-8 12-4157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3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13768,'0'0'1232,"115"13"-776,-15-9 160,20-8 7,5-6-183,1 1 0,-7-3 24,-17 1 0,-18 9 96,-11-2 8,-4 2-120,-4-2 0,-8-3-208,-20-11 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154 642 9648,'0'0'7287,"-13"1"-6773,-39 3-1,49-3-446,1-1 0,-1 1 1,0-1-1,1 1 0,-1 0 0,1 0 0,-1 0 1,1 0-1,-1 1 0,1-1 0,0 1 0,0-1 0,-1 1 1,1 0-1,-2 2 0,-7 6 279,8-8-276,1 0-1,-1 0 1,0 1-1,1-1 1,-1 1-1,1-1 0,0 1 1,0 0-1,0 0 1,0 0-1,1 0 0,-1 0 1,1 0-1,-1 0 1,1 1-1,0-1 1,1 0-1,-1 1 0,0-1 1,1 1-1,0-1 1,0 1-1,0-1 0,0 1 1,1-1-1,0 6 1,1-4-11,-1 0 0,1-1 1,-1 1-1,1 0 0,1-1 1,-1 0-1,1 1 0,-1-1 1,1 0-1,1 0 0,-1 0 0,0-1 1,1 1-1,0-1 0,0 0 1,0 0-1,0 0 0,6 3 1,1-1 17,-1-1 0,0 0 0,1-1 0,0 0 0,11 1 0,-17-3-50,0 0 0,0-1 0,0 0-1,0 0 1,0 0 0,0-1 0,0 0-1,-1 0 1,1 0 0,0 0 0,0-1-1,-1 1 1,1-1 0,4-3 0,2-2 28,-1 1 1,0-2 0,-1 0 0,0 0 0,0 0 0,13-16-1,-20 20-38,1 0-1,-1 0 1,1 0-1,-1 0 1,0-1-1,-1 1 0,1 0 1,-1-1-1,0 1 1,0-1-1,0 0 1,-1 1-1,1-1 0,-1 0 1,0 1-1,-1-1 1,1 0-1,-1 1 1,0-1-1,-2-6 1,2 7-2,-3-7 44,1 1-1,-1-1 1,-8-13-1,10 21-34,0 1-1,1-1 1,-1 0 0,-1 1-1,1-1 1,0 1-1,-1 0 1,1 0 0,-1 0-1,0 0 1,1 0-1,-1 1 1,0-1-1,0 1 1,0-1 0,-4 0-1,2 1 27,-25-5 168,29 6-210,-1 0 0,1 0 0,0 0 0,0 0-1,0 0 1,0 0 0,0 0 0,-1 1 0,1-1 0,0 0 0,0 1 0,0-1 0,0 1-1,0-1 1,0 1 0,0 0 0,0-1 0,0 1 0,0 0 0,0 0 0,1 0 0,-2 1 0,2-2-7,0 1 0,0-1 0,0 0 0,0 1 0,0-1 0,1 1 0,-1-1 0,0 0 0,0 1 0,0-1 0,0 0 0,1 1 0,-1-1 0,0 0 0,0 1 0,1-1 0,-1 0 0,0 0 0,1 1 0,-1-1 0,0 0 0,1 0 0,-1 1 0,0-1 0,1 0 0,-1 0 0,1 0 0,14 8 5,-12-7 0,4 2-6,-1-1 1,1 0-1,0 0 1,-1-1-1,1 1 0,0-2 1,0 1-1,0-1 1,0 0-1,0 0 1,0-1-1,0 0 1,0 0-1,13-5 1,-9 3-1,1-1 1,-1-1-1,0 0 1,0-1-1,-1 0 0,1-1 1,17-14-1,-16 8 13,0 0-1,-1 0 1,0-1 0,-1-1-1,-1 1 1,0-2 0,-1 1-1,-1-1 1,7-22 0,-1-5 45,-1 0 1,8-66 0,-14 53 331,-3-78 0,-3 130-338,-14 58 479,-42 389-46,29-200-323,-33 300 78,57-520-216,-1 1-1,-1-1 0,-1-1 0,-1 1 0,-18 39 0,25-63-22,0 1 0,0 0 0,0 0 0,0 0 0,0 0 0,0 0 1,0 0-1,0 0 0,0-1 0,0 1 0,0 0 0,0 0 0,0 0 0,0 0 0,0 0 0,0 0 0,-1 0 0,1 0 0,0-1 0,0 1 0,0 0 0,0 0 0,0 0 0,0 0 0,0 0 1,0 0-1,-1 0 0,1 0 0,0 0 0,0 0 0,0 0 0,0 0 0,0 0 0,0 0 0,-1 0 0,1 0 0,0 0 0,0 0 0,0 0 0,0 0 0,0 0 0,0 0 0,0 0 0,-1 0 1,1 0-1,0 0 0,0 0 0,0 0 0,0 0 0,0 0 0,0 0 0,0 0 0,-1 1 0,1-1 0,0 0 0,0 0 0,0 0 0,0 0 0,0 0 0,0 0 0,0 0 0,0 0 0,0 1 1,0-1-1,0 0 0,0 0 0,-4-15 68,-1-13-22,2 1 0,0-1 0,2 0 1,1 0-1,2 1 0,0-1 0,2 1 0,10-40 0,-10 54-7,1 0 1,0 1-1,0 0 0,1 0 0,1 0 1,0 0-1,1 1 0,14-15 1,-15 18 6,1 1 1,0 0 0,1 0 0,0 1 0,0 0 0,0 1 0,0 0 0,1 0 0,0 1 0,0 0 0,21-4-1,4 0 130,0 1 0,0 2-1,1 1 1,0 2 0,39 3-1,-51 5-469,-16-3-3349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9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429 700 9944,'0'0'3368,"-12"-2"-2498,12 2-868,-25-2 520,1 1 0,-1 1 0,-40 5 0,47-1-279,0 1 1,1 0 0,-1 1-1,1 1 1,0 1 0,1 0 0,-21 15-1,25-15-21,1 1-1,0 0 0,0 0 0,1 2 1,1-1-1,-1 1 0,2 1 1,0-1-1,-14 26 0,21-34-170,0-1 0,0 1 0,0 0 0,0 0 0,0-1 0,0 1 0,1 0-1,0 0 1,-1 0 0,1 0 0,0 0 0,0 0 0,1 0 0,-1-1 0,1 1 0,-1 0 0,1 0 0,0 0 0,0-1 0,0 1-1,0 0 1,1-1 0,-1 1 0,1-1 0,-1 1 0,1-1 0,0 0 0,0 0 0,0 1 0,0-2 0,1 1 0,-1 0 0,0 0 0,5 2-1,0 0 4,1 0 0,0 0 0,-1-1-1,1 0 1,0-1 0,1 1-1,-1-1 1,0-1 0,1 0 0,14 1-1,-10-4-10,0 0 0,0-1 0,-1 0 0,1-1 0,-1 0 0,0-1 0,0 0-1,0-1 1,-1-1 0,0 1 0,15-13 0,-19 13-19,0 0 1,-1 0-1,0-1 1,0 0-1,0 0 0,-1 0 1,0-1-1,-1 0 1,0 0-1,6-14 0,-4 5 37,0-1 0,-2 1 0,0 0-1,2-26 1,-5 25 21,-2 0 1,0 1-1,-1-1 1,0 1-1,-2-1 1,-7-22-1,6 32 65,0 12 4,-1 17 7,-3 44-69,2 0 0,4 0 0,5 70 0,0 17 29,-2-146-114,-11 252 163,5-192-90,-27 121 0,28-162-60,2-12 7,0 1 0,0-1 0,-1-1 0,-1 1-1,0 0 1,-1-1 0,-12 20 0,17-30-8,0-1 0,-1 1 1,1-1-1,0 0 0,-1 1 0,1-1 0,-1 0 1,0 0-1,1 0 0,-1 0 0,0 0 1,1 0-1,-1-1 0,0 1 0,0-1 0,0 1 1,0-1-1,1 1 0,-1-1 0,-3 0 1,2 0 12,0-1 1,0 0 0,0 1-1,-1-1 1,1 0 0,0 0-1,0-1 1,1 1 0,-1-1 0,0 1-1,-3-3 1,-2-3 48,1 1 0,0-1 0,0 0 0,0-1 0,1 0 0,-10-16 0,9 13 17,1-1 1,1 0 0,0-1 0,1 1 0,0-1 0,1 0 0,0 0 0,1 0 0,1 0 0,-1-17 0,3 23-53,1 0-1,-1 1 1,1-1-1,0 0 0,0 1 1,1-1-1,0 1 0,4-7 1,3-3 18,20-26 0,-22 32-50,1 0 0,0 0 0,1 1 0,-1 0 0,2 1-1,-1 0 1,22-12 0,5 1-1,6-5 2,88-33-1,14-1-16,-125 49-7,-1 0 10,-2-1-1,1 0 1,-1-1 0,26-24-1,-15 9 39,39-45 0,-40 39-12,-2-1 0,-1-1 0,36-68 0,-52 80-5,0 1 0,-1-2 0,4-27 1,10-33 79,-19 74-84,2-4 41,-3 12-33,-2 8-14,-2 16-24,-2-1 1,0 1-1,-11 25 1,-2 11 4,9-27-12,2 1 0,1 0 0,1 1 0,2-1 1,2 1-1,1 0 0,5 44 0,-4-74 12,0 0 1,0 1-1,1-1 1,0 0-1,-1 1 0,2-1 1,3 6-1,-5-9 8,-1 0 1,1 0-1,0 0 0,0 0 1,-1 0-1,1 0 0,0 0 1,0 0-1,0 0 0,0-1 1,0 1-1,0 0 0,0-1 1,1 1-1,-1-1 0,0 1 0,0-1 1,0 1-1,1-1 0,-1 0 1,0 0-1,0 0 0,0 0 1,1 0-1,-1 0 0,0 0 1,0 0-1,1 0 0,-1 0 1,0-1-1,0 1 0,1 0 0,-1-1 1,2 0-1,13-12 1,0 0 0,0 0-1,-1-1 1,-1-1 0,24-33-1,-17 22 11,17-25 32,-3-1 0,-1-2 0,26-59 0,-12 8 201,-68 165-132,-13 72 0,29-109-102,1 1-1,0 0 0,2 0 1,1 1-1,1-1 0,4 28 1,-4-48-8,0 0 1,0 1 0,0-1-1,1 0 1,-1 0-1,1 0 1,0 0 0,3 5-1,-4-8 1,0 0 1,-1 0-1,1 0 0,0 0 0,0 0 0,0 0 0,0-1 0,1 1 1,-1 0-1,0 0 0,0-1 0,0 1 0,0-1 0,1 1 1,-1-1-1,0 0 0,1 1 0,-1-1 0,0 0 0,1 0 0,-1 0 1,0 0-1,1 0 0,-1 0 0,0 0 0,1 0 0,-1-1 0,0 1 1,2-1-1,12-5 30,0-1 0,-1-1-1,-1 0 1,1-1 0,15-13 0,-4 3 17,-9 6 8,-1-2 0,0 0 1,-1 0-1,-1-1 0,0-1 0,-1 0 0,-1-1 0,15-30 0,13-47 262,-23 34-29,-15 55-169,-4 12-83,-4 14-23,-7 53-24,-5 47-34,18-113 37,-1 6-4,1 1 0,0 0 0,1-1 0,1 1 0,0 0 0,1 0 0,5 23-1,-6-36 13,0 1 0,0-1 0,0 0-1,0 0 1,1 1 0,-1-1-1,0 0 1,0 0 0,1 0 0,-1 0-1,1 0 1,-1-1 0,1 1-1,-1 0 1,1-1 0,-1 1 0,1-1-1,-1 1 1,1-1 0,0 0-1,-1 0 1,1 0 0,0 0 0,-1 0-1,1 0 1,0 0 0,-1 0-1,1-1 1,1 1 0,9-2 16,0-1 0,19-6 1,26-13 26,0-3 1,-2-2 0,53-35-1,-55 31-50,-31 20-4,-1-1 0,0-2 0,-1 0 0,31-28 0,-48 40 8,8-10 30,-11 13-26,0-1-1,0 0 1,0 0-1,0 0 1,0 0-1,-1 0 0,1 0 1,0 0-1,0 0 1,0 0-1,0 0 1,-1 0-1,1 0 0,0 0 1,0 0-1,0 0 1,0 0-1,-1 0 1,1 0-1,0 0 1,0 0-1,0 0 0,0 0 1,0 0-1,-1-1 1,1 1-1,0 0 1,0 0-1,0 0 0,0 0 1,0 0-1,0 0 1,0 0-1,-1-1 1,1 1-1,0 0 0,0 0 1,0 0-1,0 0 1,0 0-1,0-1 1,0 1-1,0 0 0,0 0 1,0 0-1,0 0 1,0-1-1,0 1 1,0 0-1,0 0 1,0 0-1,0 0 0,0-1 1,0 1-1,0 0 1,0 0-1,0 0 1,0 0-1,0-1 0,-4 3 9,-1 0 0,0-1 0,1 2 0,-1-1 0,1 0-1,-1 1 1,-5 5 0,-6 2 3,-10 9-11,0 1-1,2 2 1,0 0-1,1 1 1,1 1 0,-30 44-1,50-65-3,0 0-1,0 0 0,1 0 1,-1 0-1,1 0 1,-1 0-1,1 0 1,0 0-1,0 0 1,1 1-1,-1-1 1,1 0-1,-1 1 0,1-1 1,0 0-1,0 1 1,1 5-1,1-3-5,0 0-1,0-1 1,1 1 0,-1 0-1,1-1 1,0 0 0,0 1-1,7 6 1,-8-10 1,0 0 1,0-1-1,0 1 0,-1-1 1,1 0-1,1 0 1,-1 0-1,0 0 1,0 0-1,0 0 0,0 0 1,1-1-1,-1 1 1,0-1-1,1 0 1,-1 1-1,0-1 0,1 0 1,-1 0-1,0-1 1,1 1-1,-1 0 1,3-2-1,4 0-11,0 0 0,-1-1 1,1 0-1,13-7 0,-9 2 2,0 0 0,-1-1 0,0-1 0,0 0 0,14-15 0,-1-4-35,23-33-1,-33 39 32,-2 1 0,0-2-1,-2 0 1,14-41 0,21-105-32,-31 90 58,-3 0 1,-4-1-1,-4-134 0,-5 201 1,0 1-1,-3-18 1,3 27-6,0 0 0,0 1 0,0-1 0,-1 0 0,1 1 0,-1-1 0,1 1 0,-1 0 0,0-1 1,-1 1-1,1 0 0,-4-4 0,5 7-4,0-1 0,1 1 0,-1 0 1,0-1-1,0 1 0,0 0 0,0 0 0,1-1 1,-1 1-1,0 0 0,0 0 0,0 0 0,0 0 1,0 0-1,1 0 0,-1 0 0,0 1 0,0-1 1,0 0-1,0 0 0,1 1 0,-1-1 0,0 0 1,0 1-1,0-1 0,1 1 0,-2 0 1,-19 18-58,5 2 14,1 1-1,1 1 1,1 0-1,1 1 0,-12 35 1,-32 129-155,43-127 123,4 0 0,2 1 0,1 113 0,6-151 56,1-1 0,1 0 0,2 1 0,6 25 0,-9-42 17,1-1 0,0 1 1,0-1-1,1 1 0,0-1 1,0 0-1,0 0 1,1 0-1,0-1 0,0 1 1,1-1-1,-1 0 0,1 0 1,0 0-1,0-1 1,1 0-1,-1 0 0,12 6 1,-11-8 7,-1-1-1,1 0 1,-1 0 0,1 0 0,-1 0-1,1-1 1,0 0 0,-1 0 0,1-1-1,0 0 1,-1 1 0,1-2 0,-1 1-1,0-1 1,1 0 0,-1 0 0,7-4-1,7-4 7,0-1 0,-1-1 0,19-17 0,-15 10 31,0-2-1,-2-1 1,-1 0-1,0-1 1,-2-1-1,-1-1 1,0-1-1,-2 0 1,-1-1-1,9-28 1,-18 43 96,-8 17-50,-9 22-22,0 8-5,-13 60 0,23-79-39,1 0 1,0 0 0,1 0 0,1 0-1,0 0 1,5 26 0,-5-40-20,0 0 0,0 0 1,1 0-1,-1 0 0,1-1 0,0 1 0,-1 0 1,1 0-1,0-1 0,0 1 0,0-1 0,0 1 0,1-1 1,-1 1-1,0-1 0,0 1 0,1-1 0,-1 0 1,1 0-1,-1 0 0,3 1 0,-2-1-3,1 0 0,0 0 0,0-1 0,-1 1 0,1-1 0,0 0 0,0 0 0,0 0 0,0 0 0,-1 0 0,1 0-1,5-2 1,2-1 2,-1 0 0,1-1 0,-1 0 0,1 0 0,-1-1 0,15-11 0,15-15 46,63-68 0,-84 77-3,-16 18-31,1 0 1,-1 0 0,1 0-1,0 1 1,0-1-1,1 1 1,-1 0 0,1 0-1,-1 0 1,1 1-1,0-1 1,6-2-1,-10 5-9,0 0 0,1 0 0,-1 0 0,0 0 0,0-1 0,0 1 0,1 0-1,-1 0 1,0 0 0,0 0 0,0 0 0,1 0 0,-1 0 0,0 1 0,0-1-1,0 0 1,1 0 0,-1 0 0,0 0 0,0 0 0,0 0 0,1 0 0,-1 0 0,0 0-1,0 0 1,0 1 0,0-1 0,0 0 0,1 0 0,-1 0 0,0 0 0,0 1-1,0-1 1,0 0 0,0 0 0,0 0 0,0 0 0,1 1 0,-1-1 0,0 0 0,0 0-1,0 0 1,0 1 0,0-1 0,0 0 0,0 0 0,0 0 0,0 1 0,0-1-1,-3 13 37,2-9-24,-4 23 53,-2 0 0,-1-1 0,-1 0 0,-16 32 0,22-46 170,14-21-14,-9 8-233,60-55 229,-42 37-89,2 0 1,-1 1-1,33-20 0,-48 35-115,-1 0-10,-1 0 1,1 1-1,0-1 0,-1 1 1,11-2-1,-15 3-6,1 1 0,0 0 0,0 0 0,0 0 0,0 0 0,0 0 0,0 0 0,0 1 0,0-1 0,0 0 0,0 0 0,0 1 0,-1-1 0,1 0 0,0 1 0,0-1 0,0 1 0,0-1 0,-1 1 0,1-1 0,0 1 1,-1 0-1,1-1 0,0 1 0,-1 0 0,1 0 0,-1-1 0,1 1 0,-1 0 0,1 0 0,-1 0 0,0 0 0,1-1 0,-1 1 0,0 0 0,0 0 0,0 0 0,1 1 0,2 18 0,-1-13 0,-1 1 0,1-1 0,5 14 0,-6-18 0,0-1 0,1 1 0,-1-1 0,1 1 0,0-1 0,0 0 0,0 0 0,0 0 0,0 0 0,0 0 0,1 0 0,-1 0 0,1-1 0,2 2 0,0-1 0,-1 0 0,0-1 0,1 0 0,-1 0 0,1 0 0,0-1 0,-1 1 0,1-1 0,0 0 0,-1 0 0,1-1 0,6-1 0,9-2 0,30-12 0,-32 10 0,46-16 0,-2-2 0,0-3 0,-2-3 0,84-55 0,-141 83 0,62-47 0,-56 42 0,-2-1 0,1 1 0,-1-1 0,0 0 0,8-13 0,-9 4 0,-6 17 0,0-1 0,0 1 0,0 0 0,0-1 0,0 1 0,0 0 0,0 0 0,-1-1 0,1 1 0,0 0 0,0 0 0,0-1 0,0 1 0,-1 0 0,1 0 0,0-1 0,0 1 0,0 0 0,-1 0 0,1 0 0,0 0 0,0-1 0,-1 1 0,1 0 0,0 0 0,0 0 0,-1 0 0,1 0 0,0 0 0,0 0 0,-1 0 0,1 0 0,-4 0 0,1 0 0,0 0 0,-1 1 0,1 0 0,0 0 0,-1 0 0,1 0 0,-5 2 0,-13 8 0,0 1 0,0 0 0,1 2 0,-27 23 0,-68 75 0,115-112 0,-18 19 0,-23 32 0,37-45 0,1 0 0,-1-1 0,1 2 0,0-1 0,0 0 0,1 0 0,0 1 0,0-1 0,0 1 0,1 0 0,-1 9 0,2-15 0,0-1 0,0 1 0,0 0 0,0-1 0,0 1 0,0 0 0,0 0 0,0-1 0,0 1 0,0 0 0,0-1 0,0 1 0,0 0 0,1-1 0,-1 1 0,0 0 0,1-1 0,-1 1 0,0 0 0,1-1 0,-1 1 0,1-1 0,-1 1 0,1-1 0,-1 1 0,1-1 0,-1 1 0,1-1 0,-1 1 0,1-1 0,0 0 0,-1 1 0,1-1 0,0 0 0,-1 0 0,1 0 0,0 1 0,-1-1 0,1 0 0,0 0 0,-1 0 0,1 0 0,0 0 0,0 0 0,-1 0 0,1 0 0,0 0 0,-1-1 0,1 1 0,0 0 0,-1 0 0,1-1 0,1 0 0,3-1 0,0 0 0,-1-1 0,1 0 0,0 0 0,6-5 0,5-9 0,-1 0 0,0 0 0,-1-2 0,19-32 0,-10 15 0,-32 82 0,-49 194 0,-8 28 0,42-181 0,4-9 0,-42 100 0,58-168 0,-1-1 0,0 1 0,-1-1 0,-10 13 0,13-18 0,0 0 0,-1 0 0,0-1 0,0 0 0,0 0 0,0 0 0,0 0 0,-1 0 0,1-1 0,-1 0 0,-5 2 0,8-3 0,-1-1 0,1 0 0,0 0 0,0 0 0,0 0 0,0 0 0,0 0 0,-1 0 0,1 0 0,0-1 0,0 0 0,0 1 0,0-1 0,0 0 0,0 0 0,0 0 0,1 0 0,-1 0 0,-2-1 0,-2-3 0,0 0 0,0-1 0,-9-10 0,9 9 0,1 0 0,0 0 0,0 0 0,1-1 0,-1 1 0,2-1 0,-1 0 0,1-1 0,1 1 0,-1 0 0,2-1 0,-1 1 0,1-1 0,0 0 0,1-11 0,8-150 0,-5 141 0,2 1 0,1-1 0,18-52 0,-19 70 109,0 0 0,1 0 0,1 1 0,-1 0 0,1 0 0,1 0 0,11-11 0,-12 15-927,-1 0 0,1 1 0,0-1 0,1 1 0,13-7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9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13768,'0'0'0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8:59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12160,'0'0'1248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9:02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422 968 8240,'0'0'6357,"-11"-3"-5976,-13-4 246,0 1 0,0 1 0,-46-3 0,53 8-321,-1 0 0,1 2 0,-1 0 0,1 2 0,0-1 0,0 2 0,0 0-1,-20 10 1,32-12-238,1 0 0,-1 0-1,1 0 1,0 1 0,0-1-1,1 1 1,-1 0 0,1 0-1,-6 8 1,-21 44 465,25-45-433,2-3-29,0 0 1,1 0-1,0 0 1,1 1-1,0-1 1,0 1-1,0-1 1,1 1-1,1 0 1,-1-1-1,2 1 1,-1-1-1,5 16 1,-1-9 26,0 0 1,1 0-1,0 0 1,1 0-1,1-1 1,13 18-1,-14-23-39,0 1 0,1-1-1,0-1 1,1 1-1,0-1 1,0-1 0,0 0-1,1 0 1,0-1-1,1 0 1,-1-1 0,1 0-1,0 0 1,0-1-1,1-1 1,-1 0 0,1-1-1,0 0 1,-1 0-1,1-1 1,14-1 0,3-2 47,-1 0 0,1-2 1,-1-1-1,51-15 0,104-51 260,-151 55-293,-1-2 0,0-1 0,-2-1-1,0-1 1,45-45 0,-64 57-26,-1-1 0,0 0 0,-1 0 0,0-1-1,0 0 1,-1 0 0,9-22 0,-13 27-24,-1 0 0,0 0 1,0 0-1,-1 0 0,0-1 0,0 1 0,0 0 1,-1-1-1,0 1 0,0-1 0,0 1 1,-1 0-1,0-1 0,-1 1 0,1 0 0,-1 0 1,0 0-1,-4-8 0,4 11-11,0-1-1,0 1 1,0 0 0,0 0-1,-1 0 1,1 0 0,-1 1-1,1-1 1,-1 1 0,0 0-1,0-1 1,0 1 0,-1 0-1,1 1 1,0-1-1,-1 1 1,1-1 0,-1 1-1,1 0 1,-1 0 0,0 1-1,1-1 1,-1 1 0,0 0-1,0 0 1,1 0-1,-1 0 1,0 1 0,1-1-1,-1 1 1,0 0 0,-4 2-1,-1 0 1,0 0 0,1 1 1,0 0-1,0 1 0,0-1 0,0 2 0,1-1 0,0 1 0,0 0 0,0 0 0,1 1 0,-9 11 1,10-10-8,0 0 1,0 1 0,0-1 0,1 1 0,0 0 0,1 0 0,0 0 0,1 1 0,0-1 0,0 1 0,1-1 0,0 1 0,1 0 0,0-1 0,0 1 0,1 0 0,0-1 0,1 1 0,0-1 0,1 1 0,0-1 0,0 0 0,1 0 0,4 9 0,-3-7 7,1-1 0,0 1 0,1-1 0,0 0 0,0 0 0,1-1-1,12 11 1,-16-16-2,2-1 0,-1 1 0,0-1 0,1 0-1,-1 0 1,1-1 0,0 1 0,0-1-1,0 0 1,0-1 0,1 0 0,-1 0-1,0 0 1,0-1 0,1 0 0,7 0-1,-4-1 19,0-1-1,0 0 0,1 0 0,-1-1 0,0-1 0,-1 1 0,1-1 1,17-11-1,2-4 103,36-31 1,-14 10 39,5-5 43,-41 31-111,1 0 1,1 2 0,0 0 0,0 0 0,1 2 0,25-11-1,-43 21-95,0 0 0,1 0-1,-1 0 1,0 0 0,0 0-1,1 0 1,-1 0-1,0 0 1,0 0 0,1 0-1,-1 0 1,0 0-1,0 0 1,1 0 0,-1 0-1,0 0 1,0 0 0,0 0-1,1 0 1,-1 0-1,0 0 1,0 0 0,0 1-1,1-1 1,-1 0-1,0 0 1,0 0 0,0 0-1,1 0 1,-1 1 0,0-1-1,0 0 1,0 0-1,0 0 1,0 1 0,0-1-1,1 0 1,0 13 112,-6 17-67,4-27-24,-5 23 89,-14 35-1,-2 6 142,21-65-234,0 0 1,1 1-1,-1-1 1,1 1-1,0-1 1,0 1-1,0-1 1,0 1-1,0 2 1,0-5-14,0 0 0,0 1 0,1-1 0,-1 0 0,0 1 0,0-1 0,0 0 0,0 1 0,1-1 0,-1 0 0,0 0 0,0 1 0,1-1 0,-1 0 0,0 0 0,0 1 0,1-1 0,-1 0 0,0 0 1,1 0-1,-1 0 0,0 0 0,1 1 0,-1-1 0,0 0 0,1 0 0,-1 0 0,0 0 0,1 0 0,-1 0 0,0 0 0,1 0 0,-1 0 0,0 0 0,1 0 0,5-2 51,-1-1-1,0 1 1,0-1-1,0 0 1,0 0 0,4-4-1,-5 4-96,17-13 159,33-34 0,-41 36-48,0 2 0,0-1 0,1 2 1,1 0-1,0 0 0,31-15 0,-46 26-73,1 0 0,0-1 0,-1 1 0,1 0 0,0 0 0,-1 0-1,1 0 1,0-1 0,0 1 0,-1 0 0,1 0 0,0 0 0,-1 1 0,1-1-1,0 0 1,0 0 0,-1 0 0,1 0 0,0 1 0,-1-1 0,1 0 0,-1 1-1,1-1 1,0 0 0,0 2 0,0-1 11,0 0 0,1 1 0,-1-1 1,0 1-1,-1-1 0,1 1 0,0 0 0,0-1 0,-1 1 0,1 2 1,2 8 86,-1-1 0,0 22 0,-1-19-69,0 12-33,-1-18 0,0-1 0,1 1 0,-1-1 0,2 0 0,-1 1 0,1-1 0,0 0 0,0 0 0,5 11 0,-5-16 0,0-1 0,0 1 0,0 0 0,0-1 0,0 1 0,0-1 0,0 0 0,0 1 0,1-1 0,-1 0 0,0 0 0,1-1 0,-1 1 0,1 0 0,-1-1 0,1 0 0,-1 1 0,1-1 0,-1 0 0,1 0 0,0-1 0,-1 1 0,1 0 0,-1-1 0,3 0 0,7-2 0,0-1 0,-1 1 0,0-2 0,11-5 0,-1-2 0,-1-1 0,0 0 0,-1-2 0,-1 0 0,0-1 0,-1-1 0,-1-1 0,0 0 0,23-38 0,2-12 0,52-117 0,32-119 0,-94 207 0,-4-1 0,24-168 0,-47 246 0,-3 13 0,1 0 0,-1 0 0,0 0 0,0-1 0,-1 1 0,0 0 0,0 0 0,-1 0 0,-1-8 0,2 14 0,0 1 0,-1 0 0,1 0 0,0-1 0,0 1 0,0 0 0,-1-1 0,1 1 0,0 0 0,-1 0 0,1 0 0,0-1 0,0 1 0,-1 0 0,1 0 0,0 0 0,-1 0 0,1-1 0,0 1 0,-1 0 0,1 0 0,0 0 0,-1 0 0,1 0 0,-1 0 0,1 0 0,0 0 0,-1 0 0,1 0 0,0 0 0,-1 0 0,1 1 0,0-1 0,-1 0 0,1 0 0,0 0 0,-1 0 0,1 0 0,0 1 0,-1-1 0,1 0 0,0 0 0,0 1 0,-1-1 0,1 0 0,0 0 0,0 1 0,-1 0 0,-15 16 0,-12 21 0,1 1 0,2 1 0,2 2 0,2 0 0,2 1 0,2 1 0,1 1 0,-11 55 0,11-26 0,2 1 0,4 1 0,0 92 0,10-137 0,1 0 0,2-1 0,12 56 0,-10-67 0,2 0 0,-1-1 0,2 0 0,1 0 0,0 0 0,1-1 0,13 17 0,-20-31 0,0 0 0,0 1 0,0-1 0,0-1 0,0 1 0,0 0 0,1-1 0,-1 1 0,1-1 0,0 0 0,0-1 0,0 1 0,0-1 0,6 2 0,-3-1 0,1-1 0,-1-1 0,0 1 0,1-1 0,-1-1 0,0 0 0,14-2 0,4-4 0,0-1 0,-1-2 0,39-19 0,-60 27 0,15-7 0,-1-1 0,0-1 0,-1-1 0,0-1 0,-1 0 0,22-23 0,-29 28 0,-1-2 0,0 1 0,0-1 0,0 0 0,-2 0 0,1-1 0,-1 1 0,-1-1 0,0 0 0,0-1 0,-1 1 0,2-19 0,-5 25 0,0 0 0,0 0 0,-1 0 0,0 0 0,0 0 0,0 0 0,0 0 0,-1 0 0,0 0 0,-4-6 0,6 9 0,-1 0 0,0 0 0,-1 0 0,1 0 0,0 0 0,-1 0 0,1 1 0,-1-1 0,1 0 0,-1 1 0,0 0 0,1-1 0,-1 1 0,0 0 0,0 0 0,0 0 0,0 0 0,0 0 0,0 0 0,0 0 0,-1 1 0,1-1 0,0 1 0,0 0 0,-3-1 0,-4 3 0,1 0 0,-1 0 0,1 0 0,0 1 0,0 0 0,0 1 0,0-1 0,1 2 0,-1-1 0,-10 9 0,9-5 0,0 0 0,0 0 0,1 1 0,0 1 0,0-1 0,1 1 0,-9 17 0,11-19 0,1 0 0,1 1 0,0 0 0,0-1 0,0 1 0,1 0 0,1 1 0,-1-1 0,1 0 0,1 10 0,0-12 0,1-1 0,0 1 0,0-1 0,1 0 0,-1 0 0,1 0 0,1 0 0,-1 0 0,1 0 0,0 0 0,0-1 0,1 1 0,0-1 0,0 0 0,6 6 0,-6-7 0,1 0 0,-1 0 0,1-1 0,0 0 0,0 0 0,0-1 0,0 1 0,1-1 0,-1 0 0,0 0 0,1-1 0,0 1 0,-1-1 0,1-1 0,0 1 0,-1-1 0,1 0 0,0 0 0,0-1 0,-1 1 0,1-1 0,0-1 0,6-1 0,11-5 0,1-1 0,-1-1 0,42-25 0,-51 27 0,32-19 0,-21 11 0,0 1 0,1 2 0,1 0 0,0 2 0,49-14 0,-74 25 0,1 0 0,-1 0 0,1 0 0,-1 0 0,1 0 0,-1 1 0,1-1 0,-1 1 0,0 0 0,1-1 0,-1 1 0,0 0 0,0 0 0,1 1 0,-1-1 0,0 0 0,0 1 0,0-1 0,0 1 0,3 3 0,3 5 0,0 0 0,13 20 0,-8-11 0,-11-17 0,17 25 0,32 34 0,-44-54 0,1 0 0,-1-1 0,1 1 0,1-1 0,-1-1 0,1 0 0,0 0 0,18 6 0,-18-9 0,1 0 0,0-1 0,0 0 0,0-1 0,0 0 0,-1-1 0,1 0 0,0 0 0,0-1 0,-1 0 0,1-1 0,12-5 0,-20 7 43,-1 1 1,1-1-1,-1 0 1,0 0-1,0 0 1,0 0-1,1 0 1,-1 0-1,0 0 1,0 0-1,0 0 1,-1-1-1,1 1 1,0 0-1,0-1 1,-1 1-1,1-1 1,-1 1-1,1 0 1,-1-1-1,1 1 0,-1-3 1,0 0-758,1 0-1,-2 0 1,1 1 0,0-1 0,-1 0-1,0-4 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5T12:59:02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 16575,'0'0'488,"75"7"8,40-12 200,38 3 8,35-8-32,7-1 8,0-1-32,-41-1 8,-47-1-104,-9-5 8,-1-2-216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4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21 340 8744,'0'0'7060,"-4"-10"-6662,-11-33 7,15 42-382,-1 0-1,1 0 0,0 0 0,0 0 1,0 0-1,0 0 0,0 0 0,0 0 0,0 0 1,0 1-1,0-1 0,1 0 0,-1 0 0,0 0 1,0 0-1,1 0 0,-1 0 0,1 0 0,-1 1 1,1-1-1,-1 0 0,1 0 0,-1 1 0,1-1 1,0 0-1,-1 1 0,1-1 0,0 0 0,1 0 1,3-3 126,9-13 255,-10 11-253,-1 1 1,2 0-1,-1 0 1,0 1 0,1 0-1,0-1 1,0 1-1,0 1 1,11-7-1,17-4 544,-22 7-269,1 2 1,0-1 0,0 2-1,1 0 1,0 0 0,-1 1-1,25-2 1,-35 5-374,-1 0 0,1 0 0,-1 1 0,0-1-1,1 1 1,-1-1 0,0 1 0,1-1 0,-1 1 0,0 0 0,1-1 0,-1 1 0,0 0 0,0 0 0,0 0-1,0 0 1,0 0 0,0 0 0,0 1 0,0-1 0,0 0 0,-1 0 0,1 1 0,-1-1 0,2 2-1,11 41 235,-9-28-141,7 29 186,5 47 0,-11-67-165,1 0-1,12 31 1,-2-8 69,-15-45-203,0 0 0,0 0 0,0 1 0,1-1 0,-1 0 0,1 0 0,0-1 1,-1 1-1,1 0 0,1-1 0,-1 1 0,4 3 0,-4-5-17,-1 0-1,1 0 1,-1-1-1,1 1 1,-1-1-1,1 1 1,-1-1-1,1 0 1,-1 0-1,1 0 1,0 1-1,-1-1 1,1-1-1,-1 1 1,1 0-1,0 0 1,-1-1-1,1 1 1,-1 0-1,1-1 1,-1 0-1,1 1 1,-1-1-1,0 0 1,1 0-1,-1 0 1,0 0-1,2-1 1,10-8 31,-1 0 1,0-1-1,-1 0 0,0-1 1,-1-1-1,-1 1 0,1-2 1,-2 1-1,0-1 1,-1 0-1,0-1 0,-1 0 1,-1 0-1,6-22 0,29-96 232,-22 77-118,-14 47-143,0 0-1,0 1 0,1 0 1,0 0-1,0 0 0,1 0 1,0 1-1,0 0 0,0 0 1,1 0-1,1 1 0,-1 0 1,1 1-1,0 0 0,0 0 1,0 0-1,1 1 0,-1 0 1,1 1-1,0 0 0,0 0 1,0 1-1,1 0 0,-1 1 1,1 0-1,-1 1 0,0-1 1,19 3-1,-15 2 60,0-1 0,0 2 0,0-1-1,-1 2 1,0 0 0,0 0 0,0 1-1,-1 0 1,15 14 0,-24-20 7,-1 1 0,1 0-1,-1-1 1,0 1 0,0 0 0,1 0 0,-1 0-1,0 0 1,-1 0 0,1 1 0,0-1 0,0 4-1,-1-6-19,3 13-1085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5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13768,'0'0'4547,"13"4"-4200,-4-2-268,-3-2-35,-1 1 0,0 1 0,0-1-1,0 1 1,0 0 0,0 0-1,0 0 1,0 1 0,-1-1 0,1 1-1,-1 1 1,0-1 0,0 0-1,0 1 1,5 6 0,4 11 422,0 0 1,-2 2 0,0-1 0,-2 1-1,12 47 1,-10-36 778,25 60 0,-35-93-1135,0 1 0,0 0 0,0 0 0,0-1 0,0 1 0,0 0-1,1-1 1,-1 1 0,0-1 0,1 0 0,-1 1 0,1-1 0,0 0 0,-1 0-1,1 0 1,0 0 0,-1 0 0,4 0 0,-4-1-91,1 1-1,0-1 1,-1 0 0,1-1-1,-1 1 1,1 0 0,0 0-1,-1-1 1,1 1 0,-1-1-1,1 1 1,-1-1 0,1 0-1,-1 1 1,0-1 0,1 0-1,-1 0 1,0 0 0,1 0-1,-1 0 1,0 0 0,2-3-1,8-9-3596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5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617 0 12552,'0'0'3010,"-13"12"-2606,-26 25-128,-147 127 1275,152-138-1239,-264 181 2989,283-199-3031,12-7-133,0 0-1,1 0 0,-1 1 1,0-1-1,1 1 1,-1 0-1,1-1 0,0 1 1,-1 0-1,-2 4 1,10-13-78,0 0 0,1 0 0,0 0 0,0 1 0,11-10 0,-8 8-2220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7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86 10448,'0'0'6473,"-3"17"-5909,0 3-424,-9 41 537,3 1 0,-1 96 1,38 128 1892,-25-265-2356,7 106 2974,-7-135-2530,-2 2-602,1 0-1,-1 0 1,-1-1-1,1 1 1,-1 0-1,0-1 1,-1 1-1,-1-9 0,0-10 37,-1-31 56,1-8 171,-20-118-1,14 145-204,2-1 1,1 1-1,0-42 0,4 59-7,-5-29 0,4 36-42,0 0 1,0 0-1,2 0 1,0 0 0,1-16-1,0 26-50,1 0-1,-1 0 0,0 1 1,1-1-1,-1 0 1,1 1-1,0-1 0,0 1 1,0 0-1,0-1 1,0 1-1,1 0 0,-1 0 1,1 0-1,-1 1 1,5-3-1,48-23 111,-50 26-107,4-3 2,0 2 0,0 0-1,0 0 1,0 0 0,0 1 0,0 0-1,1 1 1,-1 0 0,0 1 0,0 0-1,1 0 1,-1 1 0,11 3 0,12 5 28,-1 2 1,39 20-1,-67-30-42,3 1 7,0 0-1,-1 0 1,0 0-1,1 1 1,-1 0-1,-1 0 1,10 9-1,-12-10-6,0 0 1,0 0-1,0 1 0,0-1 0,0 1 1,-1-1-1,0 1 0,1 0 0,-1-1 0,-1 1 1,1 0-1,0 0 0,-1 0 0,0 4 0,-1 3 9,0 0 0,0 0-1,-1 0 1,0-1-1,-1 1 1,-1-1-1,0 1 1,0-1-1,0 0 1,-2-1-1,1 1 1,-1-1-1,0 0 1,-1 0 0,-15 14-1,-7 4 91,-2-1 1,-66 44-1,63-47-32,-21 11 123,54-34-192,1 0-1,0 0 1,0 0 0,0 0 0,0 1 0,-1-1 0,1 0-1,0 0 1,0 0 0,0 0 0,0 1 0,0-1 0,0 0-1,-1 0 1,1 0 0,0 1 0,0-1 0,0 0 0,0 0-1,0 0 1,0 1 0,0-1 0,0 0 0,0 0 0,0 1-1,0-1 1,0 0 0,0 0 0,0 0 0,0 1 0,0-1-1,1 0 1,-1 0 0,0 0 0,0 1 0,0-1 0,0 0-1,0 0 1,0 0 0,0 1 0,1-1 0,-1 0 0,0 0-1,0 0 1,0 0 0,1 0 0,-1 1 0,0-1 0,0 0-1,0 0 1,1 0 0,-1 0 0,0 0 0,0 0 0,0 0-1,1 0 1,-1 0 0,0 0 0,1 0 0,19 6 17,-14-4 6,58 20-42,109 55 0,-162-72 0,0 1 0,0 0 1,-1 0-1,0 1 0,0 1 1,-1-1-1,0 2 0,0-1 1,9 13-1,-17-20 14,-1 0-1,1 0 1,-1 0 0,0 0-1,0 1 1,1-1-1,-1 0 1,0 0 0,0 0-1,0 0 1,0 0 0,0 0-1,0 0 1,-1 0-1,1 1 1,0-1 0,-1 0-1,1 0 1,0 0-1,-1 0 1,1 0 0,-1 0-1,0 0 1,1 0 0,-1-1-1,0 1 1,1 0-1,-1 0 1,0 0 0,0-1-1,-1 2 1,-4 2 1,1 1-1,0-1 1,-1-1 0,-6 4 0,-26 10 139,0-2 0,-1-2 1,-1-1-1,0-2 0,-69 8 1,105-17-129,-1 0 1,1 0 0,0 0-1,0 1 1,0-1-1,0 1 1,0 0 0,1 0-1,-1 1 1,1-1 0,-1 1-1,1 0 1,-5 5-1,1-1-952,1 1-1,1-1 0,0 1 0,-6 11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28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1 102 9536,'0'0'9501,"10"2"-9041,13 1-259,1-2-1,0-1 1,0-1 0,38-6 0,-8 2 65,64-6 264,242-13 955,-321 23-1236,-1-1 0,1-3 0,39-8 0,-37 7 3,-35 7-207,-1-2 0,0 1-1,0 0 1,0-1 0,0 0 0,1 0-1,-1-1 1,0 1 0,-1-1 0,1 0-1,0-1 1,-1 1 0,1-1-1,-1 0 1,5-3 0,-1 1-771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30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1 157 9848,'0'0'8487,"14"-3"-8257,32-5 65,0 2 1,65-1-1,-59 9-21,92-2 462,-67-5-12,145-30 1,-175 25-498,1 3 0,0 2 0,58 0 0,118-6 529,-113 4-381,94-16 102,16-1-117,163 30 132,-354-6-402,49-6-1,-50 3-64,21 7 80,-50-3-108,0-1 1,0 0-1,0 0 0,1 0 1,-1 1-1,0-1 0,0 0 0,0 0 1,0 1-1,0-1 0,0 0 0,0 0 1,1 1-1,-1-1 0,0 0 0,0 0 1,0 1-1,0-1 0,0 0 1,0 0-1,0 1 0,0-1 0,0 0 1,0 0-1,-1 1 0,1-1 0,0 0 1,0 0-1,0 1 0,0-1 0,0 0 1,0 0-1,0 1 0,-1-1 1,1 0-1,0 0 0,0 0 0,0 1 1,-1-1-1,-7 11-110,4-9-67,0 0-1,0 0 1,-1 0 0,1-1 0,-1 0 0,1 0 0,-8 1 0,5-1-1890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37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0 9440,'0'0'1050,"-2"12"-475,1-7-606,-31 183 4669,-58 166-708,85-329-3642,1 1 0,1 0 0,0 52 0,16 76 631,-2 55 288,-4-35-50,-3-138-780,1 0 0,18 62 1,-20-87-320,5 14 198,0 1-1,19 37 1,-17-45-126,-2-2 35,1 0 0,1 0-1,17 21 1,27 34 264,-31-38-227,28 30-1,54 37 215,-7-7-55,-82-78-230,-1 1-1,-1 1 1,0 0-1,-2 0 1,0 1-1,13 25 1,-21-32 53,1 0-1,1-1 1,0 0 0,0 0 0,13 14-1,-19-23-240,1-1 0,-1 0 0,0 0-1,1 0 1,-1 1 0,1-1-1,-1 0 1,1 0 0,-1 0 0,1 0-1,0 0 1,-1 0 0,1 0-1,-1 0 1,1 0 0,-1 0 0,1 0-1,-1 0 1,1 0 0,-1-1-1,1 1 1,-1 0 0,0 0 0,1 0-1,-1-1 1,1 1 0,-1 0 0,1-1-1,-1 1 1,0 0 0,1-1-1,-1 1 1,0-1 0,1 1 0,-1-1-1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38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9648,'0'0'5776,"10"13"-5367,152 246 1088,-154-245-1420,142 265 1248,-110-195-660,42 124 0,-10 47 413,-60-193-762,-1 1 0,1 74 1,-11 94 559,-5-186-628,-1-1 1,-2 0 0,-15 52-1,4-35 263,-42 90-1,44-118-235,-1-1 0,-2-1 0,-1 0 0,-29 33 0,42-57-98,1 0-1,-1-1 1,0 0 0,-11 8-1,15-12-371,0 0 0,0 0-1,0-1 1,0 1-1,0-1 1,0 0 0,0 0-1,0 0 1,-1 0 0,1-1-1,0 1 1,0-1 0,-1 0-1,1 0 1,-5-1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4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1271 8936,'0'0'5937,"11"2"-5466,-2 0-352,-3-1-43,-1 0 0,1 0 1,-1-1-1,1 1 0,0-1 1,-1-1-1,1 1 0,0-1 0,-1 0 1,1 0-1,8-3 0,0-2 158,-1-1 0,-1 0 1,1 0-1,-1-2 0,0 1 0,-1-2 0,0 1 0,0-1 0,15-20 0,-10 9 137,0 0 0,-2-2 0,0 1 0,15-37 0,-4 3 317,-10 26-68,-2 0-1,-1-1 1,7-33 0,-18 53 353,-8 19-511,-8 21-161,14-29-275,-13 31 187,0 0 0,2 1 0,-9 38 0,17-51-105,0 1 1,1-1 0,1 1-1,1-1 1,1 1 0,4 38-1,-3-53-74,0 0 0,0 0 0,0 0 0,1 0 0,-1 0 0,1 0 0,1-1 0,-1 1 0,1-1 0,-1 1 0,1-1 0,0 0 0,1 0 0,-1-1 0,1 1 0,0-1 0,-1 1 0,2-1 0,-1 0 0,0-1 0,0 1 0,1-1 1,0 0-1,-1 0 0,1 0 0,0 0 0,0-1 0,0 0 0,0 0 0,0-1 0,0 1 0,0-1 0,0 0 0,0 0 0,1-1 0,-1 1 0,0-1 0,0 0 0,0-1 0,9-3 0,-3-1 30,0 0-1,-1-1 1,0-1 0,0 1 0,0-2-1,16-17 1,43-65 287,-16 21-10,-43 54-214,-8 13-81,0-1 0,1 1-1,-1 0 1,1 0 0,-1 0 0,5-4 0,-7 7-40,1 0-1,-1 0 1,0 0-1,1 0 1,-1 0-1,0 0 1,1 0-1,-1 0 1,0 0-1,1 0 1,-1 1-1,0-1 1,1 0-1,-1 0 1,0 0-1,1 0 1,-1 0-1,0 1 1,1-1-1,-1 0 1,0 0-1,0 1 1,1-1-1,-1 0 1,0 0-1,0 1 1,1-1-1,-1 0 1,0 1-1,0-1 1,0 0-1,0 1 1,1-1-1,-1 0 1,0 1-1,0-1 1,0 0-1,0 1 1,0-1-1,0 0 1,0 1-1,0-1 1,0 0-1,0 1 1,2 19 117,-5 42 281,-10 70 0,11-121-391,1-10 39,1 1-1,0 0 1,-1-1-1,1 1 1,0 0 0,0 0-1,0-1 1,0 1 0,0 0-1,1 3 1,6-3 276,9-9-150,21-18-93,-2 0 0,40-39 0,-37 31-14,60-42 0,-79 61-71,-12 10 0,-1-1 0,0 1 0,1 0 0,0 0 0,14-5 0,-21 9 0,1 0 0,-1 0 0,1 0 0,-1 0 0,1 1 0,-1-1 0,0 0 0,1 0 0,-1 0 0,1 1 0,-1-1 0,0 0 0,1 0 0,-1 1 0,0-1 0,1 0 0,-1 1 0,0-1 0,0 0 0,1 1 0,-1-1 0,0 0 0,0 1 0,1-1 0,-1 1 0,0-1 0,0 1 0,0-1 0,0 0 0,0 1 0,0-1 0,0 1 0,0-1 0,0 1 0,0-1 0,0 1 0,0-1 0,0 0 0,0 1 0,-1 26 0,1-22 0,-1 17 0,-1 48 0,2-65 0,1 0 0,-1 0 0,1 0 0,0-1 0,1 1 0,-1 0 0,1 0 0,0 0 0,0-1 0,0 1 0,4 4 0,-4-7 0,-1 0 0,1-1 0,0 1 0,0-1 0,1 0 0,-1 1 0,0-1 0,0 0 0,1 0 0,-1 0 0,0-1 0,1 1 0,-1 0 0,1-1 0,-1 0 0,1 0 0,-1 1 0,1-1 0,-1-1 0,1 1 0,-1 0 0,1-1 0,3 0 0,6-2 0,0-1 0,0 0 0,15-7 0,37-22 0,94-63 0,-35 19 0,-109 69 0,-1-1 0,0 0 0,-1-1 0,14-14 0,-23 20 0,-9 5 0,-9 4 0,-12 10 0,0 1 0,0 1 0,2 1 0,0 1 0,1 1 0,-31 36 0,43-41 0,0 1 0,2 0 0,0 1 0,1 0 0,-13 34 0,20-48 0,1-1 0,0 1 0,1 0 0,-1 0 0,0 0 0,1 0 0,-1-1 0,1 1 0,0 0 0,0 0 0,1 5 0,-1-6 0,1-1 0,-1 0 0,1 0 0,0 0 0,-1 0 0,1 0 0,0 0 0,0 0 0,0 0 0,0-1 0,-1 1 0,1 0 0,0 0 0,0-1 0,0 1 0,1 0 0,-1-1 0,0 1 0,0-1 0,0 0 0,0 1 0,0-1 0,1 0 0,-1 0 0,0 1 0,0-1 0,1 0 0,-1 0 0,0-1 0,0 1 0,2 0 0,6-1 0,0-1 0,0 0 0,0 0 0,0-1 0,-1 0 0,1 0 0,15-10 0,-6 3 0,0-2 0,23-19 0,-8 2 0,-2-1 0,-1-2 0,42-59 0,61-120 0,-98 141 0,-3 0 0,-3-3 0,-4 0 0,20-90 0,-30 104 0,-3 0 0,8-101 0,-19 156 0,-3-30 0,2 34 0,0-1 0,0 1 0,0 0 0,0-1 0,0 1 0,0-1 0,0 1 0,-1-1 0,1 1 0,0 0 0,0-1 0,0 1 0,-1-1 0,1 1 0,0 0 0,-1-1 0,1 1 0,0 0 0,0-1 0,-1 1 0,1 0 0,-1 0 0,1-1 0,0 1 0,-1 0 0,1 0 0,-1 0 0,1 0 0,0-1 0,-1 1 0,1 0 0,-1 0 0,1 0 0,-1 0 0,1 0 0,-1 0 0,1 0 0,0 0 0,-1 0 0,1 0 0,-1 0 0,1 1 0,-1-1 0,1 0 0,0 0 0,-1 0 0,1 0 0,-1 1 0,1-1 0,0 0 0,-1 0 0,1 1 0,0-1 0,-1 0 0,1 1 0,0-1 0,0 0 0,-1 1 0,1-1 0,0 1 0,-8 6 0,1 1 0,1-1 0,-1 1 0,2 1 0,-1-1 0,-5 11 0,-25 61 0,29-64 0,-15 35-29,2 2 0,3 1 0,2 0 0,2 1 0,2 0 0,-5 101 0,18 4 49,0-132 15,2 0 0,0 0 0,14 44 0,-11-49-29,1 0-1,1-1 1,1 0 0,1-1-1,14 23 1,-21-39-6,0 1 0,1-1 1,0 1-1,-1-2 1,2 1-1,-1 0 1,0-1-1,1 0 0,0 0 1,0-1-1,0 1 1,0-1-1,1-1 0,-1 1 1,1-1-1,0 0 1,0 0-1,0-1 0,-1 0 1,1-1-1,0 1 1,7-1-1,1-2 0,-1 0 0,0-1 0,0 0 0,0-1 0,0 0 0,-1-1 0,0-1 0,0 0 0,0-1 0,-1 0 0,17-13 0,-16 9 0,0 1 0,-1-1 0,0-1 0,-1 0 0,0-1 0,-1 0 0,-1-1 0,0 0 0,11-24 0,-18 34 0,0 0 0,-1 0 0,1 0 0,-1-1 0,0 1 0,-1 0 0,1-1 0,-1 1 0,0-1 0,0 1 0,0-1 0,-1-5 0,0 8 0,1 1 0,-1-1 0,0 1 0,1-1 0,-1 1 0,0-1 0,0 1 0,0 0 0,0-1 0,0 1 0,0 0 0,0 0 0,0 0 0,-1 0 0,1 0 0,0 0 0,-1 0 0,1 0 0,-1 0 0,1 1 0,-1-1 0,1 0 0,-1 1 0,1 0 0,-1-1 0,0 1 0,1 0 0,-1 0 0,0 0 0,1 0 0,-1 0 0,0 0 0,1 0 0,-1 0 0,-2 2 0,-2-1 0,1 1 0,-1 0 0,0 0 0,1 0 0,0 1 0,-1 0 0,1 0 0,0 0 0,1 0 0,-1 1 0,0 0 0,1 0 0,0 0 0,0 1 0,0 0 0,1-1 0,-4 7 0,-2 3 0,1 1 0,1 0 0,0 0 0,-8 31 0,12-39 0,2 1 0,-1-1 0,1 1 0,0 0 0,0-1 0,1 1 0,0 0 0,1-1 0,1 12 0,-1-15 0,0-1 0,0 1 0,1 0 0,0 0 0,-1-1 0,1 1 0,0-1 0,1 0 0,-1 0 0,1 0 0,-1 0 0,1 0 0,0 0 0,0 0 0,0-1 0,0 0 0,1 1 0,-1-1 0,7 2 0,-2-1 0,0 0 0,1 0 0,0-1 0,-1-1 0,1 1 0,0-2 0,0 1 0,0-1 0,-1 0 0,1-1 0,0 0 0,0 0 0,-1-1 0,1 0 0,-1-1 0,10-4 0,15-6 0,-1-3 0,48-30 0,-72 41 0,30-19 0,-22 12 0,1 2 0,-1 0 0,1 1 0,1 0 0,33-10 0,-50 18 0,0 1 0,0 0 0,-1 0 0,1 0 0,0 0 0,-1 0 0,1 0 0,0 0 0,0 0 0,-1 0 0,1 0 0,0 0 0,0 0 0,-1 1 0,1-1 0,0 0 0,-1 0 0,1 1 0,0-1 0,-1 0 0,1 1 0,-1-1 0,1 1 0,0-1 0,-1 1 0,1-1 0,-1 1 0,1 0 0,0 1 0,0 0 0,0 0 0,0 0 0,-1 0 0,1 0 0,-1 1 0,0-1 0,1 0 0,-1 0 0,0 2 0,-1 9 0,0 0 0,-4 20 0,4-28 0,-87 365 0,12-61 0,74-301 0,4-19 0,2-8 0,20-90 0,55-154 0,66-99 0,-134 337 0,1-4 0,1 0 0,2 1 0,28-42 0,-41 68 0,-1 0 0,1 0 0,0 0 0,-1 1 0,1-1 0,0 0 0,0 1 0,0-1 0,0 1 0,0 0 0,1 0 0,2-2 0,-3 3 0,-1 0 0,0 0 0,0 0 0,0 0 0,0 0 0,0 0 0,0 0 0,0 0 0,0 1 0,0-1 0,0 0 0,1 1 0,-1-1 0,0 1 0,-1-1 0,1 1 0,0-1 0,0 1 0,0 0 0,0-1 0,0 1 0,0 0 0,-1 0 0,1 0 0,0 0 0,-1 0 0,1 0 0,-1-1 0,1 3 0,3 3 0,-2 0 0,1 0 0,-1 1 0,1-1 0,-2 1 0,1-1 0,-1 1 0,0 0 0,0-1 0,-1 10 0,-1 9 0,-6 37 0,5-49 0,2-9 0,-1 1 0,-1-1 0,1 0 0,0 0 0,-1 0 0,0 0 0,0 0 0,0 0 0,-1 0 0,1 0 0,-1-1 0,0 0 0,0 1 0,0-1 0,0 0 0,-1 0 0,1-1 0,-1 1 0,0-1 0,0 1 0,0-1 0,0-1 0,0 1 0,0 0 0,0-1 0,0 0 0,-1 0 0,1 0 0,-1-1 0,1 1 0,0-1 0,-1 0 0,-6-1 0,-8-5 0,16 2 0,14-1 0,89-17 0,143-39 0,-186 42-58,91-45 0,-126 52 40,-1 0 1,0-1-1,-1-1 0,-1-1 0,0-1 1,32-35-1,-27 18-7,-22 31 24,-1 1 0,0 0 0,-1-1 0,1 0 0,0 1 0,0-1 1,-1 0-1,1 1 0,-1-1 0,1 0 0,-1 1 0,0-1 0,0 0 0,1 0 0,-1 0 0,0 1 0,-1-1 0,1-3 0,-1 5 1,1-1 0,0 1-1,-1 0 1,1 0 0,0-1 0,-1 1-1,1 0 1,0 0 0,-1 0-1,1-1 1,0 1 0,-1 0-1,1 0 1,-1 0 0,1 0 0,0 0-1,-1 0 1,1 0 0,-1 0-1,1 0 1,0 0 0,-1 0 0,1 0-1,-1 0 1,1 0 0,0 0-1,-1 0 1,1 1 0,-1-1-1,1 0 1,0 0 0,-1 0 0,1 1-1,-16 8 19,15-8-15,-16 11 24,1 0 0,0 1-1,1 1 1,1 0 0,0 1 0,1 1 0,0 0-1,1 1 1,-16 30 0,25-39-27,1 0 1,-1-1-1,1 1 0,0 0 1,1 0-1,0 1 1,0-1-1,1 0 0,0 0 1,0 0-1,1 1 0,0-1 1,3 11-1,-3-16 0,0 0 0,0 0 0,0 0 0,0 0 0,0 0 0,1 0 0,0 0 0,-1 0 0,1-1 0,0 1 0,1-1 0,-1 1 0,0-1 0,1 0 0,-1 0 0,1 0 0,-1 0 0,1 0-1,0-1 1,0 1 0,0-1 0,0 1 0,0-1 0,0 0 0,0-1 0,1 1 0,-1 0 0,0-1 0,0 0 0,1 0 0,-1 0 0,0 0 0,1 0 0,-1-1 0,5 0 0,16-6 0,0-1 0,-1 0 0,0-2 0,-1-1 0,41-25 0,-36 20 0,0 0 0,1 3 0,36-14 0,-63 27 0,0-1 0,1 1 0,-1-1 0,1 1 0,-1 0 0,1-1 0,-1 1 0,1 0 0,-1 0 0,1 0 0,-1 0 0,1 0 0,-1 0 0,1 1 0,-1-1 0,0 0 0,1 1 0,-1-1 0,1 1 0,-1 0 0,0-1 0,1 1 0,1 1 0,-2 0 0,0-1 0,0 1 0,0-1 0,-1 1 0,1-1 0,-1 1 0,1-1 0,-1 1 0,1 0 0,-1-1 0,0 1 0,0 0 0,0-1 0,0 1 0,0 0 0,0-1 0,0 1 0,0 0 0,-1-1 0,0 3 0,0 0 0,0-1 0,0 0 0,1 0 0,-1 0 0,1 0 0,-1 0 0,1 6 0,0-8 0,0-1 0,1 1 0,-1-1 0,0 0 0,0 1 0,0-1 0,0 0 0,0 1 0,1-1 0,-1 0 0,0 1 0,0-1 0,0 0 0,1 0 0,-1 1 0,0-1 0,1 0 0,-1 0 0,0 1 0,0-1 0,1 0 0,-1 0 0,0 0 0,1 0 0,0 1 0,15-5 0,16-12 0,20-8 0,-48 22 0,0 1 0,1 0 0,-1 0 0,0 0 0,0 0 0,0 1 0,0 0 0,1 0 0,-1 0 0,8 1 0,-9 0 0,-1 0 0,1 0 0,-1 0 0,0 0 0,1 0 0,-1 0 0,0 0 0,0 1 0,0-1 0,0 1 0,0 0 0,0 0 0,0-1 0,0 1 0,-1 0 0,1 1 0,1 2 0,1 4 0,0 0 0,0 0 0,3 14 0,-5-17 0,-1 0 0,1 0 0,0 0 0,1 0 0,0 0 0,0 0 0,0-1 0,0 1 0,7 7 0,-6-10 0,0-1 0,0 1 0,0-1 0,0 1 0,0-1 0,1 0 0,-1-1 0,1 1 0,-1-1 0,1 0 0,-1 0 0,1 0 0,0-1 0,-1 0 0,1 0 0,0 0 0,-1 0 0,1-1 0,7-1 0,8-3 0,0-1 0,0 0 0,19-10 0,-33 14 0,51-23 0,-2-3 0,-1-1 0,-1-3 0,-2-3 0,54-47 0,-94 73 0,0-1 0,-1-1 0,0 1 0,15-24 0,-25 34 0,0-1 0,1 1 0,-1 0 0,0 0 0,0-1 0,0 1 0,1 0 0,-1 0 0,0-1 0,0 1 0,0 0 0,0 0 0,0-1 0,0 1 0,0 0 0,1-1 0,-1 1 0,0 0 0,0-1 0,0 1 0,0 0 0,0 0 0,0-1 0,0 1 0,-1 0 0,1-1 0,0 1 0,0 0 0,0-1 0,0 1 0,0 0 0,0 0 0,-1-1 0,-9 2 0,-15 9 0,6 1 0,1 1 0,0 0 0,0 2 0,1 0 0,1 1 0,1 0 0,0 1 0,0 1 0,-21 36 0,31-46 0,2 1 0,-1 0 0,1 0 0,-4 13 0,7-19 0,-1-1 0,1 1 0,-1-1 0,1 1 0,0-1 0,-1 0 0,1 1 0,0-1 0,0 1 0,0-1 0,0 1 0,1-1 0,-1 1 0,0-1 0,1 1 0,-1-1 0,1 1 0,-1-1 0,1 0 0,-1 1 0,1-1 0,0 0 0,0 0 0,0 1 0,0-1 0,0 0 0,0 0 0,0 0 0,0 0 0,0 0 0,0 0 0,1-1 0,-1 1 0,2 0 0,-1 0 0,0-1 0,1 1 0,-1-1 0,1 0 0,-1 0 0,1-1 0,-1 1 0,1 0 0,-1-1 0,1 0 0,-1 1 0,0-1 0,1 0 0,-1 0 0,4-2 0,32-23 0,-36 25 0,32-27 0,0-2 0,-2-1 0,32-39 0,71-116 0,-93 117 0,-3-2 0,-3-2 0,-3 0 0,-4-3 0,27-106 0,-53 174 0,-1-1 0,-1 1 0,0 0 0,0 0 0,0-17 0,-1 25 0,0 0 0,0 0 0,0 0 0,0 0 0,0 1 0,0-1 0,0 0 0,0 0 0,0 0 0,0 0 0,0 0 0,0 0 0,0 0 0,0 0 0,0 0 0,0 1 0,-1-1 0,1 0 0,0 0 0,0 0 0,0 0 0,0 0 0,0 0 0,0 0 0,0 0 0,0 0 0,0 0 0,0 0 0,0 0 0,-1 0 0,1 0 0,0 0 0,0 0 0,0 0 0,0 0 0,0 0 0,0 0 0,0 0 0,0 0 0,-1 0 0,1 0 0,0 0 0,0 0 0,0 0 0,0 0 0,0 0 0,0 0 0,0 0 0,0 0 0,0 0 0,0 0 0,-1 0 0,1 0 0,0 0 0,0 0 0,0 0 0,0 0 0,0 0 0,0 0 0,0-1 0,0 1 0,0 0 0,0 0 0,0 0 0,0 0 0,0 0 0,0 0 0,-14 13 0,1 2 0,0-1 0,2 2 0,0 0 0,-13 24 0,-38 92 0,-21 105 0,71-191 0,3 1 0,1 0 0,-2 62 0,9-86 0,1 0 0,2 1 0,4 22 0,-5-39 0,0 0 0,1 0 0,-1-1 0,2 1 0,-1-1 0,1 1 0,0-1 0,0 0 0,1 0 0,0 0 0,0-1 0,0 1 0,0-1 0,9 8 0,-9-11 0,-1 0 0,1 0 0,-1-1 0,1 1 0,-1-1 0,1 0 0,0 0 0,0 0 0,-1-1 0,1 1 0,0-1 0,0 0 0,0 0 0,0 0 0,0 0 0,0-1 0,6-1 0,5-2 0,0-1 0,28-13 0,-19 6 0,0-1 0,-1-1 0,0-1 0,31-28 0,-11 3 0,40-47 0,-65 67 0,-1-1 0,27-43 0,-43 63 0,0-1 0,0 1 0,0-1 0,-1 1 0,1-1 0,-1 1 0,1-1 0,-1 0 0,0 1 0,1-1 0,-1-2 0,0 3 0,0 1 0,-1-1 0,1 1 0,0-1 0,0 0 0,0 1 0,0-1 0,-1 0 0,1 1 0,0-1 0,-1 1 0,1-1 0,0 1 0,-1-1 0,1 1 0,-1-1 0,1 1 0,-1-1 0,1 1 0,-2-1 0,0 0 0,1 1 0,-1-1 0,0 0 0,-1 1 0,1 0 0,0-1 0,0 1 0,0 0 0,0 0 0,0 0 0,0 1 0,0-1 0,0 0 0,0 1 0,0-1 0,-3 2 0,-8 3 0,1 1 0,-1 0 0,1 0 0,0 1 0,1 1 0,-1 0 0,2 1 0,-14 12 0,11-7 0,1 0 0,0 0 0,1 2 0,0-1 0,-14 29 0,21-36 0,1 1 0,0 0 0,0 1 0,0-1 0,1 0 0,1 1 0,0-1 0,0 1 0,1 11 0,0-18 0,0 1 0,0-1 0,0 1 0,1-1 0,0 0 0,0 1 0,0-1 0,0 0 0,0 0 0,0 0 0,1 0 0,0 0 0,-1 0 0,1 0 0,0 0 0,1-1 0,-1 1 0,0-1 0,1 0 0,-1 1 0,1-1 0,0 0 0,0 0 0,0-1 0,0 1 0,0-1 0,0 1 0,6 0 0,-2 0 0,1-1 0,0 0 0,0-1 0,0 0 0,0 0 0,0-1 0,-1 0 0,1 0 0,0-1 0,0 0 0,7-3 0,14-6 0,40-21 0,-35 15 0,132-75 0,-105 55 0,72-31 0,-131 67 0,0 0 0,-1 1 0,1-1 0,0 1 0,-1-1 0,1 1 0,0-1 0,0 1 0,0 0 0,-1 0 0,1 0 0,2 0 0,-3 1 0,-1-1 0,1 0 0,0 0 0,-1 1 0,1-1 0,0 0 0,-1 1 0,1-1 0,0 1 0,-1-1 0,1 1 0,-1-1 0,1 1 0,-1-1 0,1 1 0,-1-1 0,0 1 0,1 0 0,-1-1 0,1 2 0,0 2 0,0 0 0,-1 0 0,1 0 0,-1 0 0,0 0 0,0-1 0,-1 1 0,1 0 0,-2 5 0,-6 29 0,-19 54 0,12-44 0,13-43 0,-4 18 0,6-23 0,0 0 0,0 1 0,0-1 0,0 0 0,0 0 0,0 1 0,0-1 0,0 0 0,0 1 0,0-1 0,0 0 0,0 1 0,0-1 0,0 0 0,0 1 0,0-1 0,1 0 0,-1 0 0,0 1 0,0-1 0,0 0 0,0 0 0,1 1 0,-1-1 0,0 0 0,0 0 0,0 1 0,1-1 0,-1 0 0,0 0 0,1 0 0,-1 0 0,0 1 0,0-1 0,1 0 0,-1 0 0,0 0 0,1 0 0,-1 0 0,0 0 0,1 0 0,-1 0 0,0 0 0,0 0 0,1 0 0,-1 0 0,0 0 0,1 0 0,-1 0 0,0 0 0,1 0 0,-1 0 0,0-1 0,0 1 0,1 0 0,-1 0 0,0 0 0,1 0 0,-1-1 0,12-5 0,0 0 0,-1-1 0,1 0 0,10-10 0,23-14 0,-4 4 0,-27 17 0,-1 1 0,1 1 0,1 0 0,0 1 0,19-7 0,-33 14 0,1-1 0,-1 1 0,1 0 0,-1-1 0,1 1 0,-1 0 0,1 0 0,-1 0 0,1 0 0,-1 1 0,1-1 0,-1 0 0,1 1 0,-1-1 0,1 1 0,-1-1 0,1 1 0,-1 0 0,0 0 0,1-1 0,-1 1 0,0 0 0,0 0 0,0 0 0,1 0 0,-1 1 0,0-1 0,-1 0 0,1 0 0,0 1 0,0-1 0,0 0 0,-1 1 0,1-1 0,-1 1 0,1-1 0,0 2 0,2 8 0,-1 1 0,0-1 0,0 0 0,0 14 0,-1-4 0,0-14 0,0-1 0,0 0 0,1 0 0,-1 0 0,4 8 0,-4-12 0,1 0 0,-1 0 0,0 0 0,0 0 0,1 0 0,-1-1 0,1 1 0,-1 0 0,1-1 0,0 0 0,0 1 0,0-1 0,-1 0 0,1 0 0,0 0 0,1 0 0,-1 0 0,4 1 0,2-1 0,0 0 0,0 0 0,0-1 0,0 0 0,0 0 0,0-1 0,0 0 0,0-1 0,13-3 0,-7 1 0,-1-1 0,1-1 0,-1 0 0,19-11 0,3-7 0,-1-2 0,-2-1 0,-1-1 0,32-38 0,96-140 0,-107 126 0,-4-2 0,-4-2 0,-3-2 0,53-162 0,-89 231 0,-2 12 0,-1 0 0,0 0 0,-1 0 0,1-1 0,-1 1 0,0-1 0,-1 1 0,1-1 0,-1 1 0,-1-8 0,1 13 0,0 0 0,0-1 0,0 1 0,0 0 0,0-1 0,0 1 0,0 0 0,0-1 0,-1 1 0,1 0 0,0-1 0,0 1 0,0 0 0,-1 0 0,1-1 0,0 1 0,0 0 0,-1 0 0,1 0 0,0-1 0,-1 1 0,1 0 0,0 0 0,0 0 0,-1 0 0,1-1 0,0 1 0,-1 0 0,1 0 0,0 0 0,-1 0 0,1 0 0,-1 0 0,-12 6 0,-12 16 0,-8 23 0,3 1 0,1 2 0,3 0 0,-38 99 0,43-93 0,3 2 0,3 1 0,1 0 0,-5 61 0,17-91 0,0 0 0,2 0 0,0 0 0,2 0 0,1 0 0,2 0 0,0 0 0,2-1 0,0 0 0,22 46 0,-26-66 0,0 0 0,1 0 0,0-1 0,0 0 0,0 1 0,1-2 0,0 1 0,0 0 0,0-1 0,0 0 0,1 0 0,-1-1 0,1 1 0,0-1 0,0-1 0,1 1 0,-1-1 0,0 0 0,1 0 0,12 1 0,-10-2 0,1 0 0,-1-1 0,1-1 0,-1 1 0,1-1 0,-1-1 0,0 0 0,1 0 0,-1-1 0,0 0 0,-1 0 0,1-1 0,0-1 0,8-5 0,-1-4 876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39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9040,'0'0'12526,"19"-3"-12099,270-32 1123,-131 37-787,-28 1-198,109 3 886,-192-3-914,8 0 472,-41-2-624,-5-1 313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40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12360,'0'0'8053,"10"-9"-7651,34-27-3,-42 34-362,1 1 0,0-1-1,-1 1 1,1 0 0,0 0 0,0 0-1,0 0 1,0 1 0,0-1 0,0 1-1,0-1 1,0 1 0,0 0 0,0 0-1,0 1 1,4 0 0,9 0 109,432-11 1799,-218 1-965,-138 4-216,-67 4-176,-14 2-3496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44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 9144,'0'0'14106,"10"-6"-13779,1-1-228,-6 4-48,1-1-1,-1 1 1,1 0 0,0 0 0,0 0 0,0 1 0,0 0 0,0 0 0,13-1 0,140-3 990,-26 3-256,-115 1-669,1 0 100,1 1 1,-1 0-1,1 2 0,29 3 0,-23-1 429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45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388 4 10448,'0'0'5905,"-11"-1"-5352,-2 0-329,0 0 0,-1 1 0,1 0 0,0 1 0,0 1-1,0 0 1,0 1 0,0 0 0,0 1 0,-16 7 0,13-2 81,-15 6 585,-34 24 1,57-34-718,0 1 1,1 0-1,0 0 1,0 0-1,1 1 1,0 0-1,0 0 1,0 1-1,-6 12 1,8-12-60,-2 4 176,1 0 0,-8 24 1,12-33-245,0 0 1,1 0 0,-1 0 0,1 0 0,-1 0-1,1 0 1,0 0 0,0 0 0,1 0-1,-1 0 1,1 0 0,-1 0 0,1 0-1,0-1 1,0 1 0,0 0 0,1 0-1,2 4 1,0-2-5,0 1-1,0-1 0,1 0 1,0 0-1,0-1 0,0 1 1,1-1-1,-1-1 0,1 1 1,0-1-1,0 0 0,0 0 1,1 0-1,-1-1 0,1 0 1,-1 0-1,1-1 0,0 0 1,0 0-1,0 0 0,-1-1 1,1 0-1,0-1 0,0 1 1,0-1-1,-1-1 0,1 1 1,0-1-1,-1 0 0,11-6 1,-4 2-6,-1 0 1,0-1 0,-1-1 0,0 0 0,0 0 0,0-1 0,-1-1 0,-1 0 0,11-14 0,-6 5 23,0-1 1,-2 0-1,0-1 1,13-34 0,-24 53-49,0 0 1,0 0-1,0 0 1,0 0-1,-1 0 1,1 0-1,-1-1 1,0 1-1,1 0 1,-1 0-1,0 0 1,0-1-1,-1 1 1,1 0-1,0 0 1,-1 0-1,1-1 1,-1 1-1,0 0 1,-1-3-1,-3-14 114,5 17-110,0 0 1,0 1-1,0-1 0,0 1 0,-1-1 0,1 0 0,-1 1 0,1-1 0,-1 1 0,0-1 1,1 1-1,-1 0 0,0-1 0,0 1 0,-2-2 0,0 3 621,0 8-369,1 21-237,1-13 50,-13 250 338,-2 28 154,5-34 329,20-167 124,-5-77-502,-4-16-514,0 0 1,0 0-1,1 0 0,-1 0 0,0 0 0,0 0 1,0 0-1,0 0 0,0 0 0,1 0 0,-1 0 1,0 0-1,0 0 0,0 0 0,0 0 0,1 0 1,-1 0-1,0 0 0,0 0 0,0 0 0,0 0 1,1 0-1,-1 0 0,0-1 0,0 1 0,0 0 1,0 0-1,0 0 0,0 0 0,0 0 0,1 0 1,-1-1-1,0 1 0,0 0 0,0 0 0,0 0 1,0 0-1,0 0 0,0-1 0,0 1 0,0 0 1,0 0-1,0-1 0,2-3 1,-1 0-1,1-1 1,-1 0-1,0 1 1,0-7-1,1-22-4184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46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0 10152,'0'0'7809,"-6"11"-7369,-37 50 153,13-22 119,-32 59 0,37-45-237,3 0 0,1 2 0,3 0 0,3 1-1,-10 70 1,13-54 106,4 0 0,2 0-1,7 107 1,36 195 911,-25-299-1010,3-1 0,48 142 0,-55-198-366,-1 0 0,2-1-1,1 0 1,0 0-1,1-1 1,0 0-1,2-1 1,0-1-1,0 0 1,1 0 0,22 15-1,-33-27-21,1 1-1,-1-1 1,1 0-1,0 0 1,-1-1 0,1 1-1,0-1 1,0 0-1,0 0 1,5 1-1,-8-2-103,0-1 0,0 1 0,0-1 0,-1 0 0,1 1 0,0-1 0,0 0 0,0 1 0,-1-1 0,1 0 0,0 0 0,-1 0 0,1 0 0,-1 0 0,1 1 0,-1-1 0,1 0 0,0-2 0,2-6-3647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0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360 2 9040,'0'0'7198,"-14"0"-6775,2-1-323,0 1 0,0 0 1,-1 1-1,1 0 1,0 0 0,-1 1-1,-13 5 1,12-2 37,0 0 0,0 0 0,0 2 0,0 0 0,1 0 0,0 1 0,1 1 0,0 0 0,0 1 0,1 0 0,0 1 0,1 0 0,-15 21 0,18-22-28,1 0 0,0 0 1,1 0-1,1 1 1,-1 0-1,2 0 0,-4 12 1,7-18-60,-1 0 1,1-1 0,-1 1 0,1 0 0,0-1 0,1 1 0,-1-1-1,1 1 1,0 0 0,0-1 0,1 1 0,-1-1 0,1 0 0,0 1 0,0-1-1,0 0 1,1 0 0,-1 0 0,1-1 0,5 6 0,-4-4-8,0-1 0,1 0 1,0-1-1,-1 1 1,1-1-1,1 0 0,-1 0 1,0 0-1,1-1 1,-1 0-1,1 0 0,0 0 1,0-1-1,-1 0 1,8 1-1,-4-2 4,0 0 0,0 0 0,0-1-1,-1 0 1,1-1 0,0 0 0,0 0 0,-1-1 0,12-5 0,-6 0 28,1 1 0,-1-2 0,-1 0 0,0 0 0,0-1 0,-1-1 0,0 0 0,-1-1 0,0 0 0,17-25 0,-19 21 110,-1 0 1,-1 0-1,-1-1 1,9-31-1,-11 34 330,-6 30-61,-1-3-503,-64 491 1145,65-467-756,5 63 0,1-11 1281,-2-85-1102,3-9-250,1-7-4145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1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0 252 10656,'0'0'7073,"12"-12"-6715,5-5-233,7-8 146,29-22 0,-27 29 98,0 0 0,0 2 0,2 1 0,33-14 0,-59 28-308,0 1 0,0-1 0,0 0 0,0 1 0,0-1 0,0 1-1,0-1 1,0 1 0,0 0 0,0 0 0,0 0 0,0 0 0,0 0-1,0 1 1,0-1 0,0 0 0,0 1 0,0 0 0,0-1 0,3 3-1,-3-2-8,1 1 0,-1 0 0,0 0 0,0 1 1,0-1-1,0 0 0,-1 0 0,1 1 0,-1-1 0,1 1 0,-1 0 0,0-1 0,1 4 0,2 9 69,0 1 0,-1 0 0,-1 0 0,0 20 1,-1-26-61,1 46 163,-1-27 15,0 1 0,2-1 1,13 55-1,-14-76-130,1 1 1,1-1 0,-1 1-1,8 11 1,-9-17-74,0 0 0,0-1 1,-1 0-1,1 1 0,1-1 1,-1 0-1,0 0 0,0 0 0,1-1 1,-1 1-1,1 0 0,0-1 1,-1 0-1,1 0 0,0 1 1,0-2-1,4 2 0,-5-2-11,1 0 0,0 0-1,-1 0 1,1-1 0,0 0-1,-1 1 1,1-1 0,-1 0-1,1 0 1,-1 0-1,1 0 1,-1-1 0,0 1-1,1-1 1,-1 1 0,0-1-1,0 0 1,0 0 0,-1 0-1,1 0 1,0 0 0,-1 0-1,2-3 1,6-7 60,-2-1-1,12-25 1,1-15 149,19-77 1,17-45 291,-54 167-465,2 1 0,-1 0-1,1 0 1,7-9 0,-10 14-51,0 1 0,0 0 1,0 0-1,0 0 0,0 0 1,0 0-1,1 0 0,-1 0 1,0 0-1,0 0 0,1 0 1,-1 1-1,1-1 0,-1 0 1,1 1-1,-1 0 0,1-1 1,-1 1-1,1 0 0,-1 0 1,1 0-1,0-1 0,-1 2 1,1-1-1,-1 0 0,1 0 1,-1 0-1,1 1 0,1 0 1,40 18 110,-1 3-1,-1 1 1,-1 1 0,57 47 0,-44-40 864,-46-30-8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2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14568,'0'0'4335,"0"12"-3869,0 17-37,1 1 0,2-1 1,1 0-1,1 0 0,10 30 1,-15-59-398,1 1 1,-1-1 0,1 1 0,-1 0 0,1-1 0,-1 1-1,1-1 1,-1 1 0,1-1 0,-1 0 0,1 1-1,0-1 1,-1 0 0,1 1 0,0-1 0,-1 0-1,1 1 1,0-1 0,-1 0 0,1 0 0,0 0 0,0 0-1,-1 0 1,1 0 0,1 0 0,20-3 378,-20 3-339,9-3 129,0-1 0,0 0 0,-1-1 0,0 0 0,0 0 0,11-9 0,18-8 820,-38 22-989,-1-1 1,1 1-1,-1 0 1,1 0-1,-1 0 1,1 0-1,-1 0 1,1 0-1,0 0 1,-1 0-1,1 0 1,-1 0-1,1 0 1,-1 0-1,1 0 0,-1 0 1,1 0-1,-1 1 1,1-1-1,-1 0 1,1 0-1,-1 1 1,1-1-1,-1 0 1,1 1-1,-1-1 1,1 0-1,-1 1 1,0-1-1,1 1 1,-1-1-1,0 1 1,1-1-1,-1 1 1,0-1-1,0 1 1,1-1-1,-1 1 1,0-1-1,0 1 1,0-1-1,0 1 1,0 0-1,6 33 184,-5-27-154,1 25 45,-1 1 0,-2 0 0,-1 0 0,-1 0 0,-2 0 0,-1-1 0,-16 48 0,18-70-39,-1 0 0,0 0 0,-1 0-1,1 0 1,-2-1 0,0 0 0,0 0-1,0-1 1,-17 15 0,23-22-54,0 0-1,0-1 1,0 1 0,0 0-1,0 0 1,0-1 0,0 1 0,-1 0-1,1-1 1,0 1 0,-1-1 0,1 0-1,0 0 1,-1 1 0,1-1-1,0 0 1,-1 0 0,1 0 0,0 0-1,-1 0 1,1 0 0,0-1 0,-1 1-1,1 0 1,0-1 0,-1 1 0,1-1-1,0 0 1,0 1 0,0-1-1,-1 0 1,1 1 0,-1-3 0,-3-2 26,-1 0 1,2 0 0,-1-1-1,1 0 1,-4-7 0,3 7-16,0-2 26,-1 0 0,1 0 0,1-1 0,0 1 0,0-1 0,1 0 0,0 0 0,0 0 0,1-1 0,0 1 0,1 0 0,0-1 0,0-16 0,3 24-23,-1 0 0,1 0-1,-1 1 1,1-1 0,0 0-1,0 1 1,-1-1 0,1 1-1,0-1 1,1 1-1,-1 0 1,0 0 0,3-1-1,0 0 1,6-3 14,0 0 1,0 1-1,1 1 1,-1 0-1,1 0 1,20-1-1,75 1 266,-85 3-197,-19 0-92,1 0 0,-1 1 0,1-1 0,-1 1 0,1 0 0,-1 0 0,5 2 0,2 2-4233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4.2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100 109 10752,'0'0'6723,"-1"14"-6084,16 548 4021,-13-536-4277,0 1-1,2-1 1,1 0 0,8 26-1,-3-34 465,-5-12-7,-3-9-93,-6-56-302,3 27-356,-5-76 200,-22-118 1,-12 11-166,38 205-115,0-1 0,1 1 0,0 0 1,1 0-1,0-1 0,1 1 0,0 0 0,1-1 0,0 1 1,4-11-1,-4 16-2,0 0 0,0 1 0,1-1 0,-1 0 0,1 1 0,0-1 1,1 1-1,-1 0 0,1 0 0,-1 0 0,1 1 0,1-1 0,-1 1 0,0 0 0,1 0 0,-1 1 1,1-1-1,0 1 0,0 0 0,0 0 0,7-1 0,7-2 4,0 0-1,0 1 0,0 1 1,1 1-1,34 1 1,-13 5 0,61 14 1,-83-13-10,0 0 0,0 2 0,-1 0 1,1 1-1,21 13 0,-34-17-1,0 0 1,0 0 0,-1 1 0,1 0-1,-1 0 1,0 0 0,-1 1-1,1-1 1,5 12 0,-8-13 7,0 0 0,0 0 0,0 1 0,-1-1 0,0 0 0,0 1 0,0-1 0,0 1 0,-1-1 0,0 1 0,0-1 0,0 1 0,0 0 0,-1-1 0,0 1 0,-2 7 0,-2 1 31,-1 0-1,0 0 0,-1 0 1,0-1-1,-1 0 0,-1 0 1,0-1-1,0 0 0,-1 0 0,-15 12 1,-16 9 173,-67 43 1,75-53-102,-10 1 33,34-19-72,0 0 0,1 1 0,0 0 0,0 1 0,-13 10 0,21-16-63,0 0 0,0 1 0,-1-1 0,1 0 0,0 0 1,0 1-1,0-1 0,0 0 0,-1 1 0,1-1 0,0 0 0,0 1 0,0-1 0,0 1 0,0-1 0,0 0 0,0 1 0,0-1 1,0 0-1,0 1 0,0-1 0,0 0 0,0 1 0,0-1 0,0 1 0,0-1 0,0 0 0,1 1 0,-1-1 0,0 0 0,0 1 0,0-1 1,1 0-1,-1 0 0,1 1 0,12 11 85,-10-10-70,42 29 120,87 42 0,1 1-180,-112-60 10,-1 0 0,0 1 0,-2 1 0,20 20 0,-36-33 21,1-1-1,-1 1 1,0 0-1,1 0 0,-1 0 1,-1 0-1,1 0 0,0 1 1,-1-1-1,0 0 1,0 1-1,0-1 0,0 1 1,0-1-1,-1 1 0,1 0 1,-1-1-1,0 1 1,0 0-1,-1 4 0,0-4 12,-1 0 0,1-1 0,-1 1 0,0 0-1,0-1 1,0 1 0,0-1 0,0 0 0,-1 1-1,0-1 1,0 0 0,0-1 0,0 1 0,0 0-1,0-1 1,-1 0 0,-5 4 0,-8 2 30,-1 0 1,1-1-1,-1 0 1,-1-2 0,1 0-1,-1-1 1,1-1-1,-1-1 1,0 0-1,0-1 1,-27-3 0,-15-5 85,1-3-1,-72-21 1,75 16-118,56 15-10,-10-3-48,-1 0 1,0 1-1,-16 0 1,25 2 1,-1 0 1,1 0 0,-1 0 0,1 1 0,0-1 0,-1 1-1,1 0 1,0 0 0,0 0 0,-1 1 0,1-1 0,0 1-1,0 0 1,1 0 0,-1 0 0,-4 4 0,-10 12-4181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5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0 183 9040,'0'0'9815,"17"-2"-9436,213-22 628,-230 24-1007,948-24 2298,-388-19-1276,-554 43-1013,505-79 916,-483 75-782,1 0-1,-1 2 0,0 1 1,40 5-1,-30-4 1644,-41-1-1711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4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35 16479,'0'0'2212,"11"-3"-1397,29-7-290,0 2 0,0 2-1,1 2 1,45 0 0,178 15 1202,-175-6-971,4-1 1313,159-13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6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10656,'0'0'7426,"6"12"-6930,1 1-351,-1-1 0,-1 1 0,0 0 0,-1 0 0,0 1 0,3 26 0,7 227 3188,-14-264-3137,0-1 1,1 1-1,-1 0 1,1-1-1,-1 1 1,1 0-1,2 4 1,11-30 1050,44-112-484,-10 20-304,-42 102-381,1 1 1,0 0-1,1 0 0,1 0 0,0 1 1,0 1-1,1-1 0,14-10 1,-16 14-37,0 1 1,0 1-1,1-1 1,0 2-1,0-1 1,0 1-1,1 0 1,-1 1-1,1 0 1,0 1-1,-1 0 1,12-1-1,-17 3-26,1 0-1,0 0 0,-1 1 0,1 0 0,-1 0 0,1 0 1,-1 0-1,1 1 0,-1-1 0,0 1 0,1 0 0,-1 1 1,0-1-1,0 1 0,-1-1 0,1 1 0,0 0 0,-1 1 1,0-1-1,0 1 0,0-1 0,0 1 0,3 7 0,4 7 89,0 1-1,-2 0 0,12 38 0,-15-42 32,-5-15-120,0 0 0,0 0 0,0 0 0,0 1 0,1-1 0,-1 0 0,0 0 0,0 0-1,0 0 1,0 1 0,0-1 0,0 0 0,0 0 0,0 0 0,0 0 0,0 0-1,1 1 1,-1-1 0,0 0 0,0 0 0,0 0 0,0 0 0,0 0 0,1 0 0,-1 0-1,0 0 1,0 0 0,0 0 0,0 1 0,1-1 0,-1 0 0,0 0 0,0 0-1,0 0 1,0 0 0,1 0 0,-1 0 0,0 0 0,0 0 0,0 0 0,0-1 0,1 1-1,7-8 271,11-22-214,-11 16 21,2-3-43,1 1 0,1 1 0,1 0 0,0 0-1,1 1 1,1 1 0,0 1 0,0 0 0,28-16-1,-38 26-37,0 0 0,0 0-1,0 1 1,0 0 0,0 0-1,1 0 1,-1 1 0,0-1-1,1 1 1,-1 1 0,0-1-1,1 1 1,-1 0 0,0 0-1,0 0 1,0 1 0,0 0-1,0 0 1,0 0 0,0 0-1,4 4 1,3 1 32,0 1-1,-1 0 1,1 1 0,-2 0-1,1 1 1,15 19 0,-10-7 172,-1 1-1,-1 1 1,-1 0 0,-1 0 0,17 52 0,-28-70-195,0 1 0,0-1 1,-1 0-1,1 1 0,-1-1 0,-1 0 0,1 1 0,-1-1 1,0 0-1,-3 9 0,2-5-18,2-10 18,0 0 0,1 0 1,-1 0-1,0 0 0,0 0 0,0 0 0,0 0 1,0 0-1,0 0 0,1 0 0,-1 0 0,0 0 0,0 0 1,0 0-1,0 0 0,0 0 0,1 0 0,-1 0 1,0 0-1,0 0 0,0 0 0,0 0 0,0 0 0,0 0 1,1 0-1,-1 0 0,0 0 0,0 0 0,0 0 1,0 0-1,0 1 0,0-1 0,0 0 0,0 0 1,1 0-1,-1 0 0,0 0 0,0 0 0,0 0 0,0 1 1,0-1-1,0 0 0,0 0 0,0 0 0,0 0 1,0 0-1,0 0 0,0 1 0,0-1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6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9240,'0'0'6440,"13"14"-5774,23 26-168,47 69 0,82 140 516,241 378 995,-373-573-1728,-3 2 1,-2 1-1,-3 2 1,33 115-1,-50-140-137,-1 0 0,-2 1 0,-1 0 0,-2 0 0,-1 0 0,-2 0 0,-1-1 0,-2 1 1,-1 0-1,-14 47 0,8-49 29,0-1-1,-2 0 1,-2 0 0,-1-2 0,-1 0 0,-1 0 0,-2-2 0,-1 0 0,-1-2-1,-1 0 1,-31 25 0,19-21 105,0 1 75,-3-2 0,0-1 0,-53 29-1,81-52-299,0-1 0,-1 0 0,0-1 0,0 0 0,0-1 0,0 0 0,-13 0-1,-13-2-3489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6:57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10344,'0'0'5361,"6"13"-4834,15 39-44,-4-8 412,1-1 0,36 59-1,-36-76-402,1-2 0,1-1 0,2 0 0,0-2 0,1 0 0,1-1 0,44 27 0,-45-36 672,-23-10-1242,1-1 0,-1 1 0,1-1 0,0 1 0,-1-1 0,1 0 0,0 1 0,-1-1 0,1 0 0,0 0-1,-1 1 1,1-1 0,0 0 0,0 0 0,-1 0 0,1 0 0,0 0 0,0 0 0,-1 0 0,1 0 0,1-1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7:01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1 155 9344,'0'0'6614,"14"-4"-6358,221-81 697,-119 53-567,-62 18-194,-26 8-40,0 0 1,1 3-1,-1 0 0,1 1 1,30 4-1,144 23 731,-181-21-812,-1 2-1,1 0 1,-1 2 0,-1 0-1,1 1 1,31 20-1,0 6 174,52 45-1,-91-68-136,1 1 0,-1 0 0,-1 0-1,-1 1 1,1 1 0,-2 0 0,0 0-1,-1 1 1,-1 0 0,0 1 0,-2 0-1,1 0 1,3 21 0,-9-31-34,0 1 0,0-1 0,-1 1 0,-1 0 0,1-1-1,-1 1 1,0-1 0,-1 1 0,-4 12 0,-2 2 147,-21 38-1,13-31-51,2-3-15,-1 0 1,-2-1-1,-24 28 0,-67 63 313,-7-13-86,63-59-214,-21 11 43,50-40-116,0 2-1,-23 22 1,-129 125 423,124-121-371,-16 16 51,-20 20-49,6-7 8,62-53-94,12-13-31,0 0 0,1 1-1,-1-1 1,2 1 0,-1 1-1,-6 11 1,11-17-24,1 0 1,0 0-1,0 0 0,-1-1 1,1 1-1,1 0 0,-1 0 1,0 0-1,0 0 0,1 0 1,-1 0-1,1-1 0,-1 1 1,1 0-1,0 0 0,0-1 1,0 1-1,1 1 0,1 2 5,0 0 0,0 0-1,1-1 1,7 9-1,10 3 26,2-1 1,0-1-1,1-1 0,0-1 0,1-1 0,30 9 0,-24-10 56,64 11 0,-77-18-60,-15-2-16,0-1-1,0 1 0,0 0 0,0 0 0,0 0 0,0 0 0,0 0 1,0 1-1,-1-1 0,1 1 0,-1 0 0,1 0 0,-1 0 0,1 0 0,1 3 1,-3-3-5,0 0 0,0-1 0,0 1 0,0 0 0,0 0 0,-1 0 0,1 0 0,-1 0 0,0 1 0,1-1 0,-1 0 0,0 0 0,0 0 0,0 0 0,-1 0 0,1 0 0,0 0 0,-1 0 0,1 0 0,-1 0 0,0 0 0,-1 4 0,-4 4 14,0 1-1,0-1 0,-1 0 0,0-1 1,-1 1-1,-10 9 0,2-4 54,-1 0 0,-27 18 0,15-16 9,23-14-51,0 1-1,0-1 0,0 1 1,0 0-1,1 1 1,-1 0-1,1-1 0,0 2 1,0-1-1,-5 9 0,-32 51 324,40-61-343,1-1 0,-1 1 0,1 0 0,0 0 0,0 0 1,0 0-1,1 0 0,-1 0 0,1 0 0,0 0 0,0 0 0,1 0 0,-1 0 0,1 0 0,0 0 0,0 0 0,0 0 0,3 7 0,-1-5 11,0 1-1,0-1 1,1 0 0,0 0-1,0 0 1,1 0-1,-1 0 1,1-1-1,11 9 1,88 71-30,-43-44 46,-33-24-1,-1 1-1,-1 2 1,0 0-1,35 38 1,-30-24 16,-19-21-40,-1 0 1,0 0-1,10 16 1,-17-22-17,23 38 30,-2 1 1,21 51-1,-41-84-20,0 0-1,-1 1 0,0-1 1,-1 1-1,-1 0 1,0 0-1,-1 0 1,0 0-1,-1 0 1,-1 0-1,0 0 1,-1 0-1,-3 14 1,-2-10 17,0 0 0,0 0 0,-2 0 0,0-1 0,-13 16 0,9-18 8,-1 0 0,-1-1-1,0-1 1,-29 19 0,23-16-5,9-8-1,-1 0-1,1-1 0,-2-1 1,1 0-1,-1 0 0,-19 5 1,-90 13 171,99-20-171,-22 4 48,0-3 0,0-1 1,-1-2-1,1-2 0,-72-10 1,111 9-73,0-1 1,1 1-1,-1-1 1,0 0-1,-9-5 1,15 7-26,-1-1 0,1 0 0,0 0 0,-1 0 1,1 0-1,0 0 0,0 0 0,0 0 0,0 0 0,0 0 1,0 0-1,0-1 0,0 1 0,0 0 0,1-1 1,-1 1-1,1 0 0,-1-1 0,1 1 0,-1-1 0,1 1 1,0-1-1,-1 1 0,1-1 0,0 1 0,0-1 0,0 1 1,0-1-1,1 0 0,-1 1 0,1-3 0,2-5-163,1 0 0,0 0 0,9-16 0,3 0-3830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7:04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48 104 9440,'0'0'4281,"-9"-4"-4020,-30-12-10,84 30 943,0-2 1,70 9-1,81 19-297,-57-3 130,184 23 0,-30-23-11,108-16-39,-347-20-880,535-11 923,-327 2-684,187-19 219,-277 13-324,340-51 427,-174 25-297,-54 8-97,38 0 37,-115 19-161,-2 0 2,-26-6-10,-7 0-11,-60 15-44,182-15 88,-267 14-161,1 2 0,1 1-1,-1 1 1,0 1-1,44 6 1,-65-5-1,1 1 1,-1 0-1,1 0 1,-1 1-1,0 0 1,0 0-1,7 5 1,-10-5-3,-1 0 0,0-1 0,1 1 0,-1 1 0,0-1 0,-1 0 0,1 1 0,0-1 0,-1 1 0,0 0 0,0 0 0,0 0 0,0 0 0,1 5-1,3 18 7,0 0-1,-2 0 0,-1 0 0,-1 1 1,-1-1-1,-4 31 0,-27 168 93,20-169-72,-87 673 377,75-547-298,-27 305 252,39-293-243,-7 280 156,-4-33 11,12-305-197,3 646 491,17-689-461,4 0 0,31 104 1,-9-41 18,-11-2 54,8 179-1,-29-260-103,-3-53-46,0 0 1,-2-1-1,-1 1 0,-5 32 1,6-48-16,-3 7 40,1-12-55,-3-7-38,-81-219-53,-54-87 14,35 86-40,43 90 48,30 70 38,-12-24-11,-38-114 1,75 186 18,-14-27 1,-5-12 37,25 53-7,-1 0-1,0 1 0,-1-1 0,1 1 0,-1 0 1,0 0-1,0 0 0,0 0 0,-5-4 0,5 5-9,2 2-51,2 6-4,1 3 43,56 175-17,-25-89 19,139 324 7,-37-69 85,-48-130 11,-47-124-38,-9-32 17,-19-41 14,12 28 0,-23-48-60,0 0 0,0 0 0,0 0 0,0 0 0,0-1 0,1 1 0,-1 0 0,1-1 0,0 1-1,-1-1 1,1 0 0,0 1 0,3 1 0,-3-6-15,-1 1 1,0-1-1,0 1 1,0-1-1,0 1 0,0-1 1,-1 0-1,2-5 1,2-10 18,56-221 126,-4 9-64,-33 156-59,4 1-1,39-75 1,-43 104-14,3 2 0,1 0 0,1 2 1,48-50-1,-16 28-3,42-48 6,-90 99-33,-10 9-3,0 0 0,-1 1 0,1-1 0,0 0 0,-1 0 0,0 0 0,1 0 0,0-3 0,-1 5 11,-1 0 1,0 0-1,0 0 0,0-1 0,0 1 1,0 0-1,0 0 0,0-1 1,0 1-1,0 0 0,0 0 0,0-1 1,0 1-1,0 0 0,0 0 1,0-1-1,0 1 0,0 0 0,0 0 1,0 0-1,0-1 0,0 1 1,0 0-1,-1 0 0,1-1 0,0 1 1,0 0-1,0 0 0,0 0 1,-1 0-1,1-1 0,0 1 0,0 0 1,-1 0-1,-11-5 62,-26 2-26,26 3-38,-82-6-6,-91-6-45,87 7 16,-137 11 0,206-5 22,-97 9-26,-80 1-117,196-11 141,3 0-23,0 0 0,-1-1 0,1 1 0,-12-4 1,18 4 19,-1-1 0,1 1 0,-1-1 0,0 1 0,1-1 1,0 0-1,-1 0 0,1 0 0,-1 0 0,1 0 1,0 0-1,0 0 0,-1 0 0,1-1 0,0 1 0,0 0 1,0-1-1,0 1 0,1-1 0,-1 1 0,0-1 0,1 1 1,-1-1-1,1 0 0,-1-2 0,1 0-73,0-1 0,0 0 0,0 0 0,1 0 0,-1 1 0,1-1 0,1 0 0,-1 1 0,4-9 0,3-4-3462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7:22.1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158 33 7232,'0'0'4624,"9"-6"-4472,29-19 0,-32 23-27,-4 6-4,-7 9 85,3-8-128,-32 108 729,33-109-766,1 0 1,-1-1-1,1 1 1,0-1-1,0 1 1,0 0-1,0-1 1,0 1-1,1 0 1,0-1-1,-1 1 1,2-1-1,-1 1 1,0-1-1,3 6 1,-1-4-9,1-1 0,-1 0 0,1 1 0,0-1 0,0 0 1,0-1-1,0 1 0,1-1 0,6 4 0,6 2 23,0 0-1,1-2 0,1 0 1,33 7-1,-14-7 29,0-2-1,51 1 1,-38-3 10,-19-2-20,36-4-1,3 0 51,-67 3-94,0-1 1,0 1-1,0-1 1,0 0-1,0 0 1,0-1-1,0 1 1,0-1-1,0 0 0,0 0 1,-1 0-1,1 0 1,-1-1-1,1 1 1,-1-1-1,0 0 1,0 0-1,4-5 1,-3 3 67,0 1 73,2-2 126,-6 6-291,0 0 0,0 0 0,0 0 0,1 0 0,-1 0 0,0 0 0,0 0 0,0 0 0,0 0 0,0 0 1,0 0-1,0 0 0,0 0 0,0 0 0,1 0 0,-1 0 0,0 0 0,0 0 0,0 0 0,0 0 0,0 0 1,0 0-1,0 0 0,0 0 0,0 0 0,0 0 0,1 0 0,-1 0 0,0 0 0,0 0 0,0 1 0,0-1 1,0 0-1,0 0 0,0 0 0,0 0 0,0 0 0,0 0 0,0 0 0,0 0 0,0 0 0,0 0 1,0 0-1,0 1 0,0-1 0,0 0 0,0 0 0,0 0 0,0 0 0,0 0 0,0 0 0,0 0 0,0 0 1,0 0-1,0 1 0,0-1 0,0 0 0,0 0 0,0 0 0,0 1 97,1-1-83,1 0 0,-1 1 0,1-1 0,-1 1 0,0-1 0,1 1 0,-1 0-1,0 0 1,1-1 0,-1 1 0,0 0 0,0 0 0,0 0 0,0 0 0,0 1 0,0-1 0,0 0 0,0 0-1,0 1 1,-1-1 0,1 0 0,0 3 0,14 36 43,-14-37-45,44 209 236,-32-139-152,24 80-1,-18-83 15,-12-41-24,16 43 0,-10-37-55,10 23 45,-12-29-51,-9-23-16,0 0 0,0 0 0,0-1 0,1 1 0,0-1 0,0 1-1,0-1 1,6 5 0,-9-9-5,1 0 0,-1-1 1,1 1-1,-1-1 0,0 1 0,1 0 0,-1 0 0,0-1 1,1 1-1,-1 0 0,0-1 0,0 1 0,0 0 0,1 0 1,-1 0-1,0-1 0,0 1 0,0 0 0,0 0 0,-1-1 1,1 1-1,0 0 0,0 1 0,-12 19 133,7-15-115,-1 1 0,0-2 0,0 1 0,-8 5 0,-38 21 189,-1-3 0,-111 45 1,77-37-85,19-11-12,42-17-50,0 1 1,-25 14-1,41-18 14,0-1 0,0 0 0,0 0 0,0-1 0,-1 0 0,0-1 0,0 0 0,-21 3 0,31-6-61,0-1-1,1 1 1,-1 0 0,0-1-1,1 1 1,-1 0 0,0-1-1,0 1 1,1-1 0,-1 1-1,1-1 1,-1 1 0,1-1-1,-1 1 1,0-1 0,1 0-1,0 1 1,-1-1 0,1 0-1,-1 0 1,1 1 0,0-1-1,-1-1 1,-3-18 305,0-15-279,0 0 0,-2-1 0,-2 1 0,-18-51 0,9 31-9,-89-378 182,105 429-221,-4-24 27,0 1 0,-2 0-1,-1 0 1,-2 0 0,-19-38-1,-3 0 49,22 43-27,-1 0 1,0 1 0,-27-36 0,5 13 80,32 43-131,0 0 1,0 0-1,0 0 1,0 0-1,0 0 1,0 0-1,0 0 0,1 0 1,-1 0-1,0 0 1,1-1-1,-1 1 1,1 0-1,0 0 0,-1-1 1,1 1-1,0 0 1,0-1-1,-1 1 1,1 0-1,0-1 1,1-1-1,0 1-2,0 0 0,0 0-1,0 0 1,0 1 0,0-1 0,1 0 0,-1 1 0,0-1 0,1 1-1,0 0 1,-1-1 0,1 1 0,0 0 0,0 0 0,0 0-1,2-1 1,11-5-18,0 1 0,0 0-1,1 2 1,0-1-1,23-2 1,87-4-153,-95 9 127,259-4-377,-234 6 262,-55 0 167,-1 0 0,1 0 0,0-1 0,-1 1 0,1 0 0,0 0 0,-1-1 0,1 1 0,0 0 0,-1-1 0,1 1 0,-1 0-1,1-1 1,-1 1 0,1-1 0,-1 1 0,1-1 0,0 0 0,4-2 160,0 15-128,-3-2-34,-1 0 0,0 0 0,-1 0 0,0 0 0,-1 0 0,-2 16 0,-1 3 4,-9 218 90,12-214-65,-1-1 0,-13 63 1,9-54 141,2 0-1,1 67 1,3-93-91,0-15-80,1-1 1,-1 1 0,0 0-1,0 0 1,0 0 0,0 0-1,0-1 1,0 1 0,1 0-1,-1 0 1,0 0 0,0 0-1,0 0 1,1 0 0,-1-1-1,0 1 1,0 0 0,0 0-1,1 0 1,-1 0 0,0 0-1,0 0 1,0 0 0,1 0-1,-1 0 1,0 0 0,0 0-1,0 0 1,1 0 0,-1 0-1,0 0 1,0 0 0,1 0-1,-1 0 1,0 0 0,0 1-1,0-1 1,0 0 0,1 0-1,-1 0 1,0 0 0,0 0 0,0 0-1,0 1 1,1-1 0,-1 0-1,0 0 1,0 0 0,0 0-1,0 1 1,0-1 0,0 0-1,0 0 1,1 0 0,-1 1-1,0-1 1,0 0 0,0 0-1,0 1 1,0-1 0,0 0-1,0 0 1,0 0 0,0 1-1,1-2 6,0-1-1,1 0 0,-1 1 1,0-1-1,0 0 0,0 1 1,0-1-1,-1 0 1,2-2-1,8-41 82,-4 30 142,-4-47-57,-3 56-179,1 0 0,1 1-1,-1-1 1,1 0 0,0 0 0,0 1 0,1-1 0,0 1 0,0 0-1,4-10 1,-6 14 2,1 1 0,-1 0 0,0-1 0,0 1 0,0 0 0,0-1 0,0 1 0,1-1 0,-1 1 0,0 0 0,0-1 0,1 1 0,-1 0 0,0 0 1,0-1-1,1 1 0,-1 0 0,0 0 0,1-1 0,-1 1 0,1 0 0,-1 0 0,0 0 0,1-1 0,-1 1 0,0 0 0,1 0 0,-1 0 0,1 0 0,-1 0 0,0 0 0,1 0 0,-1 0 0,1 0 0,-1 0 0,0 0 0,1 0 0,-1 0 0,1 0 0,-1 1 0,0-1 0,1 0 0,-1 0 0,0 0 0,1 1 0,-1-1 0,0 0 0,1 0 0,-1 1 0,0-1 0,1 0 0,-1 0 0,0 1 0,0-1 0,1 0 0,-1 1 0,0-1 0,0 1 0,0-1 0,0 0 0,1 1 0,-1-1 0,0 0 0,0 2 0,6 97 65,-6-93-56,0 1 0,1-1 0,-1 0 0,1 0 0,2 7 0,0 2 99,-7 2 2,0-2-69,3 36-15,-9 51 1,0-42-3351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47:25.75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77 8744,'0'0'6844,"9"5"-6608,1 0-163,0 0 12,0 1-1,-1 0 1,1 0-1,8 8 1,0 1 75,-1-1 0,-1 2 0,0 0 0,-1 1 1,23 34-1,-9-5 77,-1 2 1,-3 1-1,-2 2 1,-3 0-1,-1 1 1,17 79-1,7 124 702,-37-199-515,-3 0 0,-6 91 0,-2-96 3,-3 0-1,-14 53 1,21-102-394,0 0 0,1 1 0,-1-1 0,1 0 0,0 1 0,-1-1 0,1 1 0,0-1 0,1 4 0,-1-6-25,0 1 0,0-1 0,1 0 0,-1 1 0,0-1 0,0 0 1,0 1-1,0-1 0,1 0 0,-1 0 0,0 1 0,0-1 0,1 0 0,-1 0 0,0 0 0,0 1 0,1-1 0,-1 0 0,0 0 0,1 0 0,-1 0 0,0 1 0,1-1 0,-1 0 0,0 0 1,1 0-1,16-5 35,6-5-35,-1 1 0,1 2 0,1 0 0,24-3 0,3-1 13,-16 3-14,-1 3-1,1 1 1,36 0 0,-29 1-9,-33 1-6,0 1 0,1 1 1,-1 0-1,1 0 0,-1 0 0,1 1 0,12 3 1,-6 1-3,0-1 0,-1-1 1,1 0-1,23 0 1,-11 0-3,-23-2 15,0-1 0,0 1 0,0-1 0,0 0 0,11-1 0,-8 2 219,-6-1-110,-2-6-30,0-2-46,5-104 79,-44-349-8,23 353-126,-12-71-33,19 135 38,-2 1 0,-18-43 1,27 82 13,-106-251 94,68 186-196,35 71 83,0 1 0,0-1 0,0 1 0,-6 6 0,4-3 5,0 0 1,0-1-1,-1 0 1,0 0-1,0 0 1,0-1-1,0 0 0,-1-1 1,0 0-1,-16 4 1,-8-1 48,-57 3 0,24-3 75,32-1-6,0 2 0,-48 17 0,74-22-74,4 0-3,1-1 0,0 0 0,-1 1 0,1 0 0,0-1 0,-5 5 0,7-5-20,1-1 0,-1 0 0,0 1 0,1-1 0,-1 1 0,1-1 0,0 1 0,-1-1 0,1 1-1,-1-1 1,1 1 0,0 0 0,-1-1 0,1 1 0,0 0 0,0-1 0,0 1 0,-1-1 0,1 1 0,0 0 0,0-1 0,0 1 0,0 0-1,0-1 1,0 1 0,0 0 0,0-1 0,1 1 0,-1 0 0,0-1 0,0 1 0,0 0 0,1-1 0,-1 1 0,0-1 0,1 1 0,-1 0-1,0-1 1,1 1 0,-1-1 0,2 1 0,1 3-5,8 7-16,-1-1 0,1 0-1,1-1 1,14 9 0,-11-8-2,-1-1 0,-1 2 0,0 0 0,0 1 0,-1 0 0,-1 0 0,0 2 0,0-1 0,-2 1 0,12 22 0,5 15-15,32 97-1,-51-130 28,9 34 21,-2 1-1,9 70 1,-13-88 207,-11-35-220,0-1 0,1 1 0,-1-1 0,1 0 0,-1 0 0,1 1 1,0-1-1,-1 0 0,1 1 0,0-1 0,-1 0 0,1 0 0,0 0 0,0 1 1,0-1-1,0 0 0,0 0 0,0 0 0,0-1 0,-2-8 18,0-1-9,-14-80 131,-8-127 0,24 205-126,0 8-8,0 1 1,0-1-1,0 0 0,0 1 1,-1-1-1,0 1 0,0-1 1,0 1-1,0 0 1,-4-7-1,4 20 35,1-2-45,-6 432-8,7-430 8,1 7 0,-1 0 0,-1-1 0,0 1 0,-1 0 0,0-1 0,-6 22 0,7-37 0,0 1 0,0-1 0,0 0 0,0 1 0,0-1 0,0 0 0,-1 0 0,1 1 0,0-1 0,0 0 0,0 0 0,0 1 0,-1-1 0,1 0 0,0 0 0,0 0 0,0 1 0,-1-1 0,1 0 0,0 0 0,0 0 0,-1 0 0,1 1 0,0-1 0,0 0 0,-1 0 0,1 0 0,0 0 0,0 0 0,-1 0 0,1 0 0,0 0 0,-1 0 0,1 0 0,0 0 0,-1 0 0,1 0 0,0 0 0,0 0 0,-1 0 0,1 0 0,0 0 0,-1 0 0,1 0 0,0-1 0,0 1 0,-1 0 0,1 0 0,0 0 0,0 0 0,0-1 0,-1 1 0,1 0 0,0 0 0,0-1 0,0 1 0,-1 0 0,1 0 0,0-1 0,0 1 0,-18-24 0,17 22 0,-35-57 29,-34-81 0,8 15 3,47 93-15,-19-59 0,9 21-5,2-3-50,17 53 20,0 0 0,-1 0 0,-12-23 0,0-2 3,14 33 11,1 0 1,-10-15-1,8 19-6,3 12-15,3 19-34,1-10 44,24 364-66,-6-151 7,-18-200 81,-2-1 0,-1 1 0,-8 41 0,7-42 9,-4 19 43,7-41-51,-1-1-1,0 0 1,1 1 0,-1-1 0,0 0-1,-1 0 1,1 0 0,0 0 0,-1 0-1,1 0 1,-1 0 0,1 0-1,-1 0 1,-2 1 0,2-2 3,1-1 0,0 1 0,-1-1 1,1 1-1,0-1 0,-1 0 0,1 0 0,-1 1 0,1-1 1,-1 0-1,1 0 0,0-1 0,-1 1 0,1 0 0,-1 0 1,1-1-1,0 1 0,-1-1 0,1 1 0,0-1 1,-1 1-1,1-1 0,0 0 0,0 0 0,0 0 0,-1 1 1,0-3-1,-31-30 90,32 31-94,-8-9 6,1-1 0,0 0-1,1 0 1,1 0 0,0-1 0,0 0-1,-3-15 1,-20-99 22,24 103-29,-5-25-1,-18-116-6,26 137-33,0 1 0,2-1-1,1 0 1,4-30 0,-4 47-1,2-19-63,-3 29 93,0 1-1,0-1 0,0 0 0,0 1 0,0-1 1,0 0-1,1 1 0,-1-1 0,0 0 1,0 1-1,1-1 0,-1 0 0,0 1 1,1-1-1,-1 1 0,1-1 0,-1 1 1,1-1-1,-1 1 0,1-1 0,-1 1 1,1-1-1,-1 1 0,1-1 0,0 1 0,-1 0 1,1 0-1,1-1 0,-1 3-1,1-1 0,-1 1 0,1 0 0,-1 0 0,0-1 0,0 1 0,0 0 0,0 0 0,0 1 0,0-1 0,0 0 0,-1 0 0,1 3 0,2 2-3,22 68-26,20 107-1,0 85-48,-16-85-13,-10-103 40,-11-48 41,7 46-1,3 74 81,-15-128-38,0 0 1,2-1-1,0 1 1,9 21 0,-6-32 120,-8-12-143,0 0 0,0 0 1,1 0-1,-1 0 1,0 0-1,0 0 1,1-1-1,-1 1 0,0 0 1,0 0-1,0 0 1,1 0-1,-1 0 0,0 0 1,0-1-1,0 1 1,1 0-1,-1 0 0,0 0 1,0 0-1,0-1 1,0 1-1,0 0 0,1 0 1,-1 0-1,0-1 1,0 1-1,0 0 1,0 0-1,0-1 0,0 1 1,0 0-1,5-32 93,-5 30-95,1-57 113,3 0 0,16-77 0,6 72-77,-17 40-159,14-27 0,-11 28-2923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10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81 8840,'0'0'8322,"5"17"-8002,29 123 276,-11-19 100,-9-53 1,6 75-1,-19-142-690,1 35 881,13 66-1,-16-91-446,0-11-419,1 1 0,0-1 0,0 1 0,0-1-1,-1 1 1,1-1 0,0 0 0,0 1 0,0-1 0,0 1 0,0-1-1,0 1 1,0-1 0,0 1 0,0-1 0,0 1 0,0-1 0,0 1-1,0-1 1,1 1 0,-1-1 0,0 1 0,0-1 0,0 0 0,1 1-1,-1-1 1,0 1 0,0-1 0,1 0 0,0 1 0,-1 0 11,1 1-1,0-1 1,-1 0 0,1 0 0,-1 1 0,1-1 0,-1 0 0,0 1 0,0-1-1,1 1 1,-1-1 0,0 0 0,0 1 0,0-1 0,-1 1 0,1-1 0,-1 3 0,1-3-20,0 1 1,-1 0 0,1-1 0,0 1-1,0-1 1,0 1 0,0-1-1,0 1 1,0 0 0,0-1 0,1 1-1,-1-1 1,1 1 0,-1-1 0,1 1-1,-1-1 1,1 0 0,1 3 0,3 1 69,-2-3 24,-2-7-49,0-5-73,2-19 33,-2 0 1,-1 0-1,-3-31 0,-17-90 49,11 87-32,-12-40 36,13 73-37,1-1 1,2 0-1,-1-43 0,11 0 172,-4 70-190,-1 1-1,1-1 0,0 1 0,0-1 1,1 1-1,-1 0 0,1-1 1,0 1-1,-1 0 0,1 0 0,1 0 1,-1 0-1,0 1 0,1-1 1,-1 0-1,1 1 0,0 0 1,0 0-1,4-3 0,-3 3 0,1-1 1,1 1-1,-1-1 0,0 2 1,0-1-1,1 0 0,-1 1 0,1 0 1,-1 1-1,1-1 0,9 1 1,-3 1 13,0 1 1,0 0 0,0 0 0,0 2 0,-1-1 0,1 2 0,-1-1 0,0 1 0,0 1-1,-1 0 1,0 1 0,0 0 0,0 0 0,-1 1 0,0 0 0,0 1 0,11 15 0,-17-20-5,-1 1 0,0-1 0,0 0 0,0 1 0,-1 0 0,1-1 0,-1 1 0,0 0 0,0 0 0,-1 0 0,0-1 0,0 1 0,0 0 0,0 0 0,-1 0 0,1 0 0,-1 0 0,0-1 0,-1 1 0,1 0 0,-4 6 0,-1 1 33,0 0 0,0-1 0,-1 0-1,-1 0 1,1-1 0,-18 18 0,2-6 154,-2-1 0,-42 28 1,62-46-162,0-1 0,0 1 0,0-1 0,0-1 1,0 1-1,-10 1 0,8-2 89,1 1 1,-1-1-1,1 1 0,-6 3 0,11-4-3,32-3 250,-9 1-373,0 2 0,0 0 0,1 1 0,-1 2 0,-1 0 0,28 9 0,-34-8-15,0 1 1,-1 0-1,0 1 1,0 0 0,-1 2-1,0-1 1,0 2 0,-1-1-1,21 23 1,-8-5-16,-2 0-1,-2 1 0,0 1 1,17 33-1,-37-58 18,1-1-1,-1 1 0,1 0 1,-1-1-1,0 1 1,0 0-1,-1 0 1,1-1-1,-1 1 1,0 0-1,0 0 1,0 0-1,-1 0 0,1-1 1,-1 1-1,0 0 1,0 0-1,-2 3 1,1-2-1,-1 0 0,0-1 0,0 1 0,0-1 0,-1 0 0,1 0 0,-1 0 0,0 0 0,0 0-1,0-1 1,-9 5 0,4-3 15,-1 0 0,0 0 0,0-1 0,-1 0-1,1 0 1,-1-2 0,0 1 0,0-1-1,0-1 1,0 0 0,-21-1 0,-7-6 176,0-3 0,-63-22 0,-15-3-112,93 30-273,15 3-3579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13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38 168 8744,'0'0'9742,"4"17"-9414,-2-8-275,8 29 249,4 51 0,34 252 1517,-32-212-1068,-1-2 95,-15-125-829,8 35 378,-3 0 0,2 48 0,-8-74-200,1-10-157,0 0 0,0 1-1,0-1 1,0 1 0,0-1 0,0 1-1,0-1 1,0 1 0,1-1 0,-1 0 0,0 1-1,1-1 1,-1 1 0,1-1 0,0 2 0,2 6 1303,-12-95-1162,-32-403-341,39 471 141,-33-268-470,30 255 345,2 1-1,-1-39 0,5 65 151,0 0-1,0 0 0,0 1 1,0-1-1,0 1 1,1-1-1,0 1 0,0-1 1,0 1-1,0 0 1,0 0-1,0 0 0,1 0 1,0 0-1,-1 1 1,1-1-1,0 1 0,0 0 1,0 0-1,1 0 1,3-2-1,7-4 10,1 1 1,-1 1-1,26-8 0,-25 11-1,-1 0-1,1 1 1,0 1-1,0 0 1,0 1-1,0 0 1,0 2-1,0-1 1,16 5-1,-6 0 13,0 2-1,-1 0 0,1 1 1,31 18-1,-45-21-6,-1 0 0,0 1 0,0 0 0,-1 1 0,0 0-1,0 0 1,-1 1 0,0 0 0,8 13 0,-13-17-7,1 1 1,-1-1-1,0 1 1,-1 0-1,1 0 1,-1 0-1,-1 0 1,1 0-1,-1 0 1,0 1-1,0-1 1,-1 0-1,0 1 1,0-1-1,0 1 1,-1-1-1,0 0 1,-3 12-1,-1-6 10,0-1 0,0 0-1,-1 0 1,0-1-1,-1 0 1,-1 0 0,1 0-1,-1-1 1,-1 0 0,0-1-1,0 1 1,-1-2 0,1 0-1,-2 0 1,-14 8 0,6-6 46,-1 0 0,0-1 0,0-1 1,0-1-1,-1-1 0,0-1 0,0-1 1,-24 1-1,39-3-25,0-1 0,1 0 0,-1 0-1,0-1 1,1 0 0,-1 0 0,0 0 0,-9-4 0,13 4-12,5 1-23,10 4-40,22 9-77,-3 5 41,-1 1-1,0 1 0,-1 2 0,28 26 0,-39-29 24,0-1 0,-2 2 1,0 1-1,-2 0 0,0 1 1,18 35-1,-30-52 50,-1 1 0,1 0-1,-1 0 1,0 0 0,0 0-1,-1 0 1,0 0 0,0 0-1,0 0 1,-1 1 0,0-1-1,0 0 1,0 1 0,-1-1-1,0 0 1,0 0 0,-1 0-1,0 0 1,0 0 0,0 0-1,-1 0 1,0 0 0,0-1-1,0 0 1,-1 1-1,1-1 1,-1 0 0,-1-1-1,1 1 1,-1-1 0,1 0-1,-10 6 1,1-2 35,-1-1-1,1 0 0,-2-1 1,1-1-1,-1 0 0,1-1 1,-25 3-1,6-3 85,0-1-1,-48-2 1,61-2-42,0 0 0,0-2 0,1 0 0,-1-2 0,1 0 0,0-1 0,1-1 0,-31-15 0,36 15-969,0-2 1,0 1 0,-18-18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34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9944,'0'0'1040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6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1249 10344,'0'0'5238,"11"3"-4660,-4 0-508,0-2 1,0 1 0,0-1 0,1 0-1,-1 0 1,0-1 0,1 0 0,-1 0-1,1-1 1,-1 0 0,0-1 0,9-2-1,31-12 262,0-2-1,-1-3 1,-1-1-1,-2-3 1,52-37-1,-22 7 274,-3-4 0,64-67 0,60-84 747,-162 170-1041,-1-1-1,-2-2 0,35-68 1,-51 83-107,-2 1 0,-1-1 0,9-42 1,-15 50-4,0 0 0,-2-1 0,0 1-1,-2-1 1,-3-37 0,2 50-101,0 1 0,-1 0 0,0-1 0,0 1 0,-1 0-1,-5-11 1,7 16-68,0 0 0,0 1-1,0-1 1,-1 0 0,1 0-1,0 1 1,-1-1 0,1 1 0,-1-1-1,0 1 1,1 0 0,-1-1-1,0 1 1,0 0 0,0 0-1,0 0 1,0 0 0,0 1 0,0-1-1,0 1 1,0-1 0,0 1-1,-1 0 1,1-1 0,0 1-1,0 0 1,-4 1 0,-2 1 42,-1 1 1,1 0-1,-1 0 1,1 1 0,0 0-1,0 0 1,1 1-1,-1 0 1,1 0-1,0 1 1,1 0-1,-1 0 1,1 0-1,-9 14 1,-3 4 52,1 1 0,2 1 0,-13 29 0,4-2 88,2 2-1,3 0 0,-18 85 1,22-61 181,4 1 1,-1 81 0,11-108 107,8 62 0,-6-109-424,-1-1-1,2 1 1,-1-1-1,0 0 1,1 1-1,3 5 1,-4-9-63,-1-1 0,1 1 1,0-1-1,0 0 1,0 1-1,0-1 0,0 0 1,0 1-1,1-1 0,-1 0 1,0 0-1,1 0 1,-1 0-1,0 0 0,1 0 1,-1-1-1,1 1 0,0 0 1,-1-1-1,1 1 0,-1-1 1,1 0-1,0 1 1,1-1-1,-2 0-17,19 0 0,32-4 0,-44 3 0,-1-1 0,0 1 0,1-2 0,-1 1 0,0-1 0,0 0 0,10-7 0,78-58 0,-20 12 0,-45 34 0,-19 14 0,-1 0 0,1 1 0,1 0 0,22-10 0,-32 16 0,-1 0 0,1 1 0,0 0 0,-1-1 0,1 1 0,0 0 0,-1 0 0,1 0 0,0 0 0,-1 0 0,3 0 0,-3 0 0,-1 1 0,1-1 0,-1 0 0,1 0 0,0 1 0,-1-1 0,1 0 0,-1 1 0,1-1 0,-1 1 0,1-1 0,-1 1 0,0-1 0,1 1 0,-1-1 0,1 1 0,-1-1 0,0 1 0,0-1 0,1 2 0,0 2 0,-1 0 0,1 0 0,-1 0 0,0 0 0,0 1 0,0-1 0,-2 6 0,1-1 0,-24 126 0,8-50 0,15-77 0,0 7 0,6-13 0,6-8 0,37-32 0,74-78 0,-45 41 0,-56 55 0,-15 14 0,-1 1 0,1 0 0,0 0 0,1 1 0,-1-1 0,1 1 0,0 0 0,12-6 0,-18 10 0,1 0 0,-1 0 0,0 0 0,1 0 0,-1-1 0,0 1 0,0 0 0,1 0 0,-1 0 0,0 0 0,1 0 0,-1 0 0,0 0 0,1 0 0,-1 0 0,0 0 0,1 0 0,-1 0 0,0 0 0,0 0 0,1 1 0,-1-1 0,0 0 0,1 0 0,-1 0 0,0 0 0,0 0 0,1 1 0,-1-1 0,0 0 0,0 0 0,0 0 0,1 1 0,-1-1 0,0 0 0,0 0 0,0 1 0,0-1 0,1 0 0,-1 0 0,0 1 0,0-1 0,0 0 0,0 1 0,0-1 0,0 0 0,0 1 0,-2 17 0,1-15 0,-11 43 0,-1 0 0,-3 0 0,-25 50 0,-78 128 0,83-158 0,-98 150 0,102-173 0,-2-1 0,-68 65 0,1-23 0,85-73 0,0 0 0,0-2 0,-1 0 0,-31 12 0,46-20 0,0 0 0,0-1 0,-1 1 0,1 0 0,0-1 0,0 0 0,-1 1 0,1-1 0,0 0 0,-1 0 0,1-1 0,0 1 0,-4-1 0,4 0 0,1 0 0,0 1 0,-1-1 0,1 0 0,0 0 0,0 0 0,0 0 0,0 0 0,0-1 0,0 1 0,0 0 0,0 0 0,1-1 0,-1 1 0,0-1 0,1 1 0,-1 0 0,1-1 0,-1 1 0,1-1 0,0-2 0,-2-9 0,1 1 0,0-1 0,1 0 0,1 0 0,0 0 0,1 1 0,0-1 0,8-23 0,0 5 0,2 0 0,21-40 0,-18 45 0,1 0 0,0 1 0,2 1 0,2 1 0,0 0 0,1 2 0,27-22 0,-13 15 0,1 3 0,1 1 0,1 2 0,53-23 0,-22 17 0,130-35 0,68 8 0,-229 47 0,-26 5 0,0 0 0,1 1 0,-1 1 0,0-1 0,0 2 0,1 0 0,13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4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0 318 9440,'0'0'8153,"1"-11"-7876,0 0-180,0-1-1,0 1 0,2 0 1,-1 0-1,1 0 1,1 0-1,0 1 1,0-1-1,1 1 1,1 0-1,12-19 0,-12 23-3,0 0 1,1 1-1,-1 0 0,1 0 0,0 0 0,0 1 0,10-5 0,-15 8-57,0 0 0,1-1-1,0 1 1,-1 1 0,1-1 0,-1 0 0,1 1 0,0-1-1,0 1 1,-1 0 0,1 0 0,0 0 0,0 0-1,-1 0 1,1 1 0,0-1 0,-1 1 0,1 0 0,0-1-1,-1 1 1,1 1 0,-1-1 0,1 0 0,-1 1 0,3 1-1,1 3 26,-1 1-1,0-1 0,0 1 1,0 0-1,-1 1 0,0-1 1,-1 1-1,0 0 0,0-1 0,0 1 1,2 14-1,8 22 178,5 8 9,18 47 241,-30-87-418,0-1-1,0 0 1,1 0 0,0-1 0,1 1 0,10 10 0,-9-13 28,0 1 0,0-1 0,1 0 1,0-1-1,17 9 0,-24-14-73,0 0 0,0-1 0,1 0 0,-1 0 0,0 0 0,1 0 0,-1 0 0,0-1 0,1 1 0,-1-1 0,1 0 0,-1 0 0,1-1 0,-1 1 0,1 0 0,-1-1 0,0 0 0,1 0 0,-1 0 0,0 0 0,0-1 0,0 1 0,0-1 0,5-3 0,1-3 22,-1 0 0,1 0-1,-2-1 1,1 0 0,-1 0 0,-1-1-1,1 1 1,-2-2 0,1 1-1,-1-1 1,-1 0 0,0 0 0,3-12-1,2-21 128,-1 0 0,3-49-1,-8 61-53,-3 28-110,1-9 52,0 1 0,0-1-1,2 1 1,0 0 0,0 0-1,1 0 1,8-18 0,-8 25-34,1 0 1,0 0-1,1 0 1,-1 0-1,1 1 0,0 0 1,0 0-1,0 1 1,0 0-1,1 0 0,-1 0 1,11-2-1,2-1 50,1 2-1,0 1 1,0 0-1,0 1 1,0 1-1,0 1 0,0 1 1,0 1-1,34 7 1,-17 6 303,-35-14-313,1 0-1,-1 0 0,0 1 0,0-1 0,0 1 0,0-1 0,0 1 0,0 0 1,0 0-1,-1 0 0,1 0 0,-1 0 0,3 4 0,-4-4-37,0 0 1,0 0-1,0 0 0,0-1 1,0 1-1,0 0 0,-1 0 1,1 0-1,-1 0 0,1-1 1,-1 1-1,0 0 0,-1 2 0,-3 5-3991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4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13272,'0'0'3321,"11"3"-2916,-11-2-402,24 7 680,48 9-1,-63-16-427,0 1 0,0 0 0,-1 0-1,1 1 1,-1 0 0,1 0 0,-1 1 0,8 5-1,-10-5-111,-1 0 0,0 0-1,-1 0 1,1 1-1,-1-1 1,0 1-1,0 0 1,0 1-1,-1-1 1,0 0 0,0 1-1,3 6 1,2 12 328,0 0 1,-1 1-1,-2 0 1,-1 0-1,2 31 1,0 1 919,-5-55-1624,0 4 760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5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454 0 12760,'0'0'2392,"-5"10"-1966,-14 29 74,-30 45-1,-7-9 575,-3-2 0,-127 122 0,160-173-726,19-16-205,0-1 0,0 1 0,1 1 0,0-1 0,0 1-1,-5 8 1,8-11 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5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17 11352,'0'0'10297,"10"1"-10004,32 0-37,-41 0-232,0-1 0,-1 0 0,1 0-1,0 0 1,0 0 0,0 0 0,0-1 0,0 1 0,0 0 0,0 0-1,0-1 1,-1 1 0,1 0 0,0-1 0,0 1 0,0-1 0,-1 1-1,1-1 1,0 1 0,0-1 0,-1 0 0,1 1 0,-1-1 0,1 0 0,0 1-1,-1-1 1,1 0 0,-1 0 0,1-1 0,-1 2-7,0 0 0,0-1 0,0 1 0,0 0 1,0 0-1,0-1 0,0 1 0,0 0 0,0 0 0,0 0 1,0-1-1,-1 1 0,1 0 0,0 0 0,0-1 0,0 1 0,0 0 1,0 0-1,0 0 0,-1 0 0,1-1 0,0 1 0,0 0 1,0 0-1,-1 0 0,1 0 0,0 0 0,0-1 0,0 1 1,-1 0-1,1 0 0,0 0 0,-14 3 408,-72 36 581,83-36-974,10-2 271,9-1-2508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6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10848,'0'0'6591,"-6"10"-6087,-17 31-5,22-38-394,0 1 1,0-1-1,0 0 1,0 1-1,0-1 0,1 1 1,0-1-1,-1 1 1,1-1-1,1 1 0,-1-1 1,0 1-1,1-1 1,0 0-1,-1 1 0,1-1 1,1 0-1,-1 1 1,0-1-1,3 3 0,-4-5-68,1-1 0,-1 1-1,0-1 1,1 1 0,-1-1-1,0 0 1,1 1 0,-1-1-1,1 0 1,-1 1 0,1-1-1,-1 0 1,0 1 0,1-1-1,-1 0 1,1 0 0,0 0-1,-1 1 1,1-1 0,-1 0-1,1 0 1,-1 0 0,1 0-1,-1 0 1,1 0 0,-1 0-1,1 0 1,-1 0 0,1 0-1,0-1 1,-1 1 0,1 0-1,-1 0 1,1 0 0,-1-1-1,0 1 1,1 0 0,-1-1-1,1 1 1,-1 0 0,1-1-1,-1 1 1,0 0 0,1-1-1,-1 1 1,0-1 0,1 0-1,0 0 28,0-1 0,0 1-1,0-1 1,-1 1 0,1-1 0,-1 1-1,1-1 1,-1 1 0,1-1 0,-1 0-1,0 1 1,0-1 0,0 0 0,0-2-1,0 3-17,0-2 43,-1 0 1,1 1-1,-1-1 0,0 0 0,0 1 0,0-1 0,0 0 1,0 1-1,0 0 0,-1-1 0,-3-3 0,5 6-141,0 0-1,0 0 1,0 0-1,-1 0 1,1 0 0,0 0-1,0 0 1,0 1-1,0-1 1,0 0-1,0 0 1,0 0-1,-1 0 1,1 0-1,0 1 1,0-1 0,0 0-1,0 0 1,0 0-1,0 0 1,0 1-1,0-1 1,0 0-1,0 0 1,0 0-1,0 1 1,0-1 0,0 0-1,0 0 1,0 0-1,0 0 1,0 1-1,0-1 1,0 0-1,0 0 1,1 0-1,-1 0 1,0 0 0,0 1-1,0-1 1,0 0-1,0 0 1,0 0-1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8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91 8432,'0'0'13155,"15"-5"-12860,23-5 6,0 2 1,0 1-1,63-3 0,84 0 1064,-51 2-375,-110 8-759,-1-2 0,0 0 0,0-1-1,0-1 1,41-14 0,-63 17-205,-1 1-1,1 0 0,-1-1 1,1 1-1,0 0 1,-1-1-1,1 1 0,0 0 1,-1 0-1,1 0 1,0 0-1,-1 0 1,1-1-1,0 1 0,-1 0 1,1 0-1,0 1 1,-1-1-1,1 0 0,0 0 1,-1 0-1,1 0 1,0 1-1,2 13-2817,-3-11 1801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4:59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18447,'0'0'106,"-1"15"198,-4 256 1960,29 137 1120,-17-336-2375,-5-60-515,2-18 251,1-18-3743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1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 7736,'0'0'8875,"-10"10"-8631,-62 81 510,54-66-536,0 1 0,1 0 0,2 2-1,1 0 1,1 0 0,2 1 0,0 1 0,-9 46 0,12-29 39,3 1 1,1 61-1,12 96 465,-7-173-597,2 7 81,1 1-1,1-1 1,3 0 0,1 0 0,1-1 0,3-1-1,22 50 1,-23-64 22,1 0 0,1-1 0,0-1 0,2 0 0,0-1 0,24 22 0,-11-14 162,-19-17-133,0-1 0,1 0 0,15 10 0,-13-11 48,-11-7-202,0 0 0,0-1 0,0 1 0,1 0 0,-1-1 0,1 0 0,-1 1 0,1-1 0,-1 0 0,5 1 547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3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0 8240,'0'0'6564,"-10"5"-6335,-153 79 1015,157-80-1155,0 0 1,0 1-1,1 0 0,0 0 1,0 1-1,0-1 0,1 1 1,-1 0-1,1 0 0,1 0 1,-1 1-1,1-1 1,0 1-1,1 0 0,0 0 1,0 0-1,0 0 0,1 0 1,0 0-1,0 9 0,0-8 0,1 0-1,1 0 1,-1 0-1,1 0 1,0 0-1,1 0 1,0 0-1,0 0 1,1-1-1,0 1 1,0-1-1,1 1 1,0-1-1,0-1 1,1 1-1,-1 0 1,11 10-1,-12-15-64,-1-1 0,0 1 1,1 0-1,-1-1 0,1 0 0,-1 1 0,1-1 0,0 0 0,-1 0 1,1-1-1,0 1 0,0 0 0,0-1 0,-1 0 0,1 0 1,0 0-1,0 0 0,0 0 0,0 0 0,0-1 0,-1 1 0,1-1 1,0 0-1,0 0 0,-1 0 0,1 0 0,-1 0 0,5-3 1,1-1 32,0-1 0,-1 1 0,1-1 0,-1-1 0,0 1 0,-1-1 0,8-10 0,1-2 100,-2-1-1,0 0 1,-1-1 0,-1 0-1,-1 0 1,12-38-1,-20 52-75,-1 0-1,0-1 0,0 1 0,-1 0 1,0 0-1,0 0 0,-1 0 0,1 0 1,-4-12-1,1 27 383,0 17-310,-1 33-74,19 152 298,-5-112-169,6 70 501,-10-142-32,-5-18-321,-6-19-3510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5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9848,'0'0'4501,"2"15"-3952,31 260 1626,-24-170-1446,11 72 1340,-13-137-650,-7-39-1211,-2-3-88,1-1 0,0 1 0,0-1-1,0 0 1,0 1 0,0-1 0,-1-5 0,-46-281 1226,43 255-1193,3 17-56,-1 1 1,-6-21 0,5 19-18,0 0 1,2-1 0,0 1 0,0-30 0,3 46-72,-1 0 1,1 0 0,0 1 0,-1-1-1,1 0 1,0 1 0,0-1 0,0 0-1,1 1 1,-1-1 0,0 1 0,1-1-1,-1 1 1,0 0 0,1 0 0,0 0 0,-1-1-1,1 2 1,0-1 0,-1 0 0,1 0-1,0 0 1,0 1 0,0-1 0,0 1-1,2-1 1,5-1 21,-1 0 0,1 0 0,0 1 0,14 0 0,-7 2 12,7-1 10,0 1 0,33 7 0,-50-7-38,-1 0 1,0 1-1,1 0 0,-1 0 1,0 0-1,0 0 1,0 1-1,0 0 0,0 0 1,0 0-1,-1 1 1,0-1-1,0 1 0,0 0 1,6 7-1,-9-9-6,0-1 1,0 1-1,0 0 0,-1-1 0,1 1 1,0 0-1,-1 0 0,1 0 0,-1 0 1,0-1-1,0 1 0,0 0 0,0 0 1,0 0-1,0 0 0,0 0 0,0 0 1,-1 1-1,0 1 8,-1 0 0,1-1 0,-1 1 0,0-1 1,0 0-1,0 1 0,0-1 0,-4 4 0,-2 2 26,-1-1 0,-1 1 0,1-2 0,-15 10 1,-88 55 457,110-71-484,0 0-1,1 1 1,-1-1 0,1 0-1,0 0 1,-1 1 0,1-1-1,0 1 1,0-1 0,0 1-1,0 0 1,0-1 0,0 1-1,-1 3 1,2-4-7,0 1 0,-1-1 1,1 0-1,0 0 0,0 1 1,0-1-1,1 0 0,-1 0 0,0 1 1,0-1-1,1 0 0,-1 0 1,1 0-1,-1 1 0,1-1 0,-1 0 1,2 1-1,1 2 3,0-1 0,0 0 0,0 0 0,1 0 0,-1 0 0,1-1 0,-1 1 0,1-1 0,0 0 0,0 0 0,5 2 0,35 10 30,56 11 0,-51-14-60,46 18-1,-88-27 18,0 2-1,0-1 1,0 1-1,9 7 0,-15-10 11,1 0 0,0 0 0,0 1 0,-1-1 0,1 1 0,-1-1 0,1 1 0,-1 0 0,0-1 0,0 1 0,0 0 0,0 0 0,0 0 0,0 0 0,0 0 0,0 0 0,-1 0 0,1 0 0,-1 0 0,1 4 0,-2-4 3,0 0 0,-1 1 0,1-1 0,0 0 0,-1 0 0,1 0 0,-1 0 0,1 0 0,-1 0 0,0 0 0,0-1 0,0 1 0,0-1 1,-3 2-1,-2 3 18,-8 5 26,1 0 0,-1-1 0,-1-1 1,0-1-1,-33 13 0,-92 18 325,140-39-379,-21 5 87,-36 13 1,47-10-325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7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19495,'0'0'5392,"27"-76"-4808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5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10152,'0'0'7585,"10"-1"-7176,258-3 1502,-184 4-1475,29-5 469,144-25 0,-94 8-87,-104 13-455,-35 4-74,0 2-1,26-1 1,-45 4-239,0-2 1,0 1-1,1-1 0,-1 0 0,4-2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6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9744,'0'0'4654,"8"15"-4115,-4-7-456,6 12 162,-1 0 0,-1 1 1,10 35-1,24 201 3633,-39-246-2701,2-20 61,0-1-1241,27-61 649,24-45 41,-49 104-610,1 0 0,-1 1 0,2 0 0,-1 1 0,1 0 1,1 0-1,12-9 0,-21 18-66,0 0 1,0 0-1,0 0 1,1 0-1,-1 1 1,0-1-1,0 0 1,1 1-1,-1-1 1,1 1-1,-1-1 1,0 1-1,1-1 1,-1 1-1,1 0 1,-1 0-1,1 0 1,-1 0-1,1 0 1,-1 0-1,1 0 1,-1 1-1,0-1 1,1 0-1,1 1 1,-1 1 3,0 0 1,0-1 0,0 1 0,0 0 0,0 0-1,-1 0 1,1 0 0,-1 0 0,1 1-1,-1-1 1,0 0 0,0 1 0,2 3 0,0 5 33,0-1 1,-1 1-1,1 13 1,-2-15 32,1 0-1,-1 0 1,1 0-1,1 0 1,4 10 0,-7-19-77,0 1 1,0-1-1,0 0 1,0 0 0,0 0-1,1 1 1,-1-1-1,0 0 1,0 0 0,0 0-1,0 0 1,1 0-1,-1 1 1,0-1 0,0 0-1,1 0 1,-1 0-1,0 0 1,0 0 0,0 0-1,1 0 1,-1 0-1,0 0 1,0 0 0,1 0-1,-1 0 1,0 0-1,0 0 1,1 0 0,-1 0-1,0 0 1,0 0-1,1 0 1,-1 0 0,0 0-1,0 0 1,0-1-1,1 1 1,-1 0 0,0 0-1,0 0 1,0 0-1,0 0 1,1-1 0,-1 1-1,0 0 1,0 0-1,0-1 1,10-10 121,27-46 140,-20 31-119,0 0 1,41-45 0,-47 60-99,25-24 100,-33 33-133,0 0 0,0-1 0,0 1 0,0 0 0,0 1 0,1-1 0,-1 0 0,1 1 0,-1 0 0,5-1 0,-6 2-6,-1 0-1,1 0 1,0 1 0,0-1-1,0 0 1,0 1 0,-1-1-1,1 1 1,0 0 0,0 0-1,-1 0 1,1 0 0,-1 0-1,1 0 1,-1 0 0,1 0-1,-1 0 1,1 1 0,-1-1-1,0 1 1,0-1 0,0 1 0,0-1-1,1 3 1,3 5 68,0 0-1,6 18 1,-10-26-74,39 120 1103,-3-11-4657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7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9344,'0'0'4552,"10"13"-3935,-9-13-612,24 31 536,25 42 0,125 187 1721,-124-179-1772,1-1 252,49 104-1,-78-131-392,-2 0-1,-3 2 1,-2 0-1,13 81 1,-23-96-134,-2 1 0,-2-1 0,-2 0 1,-2 1-1,-1-1 0,-2 0 0,-12 44 0,9-49 28,-2 0 1,-2 0-1,-1-1 0,-2-1 0,-23 40 0,34-68-179,1 0 1,-1 0-1,0 0 1,-1-1-1,1 1 1,-1-1-1,0 0 1,0 0-1,-9 5 1,12-8-52,0 0 1,0 0-1,0-1 0,0 1 1,0 0-1,0-1 1,0 1-1,0-1 1,0 0-1,0 0 0,0 0 1,0 0-1,0 0 1,-1 0-1,1-1 1,0 1-1,0 0 0,0-1 1,0 0-1,0 0 1,1 1-1,-1-1 1,0 0-1,0 0 1,0-1-1,1 1 0,-1 0 1,0-1-1,1 1 1,0-1-1,-3-2 1,-7-13-3241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8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1 372 9536,'0'0'6999,"9"-13"-6533,-2 5-409,14-20 489,37-38-1,-52 59-393,0 1-1,1 0 1,0 0 0,1 0 0,-1 1 0,1 0-1,0 1 1,0-1 0,0 2 0,1-1-1,0 1 1,13-3 0,-18 6-90,0 0 0,0 0-1,-1 0 1,1 1 0,0 0 0,0-1 0,0 1-1,0 1 1,0-1 0,-1 0 0,1 1 0,-1 0-1,1 0 1,-1 0 0,1 0 0,-1 1 0,0-1-1,0 1 1,-1 0 0,1 0 0,0 0 0,4 6-1,3 8 121,0-1 0,-1 1-1,10 28 1,-10-25-6,-2-3 60,1 0 0,1 0 0,0-1 1,1 0-1,1-1 0,0 0 0,24 23 0,-34-37-203,1 0-1,-1 0 0,0-1 0,1 1 1,-1 0-1,1-1 0,-1 1 0,1-1 0,-1 1 1,1-1-1,-1 0 0,1 1 0,-1-1 1,1 0-1,-1 0 0,1 0 0,0 0 1,-1-1-1,1 1 0,-1 0 0,1-1 1,-1 1-1,1-1 0,-1 1 0,0-1 1,1 0-1,-1 1 0,1-1 0,-1 0 1,0 0-1,0 0 0,0 0 0,1 0 1,-1 0-1,1-2 0,5-5 88,1 0 0,-1-1 0,9-15 0,-15 23-105,30-53 425,-2-1-1,-3-1 0,20-61 0,-39 96-240,2 0-1,0 0 0,2 1 0,0 1 1,17-24-1,-27 42-170,1-1 0,-1 1 0,0 0 1,1 0-1,-1-1 0,1 1 0,0 0 0,-1 0 0,1 1 1,0-1-1,0 0 0,-1 0 0,1 1 0,0-1 1,0 1-1,0 0 0,0-1 0,0 1 0,0 0 0,-1 0 1,1 0-1,0 1 0,0-1 0,0 0 0,0 1 1,0-1-1,0 1 0,-1-1 0,1 1 0,2 1 0,4 2 66,0 1-1,0 0 0,-1 0 0,12 11 1,10 4 140,-20-14-110,-1 0 0,0 0 1,8 9-1,-14-13-98,0 0 1,0 0 0,0 0-1,-1 0 1,1 1-1,-1-1 1,1 0-1,-1 1 1,0 0-1,0-1 1,0 1 0,-1 0-1,1-1 1,-1 1-1,1 0 1,-1 3-1,0 5-59,-1-1 0,0 1 0,-4 14 0,-1-4-4183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9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18735,'0'0'56,"12"5"58,12 5 77,30 18 1,-45-23-74,-1 0 1,0 1-1,0 0 1,-1 0-1,1 1 1,-1 0-1,-1 0 1,9 12-1,0 8 263,-12-19-194,1-1-1,0 0 1,0-1-1,1 1 1,8 9-1,-4-7 325,-1 0 1,0 0-1,9 16 0,-17-25-497,0 1 1,0-1-1,1 0 0,-1 0 0,0 1 0,0-1 0,0 0 1,0 0-1,1 0 0,-1 1 0,0-1 0,0 0 0,1 0 1,-1 0-1,0 0 0,0 1 0,1-1 0,-1 0 0,0 0 1,0 0-1,1 0 0,-1 0 0,0 0 0,1 0 0,-1 0 0,0 0 1,1 0-1,-1 0 0,0 0 0,0 0 0,1 0 0,-1 0 1,0 0-1,1 0 0,-1 0 0,1-1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09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493 0 13360,'0'0'2340,"-14"13"-1722,-94 91 558,20-21-164,-44 50 377,115-113-1192,-106 132 2170,112-138-2145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0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9344,'0'0'8137,"13"-8"-7809,39-26-4,-44 28-72,1 1 1,-1 0 0,1 1-1,0 0 1,19-6 0,-25 10-191,-1-1 0,1 1 0,0 0 0,0 0 0,0 0 0,-1 1 0,1-1 0,0 1 0,0-1 0,-1 1 0,1 0 0,0 0 0,-1 0 0,1 0 0,-1 1 0,1-1 0,-1 1 0,0-1 0,0 1 0,1 0 0,-1 0 0,0 0 0,-1 0 0,4 4 1,1 1 94,-1 1 1,1 0 0,-1 0 0,-1 0 0,1 1 0,3 9 0,-6-9-81,0-1 1,0 1 0,-1 0-1,0 0 1,-1-1 0,0 1-1,0 0 1,0 0 0,-2 0 0,1-1-1,-1 1 1,-3 11 0,-5 7 129,0-1 1,-20 37 0,23-52-126,0-1-1,0 0 1,-1-1-1,-14 15 1,-12 15 301,22-27 189,26-18-139,10 0-81,0 1 0,0 0 1,0 2-1,1 1 0,36 1 0,-47 0 60,0 0-1,23-6 1,-24 4-1713,0 1-1,23-2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2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77 9440,'0'0'15658,"14"-3"-15274,-1 1-287,17-5 218,34-11 1,-30 10 101,1 0-1,65-4 1,-44 6-109,-21 2 5,0 3-1,60 3 1,-40-4 384,-16-1 500,-38 3-1194,-1 0 0,0 0 0,0 0 0,1 0 0,-1 0-1,0 0 1,0-1 0,0 1 0,1 0 0,-1 0-1,0 0 1,0 0 0,0 0 0,0 0 0,1 0 0,-1 0-1,0-1 1,0 1 0,0 0 0,0 0 0,0 0 0,1 0-1,-1-1 1,0 1 0,0 0 0,0 0 0,0 0 0,0-1-1,0 1 1,0 0 0,0 0 0,0 0 0,0-1-1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2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11048,'0'0'6109,"11"-4"-5659,-11 3-439,15-4 332,1 0 0,-1 1-1,31-4 1,-16 5 169,36-4 590,-1 2-1,113 8 1,-162-2-501,0-1 0,25-2 0,3-1 1951,-35-10-2892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3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43 180 12456,'0'0'2650,"-3"11"-2043,-9 30 98,2 1 0,-7 71 1,17-97-482,0-1 0,0 0 0,2 1-1,0-1 1,0 0 0,2 0 0,9 28 0,-10-35-110,1-1-1,0 1 0,0-1 1,1 1-1,0-1 0,0-1 1,1 1-1,0-1 0,0 0 1,0 0-1,1-1 1,0 1-1,0-2 0,0 1 1,14 6-1,-10-6 49,1 0 0,-1-1 0,1 0 1,0-1-1,0-1 0,1 1 0,-1-2 0,0 0 0,1 0 0,-1-1 1,1-1-1,-1 0 0,0-1 0,1 0 0,-1-1 0,0 0 0,0-1 1,-1 0-1,1-1 0,-1 0 0,0-1 0,16-11 0,-15 8-33,0 0 1,-1-2-1,0 1 0,-1-1 1,0-1-1,-1 1 0,0-2 0,0 1 1,-2-1-1,0-1 0,0 1 0,-1-1 1,-1 0-1,0-1 0,-1 1 0,-1-1 1,3-17-1,-4 10 1,-1-1 0,-1 1 0,-1 0 1,-1 0-1,-1-1 0,0 1 0,-2 1 0,-1-1 0,-1 1 1,-13-32-1,15 45-66,1 1 0,-1 0 0,0 0 0,-1 0 0,1 1 0,-1 0 1,-1 0-1,1 0 0,-1 1 0,0 0 0,0 0 0,-1 1 0,1 0 0,-1 0 1,0 0-1,0 1 0,0 1 0,-1-1 0,1 1 0,-1 1 0,1 0 0,-1 0 0,1 0 1,-11 1-1,9 1-35,1-1 1,-1 1 0,1 1 0,0-1-1,0 1 1,-1 1 0,2 0 0,-1 0-1,0 1 1,1 0 0,-1 1 0,1 0-1,0 0 1,1 0 0,-1 1 0,1 0-1,0 1 1,1 0 0,-1 0 0,1 0-1,-9 15 1,11-12-111,-1 0 0,1 0 0,1 0-1,0 0 1,-3 15 0,4 6-4365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9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0 509 8536,'0'0'9882,"12"-3"-9461,-5 1-348,1 0-1,-1-1 1,1 0-1,-1 0 0,0 0 1,0-1-1,0 0 1,-1 0-1,1-1 1,-1 0-1,0 0 0,6-7 1,30-35 541,-2-1 1,-2-2 0,36-64-1,-59 90-237,22-26-1,11-16 633,-47 65-946,0 0 0,-1-1 0,1 1 1,0 0-1,0 0 0,-1-1 1,1 1-1,-1-1 0,1 1 1,-1 0-1,0-1 0,0 1 0,1-1 1,-1 1-1,0-1 0,0 1 1,0-1-1,-1-1 0,1 3-37,0-1 0,0 1 0,0 0 0,-1 0 0,1 0 0,0-1 0,0 1 0,-1 0 0,1 0 0,0 0 0,0 0 0,-1-1 0,1 1 0,0 0-1,0 0 1,-1 0 0,1 0 0,0 0 0,0 0 0,-1 0 0,1 0 0,0 0 0,-1 0 0,1 0 0,0 0 0,0 0 0,-1 0 0,1 0 0,-1 0 0,-15 9 239,7 0-183,1-1 1,-1 1-1,2 1 0,-1-1 0,1 1 1,1 1-1,0-1 0,0 1 0,1 0 0,0 0 1,1 1-1,0 0 0,1-1 0,-2 16 1,2-10 38,1-1 1,1 1 0,1 0 0,0 0 0,1 0 0,0-1 0,2 1-1,0-1 1,10 32 0,-12-45-93,0 0 1,1 0-1,-1 0 1,0 0-1,1-1 0,0 1 1,0 0-1,0-1 1,0 1-1,0-1 0,0 0 1,1 0-1,-1 0 0,1 0 1,4 3-1,-3-4 3,0 1 0,0-1 0,1 0 0,-1 0-1,0 0 1,1 0 0,-1-1 0,1 0 0,-1 0-1,1 0 1,4-1 0,4-1 20,1-1 1,-1-1-1,1 0 0,-1 0 1,-1-2-1,1 1 1,-1-2-1,0 1 0,0-2 1,0 0-1,-1 0 0,-1-1 1,11-11-1,16-18 220,-3-1-1,32-48 1,-55 73-187,100-135 1106,-108 146-1143,0-1 0,0 1 0,0 0 0,1 0 0,-1 0 0,1 0 0,6-3 0,-12 58-48,-12 65 0,0-10 0,14-62 0,0-45 0,0 0 0,1 1 0,-1-1 0,1 0 0,-1 0 0,0 0 0,1 0 0,-1 1 0,1-1 0,-1 0 0,0 0 0,1 0 0,-1 0 0,1 0 0,-1 0 0,0 0 0,1 0 0,-1 0 0,1 0 0,-1 0 0,1 0 0,-1 0 0,0-1 0,1 1 0,-1 0 0,0 0 0,1 0 0,-1-1 0,1 1 0,-1 0 0,1-1 0,15-7 0,-5-2 0,1 0 0,16-23 0,5-3 0,2-2 0,-26 26 0,1 1 0,0 0 0,1 1 0,0 0 0,1 0 0,0 1 0,0 1 0,16-8 0,-26 15 0,-1 1 0,1-1 0,-1 1 0,1 0 0,-1 0 0,1-1 0,-1 1 0,1 0 0,0 0 0,-1 0 0,1 1 0,-1-1 0,1 0 0,-1 0 0,1 1 0,-1-1 0,1 1 0,-1 0 0,1-1 0,-1 1 0,0 0 0,1 0 0,-1 0 0,0 0 0,0 0 0,1 0 0,-1 0 0,0 0 0,0 0 0,0 1 0,0-1 0,-1 0 0,2 3 0,4 7 0,-2-1 0,1 1 0,4 21 0,-1-9 0,3 3 0,1-2 0,2 0 0,0-1 0,20 24 0,-14-19 0,-12-15 0,1 0 0,1-1 0,0 0 0,0 0 0,1-1 0,24 18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5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0 326 8640,'0'0'9462,"4"-11"-9131,1-3-144,1 0 0,1 1 1,-1 0-1,2 0 0,0 1 1,1 0-1,0 0 0,0 1 1,20-18-1,-27 27-90,1 0 0,-1 0 0,1 1 0,0-1 0,0 0 0,0 1 0,0 0-1,0 0 1,5-1 0,-7 1-63,1 1-1,-1 1 0,0-1 0,1 0 1,-1 0-1,1 0 0,-1 1 1,0-1-1,1 1 0,-1-1 0,0 1 1,1 0-1,-1-1 0,0 1 1,0 0-1,0 0 0,0 0 0,0 0 1,0 0-1,0 0 0,0 0 0,0 0 1,0 0-1,1 3 0,3 5 48,-1 2-1,1-1 1,-2 0-1,0 1 1,0 0-1,0 0 1,-2 0-1,2 19 1,3 19 94,4-12 136,27 67-1,-32-91-233,0-3 26,0 1 0,0-1 0,1 0 0,1 0 0,0 0 0,0-1 0,13 13 0,-18-21-88,-1 0 1,1 0-1,-1 0 1,1 0-1,-1 0 1,1-1-1,0 1 1,-1-1-1,1 1 1,0-1-1,-1 1 0,1-1 1,0 0-1,0 0 1,-1 0-1,1 0 1,0 0-1,0 0 1,-1-1-1,1 1 1,0 0-1,0-1 1,-1 1-1,1-1 1,-1 0-1,1 0 1,0 1-1,-1-1 1,0 0-1,1 0 1,-1-1-1,3-1 1,4-4 46,0-1 0,0-1-1,12-16 1,-16 21-32,12-18 47,-1-1-1,-2 0 1,14-31 0,27-80 152,-8 19 17,-29 69-140,-12 31-4,0 1 0,1-1-1,1 1 1,13-21 0,-19 34-78,0-1 0,1 1 0,-1 0 0,0 0 0,0 0 0,1 0 0,-1 0 0,1 0 0,-1 0 1,1 0-1,-1 1 0,1-1 0,-1 1 0,1-1 0,0 1 0,-1-1 0,1 1 0,0 0 0,-1 0 0,1 0 0,0 0 0,-1 0 0,1 0 1,0 0-1,1 1 0,5 1 57,0 1 1,-1-1-1,1 1 0,7 4 1,-2-1 43,20 8 156,-15-7 72,0 0-1,-1 1 0,0 1 1,23 16-1,-25-15 555,-5-3-859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6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11256,'0'0'8095,"6"14"-7656,3 10-148,0 1-1,10 46 1,-2 4 610,-15-68-737,1-1-1,-1 1 1,1 0 0,1-1 0,-1 1-1,1-1 1,0 0 0,8 8 0,-11-12-129,0-1 1,0 0-1,0-1 1,0 1 0,1 0-1,-1 0 1,0 0-1,1-1 1,-1 1-1,0-1 1,1 1 0,-1-1-1,1 1 1,-1-1-1,1 0 1,-1 0 0,1 0-1,-1 0 1,1 0-1,-1 0 1,1 0-1,-1 0 1,1-1 0,-1 1-1,1-1 1,-1 1-1,1-1 1,-1 1-1,0-1 1,1 0 0,-1 0-1,0 1 1,0-1-1,1 0 1,-1 0 0,0 0-1,0 0 1,0-1-1,1 0 1,4-5 65,-1 0 0,1 0 0,-1 0 0,-1-1 0,6-11 0,35-98 664,6-12 899,-51 129-1651,0 0 0,0 1 0,0-1 0,0 0 0,0 0 1,0 0-1,0 0 0,0 0 0,0 0 0,0 1 0,0-1 0,1 0 0,-1 0 0,0 0 0,0 0 0,0 0 0,0 0 0,0 0 0,0 1 0,0-1 0,0 0 1,0 0-1,1 0 0,-1 0 0,0 0 0,0 0 0,0 0 0,0 0 0,0 0 0,1 0 0,-1 0 0,0 0 0,0 0 0,0 0 0,0 0 0,0 0 0,0 0 1,1 0-1,-1 0 0,0 0 0,0 0 0,0 0 0,0 0 0,0 0 0,0 0 0,1 0 0,-1 0 0,0 0 0,0 0 0,0 0 0,0-1 0,0 1 0,0 0 1,1 0-1,0 16 106,-1-16-110,1 59 197,-2-1-1,-12 80 1,9-110-147,-15 77 162,16-92-158,-1 0 1,-1 0 0,0-1 0,-1 0 0,-12 21 0,17-31-51,0-1 0,0 1 1,-1 0-1,1-1 0,0 1 0,-1-1 1,0 1-1,1-1 0,-1 0 1,0 0-1,1 1 0,-1-1 0,0 0 1,0-1-1,0 1 0,0 0 0,0-1 1,0 1-1,0-1 0,-4 1 1,3-1 5,-1 0 0,1-1 1,0 1-1,0-1 1,0 0-1,0 0 1,0 0-1,0 0 1,0-1-1,0 1 0,0-1 1,-4-3-1,3 2 11,-1 0-1,1-1 1,0 0 0,1 0-1,-1 0 1,1 0-1,-1-1 1,1 1 0,1-1-1,-1 1 1,1-1-1,-1 0 1,1 0 0,1-1-1,-1 1 1,-1-7-1,3 7-9,0 1-1,1-1 0,-1 0 0,1 1 0,0-1 0,0 1 0,0-1 0,0 1 1,1 0-1,0 0 0,0-1 0,0 1 0,3-4 0,0 2 6,-1 0-1,1 1 0,1-1 1,-1 1-1,1 0 0,0 1 1,9-6-1,3 0 37,0 1 1,1 1 0,0 1-1,0 0 1,22-3-1,-21 7 17,-17 3-87,0 0 1,0 0-1,0-1 0,0 1 1,0-1-1,0 0 1,0 0-1,4-2 0,-3 2-123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7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 12760,'0'0'6970,"-2"9"-6206,-11 48 604,12-57-1302,1 1 0,0-1 0,0 1 1,0-1-1,0 0 0,-1 1 0,1-1 0,0 1 0,0-1 0,0 1 1,0-1-1,0 1 0,0-1 0,0 1 0,0-1 0,0 1 0,1-1 1,-1 1-1,0-1 0,0 1 0,0-1 0,1 2 0,7-4 1192,10-12-3454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7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14872,'0'0'3959,"-6"68"-3551,6-52 8,2-4-112,2-4 16,-2 3-88,2-5 8,-2 0-40,4-4-8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9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9944,'0'0'8402,"1"15"-7775,16 187 1634,-6-135-362,2 114-1,-12-167-1476,-1-11-187,1 1 0,-1 0 0,0 0 0,0 0 0,-1 0 0,0 3 0,1-7-239,0 1 0,-1-1 0,1 0 0,0 0 0,0 0 0,0 0 0,0 1 1,-1-1-1,1 0 0,0 0 0,0 0 0,-1 0 0,1 0 0,0 0 0,0 0 0,0 0 0,-1 1 0,1-1 1,0 0-1,0 0 0,-1 0 0,1 0 0,0 0 0,0 0 0,-1 0 0,1-1 0,0 1 0,0 0 0,0 0 1,-1 0-1,1 0 0,0 0 0,0 0 0,0 0 0,-1 0 0,1-1 0,0 1 0,0 0 0,0 0 1,-1 0-1,1 0 0,0-1 0,0 1 0,0 0 0,0 0 0,0 0 0,0-1 0,-1 1 0,1 0 0,0 0 1,0 0-1,0-1 0,0 1 0,0 0 0,0 0 0,0-1 0,-7-10-3998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19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 13768,'0'0'2378,"15"-1"-1838,297-32 2332,-96 25 229,-200 8-3763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0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0 9344,'0'0'7285,"-10"15"-6888,-71 101 411,53-73-465,3 1-1,1 0 1,2 2 0,2 1-1,3 1 1,1 0 0,2 1-1,3 0 1,2 1 0,2 1-1,-1 55 1,8-85-215,0 128 701,1-129-682,2 0 0,0-1 0,1 1 1,1-1-1,10 28 0,4-6 301,1-1-1,2-1 1,46 61-1,-25-46 741,85 83 0,-101-110-664,-17-16 29,0-1 0,1 0 0,15 11 0,-26-21-528,1 0 0,-1 0 0,0 0 0,1 0 0,-1 0 0,0 0 0,1 0 0,-1 0 0,0 0 0,1 0-1,-1 0 1,0 0 0,1-1 0,-1 1 0,0 0 0,0 0 0,1 0 0,-1-1 0,0 1 0,0 0 0,1 0 0,-1-1-1,0 1 1,0 0 0,0 0 0,1-1 0,-1 1 0,0 0 0,0-1 0,0 1 0,0 0 0,0 0 0,0-1 0,0 1-1,0 0 1,0-1 0,0 1 0,0 0 0,0-1 0,4-17-190,-1-3-3931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1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0 8936,'0'0'6364,"-14"5"-5958,1-1-305,2-1-11,0 1 1,0 0 0,0 1 0,0 0 0,1 0-1,-15 11 1,4-1 166,6-4 20,-1 0 0,-23 25 0,35-33-208,1 1 0,0 0 0,0 0 0,0 0 0,0 1 1,1-1-1,0 1 0,-1-1 0,2 1 0,-1 0 0,1-1 0,-1 1 0,1 0 0,0 0 0,0 8 0,2-9-12,0 0-1,0-1 1,0 1-1,1 0 1,0-1-1,-1 1 1,1 0-1,0-1 1,0 0-1,1 0 1,-1 1-1,1-1 0,0-1 1,0 1-1,0 0 1,0-1-1,0 1 1,0-1-1,1 0 1,-1 0-1,1 0 1,4 1-1,-5-2-9,0-1-1,1 1 1,-1-1-1,1 0 1,-1 0-1,1 0 1,-1 0-1,1-1 1,-1 1-1,0-1 1,1 0-1,-1 0 1,0 0-1,1 0 1,-1-1-1,0 1 1,0-1-1,3-3 1,8-4 120,0-2 1,17-17 0,-16 14-26,44-44 428,-53 52-392,0-2 1,0 1-1,-1-1 1,0 0-1,0 0 1,6-15-1,-18 43 574,-4 11-488,2 0-1,-8 39 1,9-11 63,3 1 1,2 0 0,3 0-1,12 101 1,-7-129-148,-1 2 326,15 53 0,-18-78-351,-1-8-120,-1 0-1,1-1 1,0 1-1,0 0 1,0 0-1,0 0 1,0-1-1,0 1 1,1 0-1,-1 0 1,0-1-1,0 1 1,0 0-1,1 0 1,-1-1-1,0 1 1,1 0-1,-1-1 1,1 1-1,-1 0 1,1-1-1,-1 1 1,1-1-1,-1 1 1,1-1-1,0 1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2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0 157 12056,'0'0'3788,"7"15"-3367,14 29 149,-1 2 1,24 90 0,-44-136-568,13 62 1447,7 88-1,-17-130-827,-2-17-349,0 0 1,0 1-1,-1-1 0,1 0 1,-1 0-1,0 1 1,0-1-1,-1 4 1,-75-328 2733,70 299-2870,2 0 0,0-1 0,1 0 1,1 0-1,2 0 0,3-44 1,-1 61-103,-1-1 0,1 1 0,0-1 0,1 1 0,-1 0 0,1 0 0,1 0 0,-1 0 0,1 1 0,0-1 0,0 1 0,1 0 0,-1 0 0,1 1 0,0-1 0,1 1 0,-1 0 0,7-3 0,-3 2 14,-1 0 0,2 1 1,-1 0-1,0 1 0,1 0 0,0 1 0,-1-1 0,1 2 0,0 0 0,0 0 0,15 1 0,-18 0-2,0 0-1,0 1 1,0 0-1,0 0 1,0 1-1,0 0 1,-1 0-1,1 1 1,-1 0-1,1 0 1,-1 0-1,0 1 1,0-1-1,-1 2 1,11 8-1,-15-11-23,0-1-1,0 1 1,0 0-1,0 0 1,-1-1-1,1 1 1,0 0-1,-1 0 0,1 0 1,-1 0-1,0 0 1,0 0-1,0 0 1,0 0-1,0 0 0,0 0 1,0-1-1,-1 4 1,-12 38 212,10-34-182,-7 14 89,-1 0 0,-17 26 0,15-27 82,1-1 1,-16 43-1,27-62-212,1-1 0,0 1 0,0 0 0,0 0 1,1 0-1,-1-1 0,0 1 0,0 0 0,1 0 0,0 0 1,-1-1-1,1 1 0,0 0 0,-1-1 0,1 1 0,0-1 1,0 1-1,1-1 0,-1 1 0,0-1 0,0 0 0,1 1 1,-1-1-1,0 0 0,3 1 0,4 4 12,0 0 1,1-1-1,11 6 0,2-2 11,0-1 0,35 8 0,-40-13-6,0 2 0,-1 0 0,0 0-1,0 2 1,-1 0 0,28 17 0,-42-24-27,1 1 1,-1 0-1,0 0 1,0 1 0,0-1-1,0 0 1,0 0-1,0 0 1,0 1-1,0-1 1,-1 0 0,1 1-1,0-1 1,-1 1-1,1-1 1,-1 1-1,1-1 1,-1 1 0,0-1-1,0 1 1,0 1-1,0 0 7,0 0-1,-1-1 1,0 1-1,1 0 0,-1 0 1,0-1-1,-1 1 1,1-1-1,0 1 0,-1-1 1,-1 3-1,-3 2 12,0 0 0,0 0 0,-1 0 0,0-1 0,0 0 0,-12 7 0,-1-2-19,0-1-1,-1-1 1,-25 7 0,18-7-35,-36 19 0,59-25-18,1 0 1,0 0-1,0 0 0,0 1 1,0-1-1,1 1 1,0 0-1,-1 0 0,-2 6 1,-6 9-2623,9-14 833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3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0 185 10448,'0'0'4321,"12"-3"-3678,244-53 1316,-103 23-1200,-1 4 810,245-17-1,-135 38 1284,-259 8-2761,4 0 226,0-1 0,0 1 0,0-1-1,11-3 1,-19 0-590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9:5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15176,'0'0'2215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4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0 131 12552,'0'0'6409,"5"14"-5899,-4-12-476,6 23 428,0 0-1,6 48 0,-12-66-312,-1 1 185,1 1 1,0 0 0,1-1 0,-1 1 0,5 11 0,-5-20-316,-1 0-1,0 0 1,0 1-1,0-1 0,0 0 1,0 0-1,0 0 1,0 0-1,0 0 1,1 1-1,-1-1 0,0 0 1,0 0-1,0 0 1,0 0-1,1 0 1,-1 0-1,0 0 0,0 0 1,0 1-1,0-1 1,1 0-1,-1 0 1,0 0-1,0 0 0,0 0 1,1 0-1,-1 0 1,0 0-1,0 0 1,0 0-1,1 0 0,-1 0 1,0 0-1,0-1 1,0 1-1,1 0 1,-1 0-1,0 0 0,0 0 1,0 0-1,0 0 1,1 0-1,-1 0 1,0-1-1,0 1 0,0 0 1,0 0-1,0 0 1,0 0-1,1-1 1,6-9 350,-6 9-341,25-40 488,76-108 431,-93 138-825,0 1 0,18-16 0,-25 24-95,1 0 1,0 0-1,0 0 0,-1 0 1,1 0-1,1 1 0,-1-1 1,0 1-1,0 0 1,0 0-1,1 0 0,-1 0 1,1 1-1,-1-1 0,6 1 1,-8 0-12,1 0 0,-1 1 0,1-1 0,-1 1 0,1 0 0,-1-1 0,0 1 0,1 0 0,-1 0 0,0 0 0,0 0 0,1 0 0,-1 0 0,0 0 0,0 0 0,0 0 0,0 0 0,-1 1 0,2 1 0,13 31 273,-10-21-57,-5-13-222,0 0-1,0 0 1,0 1 0,1-1-1,-1 0 1,0 0-1,0 1 1,0-1 0,1 0-1,-1 0 1,0 0-1,0 1 1,1-1-1,-1 0 1,0 0 0,1 0-1,-1 0 1,0 0-1,1 1 1,-1-1 0,0 0-1,0 0 1,1 0-1,-1 0 1,0 0 0,1 0-1,-1 0 1,0 0-1,1 0 1,-1 0 0,0-1-1,1 1 1,0 0-1,15-8 168,13-16 43,-2-2-20,-16 14-116,1 0 1,1 1-1,0 1 1,15-10-1,-24 18-34,1 0 0,-1-1 0,1 2-1,-1-1 1,1 0 0,0 1 0,0 0-1,0 0 1,0 0 0,0 1 0,0 0-1,0-1 1,0 2 0,0-1 0,0 1-1,-1 0 1,1 0 0,6 2 0,-8-2-1,1 1 1,-1 0 0,0 0-1,1 0 1,-1 0-1,0 0 1,-1 1 0,1-1-1,0 1 1,-1 0 0,1 0-1,-1 0 1,0 0-1,0 0 1,0 1 0,0-1-1,1 6 1,4 8 318,-2 1-1,6 25 1,-2-5 458,-6-17-787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4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10344,'0'0'4518,"11"8"-3890,1 0-474,119 88 1243,-6 24-272,-102-95-811,-1 2 1,-2 0-1,20 34 0,-13-11 116,-2 2 0,-3 0 0,-2 2-1,-2 0 1,-3 1 0,11 73-1,-14-38 159,-4 1 0,-4 1 0,-8 108 0,-2-138-121,-3-1 1,-2 0-1,-3-1 0,-33 90 0,42-138-340,2 0 59,-2 0 0,1-1 1,-1 1-1,-1-1 0,0 0 1,-1 0-1,-13 15 0,20-25-171,0-1-1,-1 1 1,1-1-1,0 0 0,-1 1 1,1-1-1,-1 1 1,1-1-1,-1 0 0,1 0 1,-1 1-1,1-1 1,-1 0-1,1 0 0,-1 0 1,1 0-1,-1 1 0,1-1 1,-1 0-1,1 0 1,-1 0-1,0 0 0,1 0 1,-1 0-1,1 0 1,-1-1-1,1 1 0,-1 0 1,1 0-1,-1 0 0,1 0 1,-1-1-1,1 1 1,-1 0-1,1-1 0,-1 1 1,0-1-1,0 0-13,0-1 1,-1 1-1,1-1 0,0 0 0,0 1 0,0-1 1,1 0-1,-1 1 0,0-1 0,1 0 1,-1-3-1,-5-54-393,6 28-3259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5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10656,'0'0'8049,"11"-2"-7499,37-4-16,-46 7-485,1-1 0,-1 1 0,0-1 0,0 1 0,0 0 0,0 0 0,0 0 0,0 0 0,0 1 0,0-1-1,0 0 1,0 1 0,-1-1 0,1 1 0,0 0 0,-1-1 0,0 1 0,1 0 0,-1 0 0,0 0 0,0 0 0,0 0 0,0 0 0,0 1 0,0 2 0,1 0 66,2 4 25,-1 1 1,0-1-1,-1 1 1,0 0-1,0 0 1,-1 0 0,0 0-1,-2 11 1,1-3 215,-2-1 0,0 0 0,-10 33 0,12-49-298,-1 0-1,1 0 1,-1 0 0,1 0 0,0 0 0,0 0-1,-1 0 1,1 0 0,0 0 0,0 0-1,0 0 1,0 0 0,0 0 0,0 0-1,0 0 1,1 1 0,14-3 845,-9 0-853,32-9 592,0 0 0,47-22 0,-79 30-572,-1 1-1,0-1 1,0 1 0,1 0-1,5-1 1,4 2-3524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7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1 497 9040,'0'0'6885,"5"-11"-6360,17-30 185,2 1-1,1 1 1,51-59 0,-59 79-352,-14 14-180,0 1 0,1 0 1,0 0-1,-1 0 0,1 0 0,0 1 0,1 0 0,-1 0 1,9-5-1,-13 8-143,1 0 1,0 0 0,-1 1 0,1-1 0,0 0-1,-1 0 1,1 0 0,0 1 0,-1-1 0,1 0-1,-1 1 1,1-1 0,0 0 0,-1 1-1,1-1 1,-1 1 0,1-1 0,-1 1 0,0-1-1,1 1 1,-1-1 0,1 1 0,-1 0-1,0-1 1,1 1 0,-1-1 0,0 1 0,0 0-1,0-1 1,0 1 0,1 1 0,5 21 328,2 53 315,-5-45-346,0 1-1,2-1 1,2 0-1,13 40 0,-19-67-275,1 0 0,0 0-1,0-1 1,0 1 0,0 0-1,1 0 1,-1-1 0,1 0 0,0 0-1,0 1 1,1-1 0,-1-1-1,0 1 1,1-1 0,0 1 0,-1-1-1,1 0 1,0 0 0,0-1-1,0 1 1,1-1 0,-1 0-1,0 0 1,0 0 0,1-1 0,-1 1-1,0-1 1,1 0 0,-1 0-1,1-1 1,4 0 0,-1-1-3,1 0 0,-1 0 0,0-1 0,-1 0 1,1 0-1,0-1 0,-1 0 0,0 0 0,0-1 0,0 1 1,0-2-1,-1 1 0,0-1 0,0 0 0,6-9 0,6-11 96,-2 0-1,-2-2 0,14-32 0,27-93 445,4-6 127,-54 146-505,1 1 0,11-14-1,-17 25-195,0 1-1,1 0 0,-1-1 1,0 1-1,1 0 1,-1 0-1,0-1 1,1 1-1,-1 0 1,1 0-1,-1 0 1,0-1-1,1 1 1,-1 0-1,1 0 0,-1 0 1,1 0-1,-1 0 1,0 0-1,1 0 1,-1 0-1,1 0 1,-1 0-1,1 0 1,-1 0-1,1 0 1,-1 0-1,0 0 1,1 1-1,-1-1 0,1 0 1,-1 0-1,0 0 1,1 1-1,-1-1 1,0 0-1,1 1 1,-1-1-1,0 0 1,1 1-1,-1 0 1,15 16 213,-13-15-180,112 127 1083,-99-115-1136,-9-8 0,0-1 0,0 1 0,7 10 0,-11-4 702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8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11856,'0'0'6354,"7"10"-5875,-1-1-348,-1 1 0,0 0 1,0 0-1,-1 0 0,0 0 1,-1 0-1,3 15 0,-4-8 118,7 38 670,-8-52-760,0 1 1,0-1-1,0 0 0,1 1 1,-1-1-1,1 0 0,0 0 1,-1 0-1,2 0 0,-1 0 0,0-1 1,5 5-1,-6-6-114,0-1 1,0 1-1,0-1 0,0 1 1,0-1-1,0 0 0,0 1 1,0-1-1,0 0 0,0 0 1,1 0-1,-1 1 0,0-1 0,0-1 1,0 1-1,0 0 0,0 0 1,0 0-1,1-1 0,-1 1 1,0 0-1,0-1 0,0 1 1,0-1-1,0 1 0,0-1 1,0 0-1,0 1 0,0-1 1,-1 0-1,1 0 0,0 1 1,1-2-1,3-5 104,1 1 1,-1-1-1,7-11 0,-6 9-7,21-37 388,-21 33-262,1 1-1,0 1 1,1-1-1,13-13 1,-21 24-247,0 1 1,0-1-1,1 1 1,-1 0-1,0-1 1,1 1-1,-1-1 1,0 1-1,1 0 1,-1-1-1,0 1 1,1 0-1,-1-1 1,1 1-1,-1 0 1,1 0-1,-1 0 1,1-1-1,-1 1 1,1 0-1,-1 0 1,1 0-1,-1 0 1,1 0 0,-1 0-1,1 0 1,-1 0-1,1 0 1,-1 0-1,1 0 1,-1 0-1,1 0 1,-1 0-1,1 0 1,-1 1-1,1-1 1,-1 0-1,0 0 1,1 1-1,-1-1 1,1 0-1,-1 0 1,0 1-1,1-1 1,-1 1-1,1-1 1,-1 0-1,0 1 1,0-1-1,1 1 1,-1-1-1,0 1 1,0-1-1,1 0 1,-1 1-1,0-1 1,0 2-1,6 31 340,-6 23-137,-1 0 1,-3 0-1,-3-1 1,-2 0-1,-24 81 0,28-119-103,0 0-1,-10 19 0,12-32-70,1 1 0,-1-1 0,1 1 0,-1-1 0,-1 0 0,1 0 0,-1 0 0,1 0 0,-1-1 0,0 0-1,-8 6 1,11-8-29,-1-1 0,1 1-1,0-1 1,0 1 0,0-1-1,-1 0 1,1 1 0,0-1-1,0 0 1,-1 0 0,1 0-1,0 0 1,-1 0 0,1 0-1,0 0 1,0 0 0,-1-1-1,1 1 1,0 0-1,0-1 1,-1 1 0,1-1-1,-1 0 1,-1-1 16,1 0-1,-1 0 1,1 0-1,0-1 1,0 1-1,0 0 1,0-1-1,0 0 1,-2-3-1,1-1 32,0 1-1,0-1 1,1 0-1,0 0 0,0 0 1,0 0-1,-1-12 0,3 15-60,1 0-1,-1 0 1,0 0-1,1 1 0,0-1 1,0 0-1,0 0 1,0 1-1,1-1 1,-1 1-1,1-1 0,0 1 1,0 0-1,0 0 1,5-6-1,-2 5 4,-1 0 1,1 0-1,0 0 0,1 1 1,-1 0-1,0 0 1,1 0-1,0 0 0,5-1 1,8-1 7,-1 1 1,1 0 0,0 2 0,0 0-1,23 1 1,-37 1-19,1 0 0,-1 0 0,0 0 0,0 1 0,0 0 0,0 0 0,-1 0 0,1 1 0,0-1 0,0 1 0,-1 0 0,1 1 0,7 5 0,-9-6 874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8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9648,'0'0'11805,"15"3"-11088,-8-2-615,9 2 158,0 0-1,0-2 1,0 0-1,32-1 1,-41-1-159,90-10 1896,119 3-1,-210 9-1777,0 0 0,0 0 0,0 0-1,0 1 1,0 0 0,11 5-1,12 4 2227,-29-11-2415,0 0 0,0 0-1,0 0 1,1 0-1,-1 0 1,0 0-1,0 0 1,0 0 0,1 0-1,-1 0 1,0 0-1,0 0 1,0 0 0,1 0-1,-1 0 1,0 0-1,0 0 1,0 0-1,0 0 1,1 1 0,-1-1-1,0 0 1,0 0-1,0 0 1,0 0 0,0 0-1,0 1 1,1-1-1,-1 0 1,0 0-1,0 0 1,0 1 0,0-1-1,0 0 1,0 0-1,0 0 1,0 0 0,0 1-1,0-1 1,0 0-1,0 0 1,0 0-1,0 1 1,0-1 0,0 0-1,0 0 1,0 0-1,0 1 1,-7 5-1869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9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 14464,'0'0'3551,"12"1"-2871,177-9 1300,74-7 554,-176 13-1424,-42 0-278,66-2 5255,-108 1-5925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5:29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112 292 13968,'0'0'1817,"-10"14"-1141,-1 2-469,-1 1 70,0 1 0,1 0 1,-11 27-1,15-29-75,1 0-1,1 0 1,1 1 0,0-1-1,1 1 1,1 0 0,0 0 0,2 0-1,0 0 1,4 33 0,-3-40-93,1-1-1,1 1 1,0-1 0,0 0 0,0 0 0,1 0-1,0-1 1,1 1 0,0-1 0,1 0 0,-1 0-1,1-1 1,1 0 0,0 0 0,0 0 0,0-1-1,0 0 1,1 0 0,0-1 0,17 8 0,-14-7 56,1-2 0,0 0 1,0 0-1,1-1 0,-1-1 1,1 0-1,0 0 0,-1-2 1,1 1-1,0-2 0,15-1 1,-11-1 57,-1-1 0,1 0 1,-1-1-1,0-1 0,0 0 1,0-1-1,26-17 0,-23 11-25,-1 0-1,0-2 0,-1 0 0,0 0 0,-2-2 1,0 0-1,0-1 0,-2 0 0,0-1 0,-1 0 1,-1-1-1,16-42 0,-21 44-106,-2 0 0,1-1 0,-2 0 0,-1 0 0,0 0 0,-1 0 0,-2-1 0,1 1 0,-5-22 0,0 16 42,-1-1 0,-1 1 0,-1 0 0,-1 1 0,-2-1 0,-15-27 0,22 45-70,-1 0 1,1 0-1,-1 0 0,-1 0 0,1 1 0,-1 0 0,0 0 0,-1 0 0,1 1 0,-1 0 0,-13-8 0,13 10-3,0 1 1,0-1-1,0 1 0,0 0 1,-1 1-1,1 0 0,0 0 1,-1 0-1,1 1 0,0 0 1,-1 1-1,1 0 0,-13 2 1,3 1 26,1 1 1,-1 1-1,1 0 1,0 1-1,1 0 1,-1 1-1,2 1 1,-1 1-1,1 0 1,0 1-1,1 0 1,-21 25-1,24-25-191,1 1-1,1 1 0,0-1 1,0 1-1,2 1 0,-8 18 1,10-19-450,0 0 1,1 0-1,0 1 1,1-1-1,1 1 1,0-1 0,2 19-1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08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8744,'0'0'5856,"11"-5"-5579,-3 2-273,27-13 414,0 2-1,47-12 0,-75 25-355,28-7 368,-1 2 1,68-3-1,-61 8-196,-19-1 14,1 2 0,41 5 1,-53-2-169,-1 0 0,1 0 0,-1 1 0,0 1 1,0-1-1,13 10 0,51 42 380,-63-46-372,-1 1-1,-1 1 1,0 0 0,0 0-1,-1 1 1,-1 0-1,10 24 1,-14-31-61,4 10 109,-1 1 0,-1 1 0,0-1 0,-2 1 0,3 18 0,-3 10 179,-3 0-1,-9 86 1,7-117-257,-1-1-1,0 1 1,-1-1-1,-1 1 1,0-1-1,-1 0 1,0-1 0,-1 0-1,0 0 1,-1 0-1,-1-1 1,0 0 0,-1-1-1,0 0 1,-16 13-1,-4 5 63,2 0-1,1 2 1,-29 43-1,10-13 101,28-39-109,0-1 0,-27 26 0,29-34-52,1 2 1,1 0-1,1 1 1,0 0-1,1 0 1,1 2-1,1 0 1,0 0-1,-9 23 1,18-37-41,0-1 0,0 1 0,0-1 0,1 1 0,-1-1 0,1 1 0,0 0 0,0-1 0,0 1 0,1-1 0,-1 1 0,1 0 0,0-1 0,0 1 0,2 4 0,-1-3 3,1 0 1,0-1-1,0 0 1,0 1-1,1-1 1,-1 0-1,1-1 1,0 1-1,7 4 1,5 3 32,2-1 0,0-1 0,0 0 0,26 8 0,-44-17-54,23 8 27,-14-6-6,-1 0 0,-1 1 0,1 0 1,0 0-1,-1 1 0,1 0 0,8 7 0,-16-10-13,1 0 0,0 0 0,-1 0 0,0 0 0,1 1 0,-1-1 0,0 0 0,1 0 0,-1 1 0,0-1 0,0 0 0,0 0 0,0 1 0,0-1 0,-1 0 0,1 1 0,0-1 0,0 0 0,-1 0 0,1 0 0,-1 1 0,1-1 0,-1 0 0,0 0 0,1 0 0,-1 0 0,0 0 0,-1 1 0,-31 39 112,22-28-92,-28 28 16,27-30-17,1 0 0,-16 22 0,21-24-16,-1 0 0,2 0 0,-1 1 0,1-1 0,1 1 0,0 1 0,0-1 0,1 0 0,0 1 0,1 0 0,-1 14 0,0 1 17,2-17-5,0 0 1,0 1-1,1-1 1,0 0-1,0 1 1,1-1-1,1 0 1,-1 1-1,5 11 1,4 3 4,1 0 0,1-1 1,1 0-1,1-1 0,1 0 1,21 23-1,21 32 11,0 0 16,29 37 57,-57-72-83,-12-15-5,-1 0 1,-1 1 0,-1 1-1,-2 0 1,0 1 0,-3 0 0,0 1-1,-2 0 1,5 48 0,-11-65-3,-1 0 0,0-1 0,-1 1 0,-1-1 0,0 1 0,-1-1 1,0 1-1,-1-1 0,0 0 0,-1-1 0,-1 1 0,0-1 0,-1 0 0,0 0 0,0-1 1,-1 0-1,-1 0 0,0-1 0,-1 0 0,-13 11 0,10-10-4,-1-1 0,-1 0 1,0 0-1,-22 9 0,-68 24 92,-20 9-81,93-35-55,-64 37-191,83-46 109,1 2-1,0-1 1,0 2-1,1-1 0,-11 15 1,9-9-3461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1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1134 9040,'0'0'4378,"10"-7"-4052,74-45 435,-73 45-633,1-1 0,-1 0-1,-1 0 1,1-1 0,-2-1 0,1 0 0,-1 0 0,15-23-1,-1-5 283,26-58 0,-18 34-119,0-4 377,29-93 0,-36 92 188,-24 66-837,0 1 0,0-1 0,0 0 1,1 1-1,-1-1 0,0 1 0,0-1 0,1 0 0,-1 1 0,1-1 0,-1 1 1,0-1-1,1 1 0,-1-1 0,1 1 0,0-1 0,-1 1 0,1-1 0,-1 1 1,1 0-1,0-1 0,0 1-5,-1 0 1,1 0-1,-1 0 0,1 0 1,-1 0-1,1 1 1,-1-1-1,1 0 1,-1 0-1,1 0 0,-1 1 1,1-1-1,-1 0 1,1 1-1,-1-1 1,1 0-1,-1 1 0,0-1 1,1 1-1,0 0 1,16 30 292,-15-27-287,10 24 87,-1 1 1,-1 0 0,-2 0 0,6 32-1,7 122 347,-21-174-413,0-1 0,0 1 0,0-1 1,-1 1-1,-1-1 0,1 1 0,-1-1 0,-1 0 1,-3 11-1,4-17-21,1 1 0,0 0 1,-1-1-1,0 1 0,0-1 0,1 1 0,-2-1 1,1 0-1,0 0 0,0 0 0,-1 0 1,1 0-1,0-1 0,-1 1 0,0-1 0,0 1 1,1-1-1,-1 0 0,0 0 0,0 0 1,0 0-1,0-1 0,0 1 0,0-1 0,0 0 1,0 0-1,0 0 0,-5-1 0,-6-2 73,0 0 0,1-1-1,-1 0 1,-23-12 0,20 8 79,1 2 1,-27-8 0,31 8-37,11 6-130,1-1 1,-1 1 0,0-1 0,0 1 0,0-1 0,1 1 0,-1-1 0,0 1 0,0 0 0,0-1 0,0 1 0,0 0 0,0 0 0,0 0 0,0 0 0,0 0 0,0 0 0,-1 0 0,20 20-89,-10-15 70,-1-1-1,0 0 0,1 0 1,0-1-1,0 0 1,0-1-1,10 3 0,-1-1 0,1-2-1,26 2 0,-19-4 14,-1 0 0,1-2 1,37-7-1,-48 6 7,-1-1 0,0 0 0,0-1-1,0 0 1,-1-1 0,1-1 0,21-15 0,-13 7 39,0-1 0,-1-2 1,-1 0-1,0 0 0,-1-2 1,-2 0-1,0-1 1,24-42-1,-37 49 96,-2 13-34,-1 7-64,0-5-45,-1 13 12,-1-1 0,0 1 0,-7 25-1,5-28-8,1 1-1,1-1 1,0 1-1,0 0 1,1 20-1,2-22 13,0 1-1,1-1 1,0 0-1,1 0 1,0 0-1,0-1 0,1 1 1,1-1-1,6 12 1,-9-18-4,0 0 0,0 0 0,0 0 0,0-1 0,1 1 0,-1 0 0,1-1 1,0 0-1,0 0 0,0 0 0,0 0 0,0 0 0,0 0 0,1-1 0,-1 1 0,0-1 0,1 0 0,-1 0 1,1-1-1,0 1 0,-1-1 0,1 1 0,-1-1 0,1 0 0,0-1 0,-1 1 0,1-1 0,-1 1 1,6-2-1,-4-1 3,1 1 1,0-1 0,-1 0 0,1 0 0,-1-1-1,0 1 1,0-1 0,0 0 0,-1 0 0,7-9-1,5-6 50,16-27 0,-3 2 56,66-74 1,-91 113-117,1 1 0,0-1 0,0 1 1,1 0-1,-1 1 0,1-1 0,0 1 0,0 0 1,0 1-1,0-1 0,12-2 0,-15 4 0,0 1-1,0-1 0,0 1 0,0 0 1,1 0-1,-1 0 0,0 0 0,0 1 0,0-1 1,0 1-1,0 0 0,0 0 0,0 0 1,0 0-1,-1 0 0,1 1 0,0-1 1,-1 1-1,1 0 0,-1 0 0,1 0 1,-1 0-1,0 0 0,0 0 0,0 1 0,0-1 1,2 4-1,0 2 24,0 0 0,-1 0 0,0 0 0,-1 0 0,1 1 0,-2 0 0,1-1 0,-1 1 0,0 0 1,-1 14-1,0-21-2,-1 1 0,2 0 0,-1-1 0,0 1 0,0-1 0,1 1 1,0-1-1,-1 1 0,3 4 0,-3-7-16,1 1-1,-1-1 1,1 1 0,-1-1 0,1 1-1,0-1 1,-1 1 0,1-1 0,-1 0-1,1 1 1,0-1 0,-1 0-1,1 0 1,0 1 0,-1-1 0,1 0-1,0 0 1,-1 0 0,1 0 0,0 0-1,0 0 1,-1 0 0,1 0-1,0 0 1,-1 0 0,1 0 0,0 0-1,-1-1 1,1 1 0,0 0 0,-1 0-1,1-1 1,0 1 0,0-1 0,8-4 23,0 0 1,-1-1 0,0 0 0,0 0 0,11-12-1,-13 12-19,1 0-1,-1 0 0,1 0 0,0 1 0,1 0 0,0 1 0,-1-1 0,11-3 0,-17 8-8,0-1-1,0 1 1,0 0-1,0 0 1,1-1-1,-1 1 1,0 0-1,0 0 1,0 0-1,0 0 1,0 1-1,0-1 1,0 0-1,0 0 1,0 1-1,0-1 1,0 0-1,0 1 1,0-1-1,0 1 1,0-1-1,0 1 1,0 0-1,0-1 1,-1 1-1,1 0 0,0 0 1,0-1-1,-1 1 1,1 0-1,-1 0 1,1 0-1,0 0 1,-1 0-1,0 0 1,1 0-1,-1 0 1,0 0-1,1 0 1,-1 0-1,0 0 1,0 0-1,0 2 1,2 7 15,-1 0-1,-1 0 1,0 18 0,-1-16 7,1-7-13,0 0 1,0-1 0,1 1 0,0 0 0,0 0 0,0-1 0,3 9 0,-3-12-10,-1 0 0,1 0 0,-1 0 0,1 0 1,-1 0-1,1-1 0,0 1 0,0 0 1,-1 0-1,1-1 0,0 1 0,0 0 0,0-1 1,0 1-1,0-1 0,0 1 0,-1-1 1,1 0-1,0 1 0,0-1 0,1 0 0,-1 0 1,0 0-1,0 0 0,0 1 0,0-1 1,0-1-1,0 1 0,0 0 0,0 0 0,0 0 1,0 0-1,0-1 0,0 1 0,0-1 1,0 1-1,0 0 0,0-1 0,1-1 1,135-79 196,-134 78-195,0 1 1,0 1 0,0-1-1,0 0 1,1 1 0,-1 0 0,0-1-1,1 2 1,-1-1 0,7-1-1,-9 2-4,1 0 0,-1 1 0,0-1 0,0 0 0,1 0 0,-1 1-1,0-1 1,0 1 0,1-1 0,-1 1 0,0-1 0,0 1 0,0 0 0,0 0-1,0-1 1,0 1 0,0 0 0,0 0 0,0 0 0,0 0 0,-1 0-1,1 0 1,0 0 0,-1 1 0,1-1 0,-1 0 0,1 0 0,-1 0 0,1 1-1,-1-1 1,0 2 0,6 22 38,-4-15-11,0-1-1,1 1 0,0 0 1,0-1-1,1 0 0,0 0 1,1 0-1,9 14 1,-13-22-21,0 0 0,0 0 0,1 0 0,-1-1 0,0 1 1,1 0-1,-1-1 0,1 1 0,-1-1 0,1 0 1,-1 1-1,1-1 0,-1 0 0,1 0 0,-1 0 0,1 0 1,-1 0-1,1 0 0,-1-1 0,1 1 0,-1 0 1,0-1-1,1 1 0,-1-1 0,1 1 0,-1-1 0,0 0 1,1 0-1,-1 0 0,2-1 0,7-5 36,-1 0-1,15-13 0,-20 16-26,27-27 82,-22 21-43,1 0-1,0 1 1,0 0-1,21-13 0,-31 22-50,1 0-1,-1-1 0,1 1 0,0 0 0,-1-1 0,1 1 0,-1 0 0,1 0 0,0 0 0,-1-1 1,1 1-1,0 0 0,-1 0 0,1 0 0,0 0 0,-1 0 0,1 1 0,0-1 0,-1 0 0,1 0 1,0 0-1,-1 0 0,1 1 0,0-1 0,-1 0 0,1 1 0,-1-1 0,1 0 0,-1 1 0,1-1 1,-1 1-1,1-1 0,-1 1 0,1-1 0,-1 1 0,0-1 0,1 1 0,-1-1 0,0 1 0,1 0 0,-1-1 1,0 1-1,0-1 0,1 1 0,-1 0 0,0-1 0,0 1 0,0 0 0,0-1 0,0 2 0,2 42 35,-2-39-34,-32 386 189,22-301-138,-1-11-4,4-39 64,-1 62-1,4-66 84,5-33-108,2-8-44,3-9-5,56-220 128,7-21-173,-50 197-32,3 2-1,39-76 1,-41 94 2,-12 20 16,1 1 0,1 0 0,0 1 0,15-18 0,-24 34 19,-1-1 0,1 0 0,-1 0 0,1 1 0,0-1 1,-1 1-1,1-1 0,0 0 0,-1 1 0,1-1 0,0 1 0,0 0 0,0-1 0,-1 1 0,1-1 0,0 1 0,0 0 0,0 0 0,0 0 1,0 0-1,-1-1 0,1 1 0,0 0 0,0 0 0,0 0 0,0 1 0,0-1 0,1 0 0,-1 1 1,0 0-1,1 0 0,-1 0 1,0 0-1,0 0 1,1 1-1,-1-1 1,0 0-1,0 1 1,0-1-1,-1 1 0,1-1 1,1 3-1,1 5 3,0 0-1,0 0 0,-1 0 1,2 12-1,-2 9 27,-2 0-1,-1-1 1,-6 45 0,7-70-17,-1-1 0,0 1 1,0-1-1,0 1 0,0-1 1,0 0-1,-1 1 0,0-1 0,1 0 1,-1 0-1,0 0 0,-3 3 1,4-5-10,0-1 0,1 1 0,-1-1 0,0 1 0,1-1 0,-1 1 0,0-1 0,0 1-1,0-1 1,1 0 0,-1 1 0,0-1 0,0 0 0,0 0 0,0 0 0,1 0 0,-1 0 0,0 1 0,0-2 0,-1 1 0,1 0-4,-1-1 0,1 1-1,0-1 1,0 1 0,-1-1-1,1 0 1,0 0-1,0 0 1,0 0 0,0 0-1,0 0 1,0 0 0,0 0-1,0 0 1,0 0 0,0-2-1,0 3 0,-2-5-41,0 1 1,0-1-1,0 0 1,0 0-1,1 0 1,-1-1 0,2 1-1,-1 0 1,-1-8-1,2 8-105,1-1-92,10 6 83,21 8-128,60 7 0,-78-14 247,0-1 0,0 0-1,0-1 1,0-1 0,0 0 0,-1 0 0,23-9-1,-17 4 18,-1-1 0,0 0 0,-1-2-1,0 0 1,0-1 0,-1 0 0,0-1-1,15-17 1,-2-2 6,-1 0 0,40-62 1,-46 55 10,-2 0 0,26-71 1,-15 33 0,-5 15 26,-3-1 0,-2-2 0,-4 0 0,13-93 0,-29 156-23,2-23 8,-2 23-9,0 0 1,0 0-1,0 0 1,0-1-1,-1 1 1,1 0-1,0 0 1,0 0 0,-1 0-1,1 0 1,-1 0-1,1 0 1,-1 0-1,1 0 1,-1 0-1,0 0 1,1 0 0,-2-1-1,1 4 9,-1 1-1,1 0 1,-1-1-1,1 1 1,0-1 0,0 1-1,0 0 1,1 0-1,-1 4 1,0-6-8,-10 59 73,2 0 0,3 1 0,3-1 1,2 1-1,14 115 0,-9-140 2,3-1-1,1 0 1,17 48-1,-20-69-8,1 0 1,1 0-1,0 0 0,0-1 1,2-1-1,-1 1 0,2-1 1,-1-1-1,2 0 0,18 17 1,-26-26-40,0 0 0,1 0 0,-1 0 0,1 0-1,-1 0 1,1-1 0,-1 1 0,1-1 0,0 0 0,0 0 0,0-1 0,-1 1 0,1-1 0,0 0 0,0 0 0,7 0 0,-6-2 4,1 1 1,0-1 0,0 0-1,-1 0 1,1 0-1,-1-1 1,1 0-1,-1 0 1,0 0 0,5-5-1,-1 1 17,-1-1 0,0 0 0,0-1 0,-1 1 1,0-2-1,0 1 0,-1-1 0,-1 0 0,1 0 0,6-21 0,-9 23-6,-1 1 0,0-1-1,-1 1 1,1-1 0,-2 0 0,1 0 0,-1 0-1,0 1 1,-1-1 0,0 0 0,-3-14-1,4 22-37,0-1-1,-1 0 1,1 1-1,0-1 0,0 1 1,-1-1-1,1 0 0,-1 1 1,1-1-1,0 1 1,-1-1-1,1 1 0,-1-1 1,1 1-1,-1-1 1,0 1-1,1 0 0,-1-1 1,1 1-1,-1 0 0,0-1 1,1 1-1,-1 0 1,0 0-1,1 0 0,-2-1 1,0 1 2,0 1-1,0-1 1,1 0 0,-1 0 0,0 1 0,1-1 0,-1 1 0,0 0-1,1-1 1,-3 2 0,-2 2 15,0 0 0,0 0-1,1 0 1,-7 8 0,6-6 5,1 0 0,0 0 1,0 1-1,0-1 0,1 1 0,0 0 1,0 1-1,-4 11 0,7-14-7,0-1 1,0 0-1,1 1 1,-1-1-1,1 1 0,0-1 1,0 0-1,0 1 0,1-1 1,-1 1-1,1-1 1,0 0-1,1 0 0,-1 1 1,1-1-1,0 0 1,3 5-1,1 0 85,0 0-1,1 0 1,0-1 0,0 0-1,1-1 1,0 0 0,0 0-1,1 0 1,0-1 0,0-1-1,12 6 1,-13-7-164,0-1 0,0 0-1,0 0 1,0-1 0,1 0-1,11 0 1,-15-1-336,1-1 1,-1 0-1,1-1 0,-1 1 1,1-1-1,-1 0 1,0 0-1,1-1 0,-1 0 1,7-3-1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1241 6424,'0'0'1232,"11"-14"-810,126-184 525,124-242 252,-231 386-1028,-2-1 0,23-68 1,-38 85-55,-2 0 1,-1-1 0,-2-1 0,3-54-1,-10 83-33,0 0 0,-1 0-1,-1-1 1,0 1-1,0 0 1,-5-18 0,6 29-74,0-1 1,-1 0 0,1 1 0,0-1-1,-1 0 1,1 1 0,0-1 0,-1 1-1,1-1 1,-1 1 0,1-1 0,0 1-1,-1-1 1,0 1 0,1-1 0,-1 1-1,1 0 1,-1-1 0,1 1 0,-1 0 0,0-1-1,1 1 1,-1 0 0,0 0 0,1 0-1,-1-1 1,0 1 0,0 0 0,1 0-1,-1 0 1,0 0 0,1 0 0,-1 0-1,0 1 1,1-1 0,-1 0 0,0 0-1,1 0 1,-1 1 0,0-1 0,1 0-1,-1 1 1,1-1 0,-2 1 0,-1 1 18,-1 0 0,1 0 1,0 1-1,0 0 0,0-1 1,-4 6-1,-7 10 25,2 1 1,0 0-1,1 1 0,1 0 1,1 1-1,0 0 0,-5 24 0,2 2 89,2 1 0,-6 60 0,10-38 193,4 115-1,5-149-219,1 0-1,1 0 0,2-1 0,2 0 0,14 35 0,-19-59-35,1 0 0,0-1 0,1 1 0,1-1 0,-1 0-1,2-1 1,-1 0 0,1 0 0,17 14 0,-23-22-61,0 1 0,0-1 0,0-1 0,0 1 0,1 0 0,-1-1 0,0 1 0,1-1 0,-1 0 0,0 1 0,1-1 0,-1 0 0,0 0 0,1-1 0,-1 1 0,0-1 0,1 1 0,-1-1 0,3-1 0,3 0 32,1-2 0,-1 1 0,-1-1 0,9-5 0,0-2 37,-1-1 1,0-1 0,-1 0 0,14-17 0,46-63 349,-74 93-437,19-26 319,26-47-1,-31 53-138,-11 18-144,-1 0-1,0-1 0,0 1 0,-1 0 0,1-1 1,0 1-1,-1-1 0,1 0 0,-1 0 0,0 1 1,0-1-1,1-4 0,-2 6 21,-2 23 65,-1 18-104,-2 76 17,6-99-49,0 0 1,0 0-1,2 0 1,7 27-1,-9-41 11,-1 0 0,2 0 0,-1 0 1,0 1-1,1-1 0,-1 0 0,1-1 0,0 1 0,0 0 0,2 2 0,-3-4 5,1 0 0,-1-1 0,0 1-1,0-1 1,0 1 0,0-1 0,1 1 0,-1-1-1,0 0 1,0 0 0,1 1 0,-1-1 0,0 0-1,1 0 1,-1 0 0,0 0 0,0-1-1,1 1 1,-1 0 0,0-1 0,1 1 0,-1 0-1,0-1 1,0 1 0,0-1 0,0 0 0,0 1-1,2-2 1,6-5 14,0-1-1,0 0 1,0 0 0,-1-1-1,-1 0 1,1 0 0,-1-1-1,5-11 1,0 4 7,110-170 302,-112 172-259,-9 12-25,-3 11-21,0-2-21,-3 15-9,2 1 0,0-1 0,1 1 0,1 0 0,1 0 0,1-1 0,6 36 0,-7-53 11,1-1 0,-1 0 0,1 1 0,0-1 0,0 0 1,0 0-1,1 0 0,-1 0 0,1 0 0,-1 0 0,1-1 0,0 1 0,0 0 1,0-1-1,1 1 0,-1-1 0,0 0 0,1 0 0,4 3 0,-4-5 5,0-1 0,1 1 0,-1-1 0,0 0 1,1 0-1,-1 0 0,0 0 0,0 0 0,0-1 0,6-3 0,-9 5-6,22-15 54,0-1 0,-1-1 0,-1 0 0,-1-2 0,0 0 0,18-26 1,-36 45-54,26-25 147,-22 21-121,0 1 0,-1-2 1,0 1-1,1 0 1,5-10-1,-10 14-28,0 0 0,0 0 0,0 0 0,1-1-1,-1 1 1,0 0 0,0 0 0,0 0 0,0-1 0,0 1 0,0 0 0,0 0-1,0 0 1,1 0 0,-1 0 0,0-1 0,0 1 0,0 0 0,0 0-1,0 0 1,1 0 0,-1 0 0,0 0 0,0 0 0,0 0 0,1-1 0,-1 1-1,0 0 1,0 0 0,0 0 0,1 0 0,-1 0 0,0 0 0,0 0 0,0 0-1,0 0 1,1 0 0,-1 0 0,0 1 0,0-1 0,0 0 0,1 0 0,-1 0-1,5 10-26,1 23 10,-6-26 17,4 14-12,-3-8 24,0 0 0,2 0 0,-1-1 0,2 1 0,-1-1 0,2 0 0,0 0 0,0-1 0,10 18 0,-14-29-9,0 1 0,0 0 0,0-1-1,1 1 1,-1 0 0,0-1 0,0 1 0,0-1 0,0 1 0,0-1-1,1 0 1,-1 0 0,0 1 0,0-1 0,1 0 0,-1 0 0,0 0-1,0 0 1,0-1 0,1 1 0,-1 0 0,0 0 0,0-1 0,0 1-1,1-1 1,-1 1 0,0-1 0,0 1 0,0-1 0,0 0 0,1 0-1,41-29 75,-32 21-54,181-117 246,-186 123-247,1 0 0,-1 1 0,1 0 0,11-3-1,-13 4-21,1 0 0,-1-1 0,1 0 0,-1 0 0,0 0 0,6-3-1,-21 28-23,-47 58 32,3-5 59,48-66-49,0 1 0,1 0 0,0 0 1,1 0-1,-5 18 0,8-24-11,0 1 0,0-1 1,0 1-1,1-1 0,0 1 0,0-1 0,2 9 1,-2-13-6,0 0 0,1 0 0,-1 0 0,0 0 1,1 0-1,-1 0 0,1 0 0,-1 0 0,1 0 1,-1-1-1,1 1 0,0 0 0,-1 0 0,1-1 1,0 1-1,0 0 0,-1-1 0,3 2 0,-2-2 2,0 1-1,1-1 1,-1 0-1,0 0 1,1 0-1,-1 0 0,0 0 1,1 0-1,-1 0 1,0 0-1,1 0 1,-1-1-1,0 1 1,0 0-1,1-1 0,-1 0 1,0 1-1,2-2 1,5-2 2,-1-1 1,0-1 0,0 1 0,0-1-1,0 0 1,-1-1 0,10-13 0,34-55-9,-49 73 2,37-58-26,-15 26 34,-2-2 0,-1 0 0,29-74-1,-33 59 14,-2-1 0,-3-1 0,-1 0 0,-3 0 0,-3-1 0,-2 0 0,-5-61 0,3 110-17,0 0 1,-1 0-1,0 0 1,0 0-1,0 0 0,-3-10 1,3 15-4,1-1 0,0 1 0,-1-1 1,1 1-1,0-1 0,-1 1 1,1-1-1,0 1 0,-1 0 0,1-1 1,-1 1-1,1-1 0,-1 1 0,1 0 1,-1-1-1,1 1 0,-1 0 0,1 0 1,-1 0-1,1-1 0,-1 1 0,-1 0 1,1 0-1,0 0 0,-1 1 1,1-1-1,0 0 0,0 1 0,-1-1 1,1 1-1,0-1 0,0 1 0,0 0 1,0 0-1,-1-1 0,1 1 0,-1 2 1,-7 6-4,0 1 1,0 0 0,1 0-1,1 1 1,0 0 0,0 1-1,1 0 1,0 0 0,-3 13-1,0 0-24,1 1 0,2 0 0,-5 39 0,8-33-21,1 0 0,1-1 0,2 1 0,1 0 1,7 32-1,-6-47 26,1 1-1,1-1 1,1-1 0,0 1-1,2-1 1,-1 0 0,2 0 0,0-1-1,1 0 1,16 19 0,-23-32 21,-1 1 0,1-1 0,-1 1 1,1-1-1,0 0 0,0 0 0,0 0 0,0-1 0,0 1 1,0-1-1,1 1 0,-1-1 0,0 0 0,1 0 1,-1-1-1,1 1 0,-1-1 0,1 0 0,-1 0 1,1 0-1,-1 0 0,1 0 0,-1-1 0,1 1 1,-1-1-1,0 0 0,4-2 0,8-3 46,-1-1 0,0-1-1,-1 0 1,23-18-1,-11 9 92,-3 0 29,32-31 1,-23 20-32,-31 27-129,1 0 0,1 0 1,-1 0-1,0 0 0,0 0 0,0 0 0,0 1 1,1-1-1,-1 0 0,0 1 0,0-1 0,1 1 0,-1-1 1,1 1-1,-1 0 0,0-1 0,1 1 0,-1 0 1,3 0-1,-3 1-5,0-1 1,0 1-1,0 0 0,0-1 1,0 1-1,0 0 0,0 0 1,0 0-1,-1 0 0,1 0 1,0 0-1,-1 0 0,1 0 1,-1 0-1,1 0 0,-1 0 1,1 0-1,-1 0 0,0 1 1,1-1-1,-1 0 0,0 0 1,0 2-1,2 29 9,-1 0 0,-1 0 0,-2-1 0,-11 58 0,9-63 58,-15 48-1,17-66-36,-2 0 0,1 0 1,-1 0-1,0-1 0,-1 0 0,1 1 0,-1-2 0,-1 1 0,-10 10 0,15-15-12,-1 0 1,0-1-1,0 1 1,0 0 0,0-1-1,0 0 1,0 1-1,-1-1 1,1 0 0,0 0-1,-1 0 1,1 0-1,-1-1 1,1 1 0,0-1-1,-1 1 1,0-1-1,1 0 1,-1 0-1,1 0 1,-1 0 0,1 0-1,-1-1 1,1 1-1,-1-1 1,1 0 0,0 0-1,-1 0 1,1 0-1,0 0 1,-1 0 0,1 0-1,0-1 1,0 1-1,-2-3 1,3 3-11,0 1 0,0-1 0,1 0 0,-1 1 0,1-1 0,-1 0 0,1 0 0,-1 1-1,1-1 1,-1 0 0,1 0 0,-1 1 0,1-1 0,0 0 0,0 0 0,-1 0 0,1 0 0,0 0 0,0 0 0,0 0 0,0 1 0,0-1 0,0 0 0,0 0 0,1-1-1,-1 0 3,1 1 0,0 0 0,0 0 0,-1 0 0,1 0 0,0 0 0,0 0 0,0 0 0,0 0-1,1 0 1,-1 0 0,0 1 0,0-1 0,3-1 0,0 0 4,1 0 0,0 1-1,0-1 1,0 1 0,0 0 0,0 0 0,10 1-1,2 2 7,1 1 0,-1 1 0,17 7 0,-18-6 17,0-1 0,0 0 0,26 3 0,-37-7-35,1 0 0,0 0 0,-1-1 0,0 1-1,1-1 1,-1-1 0,1 1 0,-1-1 0,0 1 0,0-1 0,0-1 0,0 1 0,0-1-1,8-6 1,-5 2 17,-1 0 0,0 0 0,9-12 0,5-6-3497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02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640 238 10448,'0'0'3189,"-13"-1"-2490,4 0-577,1 1 0,-1-1 0,1 2 0,-1-1 0,0 1 0,1 1 0,-1-1 0,1 1 0,0 1 0,0 0 0,-15 6 0,9 0 140,1 0 1,0 1 0,0 1 0,0 0 0,2 1 0,-1 0 0,2 0 0,-1 2 0,2-1 0,-11 20 0,15-24-67,0 1 0,1 0 0,0 0 0,1 0 0,0 1 1,1-1-1,-2 16 0,3-19-75,1 0 1,0 0-1,1 0 1,0 0-1,0 0 1,0 0-1,1-1 1,0 1 0,0 0-1,0-1 1,1 1-1,5 7 1,-4-8 12,0 0 0,0 0 0,1-1-1,-1 1 1,2-1 0,-1 0 0,0 0 0,9 5 0,-12-9-87,0 0-1,0 1 0,0-1 1,0 0-1,0 0 0,1 0 1,-1 0-1,0-1 1,1 1-1,-1-1 0,1 1 1,-1-1-1,1 0 0,-1 0 1,1 0-1,-1 0 1,1 0-1,-1-1 0,0 1 1,1-1-1,-1 1 0,0-1 1,1 0-1,-1 0 1,0 0-1,0 0 0,3-2 1,5-6 72,0 1 1,-1-2 0,0 0 0,0 0 0,-1 0-1,10-17 1,-2-1 140,20-44-1,-16 11 88,-16 46-157,0 0 1,1 1 0,1 0-1,13-23 1,-11 27 59,-5 12 40,-8 22-25,-70 245 139,-28 81 12,84-297-334,-5 15 177,-32 66 0,46-115-139,0 0-1,-2-1 1,0 0 0,0-1 0,-2 0 0,0-1 0,-32 28 0,39-39-52,0 0 0,0 0 1,-1 0-1,0-1 0,0 0 0,0 0 1,0-1-1,-17 4 0,21-6-43,-1 0 0,1-1 0,-1 1-1,1-1 1,-1-1 0,0 1 0,1 0-1,-1-1 1,1 0 0,-1 0 0,1 0 0,0-1-1,-1 0 1,1 0 0,0 0 0,0 0-1,0 0 1,-5-5 0,1 0 4,0-1-1,0 0 1,1 0-1,0 0 1,1-1-1,0 0 1,0-1-1,1 1 1,0-1 0,1 0-1,0 0 1,1-1-1,-1 1 1,2-1-1,-2-16 1,2 17-39,1 0 1,1 0 0,0 0-1,1 0 1,-1 0 0,2 0-1,0 0 1,0 0-1,0 1 1,1-1 0,1 0-1,0 1 1,0 0 0,1 0-1,0 0 1,0 1-1,8-9 1,-7 11-20,0 0-1,1 0 1,0 0-1,0 1 1,1 0-1,11-6 1,54-21-138,-44 21 100,77-31-132,-43 18 6,107-56 0,86-87-93,-220 140 281,-2-2 0,-1-1 0,-1-2 0,49-65 0,25-69 430,-66 100-178,30-38 313,-55 80-179,28-34 1,-40 54-312,3-1 222,-3 16-113,-2 14-179,-1 1 0,-6 41 0,0-7 0,5-54 0,-1 23 0,0 1 0,2-1 0,1 0 0,8 45 0,-7-66 0,-1-2 0,0 0 0,0-1 0,1 1 0,0-1 0,0 0 0,0 0 0,4 7 0,-5-11 0,0 0 0,0 0 0,0 0 0,0 0 0,1 0 0,-1 0 0,0 0 0,1-1 0,-1 1 0,0 0 0,1-1 0,-1 1 0,1-1 0,-1 1 0,1-1 0,-1 0 0,1 0 0,-1 0 0,1 0 0,-1 0 0,1 0 0,-1 0 0,1 0 0,-1-1 0,1 1 0,-1 0 0,1-1 0,-1 1 0,0-1 0,1 0 0,-1 1 0,2-3 0,14-5 0,-1-1 0,0-1 0,0 0 0,19-18 0,52-55 0,-29 25 0,12-15 0,-70 73 0,0 0 0,0 0 0,0 1 0,0-1 0,0 0 0,0 0 0,0 1 0,0-1 0,0 0 0,0 0 0,0 1 0,0-1 0,0 0 0,1 0 0,-1 1 0,0-1 0,0 0 0,0 0 0,0 1 0,0-1 0,0 0 0,1 0 0,-1 0 0,0 1 0,0-1 0,0 0 0,1 0 0,-1 0 0,0 0 0,0 1 0,0-1 0,1 0 0,-1 0 0,0 0 0,0 0 0,1 0 0,-1 0 0,0 0 0,0 0 0,1 0 0,-1 0 0,0 0 0,1 0 0,-1 0 0,0 0 0,0 0 0,1 0 0,-1 0 0,0 0 0,0 0 0,1 0 0,-1 0 0,0 0 0,0-1 0,0 1 0,1 0 0,-1 0 0,0 0 0,0 0 0,0-1 0,1 1 0,-1 0 0,0 0 0,0 0 0,0-1 0,0 1 0,0 0 0,1 0 0,-1-1 0,-3 24 0,2-21 0,-6 34 0,-3 45 0,9-69 0,1 0 0,0 0 0,1 0 0,0-1 0,1 1 0,1 0 0,6 22 0,-8-33 0,-1 0 0,1 1 0,0-1 0,-1 1 0,1-1 0,0 0 0,0 0 0,0 1 0,0-1 0,0 0 0,0 0 0,0 0 0,0 0 0,0 0 0,1 0 0,-1 0 0,0-1 0,1 1 0,-1 0 0,0-1 0,1 1 0,-1-1 0,1 1 0,-1-1 0,1 0 0,-1 1 0,1-1 0,-1 0 0,1 0 0,-1 0 0,1 0 0,-1-1 0,1 1 0,-1 0 0,1-1 0,-1 1 0,1-1 0,1 0 0,4-2 0,1-1 0,-1 0 0,0 0 0,0-1 0,11-9 0,6-9 0,-1-2 0,-1-1 0,-1 0 0,23-40 0,30-37 0,-46 61 0,-24 35 0,0-1 0,1 1 0,0 0 0,0 0 0,1 1 0,0 0 0,10-10 0,-15 16 0,0-1 0,0 1 0,1 0 0,-1 0 0,0-1 0,0 1 0,0 0 0,0 0 0,0 0 0,0 0 0,0 0 0,0 0 0,0 0 0,0 1 0,0-1 0,1 0 0,-1 1 0,0-1 0,0 0 0,0 1 0,0-1 0,-1 1 0,3 1 0,24 19 0,-15-12 0,2 0 0,0 0 0,1-1 0,0-1 0,0 0 0,1-1 0,0-1 0,0 0 0,1-2 0,-1 1 0,18 0 0,-19-3 0,0-1 0,1 0 0,-1-1 0,0 0 0,0-1 0,0-1 0,-1-1 0,1 0 0,-1 0 0,1-2 0,18-10 0,-22 10 0,-2 0 0,1-1 0,13-12 0,-19 15 0,0 0 0,-1 0 0,1 0 0,-1 0 0,1-1 0,-1 0 0,-1 1 0,1-1 0,3-9 0,-6 14 0,0-1 0,0 1 0,0 0 0,0-1 0,0 1 0,1 0 0,-1 0 0,0-1 0,0 1 0,0 0 0,0 0 0,0-1 0,0 1 0,0 0 0,0-1 0,-1 1 0,1 0 0,0 0 0,0-1 0,0 1 0,0 0 0,0 0 0,0-1 0,0 1 0,-1 0 0,1 0 0,0-1 0,0 1 0,0 0 0,0 0 0,-1 0 0,1-1 0,0 1 0,0 0 0,-1 0 0,1 0 0,0 0 0,0 0 0,-1-1 0,-14 2 0,-15 10 0,17-4 0,0 1 0,0 1 0,1 0 0,0 0 0,1 2 0,0-1 0,0 1 0,1 1 0,1-1 0,-13 21 0,20-27 0,0 0 0,0 0 0,0 0 0,0 0 0,1 1 0,0-1 0,0 0 0,1 1 0,-1-1 0,1 1 0,0-1 0,1 1 0,-1-1 0,1 1 0,0-1 0,0 1 0,4 8 0,-4-10 0,1-1 0,-1 0 0,0 0 0,1 0 0,0-1 0,0 1 0,0 0 0,0-1 0,0 1 0,0-1 0,1 0 0,-1 1 0,1-1 0,0 0 0,-1-1 0,1 1 0,0 0 0,0-1 0,0 0 0,0 1 0,0-1 0,1 0 0,-1-1 0,0 1 0,0-1 0,1 1 0,-1-1 0,0 0 0,7-1 0,13-3 0,-1-2 0,1-1 0,-1-1 0,-1 0 0,22-13 0,37-14 0,-44 21 0,30-11 0,-60 24 0,0-1 0,0 1 0,0 0 0,0 0 0,0 1 0,0 0 0,0 0 0,10 1 0,-15 0 0,0-1 0,0 1 0,0-1 0,0 1 0,0 0 0,0-1 0,0 1 0,-1 0 0,1 0 0,0-1 0,0 1 0,-1 0 0,1 0 0,0 0 0,-1 0 0,1 0 0,-1 0 0,0 0 0,1 0 0,-1 0 0,0 0 0,1 1 0,-1-1 0,0 0 0,0 0 0,0 0 0,0 0 0,0 0 0,0 0 0,-1 3 0,-6 39 0,5-34 0,-2 6 0,3-13 0,0 1 0,0-1 0,1 0 0,-1 0 0,0 0 0,1 0 0,0 1 0,-1-1 0,1 0 0,0 0 0,0 1 0,1-1 0,-1 3 0,1-5 0,-1 0 0,0 1 0,0-1 0,0 0 0,1 0 0,-1 0 0,0 0 0,0 1 0,0-1 0,1 0 0,-1 0 0,0 0 0,0 0 0,1 0 0,-1 0 0,0 0 0,0 0 0,1 0 0,-1 0 0,0 0 0,1 0 0,-1 0 0,0 0 0,0 0 0,1 0 0,-1 0 0,0 0 0,0 0 0,1 0 0,-1 0 0,0 0 0,0 0 0,1-1 0,-1 1 0,0 0 0,13-8 0,-9 5 0,13-8 0,0 1 0,1 1 0,0 1 0,0 0 0,36-10 0,-51 18 0,0 0 0,0 0 0,0 0 0,-1 0 0,1 1 0,0-1 0,0 1 0,0-1 0,-1 1 0,1 0 0,0 0 0,-1 0 0,1 0 0,-1 1 0,1-1 0,-1 1 0,0 0 0,0-1 0,1 1 0,-1 0 0,-1 0 0,1 1 0,0-1 0,0 0 0,-1 0 0,1 1 0,-1-1 0,2 6 0,4 7 0,-1 1 0,0 0 0,5 28 0,-7-25 0,11 39 0,40 102 0,-44-144 869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14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15072,'0'0'2327,"60"0"-2167,39 2-536,8 8 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1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 10544,'0'0'890,"-3"14"-262,-177 1016 6079,177-1014-6589,-24 134 1464,23-139-1019,5-20-98,5-19-123,17-63 197,38-98 0,-53 169-403,0 1 1,1 0 0,1 0-1,1 1 1,1 0 0,0 1-1,21-23 1,-32 39-114,0 0 0,0 0 0,0 0 0,0 0 1,0 0-1,1 0 0,-1 0 0,0 0 0,1 0 0,-1 0 0,1 1 1,-1-1-1,1 0 0,-1 1 0,1 0 0,-1-1 0,1 1 0,-1 0 1,1 0-1,0 0 0,-1 0 0,3 0 0,-3 1-4,1-1 1,-1 1-1,0 0 0,0 0 0,0 0 0,1 0 1,-1 0-1,0 0 0,0 0 0,-1 0 1,1 1-1,0-1 0,0 0 0,0 1 0,-1-1 1,1 0-1,-1 1 0,1 2 0,2 8 49,0 1-1,-2-1 0,1 1 0,-2 13 1,0-25-67,1 75 226,-2-21 171,11 84 1,-10-136-369,1 0 1,0 0 0,-1 0 0,1 0 0,0 0 0,0 0 0,0 0 0,1-1 0,-1 1 0,3 3 0,-3-5-10,1 0-1,-1 1 0,0-1 0,1 0 1,0 0-1,-1 0 0,1 0 1,0 0-1,-1 0 0,1-1 1,0 1-1,0-1 0,0 1 1,0-1-1,-1 1 0,1-1 1,0 0-1,3 0 0,6 0 32,0-1 1,0 0-1,0 0 0,0-1 1,0 0-1,0-1 0,0-1 1,10-4-1,11-7 81,37-24 0,-37 20-65,257-175 320,-271 180-373,54-44 47,-66 52-51,0 0 0,-1 0 1,1 0-1,-1-1 1,-1 0-1,0 0 0,1 0 1,4-14-1,-8 14 57,-5 6-21,-10 10 4,10-6-41,-26 18 20,2 1 0,-52 50 0,65-56-17,0 2 0,1-1 0,0 2-1,2 0 1,-20 39 0,27-46 2,1 0 1,0 0-1,-4 19 1,7-28-6,1-1 0,-1 1 0,1 0 0,-1 0 1,1 0-1,0 0 0,1 0 0,-1 0 0,0 0 0,1 0 0,-1 0 0,1-1 1,0 1-1,0 0 0,0 0 0,0-1 0,1 1 0,-1 0 0,1-1 0,3 4 0,-4-4 8,1 0-1,0 0 0,1 0 0,-1-1 0,0 1 1,0-1-1,1 0 0,-1 0 0,1 1 0,-1-1 0,1-1 1,2 2-1,-2-2-8,-1 0 0,0 0 0,0-1 1,0 1-1,0 0 0,1-1 0,-1 0 1,0 1-1,0-1 0,0 0 0,0 0 0,0 0 1,-1 0-1,1 0 0,0-1 0,2-1 0,8-8 30,-1 0-1,0 0 1,0-1-1,-2 0 0,1-1 1,-2 0-1,12-22 0,41-108 187,-32 69-109,-26 68-93,0 0-1,-1-1 0,0 0 1,0 1-1,0-1 0,0-13 0,-20 103-148,17-68 114,1 0 0,0-1 0,1 1 0,1 0 0,0-1 1,1 1-1,0-1 0,1 1 0,9 20 0,-11-31 17,0 0 0,0 0 0,0-1 0,1 1 0,0-1 0,-1 1 0,1-1 0,0 0 0,0 0 0,1 0 0,-1 0 0,1-1 0,-1 0 0,1 1 0,0-1 0,0 0 0,0-1 0,0 1 0,0-1-1,0 0 1,6 1 0,-4-1 8,1 0-1,-1-1 0,0 0 0,0 0 0,0 0 0,0-1 1,0 0-1,0 0 0,0-1 0,0 0 0,0 0 1,-1 0-1,1-1 0,8-5 0,-5 2 4,0-2-1,0 1 1,-1-1-1,0 0 1,-1 0 0,0-1-1,9-14 1,37-73 134,-51 90-137,1 0 40,0 0 0,-1-1 0,0 1 0,0-1 0,0 0-1,-1 0 1,0 0 0,0-10 0,-1 16-10,2 0 38,-2 0-80,0 1 0,0 0 0,1-1 0,-1 1 0,0 0 0,0 0 0,1-1 0,-1 1 0,0 0 0,1 0 0,-1 0 1,0-1-1,1 1 0,-1 0 0,0 0 0,1 0 0,-1 0 0,1 0 0,-1 0 0,0-1 0,1 1 0,-1 0 0,0 0 1,1 0-1,-1 0 0,1 1 0,-1-1 0,0 0 0,1 0 0,3 1 2,-1 1-1,1-1 1,-1 1 0,1 0-1,-1 0 1,0 0 0,0 0-1,0 1 1,0-1-1,0 1 1,0 0 0,-1 0-1,1 0 1,3 5 0,1 6 34,1 0 1,7 22-1,-10-23 34,1 0 0,12 21 0,-8-19 17,0-1 0,1 0 0,1-1 0,22 20 0,-30-29-57,0-1 1,1 0 0,-1 0-1,1 0 1,0-1-1,-1 1 1,1-1-1,1 0 1,-1-1-1,0 1 1,0-1 0,1 0-1,-1 0 1,0-1-1,1 1 1,-1-1-1,1-1 1,-1 1-1,9-2 1,-3-1-15,-1-1 0,1 0-1,-1 0 1,0-1 0,0 0 0,18-13 0,49-47 48,-52 43-60,90-87-5,-114 108 0,0 0 0,0 1 0,-1-1 0,1 0 0,0 0 0,0 1 0,0-1 0,0 0 0,0 1 0,1-1 0,-1 1 0,0 0 0,0-1 0,0 1 0,0 0 0,0-1 0,1 1 0,-1 0 0,0 0 0,0 0 0,0 0 0,1 0 0,-1 1 0,0-1 0,2 0 0,-2 1 0,1 1 0,0-1 0,-1 0 0,1 0 0,-1 1 0,1-1 0,-1 0 0,0 1 0,0-1 0,0 1 0,0 0 0,0-1 0,2 5 0,1 4 0,-1 0 0,0 0 0,-1 0 0,3 15 0,-3 10 0,-1-23 0,0-1 0,0 1 0,1-1 0,5 18 0,-6-28 0,-1-1 0,0 1 0,1-1 0,-1 1 0,0-1 0,1 0 0,-1 1 0,1-1 0,-1 1 0,1-1 0,-1 0 0,1 0 0,-1 1 0,1-1 0,-1 0 0,1 0 0,-1 1 0,1-1 0,-1 0 0,1 0 0,-1 0 0,1 0 0,0 0 0,-1 0 0,1 0 0,-1 0 0,1 0 0,-1 0 0,1 0 0,0-1 0,-1 1 0,1 0 0,-1 0 0,1 0 0,0-1 0,21-10 0,58-50 0,-23 17 0,-36 28 0,27-18 0,-47 33 0,0 0 0,0 0 0,0 0 0,0 1 0,0-1 0,1 0 0,-1 1 0,0-1 0,0 1 0,1-1 0,-1 1 0,0 0 0,1 0 0,-1-1 0,0 1 0,1 0 0,-1 0 0,0 0 0,1 1 0,-1-1 0,1 0 0,-1 0 0,0 1 0,0-1 0,1 1 0,0 0 0,-1 0 0,0 0 0,0 1 0,0-1 0,0 1 0,0-1 0,-1 1 0,1 0 0,-1-1 0,1 1 0,-1 0 0,1-1 0,-1 1 0,0 0 0,0-1 0,0 1 0,0 0 0,0-1 0,0 1 0,-1 3 0,-1 6 0,1-5 0,-1 1 0,2-1 0,-1 1 0,1 0 0,0-1 0,0 1 0,3 11 0,-3-17 0,0-1 0,1 0 0,-1 1 0,1-1 0,-1 0 0,0 1 0,1-1 0,-1 0 0,1 1 0,-1-1 0,0 0 0,1 0 0,-1 0 0,1 0 0,-1 1 0,1-1 0,-1 0 0,1 0 0,-1 0 0,1 0 0,-1 0 0,1 0 0,-1 0 0,1 0 0,-1 0 0,1 0 0,-1 0 0,1-1 0,-1 1 0,1 0 0,-1 0 0,1 0 0,-1-1 0,0 1 0,1 0 0,0-1 0,20-11 0,-19 10 0,102-76 0,-102 77 0,0-1 0,0 1 0,0 0 0,0-1 0,0 1 0,0 0 0,1 0 0,-1 1 0,0-1 0,1 0 0,-1 1 0,1-1 0,-1 1 0,1 0 0,-1 0 0,1 0 0,-1 0 0,0 0 0,5 2 0,-5-2 0,0 1 0,-1 1 0,1-1 0,-1 0 0,1 0 0,-1 0 0,1 1 0,-1-1 0,0 1 0,0-1 0,0 1 0,0 0 0,0-1 0,0 1 0,0 0 0,0 0 0,-1 0 0,1-1 0,0 1 0,-1 0 0,0 0 0,1 0 0,-1 0 0,0 0 0,0 3 0,0 14 0,4 39 0,-3-53 0,0-1 0,0 1 0,0-1 0,0 0 0,1 0 0,-1 0 0,1 1 0,0-2 0,0 1 0,4 5 0,-5-8 0,1 0 0,-1 0 0,1 0 0,0 0 0,-1 0 0,1 0 0,-1 0 0,1 0 0,0-1 0,0 1 0,0-1 0,-1 1 0,1-1 0,0 0 0,0 0 0,0 0 0,0 0 0,0 0 0,-1 0 0,1 0 0,0-1 0,0 1 0,2-1 0,7-2 0,-1-1 0,18-8 0,-18 7 0,22-11 0,-2-1 0,48-35 0,-26 15 0,-35 25 0,-12 8 0,0 0 0,0 1 0,0-1 0,9-3 0,-13 8 0,-1-1 0,0 0 0,0 0 0,0 0 0,1 0 0,-1 0 0,0 0 0,0 0 0,0 0 0,0 1 0,1-1 0,-1 0 0,0 0 0,0 0 0,0 0 0,0 0 0,0 1 0,0-1 0,1 0 0,-1 0 0,0 0 0,0 1 0,0-1 0,0 0 0,0 0 0,0 0 0,0 1 0,0-1 0,0 0 0,0 0 0,0 0 0,0 1 0,0-1 0,0 0 0,0 0 0,0 0 0,0 1 0,0-1 0,0 0 0,0 0 0,0 0 0,-1 1 0,1-1 0,0 0 0,0 0 0,-3 17 0,1-11 0,1 1 0,0 1 0,0 0 0,1 0 0,0-1 0,1 1 0,-1 0 0,2 0 0,-1-1 0,1 1 0,0-1 0,0 1 0,1-1 0,0 0 0,4 8 0,-4-11 0,-1-1 0,0 1 0,1-1 0,0 0 0,0 0 0,0 0 0,0 0 0,0 0 0,0-1 0,1 1 0,-1-1 0,1 0 0,0 0 0,0 0 0,0-1 0,0 1 0,0-1 0,0 0 0,0 0 0,0 0 0,0-1 0,1 1 0,-1-1 0,0 0 0,0 0 0,0-1 0,6 0 0,-6 0 0,-1 0 0,1 0 0,0 0 0,-1 0 0,1 0 0,-1-1 0,0 0 0,1 1 0,-1-1 0,0-1 0,0 1 0,0 0 0,0-1 0,-1 1 0,1-1 0,-1 0 0,1 0 0,2-5 0,-3 4 0,0 0 0,0-1 0,0 1 0,-1-1 0,0 1 0,0-1 0,0 0 0,-1 1 0,1-1 0,-1 0 0,0 0 0,0 1 0,-1-1 0,-1-6 0,2 6 0,-1 1 0,0-1 0,-1 0 0,1 1 0,-1-1 0,0 1 0,0-1 0,0 1 0,-1 0 0,-2-4 0,2 5 0,0 0 0,0 1 0,1 0 0,-1 0 0,-1-1 0,1 2 0,0-1 0,0 0 0,-1 1 0,1 0 0,-1-1 0,1 1 0,-7 0 0,-10-4 0,13 3 0,-1 0 0,1 1 0,-13-1 0,14 1 0,8-2 0,10-3 0,-10 5 0,30-13 0,0 2 0,0 1 0,1 2 0,1 1 0,0 1 0,0 2 0,0 2 0,45 0 0,-75 3 0,-1 0 0,0 1 0,1-1 0,-1 0 0,0 1 0,1 0 0,-1 0 0,0 0 0,0 0 0,0 0 0,0 1 0,0-1 0,0 1 0,0 0 0,-1 0 0,1 0 0,0 0 0,-1 0 0,0 1 0,0-1 0,1 1 0,-1-1 0,-1 1 0,1 0 0,0 0 0,-1 0 0,1 0 0,-1 0 0,0 0 0,0 0 0,0 0 0,0 6 0,1 5 0,-2 0 0,0 0 0,0 0 0,-1 0 0,-1-1 0,-4 19 0,6-31 0,-1 0 0,1 0 0,0 0 0,0 0 0,-1 0 0,1 0 0,0 0 0,0 0 0,0 0 0,0 0 0,0 0 0,0 0 0,1 0 0,-1 0 0,0 0 0,0 0 0,1 0 0,-1 0 0,1 0 0,-1 0 0,2 1 0,-1-1 0,-1-1 0,1 0 0,0 1 0,0-1 0,-1 0 0,1 0 0,0 0 0,0 0 0,0 0 0,0 0 0,-1 0 0,1 0 0,0 0 0,0 0 0,0 0 0,-1-1 0,1 1 0,0 0 0,0-1 0,-1 1 0,2-1 0,8-4 0,-1-1 0,0 0 0,11-9 0,-11 8 0,22-17 0,20-14 0,-46 35 0,-1 0 0,1 0 0,1 1 0,-1 0 0,0 0 0,1 0 0,-1 1 0,8-2 0,-11 3 0,-1 0 0,0 0 0,1 0 0,-1 1 0,0-1 0,1 0 0,-1 1 0,0-1 0,0 1 0,1-1 0,-1 1 0,0-1 0,0 1 0,0 0 0,0 0 0,0-1 0,0 1 0,0 0 0,0 0 0,0 0 0,0 0 0,0 0 0,-1 1 0,1-1 0,0 0 0,-1 0 0,1 2 0,2 5 0,0 0 0,-1-1 0,3 12 0,-3-7 0,4 10 0,-5-13 0,1-1 0,0 1 0,1 0 0,0-1 0,0 0 0,1 0 0,0 0 0,0 0 0,8 9 0,-10-15 0,1-1 0,-1 1 0,1-1 0,0 1 0,0-1 0,0 0 0,-1 0 0,1 0 0,0 0 0,0-1 0,0 1 0,1-1 0,-1 0 0,0 0 0,0 0 0,0 0 0,0 0 0,0-1 0,0 0 0,0 1 0,5-3 0,8-2 0,0-1 0,23-12 0,-34 16 0,20-12 0,-1-2 0,-1 0 0,-1-1 0,0-1 0,33-38 0,18-13 0,-59 53 0,-12 14 0,0-1 0,0 1 0,0-1 0,0 1 0,0 0 0,1 0 0,-1 0 0,1 0 0,-1 1 0,1-1 0,0 1 0,4-3 0,-7 5 0,0-1 0,1 0 0,-1 0 0,0 0 0,1 0 0,-1 0 0,0 0 0,1 0 0,-1 0 0,0 1 0,0-1 0,1 0 0,-1 0 0,0 0 0,0 1 0,1-1 0,-1 0 0,0 0 0,0 1 0,1-1 0,-1 0 0,0 0 0,0 1 0,0-1 0,0 0 0,0 1 0,0-1 0,1 0 0,-1 1 0,0-1 0,0 0 0,0 1 0,0-1 0,0 0 0,0 1 0,0-1 0,0 0 0,0 1 0,0-1 0,-1 0 0,1 1 0,0-1 0,0 0 0,0 1 0,-4 21 0,2-17 0,0 6 0,1 1 0,0-1 0,0 1 0,1-1 0,0 1 0,4 20 0,-3-28 0,0-1 0,-1 0 0,1 0 0,0 0 0,0 1 0,1-1 0,-1 0 0,1 0 0,-1-1 0,1 1 0,0 0 0,0 0 0,0-1 0,1 1 0,-1-1 0,1 0 0,-1 0 0,1 0 0,0 0 0,-1 0 0,1-1 0,0 1 0,0-1 0,0 1 0,1-1 0,-1 0 0,0-1 0,4 2 0,4-1 0,1-1 0,-1 0 0,0-1 0,0 0 0,20-4 0,55-20 0,-39 10 0,110-37 0,-70 22 0,-50 14 0,-37 16 0,-1 0 0,1 1 0,0-1 0,0 0 0,0 0 0,0 0 0,0 0 0,0 0 0,0 0 0,0 0 0,0 0 0,0 1 0,0-1 0,0 0 0,0 0 0,0 0 0,0 0 0,0 0 0,0 0 0,0 1 0,0-1 0,0 0 0,0 0 0,0 0 0,0 0 0,0 0 0,0 0 0,0 0 0,0 1 0,0-1 0,0 0 0,0 0 0,0 0 0,0 0 0,0 0 0,1 0 0,-1 0 0,0 0 0,0 0 0,0 0 0,0 1 0,0-1 0,0 0 0,0 0 0,0 0 0,1 0 0,-1 0 0,0 0 0,0 0 0,0 0 0,0 0 0,0 0 0,0 0 0,1 0 0,-9 9 0,-23 17 0,19-18 0,0 1 0,1 1 0,1 0 0,0 1 0,-14 17 0,22-25 0,1-1 0,-1 1 0,1-1 0,0 1 0,0 0 0,0 0 0,0-1 0,0 1 0,1 0 0,-1 0 0,1 0 0,0 0 0,0 0 0,0 0 0,0-1 0,0 1 0,1 0 0,-1 0 0,1 0 0,0 0 0,0 0 0,0-1 0,0 1 0,0 0 0,0-1 0,1 1 0,0-1 0,-1 0 0,1 1 0,0-1 0,0 0 0,0 0 0,4 3 0,1 1 0,1 0 0,-1-1 0,1 0 0,1 0 0,-1-1 0,1 0 0,14 5 0,67 15 0,-79-22 0,2-1-780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1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16184,'0'0'2567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22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139 724 8536,'0'0'4785,"-15"18"-4297,-2 2-334,5-7-44,0 0 0,2 2 1,-1-1-1,2 1 1,0 0-1,-9 21 1,13-21 53,0 0 0,1 0 0,0 0 1,1 1-1,1 0 0,1-1 0,0 1 1,1 0-1,2 18 0,-1-26-48,0 0 0,1 0-1,0 0 1,1 0 0,-1-1 0,1 1-1,1-1 1,7 12 0,-8-14-31,0-1 0,0 0 0,1 0 0,0-1 1,0 1-1,0-1 0,0 1 0,0-1 0,1-1 0,-1 1 0,1-1 0,0 1 1,0-1-1,6 1 0,-7-2-29,1 0-1,-1 0 1,0-1 0,1 1-1,-1-1 1,0 0 0,1 0 0,-1-1-1,1 1 1,-1-1 0,0 0 0,0 0-1,0-1 1,0 1 0,0-1 0,0 0-1,0 0 1,0 0 0,0-1 0,-1 1-1,1-1 1,-1 0 0,0 0 0,0 0-1,4-6 1,-1 2 3,-1 0 0,0-1-1,0 0 1,-1 0-1,0 0 1,-1 0 0,0 0-1,0-1 1,-1 1 0,0-1-1,2-15 1,-4 11 22,1 1 0,-2-1 0,0 1 1,0-1-1,-1 1 0,-1-1 0,0 1 0,-5-14 0,6 22-44,1 1 0,0-1 1,-1 1-1,0 0 0,0 0 0,0-1 0,0 1 0,0 1 0,-1-1 1,1 0-1,-1 0 0,0 1 0,0 0 0,0-1 0,0 1 1,0 0-1,0 1 0,0-1 0,-1 0 0,1 1 0,-1 0 0,1 0 1,-1 0-1,1 0 0,-1 1 0,0-1 0,0 1 0,1 0 0,-1 0 1,0 0-1,1 0 0,-6 2 0,7-2-15,1 1 0,0-1 0,0 0 0,0 1 0,0-1 0,0 1-1,0-1 1,0 1 0,1-1 0,-1 1 0,0 0 0,0-1 0,0 1 0,0 0 0,1 0 0,-1 0 0,0 0 0,1 0 0,-1-1 0,1 1-1,-1 0 1,1 0 0,-1 0 0,1 0 0,0 0 0,0 1 0,-1-1 0,1 0 0,0 0 0,0 0 0,0 0 0,0 0 0,0 0-1,0 0 1,0 0 0,1 0 0,-1 0 0,1 2 0,0 1 19,0-1 0,0 1 0,0 0 0,1-1 0,-1 1 0,1-1 0,0 1 0,0-1 0,5 5 0,-3-3-7,2 0 1,-1-1-1,1 0 0,-1 0 0,1 0 0,0-1 0,1 0 1,-1 0-1,0 0 0,1-1 0,-1 0 0,1 0 0,0-1 1,0 0-1,0 0 0,0 0 0,0-1 0,10-1 0,-5 0 19,0-1 0,0 0 0,-1-1 0,1 0 0,-1-1 0,0 0 0,0-1 0,0 0 0,-1-1 0,12-7 0,7-10 149,-1-2-1,0-1 0,24-30 1,-43 46-126,33-41 324,9-10 231,-39 48-451,-7 7-62,-1 1-1,1 1 0,0-1 0,0 1 0,1 0 0,-1 0 0,8-4 0,-12 7-93,0 1 1,1-1-1,-1 1 0,0 0 1,0 0-1,0-1 0,1 1 1,-1 0-1,0 0 0,0 0 1,1 0-1,-1 1 0,0-1 1,0 0-1,1 0 0,-1 1 1,0-1-1,2 1 0,-1 1 0,0-1 0,0 1 0,0 0 0,-1-1 0,1 1 0,0 0 0,-1 0 0,1 0 0,-1 0 0,1 0 0,-1 1 0,1 2 0,4 8 38,-1 1-1,0-1 1,-1 1 0,-1 0-1,0 0 1,-1 0 0,-1 0-1,0 1 1,-2 27 0,-2-17 68,-1 1 0,-1-1 0,-1-1 1,-16 44-1,21-66-112,1-1 0,-1 1 1,0-1-1,0 1 0,1-1 0,-1 1 0,0-1 0,0 1 1,-1-1-1,1 0 0,0 0 0,0 0 0,0 1 1,-1-1-1,1 0 0,-1-1 0,1 1 0,-1 0 0,1 0 1,-1-1-1,-2 2 0,1-2 10,0 0-1,0 1 1,0-1-1,0-1 1,0 1-1,0 0 1,0-1 0,0 1-1,0-1 1,0 0-1,-3-1 1,-7-4 41,1 0 0,1-1 0,-1 0 0,-12-11 0,19 15-66,1-1 0,-1 1 0,1-1 0,0 0 1,0 0-1,0 0 0,1-1 0,0 1 0,-1-1 0,2 0 0,-5-9 0,4 7-61,3 1-125,16 10 31,14 5 82,0-1-1,1-2 1,0 0 0,0-3 0,0 0-1,57-4 1,-45-3 30,-2-2-1,1-1 1,-1-2 0,65-24 0,194-72-90,-260 88 244,-52 38-75,-1-1 1,0-1-1,-23 24 1,2-1 11,24-29-20,0 0 0,1 0 0,1 1 0,0 0 1,-9 24-1,15-34-12,1 1 0,0-1 1,0 1-1,0-1 0,0 1 1,1-1-1,0 1 1,-1 0-1,2-1 0,-1 1 1,1-1-1,-1 1 0,1 0 1,1-1-1,-1 0 0,1 1 1,-1-1-1,1 0 1,0 0-1,1 0 0,-1 0 1,1 0-1,0 0 0,3 3 1,-2-4 3,-1 0-1,0-1 1,1 1 0,-1-1 0,1 0 0,0 0 0,0 0-1,0-1 1,0 1 0,0-1 0,0 0 0,0 0 0,0 0 0,0-1-1,1 0 1,-1 0 0,0 0 0,0 0 0,0 0 0,1-1-1,-1 0 1,6-2 0,9-2 51,0-1 0,0-1-1,23-13 1,-41 20-72,44-25 136,46-32 0,19-12 36,-103 65-155,9-3 72,-13 10-50,-4 10-24,-4 2-11,2 1 0,0 0 0,-2 27 1,5-39-6,0 0 0,0 0 1,0 0-1,0 0 0,1 0 0,0 0 1,0 0-1,0 0 0,0 0 1,0 0-1,1-1 0,0 1 0,-1 0 1,2-1-1,-1 1 0,0-1 1,1 0-1,-1 0 0,1 0 0,3 3 1,-2-4-2,0 0 0,1 0 0,-1 0 0,0 0 0,0-1 0,1 0 0,-1 0 0,1 0 0,-1-1 1,1 1-1,-1-1 0,1 0 0,0-1 0,-1 1 0,1-1 0,-1 1 0,1-2 0,5-1 0,6-2 0,-1 0 0,0-2 0,25-14 0,-10 2-12,-2-1 1,0-2-1,-1-1 0,-2-1 0,0 0 1,-2-2-1,23-32 0,123-211-119,-131 201 119,-5 13-54,-4-3 1,27-68 0,-70 147-205,-11 24 150,3 4-57,2 1 0,2 1 0,-16 73 0,28-90 69,1 0-1,1 1 1,2-1 0,2 1-1,1 0 1,7 46 0,-7-75 93,0-1 0,0 0 0,0 1 0,1-1 0,0 0 0,0 0 0,1 0 0,-1 0 0,6 8 0,-6-12 12,-1 1-1,1 0 1,0-1-1,-1 1 1,1-1-1,0 1 0,0-1 1,0 0-1,0 0 1,0 0-1,0 0 1,0 0-1,1-1 1,-1 1-1,0-1 0,0 1 1,1-1-1,-1 0 1,0 0-1,1 0 1,-1 0-1,0 0 1,0 0-1,1-1 1,-1 1-1,3-2 0,8-2 2,0-1 0,0-1 0,-1 0 0,0 0-1,0-2 1,0 1 0,-1-2 0,0 1 0,-1-1-1,12-13 1,7-11 18,48-69 0,120-227 32,-156 247-10,-4-3 0,31-102 0,-45 105 67,-21 74-85,-5 8 5,-7 13 13,-12 25 9,2 1 0,2 1 0,1 0 0,2 1 0,-9 45 0,11-28 51,2 0 1,3 1-1,0 73 1,8-90 82,2-1 0,2 1 1,14 69-1,-17-107-153,0 0 0,0 1 0,1-1-1,-1 0 1,1 0 0,0-1 0,0 1 0,0 0 0,0 0 0,1-1 0,0 0-1,4 5 1,-4-6-5,0 0 0,0 0-1,0 0 1,0-1 0,0 1-1,1-1 1,-1 0 0,1 0-1,-1 0 1,1 0 0,-1-1 0,1 1-1,0-1 1,-1 0 0,6 0-1,12-2-16,-1-1 0,0 0 0,1-1 0,-1-1 0,-1-1 0,1-1 0,28-15 0,-24 10-6,0-2 1,-2 0-1,1-2 1,-2 0-1,27-27 1,-103 68-1,29-9 0,0 2 0,-27 24 0,40-31 0,1 1 0,1 1 0,-1 0 0,2 0 0,-15 25 0,23-36 0,1 1 0,0 0 0,-1 0 0,1-1 0,1 1 0,-1 0 0,0 0 0,1 0 0,-1 0 0,1 0 0,0 0 0,0 1 0,0 3 0,1-6 0,-1 0 0,0 0 0,1 0 0,-1 0 0,1 0 0,0 0 0,-1 0 0,1 0 0,0 0 0,-1 0 0,1 0 0,0 0 0,0 0 0,0-1 0,0 1 0,0 0 0,0 0 0,0-1 0,0 1 0,0-1 0,0 1 0,0-1 0,0 0 0,0 1 0,0-1 0,1 0 0,-1 0 0,0 0 0,0 0 0,0 0 0,1 0 0,-1 0 0,0 0 0,0 0 0,0 0 0,2-1 0,4-1 0,-1 0 0,0 0 0,1 0 0,-1-1 0,0 1 0,0-1 0,-1-1 0,1 1 0,-1-1 0,0 0 0,0-1 0,7-6 0,6-9 0,28-39 0,-18 22 0,-15 20 0,-8 11 0,-1 0 0,1 0 0,0 1 0,9-9 0,-25 45 0,4-19 0,1 1 0,0 0 0,1 0 0,1 0 0,0 1 0,1-1 0,1 1 0,0 0 0,0 0 0,1 17 0,1-29 0,0 0 0,1 0 0,-1 0 0,0 0 0,1 0 0,-1 0 0,1 0 0,0 0 0,-1-1 0,1 1 0,0 0 0,0 0 0,0-1 0,0 1 0,1-1 0,-1 1 0,0-1 0,1 1 0,-1-1 0,1 0 0,-1 0 0,1 1 0,0-1 0,-1 0 0,1-1 0,0 1 0,0 0 0,-1 0 0,1-1 0,0 1 0,0-1 0,0 0 0,0 1 0,0-1 0,0 0 0,2 0 0,3 0 0,1-1 0,-1 0 0,0 0 0,0 0 0,0-1 0,0 0 0,0 0 0,13-7 0,3-4 0,-1-2 0,0 0 0,-1-2 0,0 0 0,-2-1 0,0-1 0,-1-1 0,-1 0 0,15-25 0,17-32 0,50-106 0,-92 168 0,37-73 0,52-151 0,-90 223 0,-4 14 0,-1 0 0,0-1 0,0 1 0,0-1 0,0 0 0,0 1 0,-1-1 0,1 0 0,-1 1 0,0-1 0,0 0 0,0-4 0,0 7 0,0 0 0,0 0 0,-1 0 0,1 0 0,0 0 0,0 0 0,-1 0 0,1 0 0,0 0 0,0 0 0,0 0 0,-1 0 0,1 0 0,0 0 0,0 0 0,-1 0 0,1 0 0,0 0 0,0 0 0,-1 0 0,1 0 0,0 0 0,0 0 0,0 1 0,-1-1 0,1 0 0,0 0 0,0 0 0,0 0 0,0 0 0,-1 1 0,1-1 0,0 0 0,0 0 0,0 0 0,0 1 0,0-1 0,-9 9 0,-13 25 0,2 1 0,0 0 0,3 1 0,1 1 0,1 1 0,3 0 0,1 1 0,1 0 0,3 1 0,1 0 0,2 0 0,1 0 0,4 49 0,-1-80 0,1 0 0,0 0 0,0-1 0,1 1 0,0-1 0,1 1 0,0-1 0,5 12 0,-6-17 0,0 0 0,0 1 0,1-1 0,-1 0 0,1 0 0,0-1 0,0 1 0,0-1 0,0 1 0,0-1 0,0 0 0,1 0 0,-1 0 0,1-1 0,-1 1 0,1-1 0,0 0 0,0 0 0,-1 0 0,1 0 0,5 0 0,-1-1 0,0 0 0,1-1 0,-1 0 0,0 0 0,0 0 0,0-1 0,0-1 0,0 1 0,11-6 0,3-3 0,39-25 0,-46 25 0,-1-1 0,16-16 0,5-4 0,-31 27 0,-11 8 0,-10 8 0,12-6 0,-1 0 0,1 1 0,0 0 0,0 0 0,1 0 0,0 0 0,0 1 0,1 0 0,-1 0 0,-3 14 0,6-17 0,0 1 0,0 0 0,0 0 0,1-1 0,0 1 0,0 0 0,0 0 0,1-1 0,0 1 0,0 0 0,0-1 0,0 1 0,1 0 0,-1-1 0,1 0 0,0 1 0,1-1 0,-1 0 0,4 4 0,-6-7 0,1 1 0,0-1 0,0 1 0,0-1 0,0 0 0,0 1 0,0-1 0,1 0 0,-1 0 0,0 0 0,1 0 0,-1 0 0,1 0 0,-1 0 0,1 0 0,-1-1 0,1 1 0,-1-1 0,1 1 0,0-1 0,-1 1 0,1-1 0,0 0 0,-1 0 0,1 0 0,0 0 0,0 0 0,-1 0 0,1 0 0,0-1 0,-1 1 0,1-1 0,0 1 0,-1-1 0,1 0 0,-1 1 0,1-1 0,-1 0 0,1 0 0,-1 0 0,0 0 0,1 0 0,1-3 0,2-1 0,-1 0 0,1-1 0,-1 1 0,0-1 0,0-1 0,-1 1 0,0 0 0,0-1 0,3-9 0,-4 9 0,-1 0 0,1 0 0,-1 0 0,0 0 0,-1-1 0,0 1 0,0 0 0,-1-1 0,0 1 0,0 0 0,0 0 0,-1 0 0,0 0 0,0 0 0,-5-8 0,7 14 0,-1 0 0,1 1 0,0-1 0,0 0 0,0 1 0,0-1 0,0 0 0,0 1 0,-1-1 0,2 0 0,-1 1 0,0-1 0,0 0 0,0 1 0,0-1 0,0 0 0,0 1 0,1-1 0,-1 0 0,0 1 0,1-1 0,-1 0 0,0 1 0,1-1 0,16-15 0,23-3 0,-17 12 0,1 1 0,-1 1 0,1 1 0,0 1 0,33 0 0,-51 4 0,-1-1 0,1 1 0,-1 0 0,1 0 0,-1 1 0,1 0 0,-1 0 0,0 0 0,0 0 0,0 1 0,0 0 0,0 0 0,-1 0 0,1 0 0,-1 1 0,0 0 0,7 8 0,3 6 0,-1 0 0,-1 0 0,12 25 0,-9-15 0,7 12 0,23 36 0,-41-72 0,0 0 0,0 0 0,0 0 0,1 0 0,0-1 0,-1 0 0,1 0 0,1 0 0,-1 0 0,0-1 0,6 2 0,-11-4 0,1 0 0,-1 0 0,0 0 0,0 0 0,0 0 0,0 0 0,0 0 0,0 0 0,1 0 0,-1 1 0,0-1 0,0 0 0,0 0 0,0 0 0,0 0 0,0 0 0,1 0 0,-1 0 0,0 0 0,0 0 0,0-1 0,0 1 0,0 0 0,0 0 0,1 0 0,-1 0 0,0 0 0,0 0 0,0 0 0,0 0 0,0 0 0,0 0 0,0 0 0,1 0 0,-1 0 0,0-1 0,0 1 0,0 0 0,0 0 0,0 0 0,0 0 0,0 0 0,0 0 0,0 0 0,0-1 0,0 1 0,0 0 0,0 0 0,-2-9 0,-7-8-1,-4 2-4099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22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23159,'0'0'0,"61"0"-344,-5 4 0,21 4-136,-5-2 0,-15 0 288,-15-2 0,-22-2 168,-8-2-8,-8 4 48,-20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2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14968,'0'0'1440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3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74 738 16431,'0'0'1378,"-5"11"-1092,-8 14-29,2 1-1,1 0 0,-7 33 1,15-51-192,-4 19 201,2 1 0,-2 39-1,6-60-195,0 0 0,1 1 0,-1-1 0,1 0 0,1 0 1,-1 0-1,1 0 0,1 0 0,-1 0 0,1 0 0,0-1 0,1 1 0,0-1 0,6 8 0,-9-12-43,0 0 1,1-1-1,-1 0 1,1 1-1,0-1 1,-1 0-1,1 0 1,0 0-1,0 0 1,0 0-1,0 0 1,0 0-1,0-1 0,0 1 1,0-1-1,0 1 1,3-1-1,-1 0 7,0 0-1,0-1 0,0 1 0,0-1 0,0 0 1,-1 0-1,1 0 0,6-4 0,3-2 35,-1 0 0,-1-1 0,0-1-1,13-11 1,-1-3 47,-1-2 0,-1-1 0,-1 0-1,25-46 1,-22 35 135,48-60-1,-96 202 487,23-96-706,1 1 0,1 0-1,0 0 1,0 0-1,1 0 1,1 0 0,-1 0-1,6 14 1,-7-21-16,1 0 0,0 0 1,1 0-1,-1 0 0,0-1 0,1 1 0,0 0 0,0-1 1,-1 1-1,1-1 0,1 0 0,-1 0 0,0 0 0,0 0 0,1 0 1,0 0-1,-1 0 0,1-1 0,0 0 0,-1 1 0,1-1 1,0 0-1,0 0 0,0 0 0,0-1 0,0 1 0,0-1 1,0 0-1,0 0 0,1 0 0,3 0 0,4-2 17,0 0 0,0-1 0,0-1 1,0 1-1,-1-2 0,1 1 0,-1-1 0,0-1 0,-1 0 0,0 0 0,10-9 0,-8 5 23,0 0 0,0 0 0,-1-2 0,0 1 0,-1-1-1,-1 0 1,14-27 0,-8 2 47,-11 28-82,0 0 1,0 0-1,1 0 0,7-11 1,-7 16-20,0 0 1,1 0-1,0 0 1,0 0 0,0 1-1,0 0 1,1 0 0,8-3-1,12-8 1,-12 4-1,2 0-1,-1 2 1,1 0-1,0 0 0,1 1 1,25-6-1,-29 10-14,13-2-53,-25 5 67,0 0 0,-1 0 1,1 0-1,-1 0 0,1 0 0,-1 0 1,0 1-1,1-1 0,-1 0 0,1 0 1,-1 1-1,1-1 0,-1 0 0,1 0 1,-1 1-1,0-1 0,1 0 0,-1 1 1,0-1-1,1 1 0,-1-1 0,0 1 0,0-1 1,1 0-1,-1 1 0,0-1 0,0 1 1,0-1-1,0 1 0,1-1 0,-1 1 1,0-1-1,0 1 0,0-1 0,0 1 1,0-1-1,0 1 0,0-1 0,0 1 1,-1-1-1,1 1 0,0-1 0,0 1 1,-1 0-1,-3 14 2,0 0 0,-2-1 0,-8 17 0,-4 11 31,0 1 16,9-24-1,1 0 1,-8 31-1,15-44-33,0-1 0,0 1 0,0-1-1,1 1 1,0-1 0,0 1 0,0 0 0,1-1-1,-1 1 1,2-1 0,-1 1 0,0-1 0,1 0-1,3 6 1,-5-9-9,1-1 0,0 1-1,0-1 1,0 1 0,0-1 0,0 1-1,0-1 1,1 0 0,-1 1-1,0-1 1,1 0 0,-1 0 0,1 0-1,-1 0 1,1 0 0,0 0 0,-1-1-1,1 1 1,0 0 0,-1-1-1,1 0 1,0 1 0,0-1 0,0 0-1,-1 0 1,1 0 0,0 0 0,0 0-1,3-1 1,3-1 7,1 0 0,-1-1-1,0 0 1,16-8 0,-16 7-11,17-10 14,0-1 1,-1-2 0,-1 0-1,0-1 1,-1-1 0,22-26-1,7-14 16,48-70 1,-66 80-23,-3-1 1,44-100 0,27-117-77,-93 240 30,-8 27 36,0 0 0,0 0 0,0 0 0,0 0 0,0 0 0,0 0 1,0 1-1,0-1 0,-1 0 0,1 0 0,0 0 0,0 0 0,0 0 0,0 0 0,0 0 0,0 0 0,0 0 0,0 0 0,0 1 0,0-1 0,-1 0 0,1 0 0,0 0 0,0 0 0,0 0 0,0 0 0,0 0 0,0 0 1,0 0-1,-1 0 0,1 0 0,0 0 0,0 0 0,0 0 0,0 0 0,0 0 0,0 0 0,-1 0 0,1 0 0,0 0 0,0 0 0,0 0 0,0 0 0,0 0 0,0 0 0,0 0 0,-1-1 0,1 1 0,0 0 0,0 0 1,0 0-1,0 0 0,0 0 0,0 0 0,0 0 0,0 0 0,0 0 0,0-1 0,0 1 0,0 0 0,0 0 0,-1 0 0,1 0 0,-6 7-14,1 2-1,0-1 1,-5 11-1,-19 46-64,4 0 0,2 2 0,3 1 0,-13 85 0,23-85-17,3 0-1,2 1 0,6 87 1,0-152 89,-1 0 0,0-1 0,1 1 0,-1 0 0,1-1 0,2 7 0,-3-10 8,1 1-1,-1 0 0,0-1 0,1 1 1,-1-1-1,1 0 0,-1 1 0,1-1 1,-1 1-1,1-1 0,-1 0 0,1 1 1,-1-1-1,1 0 0,-1 1 0,1-1 1,0 0-1,-1 0 0,1 0 1,-1 1-1,1-1 0,0 0 0,-1 0 1,1 0-1,0 0 0,-1 0 0,1 0 1,-1 0-1,1-1 0,0 1 0,-1 0 1,1 0-1,-1 0 0,1-1 0,0 1 1,-1 0-1,1 0 0,-1-1 0,1 1 1,-1-1-1,1 1 0,-1 0 0,1-1 1,-1 1-1,1-2 0,10-8 5,0-1 0,0-1 0,-2 1 0,1-2 0,-2 1 0,1-1 1,9-22-1,1 2 3,323-544 136,-286 470-176,9-16 5,-58 103 29,-8 19 14,-3 14 10,-65 212 267,-37 148 412,100-341-573,-44 182 1507,95-324-525,-45 109-1111,19-50 115,-17 47-116,0 0 1,0 0 0,0 0-1,1 0 1,-1 1 0,1-1-1,0 1 1,0 0-1,7-6 1,-8 8-3,-1 1 1,0-1-1,0 1 0,0-1 0,1 1 0,-1 0 1,0 0-1,0 0 0,1-1 0,-1 1 1,0 0-1,1 1 0,-1-1 0,0 0 0,1 0 1,-1 0-1,0 1 0,0-1 0,0 1 0,1-1 1,-1 1-1,0-1 0,0 1 0,0 0 1,0 0-1,1 0 0,25 24-15,164 191 269,-126-153 10,-65-62-288,1-1 0,0 1 0,-1 0 0,1-1 0,0 1 0,-1-1 1,1 1-1,0-1 0,0 1 0,0-1 0,0 0 0,-1 0 0,1 1 0,0-1 0,1 0 1,-1 0 18,-1 0 1,0 0 0,1 0-1,-1 0 1,0 0 0,1-1 0,-1 1-1,0 0 1,0 0 0,1 0 0,-1 0-1,0-1 1,0 1 0,0 0-1,1 0 1,-1-1 0,0 1 0,0 0-1,0-1 1,1 1 0,-1 0 0,0 0-1,0-1 1,0 1 0,0 0-1,0-1 1,0 1 0,0-26-3436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31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14272,'0'0'968,"97"-4"-568,-30-2 32,13-2-1,5 0-103,0 6 0,-13 4-32,-5 8 0,-13 2 32,-12-6-8,-17-2-128,-11-2-8,-4 2-144,-8-4-8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32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10952,'0'0'880,"77"-46"-432,-29 22 8,11 6-256,7 8-8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36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1287 9848,'0'0'1746,"8"-14"-1140,109-205 1194,-6 8-436,30-61 60,-22-8-249,-103 234-726,-2-1 0,-2 0 0,10-85 0,-22 131-422,0 0 0,0 0 0,1 1 0,-1-1 0,0 0 0,0 1 0,0-1 0,0 0 0,0 1 0,0-1 0,0 0 0,0 0 0,0 1 0,-1-1 0,1 0 0,0 1 0,0-1 0,-1 0 0,1 1 0,0-1 0,-1 0 0,1 1 0,0-1-1,-1 1 1,1-1 0,-1 0 0,-1 1 6,1 1 0,0 0 0,0-1 0,0 1 0,0 0 0,0-1 0,-1 1 0,1 0 0,1 0 0,-1 0 0,0 0 0,0 0 0,0 0 0,0 0-1,1 0 1,-2 1 0,-14 23 93,2 0 0,0 1 0,-15 42 0,12-30-48,-107 291 356,22 5-129,48-153-142,-74 175 289,116-326-404,-48 112 215,-7 16 157,57-137-210,5-18-37,3-12-79,2 2-74,1 0-1,0 0 0,0 0 1,1 0-1,0 0 0,0 1 0,5-11 1,28-43 49,2 7-41,3 2-1,1 2 1,61-55-1,155-116-20,-197 171-17,127-126-36,-79 69 9,-53 50 21,-55 56 20,0 0-1,1 0 1,-1 0-1,1-1 0,-1 1 1,0 0-1,0 0 1,1 0-1,-1-1 0,0 1 1,1 0-1,-1-1 1,0 1-1,0 0 1,1 0-1,-1-1 0,0 1 1,0 0-1,0-1 1,0 1-1,1 0 0,-1-1 1,0 1-1,0-1 1,0 1-1,0 0 1,0-1-1,0 1 0,0 0 1,0-2-1,-1 2 12,1 0-1,-1 0 0,0 0 1,1 0-1,-1 0 0,1 0 1,-1 0-1,0 0 1,1 1-1,-1-1 0,1 0 1,-1 0-1,0 0 0,1 1 1,-1-1-1,1 0 0,-1 0 1,1 1-1,-1 0 1,-2 0 17,1 1 0,0 0 0,-1 0 0,1 0 0,0 0 0,0 0 0,0 1 0,1-1 0,-1 1 0,0-1 0,1 1 0,0-1 0,0 1 0,0 0 0,0 0 0,0-1 0,-1 6 0,0 4 29,1 1 0,1-1 1,0 13-1,0 1-1,-1 8 48,1-1 1,10 63-1,-10-91-90,1-1-1,0 1 1,1-1 0,-1 0-1,1 1 1,0-1-1,0 0 1,0 0 0,1 0-1,0 0 1,-1-1-1,1 1 1,0-1-1,1 0 1,-1 0 0,1 0-1,-1 0 1,1 0-1,0-1 1,0 1 0,0-1-1,0 0 1,0-1-1,1 1 1,6 1 0,3-2 7,-1-1 0,1-1 0,-1 0 0,0-1 0,1 0 0,14-5 0,80-29 97,-98 32-109,28-11 24,-1-2-1,0-1 1,-1-1-1,-1-3 0,-1 0 1,-1-3-1,-1 0 1,35-38-1,9-19 76,-76 82-111,1 0 0,-1 0 0,0 0 0,0-1 0,0 1 0,1 0 0,-1 0 0,0 0 0,0 0 0,0 0 0,0-1 0,1 1 0,-1 0 0,0 0 0,0 0 0,0 0 0,0-1 0,0 1 0,0 0 0,1 0 0,-1 0 0,0-1 0,0 1 0,0 0 0,0 0 0,0-1-1,0 1 1,0 0 0,0 0 0,0-1 0,0 1 0,0 0 0,0 0 0,0 0 0,0-1 0,0 1 0,0 0 0,-1 0 0,1 0 0,0-1 0,0 1 0,0 0 0,0 0 0,0 0 0,0-1 0,-1 1 0,1 0 0,0 0 0,0 0 0,0 0 0,0-1 0,-1 1 0,1 0 0,-1 0 2,0 0 0,1 0 0,-1 0 0,0-1 0,0 1 0,0 0-1,1 1 1,-1-1 0,0 0 0,0 0 0,0 0 0,1 0 0,-1 1 0,0-1 0,-1 1 0,-18 12 12,1 0 1,1 2-1,0 0 0,1 1 1,-17 21-1,5-7 8,-4 3 1,-45 49 17,69-72-36,1 0 1,0 1-1,1 0 1,1 1 0,-1-1-1,-4 16 1,9-23-6,1 0 1,0-1 0,1 1-1,-1 0 1,1-1 0,0 1-1,-1 0 1,2-1 0,-1 1-1,0 0 1,1 0 0,0-1-1,-1 1 1,1-1 0,1 1-1,-1-1 1,1 1 0,-1-1-1,1 0 1,0 1 0,0-1-1,0 0 1,1 0 0,-1-1-1,1 1 1,-1 0-1,1-1 1,0 0 0,5 4-1,0-1 1,1 0 0,-1 0 0,1-1 0,0 0 0,0-1 0,0 0 0,1 0 0,-1-1-1,1 0 1,12 0 0,-2-2 13,0 0 0,1-2 0,-1 0 0,0-2 0,-1 0 0,1-1-1,-1-1 1,29-13 0,-3-2 48,-2-2 0,57-39 0,106-77 167,-196 131-224,0 0 0,0 0 1,-1-1-1,16-19 0,4-3 72,-26 26-53,-5 4-3,-8 5-4,-39 34-55,-80 81 0,101-88-6,1 1 1,1 1-1,-35 61 1,56-85 26,1-1 1,0 1-1,1 0 1,0 0-1,-3 14 1,5-22 12,1 1-1,0 0 1,0-1 0,0 1-1,0-1 1,0 1 0,0-1 0,0 1-1,1 0 1,-1-1 0,0 1-1,1-1 1,-1 1 0,1-1 0,0 1-1,-1-1 1,2 2 0,-1-2 1,1 0 1,-1 0-1,0-1 1,0 1-1,1 0 1,-1-1-1,0 1 1,1 0-1,-1-1 1,1 0-1,-1 1 1,1-1-1,-1 0 1,1 0-1,-1 0 1,1 0-1,-1 0 1,1 0-1,-1 0 1,1-1-1,-1 1 1,3-1-1,4-1 1,1-1-1,0 0 0,0-1 0,-1 0 0,0 0 0,0-1 0,0 0 0,0 0 0,8-9 1,10-9 16,24-29 0,-38 39-14,27-34 101,55-85-1,-81 112-51,-70 101 194,7-10-133,-49 91 1,-57 163 38,124-259-74,-33 97 1,63-159-70,-4 23 7,6-27-12,-1 0-1,1 1 1,0-1 0,0 0 0,0 1-1,0-1 1,0 0 0,0 1 0,0-1-1,0 0 1,0 1 0,0-1 0,0 0-1,0 1 1,0-1 0,0 0 0,0 1 0,1-1-1,-1 0 1,0 1 0,0-1 0,0 0-1,0 1 1,1-1 0,-1 0 0,0 0-1,0 1 1,1-1 0,-1 0 0,0 0-1,0 1 1,1-1 0,-1 0 0,0 0-1,1 0 1,-1 0 0,0 0 0,1 1-1,-1-1 1,0 0 0,1 0 0,-1 0-1,0 0 1,1 0 0,-1 0 0,0 0 0,1 0-1,-1 0 1,0 0 0,1 0 0,-1 0-1,0 0 1,1-1 0,-1 1 0,0 0-1,1 0 1,-1 0 0,0 0 0,1 0-1,-1-1 1,4-1 3,-1 0 1,1-1-1,-1 1 0,0-1 1,1 0-1,-2 0 0,1 0 0,0 0 1,4-7-1,3-3 2,241-285-80,-32 25-198,-66 47 25,-95 136 151,-34 54 51,0-2-9,42-50 0,-59 84 66,-5 9 10,-4 19 27,2-18-36,-8 54 100,1-17 38,3 0-1,1 1 1,2-1 0,6 56-1,-5-96-123,0 0-1,1 0 1,-1-1 0,1 1-1,0 0 1,0-1-1,0 1 1,0 0-1,1-1 1,-1 0-1,1 1 1,2 2-1,-4-5-16,1 1 0,0 0-1,0-1 1,0 1 0,0-1-1,0 1 1,0-1 0,0 0 0,0 1-1,0-1 1,0 0 0,0 0-1,0 0 1,0 0 0,0 0-1,0 0 1,0 0 0,0 0 0,0 0-1,0 0 1,0-1 0,0 1-1,0 0 1,0-1 0,0 1-1,0 0 1,0-1 0,0 0 0,0 1-1,0-1 1,0 1 0,0-1-1,1-1 1,12-10 55,0-1 0,-1 0 0,0-1 0,11-15 0,41-66 125,-32 45-88,-1-1 9,-20 30-22,1 1 0,1 0 0,21-22 0,-37 45-73,1 1 0,-1-1 0,1 0 0,0 1 0,0-1 0,1 1 0,-1 0 1,1 4-1,-2 5 8,-3 5 43,2 1-1,0 1 0,2-1 0,0 0 0,2 29 0,0-43-38,0 0-1,0 0 0,0 0 1,0 0-1,1 0 0,0 0 1,0 0-1,0-1 0,1 1 1,0-1-1,3 6 0,-3-8-9,0 1 0,0-1 0,-1 1 0,2-1 0,-1 0 0,0 0 0,0 0 0,1 0 0,-1-1 0,0 0 0,1 1 0,0-1 0,-1 0 0,1-1-1,0 1 1,0-1 0,4 1 0,4-2 4,-1 1 0,1-2 0,-1 1 0,1-2 0,-1 1 0,0-1 0,0-1 0,0 0 0,0-1-1,-1 0 1,0-1 0,0 0 0,0 0 0,-1-1 0,0 0 0,0-1 0,8-9 0,0-2 26,0 0 1,-1-1 0,-2-1-1,0 0 1,-1-1-1,17-40 1,-21 43-49,-4 9 0,-1 0 0,-1 0 0,4-12 0,-7 22 0,0-1 0,1 1 0,-1-1 0,0 1 0,0 0 0,0-1 0,0 1 0,0-1 0,0 1 0,0 0 0,0-1 0,0 1 0,0-1 0,0 1 0,-1 0 1,1-1-1,0 1 0,0-1 0,0 1 0,0 0 0,-1-1 0,1 1 0,0 0 0,0-1 0,-1 1 0,1 0 0,0-1 0,-1 1 0,1 0 0,0 0 0,-1-1 0,1 1 0,-16 0 1,12 1-2,0 0-1,0 0 1,0 1-1,0-1 1,1 1-1,-5 3 1,1 1-21,1 0 0,0 0 0,1 1 0,0 0 1,0 0-1,0 1 0,1-1 0,0 1 0,0 0 0,1 0 0,0 0 0,-2 12 1,3-14 25,1 0 1,-1 0 0,2 0 0,-1 0 0,1 0 0,0 0 0,0 0-1,0 0 1,1 0 0,0 0 0,0 0 0,1 0 0,-1-1 0,1 1 0,1 0-1,-1-1 1,1 1 0,5 7 0,-6-10 0,1-1 1,0 1-1,-1-1 0,1 0 1,0 0-1,0 0 1,1-1-1,-1 1 0,0 0 1,0-1-1,1 0 0,-1 0 1,1 0-1,-1-1 0,1 1 1,-1-1-1,1 1 1,0-1-1,-1 0 0,1-1 1,4 0-1,5-1 11,0-1 1,0 0-1,0 0 1,17-9-1,57-31-16,-58 28 0,0 1 0,37-13 0,-64 26 0,0 0 0,0 1 0,0-1 0,-1 1 0,1 0 0,0-1 0,0 1 0,0 0 0,0 0 0,0 0 0,0 1 0,0-1 0,0 0 0,0 1 0,-1-1 0,4 2 0,-4-1 0,0 0 0,1-1 0,-1 1 0,0 1 0,0-1 0,0 0 0,0 0 0,0 0 0,0 0 0,0 1 0,-1-1 0,1 0 0,0 1 0,-1-1 0,1 1 0,0 1 0,0 7 0,1-1 0,-2 1 0,1-1 0,-1 1 0,-2 13 0,0 2 0,2-25 0,0 1 0,0-1 0,0 0 0,0 0 0,0 1 0,0-1 0,0 0 0,0 1 0,0-1 0,0 0 0,0 1 0,0-1 0,0 0 0,0 0 0,0 1 0,0-1 0,0 0 0,1 1 0,-1-1 0,0 0 0,0 0 0,0 1 0,0-1 0,1 0 0,-1 0 0,0 0 0,0 1 0,0-1 0,1 0 0,-1 0 0,0 0 0,0 1 0,1-1 0,-1 0 0,0 0 0,1 0 0,-1 0 0,0 0 0,0 0 0,1 0 0,-1 0 0,0 0 0,1 0 0,-1 0 0,0 0 0,0 0 0,1 0 0,-1 0 0,0 0 0,1 0 0,-1 0 0,0 0 0,1 0 0,-1 0 0,0 0 0,0-1 0,1 1 0,-1 0 0,0 0 0,0 0 0,1-1 0,-1 1 0,0 0 0,21-18 0,-17 14 0,19-18 0,20-27 0,-30 32 0,1 1 0,1 0 0,1 1 0,31-23 0,-47 37 0,1 1 0,0-1 0,0 1 0,-1-1 0,1 1 0,0 0 0,0-1 0,0 1 0,-1 0 0,1 0 0,0 0 0,0 0 0,0-1 0,0 1 0,0 0 0,0 0 0,0 1 0,-1-1 0,1 0 0,0 0 0,0 0 0,0 1 0,0-1 0,0 0 0,-1 1 0,1-1 0,0 0 0,0 1 0,-1-1 0,1 1 0,0 0 0,-1-1 0,1 1 0,0-1 0,-1 1 0,1 0 0,-1 0 0,1-1 0,-1 1 0,1 0 0,-1 0 0,0 0 0,1-1 0,-1 1 0,0 0 0,0 0 0,1 1 0,1 7 0,0 0 0,0 0 0,1 15 0,-2-17 0,0 4 0,9 53 0,-10-61 0,1 1 0,0 0 0,0-1 0,1 1 0,-1-1 0,1 0 0,0 1 0,0-1 0,0 0 0,0 0 0,0 0 0,1 0 0,-1-1 0,4 4 0,-4-5 0,1 0 0,-1 0 0,1 0 0,-1 0 0,1-1 0,-1 1 0,1-1 0,-1 1 0,1-1 0,0 0 0,-1 0 0,1 0 0,0 0 0,-1-1 0,1 1 0,2-1 0,43-15 0,-45 14 0,31-13 0,45-30 0,-19 11 0,141-92 0,-183 118 0,-51 40 0,24-22 0,0-1 0,0 1 0,1 1 0,0-1 0,1 1 0,0 1 0,1-1 0,0 1 0,-8 25 0,13-35 0,1 0 0,-1-1 0,1 1 0,0 0 0,0 0 0,-1 0 0,1-1 0,0 1 0,0 0 0,1 0 0,-1 0 0,0-1 0,1 1 0,-1 0 0,1 0 0,-1-1 0,1 1 0,0 0 0,0-1 0,0 1 0,0-1 0,0 1 0,0-1 0,0 1 0,0-1 0,0 0 0,1 0 0,-1 1 0,1-1 0,-1 0 0,1 0 0,-1 0 0,1-1 0,0 1 0,-1 0 0,1-1 0,0 1 0,-1-1 0,1 1 0,2-1 0,4 2 0,1-2 0,-1 1 0,1-1 0,-1 0 0,1-1 0,-1 0 0,13-3 0,-1-1 0,-1-1 0,0-1 0,0-1 0,23-13 0,67-48 0,20-9 0,-129 78 0,1 0 0,-1 0 0,0-1 0,0 1 0,0 0 0,1 0 0,-1 0 0,0 0 0,0 0 0,1 0 0,-1 0 0,0 0 0,0-1 0,1 1 0,-1 0 0,0 0 0,0 0 0,1 0 0,-1 0 0,0 0 0,0 0 0,1 1 0,-1-1 0,0 0 0,0 0 0,1 0 0,-1 0 0,0 0 0,0 0 0,1 0 0,-1 0 0,0 1 0,0-1 0,0 0 0,0 0 0,1 0 0,-1 1 0,0-1 0,0 0 0,0 0 0,0 0 0,1 1 0,-1 14 0,-9 21 0,8-34 0,-24 67 0,15-45 0,2-1 0,0 1 0,-4 28 0,11-51 0,1 1 0,-1 0 0,1 0 0,0 0 0,-1 0 0,1 0 0,0 0 0,0 0 0,1 0 0,-1 0 0,0 0 0,1 0 0,-1 0 0,1 0 0,-1 0 0,1 0 0,2 3 0,-2-5 0,1 1 0,-1 0 0,1 0 0,0-1 0,0 1 0,-1-1 0,1 1 0,0-1 0,0 0 0,-1 0 0,1 1 0,0-1 0,0-1 0,0 1 0,-1 0 0,1 0 0,0-1 0,0 1 0,-1-1 0,4 0 0,9-4 0,-1 0 0,1-1 0,-1 0 0,0-1 0,13-10 0,-14 9 0,0 1 0,1 0 0,0 0 0,0 1 0,16-4 0,-27 9 0,0 1 0,-1-1 0,1 1 0,-1 0 0,1-1 0,0 1 0,-1 0 0,1 0 0,-1 0 0,1 0 0,0 0 0,-1 1 0,1-1 0,-1 0 0,1 1 0,0-1 0,-1 1 0,1-1 0,-1 1 0,0 0 0,1 0 0,-1 0 0,0 0 0,1 0 0,1 2 0,-1 0 0,0 0 0,-1 0 0,1 0 0,-1 1 0,0-1 0,0 0 0,0 1 0,0-1 0,-1 1 0,1-1 0,-1 5 0,0 6 0,-1-1 0,0 0 0,0 0 0,-1 0 0,-1 0 0,-1 0 0,-6 16 0,-40 84 0,27-67 0,-3-1 0,-1-1 0,-2-2 0,-1-1 0,-55 56 0,78-90 0,0 0 0,-1-1 0,0 0 0,0 0 0,0-1 0,0 0 0,-1 0 0,0-1 0,-13 4 0,17-7 0,1 0 0,-1 0 0,0 0 0,0-1 0,0 0 0,0 0 0,0 0 0,0 0 0,0-1 0,1 0 0,-1 0 0,0 0 0,0-1 0,1 1 0,-1-1 0,1 0 0,-1-1 0,1 1 0,0-1 0,-5-4 0,5 4 0,0 0 0,1 0 0,-1-1 0,1 0 0,0 0 0,0 0 0,1 0 0,-1 0 0,1 0 0,0-1 0,0 1 0,0-1 0,1 0 0,-1 1 0,1-1 0,0 0 0,1 0 0,-1 0 0,1 1 0,0-1 0,0 0 0,1-6 0,0 5 0,0 0 0,1 0 0,-1 0 0,1 0 0,1 1 0,-1-1 0,1 1 0,0-1 0,0 1 0,0 0 0,1 0 0,-1 0 0,1 0 0,1 1 0,-1 0 0,1 0 0,6-5 0,7-2 0,1 1 0,0 1 0,0 0 0,32-8 0,85-17 0,-111 28 0,-11 3 33,143-28 717,-127 27-3116,41-1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02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17287,'0'0'1456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3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2 10344,'0'0'8793,"-15"8"-8187,-4 2-410,-4 2 120,1 1 0,-27 19 0,35-20-134,1-1-1,1 2 1,0 0 0,1 0-1,0 1 1,1 0-1,1 1 1,0 0-1,1 0 1,1 1 0,0 0-1,1 1 1,1-1-1,0 1 1,2 0-1,-1 1 1,2-1-1,1 0 1,0 1 0,1-1-1,1 1 1,3 22-1,-2-33-100,-1 0-1,1-1 1,0 1-1,1-1 1,0 1-1,0-1 1,0 0-1,1 0 1,0 0-1,0-1 1,0 1-1,1-1 1,-1 0-1,7 5 1,-7-7-26,0-1 0,0 1-1,1-1 1,0 1 0,-1-1 0,1-1 0,0 1 0,0-1 0,0 0 0,0 0 0,0 0 0,0 0 0,0-1 0,0 0 0,0 0 0,0-1 0,0 1 0,0-1 0,9-3 0,0 0 42,1-2 0,0 0 0,-1-1 1,0 0-1,-1-1 0,0-1 0,0 0 0,-1 0 0,16-17 1,11-14 248,44-59 0,-27 29 27,-4 14 243,-53 66-211,-5 16-301,2-11-29,-1 5-34,1 0 0,1 0 0,0 1 0,2-1 0,0 1 0,3 23 0,-1-36-31,0-1-1,0 0 1,1 0-1,0 0 1,0 0-1,1 0 1,-1 0-1,2-1 1,-1 1-1,1-1 1,-1 0-1,2 0 1,-1 0-1,1-1 1,0 1-1,0-1 1,0 0-1,1-1 1,0 1-1,0-1 1,8 4-1,-7-4 2,1-1 1,0 0-1,0 0 0,0 0 0,1-1 1,-1 0-1,0-1 0,1 0 1,-1-1-1,1 1 0,15-3 1,-13 1 7,0-2 0,0 1 1,-1-1-1,1-1 1,-1 0-1,0-1 1,0 0-1,11-7 1,-1-2 31,-1-1 0,-1 0 0,-1-2 0,0 0 1,-1 0-1,-1-2 0,24-37 0,-9 8 146,23-53 0,-45 83-122,0-1 0,-1 0 0,-1 0 0,-1-1 1,-1 0-1,2-27 0,-6 44-74,1 0 0,-1 0 0,0 0 0,0 0 1,-1 0-1,1 0 0,-1 0 0,1 0 0,-1 0 0,0 0 0,0 0 0,0 1 0,0-1 1,-1 0-1,1 1 0,-1-1 0,-3-4 0,3 6-1,0 0 0,1 0 0,-1 0-1,0 0 1,0 0 0,0 0 0,0 1 0,0-1 0,0 1 0,0-1-1,0 1 1,0 0 0,-1 0 0,1 0 0,0 0 0,0 0 0,0 0-1,0 1 1,0-1 0,0 1 0,0-1 0,0 1 0,0 0 0,0 0-1,0 0 1,0 0 0,-1 1 0,-12 7-33,1 1-1,0 0 1,1 0-1,0 1 1,1 1 0,-21 25-1,22-23-1322,1 0 0,0 1 0,-9 18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36 8336,'0'0'6166,"-12"-5"-5767,1 0-298,2 1-18,0 0-1,0 0 1,0 1 0,0 0 0,0 1-1,-1 0 1,-14-1 0,9 2 110,1 2 0,-1 0 1,1 0-1,-1 2 0,1-1 1,0 2-1,-27 10 0,34-12-25,0 1 1,0 0-1,1 1 0,-1 0 1,1 0-1,0 0 0,1 1 1,-1 0-1,1 0 0,-1 0 0,2 0 1,-1 1-1,0 0 0,1 0 1,0 0-1,1 1 0,-5 10 0,8-15-119,-1 0-1,1-1 0,0 1 1,0 0-1,0 0 1,0 0-1,1 0 0,-1 0 1,0 0-1,1 0 0,-1 0 1,1 0-1,0-1 0,0 1 1,-1 0-1,1 0 0,0-1 1,1 1-1,-1-1 1,0 1-1,0-1 0,1 1 1,-1-1-1,0 0 0,1 0 1,0 1-1,-1-1 0,1 0 1,0-1-1,1 2 0,9 4 103,0 0-1,-1-1 0,16 5 0,-25-9-122,37 9 271,0-1 0,1-2-1,0-2 1,0-1 0,0-3-1,43-2 1,-42-5 521,-39 5-1005,0 1-1,0-1 1,0 0 0,0 1-1,-1-1 1,1 0-1,0 0 1,-1-1-1,1 1 1,-1 0 0,1 0-1,-1-1 1,1 1-1,-1-1 1,0 1-1,2-4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10248,'0'0'6510,"10"1"-6045,-4 0-412,12 0 301,0 2 1,0 0-1,0 1 0,34 12 0,-43-13-261,-4-1 59,0 1 1,0-1-1,0 1 0,-1 0 1,1 0-1,6 5 0,-10-7-104,0 1 1,0-1-1,0 1 0,0-1 0,0 1 0,0 0 0,-1-1 1,1 1-1,0 0 0,-1 0 0,1-1 0,-1 1 0,0 0 0,1 0 1,-1-1-1,0 1 0,0 0 0,0 0 0,-1 0 0,1 0 1,0-1-1,-1 1 0,0 3 0,-5 9 88,0 0-1,-1 0 1,0-1 0,-1 1 0,0-2-1,-1 1 1,-1-1 0,-14 14 0,-23 30 790,46-55-885,0 1-1,1-1 1,-1 0-1,0 0 1,1 1-1,-1-1 1,1 0 0,-1 1-1,1-1 1,0 0-1,0 1 1,-1-1-1,1 1 1,0-1 0,0 0-1,0 1 1,1-1-1,-1 1 1,0-1-1,0 0 1,1 1 0,-1-1-1,1 0 1,-1 1-1,1-1 1,0 0-1,-1 0 1,1 1 0,0-1-1,0 0 1,0 0-1,0 0 1,0 0-1,0 0 1,0 0 0,0 0-1,0-1 1,1 1-1,1 1 1,5 2 81,-1 0-1,1 0 1,0 0 0,0-1-1,11 2 1,89 19 1158,-96-22-1088,1-1 0,0-1 0,0 0 1,-1 0-1,1-1 0,21-5 0,-12 3-376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9440,'0'0'8143,"12"-3"-7652,27-5 175,-1 1 0,2 2 0,65 0 0,18 19 605,-51-4-330,-56-9 493,-16-1-1415,-7 8-3221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11448,'0'0'2769,"16"-2"-2108,-13 2-623,34-3 557,52-12 0,-43 4 27,1 2 0,0 2 0,0 3 0,0 1 0,61 5 0,-60 5 240,10-1-3260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0 8936,'0'0'3554,"-12"3"-3131,-23 8-12,0 1 1,-35 18 0,66-28-365,-26 13 611,-50 33 0,73-43-490,0 1-1,0 0 1,0 0-1,1 0 1,0 0-1,0 1 1,1 0-1,-1 1 1,2-1-1,-1 1 1,1 0-1,-4 9 1,7-15-110,1 0 0,-1 1-1,0-1 1,1 0 0,-1 1 0,1-1 0,0 0 0,0 1 0,0-1 0,0 0-1,0 1 1,0-1 0,1 1 0,-1-1 0,1 0 0,0 0 0,0 1 0,-1-1-1,1 0 1,1 0 0,-1 0 0,0 0 0,0 0 0,1 0 0,-1 0 0,3 2-1,-2-3-17,1 1 0,-1-1 0,0 0 0,1 0 0,-1 0-1,1 0 1,0 0 0,-1 0 0,1 0 0,-1-1 0,1 0-1,0 1 1,0-1 0,-1 0 0,1 0 0,0-1 0,-1 1-1,1-1 1,0 1 0,-1-1 0,1 0 0,-1 0 0,4-1-1,3-2 13,-1-1 0,0 0-1,0 0 1,0 0 0,-1-1-1,1 0 1,-2-1 0,1 1-1,-1-1 1,8-11 0,4-9 147,25-50 0,-4 5 234,-27 57-178,-12 15-250,0 0-1,0 0 0,0-1 1,0 1-1,0 0 1,0 0-1,0 0 0,0 0 1,0 0-1,0 0 1,0 0-1,0 0 0,0 0 1,0 0-1,0 0 0,0 0 1,1 0-1,-1 0 1,0 0-1,0-1 0,0 1 1,0 0-1,0 0 1,0 0-1,0 0 0,0 0 1,0 0-1,0 0 1,1 0-1,-1 0 0,0 0 1,0 0-1,0 0 0,0 0 1,0 0-1,0 0 1,0 0-1,0 0 0,0 1 1,0-1-1,1 0 1,-1 0-1,0 0 0,0 0 1,0 0-1,0 0 1,0 0-1,0 0 0,0 0 1,0 0-1,0 0 1,0 0-1,0 0 0,0 0 1,0 0-1,0 1 0,0-1 1,0 0-1,0 0 1,0 0-1,1 0 0,-1 0 1,0 0-1,0 0 1,0 0-1,0 0 0,0 1 1,-5 28 486,0-8-426,-31 152 610,22-120-387,2 0 0,-8 109 1,9 109 1375,11-265-1646,1 7 446,1-13-344,2-9-306,0-1-3262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5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10344,'0'0'2334,"-1"12"-1627,-9 69 300,-20 228 1680,28-210-1912,2-36 564,-13 96 1,12-142-540,1-17-785,0 0 1,0 1 0,0-1 0,0 0-1,0 0 1,0 0 0,0 0-1,0 0 1,0 0 0,0 0 0,0 0-1,0 0 1,0 1 0,0-1-1,0 0 1,0 0 0,0 0 0,0 0-1,0 0 1,0 0 0,0 0-1,0 0 1,0 0 0,0 0 0,1 0-1,-1 0 1,0 1 0,0-1-1,0 0 1,0 0 0,0 0 0,0 0-1,0 0 1,0 0 0,0 0-1,0 0 1,0 0 0,0 0 0,1 0-1,-1 0 1,0 0 0,0 0-1,0 0 1,0 0 0,0 0 0,0 0-1,0 0 1,0 0 0,0 0-1,0 0 1,1 0 0,-1 0 0,0 0-1,0 0 1,0 0 0,0 0-1,0 0 1,0 0 0,0 0 0,0 0-1,0-1 1,0 1 0,1 0-1,0-2 61,0 0 0,0 0-1,0 0 1,0-1 0,0 1 0,0 0-1,0 0 1,-1-1 0,1-3-1,8-44 113,19-135 42,-24 141-291,-2 0-1,-3-55 1,-1 81-5,0 1 1,0-1-1,-2 0 0,0 1 1,-12-29-1,14 39 84,0 0 0,0 0-1,1 1 1,0-1 0,0 0 0,1 0-1,0 0 1,0 0 0,3-14 0,-1 18 9,1 1 1,0-1 0,0 1 0,0 0 0,1 0 0,-1 0 0,0 0-1,1 1 1,-1-1 0,1 1 0,0 0 0,3-1 0,5-2 26,12-3 24,0 1 0,1 0 0,0 2 0,0 1 1,0 1-1,1 1 0,-1 2 0,45 5 1,-62-5-40,1 1 1,-1 0 0,0 0 0,0 1 0,-1 0 0,1 0-1,-1 1 1,11 6 0,-16-9-27,0 1 1,-1-1-1,1 0 1,-1 1-1,1-1 0,-1 1 1,1-1-1,-1 1 1,0-1-1,0 1 0,0 0 1,0 0-1,0 0 1,0-1-1,0 1 1,-1 0-1,1 0 0,-1 0 1,1 0-1,-1 0 1,0 1-1,0-1 0,0 0 1,0 0-1,0 0 1,0 0-1,-1 0 0,1 0 1,-1 0-1,1 0 1,-1 0-1,0 0 0,1 0 1,-1 0-1,0-1 1,0 1-1,-1 0 0,-1 2 1,-6 8 41,-1-1-1,0-1 1,0 0 0,-22 16 0,-50 30 149,76-53-187,-17 11 89,-34 13 0,37-19 63,0 2 0,1 0 0,-21 15 0,40-25-157,0 0 1,0 0-1,-1 0 1,1 1-1,0-1 1,0 0-1,0 0 1,0 0-1,0 0 1,-1 0-1,1 0 1,0 1-1,0-1 1,0 0-1,0 0 1,0 0-1,0 0 1,0 1 0,0-1-1,0 0 1,0 0-1,0 0 1,0 0-1,0 1 1,0-1-1,0 0 1,0 0-1,0 0 1,0 1-1,0-1 1,0 0-1,0 0 1,0 0-1,0 0 1,0 1-1,0-1 1,0 0-1,0 0 1,0 0 0,1 0-1,-1 0 1,0 1-1,0-1 1,0 0-1,0 0 1,0 0-1,0 0 1,1 0-1,-1 0 1,0 1-1,15 5 228,29 5-191,-35-9 29,21 4-28,0 2 0,-1 1 0,0 2 0,41 20 1,-60-25-42,0 0 1,0 0-1,0 0 1,-1 1-1,0 1 1,-1 0 0,0 0-1,0 0 1,0 1-1,-1 1 1,0-1 0,-1 1-1,0 0 1,-1 0-1,6 15 1,-11-23-4,1 0 0,-1-1 0,1 1 0,-1 0 0,0 0 1,0-1-1,0 1 0,0 0 0,0 0 0,0 0 0,-1-1 0,1 1 1,-1 0-1,1-1 0,-1 1 0,1 0 0,-1-1 0,-1 3 0,-1-1 7,1 1-1,-1-1 0,1 0 1,-1 0-1,-1 0 0,1 0 1,-5 3-1,-5 3 28,0-2 0,0 0 0,-20 7-1,10-6 15,0 0-1,-1-2 0,-42 6 0,-76-1-50,130-11-45,-18 4-709,21-3-2551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 10848,'0'0'6102,"11"-2"-5549,217-28 989,143-17-194,-302 39-1125,440-40 1660,-341 40 312,-181 12-2834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11256,'0'0'6097,"0"11"-5445,-12 132 1233,-2 25 906,4-87 122,10-81-2887,0 1 0,0-1-1,1 0 1,-1 0 0,0 1 0,0-1 0,0 0 0,0 0-1,1 0 1,-1 0 0,0 1 0,0-1 0,0 0-1,1 0 1,-1 0 0,0 0 0,0 0 0,0 0 0,1 0-1,-1 0 1,0 1 0,0-1 0,1 0 0,-1 0 0,0 0-1,0 0 1,1 0 0,-1 0 0,0 0 0,0 0 0,1-1-1,-1 1 1,0 0 0,0 0 0,1 0 0,-1 0-1,0 0 1,0 0 0,0 0 0,1 0 0,-1-1 0,0 1-1,0 0 1,0 0 0,0 0 0,1 0 0,-1-1 0,0 1-1,0 0 1,0 0 0,0 0 0,1-1 0,11-9 276,109-131 1025,-25 27-665,-83 101-565,1 1 0,0 1 1,0 0-1,1 1 0,1 0 1,29-13-1,-45 23-94,0 0 1,1 0-1,-1 0 0,0 0 1,0 0-1,1 0 0,-1 0 1,0 0-1,0 0 0,1 0 1,-1 0-1,0 0 0,0 0 1,0 0-1,1 0 0,-1 0 1,0 0-1,0 0 0,1 0 1,-1 0-1,0 0 0,0 0 0,0 1 1,1-1-1,-1 0 0,0 0 1,0 0-1,0 0 0,1 1 1,-1-1-1,0 0 0,0 0 1,0 0-1,0 1 0,0-1 1,0 0-1,1 0 0,-1 0 1,0 1-1,0-1 0,0 0 1,0 1-1,3 16 85,-5 19 89,1-30-135,-2 20 131,3-25-165,0-1 0,0 0 0,0 1 0,0-1-1,0 0 1,0 1 0,0-1 0,0 0 0,0 1 0,0-1-1,0 1 1,1-1 0,-1 0 0,0 1 0,0-1 0,0 0-1,0 1 1,1-1 0,-1 0 0,0 0 0,0 1 0,1-1-1,-1 0 1,0 0 0,0 1 0,1-1 0,-1 0 0,0 0-1,1 0 1,-1 1 0,0-1 0,1 0 0,-1 0 0,0 0-1,1 0 1,-1 0 0,1 0 0,-1 0 0,0 0 0,1 0-1,-1 0 1,0 0 0,1 0 0,-1 0 0,0 0 0,1 0-1,-1 0 1,0 0 0,1 0 0,-1-1 0,0 1 0,1 0-1,-1 0 1,0 0 0,1-1 0,-1 1 0,0 0 0,1-1-1,24-14 129,31-25-1,4-3-100,-58 42-35,1-1 0,-1 0 0,1 1 0,0 0 0,-1 0 0,1 0 0,0 0 0,0 0 0,0 0 0,0 1 0,0-1 0,0 1 0,0 0 0,0 0 0,0 0 0,0 0 0,0 1 0,0-1 0,0 1 0,0 0 0,6 2 0,-6-1 7,0 0 0,1 0 1,-1 0-1,0 1 0,0-1 0,-1 1 1,1 0-1,-1 0 0,1 0 0,-1 0 1,0 0-1,0 0 0,0 1 0,0-1 1,-1 1-1,0 0 0,2 3 0,3 17 162,-2 0-1,3 30 0,-2-18 182,-5-31-315,0-1 0,0 0-1,-1 0 1,1 0 0,-1 0 0,0 1-1,0-1 1,0 0 0,-3 5 0,1 0-376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9344,'0'0'4128,"-6"16"-3584,-128 288 1264,95-202-1344,5 1 0,5 2 0,4 1 0,5 0 1,-7 117-1,22-154-106,3-1 0,4 1 1,2 0-1,20 101 0,-14-122-111,3 0 0,2-1-1,1 0 1,3-1 0,2-1 0,51 81-1,-48-90-34,1-2 0,2-1-1,2-1 1,0-2-1,2-1 1,56 41 0,-79-65-184,0 0-1,0-1 1,1 0 0,-1 0 0,1-1 0,0 0 0,0 0 0,0-1 0,0 0 0,0-1 0,1 0 0,10 0 0,-12-1-639,0-1-1,-1 0 1,1 0 0,10-4-1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05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1252 9648,'0'0'2744,"12"-8"-2079,16-10-270,-1-1 0,-1-1 0,-1-1 1,34-37-1,76-130 1209,-64 86-823,-29 43-246,-3-2 0,-2-1 0,-3-2 0,-3-1 0,-2-2 0,33-120 0,-49 136-133,12-50 1479,-43 171-42,3-20-1589,-143 522 1408,31-142-828,72-240-383,-59 145 1037,110-324-1328,2-6-13,1-1-1,-1 1 1,0 0 0,0-1-1,-1 1 1,1-1-1,-1 0 1,0 0 0,-6 6-1,9-9-126,-1-1 0,1 0 0,0 0-1,-1 0 1,1 0 0,0 0 0,-1 0 0,1 0-1,0 0 1,-1-1 0,1 1 0,0 0-1,-1 0 1,1 0 0,0 0 0,-1 0 0,1 0-1,0-1 1,0 1 0,-1 0 0,1 0-1,0 0 1,0-1 0,-1 1 0,1 0 0,0 0-1,0-1 1,-1 1 0,1 0 0,0-1-1,0 1 1,0 0 0,0-1 0,0 1-1,-6-14 208,4 5-210,0-1 1,1 0-1,0 0 0,1 1 1,0-1-1,0 0 0,1 0 0,1 0 1,4-17-1,-1 13 8,0 0 0,1 1 0,0 0 0,1 0 0,0 0 0,10-11 0,9-7 21,0 2 0,3 0 0,61-48 0,227-135-42,-297 200 0,56-32 0,30-18 0,-89 50 0,-1 0 0,0 0 0,26-29 0,15-36 0,-48 70 0,-8 20 0,-1-8 0,-9 106 0,0-10 0,8-66 0,1 66 0,1-87 0,1 1 0,0-1 0,1 0 0,8 25 0,-10-37 0,0 1 0,1-1 0,-1 0 0,0 0 0,1 0 0,0 0 0,-1 0 0,1-1 0,0 1 0,0 0 0,0-1 0,0 0 0,0 1 0,0-1 0,0 0 0,1 0 0,-1 0 0,0 0 0,1 0 0,-1-1 0,0 1 0,1-1 0,-1 1 0,1-1 0,-1 0 0,1 0 0,4-1 0,7 0 0,0-1 0,0 0 0,22-7 0,-27 7 0,12-5 0,0 0 0,0-1 0,-1-1 0,0-1 0,23-17 0,88-70 0,-73 51 0,-25 25 0,-24 15 0,-1 1 0,1-1 0,12-11 0,-5-8 0,-16 25 0,0 0 0,0 0 0,0 0 0,0-1 0,1 1 0,-1 0 0,0 0 0,0 0 0,0-1 0,0 1 0,1 0 0,-1 0 0,0 0 0,0 0 0,0 0 0,1-1 0,-1 1 0,0 0 0,0 0 0,1 0 0,-1 0 0,0 0 0,0 0 0,1 0 0,-1 0 0,0 0 0,0 0 0,1 0 0,-1 0 0,0 0 0,0 0 0,1 0 0,-1 0 0,0 0 0,1 0 0,-1 0 0,0 0 0,0 0 0,1 0 0,-1 0 0,0 0 0,1 0 0,-1 0 0,0 0 0,0 0 0,1 0 0,-1 0 0,0 0 0,0 0 0,1 0 0,-1-1 0,0 1 0,0 0 0,1 0 0,-1 0 0,0 0 0,0-1 0,0 1 0,0 0 0,1 0 0,-1 0 0,0-1 0,0 1 0,19-43 0,-10 25 0,-1-1 0,8-30 0,-13 38 0,0-3 0,0 1 0,3-26 0,-6 36 0,0 1 0,1-1 0,-1 0 0,-1 1 0,1-1 0,0 0 0,0 1 0,-1-1 0,0 1 0,1-1 0,-1 1 0,0-1 0,0 1 0,-1-1 0,1 1 0,0 0 0,-1 0 0,1 0 0,-1 0 0,0 0 0,-3-4 0,3 6 0,1-1 0,0 0 0,-1 1 0,1-1 0,0 1 0,-1 0 0,1-1 0,-1 1 0,1 0 0,-1 0 0,1 0 0,-1 0 0,1 0 0,-1 0 0,1 0 0,-1 0 0,1 1 0,0-1 0,-1 1 0,1-1 0,0 1 0,-1-1 0,1 1 0,0 0 0,-1 0 0,0 1 0,-3 2 0,0 0 0,0 0 0,0 1 0,-7 8 0,-1 4 0,0 1 0,1 0 0,1 0 0,0 1 0,2 1 0,0-1 0,1 2 0,1-1 0,-5 29 0,10-41 0,1 1 0,0 0 0,0-1 0,1 1 0,0 0 0,1 0 0,0-1 0,0 1 0,1 0 0,0-1 0,0 1 0,1-1 0,0 0 0,1 0 0,0 0 0,0 0 0,1-1 0,-1 0 0,2 1 0,-1-2 0,1 1 0,0-1 0,0 0 0,1 0 0,13 9 0,-11-9 0,1 0 0,1 0 0,-1-1 0,1 0 0,0-1 0,0 0 0,1-1 0,-1 0 0,1-1 0,-1 0 0,1-1 0,0-1 0,-1 1 0,1-2 0,0 1 0,-1-2 0,1 0 0,0 0 0,-1-1 0,0 0 0,12-6 0,14-8 0,-1-2 0,0-2 0,-2-1 0,48-40 0,114-121 0,-163 148 0,-2-1 0,-1-1 0,-1-1 0,-3-2 0,-1-1 0,-2-1 0,-2-1 0,23-64 0,73-364 0,-110 442 0,-4 16 0,0 0 0,-1 0 0,1-18 0,-2 31 0,-1-1 0,0 1 0,0 0 0,0-1 0,0 1 0,0 0 0,0-1 0,0 1 0,0 0 0,0-1 0,0 1 0,0 0 0,0-1 0,0 1 0,0 0 0,0-1 0,0 1 0,0 0 0,0-1 0,0 1 0,-1 0 0,1 0 0,0-1 0,0 1 0,0 0 0,-1-1 0,1 1 0,0 0 0,0 0 0,0 0 0,-1-1 0,1 1 0,0 0 0,-1 0 0,1-1 0,-9 11 0,-6 21 0,-24 65 0,5 1 0,4 2 0,4 2 0,5 0 0,4 1 0,-6 159 0,23-230 0,6 59 0,-4-75 0,1-1 0,0 0 0,1 1 0,1-2 0,0 1 0,8 15 0,-11-25 0,0-1 0,1 0 0,-1 1 0,1-1 0,0-1 0,0 1 0,0 0 0,0-1 0,0 1 0,1-1 0,-1 0 0,1 0 0,0 0 0,-1-1 0,1 1 0,0-1 0,0 0 0,0 0 0,0 0 0,0 0 0,0-1 0,0 0 0,0 0 0,7-1 0,8-1 0,0-1 0,0 0 0,36-13 0,-44 12 0,27-8 0,-2-3 0,0-1 0,43-26 0,94-74 0,-111 76 0,-39 26 0,30-24 0,-87 71 0,2 2 0,-30 40 0,44-51 0,-23 40 0,36-54 0,0 0 0,0 1 0,1-1 0,1 1 0,-1 0 0,2 0 0,-2 14 0,3-23 0,1 0 0,0 0 0,-1 0 0,1 0 0,0 0 0,0 0 0,1 1 0,-1-1 0,0 0 0,1 0 0,-1 0 0,1 0 0,0-1 0,0 1 0,0 0 0,0 0 0,0 0 0,0 0 0,0-1 0,0 1 0,1-1 0,-1 1 0,1-1 0,-1 1 0,1-1 0,-1 0 0,1 0 0,3 2 0,-2-2 0,1 0 0,-1 0 0,1-1 0,-1 1 0,1-1 0,-1 0 0,1 0 0,-1 0 0,1-1 0,-1 1 0,1-1 0,-1 1 0,1-1 0,-1-1 0,0 1 0,6-3 0,4-3 0,0-1 0,-1 0 0,0-1 0,-1 0 0,0-1 0,0 0 0,-1-1 0,0 0 0,-1-1 0,9-13 0,10-21 0,32-66 0,-60 111 0,29-63 0,-2-2 0,-4-1 0,24-107 0,10-214 0,-55 370 0,-1 0 0,0-1 0,-1 1 0,-6-34 0,6 52 0,0-1 0,0 1 0,0-1 0,0 1 0,0-1 0,0 1 0,0-1 0,0 1 0,-1-1 0,1 1 0,0-1 0,0 1 0,0-1 0,-1 1 0,1-1 0,0 1 0,-1-1 0,1 1 0,0-1 0,-1 1 0,1 0 0,-1-1 0,1 1 0,-1 0 0,1 0 0,0-1 0,-1 1 0,0 0 0,0 0 0,0 0 0,1 0 0,-1 0 0,0 1 0,1-1 0,-1 1 0,0-1 0,1 0 0,-1 1 0,0-1 0,1 1 0,-1-1 0,1 1 0,-1-1 0,1 1 0,-2 1 0,-17 33 0,12-16 0,1 0 0,1 0 0,-4 34 0,-1 64 0,8-92 0,-1 30 0,3 0 0,2 1 0,13 77 0,-9-99 0,2 0 0,1 0 0,2-1 0,1-1 0,2 0 0,29 51 0,-39-76 0,1-1 0,0 1 0,0-1 0,0 0 0,1 0 0,0-1 0,11 9 0,-14-12 0,0 0 0,0 0 0,0-1 0,0 1 0,0-1 0,0 0 0,0 0 0,1 0 0,-1 0 0,0-1 0,1 1 0,-1-1 0,0 0 0,1 0 0,-1 0 0,0-1 0,1 1 0,-1-1 0,0 1 0,1-1 0,2-2 0,13-7 0,0-1 0,-1 0 0,0-2 0,-1 0 0,27-27 0,-2 3 0,-18 15 0,-13 11 0,1 1 0,22-14 0,-33 23 0,-1 1 0,1-1 0,0 0 0,0 1 0,0-1 0,0 1 0,0 0 0,0-1 0,0 1 0,0 0 0,0 0 0,0-1 0,0 1 0,0 0 0,0 0 0,0 0 0,0 0 0,0 0 0,0 0 0,0 0 0,0 1 0,0-1 0,0 0 0,-1 1 0,1-1 0,0 0 0,0 1 0,0-1 0,0 1 0,0 0 0,0-1 0,-1 1 0,1-1 0,0 1 0,0 0 0,-1 0 0,1 0 0,-1-1 0,1 1 0,-1 0 0,1 0 0,-1 0 0,1 0 0,-1 1 0,3 5 0,-1 0 0,-1 0 0,1-1 0,-1 1 0,0 9 0,0 4 0,-1 0 0,-2 0 0,0 0 0,0 0 0,-2 0 0,-11 35 0,6-31 0,0 0 0,-2-1 0,0 0 0,-29 40 0,37-58 0,0-1 0,0 0 0,0-1 0,-1 1 0,0-1 0,1 1 0,-1-1 0,-1 0 0,1-1 0,0 1 0,-1-1 0,1 0 0,-6 2 0,8-3 0,-1-1 0,0 1 0,0-1 0,0 1 0,0-1 0,0 0 0,1-1 0,-1 1 0,0 0 0,0-1 0,0 1 0,0-1 0,1 0 0,-1 0 0,0 0 0,1 0 0,-1-1 0,1 1 0,-1-1 0,1 1 0,0-1 0,0 0 0,-4-4 0,5 6 0,1-1 0,-1 1 0,0-1 0,1 1 0,-1-1 0,0 1 0,1-1 0,-1 0 0,1 1 0,-1-1 0,1 0 0,-1 0 0,1 1 0,0-1 0,-1 0 0,1 0 0,0 0 0,0 1 0,-1-1 0,1 0 0,0 0 0,0 0 0,0 0 0,0 0 0,0 1 0,0-1 0,0 0 0,1 0 0,-1 0 0,0 0 0,0 1 0,1-1 0,-1 0 0,0 0 0,1 1 0,-1-1 0,1 0 0,-1 0 0,1 1 0,-1-1 0,1 0 0,-1 1 0,2-1 0,0-1 0,1 1 0,-1-1 0,1 1 0,-1 0 0,1 0 0,-1 0 0,1 0 0,0 1 0,0-1 0,-1 1 0,1-1 0,3 1 0,29 2 0,61 11 0,-31-2 0,-3-2 0,44 5 0,-90-13 0,0 0 0,0-2 0,0 0 0,24-4 0,-38 4 164,6-1 338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49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8840,'0'0'4001,"5"11"-3184,41 92 54,-4 2 1,-5 1-1,-4 3 0,34 210 0,-58-248-626,-3 0 1,-3 0-1,-3 1 0,-4-1 1,-13 79-1,-38 123 555,37-211-501,-1-2-1,-38 79 1,-220 356 2720,274-491-2963,2 0 12,-1-1 1,0 1-1,0-1 1,-1 0-1,1 1 1,-1-1-1,0 0 1,1-1-1,-1 1 1,0 0-1,-1-1 1,-5 4-1,8-6-114,1 0 0,0 0 0,0 0-1,-1 1 1,1-1 0,0 0 0,0 0 0,-1 0 0,1 0-1,0 0 1,0 0 0,-1 0 0,1 0 0,0 0-1,0 0 1,0 0 0,-1 0 0,1-1 0,0 1 0,0 0-1,-1 0 1,1 0 0,0 0 0,0 0 0,0 0-1,-1-1 1,1 1 0,0 0 0,0 0 0,0 0-1,-1 0 1,1-1 0,0 1 0,0 0 0,0 0 0,0 0-1,0-1 1,0 1 0,0 0 0,0 0 0,-1-1-1,1 1 1,0 0 0,0 0 0,0-1 0,0 1-1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7:5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8744,'0'0'6233,"12"-4"-5674,-4 1-440,40-11 376,-43 13-362,0 0-1,-1 1 1,1-1 0,0 1-1,0 0 1,-1 1-1,1-1 1,0 1 0,0 0-1,7 2 1,-10-2-84,-1 0 0,1 0 0,0 1 0,0-1 0,-1 0 0,1 1 0,0-1 0,-1 1 1,0-1-1,1 1 0,-1 0 0,0 0 0,0 0 0,0 0 0,0 0 0,0 0 0,0 0 0,-1 0 0,1 0 0,0 0 0,-1 0 1,0 0-1,0 0 0,0 0 0,1 1 0,-2-1 0,1 0 0,-1 3 0,0 6 83,-1 0-1,0 0 1,-1 0-1,-5 12 1,-4 4 127,0 0-1,-2-1 1,-27 38-1,-10 17 505,50-80-714,0 1-1,0 0 0,0 0 0,0 0 0,0 0 0,0 0 1,1 0-1,-1 0 0,1 0 0,0 0 0,-1 0 1,1 0-1,0 0 0,0 0 0,0 0 0,1 3 1,-1-4-6,1 1 1,0-1-1,0 1 1,0-1-1,0 0 1,0 0 0,0 1-1,1-1 1,-1 0-1,0 0 1,0 0-1,1 0 1,-1 0 0,1 0-1,-1-1 1,1 1-1,-1 0 1,1-1-1,1 1 1,7 2 132,1-1-1,-1-1 1,0 1-1,1-2 1,-1 1-1,1-2 1,19-2-1,15 0-2844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03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373 735 8744,'0'0'6544,"-14"7"-6095,-1 1-314,-7 2 179,-34 24 0,27-15 93,1 1 1,1 1 0,1 2 0,0 0-1,2 2 1,-34 43 0,52-58-282,0 0-1,0 0 1,1 1-1,0 0 1,1 0-1,0 1 1,1-1-1,0 1 1,1-1-1,0 1 1,0 20-1,2-25-63,1 1-1,-1-1 1,1 0 0,1 0-1,-1 1 1,1-1 0,0 0-1,1 0 1,0-1-1,0 1 1,0-1 0,1 1-1,0-1 1,0 0 0,1 0-1,-1-1 1,1 1-1,1-1 1,10 9 0,-5-7-11,0 0 1,1-1 0,-1-1 0,1 0 0,0 0 0,0-1-1,1 0 1,-1-1 0,1-1 0,0 0 0,0-1-1,0 0 1,-1-1 0,1 0 0,19-4 0,-12 1-14,0-1 1,-1-1 0,0-1 0,0 0 0,-1-2 0,1 0-1,-1-1 1,-1-1 0,25-17 0,29-28 122,-3-3 0,119-129 0,-180 179-116,0 0 0,-1-1 0,0 0 0,0 0 0,8-18 0,-14 25-23,1 1 0,-1-1 0,1 1 0,-1-1 0,1 1 0,-1-1 0,0 1 0,0-1 0,0 0 0,0 1-1,0-3 1,-4 5 104,-2 11-100,1 1-21,0-1 1,1 1-1,0 0 1,1 1-1,0-1 0,1 0 1,1 1-1,0 0 1,1-1-1,0 1 1,1-1-1,1 1 0,0-1 1,8 24-1,-10-34-4,4 7-9,-1 1 1,2 0-1,10 19 0,-14-28 5,0 0 0,1 0 0,0 0 0,-1 0 0,1 0 0,0 0 0,0 0 1,0-1-1,0 1 0,4 1 0,-5-2 2,1-1-1,-1 1 1,0-1 0,1 1-1,-1-1 1,1 0 0,-1 0 0,1 0-1,-1 0 1,0 0 0,1 0-1,-1 0 1,1 0 0,-1 0 0,0-1-1,1 1 1,-1-1 0,1 1 0,-1-1-1,2-1 1,7-4-3,0-1 0,-1 0 0,0-1 0,0 0 0,13-15 0,36-51 35,-6 2 7,48-89 0,-94 152-8,-4 13-9,-5 21 1,1-14-17,-12 83 23,-33 114-1,-118 279 71,162-478-96,-36 89 96,-3-1-1,-78 130 1,116-221-75,0 0-1,-1 0 1,1 0-1,-1-1 0,-1 1 1,1-1-1,-1 0 1,1-1-1,-11 7 1,13-10-10,1 1-1,-1-1 1,0 0 0,1 0 0,-1-1 0,0 1 0,0 0 0,0-1 0,0 0 0,1 0-1,-1 0 1,0 0 0,0 0 0,0 0 0,0-1 0,0 1 0,1-1 0,-1 0 0,0 0-1,0 0 1,1 0 0,-1 0 0,1-1 0,-1 1 0,1-1 0,0 0 0,-4-2 0,1-1-6,1 0 1,-1-1-1,1 1 1,0-1-1,0 0 1,1 0 0,0 0-1,0 0 1,0-1-1,1 1 1,0-1 0,0 1-1,1-1 1,0 0-1,0 0 1,0-12-1,1 5-23,0 1 0,1-1 0,0 1-1,2-1 1,-1 1 0,2-1-1,6-17 1,-4 18-22,0 1 0,1 0 0,0 0-1,1 0 1,0 1 0,0 0 0,2 1 0,-1 0-1,1 1 1,17-13 0,8-2-99,2 1 1,40-18-1,35-21-50,-75 39 140,-1-2 0,-1-2 0,57-55 0,-36 29 30,-37 37 13,-1-2 0,-1 0 0,20-26 0,6-16 3,4 3 1,59-59-1,-92 102-1,1 1 0,27-20 0,-35 29-6,-1 0 0,1 0-1,0 1 1,0 0 0,0 0 0,0 0 0,1 1 0,-1 0-1,16-1 1,2 2 21,0 0-1,0 2 1,0 1-1,39 8 1,-21-7 228,-51-3-214,0 1 1,0 0-1,0 1 0,0 0 0,0 0 0,0 1 1,1 0-1,-1 0 0,1 1 0,0-1 0,0 2 1,0-1-1,0 1 0,1 0 0,0 0 0,-8 10 1,3-3 8,1 0 0,0 1 1,1 0-1,0 1 0,1 0 1,1 0-1,-8 21 1,11-24-8,1 0 1,0 0 0,0 0-1,1 1 1,1 0 0,-1-1-1,2 14 1,0-18-1,1 1 1,0-1-1,0 0 1,1 0-1,0 0 0,0 0 1,1 0-1,0-1 1,0 1-1,0-1 1,1 0-1,7 10 1,-9-13-14,1-1 0,0 1 0,0-1 0,1 1 0,-1-1 0,1 0 0,-1 0 0,1 0 0,-1-1 0,1 1 0,8 1 0,-4-1 0,1-1 1,0 1 0,0-1 0,11-1 0,-4-1 3,0-1 0,-1-1 0,1 0 1,-1-1-1,0-1 0,17-8 1,86-46 74,-92 43-72,0-1 0,-1-1 1,-1-1-1,38-40 0,74-101 85,-106 117-91,-2-1 1,-1-2-1,36-86 0,38-154-45,-89 247 22,33-111-42,-37 116 2,-1 0 0,3-49 0,-9 70 17,-1-1 0,0 1 1,-1 0-1,-1 0 0,-5-23 0,7 35 26,-1 0 1,1 0-1,0 0 0,0 0 1,-1 0-1,1 0 0,0 0 1,-1 0-1,1 0 1,-1 0-1,0 1 0,1-1 1,-1 0-1,1 0 0,-1 1 1,0-1-1,0 0 0,1 0 1,-1 1-1,0-1 1,0 1-1,0-1 0,0 1 1,0-1-1,0 1 0,0 0 1,0-1-1,0 1 0,0 0 1,0 0-1,0 0 1,0 0-1,0 0 0,0 0 1,0 0-1,0 0 0,0 0 1,0 0-1,0 0 0,-1 1 1,-1 1-7,-1-1-1,1 1 1,0 0 0,0 0 0,0 0 0,0 0-1,0 0 1,0 1 0,1 0 0,-4 4 0,-5 7-15,1 2 1,1-1-1,0 1 1,-10 29 0,-19 73-18,31-97 39,-11 51 84,3 2 0,3 0 0,3 1 0,3 0 1,6 98-1,2-135 3,2 0 1,2 0-1,1 0 0,22 67 1,-26-97-64,0 0 1,0 0-1,1-1 1,0 1-1,0-1 1,1 0 0,0 0-1,0-1 1,1 1-1,0-1 1,9 8 0,-10-11-7,-1 0 1,0-1 0,1 1-1,0-1 1,-1 0 0,1 0 0,0-1-1,0 1 1,0-1 0,0 0-1,0-1 1,0 1 0,1-1 0,-1 0-1,0 0 1,0-1 0,0 1-1,0-1 1,10-3 0,-1-1 22,0 0 1,0-2-1,0 1 1,-1-2 0,19-13-1,57-51 210,-70 56-75,31-38 0,-50 53-20,-4 4-104,-7 8-30,6-1-9,0-1-1,1 1 0,0 1 0,0-1 0,1 0 0,0 1 0,1 0 0,0-1 0,1 1 0,0 0 0,1 0 1,2 20-1,-1-24-6,0-1 0,0 1 0,1 0 0,0 0 0,0-1 1,0 1-1,1-1 0,0 0 0,0 0 0,1 0 0,0 0 1,0 0-1,0-1 0,0 0 0,1 0 0,0 0 0,0 0 1,1-1-1,-1 0 0,12 7 0,-14-10 0,-1 0 0,0 0 0,0 0 0,1 0 0,-1 0 1,0-1-1,1 1 0,-1-1 0,1 1 0,-1-1 0,1 0 0,-1 0 0,1 0 0,-1-1 0,1 1 0,-1 0 0,0-1 0,1 0 0,-1 1 0,1-1 1,-1 0-1,0 0 0,0 0 0,0-1 0,0 1 0,0 0 0,0-1 0,0 0 0,0 1 0,0-1 0,-1 0 0,4-4 0,0-2 7,0 0 0,0 0 1,-1-1-1,0 0 0,0 0 0,-1 0 0,2-11 0,0 3 17,-1-1 1,-1 0 0,-1 0 0,-1 0-1,0-21 1,-1 32-13,-1 0 1,0 0-1,0 0 0,-1 0 0,0 0 1,0 0-1,0 0 0,-1 1 1,0-1-1,0 1 0,-1 0 1,0 0-1,0 0 0,0 0 1,-1 1-1,-6-7 0,9 10-12,-1 1 0,1-1-1,-1 1 1,0-1 0,1 1 0,-1 0-1,0 0 1,0 0 0,0 0 0,0 0-1,-5 0 1,7 1-8,0 0 0,-1 0 1,1 0-1,0 0 0,0 0 0,0 0 0,0 0 0,0 0 1,0 0-1,0 1 0,-1-1 0,1 0 0,0 1 0,0-1 1,0 1-1,0-1 0,0 1 0,1 0 0,-1-1 0,0 1 1,0 0-1,0 0 0,0-1 0,1 1 0,-1 0 0,0 0 1,1 0-1,-1 0 0,1 0 0,-1 0 0,1 0 0,-1 0 1,0 2-1,1-2-1,0 0 1,0 0-1,0-1 0,0 1 1,1 0-1,-1-1 1,0 1-1,0 0 1,0 0-1,0-1 1,1 1-1,-1 0 0,0-1 1,1 1-1,-1 0 1,1-1-1,-1 1 1,0-1-1,1 1 0,-1-1 1,1 1-1,-1-1 1,1 1-1,0-1 1,-1 1-1,1-1 0,0 0 1,-1 1-1,1-1 1,0 0-1,-1 0 1,1 1-1,0-1 0,-1 0 1,1 0-1,0 0 1,0 0-1,-1 0 1,1 0-1,0 0 0,1 0 1,34-2-32,-32 1 26,18-1 1,-9 1-3,-1 0 1,1-1 0,-1-1-1,1 0 1,-1 0-1,20-10 1,-9 1 0,0-2 0,-1 0 0,-1-2 0,-1 0 0,0-1 0,-1-1 0,-1-1 0,-1-1-1,0 0 1,-2-1 0,21-37 0,-13 15-4,-3 0 0,-2-2 0,-1 0 0,-3-1-1,13-65 1,-23 91 12,9-48 60,37-111 0,-44 160-56,-10 67 58,-27 199 179,-7 98 118,34-285-251,0 99 181,5-140-200,1 0-1,1-1 0,0 1 1,2-1-1,0 0 0,11 26 0,-15-42-61,0 0-1,0 0 1,0 0-1,0 0 1,0 0-1,0 0 1,1 0-1,-1 0 1,1-1-1,0 1 1,-1 0-1,1-1 1,0 0-1,0 1 1,0-1-1,0 0 1,0 0-1,0 0 1,4 2-1,-3-3 6,0 0 0,0 0 0,0 0 0,0 0 0,0 0 0,-1-1 0,1 1 0,0-1 0,0 0 0,0 0 0,-1 0 0,1 0 0,0 0 0,-1-1 0,1 1 0,2-3 0,14-9 65,0-2 0,-1 0 0,-1-1 0,-1-1 1,16-20-1,66-101 472,-83 115-549,-3 4-17,13-32 0,-17 35 0,0-1 0,18-27 0,-25 44 0,0-1 0,0 0 0,0 1 0,0-1 0,0 1 0,0-1 0,0 1 0,1 0 0,-1-1 0,0 1 0,0 0 0,0 0 0,0 0 0,0 0 0,1 0 0,-1 0 0,0 0 0,0 0 0,0 0 0,0 0 0,0 1 0,1-1 0,-1 0 0,0 1 0,0-1 0,0 1 0,0 0 0,0-1 0,0 1 0,0 0 0,0-1 0,1 3 0,6 6 0,-1 0 0,0 1 0,-1 0 0,0 1 0,-1-1 0,0 1 0,0 0 0,4 16 0,-6-15 0,1 0 0,1 0 0,0-1 0,1 0 0,0 0 0,0 0 0,11 12 0,-14-20 0,-1-1 0,1 0 0,-1 1 0,1-1 0,0-1 0,0 1 0,0 0 0,0-1 0,0 1 0,0-1 0,1 0 0,-1 0 0,0 0 0,4 0 0,0 0 0,-1-1 0,1 0 0,-1 0 0,1-1 0,-1 1 0,0-2 0,7-1 0,9-4 0,0-1 0,-1-1 0,24-14 0,-37 18 0,38-18 0,2-1 0,68-47 0,-82 54 0,-46 64 0,9-35 0,0 0 0,1 0 0,1 0 0,0 0 0,0 0 0,1 1 0,1-1 0,2 19 0,-1-22 0,0-1 0,1 1 0,-1-1 0,2 0 0,-1 0 0,1 0 0,0 0 0,1-1 0,0 1 0,0-1 0,0 0 0,13 11 0,-16-16 0,1 0 0,-1-1 0,1 1 0,0-1 0,-1 1 0,1-1 0,0 0 0,0 0 0,0 0 0,0-1 0,0 1 0,0-1 0,0 1 0,0-1 0,1 0 0,-1 0 0,0-1 0,0 1 0,0-1 0,0 1 0,0-1 0,0 0 0,0 0 0,4-2 0,-1 0 0,0 0 0,0 0 0,0-1 0,0 0 0,0 0 0,-1 0 0,0 0 0,0-1 0,0 0 0,5-7 0,-4 2 0,0 0 0,-1 0 0,0-1 0,-1 0 0,0 0 0,0 0 0,-2 0 0,1-1 0,-1 1 0,-1-1 0,0 1 0,-1-1 0,0 1 0,0-1 0,-1 0 0,-1 1 0,0-1 0,-1 1 0,0 0 0,-7-18 0,7 23 0,0 1 0,0-1 0,-1 1 0,1 0 0,-1 0 0,0 0 0,-9-7 0,11 9 0,-1 1 0,0 0 0,0 0 0,0 0 0,0 1 0,-1-1 0,1 1 0,0 0 0,-1 0 0,1 0 0,-1 0 0,1 0 0,-1 1 0,-4-1 0,6 1 0,1 0 0,-1 0 0,0 0 0,1 1 0,-1-1 0,1 0 0,-1 1 0,1-1 0,-1 0 0,1 1 0,-1 0 0,-2 1 0,5 2 0,13 0 0,10-3 0,0 0 0,38-5 0,7 1 0,-27 2-44,0 3 0,0 1 0,-1 2 0,63 16 0,-102-21 48,1 1-1,-1 0 1,1 0 0,-1 0-1,0 1 1,1-1-1,-1 0 1,0 1 0,0 0-1,0-1 1,0 1 0,0 0-1,0 0 1,-1 0-1,1 0 1,-1 0 0,1 1-1,-1-1 1,0 0 0,0 1-1,0-1 1,0 1 0,0-1-1,0 1 1,-1-1-1,1 1 1,-1-1 0,0 1-1,0 2 1,0 5 10,-1-1 0,0 0 0,-1 0 0,1 0-1,-2 0 1,1 0 0,-6 9 0,8-18-14,0 0 0,1 0 0,-1 0 0,0 0 0,0 0 0,0 0 0,0 0 0,0 0 0,0 0 0,0 0 0,0 0 0,0 0 0,0 0 0,0 0 0,0 0 0,0 0 0,0 0 0,0 0 0,0 0 0,1 0 0,-1 0 0,0 0 0,0 0 0,0 0 0,0 0 0,0 0 0,0 0 0,0 0 0,0 0 0,0 0 0,0 0 0,0 0 0,0 0 0,0 0 0,0 0 0,0 0 0,0 0 0,1 0 0,-1 0 0,0 0 0,0 0 0,0 0 0,0 0 0,0 1 0,0-1 0,0 0 0,0 0 0,0 0 0,0 0 0,0 0 0,0 0 0,0 0 0,0 0 0,0 0 0,0 0 0,0 0 0,0 0 0,0 0 0,0 0 0,0 0 0,0 1 0,0-1 0,0 0 0,0 0 0,0 0 0,0 0 0,0 0 0,0 0 0,9-5 0,8-7 0,61-62 0,-59 53 0,1 1 0,1 1 0,1 1 0,1 1 0,36-21 0,-58 37 0,0 0 0,0 1 0,1-1 0,-1 0 0,0 1 0,0-1 0,1 1 0,-1 0 0,0-1 0,0 1 0,1 0 0,-1 0 0,0 0 0,1 0 0,-1 0 0,0 0 0,1 0 0,-1 0 0,0 0 0,1 1 0,-1-1 0,0 1 0,0-1 0,1 1 0,0 0 0,0 1 0,0 1 0,0-1 0,0 0 0,-1 1 0,1-1 0,-1 1 0,0-1 0,0 1 0,1 0 0,-2 0 0,2 2 0,21 86 0,-16-58 0,2 0 0,1-1 0,17 38 0,-25-66 0,0 0 0,0 0 0,0-1 0,1 1 0,-1-1 0,1 1 0,0-1 0,0 0 0,0 0 0,1 0 0,-1-1 0,1 1 0,-1-1 0,1 0 0,0 0 0,0 0 0,0 0 0,0-1 0,0 0 0,1 0 0,-1 0 0,0 0 0,0 0 0,1-1 0,-1 0 0,0 0 0,1 0 0,6-1 0,-6 0 0,0-1 0,0 1 0,0-1 0,0 0 0,-1 0 0,1 0 0,0-1 0,-1 1 0,0-1 0,0 0 0,0 0 0,0-1 0,0 0 0,0 1 0,-1-1 0,0 0 0,0 0 0,0-1 0,0 1 0,-1-1 0,0 1 0,1-1 0,1-8 0,-3 9 143,0 0 1,-1 0-1,1 0 0,-1-1 0,0-6 1,-3-7-4984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03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0 180 11448,'0'0'1672,"69"-6"-1072,9 4 16,33-8 96,30-4 16,29-14-25,-11 0-7,-38 3-48,-18 1 8,-1 2-304,-11 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07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1157 9536,'0'0'4416,"10"-7"-3902,13-12-221,0-1-1,-2-1 1,0-1-1,20-29 1,30-59 874,75-156 0,-83 134-38,48-152 0,-101 255-819,0 0 0,-2 0 1,-2-1-1,7-60 1,-13 89-293,0 1 1,0-1 0,0 1 0,0-1 0,0 0 0,1 1-1,-1-1 1,0 1 0,0-1 0,-1 1 0,1-1-1,0 1 1,0-1 0,0 1 0,0-1 0,0 0-1,-1 1 1,1-1 0,0 1 0,0-1 0,-1 1-1,1 0 1,0-1 0,-1 1 0,1-1 0,0 1 0,-1 0-1,1-1 1,-1 1 0,1 0 0,-1-1 0,1 1-1,-1 0 1,1-1 0,-1 1 0,1 0 0,-1 0-1,1 0 1,-1 0 0,-1 0 15,0 1 1,1-1-1,-1 1 0,1 0 0,-1-1 1,1 1-1,-1 0 0,1 0 0,0 0 1,0 0-1,-1 1 0,1-1 0,-2 3 1,-12 16 96,0 1 0,2 1 0,-18 36 0,15-26-41,-103 245 472,23 12-130,60-178-283,-31 98 129,-112 320 503,102-363-349,62-145-215,10-19-55,8-14-57,34-59 23,2 2 1,66-87 0,-11 31-19,4 3 1,6 5-1,192-167 0,-274 265-41,-2-1-1,0 0 0,29-43 1,-45 57-25,0-1-1,-1 1 1,0-1 0,0 0 0,2-13-1,-4 19-36,-1 0-1,1 1 1,-1-1-1,0 1 1,1-1-1,-1 0 1,1 1-1,-1-1 0,1 1 1,0-1-1,-1 1 1,1 0-1,-1-1 1,1 1-1,0-1 0,-1 1 1,1 0-1,0 0 1,-1-1-1,1 1 1,0 0-1,0 0 0,-1 0 1,1 0-1,0 0 1,0 0-1,-1 0 1,1 0-1,0 0 1,0 0-1,-1 0 0,1 1 1,0-1-1,-1 0 1,1 0-1,0 1 1,-1-1-1,1 0 0,0 1 1,-1-1-1,1 1 1,-1-1-1,1 1 1,-1-1-1,2 2 0,1 10 34,0 1-1,0 0 0,-1 0 0,-1 0 0,0 22 0,1-2 37,0-4-19,0 8 100,11 58 1,-11-85-119,0 0 0,1 0-1,0 0 1,1 0 0,0-1 0,1 0 0,0 0-1,1 0 1,-1 0 0,11 11 0,-11-16-16,0 0 0,0 0 0,0-1 0,0 0 0,0 0 0,1 0 0,-1-1 1,1 0-1,0 0 0,0 0 0,0-1 0,0 1 0,0-1 0,0-1 0,0 1 0,0-1 0,0 0 0,0-1 1,9-1-1,3-1 16,0-1 0,0 0 0,-1-1 1,0-1-1,22-11 0,9-7 14,-1-3 0,0-1 0,-3-2 0,0-3 0,63-60-1,-101 88-44,-1-1-1,1 1 0,-1-1 0,0 0 0,0 0 0,-1-1 1,0 1-1,0-1 0,-1 0 0,1 0 0,-2 0 1,3-8-1,-4 14-3,-1 0 1,0-1 0,0 1-1,0 0 1,0 0 0,0 0-1,0 0 1,0 0 0,0 0-1,0 0 1,0 0 0,-1-1-1,1 1 1,0 0 0,-1 0-1,1 0 1,-1 0-1,1 0 1,-1 0 0,0 1-1,1-1 1,-1 0 0,0 0-1,1 0 1,-3-1 0,1 1 2,0 0 0,0 0 0,0 1 0,0-1 0,0 0 0,0 1 0,-1-1 0,1 1 0,0 0 0,0-1 0,-5 2 0,-3-1 8,0 2 1,0-1 0,0 1 0,-14 5 0,7 0-6,0 0 1,0 1-1,1 1 0,0 1 1,1 0-1,0 1 1,-25 23-1,30-24 0,1 0 0,-1 0 0,2 1 0,-1 1 0,2-1 0,-1 1 0,2 1 0,-1-1 0,2 1 0,-8 26 0,12-36-6,0 0 1,1 1-1,0-1 1,0 0-1,0 1 1,0-1-1,1 0 0,-1 1 1,1-1-1,0 0 1,0 1-1,0-1 0,0 0 1,0 0-1,1 0 1,-1 0-1,1 0 1,0 0-1,0-1 0,0 1 1,0-1-1,1 1 1,-1-1-1,1 0 1,3 3-1,2 1 1,1-1 1,-1 0-1,1 0 0,0 0 0,1-1 1,17 5-1,-6-5-2,0 0 0,0-1 1,0-1-1,0-1 0,0-1 0,0-1 0,0-1 0,0 0 0,-1-2 1,1 0-1,25-10 0,20-10 48,-1-3 0,62-37 1,-108 55-28,35-23 88,0-1 0,65-54 0,-92 68-37,7-6 134,-69 46-1,-5 12-153,2 2 1,-37 43-1,55-56-49,3-6-6,1 2 0,1 0 0,1 0 0,1 2 0,0-1 0,-15 33 0,28-51 0,0 0 0,-1 0 0,1-1 0,0 1 0,-1 0 0,1 0 0,0-1 0,0 1 0,0 0 0,0 0 0,0 0 0,0-1 0,0 1 0,0 0 0,0 0 0,0 0 0,0-1 0,0 1 0,1 0 0,-1 0 0,0 0 0,0-1 0,1 1 0,-1 0 0,1-1 0,-1 1 0,1 0 0,-1-1 0,1 1 0,-1 0 0,1-1 0,-1 1 0,1-1 0,0 1 0,-1-1 0,1 0 0,0 1 0,0-1 0,-1 1 0,1-1 0,0 0 0,0 0 0,-1 0 0,1 1 0,0-1 0,1 0 0,1 0 0,1 1 0,-1-1 0,0 0 0,1-1 0,-1 1 0,1 0 0,-1-1 0,0 0 0,1 0 0,4-2 0,5-4 0,1 0 0,-1-1 0,-1-1 0,1 0 0,-2-1 0,1 0 0,10-13 0,66-90 0,-34 41 0,-72 100 0,-27 58 0,29-54 0,-95 195 0,-122 235 0,147-293 0,79-152 0,14-22 0,16-26 0,134-171 0,-86 114 0,163-174 0,-140 163 0,-18 19-30,102-119-89,-74 68 233,-89 116-97,-15 15-17,1 0 0,-1 0 1,0 0-1,0 0 0,0 0 0,1 0 1,-1 0-1,0 0 0,0 0 0,0 0 1,1 0-1,-1 0 0,0 1 0,0-1 1,0 0-1,1 0 0,-1 0 0,0 0 1,0 0-1,0 0 0,0 0 0,1 1 1,-1-1-1,0 0 0,0 0 0,0 0 1,0 0-1,0 1 0,0-1 0,0 0 1,1 0-1,-1 0 0,0 1 0,0-1 0,0 0 1,0 0-1,0 0 0,0 1 0,0-1 1,0 0-1,0 0 0,0 0 0,0 1 1,0 4 0,-1 0 0,1 0 0,-1 1 1,0-1-1,-2 6 0,-12 41-1,2 0 0,-10 91 0,23-139 0,-1 6 0,0 0 0,1 0 0,3 19 0,-4-28 0,1 0 0,1 0 0,-1 0 0,0 0 0,0 0 0,0 0 0,0 0 0,1 0 0,-1 0 0,0 0 0,1 0 0,-1 0 0,1 0 0,-1 0 0,1-1 0,0 1 0,-1 0 0,1 0 0,0-1 0,-1 1 0,1 0 0,0-1 0,0 1 0,0 0 0,0-1 0,-1 1 0,1-1 0,0 0 0,0 1 0,0-1 0,0 0 0,0 0 0,0 1 0,0-1 0,0 0 0,0 0 0,0 0 0,0 0 0,0 0 0,0 0 0,0-1 0,0 1 0,0 0 0,0 0 0,0-1 0,0 1 0,0 0 0,0-1 0,0 1 0,1-2 0,8-4 0,0 0 0,0-1 0,0 0 0,-1-1 0,0 0 0,0-1 0,10-13 0,50-76 0,-43 58 0,19-20 0,-24 33 0,25-42 0,-45 66 0,0 1 0,0 0 0,0 0 0,1 0 0,-1 0 0,0 0 0,1 0 0,-1 0 0,1 0 0,0 1 0,0-1 0,-1 1 0,1-1 0,0 1 0,0 0 0,1-1 0,3 0 0,-5 3 0,-1 0 0,1 0 0,-1 0 0,1 0 0,0 0 0,-1 1 0,0-1 0,1 0 0,-1 0 0,0 1 0,0-1 0,1 0 0,-1 1 0,0-1 0,0 0 0,-1 0 0,1 1 0,0-1 0,-1 2 0,1 1 0,0 16 0,1 0 0,1 0 0,1 0 0,0 0 0,2-1 0,10 30 0,-12-41 0,0 0 0,1 0 0,0 0 0,1 0 0,-1-1 0,2 0 0,-1 0 0,1 0 0,0-1 0,0 0 0,1 0 0,0 0 0,0-1 0,0 0 0,0 0 0,1-1 0,13 5 0,-15-7 0,1 0 0,0-1 0,-1 0 0,1 0 0,0-1 0,0 0 0,0 0 0,0 0 0,0-1 0,-1 0 0,1-1 0,0 1 0,-1-1 0,13-6 0,2-1 0,-1-2 0,0 0 0,21-15 0,-21 11 0,0 0 0,-1-2 0,-1 0 0,-1 0 0,29-39 0,-37 44 0,-1-1 0,0 0 0,-1-1 0,0 0 0,-1 0 0,-1 0 0,0-1 0,-1 0 0,-1 0 0,3-24 0,-6 38 0,1 0 0,-1 1 0,0-1 0,0 1 0,0-1 0,0 0 0,0 1 0,0-1 0,0 1 0,0-1 0,0 0 0,0 1 0,0-1 0,0 1 0,0-1 0,0 1 0,-1-1 0,1 0 0,0 1 0,0-1 0,-1 1 0,1-1 0,0 1 0,-1-1 0,1 1 0,0-1 0,-1 1 0,1 0 0,-1-1 0,1 1 0,-1 0 0,0-1 0,0 1 0,0 0 0,-1 0 0,1 1 0,0-1 0,0 1 0,0-1 0,0 1 0,0-1 0,0 1 0,0-1 0,0 1 0,0 0 0,0 0 0,-2 1 0,-29 34 0,21-20 0,0 0 0,1 0 0,1 1 0,1 1 0,-9 24 0,15-35 0,0-1 0,1 0 0,0 1 0,0-1 0,1 1 0,-1-1 0,1 1 0,2 10 0,-1-13 0,0 0 0,0 0 0,0 0 0,1 0 0,0 0 0,0-1 0,0 1 0,0 0 0,0-1 0,1 0 0,-1 1 0,1-1 0,0 0 0,6 5 0,-5-6 0,0 1 0,0 0 0,0-1 0,0 0 0,1 0 0,-1 0 0,0-1 0,1 1 0,0-1 0,-1 0 0,1 0 0,7 0 0,-3-1 0,-1-1 0,1 1 0,-1-2 0,1 1 0,-1-1 0,11-4 0,7-4 0,-2-1 0,1-2 0,27-18 0,-21 11 0,1 2 0,1 2 0,65-24 0,-96 39 0,-1 0 0,1 1 0,1-1 0,-1 1 0,0-1 0,0 1 0,0 0 0,0 0 0,0 0 0,0 0 0,0 0 0,0 0 0,0 1 0,4 0 0,-6 0 0,1-1 0,0 1 0,0 0 0,0 0 0,0 0 0,-1 0 0,1 0 0,0 0 0,-1 0 0,1 0 0,-1 0 0,1 0 0,-1 0 0,1 0 0,-1 0 0,0 0 0,1 0 0,-1 0 0,0 1 0,0-1 0,0 0 0,0 0 0,0 0 0,0 0 0,-1 2 0,0 11 0,-2 0 0,0 0 0,0 0 0,-1-1 0,-1 0 0,0 0 0,-8 15 0,12-28 0,1 1 0,-1-1 0,1 1 0,0 0 0,-1-1 0,1 1 0,0-1 0,0 1 0,-1 0 0,1-1 0,0 1 0,0 0 0,0 0 0,0-1 0,0 1 0,0 0 0,0-1 0,0 1 0,0 0 0,0-1 0,0 1 0,1 0 0,-1 0 0,1-1 0,-1 0 0,1 0 0,-1 0 0,0 0 0,1 1 0,-1-1 0,1 0 0,-1 0 0,1 0 0,-1 0 0,1 0 0,-1 0 0,1 0 0,-1-1 0,1 1 0,-1 0 0,1 0 0,-1 0 0,1 0 0,-1-1 0,1 1 0,30-19 0,28-38 0,-44 41 0,0 0 0,1 2 0,0 0 0,2 0 0,28-16 0,-45 29 0,0 1 0,0-1 0,0 1 0,0-1 0,0 1 0,0 0 0,0 0 0,0-1 0,0 1 0,0 0 0,0 0 0,0 0 0,0 0 0,0 0 0,1 0 0,-1 0 0,0 1 0,0-1 0,0 0 0,0 0 0,0 1 0,0-1 0,0 1 0,-1-1 0,1 1 0,0-1 0,0 1 0,0 0 0,0-1 0,0 1 0,-1 0 0,1 0 0,0-1 0,-1 1 0,1 0 0,-1 0 0,1 0 0,-1 0 0,1 0 0,0 2 0,2 5 0,-1 0 0,1 0 0,-2 1 0,2 10 0,0-3 0,-2-10 0,1 0 0,-1 0 0,1 0 0,1 0 0,-1-1 0,1 1 0,0-1 0,6 9 0,-7-12 0,-1 0 0,1 0 0,0 0 0,1 0 0,-1-1 0,0 1 0,0-1 0,1 1 0,-1-1 0,1 0 0,-1 0 0,1 0 0,-1 0 0,1-1 0,0 1 0,-1-1 0,1 0 0,0 1 0,0-1 0,-1 0 0,1 0 0,3-1 0,18-5 0,-1 0 0,1-1 0,-2-1 0,1-1 0,41-24 0,11-4 0,-43 23 0,149-59 0,-160 65 0,-16 6 0,0 0 0,-1 0 0,1 1 0,0-1 0,0 1 0,9-1 0,-23 17 0,-45 43 0,42-47 0,0 1 0,1 0 0,0 1 0,1 0 0,0 0 0,-8 19 0,16-30 0,1 0 0,0 0 0,0 0 0,1 0 0,-1 0 0,0 1 0,1-1 0,-1 0 0,1 0 0,0 1 0,0-1 0,0 0 0,0 0 0,0 1 0,0-1 0,0 0 0,1 0 0,-1 1 0,1-1 0,0 0 0,0 0 0,1 3 0,0-3 0,0 0 0,0 0 0,0 0 0,0 0 0,0-1 0,1 1 0,-1-1 0,0 1 0,1-1 0,0 0 0,-1 0 0,1 0 0,0 0 0,-1-1 0,1 1 0,0-1 0,4 1 0,5 0 0,0-1 0,0 0 0,0-1 0,0-1 0,21-4 0,57-22 0,-44 9 0,57-33 0,34-13 0,-136 64 0,0 1 0,0-1 0,1 1 0,-1 0 0,0-1 0,1 1 0,-1 0 0,0 0 0,1-1 0,-1 1 0,0 0 0,1 1 0,1-1 0,-3 0 0,0 0 0,1 0 0,-1 1 0,0-1 0,1 0 0,-1 0 0,0 1 0,1-1 0,-1 0 0,0 1 0,0-1 0,1 0 0,-1 0 0,0 1 0,0-1 0,0 1 0,1-1 0,-1 0 0,0 1 0,0-1 0,0 0 0,0 1 0,0-1 0,0 1 0,0-1 0,0 0 0,0 1 0,0 0 0,-1 4 0,0 0 0,0-1 0,0 1 0,-1 0 0,-3 7 0,1-1 0,-2 2 0,-14 49 0,18-57 0,1-1 0,0 1 0,1 0 0,-1 0 0,1 0 0,0 0 0,0 0 0,0 0 0,1-1 0,1 8 0,-1-11 0,-1 1 0,1-1 0,-1 0 0,1 1 0,0-1 0,-1 0 0,1 0 0,0 1 0,0-1 0,0 0 0,0 0 0,0 0 0,0 0 0,0 0 0,0 0 0,0-1 0,0 1 0,1 0 0,-1 0 0,0-1 0,3 1 0,-1 0 0,-1-1 0,1 1 0,0-1 0,-1 0 0,1 0 0,0-1 0,0 1 0,-1 0 0,1-1 0,4-1 0,3-2 0,0 0 0,0-1 0,-1 0 0,16-11 0,74-64 0,-12 7 0,-48 38 0,-39 35 0,0 1 0,0-1 0,0 0 0,0 0 0,0 0 0,0 1 0,0-1 0,0 0 0,0 0 0,0 0 0,0 1 0,0-1 0,0 0 0,0 0 0,0 0 0,0 1 0,0-1 0,0 0 0,0 0 0,1 0 0,-1 0 0,0 1 0,0-1 0,0 0 0,0 0 0,0 0 0,1 0 0,-1 0 0,0 0 0,0 1 0,0-1 0,0 0 0,1 0 0,-1 0 0,0 0 0,0 0 0,0 0 0,1 0 0,-1 0 0,0 0 0,0 0 0,0 0 0,1 0 0,-1 0 0,0 0 0,0 0 0,0 0 0,1 0 0,-1 0 0,0 0 0,0 0 0,0 0 0,0 0 0,1 0 0,-1 0 0,0-1 0,0 1 0,0 0 0,0 0 0,1 0 0,-1 0 0,0 0 0,0-1 0,0 1 0,0 0 0,0 0 0,1 0 0,-4 19 0,-7 20 0,-2 0 0,-21 46 0,-43 75 0,42-93 0,-95 170 0,104-198 0,-2-1 0,-2-2 0,-58 59 0,78-87 0,0 0 0,-1 0 0,0-1 0,-19 11 0,28-17 0,-1-1 0,1 1 0,0-1 0,0 0 0,-1 1 0,1-1 0,0 0 0,0 0 0,-1 0 0,1 0 0,0 0 0,-1 0 0,1 0 0,0 0 0,0 0 0,-1-1 0,1 1 0,0 0 0,0-1 0,-3 0 0,2-1 0,0 1 0,0-1 0,0 0 0,0 0 0,0 0 0,0 0 0,0 0 0,1 0 0,-3-4 0,0-1 0,1 0 0,-1 0 0,1 0 0,1-1 0,-4-15 0,4 9 0,1 1 0,0-1 0,1 0 0,1 0 0,0 1 0,1-1 0,0 0 0,1 1 0,1 0 0,8-22 0,-8 24 0,1 1 0,1 0 0,-1 0 0,1 1 0,1 0 0,0 0 0,0 0 0,1 1 0,0 0 0,0 0 0,1 1 0,0 0 0,14-8 0,-3 6 0,-1 0 0,1 2 0,1 0 0,0 1 0,0 1 0,0 1 0,42-2 0,9 4 0,72 8 0,-116-4 0,69 7 859,-40 3-5694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09.5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218 162 8432,'0'0'9001,"-13"5"-8575,5-2-349,-1 0 8,0 1-1,0 0 1,0 1 0,0 0 0,1 0 0,-1 1 0,1 0 0,-7 8-1,4-3 73,1 2 0,0-1-1,0 2 1,1-1-1,1 1 1,0 0 0,1 1-1,1 0 1,-6 20-1,6-14 64,1 2-1,1-1 0,1 0 1,1 1-1,1 0 0,2 25 1,0-39-120,0 0 0,0 0 0,1 0 0,0-1 0,1 1 0,0 0 0,0-1 0,1 0 0,0 0 0,0 0 0,1 0 0,0-1 1,8 11-1,-9-14-46,0-1 0,-1 0 1,1 1-1,0-1 0,1 0 1,-1-1-1,0 1 1,1-1-1,-1 0 0,1 0 1,0-1-1,0 1 0,0-1 1,0 0-1,0 0 1,0 0-1,0-1 0,0 0 1,0 0-1,0 0 0,0-1 1,0 0-1,0 0 1,0 0-1,7-3 0,1-1 48,0-1-1,0 0 1,-1-1-1,0 0 1,0-1-1,12-11 1,63-62 433,-78 71-474,188-216 1044,-189 216-1035,0-1 40,-8 10-81,1-1-1,0 1 1,0-1 0,0 1 0,0 0 0,0-1 0,0 1-1,0 0 1,0-1 0,1 1 0,-1 0 0,0 0 0,1 0-1,1 0 1,-9 23 250,-2 5-191,1 0 1,1 1-1,2 0 0,-1 37 1,4-53-66,1 0 0,1 0 0,0-1 0,0 1-1,1 0 1,1-1 0,0 1 0,1-1 0,0 0 0,0 0 0,1 0 0,1-1 0,7 12-1,-8-16 3,0-1 0,0 0-1,0-1 1,0 1-1,1-1 1,-1 0-1,1 0 1,0-1-1,1 1 1,-1-1-1,1-1 1,-1 1 0,1-1-1,0 0 1,-1-1-1,1 0 1,11 1-1,-5-2 55,0 1 0,-1-2-1,1 0 1,0-1-1,-1 0 1,1-1 0,-1 0-1,20-8 1,-16 3 45,0-1 0,0 0 0,-1-1 0,0 0 0,-1-2 0,0 1-1,16-20 1,-6 4 173,-2 0-1,33-54 0,-38 53-141,-2-1 0,-1 0-1,18-56 1,-26 66-101,-1-1 0,-1 0-1,-1-1 1,0 1 0,-2-1 0,0 1-1,-3-22 1,1 35-54,0 0 1,-1 0-1,1 0 1,-1 0-1,-1 0 0,1 1 1,-1-1-1,-1 1 1,1 0-1,-1 0 1,0 0-1,-8-9 0,10 13 0,0-1-1,-1 2 0,1-1 0,0 0 0,-1 0 0,1 1 1,-1-1-1,1 1 0,-1-1 0,0 1 0,1 0 1,-1 0-1,0 1 0,0-1 0,0 1 0,0-1 1,0 1-1,0 0 0,0 0 0,0 0 0,0 0 1,1 1-1,-1-1 0,0 1 0,0 0 0,0-1 1,0 1-1,1 1 0,-1-1 0,0 0 0,1 1 0,-3 1 1,0 0-79,1 1 1,0-1-1,0 1 1,0 0-1,0 0 1,1 0-1,-1 1 1,1-1-1,0 1 1,0 0-1,-2 7 1,0 1-1830,0 1 1,-5 21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0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333 1 10848,'0'0'4526,"-12"1"-4058,-11 1-227,1 2 0,1 0 0,-1 1-1,0 1 1,1 2 0,0 0 0,-21 12 0,31-13-48,1 0 0,0 1 0,1 1 0,0 0 0,0 0 0,0 0 0,2 1 0,-1 1 0,1-1 0,1 1 0,0 1 1,0-1-1,1 1 0,-4 14 0,7-22-104,1-1 0,1 1 0,-1-1 0,0 1 0,1-1 0,0 1 1,-1 0-1,2-1 0,-1 1 0,0 0 0,1-1 0,-1 1 0,1-1 0,0 1 0,0-1 1,1 1-1,2 4 0,-1-4 9,0 1 1,0-1-1,0 0 1,1-1-1,0 1 1,0-1-1,0 1 1,0-1-1,0 0 0,0-1 1,6 3-1,5 2 89,0-2 0,0 1 0,1-2-1,-1 0 1,1-1 0,0-1 0,16 1 0,0-2 252,0-1 1,0-1 0,0-1 0,58-13 0,-75 11-452,0-1 0,-1 0 0,0-1-1,0-1 1,0 0 0,17-12 0,-21 11-511,0 0-1,-1 0 1,0-1 0,0 0 0,7-11-1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0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59 8840,'0'0'7252,"10"-6"-6713,8-3-265,1 0 0,0 1 0,0 1 0,0 1 0,24-4 0,4 7 457,0 2 0,-1 2-1,1 3 1,66 12 0,-63-3 489,-39-9-582,-1-1-1,1-1 1,0 0-1,21 2 1,-2 2 1449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1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12664,'0'0'1392,"11"0"-842,390 6 3733,-247 0-1470,-140-2-2504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2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 9648,'0'0'10914,"1"11"-10453,-2 343 1638,-5-167-1228,-2 42 261,3 152 2325,8-354-2866,1-17-123,-4-10-460,0 0 0,0 0 0,0 0 0,0 0 0,0 1 0,1-1 0,-1 0 0,0 0 0,0 0 0,0 0 0,0 0 0,0 0 0,0 0 0,0 0 0,0 0 0,1 0 0,-1 0 0,0 0 0,0 0 0,0 0 0,0 0 0,0 0 0,0 0 0,1 0 0,-1 0 0,0 0 0,0-1 0,0 1 0,0 0 0,0 0 0,0 0 0,0 0 0,0 0 0,0 0 0,1 0 0,-1 0 0,0 0 0,0 0 0,0 0 0,0-1 0,0 1 0,0 0 0,0 0 0,0 0 0,0 0 0,0 0 0,0 0 0,0 0 0,0-1 0,0 1-1,0 0 1,0 0 0,0 0 0,0 0 0,0 0 0,0 0 0,0 0 0,0-1 0,0 1 0,0 0 0,0 0 0,7-18-441,-2 10-3215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06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1 146 11048,'0'0'13698,"11"-15"-13007,35-52-42,-41 60-343,-2 0 1,1 0-1,0 0 1,-1 0 0,-1-1-1,4-13 1283,-7 25-1508,0-1-1,0 1 1,1-1 0,-1 1 0,1-1 0,0 1 0,0-1 0,0 1-1,0-1 1,0 1 0,1 0 0,0-1 0,0 1 0,0-1-1,0 0 1,0 1 0,3 4 0,14 13-3823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3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461 1 8936,'0'0'3042,"-11"0"-2323,-11 1-364,0 0 1,0 2-1,1 0 1,-31 10-1,23-1-109,1 0 0,0 2-1,2 2 1,-1 0 0,2 1-1,0 2 1,-22 22-1,38-32-123,0 0-1,1 1 0,0 0 1,0 1-1,1-1 0,-6 14 1,11-21-64,0 1 1,1 0 0,-1 0-1,1 0 1,-1 0-1,1 0 1,0 1 0,1-1-1,-1 0 1,1 0-1,0 1 1,0-1 0,0 0-1,0 0 1,1 1-1,0-1 1,0 0 0,0 0-1,0 0 1,0 0-1,5 8 1,-3-7 14,1 0 0,0 0-1,1-1 1,-1 1 0,1-1 0,0 0-1,0 0 1,0 0 0,0-1 0,1 1 0,-1-1-1,1-1 1,0 1 0,0-1 0,0 0-1,0 0 1,0-1 0,0 0 0,1 0-1,-1 0 1,0-1 0,1 0 0,-1 0-1,0-1 1,1 0 0,-1 0 0,0 0 0,0-1-1,0 1 1,0-2 0,0 1 0,10-6-1,-3 0 58,1 0-1,-1-1 0,0-1 0,-1 0 1,0-1-1,-1 0 0,0 0 0,10-16 1,-2 0 190,-1 0 1,29-59 0,-36 62-129,21-49 805,-29 63-523,-6 17 61,-1 7-361,1 0-1,-3 24 1,0 8 41,-16 46 130,-7 50 128,15-35 209,1 122 1,-3 10 875,4-193-1202,9-38-303,1-1 1,0 0-1,0 0 0,1 1 1,-1 8-1,8-27-815,7-15-3278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4.2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 9344,'0'0'6254,"-4"14"-5630,-43 276 1982,-11 307 0,36-347-979,8-101-174,7-68 511,13-107-1486,-1 6-505,1-18-3364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6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59 10448,'0'0'7191,"0"10"-6348,-24 326 2102,0-70-1491,10-44 1942,22-258-2534,6-113-319,-9-239 1,-6 383-538,-1-40 83,5-57 0,-3 95-81,1 0 1,1 0-1,-1 0 1,1 0-1,0 1 1,1-1-1,0 1 1,0 0 0,0-1-1,0 1 1,1 1-1,0-1 1,1 0-1,8-8 1,-6 8-5,1 0 1,0 0-1,0 1 1,1 0 0,-1 0-1,1 1 1,0 1-1,0-1 1,16-3 0,0 3 10,1 0 1,-1 1 0,1 2 0,0 1-1,0 1 1,0 1 0,26 5 0,-39-5 3,-1 1 0,1 0 0,-1 1 0,1 1 0,-1 0 0,0 0 0,-1 1 0,1 0 0,-1 1 0,0 1 0,-1 0 0,0 0 1,0 1-1,-1 0 0,0 1 0,12 16 0,-18-22-4,-2-1 1,1 0 0,0 0 0,-1 1-1,1-1 1,-1 1 0,0 0-1,0-1 1,-1 1 0,1 0 0,-1-1-1,0 1 1,0 0 0,0-1-1,0 1 1,0 0 0,-1 0 0,0-1-1,0 1 1,0-1 0,0 1-1,-1-1 1,1 1 0,-4 5 0,-2 3 24,-1-1 0,0 0 1,0-1-1,-1 0 0,-16 14 0,-18 11 114,-1-2 1,-1-3-1,-61 32 0,15-10 135,59-36-155,26-14-87,1 0 0,0 0 1,0 0-1,0 1 0,1-1 0,-1 1 0,0 1 0,1-1 0,0 1 0,0-1 1,-6 8-1,10-10-35,0-1 1,0 1-1,-1 0 1,1 0-1,0 0 1,0-1-1,0 1 1,0 0-1,0 0 1,0 0-1,0 0 1,0-1-1,0 1 1,0 0-1,1 0 1,-1 0-1,0-1 1,0 1-1,1 0 1,-1 0-1,0-1 1,1 1-1,-1 0 1,1-1-1,-1 1 1,1 0-1,0-1 1,0 2-1,25 18 121,-14-11-79,109 90 115,-85-72-157,-1 2 0,-1 1-1,41 48 1,-70-73-8,-1 1 1,0-1-1,0 1 0,0 0 1,-1 0-1,0 0 0,0 0 0,4 13 1,-7-18-4,0 0 1,0-1 0,0 1 0,0 0-1,0 0 1,-1-1 0,1 1 0,0 0-1,0 0 1,-1-1 0,1 1 0,0 0-1,-1-1 1,1 1 0,-1 0 0,1-1 0,-1 1-1,1-1 1,-1 1 0,1-1 0,-1 1-1,0-1 1,1 1 0,-1-1 0,0 1-1,1-1 1,-1 0 0,-1 1 0,-25 8 57,23-8-47,-16 3 22,0 0-1,0-2 0,-1 0 1,1-1-1,0-1 1,-1-1-1,1-1 0,-35-8 1,21 2 17,0-2 1,1-1 0,0-2-1,-40-21 1,40 12 880,13 6-4317,15 13 1634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8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1 265 8744,'0'0'11057,"11"-8"-10727,-1 2-248,-4 1-37,0 1 0,0 0 0,0 0 0,0 1 0,1 0 0,0 0 1,-1 1-1,1 0 0,0 0 0,0 0 0,8 0 0,191-7 770,785-89 745,-338 25-845,1 41 268,-537 30-728,159 7 696,-251 0-617,13-1-2435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19.2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93 9536,'0'0'5285,"7"-10"-4594,19-32-22,-26 41-540,1 0 1,0 0-1,-1 0 0,1 0 1,0 0-1,0 0 0,0 0 1,-1 0-1,1 0 0,0 1 1,0-1-1,0 0 0,2 0 1,-3 1-92,0 0 0,1 0 1,-1 0-1,0 0 0,1 0 1,-1 0-1,0 0 0,1 0 1,-1 0-1,0 0 0,1 0 1,-1 0-1,0 0 0,0 1 1,1-1-1,-1 0 0,0 0 1,1 0-1,-1 0 0,0 1 1,0-1-1,0 0 0,1 0 1,-1 0-1,0 1 0,0-1 1,0 0-1,1 0 0,-1 1 1,6 23 954,-6-23-945,4 42 894,-4 80-1,-2-73-482,-2 50 401,1 87 1358,3-185-2090,0 1 0,0 0-1,1 0 1,-1 0 0,1-1 0,0 1 0,-1 0-1,3 3 1,-3-6-111,0 0 0,0 0-1,0 0 1,0 0 0,0 0 0,0 0 0,0 0-1,1 0 1,-1 1 0,0-1 0,0 0-1,0 0 1,0 0 0,0 0 0,0 0 0,1 0-1,-1 0 1,0 0 0,0 0 0,0 0-1,0 0 1,0 0 0,1 0 0,-1 0 0,0 0-1,0 0 1,0 0 0,0 0 0,0 0 0,0-1-1,1 1 1,-1 0 0,0 0 0,0 0-1,0 0 1,0 0 0,0 0 0,0 0 0,0 0-1,0 0 1,1 0 0,-1-1 0,0 1-1,0 0 1,0 0 0,0 0 0,7-16 247,10-33 61,61-163 570,-53 151-632,48-81 0,-64 126-218,24-37 77,-31 50-108,1-1 0,0 1 0,0-1 1,0 1-1,0 0 0,1 1 0,-1-1 0,1 0 0,0 1 0,-1 0 0,7-3 0,-9 5-10,0 0 0,0 0 0,0 0 0,0 0 0,0 0 0,0 0-1,0 0 1,0 0 0,0 0 0,1 0 0,-1 0 0,0 1-1,0-1 1,0 1 0,0-1 0,0 0 0,0 1 0,0 0 0,-1-1-1,1 1 1,0-1 0,0 1 0,0 0 0,-1 0 0,1 0 0,0-1-1,0 1 1,-1 0 0,1 0 0,-1 0 0,1 0 0,-1 0-1,1 0 1,-1 2 0,3 5 8,0 0 0,0 0-1,1 12 1,-2-14-2,3 31 46,-1 1 0,-2 0 0,-5 74 0,0-12 228,3-99-267,0-1 1,0 1-1,0 0 0,0 0 0,0 0 0,0 0 0,0 0 0,0-1 0,1 1 0,-1 0 0,0 0 1,0 0-1,1 0 0,-1-1 0,1 1 0,-1 0 0,0 0 0,1-1 0,-1 1 0,1 0 0,1 1 0,-1-2-6,-1 0-1,1 0 1,0 0-1,0 0 1,-1 0-1,1 0 1,0 0-1,0 0 0,-1 0 1,1 0-1,0 0 1,0 0-1,-1 0 1,1 0-1,0-1 1,-1 1-1,1 0 0,0-1 1,-1 1-1,2-1 1,5-4 40,0-1 0,0 1-1,10-11 1,-11 10-8,84-89 265,26-25-1,-102 108-243,1 0-1,0 0 0,1 2 0,0 0 0,0 1 0,28-11 0,-39 18-54,-1 0 1,0 1-1,0 0 1,1 0-1,-1 1 1,1-1-1,-1 1 1,1 0-1,-1 0 0,1 0 1,-1 1-1,0-1 1,1 1-1,-1 0 1,0 0-1,1 1 1,6 3-1,-4-1 1,-1 0 0,1 1 1,-1 0-1,0 0 0,-1 0 0,0 1 0,1 0 1,-2 0-1,7 8 0,-5-3-10,0 0 0,-1 0 0,0 0 0,0 0 0,5 24 0,8 65 0,-13-62 0,-2-16 285,-2-13-230,0-1 0,1 0 0,0 0 0,4 12 0,-4-17-555,-1 0 0,1 0 0,0 0 0,0 0 0,0 0 0,1 0 0,-1-1 0,4 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27.9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1 459 7432,'0'0'5994,"9"-11"-5771,-2 3-201,12-15 182,1 1 0,1 0 0,25-19-1,-11 17-18,1 2-1,0 1 1,1 3-1,50-19 1,165-41 375,156-1 127,-338 68-584,89-10 159,1 7 0,0 7-1,205 18 1,-177 10 153,280 68-1,-263-33-74,46 10 278,-187-51-333,26 4 380,-88-19-633,1 0 0,-1 1 0,0-1-1,0 0 1,1 0 0,-1-1-1,0 1 1,0 0 0,0-1 0,1 1-1,-1-1 1,2-1 0,-3 2-28,0-1 1,-1 1-1,1-1 0,0 1 1,-1-1-1,1 0 0,-1 1 1,1-1-1,-1 1 0,1-1 1,-1 0-1,0 0 1,1 1-1,-1-1 0,0 0 1,0 0-1,1 1 0,-1-1 1,0 0-1,0 0 0,0 0 1,0 1-1,0-1 0,0 0 1,0 0-1,0 0 0,0 1 1,-1-1-1,1 0 1,0 0-1,0 1 0,-1-1 1,1 0-1,0 0 0,-1 0 1,-5-12-2681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29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1 463 9536,'0'0'4216,"8"-11"-3666,57-95 926,31-32 240,-78 114-1485,2 0 153,0 0 1,2 2-1,1 0 1,45-32-1,-10 17 522,-57 38-561,-2 4-184,-6 6-46,-2 4-36,-53 90 566,-134 172 0,184-263-469,0-1 0,-18 14 0,45-46 232,23-22-1,-25 30-372,1 1 1,0 0-1,0 1 0,1 1 1,0 0-1,0 1 1,1 0-1,22-5 0,4 1 57,0 2 0,46-3-1,-62 11-26,-22 2-44,-1-1 1,1 1 0,0-1-1,0 0 1,0-1-1,0 1 1,0-1 0,0 0-1,0 0 1,0 0-1,-1 0 1,5-3 0,-24-3 224,-5 2-185,-2-2-35,-1 1 1,1 1-1,-1 1 0,-23 0 0,45 4-335,-5 0 645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0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457 21 9344,'0'0'4924,"-11"-4"-4543,1 0-288,5 2-46,0 0 0,0 0 0,-1 0 0,1 1 0,-1 0 0,1 0 0,-1 0 1,1 1-1,-1 0 0,1 0 0,-1 0 0,1 0 0,-8 3 0,-19 7 369,1 1 1,1 2-1,0 1 1,-40 26-1,63-36-303,1 0-1,-1 0 1,1 1-1,1 0 1,-1 0-1,1 0 0,0 1 1,0 0-1,-5 7 1,8-10-70,1-1-1,0 1 1,-1-1 0,1 1-1,0 0 1,1 0 0,-1-1 0,0 1-1,1 0 1,-1 0 0,1 0 0,0 0-1,0 0 1,0 0 0,1-1 0,-1 1-1,0 0 1,1 0 0,0 0 0,0-1-1,0 1 1,0 0 0,0-1 0,0 1-1,1 0 1,0-1 0,1 3 0,10 8 54,0 0 1,0 0 0,2-2 0,-1 0-1,29 17 1,2 1 38,-11-4 106,58 56 0,-91-80-233,-1 0 0,1 0-1,0 0 1,-1 0 0,1-1 0,-1 1-1,1 0 1,-1 0 0,1 0-1,-1 0 1,0 0 0,0 0 0,1 0-1,-1 0 1,0 0 0,0 1-1,0-1 1,0 0 0,0 0 0,0 0-1,0 0 1,0 0 0,-1 0-1,1 0 1,0 0 0,-1 0 0,1 0-1,-1 0 1,1 0 0,-1 0-1,1 0 1,-1-1 0,0 1 0,1 0-1,-1 0 1,0 0 0,0-1-1,1 1 1,-1 0 0,0-1 0,-2 2-1,-3 2 38,-1 1 0,0-1 0,0 0 0,-9 4 0,-19 5 160,1-1-1,-2-2 0,0-1 0,0-2 0,0-1 0,-1-2 0,-47-1 1,92-12-304,45-15-3256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0.8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1 12360,'0'0'1686,"-4"12"-1124,-67 233 1797,62-214-1672,-10 55 0,15-69-309,0 6-2444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1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0 9144,'0'0'1777,"-1"10"-1110,-1 16-200,-1 0 1,-2-1 0,-8 29-1,-31 84 1620,36-106-1178,10-18-198,-2-14-683,1 0 1,-1 0-1,1 0 0,-1 1 0,1-1 0,-1 0 0,0 0 1,1 0-1,-1 0 0,1 0 0,-1 0 0,1 0 0,-1 0 0,1 0 1,-1 0-1,0 0 0,1 0 0,-1 0 0,1-1 0,-1 1 0,1 0 1,-1 0-1,0 0 0,1-1 0,-1 1 0,0 0 0,1 0 1,-1-1-1,0 1 0,1 0 0,-1-1 0,25-19 343,-2-1-1,40-48 1,-27 29-171,1 2 45,3 1-1,45-32 0,-82 67-209,-1 0 0,1 0-1,0 0 1,0 1-1,0-1 1,0 1-1,1-1 1,-1 1 0,0 0-1,5 0 1,-7 1-21,0 0 0,-1 0 0,1 0 0,0 0 0,0 0 0,-1 0 0,1 0 0,0 1 0,-1-1 0,1 0 0,0 0 0,-1 1 0,1-1-1,0 0 1,-1 1 0,1-1 0,0 1 0,-1-1 0,1 1 0,0 0 0,0 0 6,0 1-1,-1-1 1,1 1-1,0-1 1,-1 1-1,1-1 1,-1 1-1,0 0 1,1-1-1,-1 1 1,0 0-1,0-1 1,0 3-1,-1 12 83,0 0 0,-1 0 0,-1 1 0,-1-2 0,-6 20 0,-35 78 555,8-22 382,25-63-151,11-27-791,28-7-3741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12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166 313 9648,'0'0'5890,"-2"11"-5020,-47 306 1779,-9 57-1131,13 35 498,40-341-1403,-2 32 2790,14-138-2478,-2 11-746,16-245 711,-21-2-362,4-96 135,-1 303-534,14-154 278,-12 183-293,2 0 1,2 1-1,23-64 1,-29 94-91,0 0 1,1 0-1,-1 0 1,2 0 0,-1 0-1,1 1 1,0 0-1,0 0 1,1 0-1,-1 1 1,1-1 0,1 1-1,12-7 1,-15 9-12,1 1 0,0 0 1,0 1-1,0-1 1,0 1-1,0 0 0,0 0 1,0 0-1,0 1 1,1-1-1,-1 2 0,0-1 1,0 0-1,0 1 1,0 0-1,1 0 0,-1 0 1,0 1-1,-1 0 1,1 0-1,7 4 0,0 1 10,0 1 0,0 1 1,-1 0-1,0 0 0,-1 1 0,0 1 0,-1 0 0,0 0 0,0 0 0,-1 1 0,-1 1 0,0-1 0,-1 1 0,0 0 0,5 17 0,-3-3 9,-1 1-1,-1 0 0,-2 0 0,-1 0 1,0 1-1,-4 48 0,0-63 13,0 0-1,-1 0 0,-1 0 0,0 0 1,-1-1-1,0 1 0,-1-1 0,-14 25 1,17-33-32,-1-1 0,1 0-1,-1-1 1,0 1 0,0 0 0,-1-1 0,1 0 0,-1 0 0,1 0 0,-1 0 0,0 0 0,0-1 0,-1 0-1,1 0 1,0 0 0,-1 0 0,1-1 0,-1 1 0,0-1 0,1 0 0,-1-1 0,0 1 0,1-1 0,-1 0-1,0 0 1,0 0 0,1-1 0,-1 0 0,-8-2 0,-10-3-12,1-1 0,-29-13 0,43 16 0,0 0 0,1-1 0,-1 0 0,1 0 0,0 0 0,0-1 0,0 0 0,1 0 0,-8-11 0,7 4 1013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1.8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 1 11760,'0'0'2672,"-12"8"-2194,-27 19 339,2 1-1,-67 66 0,94-83-518,1 0-1,1 1 0,0 0 1,0 1-1,1 0 0,-8 22 0,13-31-163,1 1 0,-1-1-1,1 1 1,0 0 0,0 0-1,1 0 1,-1-1 0,1 1-1,0 0 1,0 0 0,1 0 0,0 0-1,-1-1 1,2 1 0,-1 0-1,0-1 1,1 1 0,0 0-1,0-1 1,1 0 0,-1 0-1,1 0 1,4 6 0,-5-8-64,1 0 1,-1 0-1,1-1 1,-1 1 0,1-1-1,0 1 1,0-1-1,0 0 1,0 0 0,0 0-1,0-1 1,0 1-1,0-1 1,0 1 0,0-1-1,0 0 1,0 0 0,0 0-1,0-1 1,1 1-1,-1-1 1,5-1 0,2-1-12,-1 0 1,1-1 0,0 0 0,-1 0-1,14-9 1,27-23-123,-27 20-2995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2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83 14968,'0'0'3073,"12"-1"-2905,-2 1-144,8-1 42,0 0-1,1-1 0,-1-1 0,0-1 1,32-10-1,-36 8 17,-11 5-39,1 0 0,-1 0 0,1-1 0,-1 1 0,0-1 0,0 0 0,0 0 0,0 0 0,0 0 0,0 0 0,0-1 0,-1 1 0,1-1 0,-1 0 0,0 1 0,3-6 0,-5 8-34,0-1-1,0 1 1,0 0-1,0-1 1,0 1-1,0 0 1,0-1-1,0 1 1,0-1-1,0 1 1,0 0-1,-1-1 1,1 1-1,0 0 1,0-1-1,0 1 1,-1 0-1,1-1 1,0 1-1,0 0 1,-1 0-1,1-1 1,0 1 0,-1 0-1,1 0 1,0-1-1,-1 1 1,1 0-1,0 0 1,-1 0-1,1 0 1,0 0-1,-1 0 1,1-1-1,-1 1 1,1 0-1,0 0 1,-1 0-1,0 0 1,-19-1 165,8 2-114,-1 0 0,0 1-1,1 0 1,-1 1 0,1 1 0,0 0 0,-22 10 0,17-5 40,-1 1-1,2 0 1,-1 1-1,-21 20 1,36-30-61,0 1 0,0 0 0,0 0 0,0 0 0,0 1 0,0-1 0,1 0 0,-1 1 0,1-1 0,-1 1 0,1 0 0,0-1 0,0 1 0,0 0 0,0 0 0,1-1 0,-1 1 0,1 0 0,0 0 0,0 0 0,0 0 0,0 0 0,0 0 0,0-1 0,2 5 0,-1-3 13,1 0 1,0 0-1,0-1 1,0 1-1,1 0 0,-1-1 1,1 0-1,0 1 1,0-1-1,0 0 1,0-1-1,1 1 1,-1 0-1,1-1 0,0 0 1,4 3-1,8 2 114,1-1 0,-1 0 0,1-1 0,0-1 0,33 4-1,-21-5 183,-1-2 0,54-5 0,-68 3-201,1-1-1,-1-1 1,15-5 0,-22 6-131,-1-1-1,0 1 1,0-1 0,0-1-1,0 1 1,0-1 0,-1 0-1,1 0 1,4-5 0,8-10-3291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4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443 5 8432,'0'0'3828,"-10"-1"-3335,-9-1-317,-1 1 0,1 0 0,0 2 0,-1 0 0,1 2 0,0 0 1,0 1-1,0 1 0,-20 8 0,21-7-28,2 1 0,-1 1 1,1 1-1,0 0 0,1 1 0,0 1 1,1 0-1,0 1 0,0 1 1,-15 19-1,25-27-56,0 0 0,0 1 0,1 0 0,-1 0 0,1 0 0,0 0 0,1 0 0,0 1 0,0-1 0,0 1 0,1 0 0,0-1 0,-1 14 0,3-15-39,-1-1 0,1 0 0,-1 1 0,1-1 1,1 0-1,-1 0 0,1 0 0,-1 0 0,1 0 0,0 0 1,0 0-1,1-1 0,-1 1 0,1-1 0,0 1 0,0-1 0,0 0 1,0 0-1,1-1 0,-1 1 0,1 0 0,4 1 0,-1 0 5,1-1-1,-1 0 1,1-1-1,-1 0 0,1 0 1,0 0-1,-1-1 1,1 0-1,0-1 0,0 0 1,0 0-1,0-1 1,-1 0-1,1 0 0,0 0 1,0-1-1,12-5 1,-3 0 26,-1 0 0,0-1 0,-1 0 0,0-1 1,0-1-1,25-22 0,-19 13 50,-1 0 1,18-26-1,-32 38-68,0-1-1,-1 0 1,0 0-1,0-1 0,-1 1 1,0-1-1,-1 0 1,0 0-1,4-19 0,-7 26-43,1 0 1,-1 0-1,0 1 0,0-1 0,0 0 0,0 0 0,-1 0 0,1 0 0,0 0 0,-1 0 1,1 1-1,-1-1 0,0 0 0,-1-3 0,1 4-3,0 0-1,1 1 1,-1-1 0,0 0 0,0 0-1,0 1 1,0-1 0,0 0 0,1 1-1,-1-1 1,0 1 0,-1-1-1,1 1 1,0 0 0,0-1 0,0 1-1,0 0 1,0 0 0,-1-1 0,-1 2 2,1-1 0,-1 0 1,1 1-1,-1-1 0,1 1 1,-1 0-1,1-1 0,0 1 1,-1 0-1,1 1 0,0-1 1,0 0-1,0 1 1,0-1-1,0 1 0,0 0 1,0-1-1,0 1 0,1 0 1,-1 0-1,-1 3 0,-4 8 31,0 1-1,1-1 0,1 1 0,0 0 1,1 1-1,1-1 0,0 1 1,-1 16-1,0 121 375,4-144-403,2 31 195,2-1 0,14 67 0,31 72 576,-6-23 242,-31-118-649,-9-29-84,0 1 0,-1 0 0,0 0 0,0 0 0,1 16 0,-3-24-119,0-11-219,5-29-3196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6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264 150 8840,'0'0'3656,"-2"-11"-3207,0-1-278,-1-1 1,0 1-1,-1 0 0,0 0 1,-9-16-1,11 24-82,0 0 0,-1 0-1,0 0 1,0 0 0,0 0 0,0 1 0,0-1-1,-1 1 1,-5-4 0,7 6-41,0 0 1,0 0-1,-1 0 1,1 0-1,0 0 1,-1 0-1,1 1 1,-1-1-1,1 1 1,-1-1-1,1 1 0,-1 0 1,1 0-1,-1 0 1,1 1-1,-1-1 1,1 0-1,0 1 1,-4 1-1,-3 1 47,1 1 1,0 0-1,0 1 0,0 0 1,1 0-1,0 1 0,0 0 0,0 0 1,0 0-1,1 1 0,0 0 1,1 0-1,0 1 0,0-1 0,0 1 1,-5 13-1,5-9-8,0 0 0,1 0 1,0 0-1,1 1 0,1-1 0,-1 1 1,2 0-1,0 0 0,1 0 0,0 0 1,2 14-1,1-15-8,1 1 1,1-1-1,0-1 1,0 1-1,1-1 1,0 1-1,1-2 1,1 1-1,0-1 1,0 0-1,1-1 1,14 14-1,-16-18-31,1 0-1,-1-1 1,0 0-1,1 0 1,0-1 0,0 0-1,0 0 1,0 0-1,1-1 1,-1-1-1,1 0 1,-1 0 0,16 0-1,-3-2 56,0 0 0,-1-2-1,1 0 1,29-10 0,-10 0 9,-1-2 0,-1-2 0,0-1 0,-2-2 0,62-44 0,35-47 143,-96 74-207,-16 14 33,-21 23-80,0 0 1,1 0-1,-1-1 0,0 1 1,0 0-1,1 0 0,-1 0 1,0-1-1,0 1 0,1 0 1,-1 0-1,0-1 0,0 1 1,0 0-1,0 0 0,0-1 1,1 1-1,-1 0 0,0-1 1,0 1-1,0 0 0,0-1 1,0 1-1,0 0 0,0-1 1,0 1-1,0 0 0,0-1 1,0 1-1,-9-1 47,-16 8 17,2 4 5,1 1-1,1 2 1,0 0-1,1 1 1,0 0-1,1 2 1,1 1-1,1 0 1,0 1-1,2 0 1,0 2-1,1 0 1,1 0-1,-11 26 1,23-45-56,0-1 1,0 1-1,1 0 0,-1 0 1,0 0-1,1 0 1,-1 0-1,1-1 0,0 1 1,0 0-1,0 0 0,0 0 1,0 0-1,0 0 1,0 0-1,0 0 0,1 0 1,-1 0-1,1 0 0,0 0 1,-1-1-1,1 1 0,0 0 1,0 0-1,0-1 1,0 1-1,1 0 0,-1-1 1,2 2-1,0-1-1,0 0-1,0-1 1,0 1-1,0-1 1,0 0 0,0 0-1,0 0 1,1 0-1,-1-1 1,0 1 0,0-1-1,1 0 1,-1 0-1,1 0 1,-1 0 0,7-2-1,-1 0-1,0 0 0,1-1-1,-1-1 1,0 1 0,0-2-1,-1 1 1,1-1 0,-1 0 0,0-1-1,0 0 1,-1 0 0,0-1-1,11-12 1,2-6-3,-1 0 1,29-53-1,-45 72 1,4-11 0,-7 17-8,0 1 1,0-1-1,0 0 0,0 0 0,0 0 1,0 0-1,0 1 0,0-1 0,0 0 0,0 0 1,0 0-1,0 1 0,0-1 0,0 0 0,0 0 1,0 0-1,0 1 0,0-1 0,1 0 0,-1 0 1,0 0-1,0 1 0,0-1 0,0 0 0,0 0 1,0 0-1,0 0 0,1 0 0,-1 1 0,0-1 1,0 0-1,0 0 0,0 0 0,1 0 0,-1 0 1,0 0-1,0 0 0,0 0 0,1 0 0,-1 0 1,0 0-1,0 1 0,0-1 0,1 0 0,-1 0 1,0 0-1,0 0 0,0-1 0,1 1 0,-1 0 1,0 0-1,0 0 0,0 0 0,0 0 0,1 0 1,-1 0-1,0 0 0,0 0 0,0 0 0,0 0 1,1-1-1,-1 1 0,0 0 0,0 0 0,0 0 1,0 0-1,0 0 0,1-1 0,9 46 33,-8-33-23,1 1 0,0-1 1,1 0-1,0 1 0,1-2 0,0 1 1,1-1-1,9 14 0,-13-22-1,0 0 1,1-1-1,-1 0 1,1 1-1,0-1 1,0 0 0,-1 0-1,1 0 1,1-1-1,-1 1 1,0-1-1,0 0 1,0 0-1,1 0 1,-1 0-1,1 0 1,-1-1-1,1 1 1,-1-1-1,1 0 1,-1 0-1,1-1 1,-1 1-1,0-1 1,1 1-1,-1-1 1,7-2-1,5-3 32,0 0-1,-1-1 0,1-1 1,19-14-1,-3-1 76,53-50-1,-61 51-35,1 1 0,0 0-1,44-26 1,-66 46-74,0 0 0,0 0 0,0 0 0,0 1 0,0-1 0,0 0-1,0 1 1,0-1 0,2 1 0,-4 0-4,1 0 0,-1 0-1,1 0 1,-1 0 0,0 0 0,1 0 0,-1 0-1,1 0 1,-1 0 0,0 0 0,1 1-1,-1-1 1,0 0 0,1 0 0,-1 1 0,0-1-1,1 0 1,-1 0 0,0 1 0,1-1-1,-1 0 1,0 1 0,0-1 0,0 0 0,1 1-1,-1-1 1,0 0 0,0 1 0,1 3 12,-1-1 0,0 1 0,0-1-1,0 1 1,0 0 0,0-1 0,-3 8 0,2-1-8,-3 9 44,-1 0-1,-1 0 1,-9 20-1,-3 9 226,18-48-265,0 1 1,0-1 0,-1 0 0,1 0 0,0 1 0,0-1 0,0 0 0,0 1 0,0-1 0,0 0-1,-1 1 1,1-1 0,0 0 0,0 1 0,0-1 0,0 1 0,0-1 0,0 0 0,0 1-1,0-1 1,1 0 0,-1 1 0,0-1 0,0 0 0,0 1 0,0-1 0,0 0 0,0 1 0,1-1-1,-1 0 1,0 0 0,0 1 0,1-1 0,-1 1 0,13-6 163,18-17-76,-30 20-79,38-31 91,-17 14-66,0 0-1,1 1 0,2 1 0,-1 1 0,38-17 0,-57 31-36,0 0 0,0 0-1,0 1 1,0 0 0,0 0-1,0 0 1,1 0 0,8 1-1,-12 0-1,0 1 0,0-1-1,0 0 1,0 1 0,0-1-1,-1 1 1,1 0 0,0 0 0,0 0-1,-1 0 1,1 0 0,0 0-1,-1 0 1,1 0 0,-1 1-1,1-1 1,-1 0 0,0 1 0,0-1-1,0 1 1,1 0 0,-1-1-1,-1 1 1,1 0 0,1 2 0,1 8 61,-1-1 1,0 1 0,0-1 0,-1 1 0,-1 0 0,0 0 0,-3 21 0,0 17 342,6-43-787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38.7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248 0 10344,'0'0'4265,"-2"10"-3608,-27 98 886,-81 190 0,61-173-702,34-84-132,1 1-1,-14 80 1,28-121-674,0-1 0,0 1 0,-1-1 0,1 1 0,0 0 0,0-1 0,0 1 0,0-1 0,0 1 0,0-1-1,0 1 1,0 0 0,0-1 0,1 1 0,-1-1 0,0 1 0,0-1 0,0 1 0,1 0 0,-1 0 0,1-1-9,0 0 0,-1-1 0,1 1 0,0 0 0,-1 0 0,1 0 0,0-1 0,-1 1 0,1 0 1,-1-1-1,1 1 0,0 0 0,-1-1 0,1 1 0,-1-1 0,1 1 0,-1-1 0,0 1 0,1-1 1,0 0-1,150-165 951,-80 88-687,-59 68-194,0-1-1,0 1 1,1 1-1,23-13 1,-35 21-89,-1 1-1,0 0 1,1-1-1,-1 1 1,1 0 0,-1 0-1,1-1 1,-1 1 0,1 0-1,-1 0 1,1 0 0,-1-1-1,1 1 1,-1 0 0,1 0-1,-1 0 1,1 0-1,-1 0 1,1 0 0,-1 0-1,1 0 1,-1 0 0,1 1-1,-1-1 1,1 0 0,-1 0-1,1 0 1,-1 0-1,1 1 1,-1-1 0,1 0-1,-1 1 1,0-1 0,1 0-1,-1 1 1,1-1 0,-1 0-1,0 1 1,1-1-1,-1 1 1,0-1 0,0 0-1,1 1 1,-1-1 0,0 1-1,0-1 1,0 1 0,1-1-1,-1 1 1,0-1-1,0 1 1,0-1 0,0 1-1,0-1 1,0 1 0,0 0-1,0-1 1,0 1 0,0-1-1,-1 1 1,1 0 0,-9 43 83,5-31-39,-8 40 84,7-37-43,1-1 0,1 1 0,0 0 0,1 0 0,1 0 0,1 28 0,1-43-82,-1 0 0,0 0 1,0-1-1,0 1 0,1 0 1,-1 0-1,0 0 0,1 0 0,-1-1 1,1 1-1,-1 0 0,1 0 0,-1-1 1,1 1-1,0 0 0,-1-1 0,1 1 1,0-1-1,0 1 0,-1-1 1,1 1-1,0-1 0,0 1 0,0-1 1,-1 0-1,1 1 0,0-1 0,0 0 1,0 0-1,0 0 0,0 1 1,0-1-1,0 0 0,1-1 0,4 1 25,0-1-1,0 0 0,0 0 0,7-3 0,-11 4-29,45-15 101,-1-2-1,81-42 1,79-63 12,-167 98-96,-29 18-24,-1 2-6,-1-2 1,1 1-1,-1-1 1,0 0-1,0-1 0,-1 0 1,10-11-1,-17 17 7,-1 1 1,1 0-1,0-1 0,0 1 1,-1 0-1,1-1 0,0 1 1,-1 0-1,1-1 0,0 1 0,-1 0 1,1 0-1,0 0 0,-1-1 1,1 1-1,0 0 0,-1 0 0,1 0 1,-1 0-1,1 0 0,0 0 1,-1 0-1,1 0 0,-1 0 0,1 0 1,0 0-1,-1 0 0,1 0 1,-1 0-1,-9 2 0,1 0-1,0 1 1,0 0 0,1 0 0,-1 1-1,1 0 1,-15 10 0,-3 0 4,5-3 13,0 1-1,1 1 1,0 1 0,1 0-1,1 1 1,-26 28 0,32-30 5,-10 11 53,-23 34-1,39-50-41,1 0 0,0 1-1,1 0 1,0 0-1,0 0 1,1 1 0,0-1-1,-3 16 1,6-23-22,0 0 0,-1 0 0,1 0 0,0 0 0,0-1 0,0 1 1,0 0-1,1 0 0,-1 0 0,0 0 0,1 0 0,-1-1 0,1 1 0,0 0 0,0-1 1,0 3-1,0-3-3,0 0 1,0-1 0,0 1-1,0 0 1,0-1-1,0 1 1,-1 0 0,1-1-1,1 1 1,-1-1 0,0 0-1,0 1 1,0-1 0,0 0-1,0 1 1,0-1-1,0 0 1,0 0 0,3 0-1,0-1 8,1 0 1,0 0-1,0 0 0,0 0 0,-1-1 0,1 0 0,-1 0 0,1 0 0,-1-1 0,8-5 1,4-5 10,0-1 0,-1 0 1,0-2-1,23-32 0,42-77 45,-38 56-102,12-15-234,-51 82 193,-1 7 28,-2 11-10,-2 25 76,0 1 0,3 0 0,10 66 1,-10-101 13,0 1 1,1-1-1,0 0 1,0 0-1,0 0 1,1 0-1,1-1 1,-1 1-1,7 8 1,-9-13-18,1 0-1,0 0 1,-1-1 0,1 1-1,0-1 1,0 1 0,0-1 0,0 1-1,0-1 1,0 0 0,0 0-1,1 0 1,-1 0 0,0-1 0,1 1-1,-1 0 1,0-1 0,1 0-1,-1 1 1,1-1 0,-1 0 0,0 0-1,1-1 1,-1 1 0,1 0-1,-1-1 1,0 0 0,1 1 0,-1-1-1,0 0 1,0 0 0,4-2-1,4-3 38,0-1-1,0 0 0,0 0 0,-1-1 0,13-13 1,39-50 193,-44 50-171,40-43 250,-57 63-325,0 1-1,0 0 1,0 0 0,0 0-1,0 0 1,0 0 0,0 0-1,0 0 1,0 0-1,0 0 1,0 0 0,0 0-1,0 0 1,0-1 0,0 1-1,1 0 1,-1 0 0,0 0-1,0 0 1,0 0-1,0 0 1,0 0 0,0 0-1,0 0 1,0 0 0,0 0-1,0 0 1,0 0 0,1 0-1,-1 0 1,0 0-1,0 0 1,0 0 0,0 0-1,0 0 1,0 0 0,0 0-1,0 0 1,0 0-1,0 0 1,0 0 0,1 0-1,-1 0 1,0 0 0,0 0-1,0 0 1,0 0 0,0 0-1,0 0 1,0 0-1,0 0 1,0 1 0,0-1-1,0 0 1,0 0 0,0 0-1,0 0 1,0 0 0,1 0-1,-1 0 1,0 0-1,0 0 1,0 0 0,0 0-1,0 1 1,0-1 0,-1 10 56,-4 11-28,-10 38 221,-9 76 1,24-133-242,-1-1 1,1 0-1,0 0 0,0 1 1,0-1-1,0 0 0,0 1 0,0-1 1,0 0-1,1 0 0,-1 1 0,0-1 1,1 0-1,0 3 0,0-4-4,-1 0-1,0 1 0,1-1 0,-1 0 0,1 0 0,-1 1 1,0-1-1,1 0 0,-1 0 0,1 0 0,-1 0 1,0 1-1,1-1 0,-1 0 0,1 0 0,-1 0 0,1 0 1,-1 0-1,1 0 0,-1 0 0,0 0 0,1 0 0,-1 0 1,1 0-1,-1-1 0,1 1 0,0 0 0,2-2 9,1 0 0,-1 0 0,1 0-1,-1-1 1,0 1 0,0-1-1,5-5 1,44-55 14,-34 40-73,2 1 0,0 0-1,40-33 1,-53 49 18,18-11-126,-24 16 146,0 1 0,0 0 0,0 0 1,0-1-1,0 1 0,0 0 0,-1 0 0,1 0 0,0 0 0,0 0 1,0 0-1,0 0 0,0 0 0,0 0 0,0 0 0,0 0 0,-1 1 1,1-1-1,0 0 0,0 1 0,0-1 0,0 1 0,-1-1 0,1 1 1,0-1-1,0 1 0,-1-1 0,2 2 0,5 7-22,0 1 1,10 16-1,-13-19 23,0 0 0,0 0 0,1 0 0,0 0 1,0-1-1,1 0 0,0 0 0,9 6 0,-8-7 12,0-1-1,0 0 0,1-1 1,0 0-1,0 0 0,0 0 1,0-1-1,0-1 0,0 1 1,1-1-1,-1-1 0,0 1 1,1-1-1,-1-1 0,0 1 1,1-2-1,-1 1 0,0-1 1,0 0-1,0-1 0,0 0 1,0 0-1,14-9 0,-8 4-5,0-1-1,-1 0 1,0-1-1,-1 0 1,0-1-1,0-1 0,-2 0 1,1 0-1,-1-1 1,-1-1-1,12-21 1,-3-6-46,-17 38 33,1-1 1,-1 1-1,-1-1 1,1 1-1,0-1 1,-1 0-1,1 1 1,-1-1-1,-1-7 1,1 11 10,0 0-1,0 0 1,0-1 0,0 1 0,0 0-1,0-1 1,0 1 0,-1 0 0,1 0-1,0-1 1,0 1 0,0 0 0,0 0-1,0 0 1,-1-1 0,1 1 0,0 0-1,0 0 1,-1 0 0,1-1 0,0 1-1,0 0 1,-1 0 0,1 0 0,0 0-1,0 0 1,-1 0 0,1 0 0,0 0-1,0-1 1,-1 1 0,1 0 0,0 0-1,-1 0 1,1 0 0,0 0 0,0 0-1,-1 1 1,1-1 0,0 0 0,-1 0 0,1 0-1,0 0 1,0 0 0,-1 0 0,1 0-1,0 1 1,0-1 0,-1 0 0,1 0-1,-14 11-22,13-10 22,-7 8 21,0 0 0,0 0 0,1 1 1,0 0-1,1 0 0,0 0 0,0 1 0,2 0 0,-1 0 0,1 0 0,-4 19 0,7-23 12,-1 0 1,1 0-1,0 0 0,1 0 1,0 0-1,0 0 1,1 0-1,-1 0 1,2 0-1,-1 0 1,1 0-1,0 0 0,0 0 1,1-1-1,-1 1 1,2-1-1,-1 0 1,1 0-1,0 0 1,0 0-1,5 5 0,-5-8 11,0 1 0,0-1 0,0 0 0,1 0 0,-1-1 1,1 1-1,0-1 0,-1 0 0,1 0 0,0-1 0,0 1 0,0-1 0,0 0 0,1 0 0,-1-1 0,0 0 0,6 0 0,-5 0-147,1-1 0,-1 0 1,1 0-1,-1-1 0,9-2 1,-10 2-569,1-1 0,-1 1 1,0-1-1,1 0 0,6-6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1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0 921 9536,'0'0'2772,"13"5"-2136,1 0-429,1 0 0,0-1 0,0-1 0,1 0 0,-1-1 0,1 0 0,25-2 0,-28-2-100,0 0 0,0-1 1,0 0-1,-1-1 1,1 0-1,-1-1 1,0-1-1,0 0 1,-1 0-1,1-1 1,-1-1-1,-1 0 1,0 0-1,0-1 1,-1-1-1,0 1 0,0-1 1,-1-1-1,0 0 1,-1 0-1,0 0 1,-1-1-1,-1 0 1,8-21-1,-11 27-48,-1 0-1,0 0 1,0 0-1,-1 0 1,0 0 0,0-1-1,0 1 1,0 0-1,-1 0 1,0 0 0,-1 0-1,1 0 1,-1 0-1,-5-10 1,6 13-32,-1 0-1,1 1 1,-1-1 0,0 1-1,0-1 1,0 1 0,0 0 0,-1-1-1,1 1 1,0 1 0,-1-1-1,0 0 1,1 0 0,-1 1-1,0 0 1,0-1 0,0 1 0,0 0-1,0 0 1,0 1 0,0-1-1,0 1 1,0-1 0,0 1-1,-1 0 1,1 0 0,0 1 0,0-1-1,0 0 1,-5 2 0,-2 1 22,1 1 0,-1-1 0,1 2-1,0-1 1,0 1 0,1 0 0,-1 1 0,1 0 0,1 0 0,-1 1 0,1 0 0,0 0 0,0 1 0,1 0 0,0 0 0,-5 11 0,3-5 34,0 0 0,1 1 0,1 0 0,0 1 0,1-1 0,1 1 0,0 0 0,2 0 0,-2 20 0,4-25-24,0 0-1,1 0 0,0 0 1,1 0-1,1-1 0,-1 1 1,2-1-1,-1 1 0,2-1 0,-1 0 1,1 0-1,8 11 0,-9-16-18,-1 1-1,1-1 0,1 0 1,-1 0-1,1-1 1,-1 0-1,1 1 0,0-1 1,1-1-1,-1 1 0,1-1 1,-1 0-1,1 0 0,0-1 1,0 0-1,1 0 1,-1 0-1,0-1 0,1 1 1,-1-2-1,13 1 0,-2-3 51,0 0-1,0-2 1,0 0-1,-1-1 0,1 0 1,-1-2-1,0 0 1,-1 0-1,25-17 0,-12 5 107,-1-2 1,0 0-1,45-50 0,-49 46 104,35-49 0,-48 52-98,-9 14-18,-8 15 79,-3 11-179,0 0 0,1 1-1,0 0 1,-9 36 0,15-46-54,1 0 0,0 0 0,1 1 0,0-1 0,1 0-1,0 1 1,0-1 0,1 1 0,0-1 0,4 17 0,-4-24-20,-1 1 0,1 0 0,0 0 1,0 0-1,1-1 0,-1 1 0,1-1 0,-1 1 0,1-1 0,0 0 0,-1 1 0,1-1 1,0 0-1,1 0 0,-1 0 0,0 0 0,1-1 0,-1 1 0,1-1 0,-1 1 0,1-1 0,0 0 1,-1 0-1,1 0 0,0 0 0,0-1 0,0 1 0,0-1 0,-1 0 0,1 0 0,0 0 1,0 0-1,0 0 0,0 0 0,0-1 0,0 1 0,5-3 0,7-2 15,0-2-1,0 1 1,-1-2-1,0 0 1,0 0-1,17-16 1,1 2 11,53-39 25,95-61 2,-159 105-104,-19 14 31,0 1-1,0 0 0,1 0 0,-1 0 1,1 0-1,-1 0 0,1 1 1,0-1-1,-1 1 0,7-3 1,-4 3 18,0-1 0,0 0 1,0 0-1,0 0 1,6-5-1,-5 3-19,-1 0 0,0 0 1,0 0-1,-1-1 0,1 0 0,-1 0 0,6-8 0,22-42-9,-28 47 14,16-35-60,-2 0 0,-2-1 0,-2-1 0,-2 0 0,11-85 0,-22 122 42,0 5 12,-1 1 1,1-1-1,-1 1 0,0-1 1,0 1-1,0-1 0,0 1 0,0-1 1,0 1-1,-1-1 0,1 1 1,-2-5-1,2 7 9,0 0 1,-1 0-1,1 0 1,0-1-1,-1 1 1,1 0-1,0 0 1,0 0 0,-1 0-1,1 0 1,0 0-1,-1-1 1,1 1-1,0 0 1,-1 0-1,1 0 1,0 0-1,-1 0 1,1 0-1,0 0 1,-1 0-1,1 0 1,0 1-1,-1-1 1,1 0-1,0 0 1,-1 0-1,1 0 1,0 0-1,0 1 1,-1-1-1,1 0 1,0 0-1,-1 0 1,1 1-1,0-1 1,0 0-1,0 0 1,-1 1-1,1-1 1,-13 15-45,-14 23-9,-41 77 1,47-76 46,-84 172-17,92-177 42,1-1 0,1 1 0,2 1 0,-7 58 0,15-83-4,0 0 0,1 0-1,0 0 1,1 0 0,0 0-1,4 17 1,-4-25-9,-1 0-1,1 1 1,0-1 0,0 0-1,0 0 1,0 0-1,0 0 1,0 0 0,1 0-1,-1 0 1,1-1 0,-1 1-1,1 0 1,0-1 0,-1 1-1,1-1 1,0 0 0,0 1-1,0-1 1,0 0 0,0 0-1,0 0 1,1-1 0,-1 1-1,0 0 1,0-1 0,1 0-1,-1 1 1,0-1 0,1 0-1,-1 0 1,0 0 0,0 0-1,1-1 1,2 0 0,8-2 6,0-1 0,-1 0 0,1-1 0,-1 0 0,0-1 0,-1 0 0,20-15 0,74-66 23,-64 51-28,21-21-60,-2-2 0,-3-2 0,70-98 0,-51 46-105,84-162-1,-155 266 155,23-49-49,-25 52 54,-1 0 1,0-1-1,0 1 1,0-1 0,-1 1-1,1-12 1,-2 18 1,0 0 1,0 0 0,0 0 0,0 0 0,0-1-1,0 1 1,-1 0 0,1 0 0,0 0 0,0 0-1,0 0 1,0 0 0,-1 0 0,1 0 0,0 0 0,0 0-1,0 0 1,0-1 0,-1 1 0,1 0 0,0 0-1,0 0 1,0 0 0,-1 0 0,1 1 0,0-1-1,0 0 1,0 0 0,0 0 0,-1 0 0,1 0-1,0 0 1,0 0 0,0 0 0,0 0 0,0 0 0,-1 0-1,1 1 1,0-1 0,0 0 0,0 0 0,0 0-1,0 0 1,0 0 0,-1 0 0,1 1 0,-10 6 17,-4 6 19,0 0 1,0 1 0,1 0-1,-18 27 1,-38 71 127,50-79-112,-77 136 489,-81 199-1,146-299-288,12-29 244,-19 62-1,36-92-206,5-8-95,11-12-10,18-27-87,-31 35-75,25-30 12,0 0-1,2 2 0,2 2 1,46-37-1,-75 65-31,-1-1 1,1 1-1,0-1 1,-1 0-1,1 1 0,0-1 1,0 1-1,-1 0 1,1-1-1,0 1 0,0 0 1,0-1-1,-1 1 0,1 0 1,0 0-1,0 0 1,0 0-1,0 0 0,0 0 1,0 0-1,-1 0 1,1 0-1,0 0 0,2 1 1,-3-1 1,1 1 0,-1 0-1,1 0 1,-1-1 0,1 1 0,-1 0 0,1 0 0,-1 0 0,0 0 0,1 0 0,-1-1 0,0 1-1,0 0 1,1 0 0,-1 0 0,0 0 0,0 0 0,-1 2 0,1 7 29,-1 0 0,-1-1 0,-3 12-1,5-19-30,-2 5 21,0 0 0,1 1 0,0-1 0,0 1 0,1-1 0,0 1 0,0-1 0,1 1 0,0-1 0,3 14-1,-2-18-12,-1 1-1,1-1 0,-1 1 1,1-1-1,0 0 0,1 1 0,-1-1 1,0 0-1,1-1 0,0 1 1,0 0-1,0-1 0,0 1 0,0-1 1,0 0-1,0 0 0,1 0 1,-1-1-1,1 1 0,0-1 0,-1 1 1,8 0-1,1 0-9,-1-1-1,1 0 1,-1 0-1,1-1 1,-1-1 0,1 0-1,-1-1 1,1 0-1,-1 0 1,0-1 0,0-1-1,0 0 1,-1 0-1,1-1 1,-1-1 0,0 1-1,0-2 1,-1 1-1,11-11 1,-4 2-15,-1 0 1,-1-2-1,22-31 1,-33 43 11,0 1 1,0-1-1,0-1 1,-1 1 0,0 0-1,0-1 1,0 1 0,-1-1-1,0 1 1,0-1 0,0 0-1,0 1 1,-1-1 0,0 0-1,-1 0 1,1 0 0,-1 1-1,0-1 1,-2-6 0,3 12 2,0 0 0,0-1 0,0 1 1,0-1-1,-1 1 0,1 0 0,0-1 0,0 1 1,-1 0-1,1-1 0,0 1 0,0 0 0,-1-1 1,1 1-1,0 0 0,-1 0 0,1-1 0,0 1 1,-1 0-1,1 0 0,0 0 0,-1-1 0,1 1 1,-1 0-1,1 0 0,0 0 0,-1 0 0,1 0 1,-1 0-1,1 0 0,0 0 0,-1 0 0,0 0 1,-14 8 43,-9 19 33,19-20-65,1 0-1,0 0 1,0 1 0,1-1 0,-4 13 0,5-16-10,2-1 1,-1 0 0,0 0-1,1 0 1,-1 1 0,1-1-1,0 0 1,0 0-1,0 1 1,0-1 0,1 0-1,-1 0 1,1 1 0,0-1-1,0 0 1,3 5-1,-3-6-2,0 0 1,1-1-1,-1 0 0,1 1 0,-1-1 0,1 0 0,0 0 0,0 0 0,-1 0 0,1 0 0,0 0 0,0 0 1,0-1-1,0 1 0,0-1 0,2 1 0,38 3 3,-31-4-1,41 3-22,53 11 1,-82-9 40,0 1 0,-1 0 0,1 2 0,35 18 0,57 41 141,-107-65-472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1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 12056,'0'0'784,"85"-12"-360,-21 2 8,13 0 128,8 4 0,-7 0-152,-1 4 0,-7 4-112,-9 8 16,-17 2-33,-10-2 17,-13-4-184,-5-4 8,-8-2-120,-6 0 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1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 11152,'0'0'1640,"111"-18"-1408,-33 12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4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0 514 9944,'0'0'3337,"13"-1"-2610,-2 0-581,-2 0-19,0 1 1,1-2 0,-1 0-1,0 0 1,0 0-1,0-1 1,15-8-1,-2-1 164,-1-1 0,-1-1 0,0-1 0,-1 0 1,-1-2-1,24-26 0,84-123 1517,-111 145-1553,38-44 696,-34 42-196,24-34 1,-42 55-637,0 0 1,1-1-1,-1 1 1,1 0-1,-1 1 0,1-1 1,0 0-1,0 0 1,0 1-1,0-1 1,0 1-1,0 0 1,0-1-1,4 0 1,-5 3-62,-1 1 0,1-1 1,-1 1-1,1-1 0,-1 1 1,0-1-1,0 1 0,0-1 1,0 1-1,0-1 0,0 1 1,-1 2-1,1-2-19,-15 207 825,9-165-641,-1 0-1,-25 76 1,28-107-144,-1 0 0,-1 0 1,0 0-1,0-1 0,-1 0 1,-17 22-1,21-31-54,0 0 1,0 0-1,0 0 0,-1 0 1,1-1-1,-1 1 1,0-1-1,1 0 1,-1 0-1,0 0 0,0 0 1,0-1-1,-1 0 1,1 0-1,0 0 1,0 0-1,-1-1 0,1 1 1,0-1-1,-1 0 1,1-1-1,0 1 1,-1-1-1,1 0 0,-7-2 1,4 1-9,2-1 0,-1 0 1,0 0-1,1-1 0,-1 1 1,1-1-1,0 0 0,0-1 1,1 1-1,-1-1 0,1 0 1,0 0-1,0 0 0,1-1 1,-6-10-1,5 8-37,0 0 0,1 0 0,0 0 0,0 0-1,1 0 1,0 0 0,1-1 0,0 1 0,0-1 0,1 1 0,1-17 0,-1 24 4,0-1 0,1 1 0,-1-1 0,1 1 0,-1-1 0,1 1 0,-1-1 1,1 1-1,0 0 0,0-1 0,0 1 0,0 0 0,0 0 0,0-1 0,0 1 0,0 0 0,0 0 1,1 0-1,-1 0 0,0 1 0,1-1 0,-1 0 0,0 1 0,1-1 0,-1 0 0,1 1 0,-1 0 0,1-1 1,-1 1-1,1 0 0,0 0 0,-1 0 0,1 0 0,-1 0 0,1 0 0,-1 0 0,1 0 0,2 2 1,8 0-31,-1 1 1,0 0-1,0 1 1,11 6-1,-16-7 31,-4-3 14,85 34-65,-78-31 62,1-1-1,-1 0 0,1 0 1,-1-1-1,1 0 1,0 0-1,15-2 0,-17-1 8,1 0 0,-1 0-1,0-1 1,0 0 0,0-1-1,0 0 1,0 0 0,-1 0 0,0-1-1,0 0 1,0 0 0,0-1-1,5-6 1,9-12 17,0 0 0,20-34 0,-8 12-7,58-86 67,-100 149-45,0 0 0,1 0-1,0 1 1,2 1 0,0-1 0,-4 28 0,9-38-21,0-1 0,0 0 0,1 0 0,0 0 0,0 0 0,1 0 0,0 1 0,0-1 1,4 10-1,-4-13-4,1 0 1,0-1 0,-1 1-1,1-1 1,1 0-1,-1 1 1,0-1 0,1 0-1,0 0 1,0-1 0,0 1-1,0-1 1,0 1-1,0-1 1,0 0 0,1 0-1,-1 0 1,1-1 0,4 3-1,5-1 0,-1-1 1,1 0-1,-1 0 0,1-1 1,0 0-1,-1-2 0,1 1 1,0-1-1,-1-1 0,1 0 1,-1-1-1,0-1 0,16-5 1,18-10-37,-2-1 0,44-27 0,-73 38 11,41-19-88,-40 22 26,-1-2 0,0 1 0,-1-2 0,0 0 0,25-21 0,-39 30 76,1 0-1,-1 0 1,0 0-1,0 0 1,0 0 0,0-1-1,0 1 1,0 0 0,0 0-1,1 0 1,-1 0 0,0 0-1,0 0 1,0 0 0,0 0-1,0-1 1,0 1 0,0 0-1,0 0 1,0 0 0,0 0-1,0 0 1,0 0 0,0-1-1,0 1 1,0 0 0,0 0-1,0 0 1,0 0 0,0 0-1,0-1 1,0 1 0,0 0-1,0 0 1,0 0 0,0 0-1,0 0 1,0 0 0,0-1-1,0 1 1,0 0 0,0 0-1,0 0 1,-1 0-1,1 0 1,0 0 0,0 0-1,0 0 1,0-1 0,0 1-1,0 0 1,0 0 0,-1 0-1,1 0 1,0 0 0,0 0-1,-13-2-21,-17 5 16,12 1 11,0 1 0,0 1 0,1 0 0,-1 2 0,1 0 0,1 0 0,-17 13 0,7-3 10,2 0-1,0 2 1,-32 35 0,53-52-13,0 0 0,0 0 0,1 0 1,0 0-1,0 1 0,0-1 0,0 1 0,0-1 0,0 1 1,1 0-1,0 0 0,0-1 0,0 1 0,0 0 1,1 0-1,-1 8 0,2-9-1,-1 0 0,1 0 0,0 0 0,0 0 0,0 0 0,0 0 0,1 0 0,-1 0 0,1 0 0,0-1 1,0 1-1,0 0 0,0-1 0,0 0 0,0 1 0,1-1 0,-1 0 0,1 0 0,-1-1 0,1 1 0,3 1 0,-2 0-7,0-1-1,0 0 1,0-1 0,1 1-1,-1-1 1,0 0-1,1 0 1,-1 0-1,1 0 1,-1-1 0,1 1-1,-1-1 1,1-1-1,-1 1 1,1-1 0,-1 1-1,1-1 1,-1 0-1,5-2 1,-4 0-4,0 0 0,0 0-1,0 0 1,0 0 0,0-1 0,-1 1 0,0-1-1,0-1 1,0 1 0,0 0 0,0-1 0,-1 0 0,0 0-1,4-8 1,11-24 11,-2-1 0,17-55 0,-32 82 115,-10 28-59,-13 34-3,-21 81 89,1 1-42,13-64-35,-2 0 0,-4-2 0,-2-2 0,-3-1 0,-3-2 0,-56 62 1,97-121-57,-1 0 0,0 0 0,0 0 0,0-1 0,-1 1 0,1-1 0,-1 1 0,1-1 0,-1 0 0,0-1 0,-5 3 0,8-4-10,-1 0 1,1 0 0,-1 0-1,0 0 1,1 0-1,-1 0 1,1 0 0,-1 0-1,0-1 1,1 1 0,-1-1-1,1 1 1,-1-1 0,1 0-1,0 1 1,-1-1 0,1 0-1,0 0 1,-1 0 0,1 0-1,0 0 1,0 0 0,0 0-1,0 0 1,0-1 0,0 1-1,0 0 1,0-1 0,0 1-1,0-3 1,-2-3-13,0 1 1,1-1 0,0 0-1,0 1 1,1-1 0,0 0-1,0 0 1,1 0 0,-1 0-1,2 0 1,-1 0 0,1 0-1,2-10 1,-1 6-17,1-1 1,1 1-1,0 0 0,1 0 0,0 0 1,0 1-1,8-12 0,2 2-35,1 1 0,0 1-1,1 0 1,1 1 0,1 1-1,40-28 1,136-61-306,-137 77 192,108-70 0,28-69 4,-116 95 188,-60 57 4,0 1 1,39-23-1,-56 36-15,-1 1 1,1 0-1,0-1 1,-1 1-1,1 0 1,-1 0-1,1-1 1,-1 1-1,1 0 1,0 0-1,-1 0 0,1 0 1,-1 0-1,1 0 1,0 0-1,-1 0 1,1 0-1,-1 0 1,1 0-1,0 0 1,-1 0-1,1 1 1,-1-1-1,1 0 1,-1 0-1,1 1 0,-1-1 1,1 1-1,0 0 5,0 0-1,0 0 0,0 0 0,0 0 0,-1 0 0,1 1 0,0-1 1,-1 0-1,1 1 0,-1-1 0,1 3 0,0 2 20,0 1 0,-1 0 0,1 0 0,-2 7 0,-3 26 142,2-26-29,0 0 0,1 1 0,2 25-1,-2-39-129,1 0 0,0 0 0,0-1 0,0 1-1,0 0 1,0 0 0,1 0 0,-1-1 0,0 1 0,0 0 0,0 0-1,1-1 1,-1 1 0,0 0 0,1-1 0,-1 1 0,1 0-1,-1-1 1,0 1 0,1 0 0,0-1 0,-1 1 0,1-1 0,-1 1-1,1-1 1,0 1 0,-1-1 0,1 1 0,0-1 0,-1 0 0,1 1-1,0-1 1,0 0 0,-1 0 0,1 0 0,0 1 0,0-1-1,0 0 1,-1 0 0,1 0 0,0 0 0,0 0 0,0-1 0,-1 1-1,1 0 1,0 0 0,1-1 0,4-1 19,-1-1 1,1-1-1,-1 1 0,0-1 0,6-4 1,-2 1-6,143-104 282,-151 109-299,1 1 0,-1 0-1,1 0 1,-1 0 0,1 0 0,-1 0 0,1 1 0,0-1-1,0 0 1,-1 1 0,1 0 0,0-1 0,0 1 0,0 0-1,0 0 1,-1 0 0,1 0 0,2 0 0,-2 1 2,0 0 1,-1 0-1,0 0 1,1 0-1,-1 0 0,0 0 1,1 1-1,-1-1 1,0 1-1,0-1 1,0 1-1,0-1 1,0 1-1,-1-1 0,1 1 1,0 0-1,-1-1 1,1 4-1,3 7 57,-1 1-1,0 0 1,-1 0 0,-1 0-1,0 0 1,-1 1 0,0-1-1,-3 20 1,0-16-30,0 1 0,-2-1 0,0 1 1,0-1-1,-15 28 0,16-39-371,1-1 1,-1 0-1,0 0 0,0 0 0,-1-1 1,-9 8-1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4.3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15376,'0'0'1623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15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1287 11760,'0'0'3545,"11"0"-2833,4 0-512,1 0 0,0-2 0,0 0 0,-1 0 0,1-2 0,-1 0 0,16-6 0,1-7 32,-1-1 0,0-1 0,-1-1 0,-1-2 0,47-46 0,115-144 656,-138 147-426,-4-2 0,74-131 0,-95 142-147,-1-2 0,-4 0-1,-2-2 1,18-80 0,-31 104-138,-3 18 1,0-1 0,-2 0-1,0 0 1,-1 0 0,-1-25 0,-1 44-163,0-1 1,0 1 0,0-1-1,0 1 1,0 0-1,0-1 1,0 1 0,0 0-1,0-1 1,0 1 0,-1-1-1,1 1 1,0 0 0,0-1-1,0 1 1,0 0-1,0-1 1,-1 1 0,1 0-1,0 0 1,0-1 0,-1 1-1,1 0 1,0-1 0,-1 1-1,1 0 1,0 0 0,-1 0-1,1-1 1,0 1-1,-1 0 1,1 0 0,0 0-1,-1 0 1,-12 7 246,-12 20-51,24-26-187,-22 34 176,2 0 1,1 2-1,-25 65 1,35-80-126,-18 49 217,2 0 1,4 2 0,3 0-1,3 1 1,4 1-1,-6 130 1,18-175-79,4 41 0,-3-62-157,0-1 0,1 1 0,0-1 0,1 1 0,-1-1 0,2 0 0,-1 1 0,1-2 0,6 11 0,-8-16-30,1 1-1,-1 0 0,0-1 0,1 1 0,-1-1 0,1 0 1,0 0-1,0 0 0,0 0 0,0 0 0,0-1 0,0 1 0,0-1 1,7 2-1,-4-2 2,-1-1 1,1 1 0,0-1-1,-1 0 1,1 0 0,-1-1 0,1 1-1,8-3 1,4-3 32,1-1 0,-1 0 0,0-1 0,19-13 0,4-1 35,-2-2 0,46-37 0,-30 14-21,100-79 229,-155 125-295,16-11 96,-16 12-94,0 0 0,1-1 0,-1 1 0,1 0 0,-1-1 0,1 1-1,-1 0 1,0-1 0,1 1 0,-1 0 0,0-1 0,0 1 0,1-1-1,-1 1 1,0-1 0,0 1 0,1-1 0,-1 1 0,0-1 0,0 1-1,0-1 1,0 1 0,0-1 0,0 1 0,0-1 0,0 1 0,0-1-1,0 0 1,-2 2 11,0-1-1,0 1 0,0-1 0,0 1 1,0 0-1,0 0 0,1 0 1,-1 0-1,0 1 0,0-1 0,-1 2 1,-3 1 10,-13 9 11,0 2-1,0 0 0,1 1 0,-25 30 0,-55 81 81,96-124-118,-69 103 102,62-91-79,0 0-1,2 1 1,0 0 0,1 0 0,-4 20-1,9-34-4,0 1-1,1-1 1,-1 1-1,1 0 0,0-1 1,0 1-1,0-1 1,0 1-1,1 0 0,-1-1 1,2 5-1,-2-7-13,0 1-1,0-1 0,1 1 1,-1-1-1,0 1 1,1-1-1,-1 0 1,0 1-1,1-1 0,-1 0 1,0 1-1,1-1 1,-1 0-1,1 0 0,-1 1 1,0-1-1,1 0 1,-1 0-1,1 0 1,-1 0-1,1 1 0,-1-1 1,1 0-1,0 0 1,1 0 4,0-1 1,-1 1-1,1 0 1,0-1-1,-1 1 1,1-1-1,0 0 1,-1 1-1,1-1 1,2-2-1,6-5 0,0 0 0,0 0 1,0-1-1,-2-1 0,16-19 0,35-59 19,70-136-32,-111 199 0,-18 24 0,0 1 0,1-1 0,-1 1 0,0 0 0,1-1 0,-1 1 0,0-1 0,1 1 0,-1 0 0,1-1 0,-1 1 0,1 0 0,-1-1 0,0 1 0,1 0 0,-1 0 0,1 0 0,-1-1 0,1 1 0,0 0 0,-1 0 0,1 0 0,-1 0 0,1 0 0,-1 0 0,1 0 0,-1 0 0,1 0 0,-1 0 0,1 0 0,-1 1 0,1-1 0,-1 0 0,1 0 0,-1 0 0,1 1 0,-1-1 0,1 0 0,-1 0 0,1 1 0,-1-1 0,0 0 0,1 1 0,-1-1 0,0 1 0,1-1 0,-1 1 0,0-1 0,1 0 0,-1 1 0,0 0 0,12 25 0,-2 1 0,7 29 0,1 4 0,-10-38 0,2 10 0,1-2 0,1 1 0,2-2 0,32 51 0,-43-75 0,0-1 0,1 0 0,-1 0 0,1 0 0,0 0 0,0-1 0,1 1 0,-1-1 0,1 0 0,0 0 0,0-1 0,7 4 0,-8-6 0,0 1 0,-1 0 0,1-1 0,0 0 0,0 1 0,0-2 0,0 1 0,-1 0 0,1-1 0,0 0 0,0 1 0,-1-2 0,1 1 0,0 0 0,-1-1 0,1 1 0,-1-1 0,5-3 0,1-2 0,-1 0 0,0 0 0,0 0 0,0-1 0,-1 0 0,0-1 0,0 0 0,9-17 0,37-84 0,-41 81 0,6-12 0,-2 2 0,2 1 0,43-69 0,-61 107 0,0 0 0,0 0 0,0 0 0,0 0 0,0-1 0,0 1 0,1 0 0,-1 0 0,0 0 0,0 0 0,0-1 0,0 1 0,0 0 0,0 0 0,0 0 0,0 0 0,0 0 0,1 0 0,-1-1 0,0 1 0,0 0 0,0 0 0,0 0 0,0 0 0,0 0 0,1 0 0,-1 0 0,0 0 0,0 0 0,0 0 0,0 0 0,1 0 0,-1 0 0,0 0 0,0 0 0,0 0 0,0 0 0,1 0 0,-1 0 0,0 0 0,0 0 0,0 0 0,0 0 0,1 0 0,-1 0 0,0 0 0,0 0 0,0 0 0,0 0 0,0 0 0,1 0 0,-1 1 0,0-1 0,2 13 0,-4 19 0,2-31 0,-4 35 0,-13 106 0,13-119 0,-2 0 0,0 0 0,-1-1 0,-11 23 0,16-41 0,0-1 0,0 1 0,0 0 0,-1-1 0,1 1 0,-1-1 0,0 0 0,0 0 0,0 0 0,-5 4 0,7-7 0,-1 1 0,1 0 0,0 0 0,-1-1 0,0 1 0,1-1 0,-1 1 0,1-1 0,-1 1 0,0-1 0,1 0 0,-1 0 0,1 0 0,-1 0 0,0 0 0,1-1 0,-1 1 0,0 0 0,1-1 0,-1 1 0,1-1 0,-1 1 0,1-1 0,-1 0 0,1 0 0,-1 1 0,1-1 0,-2-2 0,3 3 0,0 0 0,-1 0 0,1 0 0,0-1 0,0 1 0,-1 0 0,1 0 0,0-1 0,0 1 0,0 0 0,0-1 0,-1 1 0,1 0 0,0-1 0,0 1 0,0 0 0,0-1 0,0 1 0,0 0 0,0-1 0,0 1 0,0 0 0,0-1 0,0 1 0,0 0 0,0-1 0,0 1 0,0 0 0,0-1 0,0 1 0,1-1 0,8-10 0,14-4 0,-12 13 0,0 0 0,0 0 0,0 1 0,0 1 0,-1 0 0,1 0 0,18 4 0,-5-2 0,0 0-11,0-1 0,0-1 0,0-2 1,33-5-1,-42 3 4,-1 1-1,1-2 1,-1 0 0,0-1 0,0 0 0,-1-1 0,0 0-1,14-12 1,21-19 44,63-68 0,-83 77 3,-15 16-39,1 1 0,0 1 1,21-14-1,-34 24-1,0 1 0,-1-1 0,1 1 0,0 0 0,0-1 0,-1 1 0,1 0 0,0-1 0,0 1 0,0 0 0,-1 0 0,1 0 0,0 0 0,0 0 0,0 0 0,0 0 0,-1 0 0,1 0 0,0 0 0,0 0 0,0 0 0,-1 1 0,1-1 0,0 0 0,0 1 0,-1-1 0,2 1 0,0 0 0,-1 1 0,0-1 0,0 1 0,1-1 0,-1 1 0,0 0 0,0-1 0,0 1 0,-1 0 0,1 0 0,0 2 0,2 6 0,-1-1 0,0 1 0,0 14 0,-3 3 0,0 0 0,-2 0 0,-1 0 0,-9 35 0,0 2 0,12-53 0,3-10 0,9-16 0,-8 11 0,29-42 0,3 3 0,1 0 0,49-44 0,-78 81 0,0 0 0,0 1 0,0-1 0,1 1 0,0 1 0,12-7 0,-18 11 0,-1-1 0,1 0 0,0 0 0,0 1 0,-1-1 0,1 1 0,0 0 0,0 0 0,0-1 0,0 1 0,0 0 0,-1 1 0,1-1 0,0 0 0,0 0 0,0 1 0,0-1 0,-1 1 0,1 0 0,0-1 0,0 1 0,-1 0 0,1 0 0,-1 0 0,1 0 0,-1 0 0,1 1 0,-1-1 0,0 0 0,1 1 0,-1-1 0,0 1 0,0-1 0,0 1 0,0-1 0,1 4 0,2 4 0,-1-1 0,0 1 0,-1 1 0,0-1 0,0 0 0,0 12 0,-1 58 0,-1-45 0,0-34 0,0 0 0,0 0 0,0 0 0,0 0 0,0 0 0,0 1 0,0-1 0,0 0 0,0 0 0,0 0 0,0 0 0,0 0 0,0 1 0,0-1 0,0 0 0,0 0 0,0 0 0,0 0 0,0 0 0,0 0 0,0 0 0,0 1 0,0-1 0,1 0 0,-1 0 0,0 0 0,0 0 0,0 0 0,0 0 0,0 0 0,0 0 0,0 0 0,1 0 0,-1 1 0,0-1 0,0 0 0,0 0 0,0 0 0,0 0 0,0 0 0,1 0 0,-1 0 0,0 0 0,0 0 0,0 0 0,0 0 0,0 0 0,1 0 0,-1 0 0,0-1 0,0 1 0,0 0 0,0 0 0,0 0 0,0 0 0,1 0 0,-1 0 0,0 0 0,12-10 0,10-14 0,-9 8 0,0 0 0,1 1 0,1 0 0,19-14 0,-32 28 0,0 0 0,0 0 0,-1 0 0,1 0 0,0 0 0,0 0 0,0 0 0,0 0 0,0 1 0,0-1 0,1 1 0,-1 0 0,0-1 0,0 1 0,0 0 0,0 0 0,0 1 0,1-1 0,-1 0 0,0 1 0,0-1 0,0 1 0,0-1 0,0 1 0,0 0 0,0 0 0,0 0 0,0 0 0,-1 1 0,1-1 0,0 0 0,-1 1 0,1-1 0,-1 1 0,1-1 0,1 4 0,5 5 0,-1 1 0,-1 0 0,0 1 0,9 21 0,-11-21 0,0-2 0,1 0 0,0 0 0,1 0 0,0 0 0,0-1 0,1 0 0,13 14 0,-16-20 0,0 0 0,0 0 0,1 0 0,-1 0 0,1 0 0,0-1 0,0 0 0,0 0 0,0 0 0,0-1 0,0 1 0,0-1 0,1-1 0,-1 1 0,0-1 0,0 0 0,1 0 0,6-1 0,9-3 0,0-2 0,-1 0 0,0-1 0,0-1 0,0 0 0,20-14 0,-21 12 0,20-12 0,-2-2 0,0-1 0,-2-2 0,33-32 0,-47 36 0,-20 22 0,-1 1 0,0 0 0,0-1 0,1 1 0,-1-1 0,0 1 0,0-1 0,0 1 0,1-1 0,-1 1 0,0-1 0,0 1 0,0-1 0,0 1 0,0-1 0,0 1 0,0-1 0,0 1 0,0 0 0,0-1 0,0 0 0,-1 1 0,1-1 0,-1 1 0,1 0 0,-1-1 0,1 1 0,-1 0 0,0 0 0,1-1 0,-1 1 0,1 0 0,-1 0 0,0 0 0,1 0 0,-1 0 0,1 0 0,-1 0 0,0 0 0,1 0 0,-1 0 0,0 0 0,1 0 0,-2 1 0,-7 1 0,-1 1 0,1 1 0,0-1 0,0 1 0,0 1 0,0-1 0,1 2 0,-15 10 0,2 2 0,-36 39 0,46-44 0,-1 1 0,2 1 0,0 0 0,1 0 0,0 1 0,2 0 0,-9 23 0,15-37 0,1 1 0,-1-1 0,1 1 0,-1-1 0,1 1 0,0-1 0,0 1 0,0-1 0,0 1 0,0 0 0,1-1 0,-1 1 0,1-1 0,0 1 0,0-1 0,1 4 0,-1-5 0,-1-1 0,1 1 0,-1 0 0,1 0 0,0-1 0,-1 1 0,1 0 0,0-1 0,-1 1 0,1-1 0,0 1 0,0-1 0,0 1 0,0-1 0,-1 0 0,1 1 0,0-1 0,2 0 0,-1 0 0,-1 0 0,1 0 0,0 0 0,0 0 0,-1-1 0,1 1 0,0 0 0,-1-1 0,1 0 0,0 1 0,-1-1 0,1 0 0,2-1 0,6-5 0,-1 0 0,1-1 0,-1 0 0,0-1 0,-1 1 0,8-12 0,41-64 0,-32 46 0,-24 35 0,1 1 0,0-1 0,0 1 0,0-1 0,0 1 0,0 0 0,0 0 0,1 0 0,3-3 0,-5 5 0,1 0 0,-1-1 0,0 1 0,0 0 0,0 0 0,0-1 0,0 1 0,0 0 0,1 0 0,-1 0 0,0 1 0,0-1 0,0 0 0,0 0 0,0 0 0,0 1 0,0-1 0,0 1 0,1-1 0,-1 1 0,0-1 0,-1 1 0,1 0 0,0-1 0,0 1 0,0 0 0,1 1 0,121 131 0,-99-105 0,-18-21 0,1-1 0,0 0 0,0 0 0,0-1 0,0 1 0,1-2 0,0 1 0,0-1 0,0-1 0,1 1 0,-1-1 0,1-1 0,0 1 0,10 0 0,-15-2 0,0-1 0,0 0 0,0 1 0,0-2 0,0 1 0,0 0 0,0-1 0,0 0 0,0 0 0,0 0 0,0 0 0,0 0 0,0-1 0,0 0 0,-1 0 0,1 0 0,-1 0 0,0-1 0,0 1 0,1-1 0,-1 0 0,-1 0 0,1 0 0,0 0 0,-1 0 0,0-1 0,0 1 0,0-1 0,0 1 0,0-1 0,-1 0 0,1 0 0,0-4 0,5-25-3935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10040,'0'0'4312,"6"18"-3692,7 39-27,-2-1 1,5 93 0,-32 205 1816,10-271-1619,7 11 921,-1-94-1695,0 1 0,-1-1-1,1 0 1,0 0 0,0 0 0,0 1-1,0-1 1,0 0 0,0 0 0,0 1 0,0-1-1,0 0 1,0 0 0,1 0 0,-1 1-1,0-1 1,0 0 0,0 0 0,0 0 0,0 1-1,0-1 1,0 0 0,0 0 0,1 0-1,-1 0 1,0 1 0,0-1 0,0 0 0,0 0-1,1 0 1,-1 0 0,0 0 0,0 1-1,0-1 1,1 0 0,-1 0 0,0 0 0,0 0-1,0 0 1,1 0 0,-1 0 0,0 0-1,0 0 1,1 0 0,-1 0 0,0 0 0,0 0-1,0 0 1,1 0 0,-1 0 0,0 0-1,0 0 1,0 0 0,1-1 0,11-9 409,0-7-257,-1 0 0,-1-1 0,10-26-1,15-25 108,-25 52-219,1 0 1,0 1-1,1 1 1,1 0-1,1 0 1,0 1-1,0 1 1,1 1-1,19-13 1,-31 24-57,0-1 1,0 0 0,0 1 0,1 0 0,-1 0-1,0 0 1,0 0 0,1 0 0,-1 1 0,0 0-1,1-1 1,-1 1 0,1 0 0,-1 1 0,0-1-1,1 1 1,5 1 0,-5 0-2,1 0 0,-1 0-1,0 0 1,0 1 0,0 0 0,0 0 0,0 0 0,-1 0-1,0 0 1,1 1 0,3 5 0,0 0 1,-1 1 1,-1 0-1,0 0 1,0 0-1,-1 1 1,0-1-1,-1 1 1,0 0-1,3 22 1,-6-24 12,0-1 0,0 1 0,-1 0-1,0-1 1,-1 1 0,0-1 0,0 1 0,-1-1 0,0 0 0,0 0 0,-1 0 0,0 0 0,0 0-1,-1-1 1,0 0 0,0 0 0,-1 0 0,0-1 0,0 0 0,-12 9 0,13-11 8,0 0 1,-1-1 0,1 1-1,-1-1 1,0 0-1,0-1 1,-1 1 0,1-1-1,0-1 1,-1 1 0,1-1-1,-1 0 1,1 0-1,-1-1 1,0 0 0,1 0-1,-1-1 1,1 0 0,-1 0-1,1 0 1,-1-1-1,1 0 1,0 0 0,0 0-1,0-1 1,0 0 0,-8-5-1,-37-34 162,51 42-186,0 0 0,0 0 0,1 0-1,-1 0 1,0 0 0,0 0 0,0 0 0,0 0-1,0 0 1,0 0 0,0 0 0,1 0 0,-1 0-1,0 0 1,0 0 0,0 0 0,0 0-1,0 0 1,0 0 0,0 0 0,1 0 0,-1 0-1,0 0 1,0 0 0,0 0 0,0 0 0,0 0-1,0-1 1,0 1 0,0 0 0,0 0 0,0 0-1,1 0 1,-1 0 0,0 0 0,0 0-1,0 0 1,0-1 0,0 1 0,0 0 0,0 0-1,0 0 1,0 0 0,0 0 0,0 0 0,0 0-1,0-1 1,0 1 0,0 0 0,0 0 0,0 0-1,0 0 1,0 0 0,0 0 0,0 0 0,0-1-1,0 1 1,0 0 0,0 0 0,-1 0-1,1 0 1,21 0-75,25 3-5,5 3 26,89-3-1,-116-5 60,-1-1-1,0 0 0,0-2 1,0 0-1,-1-2 1,28-12-1,129-77 76,-83 41 23,-93 53-79,1 1-1,-1-1 1,1 0 0,-1 1-1,1 0 1,0 0 0,0 0-1,-1 0 1,1 0 0,5 1 0,-8 0 46,-1 3-48,-1 1 1,0 0-1,0-1 1,0 1 0,0-1-1,0 1 1,-1-1-1,-2 4 1,-3 8 27,-23 54 141,14-35 23,-16 50 0,31-81-183,0 1 0,0-1-1,1 0 1,-1 0 0,1 1 0,0-1-1,0 5 1,0-8-23,0 1-1,0-1 1,1 1-1,-1-1 1,0 1-1,0 0 1,0-1 0,1 1-1,-1-1 1,0 1-1,1-1 1,-1 1-1,0-1 1,1 1 0,-1-1-1,0 0 1,1 1-1,-1-1 1,1 1-1,-1-1 1,1 0-1,-1 0 1,1 1 0,-1-1-1,1 0 1,0 0-1,-1 1 1,1-1-1,-1 0 1,1 0 0,-1 0-1,1 0 1,0 0-1,-1 0 1,1 0-1,-1 0 1,1 0-1,0 0 1,-1 0 0,1-1-1,-1 1 1,1 0-1,0-1 1,15-4 31,-1-1 0,0-1 0,0-1 0,25-16 0,-11 6-10,-20 13-18,4-4 4,1 0-1,1 2 0,0 0 1,0 1-1,30-9 1,-43 15-10,0 0 1,0 0-1,0 0 1,1 0-1,-1 0 1,0 0-1,0 1 1,0-1-1,0 1 1,0 0-1,0 0 1,0-1-1,0 1 1,0 0-1,0 1 1,-1-1-1,1 0 1,0 0-1,-1 1 1,3 2-1,3 4 16,0 1-1,11 18 0,1 0 40,-15-22-48,0 0-1,1-1 0,0 1 0,0-1 0,0 0 0,0 0 0,0 0 0,1-1 0,0 0 0,-1 0 0,1-1 1,0 1-1,1-1 0,-1 0 0,0-1 0,1 0 0,-1 0 0,0 0 0,1-1 0,-1 0 0,1 0 0,-1 0 0,1-1 1,-1 0-1,1 0 0,-1-1 0,0 0 0,0 0 0,0 0 0,0-1 0,10-6 0,13-7 8,-1-2 0,-1-1-1,0-2 1,-2 0 0,0-2-1,-2-1 1,-1 0 0,29-41-1,-25 26 5,-1-2 0,-2-1 0,-2-1 0,-2 0 0,19-62 0,10-42 347,-46 136-173,-5 15 40,-6 21 8,-8 48 135,5-23-67,2 1 0,-7 96 0,17-139-290,-3 68 318,9 94 0,-5-119 174,-1-51-666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6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15776,'0'0'1935,"99"-12"-1295,-34 4-80,9 2 0,7 6-224,8 0 8,-9 0-168,-1 4 8,-17-4-80,-7 0 8,-15-4-104,-10 4 0,-6 0-144,-3 0 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7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268 263 10344,'0'0'2889,"-16"15"-2264,-8 9-377,-78 77 863,86-82-754,1-1 1,1 2-1,1 0 1,0 1-1,2 0 1,0 1-1,2 0 1,-9 27-1,17-41-157,-1 1 0,1-1 0,0 0 1,1 1-1,0-1 0,0 1 0,1-1 0,0 0 0,1 1 0,0-1 0,3 10 0,-4-15-127,0 0 0,0 0 0,0 0 0,1-1 0,-1 1 0,1 0 0,0 0 0,-1-1 0,1 1 0,0-1 0,1 0-1,-1 0 1,0 0 0,1 0 0,-1 0 0,1 0 0,0 0 0,-1-1 0,1 1 0,0-1 0,0 0 0,0 0 0,0 0 0,0 0 0,0-1-1,0 1 1,1-1 0,-1 0 0,0 0 0,0 0 0,0 0 0,5-1 0,2-2 32,0 1 0,-1-2 0,1 1 1,-1-1-1,0-1 0,0 0 0,14-10 0,58-51 352,-65 52-371,14-15 73,-2-1 0,36-49 1,-16 19 33,-48 60-193,8-8 85,-9 11 31,-5 9-69,-4 15 15,-18 55 28,25-74-80,2 1 1,-1-1-1,1 0 1,1 0-1,-1 0 1,1 1-1,1-1 1,1 10-1,-2-15-2,1 0 0,-1 0-1,1 0 1,0-1 0,0 1 0,0 0-1,1 0 1,-1-1 0,1 1-1,-1-1 1,1 0 0,0 1 0,0-1-1,0 0 1,0 0 0,0 0 0,0 0-1,1 0 1,-1-1 0,0 1-1,1-1 1,0 1 0,-1-1 0,1 0-1,0 0 1,0 0 0,-1-1-1,1 1 1,0-1 0,0 1 0,0-1-1,0 0 1,0 0 0,0 0 0,0-1-1,4 0 1,4-1 29,0 0 0,-1-1 0,1-1 1,-1 1-1,0-2 0,0 1 0,0-2 0,11-7 0,-8 4 14,0-2 0,-1 0-1,0 0 1,-1-1 0,0-1-1,-1 1 1,-1-2 0,0 1-1,0-1 1,7-20 0,5-15 160,25-96 0,-15 13 32,-29 118-198,0 0-1,-1-1 1,0 1 0,-1 0 0,-1-1 0,0 1 0,-5-21-1,5 32-33,0 0 0,0-1-1,0 1 1,-1 0-1,1 0 1,-1 0-1,0 0 1,0 0 0,0 1-1,0-1 1,-1 0-1,1 1 1,-1 0-1,1-1 1,-1 1 0,0 0-1,0 0 1,-5-2-1,5 3-34,1 0-1,0 1 0,-1-1 1,1 1-1,0-1 1,-1 1-1,1 0 0,0 0 1,-1 0-1,1 0 1,-1 1-1,1-1 0,0 0 1,-1 1-1,1 0 1,0 0-1,0-1 0,0 1 1,-1 1-1,1-1 1,0 0-1,0 0 0,0 1 1,1-1-1,-1 1 1,0 0-1,-2 2 0,-2 4-59,0 1 0,1-1 0,-1 1 0,2-1 0,-1 1-1,-4 16 1,-10 46-4013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7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 0 12160,'0'0'2272,"-13"1"-2027,12-1-240,-7 0 46,1 0-1,-1 1 1,0 0-1,1 0 1,-1 1 0,1 0-1,0 0 1,0 1-1,-1 0 1,2 0-1,-1 1 1,0 0 0,-6 4-1,-3 5 243,0 0 0,1 1 0,1 0 0,1 2 0,0-1 0,0 2 0,-15 27 0,26-41-198,1 1 0,-1-1 1,1 0-1,0 1 0,0-1 0,0 1 0,1-1 0,-1 1 0,1-1 1,0 1-1,0 0 0,0-1 0,0 1 0,1-1 0,-1 1 0,1-1 1,0 1-1,0-1 0,0 1 0,1-1 0,-1 0 0,1 1 0,0-1 1,0 0-1,0 0 0,0-1 0,0 1 0,1 0 0,-1-1 0,1 1 1,0-1-1,0 0 0,5 4 0,1-1 40,-1 0 0,1 0 0,1-1 0,-1 0 1,0-1-1,1 0 0,0-1 0,0 1 0,0-2 0,19 2 0,-9-4 66,1-1 0,-1-1 0,0-1-1,-1 0 1,27-10 0,-3-2-1730,45-24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8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0 11448,'0'0'5207,"12"11"-4463,194 159 1971,19 9 388,-220-175-2813,-1-1 0,1 0 1,-1 0-1,1 0 1,7 2 421,-13-5-671,0-1-1,1 1 1,-1-1 0,0 0 0,0 1 0,0 0 0,1-1 0,-1 1 0,0 0 0,0-1 0,0 1 0,0 0 0,-1 0 0,-27 4 19,0 2-1,0 1 1,1 1 0,0 2-1,1 1 1,0 1 0,1 1 0,-34 22-1,13-3 13,1 3 0,2 1 0,-54 56 0,88-82-63,0 0-1,1 1 1,0 1-1,0-1 0,-6 15 1,14-26-16,1 1 0,0-1 0,-1 0 1,1 1-1,0-1 0,0 1 0,0-1 0,-1 0 0,1 1 1,0-1-1,0 1 0,0-1 0,0 1 0,0-1 0,0 1 1,0-1-1,0 1 0,0-1 0,0 1 0,0-1 0,0 1 1,0-1-1,0 0 0,0 1 0,1-1 0,-1 1 0,0-1 1,0 1-1,0-1 0,1 0 0,-1 1 0,0-1 1,1 1-1,-1-1 0,0 0 0,1 1 0,-1-1 0,0 0 1,1 0-1,-1 1 0,1-1 0,-1 0 0,0 0 0,1 1 1,-1-1-1,1 0 0,-1 0 0,1 0 0,-1 0 0,1 0 1,-1 0-1,1 0 0,-1 0 0,1 0 0,-1 0 0,1 0 1,0 0-1,31-5-362,11-8-3169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58:49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221 242 13360,'0'0'989,"-14"15"-546,12-12-423,-17 18 177,0 0 0,2 2 0,0 0 0,1 1 0,-20 43 0,30-52-42,1 1 0,1 0-1,0-1 1,1 1 0,0 0 0,2 0 0,0 1-1,1-1 1,1 17 0,0-25-67,0 1 0,1-1 0,0 0 1,0 1-1,1-1 0,0 0 0,0 0 1,1-1-1,0 1 0,0-1 0,1 0 0,0 0 1,0 0-1,1 0 0,0-1 0,0 0 0,0-1 1,1 1-1,8 4 0,-3-3 15,1 0 0,0-1 1,0-1-1,1 0 0,-1-1 0,1 0 0,0-1 0,0-1 1,1 0-1,-1-1 0,0-1 0,0 0 0,1-1 0,26-4 1,-25 1-17,1 0-1,-1-1 1,1 0 0,-1-2 0,-1 1 0,1-2 0,-1 0 0,-1-1 0,1-1 0,-2 0 0,1-1-1,13-14 1,-14 10-13,-1 0-1,0-1 1,-1-1-1,-1 0 0,-1 0 1,0-1-1,-1-1 1,-1 1-1,0-1 0,-2 0 1,4-21-1,-4 10 5,-2 0 0,0-1 0,-2 1-1,-2 0 1,-1-1 0,-7-44 0,6 63-41,0 0 0,0 0 0,-1 0 0,0 0 0,-1 1 0,-1 0 0,0 0 0,0 0 0,-1 1 0,-14-18 0,15 22-17,0 0 1,-1 1 0,1-1-1,-1 1 1,0 1-1,0-1 1,-1 1-1,1 1 1,-1-1-1,0 1 1,0 0 0,0 1-1,0 0 1,0 0-1,-1 1 1,1 0-1,-9 0 1,-7 2 8,1 1 1,-1 0-1,1 2 1,0 1-1,0 0 1,-26 11-1,21-5-22,0 1-1,1 2 1,0 1-1,-32 23 1,46-29-22,1 1 0,0 0 0,1 1 0,0 0 0,-18 24 0,24-26-7,-1 0 0,1 1-1,0-1 1,1 1-1,0 0 1,1 0 0,0 0-1,1 0 1,-2 14-1,2 32-3122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82 410 9344,'0'0'10359,"-9"10"-10108,6-6-242,-8 10 172,-17 27 0,24-35-87,0 1-1,1 0 1,-1 1-1,2-1 0,-1 0 1,1 1-1,0 0 1,-1 14-1,1 2 129,1 103 593,2-111-706,1-1 0,1 1 0,0 0 0,1-1 0,0 0 0,8 17 0,-11-28-78,1-1 1,0 1-1,-1 0 0,1-1 0,0 1 1,1-1-1,-1 0 0,0 0 1,1 0-1,0 0 0,0 0 0,0 0 1,0-1-1,0 1 0,1-1 1,-1 0-1,0 0 0,1 0 1,0-1-1,0 1 0,-1-1 0,1 0 1,0 0-1,0 0 0,0 0 1,0-1-1,0 0 0,0 0 0,0 0 1,0 0-1,0 0 0,0-1 1,4-1-1,-5 1-11,0 0-1,0 0 1,0 0 0,0-1-1,0 1 1,0-1 0,0 0-1,-1 0 1,1 0 0,3-4-1,23-27 143,-22 25-121,30-42 230,-1-2 1,48-97-1,-79 136-214,1-1-1,-2 0 0,0-1 1,-1 1-1,0-1 1,1-21-1,-3 31-31,1-8 66,-2 13-84,0 0-1,0 0 0,0 0 1,0 0-1,0 0 0,0 0 1,0 0-1,0 1 0,0-1 1,0 0-1,0 0 0,-1 0 1,1 0-1,0 0 0,0 0 0,0 0 1,0 0-1,0 0 0,0 0 1,0 0-1,0 0 0,0 0 1,0 0-1,0 0 0,-1-1 1,1 1-1,0 0 0,0 0 1,0 0-1,0 0 0,0 0 1,-5 11-5,1 1 1,0-1 0,-4 24 0,-1-1 0,2-8 13,-7 50 0,13-65-11,0 0 0,1 0 0,0 0 1,1 0-1,0-1 0,1 1 0,5 16 1,-6-21-1,2 1 1,-1-1 0,1 0 0,0-1 0,0 1 0,0 0 0,1-1 0,0 0 0,7 9 0,-8-12-5,-1 0-1,1 0 1,-1-1 0,1 1-1,-1-1 1,1 1 0,0-1-1,0 0 1,0 0 0,0 0-1,0 0 1,0-1 0,0 1 0,0-1-1,0 0 1,0 0 0,0 0-1,0 0 1,0 0 0,0-1-1,0 1 1,0-1 0,4-2 0,4 0 11,-1-2 1,-1 1 0,1-1 0,-1-1-1,0 0 1,0 0 0,15-14 0,51-62 122,-43 46-42,5-8 52,-19 22-49,1 0 0,1 1 0,38-29 1,-57 49-94,0 0 0,0 0 0,0 1 1,0-1-1,0 0 0,0 1 0,0-1 1,0 1-1,0 0 0,0-1 1,0 1-1,0 0 0,1-1 0,-1 1 1,0 0-1,0 0 0,0 0 1,1 0-1,-1 0 0,0 0 0,0 1 1,0-1-1,0 0 0,1 1 0,0 0 1,0 0-5,0 0-1,-1 1 1,1-1 0,-1 1 0,1-1-1,-1 1 1,0 0 0,1 0 0,-1-1-1,0 1 1,0 0 0,1 4 0,1 3-3,0-1 0,-1 1 0,0 0 0,-1 0 0,1 15 0,-14 104 272,9-114-184,3-13-70,-1 1-1,1-1 1,-1 1 0,1-1 0,0 1-1,0-1 1,-1 1 0,1-1 0,0 1-1,0-1 1,0 1 0,1-1 0,-1 1-1,0-1 1,1 4 0,5-8 23,0 0 0,-1-1-1,1 1 1,4-6 0,-9 9-29,6-7 19,1 1 1,-2-1-1,12-14 0,-12 13-5,0 0 0,1 1-1,14-12 1,-5 5 27,-13 11-43,1 0 0,-1-1 0,1 1 0,0 1 1,0-1-1,0 0 0,0 1 0,0 0 0,1 0 0,-1 0 0,1 1 0,-1-1 0,6 0 0,5-2 17,-15 3-19,1 1 0,0-1-1,0 1 1,0 0 0,-1-1-1,1 1 1,0 0-1,0 0 1,0-1 0,0 1-1,0 0 1,0 0 0,-1 0-1,1 0 1,0 0 0,0 0-1,0 0 1,0 1 0,0-1-1,0 0 1,-1 0 0,1 1-1,0-1 1,0 0 0,0 1-1,1 0 1,0 1-2,-1-1 1,1 1 0,0 0-1,0 0 1,-1 0-1,1 1 1,-1-1 0,1 0-1,-1 0 1,0 1 0,0-1-1,1 3 1,9 37-41,-4-13 2,2 1 7,-6-19 30,0 1-1,0-1 1,2-1-1,-1 1 1,1-1 0,0 1-1,1-2 1,1 1 0,7 10-1,-12-19 3,-1 0 0,0 0 0,1 0 0,-1-1 0,0 1 0,1 0 0,-1-1 0,1 1 0,0-1 1,-1 1-1,1-1 0,-1 0 0,1 1 0,0-1 0,-1 0 0,1 0 0,-1 0 0,1 0 0,0-1 0,-1 1 0,1 0 0,-1-1 0,1 1 0,-1-1 0,1 1 0,-1-1 0,1 0 0,1-1 0,7-4 14,-1 0 0,0 0-1,10-10 1,-3 4 4,0 1 29,0-1 0,-1 0 1,0-1-1,-1 0 0,-1-1 0,0-1 0,20-30 0,16-31 92,-46 74-105,-2 7-18,1 5-26,-2-7 3,-1 15-11,1-1 0,1 1 0,1 0 0,1 0 1,6 23-1,-7-32 5,1 0-1,0-1 1,0 1 0,1-1 0,0 0-1,0 0 1,1 0 0,0-1 0,1 0 0,0 0-1,7 7 1,-11-13 10,-1 0 0,1 0 0,0 0-1,0-1 1,0 1 0,0 0 0,0-1 0,0 0 0,0 1-1,0-1 1,0 0 0,0 0 0,0 0 0,0 0 0,0 0-1,0-1 1,0 1 0,0-1 0,-1 1 0,4-2 0,1 0 7,0 0 1,0-1-1,-1 1 1,1-1-1,7-6 0,8-10 6,-1-2-1,-1 0 0,-1-1 0,-1-1 0,18-30 0,-31 45-10,22-33 20,-2-1-1,-2-1 1,-1-2 0,-3 0-1,-2-1 1,-1 0 0,9-61-1,19-86 34,-41 185-92,-1 1 0,0-1 0,0-13 0,-9 46-107,-20 118-13,-7 39 171,31-145-21,1 0 1,1 1-1,4 37 1,0-57 1,12 108-20,-11-109 37,1 1-1,0-1 1,2 0 0,0 0-1,9 16 1,-12-28-2,8 17 90,22 30-1,-33-51-93,0-1 0,0 1-1,1-1 1,-1 0 0,0 1-1,1-1 1,-1 1 0,1-1-1,-1 0 1,0 0 0,1 1-1,-1-1 1,1 0 0,-1 0 0,1 1-1,-1-1 1,1 0 0,-1 0-1,1 0 1,-1 0 0,1 0-1,-1 0 1,1 0 0,-1 0 0,1 0-1,-1 0 1,1 0 0,-1 0-1,1 0 1,-1 0 0,1-1-1,-1 1 1,1 0 0,-1 0 0,0 0-1,1-1 1,-1 1 0,1 0-1,-1-1 1,0 1 0,1 0-1,-1-1 1,0 1 0,1 0 0,0-2-1,14-22 175,-12 20-153,84-148 763,-58 109-531,-27 40-241,0 0 0,1 1 0,-1 0 0,0-1 0,1 1 0,-1 0 0,1 0 1,0 0-1,0 1 0,0-1 0,0 1 0,0-1 0,4 0 0,-6 2-15,0 0 0,0 0 1,-1 0-1,1 0 1,0 1-1,0-1 0,-1 0 1,1 1-1,0-1 0,0 1 1,-1-1-1,1 1 0,-1-1 1,1 1-1,0-1 0,-1 1 1,1-1-1,-1 1 0,1 0 1,-1 0-1,1-1 1,-1 1-1,0 0 0,1-1 1,-1 1-1,0 0 0,0 0 1,1 0-1,-1-1 0,0 1 1,0 0-1,0 0 0,0 0 1,0 1-1,1 35 51,-1-32-37,-1 10 43,0 0 1,-6 25-1,4-26 42,1 1 0,-2 23-1,2-28 11,1 0 111,1-10-218,0 0 0,1 0 0,-1 1 1,1-1-1,-1 0 0,1 0 0,-1 0 1,1 0-1,-1 0 0,1 0 0,-1 0 1,1 0-1,-1 0 0,1 0 0,-1 0 1,1 0-1,-1 0 0,1 0 0,-1 0 1,1 0-1,-1-1 0,1 1 0,-1 0 0,1-1 1,101-23 224,-49 10-105,-31 8 22,-1 0 0,24-10 0,-26 12-61,-18 4-91,0 0 0,1 0-1,-1 0 1,0 0 0,1 0-1,-1-1 1,1 1 0,-1 0-1,0-1 1,0 1 0,1-1-1,-1 0 1,0 1 0,2-2-1,-16-2-1558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0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12760,'0'0'1592,"11"-4"-1035,26-7-145,0 2 1,1 1-1,61-4 0,126 4 956,-192 7-915,1 1 0,-1 2 0,0 2 0,56 13 0,-85-16-270,0 1-1,0 0 1,1 0-1,-2 0 1,1 1-1,5 3 1,-9-5-247,1-1 0,0 0 1,-1 1-1,1-1 1,0 1-1,-1-1 1,1 1-1,-1-1 1,1 1-1,-1-1 1,1 1-1,-1 0 1,1-1-1,-1 1 1,0 0-1,1-1 1,-1 1-1,0 0 1,0 0-1,1-1 0,-1 1 1,0 0-1,0 0 1,0-1-1,0 1 1,0 0-1,0 0 1,0 0-1,0-1 1,0 1-1,0 0 1,-1 0-1,1-1 1,0 1-1,-1 0 1,1-1-1,0 1 1,-1 0-1,0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15584,'0'0'1025,"-11"2"-731,2-1-248,-44 9 755,-79 3 0,122-13-568,0 1-1,0 0 0,1 0 0,-1 1 0,0 1 1,-14 4-1,22-6-128,1 0 0,-1-1 0,0 1 0,1 0 0,-1 0 0,0-1 0,1 1 0,0 1 0,-1-1 0,1 0 0,-2 2 0,2-2-72,0 1-1,1-1 1,0 1 0,-1-1 0,1 1 0,0-1 0,0 1 0,0-1 0,0 1 0,0-1 0,0 1 0,0-1 0,0 1-1,1 1 1,21 144 655,16 87-62,53 282 638,-85-480-1128,-2-1 255,0 55 0,0-29 394,-4-60-758,0 0 0,0-1 0,0 1 1,0 0-1,0 0 0,0 0 0,0 0 1,0-1-1,0 1 0,0 0 0,1 0 1,-1 0-1,0 0 0,1-1 0,-1 1 1,1 0-1,-1-1 0,1 1 0,-1 0 1,1-1-1,-1 1 0,1 0 1,-1-1-1,1 1 0,0-1 0,0 1 1,-1-1-1,1 1 0,0-1 0,0 0 1,-1 1-1,1-1 0,0 0 0,0 0 1,0 1-1,-1-1 0,1 0 0,0 0 1,0 0-1,0 0 0,0 0 0,0 0 1,-1 0-1,1-1 0,2 1 0,51-7 282,96-23-1,-27 3-8,-110 25-267,5-2 58,0 0 0,1 2-1,-1 0 1,0 1-1,1 1 1,-1 1 0,26 4-1,-40-4-18,21 4 211,-25-5-275,1 0-1,-1 0 0,0 0 0,0 0 1,1 0-1,-1 0 0,0 0 1,1 0-1,-1 0 0,0 0 1,0 0-1,1 0 0,-1 1 0,0-1 1,0 0-1,1 0 0,-1 0 1,0 0-1,0 0 0,1 1 0,-1-1 1,0 0-1,0 0 0,0 0 1,1 1-1,-1-1 0,0 0 1,0 0-1,0 1 0,0-1 0,0 0 1,1 0-1,-1 1 0,0-1 1,0 0-1,0 0 0,0 1 0,0-1 1,0 0-1,0 1 0,0-1 1,0 0-1,0 0 0,0 1 1,0-1-1,0 0 0,0 0 0,0 1 1,-1-1-1,1 0 0,0 1 1,0-1-1,0 0 0,0 0 0,0 0 1,-1 1-1,1-1 0,0 0 1,0 0-1,0 1 0,-1-1 1,1 0-1,0 0 0,-2 1-87,1-1-1,0 0 0,0 0 1,0 1-1,-1-1 1,1 0-1,0 0 1,0 0-1,-1 0 1,1 0-1,0-1 0,0 1 1,0 0-1,-1-1 1,1 1-1,0 0 1,0-1-1,0 0 1,0 1-1,0-1 0,0 1 1,0-1-1,0 0 1,0 0-1,-1-1 1,-1 0-2352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118 182 10040,'0'0'9073,"-10"6"-8717,-34 20-7,40-23-222,-1 0 0,1 1 0,-1-1 0,1 1 0,0 0 0,0 0 0,1 1 0,0-1-1,-1 1 1,1 0 0,1 0 0,-1 0 0,1 0 0,0 0 0,0 1 0,-1 5 0,0 3 147,1 0 0,1 1 0,0-1 0,2 21 0,0-23-206,0 0 51,0-1-1,1 1 1,0-1-1,1 0 1,1 1 0,-1-1-1,2-1 1,0 1-1,10 17 1,-10-21-47,-1 0 0,1 0 0,1-1 0,-1 1 0,1-1 0,0-1 0,0 1 0,1-1 0,-1 0-1,1 0 1,1-1 0,-1 0 0,0 0 0,12 3 0,-12-5-22,0-1 0,0-1 0,0 1 0,-1-1 0,1 0 0,0 0 0,0-1 0,0 0 0,0 0 0,-1-1 0,1 0 0,-1 0 0,1-1 0,-1 1 0,0-1 0,0 0 0,0-1 0,7-5 0,1-2 87,1 0-1,-2-1 1,0 0-1,0-1 1,18-26-1,-2 4 136,-19 23-38,0-1-1,-1 1 0,12-21 1,-18 24-101,1 5 301,1 14-170,-5-9-266,4 7 21,1-1-1,-1 0 0,1-1 1,0 1-1,1-1 1,0 0-1,0 0 0,0-1 1,0 0-1,1 0 1,0 0-1,0-1 1,0 0-1,1 0 0,-1-1 1,1 0-1,0 0 1,0-1-1,0 0 1,0 0-1,9 0 0,-9-2-4,-1-1-1,0-1 0,0 1 0,1-1 0,-1 0 0,0-1 0,-1 0 0,1 0 0,0 0 0,-1-1 1,0 0-1,0 0 0,0-1 0,0 1 0,5-7 0,3-3 46,-1 0 0,-1-1 0,0 0 1,14-26-1,-22 33-23,0 0 1,-1 0-1,0-1 1,0 1 0,-1-1-1,0 1 1,0-1-1,-1 0 1,0 0-1,-1 1 1,0-1 0,0 0-1,-1 0 1,0 0-1,0 1 1,-1-1-1,0 0 1,-7-15-1,4 12 20,0 1-1,-1 0 0,-1 0 1,0 0-1,0 0 0,-1 1 0,0 1 1,-1-1-1,0 1 0,-1 1 0,1-1 1,-18-9-1,24 16-54,1 1 1,-1-1-1,1 1 1,-1 0-1,1 0 0,-1 1 1,0-1-1,0 0 0,1 1 1,-1 0-1,0-1 0,0 1 1,0 0-1,1 1 1,-1-1-1,0 0 0,0 1 1,0-1-1,1 1 0,-1 0 1,0 0-1,1 0 0,-1 1 1,1-1-1,-1 0 1,-2 3-1,3-2-286,0 0 0,0-1-1,0 1 1,1 0 0,-1 0 0,1 0 0,-1 0 0,1 0-1,0 1 1,0-1 0,0 0 0,0 1 0,0-1 0,1 0 0,-1 1-1,1-1 1,0 1 0,-1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16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1 535 8744,'0'0'5577,"14"5"-4712,48 15-50,-56-19-690,1 0 1,-1 0 0,1-1-1,-1 0 1,1 0 0,-1 0-1,1-1 1,-1 0 0,1-1-1,-1 1 1,1-1 0,-1 0-1,0-1 1,6-3 0,-7 5-27,7-5 111,0-1 1,-1 1 0,0-2-1,0 1 1,0-2 0,-1 1-1,0-1 1,-1-1-1,0 0 1,-1 0 0,0-1-1,0 0 1,8-17 0,5-13 361,-3-1 0,20-67 1,-32 93-441,9-37 310,-8 28 224,1 1 0,1-1 0,22-42 0,-31 67-645,0 0 1,0 0-1,0 0 1,0 0 0,0-1-1,0 1 1,1 0 0,-1 0-1,0 0 1,0 0-1,0 0 1,0 0 0,0 0-1,0 0 1,0 0 0,1 0-1,-1 0 1,0 0-1,0 0 1,0 0 0,0 0-1,0 0 1,0 0 0,1 0-1,-1 0 1,0 0-1,0 0 1,0 0 0,0 0-1,0 0 1,0 0 0,1 0-1,-1 0 1,0 0-1,0 0 1,0 0 0,0 0-1,0 0 1,0 0 0,0 0-1,1 1 1,-1-1-1,0 0 1,0 0 0,0 0-1,0 0 1,0 0 0,0 0-1,0 1 1,7 10 391,3 14-68,5 27 130,-2 0-1,-3 1 1,4 64-1,-9-35 483,-8 119-1,2-190-838,0 0 0,0 1 1,-1-1-1,-1 0 0,-6 18 0,9-26-103,-1-1-1,0 0 1,0 0-1,-1 0 1,1 0 0,0 0-1,-1 0 1,1-1-1,-1 1 1,1 0 0,-1-1-1,0 1 1,0-1-1,0 1 1,0-1 0,0 0-1,0 0 1,0 0-1,0 0 1,0 0 0,0-1-1,-1 1 1,1-1-1,0 1 1,0-1 0,-1 0-1,1 0 1,0 0-1,-1 0 1,1 0 0,0 0-1,-1-1 1,1 1-1,-3-2 1,-1 0-15,0 0 0,0-1 0,0 0 0,0 0 0,0-1 0,1 1 0,-1-1 0,1-1 0,0 1 0,0-1 0,-5-6 0,-4-6 0,1 0 0,-12-21 0,18 27 0,2 4 0,1-1 0,-1 1 0,1-1 0,1 0 0,-5-14 0,7 20 0,1 0 0,0 0 0,-1 1 0,1-1 0,0 0 0,0 0 0,0 0 0,1 1 0,-1-1 0,0 0 0,1 0 0,-1 1 0,1-1 0,-1 0 0,1 0 0,0 1 0,0-1 0,0 1 0,0-1 0,0 1 0,0-1 0,0 1 0,1 0 0,-1-1 0,0 1 0,1 0 0,-1 0 0,1 0 0,-1 0 0,1 0 0,-1 0 0,1 1 0,2-2 0,9-3 0,0 0 0,1 1 0,-1 1 0,1 0 0,0 1 0,-1 0 0,26 1 0,4 3 0,51 9 0,-64-6 0,1-1 0,0-2 0,0-1 0,40-4 0,-59 1 174,1-1-1,0 0 1,-1-1 0,12-5 0,16-12-5064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20543,'0'0'55,"11"-2"26,0 1-124,0-1 155,-1 0 1,1 1-1,0 0 1,16 1 0,-24 0-57,0 1 1,0-1 0,0 0-1,0 1 1,-1 0-1,1 0 1,0 0 0,-1 0-1,1 0 1,0 0-1,-1 1 1,1-1 0,-1 1-1,0 0 1,0 0 0,1 0-1,-1 0 1,0 0-1,-1 0 1,1 0 0,0 1-1,-1-1 1,1 1-1,1 4 1,12 35 308,-3 1 0,9 49 0,6 95 285,-4-27-242,-19-136-357,88 416 1072,-87-422-1066,82 253 1439,-82-257-1151,0 0 0,5 19 1,-10-33-330,-1 1 1,1 0-1,0 0 1,0 0-1,0 0 1,0 0-1,-1 0 1,1-1-1,0 1 1,-1 0-1,1 0 1,0 0-1,-1-1 1,1 1-1,-1 0 1,0-1-1,1 1 1,-1 0-1,1-1 1,-1 1-1,0-1 1,0 1-1,1-1 1,-1 1-1,0-1 1,0 1-1,1-1 1,-1 0-1,0 1 1,0-1-1,0 0 1,0 0-1,0 0 1,-1 0-1,-33 3 173,-183-27 372,157 15-356,-4 4 38,38 4-99,-26-5-1,50 5-138,2 1-19,0-1-1,0 1 1,0 0 0,-1-1-1,1 1 1,0 0-1,0 0 1,0 0-1,0 0 1,-1 0 0,1 0-1,0 0 1,0 0-1,0 1 1,0-1 0,0 0-1,-3 2 1,4-2-61,0 0 1,0 0-1,0 0 1,0 1 0,1-1-1,-1 0 1,0 0-1,0 0 1,0 0 0,0 1-1,0-1 1,0 0-1,0 0 1,0 0-1,0 0 1,1 0 0,-1 1-1,0-1 1,0 0-1,0 0 1,0 0 0,0 0-1,1 0 1,-1 0-1,0 0 1,0 0-1,0 1 1,0-1 0,1 0-1,-1 0 1,0 0-1,0 0 1,0 0-1,0 0 1,1 0 0,-1 0-1,0 0 1,0 0-1,0 0 1,0 0 0,1 0-1,-1 0 1,0-1-1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9744,'0'0'9471,"15"-5"-9040,9-3-302,181-47 1263,-123 43-435,127-3 0,-196 15-720,0 0 1,0 1 0,-1 0 0,1 1 0,0 0 0,0 1-1,14 6 1,-14 2 793,-13-11-1013,0 1 1,0-1 0,1 0 0,-1 0 0,0 0-1,0 1 1,0-1 0,0 0 0,0 0 0,0 0-1,0 1 1,0-1 0,0 0 0,0 0 0,0 1-1,0-1 1,0 0 0,0 0 0,0 1 0,0-1-1,0 0 1,0 0 0,0 1 0,0-1 0,0 0-1,0 0 1,0 0 0,0 1 0,0-1 0,0 0-1,-1 0 1,1 0 0,0 1 0,0-1 0,0 0-1,0 0 1,0 0 0,-1 0 0,1 1 0,0-1-1,0 0 1,0 0 0,-1 0 0,1 0 0,0 0-1,0 0 1,-1 0 0,1 0 0,0 0 0,0 1 0,0-1-1,-1 0 1,1 0 0,0 0 0,0 0 0,-1-1-1,1 1 1,0 0 0,0 0 0,-1 0 0,1 0 6,-27 5-712,7 2-46,13-4-2488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12360,'0'0'2762,"15"-6"-2192,50-18 529,106-24 1,-138 42-670,0 2 0,1 1 0,-1 1 0,1 2 0,0 2 0,-1 1 0,0 1 0,60 17 0,-73-14 178,28 15 1,-15-6-148,-17-12-645,-11-4-2549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9848,'0'0'8146,"-7"13"-7610,-22 42 747,-35 91 1,51-105-600,1 1 0,-8 59 0,19-85-490,-1 0 0,2 0 0,0 0-1,1 0 1,1 0 0,0 0 0,1-1 0,0 1-1,11 27 1,-10-33-115,0-1 1,1 0-1,0 0 0,0 0 0,1 0 1,0-1-1,0 0 0,1 0 0,0-1 1,0 0-1,1 0 0,0 0 0,0-1 1,1 0-1,-1-1 0,1 0 0,1-1 1,-1 1-1,0-2 0,1 1 0,0-1 1,12 2-1,-19-5-49,0 1 1,-1-1 0,1 1-1,0-1 1,-1 0 0,1 0-1,0 0 1,-1-1 0,1 1-1,0-1 1,-1 1 0,1-1-1,-1 0 1,1 0 0,-1 0-1,1 0 1,-1 0-1,0-1 1,0 1 0,1-1-1,1-1 1,-2 0-21,0 0 0,0 0 1,-1 0-1,1 0 0,-1-1 0,1 1 0,-1 0 0,0-1 1,0 1-1,-1 0 0,1-1 0,-1 1 0,1-1 0,-2-6 0,1-7-3576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12360,'0'0'1166,"5"10"-618,23 57 964,40 69 0,-64-193 329,-7-65-857,0-62 964,3 179-1877,1-4 253,-1-1-1,5-18 1,-5 26-282,0 1 0,1 0 0,-1-1 0,0 1 0,1 0-1,-1 0 1,1-1 0,-1 1 0,1 0 0,0 0 0,-1 0 0,1 0 0,0 0 0,0 0 0,0 0-1,0 0 1,0 0 0,0 0 0,0 0 0,0 1 0,0-1 0,0 0 0,0 1 0,1-1-1,-1 1 1,0-1 0,0 1 0,1-1 0,1 1 0,24-3 344,-22 2-323,0 1-1,0-1 0,0 1 0,1 0 0,-1 0 0,6 1 0,-1 1 63,0 0 0,-1 0 0,0 1 0,1 0 0,-1 0 0,0 1 0,0 1 0,-1-1 0,0 1-1,1 1 1,-2 0 0,9 7 0,-13-11-33,-2 0 17,0 0 1,1-1-1,-1 1 0,1-1 0,0 0 0,-1 1 0,1-1 0,0 0 0,0 0 0,0 0 0,1 0 0,-2 1 1000,-8-10-928,3-1-898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14568,'0'0'3846,"-11"0"-3525,2 0-225,0 1 0,0 0 0,0 0 0,0 0 0,1 1 0,-1 1 0,1-1 0,-1 1 0,-10 6 0,5-1 119,0 1 0,1 0-1,0 1 1,1 0 0,0 1 0,1 1-1,-20 24 1,27-30-98,1 0 1,-1 0-1,1 0 1,0 0-1,1 0 1,-1 1-1,1 0 1,1-1-1,-2 10 1,2-11-17,1-1 1,0 1-1,1 0 1,-1 0-1,1 0 1,0 0 0,0 0-1,0-1 1,0 1-1,1 0 1,0-1 0,0 1-1,0-1 1,5 6-1,-5-7-43,0 0 0,0 0 0,1 0 0,-1 0-1,1 0 1,0 0 0,0-1 0,0 1 0,0-1 0,1 0-1,-1 0 1,1 0 0,-1 0 0,1-1 0,-1 0-1,1 1 1,0-1 0,0 0 0,0-1 0,0 1 0,-1-1-1,1 0 1,0 0 0,0 0 0,0 0 0,7-2-1,-4 0-1,0 0-1,-1 0 1,1-1-1,-1 0 1,0 0-1,0 0 1,0-1-1,0 0 1,0 0-1,-1-1 1,0 0-1,0 1 1,0-2-1,5-6 1,12-21 523,35-72 0,-51 96-151,-6 15-4,0 16-268,5 5 83,1 1-1,14 39 1,-19-65-227,0 0 0,-1 1 0,2-1 0,-1 0 0,0 0 0,0 0 0,1 0 0,-1 0 0,1 0 0,-1-1 0,1 1 0,0 0 0,0-1 0,0 1 0,0-1 0,0 0 0,0 0 0,0 0 0,3 1 0,2 0-134,-1 0 0,1-1 1,0 0-1,0 0 0,10-1 0,10 1-3865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138 368 15376,'0'0'4325,"-13"1"-4008,8 0-287,0-2 27,0 2 1,-1-1-1,1 1 0,0 0 1,0 0-1,0 0 0,-1 1 0,1-1 1,1 1-1,-1 1 0,0-1 1,0 1-1,1 0 0,-1 0 1,1 0-1,0 0 0,0 1 0,-6 6 1,7-5 21,0-1 0,1 1 0,-1 0 0,1 0 1,0 0-1,0 0 0,1 0 0,-1 1 0,1-1 0,0 1 1,1-1-1,-1 0 0,1 1 0,0-1 0,1 1 0,-1-1 1,1 1-1,0-1 0,0 0 0,1 1 0,-1-1 0,1 0 1,1 0-1,-1 0 0,1 0 0,-1-1 0,1 1 0,1-1 1,-1 1-1,1-1 0,-1 0 0,1-1 0,0 1 1,1 0-1,-1-1 0,0 0 0,1 0 0,0-1 0,0 1 1,0-1-1,7 3 0,-9-5-53,0 1 1,0-1-1,-1 0 0,1 0 0,0 0 1,0 0-1,0 0 0,0-1 1,-1 1-1,1-1 0,0 0 1,0 0-1,-1 0 0,1 0 0,0 0 1,-1 0-1,0-1 0,1 1 1,-1-1-1,0 0 0,1 0 1,-1 0-1,0 0 0,0 0 0,2-4 1,5-6 27,-1 0 1,0-1-1,9-22 0,-11 24-20,1-5-3,0-1 1,-1 1-1,0-1 1,-2 0 0,0 0-1,-1-1 1,2-25-1,-5 17-5,-1-1 0,-1 1-1,-1 0 1,-9-34 0,5 25 7,5 19-6,-1 1 0,-1 0 0,0-1 0,-1 1 0,-1 1 0,-11-23 1,17 37-26,0 0 1,0-1 0,-1 1 0,1 0 0,0-1-1,0 1 1,0 0 0,-1-1 0,1 1 0,0 0 0,0 0-1,-1-1 1,1 1 0,0 0 0,0 0 0,-1-1 0,1 1-1,0 0 1,-1 0 0,1 0 0,0 0 0,-1 0-1,1-1 1,-1 1 0,1 0 0,0 0 0,-1 0 0,1 0-1,0 0 1,-1 0 0,1 0 0,0 0 0,-1 0-1,1 0 1,-1 0 0,1 1 0,0-1 0,-1 0 0,1 0-1,0 0 1,-1 0 0,1 1 0,-1-1 0,-10 20 26,-1 29-9,10-30-4,1 0 0,1 0 0,1 0 0,0 0 0,2 0-1,0-1 1,10 33 0,-4-25 30,0-1-1,2 1 0,1-2 0,27 43 0,-34-59-33,0 0-1,1 0 1,0 0-1,1-1 1,0 0-1,0 0 0,0 0 1,1-1-1,10 6 1,-16-11-62,-1 0 0,1-1 0,0 1 0,-1-1 0,1 0 0,-1 0 0,1 0 0,0 1 0,-1-2 0,4 1 0,1-1-3009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12160,'0'0'1582,"13"6"-1183,21 8-200,-1 2 0,0 1 0,48 35 0,-53-29-74,-2 0 0,-1 1 0,0 2 0,-2 0 0,-1 2 0,-1 0 0,-2 1 0,32 64 0,-40-67 53,-1 1 1,0 0-1,-2 0 0,-2 1 0,0 0 0,-2 0 1,-1 1-1,-1-1 0,-1 1 0,-2-1 1,-6 47-1,3-51 95,-1-1 0,-1 1-1,-1-1 1,-2 0 0,-19 42 0,14-40 96,4-6 136,-21 32 0,28-47-384,0 0 1,0 0-1,-1 0 0,1 0 1,-1-1-1,0 1 0,0-1 1,0 0-1,-1-1 0,1 1 0,-1-1 1,-8 4-1,10-5-70,0-1 1,1 0-1,-1 0 0,0 0 1,1 0-1,-1 0 0,1 0 1,-1-1-1,0 1 1,1-1-1,-1 1 0,1-1 1,-1 0-1,1 0 0,-1-1 1,1 1-1,0 0 0,-3-3 1,-4-3-245,0 0 0,-14-16 0,12 11-1928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9536,'0'0'7734,"13"-3"-7103,101-20 613,148-10 1,134 10-62,-328 20-1005,986-58 2372,-929 55-2156,-68 5 155,1-3 1,101-18-1,-142 16-207,9 0 699,-26 6-1027,0 0 0,-1 0 1,1 0-1,0 0 0,0 0 1,-1 0-1,1 0 0,0 0 0,-1-1 1,1 1-1,0 0 0,-1 0 1,1 0-1,0 0 0,0 0 1,-1 0-1,1 0 0,0-1 0,0 1 1,-1 0-1,1 0 0,0 0 1,0-1-1,0 1 0,-1 0 0,1 0 1,0-1-1,0 1 0,0 0 1,0 0-1,-1-1 0,1 1 1,0 0-1,0-1 0,0 1 0,0 0 1,0 0-1,0-1 0,0 1 1,0 0-1,0-1 0,0 1 0,0 0 1,0-1-1,0 1 0,0 0 1,0-1-1,0 1 0,1 0 1,-1 0-1,0-1 0,0 1 0,0 0 1,0 0-1,0-1 0,1 1 1,-1 0-1,0 0 0,0-1 0,1 1 1,-1 0-1,0 0 0,0 0 1,1 0-1,-1-1 0,0 1 1,1 0-1,-12 4-456,6-3-3059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1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41 10248,'0'0'9794,"-11"-7"-9371,-31-20-1,40 26-374,0 0 1,-1 0-1,1 0 0,0 1 0,0-1 0,-1 1 0,1-1 0,0 1 1,-1 0-1,1-1 0,0 1 0,-1 1 0,1-1 0,0 0 0,-1 0 0,1 1 1,0-1-1,-1 1 0,1 0 0,0 0 0,-4 2 0,-2 0 132,-7 3 283,-1 1 0,-21 13 1,3-1 317,29-16-627,0 0 1,1 0 0,-1 0-1,1 1 1,0-1 0,0 1-1,1 0 1,-1 0 0,1 1-1,0-1 1,0 0 0,-5 11-1,8-14-112,0 1 1,-1 0-1,1-1 0,0 1 0,0 0 0,1 0 0,-1-1 0,0 1 1,1 0-1,-1 0 0,1-1 0,-1 1 0,1-1 0,0 1 1,-1 0-1,1-1 0,0 1 0,0-1 0,0 0 0,0 1 1,2 0-1,28 26 322,-19-20-302,1-2 0,-1 0 0,2 0 0,-1-1 0,0-1 0,28 5 0,9 4 27,176 44 463,-216-53-515,0 1 0,0 0-1,-1 0 1,0 1 0,0 1 0,15 13 0,-7-6 79,-16-13-104,-1-1-1,1 1 0,0 0 1,-1-1-1,1 1 0,-1 0 0,1-1 1,-1 1-1,1 0 0,-1 0 1,0 0-1,1-1 0,-1 1 0,0 0 1,0 0-1,0 0 0,0 0 0,0 0 1,0 0-1,0-1 0,0 1 1,0 0-1,0 0 0,0 0 0,0 0 1,0 0-1,-1 0 0,1-1 1,0 1-1,-1 0 0,1 0 0,-1 0 1,1-1-1,-1 1 0,1 0 0,-1-1 1,1 1-1,-2 1 0,-2 2 85,0 0 0,-1 0 0,1 0 0,-8 4 0,-18 11 146,0-2-1,-1-2 0,-1-1 1,-1-1-1,-38 10 0,22-7-41,33-10-199,0 0-1,-1-1 1,0-1-1,0-1 1,-27 3-1,37-7-417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16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0 13768,'0'0'5878,"-4"13"-4677,-33 99 3411,36-111-4316,0 0 0,1 0 0,0 0 0,-1 1 0,1-1 0,0 0 0,0 0 0,-1 0 0,1 0-1,0 1 1,0-1 0,0 0 0,1 0 0,-1 0 0,0 1 0,0-1 0,1 0 0,-1 0 0,0 0 0,2 2 0,9 8 23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2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33 7736,'0'0'6856,"-13"0"-6632,-311-21 2650,294 16-2175,-14-2 483,41 7-1064,1 0-1,-1 0 0,0 0 1,0 0-1,1 1 0,-1-1 1,0 1-1,1 0 0,-1-1 1,0 1-1,1 0 0,-4 2 1,5-2-56,0 0-1,-1 0 1,1 0 0,0 1 0,0-1 0,0 0 0,0 0 0,1 0 0,-1 1-1,0-1 1,0 1 0,1-1 0,-1 0 0,1 1 0,-1-1 0,1 1 0,0-1-1,-1 1 1,1 0 0,0-1 0,0 1 0,0 1 0,8 37 230,-5-30-231,9 37 106,52 184 379,-37-139-375,36 107 254,-31-114-123,-4 1 0,23 118 1,-32-119-66,-10-50-108,-2 1-1,-1-1 1,2 53 0,-7-23 51,1-24 22,-6 50 0,-41 298 1216,44-380-1332,1 0-1,0 0 1,1 0-1,1 9 1,1 20 426,-2-37-498,0 0 1,-1 0-1,1-1 1,-1 1-1,1 0 0,0 0 1,0 0-1,-1 0 0,1-1 1,0 1-1,0 0 0,0-1 1,0 1-1,0-1 1,0 1-1,0-1 0,0 0 1,0 1-1,0-1 0,0 0 1,0 0-1,0 1 0,0-1 1,0 0-1,1 0 1,0 0-1,34 1 79,35-5 16,-27 2 15,0-2 0,61-13 1,-92 14 30,0 0 0,1 2-1,-1-1 1,1 2 0,22 1 0,-21 2 611,-15-3-774,0 0-1,0 0 0,0 0 1,0 0-1,0 0 0,0 0 1,-1 0-1,1 0 0,0 0 0,0 0 1,0 0-1,0 0 0,0 0 1,0 0-1,0 1 0,0-1 1,0 0-1,0 0 0,0 0 1,0 0-1,0 0 0,0 0 1,0 0-1,0 0 0,0 1 1,0-1-1,0 0 0,0 0 1,0 0-1,0 0 0,0 0 0,0 0 1,0 0-1,0 0 0,0 1 1,0-1-1,0 0 0,0 0 1,0 0-1,0 0 0,0 0 1,0 0-1,0 0 0,0 0 1,0 0-1,0 1 0,1-1 1,-1 0-1,0 0 0,0 0 0,0 0 1,0 0-1,0 0 0,-5-1-2741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3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17471,'0'0'658,"-15"10"-389,-6 4-169,-99 73 715,109-78-671,1 1 0,0 0 1,0 1-1,2 0 1,-1 0-1,-11 22 0,18-29-88,-1 1-1,1-1 0,0 1 0,0 0 0,1 0 1,0 0-1,-1 0 0,2 0 0,-1 0 0,0 0 1,1 0-1,0 0 0,0 0 0,1 0 1,0 0-1,-1 0 0,2 0 0,-1 0 0,0 0 1,1 0-1,4 8 0,-4-10-23,1 1 0,-1-1 0,1 0 0,-1 0 0,1-1 0,0 1 1,0-1-1,0 1 0,1-1 0,-1 0 0,0 0 0,1 0 0,-1-1 0,1 1 0,0-1 0,0 0 0,-1 0 0,1 0 0,0 0 0,0-1 0,0 1 1,0-1-1,0 0 0,7-1 0,-3 0 36,1-1 0,-1 1 0,0-1 0,1-1 0,-1 0 0,0 0 0,0 0 0,-1-1 0,1-1 1,9-6-1,-10 5 17,0 1 0,-1-1 1,0 0-1,0 0 1,-1-1-1,0 0 1,0 0-1,0 0 0,-1 0 1,0-1-1,0 0 1,-1 1-1,0-1 0,3-17 1,-6 24-75,1-2 84,-1 1 0,1-1 0,-1 0 1,1 0-1,0 1 0,0-1 0,0 0 0,0 1 0,1-1 0,-1 1 1,1 0-1,1-3 0,18-29 1133,-19 42-1093,0-1 0,0 1 0,-1-1-1,0 1 1,0 9 0,34 265 293,-26-236 23,28 83-1,-35-122-468,2 6 992,-13-21-826,0-1-1708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11048,'0'0'4326,"1"15"-3652,0-1-560,35 262 2627,-5-86-693,-31-189-2033,3 29 823,1 1 0,13 45 1,-17-92 1950,-9-94-2132,-31-108 229,26 155-607,4-21 167,4 33-69,6 46-348,-1 0-1,1 1 1,0-1-1,1 1 1,-1-1 0,1 0-1,-1 1 1,1-1-1,1 1 1,-1 0 0,1-1-1,0 1 1,0 0-1,3-6 1,-1 4 4,1 0-1,0 1 1,0-1 0,0 1 0,1 0-1,-1 0 1,1 1 0,9-6 0,-1 3 2,0 0 0,0 1 0,0 0 0,1 1 0,0 0 0,0 2 0,30-4 0,-40 6-28,23-1 53,37 1-1,-58 1-42,1 1 0,-1 0 1,1 0-1,-1 1 0,0 0 1,0 0-1,1 0 0,-1 1 0,-1 0 1,9 6-1,-12-7-8,0 0 0,0 0 0,-1 1 1,1 0-1,-1-1 0,0 1 0,0 0 0,0 0 0,0 0 0,0 1 0,0-1 1,-1 0-1,0 1 0,1-1 0,-1 1 0,-1-1 0,1 1 0,0-1 0,-1 1 1,0 0-1,0-1 0,0 1 0,0 0 0,-1-1 0,1 1 0,-1-1 1,-2 7-1,-1 4 17,-1 0 0,-1-1 1,0 0-1,-1 0 0,-12 19 0,4-13 26,-1 0-1,-1-1 0,0 0 1,-1-2-1,-1 0 1,-32 21-1,12-9 181,38-27-227,1-1 0,0 0 0,0 0-1,-1 1 1,1-1 0,0 0 0,0 1-1,-1-1 1,1 1 0,0-1 0,0 0-1,0 1 1,0-1 0,0 1 0,-1-1-1,1 0 1,0 1 0,0-1-1,0 1 1,0-1 0,0 0 0,0 1-1,0-1 1,0 1 0,1-1 0,-1 0-1,0 1 1,0-1 0,0 1 0,0-1-1,1 0 1,-1 1 0,0-1 0,0 0-1,0 1 1,1-1 0,-1 0 0,0 1-1,1-1 1,-1 0 0,0 0 0,1 1-1,-1-1 1,0 0 0,1 1 0,19 11 30,58 25 13,44 26-35,-105-54-27,-2 2 0,1 0-1,-2 1 1,0 0 0,17 19 0,-29-29 14,0 1 0,-1-1 0,1 0 1,-1 1-1,0-1 0,0 1 0,0-1 0,0 1 1,0 0-1,0-1 0,-1 1 0,1 0 1,-1 0-1,0-1 0,0 1 0,0 0 0,0 0 1,0 0-1,-1-1 0,1 1 0,-1 0 1,0-1-1,0 1 0,0 0 0,0-1 0,0 1 1,0-1-1,-1 1 0,1-1 0,-4 4 1,-2 2 14,0 1 0,0-1 0,-1-1 0,0 1 0,0-1 0,-14 8 0,9-7 31,0-1 0,0-1 1,-1 0-1,0 0 0,0-2 0,0 0 1,-1 0-1,1-1 0,-28 1 0,15-3 82,-1-2-1,1 0 0,-1-2 0,-35-9 0,58 11-446,-21-3 952,25 4-844,0 0 1,0 1 0,0-1-1,0 0 1,1 0 0,-1 0-1,0 1 1,0-1 0,0 0-1,1 1 1,-1-1 0,0 0-1,0 1 1,1-1 0,-1 1-1,0-1 1,1 1 0,-1 0-1,1-1 1,-1 1 0,1 0-1,-1-1 1,1 1 0,-1 1-1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10152,'0'0'6281,"10"-1"-5588,236-39 1341,-31 3-1003,-85 19-595,536-55 2114,-614 72-2246,-26 1-33,0 0 0,1-2 0,-1-1 0,-1-1 0,46-13 0,-53 6 206,-17 10-359,1-1 1,0 1-1,-1 0 0,1 0 1,0 0-1,0 0 0,0 0 1,-1 0-1,3 0 0,-7 9 62,-29 39-652,20-31-3032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11656,'0'0'7346,"-1"12"-6711,3 104 1110,5-18 1528,-6-95-2574,3-10-354,2-8-58,2-4-101,2 0 1,0 0-1,1 1 0,1 1 1,17-19-1,-23 28-137,4-5 45,0 1 0,1 0 0,14-11 1,-21 19-71,0 1 0,1 0-1,-1 0 1,1 0 0,-1 1 0,1-1 0,0 1 0,0 0 0,0 1 0,0-1 0,0 1 0,0 0 0,8-1-1,-10 3-5,0-1-1,1 1 0,-1 0 0,0-1 0,0 2 0,0-1 0,0 0 0,0 1 0,0-1 1,-1 1-1,1 0 0,0 0 0,-1 0 0,1 0 0,-1 0 0,0 0 0,0 1 0,3 3 0,1 2 92,-1 0 0,0 0 0,0 1 0,6 16 0,-11-25-96,0 1 1,0-1 0,0 1-1,1-1 1,-1 0-1,0 1 1,0-1-1,0 1 1,1-1 0,-1 0-1,0 1 1,0-1-1,1 0 1,-1 1-1,0-1 1,1 0 0,-1 0-1,0 1 1,1-1-1,-1 0 1,0 0 0,1 0-1,-1 1 1,1-1-1,-1 0 1,0 0-1,1 0 1,-1 0 0,1 0-1,-1 0 1,1 0-1,-1 0 1,0 0 0,1 0-1,-1 0 1,1 0-1,-1 0 1,1 0-1,-1 0 1,0 0 0,1-1-1,-1 1 1,1 0-1,-1 0 1,0 0-1,1-1 1,18-16 186,-14 12-149,7-6 23,0 0 1,1 0-1,0 2 1,0-1-1,1 2 0,1 0 1,-1 1-1,1 0 1,17-5-1,-26 11-40,-1 1 1,1 0-1,-1 0 1,1 0-1,-1 1 0,1 0 1,-1 0-1,1 0 0,-1 1 1,0-1-1,0 1 0,1 0 1,-1 1-1,-1 0 1,1-1-1,7 7 0,-1-1 57,0 1 0,-1-1 0,-1 2 0,1 0 0,12 18-1,-17-22 0,-2 1 0,1 0 0,-1 0 0,0 0 1,3 10-1,8 19 627,-17-33-417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3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10848,'0'0'7158,"14"1"-6605,41 1-100,-3-1 461,77 12 1,-91-7-524,-30-6-273,-1 1 0,0 0 0,1 1-1,-1-1 1,1 1 0,-1 1 0,0-1-1,0 1 1,8 5 0,-12-6-65,0 1 0,0 0-1,0 0 1,0 0 0,0 0 0,-1 0 0,1 1 0,-1-1-1,0 1 1,0-1 0,0 1 0,-1 0 0,1 0 0,1 7-1,0 4 42,0 1-1,0 24 1,-1-22-15,4 67 154,51 429 685,73 33-90,-56-334-454,-39-120 215,33 137 0,-56-177-292,10 61 332,-19-96-506,-2 0 0,0 1-1,-1-1 1,-3 23-1,1-24 9,2-7-19,-2-1-1,1 1 0,-1 0 0,-5 16 1,6-25-92,0 1 1,0 0 0,1-1 0,-1 1-1,0 0 1,0-1 0,0 1-1,-1-1 1,1 1 0,0-1 0,-1 0-1,1 1 1,-1-1 0,1 0-1,-1 0 1,1 0 0,-1 0-1,0 0 1,1-1 0,-1 1 0,0 0-1,0-1 1,0 1 0,1-1-1,-1 0 1,0 0 0,0 1 0,0-1-1,0 0 1,-3-1 0,-38-7 60,0-3 0,0-1-1,1-2 1,-49-23 0,-5-2 17,72 31-91,-20-9-50,-54-12 1,81 23-388,17 3-709,8 1-2373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8744,'0'0'12359,"10"-1"-12027,137-12 707,-82 9-456,0-3-1,86-20 1,-133 23-265,-1 1 0,1 0 0,29 1 0,-44 2-317,2 0 484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23831,'0'0'-110,"14"-3"-113,57-11 242,132-8 1,-177 21 82,5 0 300,-1 1 0,52 7 0,-71-7-151,-11 0-236,1 0 0,-1 0 0,1 0 0,-1 0 1,0 0-1,1 0 0,-1 0 0,1 0 0,-1 0 1,1 0-1,-1 0 0,1 0 0,-1 0 0,0 0 0,1 0 1,-1 0-1,1 0 0,-1 1 0,0-1 0,1 0 1,-1 0-1,1 0 0,-1 1 0,0-1 0,1 0 0,-1 1 1,0-1-1,1 0 0,-1 1 0,0-1 0,0 0 1,1 1-1,-1-1 0,0 1 0,0-1 0,0 0 1,0 1-1,0-1 0,1 1 0,-1-1 0,0 1 0,0-1 1,0 0-1,0 1 0,0-1 0,0 1 0,0 0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7936,'0'0'5033,"-12"3"-4820,4 0-183,-16 5 176,-1-1 1,-45 6 0,-69-14 616,108-1-391,-1 1 1,1 1 0,0 2-1,-53 10 1,71-10-24,12-2-287,-1 1 1,1-1-1,-1 0 0,1 1 0,-1-1 1,1 1-1,-1-1 0,1 1 0,0 0 1,-1-1-1,-1 2 0,3 0-39,-1-1 0,0 0 0,0 0-1,1 1 1,-1-1 0,1 1 0,-1-1 0,1 0 0,0 1-1,0-1 1,-1 1 0,1-1 0,0 1 0,0-1 0,1 3-1,0 10 115,1 0-1,0 1 0,1-1 0,1 0 0,9 23 0,0 3 41,44 134 472,6 23-13,-15 27 129,-46-200-607,0 39-1,2 13 668,1-41 262,-2-34-1096,0-1 1,-1 1-1,1-1 1,0 1 0,0-1-1,-1 0 1,1 0-1,5-1 1,-6 1-33,46-3 99,61-1 76,-92 5-147,0 0 0,-1 1 0,1 1 0,24 7 0,-8-2 102,-25-6-86,-1-1 0,0 1 1,0 0-1,-1 1 0,14 6 0,-19-9-52,-1 1 0,1-1 0,-1 1-1,1 0 1,0-1 0,-1 1 0,1-1-1,-1 1 1,1 0 0,-1-1-1,0 1 1,1 0 0,-1 0 0,0-1-1,1 1 1,-1 0 0,0 0-1,0-1 1,0 1 0,1 0 0,-1 0-1,0 0 1,0-1 0,0 1-1,-1 0 1,1 0 0,0 0 0,0 0-1,0-1 1,0 1 0,-1 0-1,1 0 1,0-1 0,-1 1 0,1 0-1,-2 1 1,-2 13-4107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8336,'0'0'5353,"-10"1"-5073,-8 0-20,1 1-1,0 1 1,-32 9 0,16-3 164,-17 7 218,47-15-580,-1 1 0,1-1 0,0 1 0,0 0 0,1 0 0,-1 0 1,0 0-1,1 1 0,-1-1 0,1 0 0,0 1 0,-3 3 0,-11 18 472,12-19-368,0 0-1,1 0 1,-1 1 0,1-1-1,1 1 1,-3 6-1,4-10-120,1 0 0,-1 1 0,1-1 0,0 1 0,0-1 0,0 0 0,0 1 0,0-1 0,1 0 0,-1 1 0,1-1 0,-1 0 0,1 0 0,0 1 0,0-1 0,0 0 0,0 0 0,0 0 0,1 0 0,2 3 0,1 3 7,1-1-1,0 1 0,1-1 0,0-1 1,0 1-1,0-1 0,1 0 1,0-1-1,0 0 0,0 0 0,0-1 1,1 0-1,0 0 0,0-1 0,0 0 1,0-1-1,1 0 0,-1 0 0,18 0 1,-20-1-25,-1-1 0,1 0 1,0-1-1,-1 0 0,1 0 1,0 0-1,-1-1 0,0 0 0,1 0 1,-1 0-1,0-1 0,0 0 1,0 0-1,-1-1 0,1 0 1,-1 0-1,1 0 0,-2 0 1,1-1-1,0 0 0,-1 0 0,0 0 1,0-1-1,0 1 0,-1-1 1,4-7-1,-5 8 20,1 0 0,-1 0 0,-1 0 0,1 0 0,-1 0 0,0 0 0,0-1 0,0 1 0,0-10 0,-3 2 175,1 1 0,-8-25 0,8 32-181,1 3-17,0 1 1,-1-1-1,1 0 0,-1 0 1,1 1-1,-1-1 0,1 1 1,-1-1-1,0 0 0,0 1 0,0-1 1,0 1-1,0 0 0,0-1 1,0 1-1,-1 0 0,-1-2 1,1 1 212,1 1 0,-1-1 0,1 1 1,-1-1-1,1 0 0,0 0 0,0 1 0,0-1 1,0 0-1,0 0 0,0 0 0,1 0 1,-2-3-1,2 4-33,0 1-201,0 0 0,0 0 0,-1 0 0,1 0 1,0 0-1,0 0 0,-1 1 0,1-1 0,0 0 0,0 0 0,-1 0 1,1 0-1,0 0 0,0 0 0,0 0 0,-1 1 0,1-1 0,0 0 0,0 0 1,0 0-1,0 1 0,-1-1 0,1 0 0,0 0 0,0 0 0,0 1 1,0-1-1,0 0 0,0 0 0,0 1 0,-1-1 0,1 0 0,0 1 1,-5 103 109,5-103-113,21 269 301,-14-224-217,13 67 304,-17-85 67,-2-15-3551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17.0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 16983,'0'0'3336,"-38"60"-2400,27-48-88,3 2 8,2-6-56,2-1 0,2-1-48,-2 0 8,2 0-88,2-2-8,0-2-352,2-2 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94 8536,'0'0'15890,"-2"17"-15702,1-1-137,-2 9 60,2 0 0,2 37 0,35 191 1057,-15-163-268,-20-84-345,-2-8-201,-7-19-72,-11-34-164,-34-147 295,38 137-251,2-34 118,12 95-278,0-1 0,1 1-1,-1-1 1,1 1 0,0-1 0,1 1 0,-1 0 0,1-1 0,0 1-1,0-1 1,0 1 0,0 0 0,1 0 0,0 0 0,0 0 0,0 0 0,0 0-1,0 0 1,1 0 0,0 1 0,0 0 0,0-1 0,0 1 0,0 0-1,1 0 1,-1 1 0,1-1 0,0 1 0,0 0 0,0 0 0,0 0 0,0 0-1,0 1 1,6-2 0,16-3-10,-14 2-6,0 1 1,0 1 0,0 0-1,0 0 1,1 1 0,-1 1 0,0 0-1,0 0 1,24 5 0,-33-3 15,1-1 0,-1 1 0,0-1 0,0 1 0,0 0 0,0 0 0,0 0 0,-1 1 0,1-1 0,-1 1 0,1-1 0,-1 1 1,0 0-1,0 0 0,0 0 0,-1 0 0,1 0 0,-1 1 0,1-1 0,-1 0 0,0 1 0,0-1 0,-1 1 0,1-1 0,0 6 0,0 3 14,0 0 0,-1 0 0,0 0 0,-1 0 0,-1 0 0,-2 14 0,-2-10 25,-1 1 0,0-1 0,-1 0 0,-1-1 0,0 0-1,-1 0 1,-14 16 0,4-5 80,10-8-12,10-18-99,0 0 0,-1 1 0,1 0 0,0-1 0,-1 1 0,1-1 0,0 1 0,0-1 0,-1 1 0,1 0 0,0-1 0,0 1 0,0-1 0,0 1 0,0 0 0,0-1 0,0 1 0,0-1 0,0 1 0,0 0 0,0-1 0,1 1 0,-1-1 0,0 1 0,0 0 0,1 0 0,21 13 34,0 0 0,28 25 0,-26-20-38,-4-4 6,-8-7-16,-1 1 1,1 0 0,-1 1-1,-1 0 1,0 1 0,16 21-1,-25-31 11,-1 1 0,1 0-1,0 0 1,-1 0 0,1 0-1,-1 0 1,1-1 0,-1 1 0,0 0-1,0 0 1,0 0 0,0 0-1,0 0 1,0 0 0,-1 0-1,1 0 1,-1 0 0,1 0-1,-1 0 1,0 0 0,0-1-1,1 1 1,-1 0 0,0 0-1,-1-1 1,-1 3 0,-3 3 9,-1 0 1,1-1-1,-1 0 1,-11 7-1,16-12-13,-12 8 51,0-1-1,0-1 1,-1-1 0,0 0 0,0-1-1,0 0 1,-1-1 0,1-1 0,-1 0-1,0-1 1,-24-1 0,-4 1 152,-98 8-707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9848,'0'0'7495,"10"-6"-6895,16-8 12,38-16 0,-54 26-393,1 0 1,0 1-1,0 0 0,0 1 1,0 0-1,0 1 0,0 0 0,15 0 1,-24 2-172,0 0 0,0-1-1,0 1 1,0 0 0,0 0 0,0 0 0,0 0 0,0 0 0,0 0 0,0 1 0,-1-1 0,1 1 0,0-1 0,-1 1-1,0 0 1,1-1 0,-1 1 0,0 0 0,0 0 0,2 3 0,1 4 76,0 0-1,-1 0 1,3 11 0,41 211 1023,-6-19-455,1-13-184,0-1 53,-37-179-511,-1-3 41,0 0 1,0 0-1,-2 0 1,0 1-1,0 17 1,-2-30-57,0-1-1,-1 1 1,1 0 0,-1 0-1,0 0 1,0-1 0,0 1-1,0-1 1,-1 1 0,0-1 0,0 1-1,1-1 1,-2 0 0,1 0-1,0 0 1,-1 0 0,1 0 0,-1-1-1,0 1 1,0-1 0,0 1-1,0-1 1,-1 0 0,1 0-1,0-1 1,-1 1 0,-5 1-1,-4 0 121,-1 0 0,0-1 0,1 0 0,-1-1 0,0-1 0,0 0 0,0-1 0,-25-5-1,-42-1 763,80 7-948,-1 0 0,0 0-1,1 0 1,-1 1 0,1-1 0,-1 1 0,0-1-1,1 1 1,-1-1 0,1 1 0,-1 0 0,-1 1-1,-3 3-3552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9440,'0'0'6849,"12"-10"-6408,38-30-18,-46 37-331,1-1 0,0 1 0,0 1 0,0-1-1,1 1 1,-1-1 0,0 2 0,1-1 0,-1 0 0,1 1 0,6 0 0,6-2 109,29-5 201,1 3 0,1 2 0,59 4 1,12-2 44,235-22 444,-159 7-386,197 10 0,-175 19-89,81 4 100,100-1 427,-354-12-758,-28-2 0,0-1 0,21 0 0,-35-1-155,0-1 1,0 1 0,0-1 0,-1 0 0,1 1 0,0-1 0,0 0 0,-1-1-1,1 1 1,-1 0 0,1-1 0,-1 0 0,0 1 0,1-1 0,-1 0 0,0 0-1,0 0 1,0 0 0,-1-1 0,1 1 0,0 0 0,-1-1 0,1 1 0,1-5 0,-3 4-325,1 1 0,-1 0 1,1 0-1,-1-1 0,0 1 1,1 0-1,-1-1 0,-1 1 1,1 0-1,0-1 0,-1-2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10344,'0'0'2686,"-18"4"-1859,-256 33 2629,246-35-2735,1 2 0,-1 1 0,-34 11 0,60-16-578,0 1 0,0 0 0,0 0 0,0 0 0,0 0 1,1 1-1,-1-1 0,0 0 0,1 1 0,-1-1 0,1 1 0,-1-1 0,1 1 1,0 0-1,-1 0 0,1 0 0,0-1 0,0 1 0,1 0 0,-1 0 1,0 0-1,1 1 0,-1-1 0,0 4 0,0 4 4,0 1 1,1-1-1,2 20 0,-1-19 12,23 361 2167,-25-342-2126,0 0 1,-2 0-1,-11 49 1,-2 17 462,15-31 399,1-64-1043,0-1-1,0 1 1,0 0 0,1-1-1,-1 1 1,0 0-1,0-1 1,1 1-1,-1-1 1,0 1-1,1 0 1,-1-1-1,1 1 1,-1-1-1,1 1 1,-1-1-1,1 1 1,-1-1-1,1 0 1,-1 1-1,1-1 1,-1 1-1,1-1 1,0 0-1,-1 0 1,1 1 0,0-1-1,-1 0 1,1 0-1,0 0 1,-1 0-1,1 0 1,0 0-1,0 0 1,34-1 90,-18 0-36,51 0 61,-23-1 6,-1 3 0,73 9-1,-74 0-31,20 3 174,-39-6-200,-9-22-2080,-10 3-2113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10544,'0'0'6241,"2"15"-5683,-1-4-473,5 35 770,-3 1 0,-2 55 0,-3-58 343,3-27-132,-1-17-1031,0-1 1,0 1-1,0 0 1,0 0-1,0 0 1,0 0-1,0 0 1,0 0-1,0 0 1,0 0-1,1 0 1,-1-1-1,0 1 1,0 0-1,0 0 1,0 0-1,0 0 1,0 0-1,0 0 1,0 0-1,0 0 1,0 0-1,0 0 1,1 0-1,-1 0 1,0 0-1,0 0 1,0 0-1,0 0 1,0 0-1,0 0 1,0 0-1,0 0 1,1 0-1,-1 0 1,0 0-1,0 0 1,0 0-1,0 0 1,0 0-1,0 0 1,0 0-1,0 0 1,1 0-1,-1 0 1,0 0-1,0 0 1,0 0-1,0 0 1,0 0-1,0 0 1,0 0-1,0 0 1,0 0-1,0 1 1,0-1-1,1 0 1,-1 0-1,7-16 189,5-9-7,1 1-1,0 1 1,2 0-1,23-29 1,-3 22 1,-32 27-197,0 1 1,0 0-1,0 0 1,0 1-1,0-1 0,0 1 1,1-1-1,-1 1 0,0 0 1,5-1-1,-6 3-4,0-1 0,0 0 0,0 1 0,0-1 0,0 1 0,-1 0-1,1 0 1,0 0 0,-1 0 0,1 0 0,0 0 0,-1 0 0,1 0 0,-1 1 0,1-1-1,-1 0 1,0 1 0,2 2 0,21 36 304,-16-25-153,16 33 550,-24-47-700,1-1 1,-1 0-1,0 0 0,1 1 0,-1-1 0,1 0 0,-1 0 1,1 0-1,-1 1 0,0-1 0,1 0 0,-1 0 1,1 0-1,-1 0 0,1 0 0,-1 0 0,1 0 1,-1 0-1,1 0 0,-1 0 0,0 0 0,1 0 1,-1 0-1,1-1 0,-1 1 0,1 0 0,-1 0 0,0 0 1,1-1-1,-1 1 0,1 0 0,-1 0 0,0-1 1,1 1-1,-1 0 0,0-1 0,1 0 0,17-16 158,-15 14-132,7-7 18,-1 1-10,-1 0 0,1 1 0,19-13-1,-25 19-50,0 1-1,0-1 0,0 1 1,1-1-1,-1 1 0,0 0 1,1 0-1,-1 1 0,1-1 1,-1 1-1,1-1 0,-1 1 1,1 0-1,-1 0 0,1 1 1,-1-1-1,1 1 0,3 1 1,0 0 3,0 1 0,-1 0 0,1 1 0,-1-1 0,0 1 0,0 0 0,0 1 0,0-1 0,-1 1 1,0 0-1,0 1 0,0-1 0,6 11 0,-5-6 79,0 0 1,-1 0-1,0 1 1,0 0-1,-2 0 1,1 0 0,3 23-1,-10-10 300,3-23-359,0 0 0,0 0-1,0 1 1,0-1 0,0 0-1,-1 0 1,1-1 0,0 1-1,-1 0 1,1 0 0,-1 0-1,1 0 1,-1 0 0,1 0 0,-1 0-1,0-1 1,1 1 0,-2 1-1,1-2-173,-2-5-1105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0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9240,'0'0'4913,"12"1"-4276,239 18 2522,-243-17-2917,0 0 0,-1 1 1,1 0-1,-1 0 0,1 1 1,-1-1-1,0 2 0,0-1 1,-1 1-1,1 0 0,-1 0 0,0 1 1,-1-1-1,1 2 0,-1-1 1,0 0-1,-1 1 0,5 8 1,-3 0 99,0 0 0,-1 1 1,-1 0-1,0 0 1,2 26-1,5 21 338,-5-31-292,2 32 1,-5-39-179,0 0 1,2-1-1,7 25 1,65 203 602,-68-223-690,16 33 1,2 5 8,9 17 313,-36-84-424,1 1 1,-1 0-1,0-1 0,1 1 1,-1 0-1,0 0 0,0-1 1,0 1-1,0 0 0,0 0 1,0-1-1,0 1 0,0 0 0,0 0 1,0 0-1,0-1 0,0 1 1,-1 1-1,1-2 3,-1 1-1,0-1 1,0 1 0,0-1-1,-1 1 1,1-1 0,0 1 0,0-1-1,0 0 1,0 0 0,0 0-1,0 0 1,0 1 0,-1-1-1,0-1 1,-37 2 210,-49-6-1,39 1-99,-145-25 431,39 3-328,144 25-604,-14-2 947,26 3-655,-1 0 1,0 0-1,0 0 1,0 0-1,0 0 1,1 0-1,-1 0 1,0 0-1,0 0 1,0-1-1,0 1 1,1 0-1,-1 0 0,0 0 1,0 0-1,0 0 1,0-1-1,0 1 1,0 0-1,0 0 1,0 0-1,1 0 1,-1-1-1,0 1 1,0 0-1,0 0 1,0 0-1,0-1 1,0 1-1,0 0 1,0 0-1,0 0 1,0-1-1,0 1 1,0 0-1,0 0 1,0 0-1,-1 0 0,1-1 1,0 1-1,0 0 1,0 0-1,0 0 1,0 0-1,0-1 1,0 1-1,0 0 1,-1 0-1,1 0 1,0 0-1,0 0 1,0 0-1,0-1 1,-1 1-1,1 0 1,0 0-1,0 0 1,0 0-1,0 0 1,-1 0-1,1 0 1,0 0-1,0 0 1,0 0-1,-1 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9344,'0'0'7605,"-12"1"-7089,-9 2-111,-34 9 0,45-10-232,0 2 0,1-1 0,-1 1 1,1 1-1,0 0 0,-17 11 0,14-5 34,0-1-1,1 2 0,0 0 1,1 0-1,0 1 0,1 0 0,1 0 1,-10 20-1,15-26-117,0 0 0,0 0 1,1 0-1,0 0 0,0 0 0,0 0 1,1 1-1,0-1 0,1 0 0,0 1 1,0-1-1,0 1 0,1-1 0,0 0 0,0 1 1,1-1-1,0 0 0,0 0 0,7 13 1,-6-16-46,0 0 0,0 0 0,0-1 1,0 0-1,1 1 0,-1-1 0,1-1 1,0 1-1,0 0 0,0-1 0,0 0 1,0 0-1,1 0 0,-1 0 0,1-1 1,-1 0-1,1 0 0,-1 0 0,7 0 1,-5 0-1,1-1 1,0 1-1,0-2 1,0 1-1,0-1 1,0 0-1,-1 0 1,1-1-1,0 1 1,-1-2 0,1 1-1,8-5 1,-11 4-18,1 0 1,-1-1 0,0 0 0,0 0 0,0 0-1,0 0 1,0 0 0,-1-1 0,0 0-1,0 1 1,0-1 0,-1 0 0,0-1 0,3-6-1,0-7 48,0 0 0,3-33 0,-4 26-2,-4 19-54,3-12 41,0 15-34,0 10-11,5 22 66,-1 0 0,-2 1-1,3 45 1,9 42 370,-17-113-440,11 39 477,-3 1 1,-1 0-1,2 85 1,-9-126-433,0 0 0,0 0 1,-1 0-1,1 0 0,-1 0 0,1 0 1,-1 0-1,0 0 0,0 0 0,0 0 1,0 0-1,0-1 0,-3 4 0,-1 3 125,5-5-594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10248,'0'0'12470,"13"-1"-12181,3 0-184,-4 0 3,0 0 1,0 0-1,21-6 1,-12 3 185,0 1 1,42 0-1,-8 0 63,-13 0 209,1 1 0,75 7 1,-109-4-383,0-1 0,0 0 0,14-2 0,10-1 1274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0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11552,'0'0'11974,"15"-6"-11570,-7 3-350,27-12 328,1 2 0,72-15 0,99 11 963,-63 7 131,-118 13-571,-5-1-4323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8536,'0'0'8850,"-12"9"-8373,0 1-312,7-5-91,0-1 0,-1 0-1,1 0 1,-1-1 0,0 0 0,0 0-1,0 0 1,0 0 0,0-1 0,-9 2-1,-10 4 942,-48 20-1,31-10 141,39-17-1056,0 1-1,0-1 0,0 1 0,0 0 1,0-1-1,1 1 0,-1 1 1,0-1-1,1 0 0,0 0 0,-1 1 1,1 0-1,-2 3 0,1 0 23,0 0 1,1 0-1,-1 0 0,2 0 0,-1 0 0,-1 10 0,1 11 66,1 0-1,2 0 1,0-1 0,2 1-1,10 41 1,-3-9 31,43 202 605,-6-30-158,-32-95-144,-11-94-272,-4-24-105,0-1 0,-1 1 0,-3 20 0,-3 31 403,7-64-453,0-1 0,0 1 0,-1 0 0,0 0 0,0-1 0,0 1 0,-4 8 0,5-13-86,0 0 1,-1 1-1,1-1 0,0 0 1,0 0-1,-1 0 1,1 0-1,0 1 1,0-1-1,0 0 0,0 0 1,-1 0-1,1 1 1,0-1-1,0 0 1,0 0-1,0 1 0,0-1 1,0 0-1,0 0 1,0 1-1,0-1 1,0 0-1,0 1 0,0-1 1,0 0-1,0 0 1,0 1-1,0-1 1,0 0-1,0 0 0,0 1 1,0-1-1,0 0 1,0 0-1,0 1 1,0-1-1,1 0 0,-1 0 1,0 1-1,0-1 1,0 0-1,0 0 0,1 0 1,-1 0-1,0 1 1,0-1-1,1 0 1,-1 0-1,0 0 0,0 0 1,1 0-1,-1 1 1,0-1-1,0 0 1,1 0-1,-1 0 0,0 0 1,1 0-1,19-2 268,-13 1-305,218-13 447,-209 15-341,0 1 0,1 0 0,18 6-1,-5-1 71,-8 2 0,-20-8-136,0 0 0,0 0 1,0 0-1,0 0 0,0 0 0,0 0 1,0-1-1,0 1 0,0-1 0,3 1 0,-4-1-53,-1 2 250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2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75 301 8640,'0'0'6976,"0"10"-6311,-21 273 1813,6-90-1212,10-120-765,-22 217 2294,21-231 653,24-190-2493,-11-13-456,22-279 848,-24 389-1115,0 1 0,21-65-1,-22 85-160,1 0-1,0 0 1,1 1-1,1 0 1,0 0-1,1 0 0,0 1 1,0 0-1,20-19 1,-26 29-44,0-1 0,0 0 1,0 1-1,0-1 1,0 1-1,0-1 0,1 1 1,-1 0-1,0 0 0,1 0 1,-1 0-1,1 1 0,-1-1 1,1 1-1,-1-1 1,1 1-1,0 0 0,4 0 1,-4 1-3,0 0 0,-1 0 1,1 1-1,0-1 0,0 0 1,-1 1-1,1 0 0,-1-1 1,1 1-1,-1 0 0,0 0 1,1 1-1,-1-1 0,0 0 1,2 5-1,2 2 29,-1 1 0,0 0 0,0 0 1,-1 0-1,-1 1 0,0-1 0,0 1 0,-1 0 0,2 16 0,-2 1 49,-1 1 1,-3 42-1,-2-44-102,-1 0 1,-1 0-1,-1 0 1,-2 0-1,-1-2 1,-1 1-1,-1-1 1,-16 26-1,27-50-1,1 0 0,0 0 0,-1 0 0,1 0 0,0 0 0,-1 0 0,1 0 0,0 0 0,0 0 0,0 0 0,0 0 0,0 0 0,0 0 0,0 0 0,1 0 0,-1 0 0,0 0 0,1 0 0,-1 0 0,0 0 0,1 0 0,0 1 0,18 21 0,-10-13 0,7 11 0,0-1 0,-1 2 0,-1 0 0,-1 0 0,-1 2 0,14 38 0,-24-55 0,0 1 0,-1 0 0,0 0 0,0 1 0,-1-1 0,0 0 0,-1 0 0,1 0 0,-2 0 0,1 0 0,-1 0 0,0 0 0,-1-1 0,0 1 0,0-1 0,0 1 0,-1-1 0,0 0 0,-1-1 0,0 1 0,-6 7 0,4-7 0,1-1 0,-1 1 0,0-1 0,0-1 0,0 0 0,-1 0 0,0 0 0,0-1 0,0 0 0,0 0 0,-1-1 0,1 0 0,-1-1 0,0 0 0,0 0 0,0-1 0,0 0 0,-16-1 0,21 0 0,-10-1 0,0 1 0,1-2 0,-1 0 0,1-1 0,0 0 0,-17-7 0,24 8 0,53 7 0,0-3 0,0-1 0,0-3 0,0-1 0,61-13 0,-73 8 0,-1-1 0,64-26 0,58-40 0,-145 70 0,7-5 0,0 0 0,0-1 0,24-21 0,-35 26 0,-1 0 0,0 0 0,0-1 0,0 1 0,-1-1 0,0 0 0,-1-1 0,1 1 0,-1-1 0,-1 0 0,4-9 0,-6 13 0,-1 1 0,1-1 0,-1 0 0,0 0 0,0 1 0,0-1 0,0 0 0,0 1 0,-1-1 0,0 0 0,0 0 0,0 1 0,0-1 0,0 1 0,-1-1 0,0 1 0,0 0 0,-2-4 0,3 5 0,-1 0 0,1 1 0,-1-1 0,1 1 0,-1-1 0,1 1 0,-1-1 0,0 1 0,0 0 0,0 0 0,1 0 0,-1 0 0,0 0 0,0 1 0,-1-1 0,1 0 0,0 1 0,0 0 0,0-1 0,0 1 0,0 0 0,-1 0 0,1 0 0,0 0 0,0 1 0,0-1 0,0 0 0,0 1 0,0 0 0,0-1 0,0 1 0,-3 2 0,-4 2 0,1 0 0,0 1 0,0 0 0,1 1 0,0-1 0,0 2 0,1-1 0,-1 1 0,2-1 0,-1 2 0,1-1 0,0 1 0,1 0 0,0 0 0,0 0 0,-2 10 0,3-10 0,1 0 0,0 0 0,0 0 0,1 1 0,0-1 0,0 1 0,1-1 0,0 0 0,1 1 0,0-1 0,1 1 0,0-1 0,0 0 0,1 0 0,0 0 0,8 16 0,-7-20 0,0 0 0,1 0 0,-1 0 0,1 0 0,0-1 0,0 1 0,0-1 0,0-1 0,1 1 0,0-1 0,-1 0 0,14 5 0,-6-4 0,1 0 0,0 0 0,0-1 0,27 2 0,-27-5 0,0-1 0,0 0 0,0-1 0,-1 0 0,1-1 0,-1-1 0,0 0 0,0-1 0,0 0 0,0-1 0,-1 0 0,16-11 0,6-7 0,-2-1 0,56-55 0,-35 24 0,-2-2 0,-3-2 0,-2-3 0,-4-1 0,37-74 0,-24 26 0,-5-3 0,48-163 0,-74 203 0,-110 445 0,-53 172 0,111-464 0,-23 75 0,47-142 0,2-15 0,4-23 0,7-7 0,2-1 0,1 1 0,1 1 0,2 0 0,34-55 0,-44 79 0,1 0 0,0 0 0,0 1 0,1 0 0,10-9 0,-17 16 0,1 1 0,-1-1 0,1 1 0,-1-1 0,1 1 0,-1 0 0,1-1 0,0 1 0,-1 0 0,1 0 0,0-1 0,-1 1 0,1 0 0,0 0 0,-1 0 0,1 0 0,0 0 0,0 0 0,-1 0 0,1 0 0,0 0 0,-1 0 0,1 0 0,0 0 0,-1 1 0,1-1 0,0 0 0,0 1 0,1 0 0,0 1 0,-1-1 0,1 0 0,-1 1 0,1 0 0,-1-1 0,0 1 0,0 0 0,2 3 0,2 5 0,-1 0 0,5 19 0,-9-29 0,16 72 0,-13-52 0,2 1 0,0-1 0,1 0 0,0 0 0,18 33 0,-22-49 0,1-1 0,0 1 0,0-1 0,0 1 0,1-1 0,-1 0 0,1-1 0,0 1 0,-1-1 0,1 1 0,0-1 0,0 0 0,1-1 0,-1 1 0,0-1 0,1 1 0,-1-1 0,1-1 0,-1 1 0,1-1 0,7 0 0,3 0 0,1-1 0,-1-1 0,0 0 0,0-1 0,18-7 0,0-1 0,-1-2 0,0-2 0,50-30 0,83-69 0,-142 97 0,-4 3 0,0-1 0,-1-2 0,25-27 0,-43 44 0,1-1 0,-1 1 0,1-1 0,-1 1 0,1-1 0,-1 0 0,0 1 0,1-1 0,-1 1 0,1-1 0,-1 0 0,0 1 0,0-1 0,1 0 0,-1 1 0,0-1 0,0 0 0,0 1 0,0-1 0,0 0 0,0-1 0,0 2 0,-1 0 0,1-1 0,-1 1 0,1 0 0,0-1 0,-1 1 0,1 0 0,-1 0 0,1 0 0,-1 0 0,1 0 0,-1-1 0,1 1 0,-1 0 0,1 0 0,-1 0 0,1 0 0,-1 0 0,1 1 0,-1-1 0,1 0 0,-1 0 0,-32 11 0,13-1 0,0 1 0,1 0 0,1 2 0,0 0 0,1 1 0,0 1 0,-19 23 0,29-30 0,0 1 0,1 0 0,0 0 0,0 1 0,1-1 0,0 1 0,1 0 0,0 1 0,1-1 0,0 1 0,1-1 0,0 1 0,0 0 0,1 0 0,1 0 0,1 21 0,-1-31 0,0 1 0,0 0 0,1-1 0,-1 1 0,0-1 0,1 1 0,-1 0 0,1-1 0,0 1 0,-1-1 0,1 1 0,0-1 0,0 0 0,0 1 0,0-1 0,0 0 0,0 0 0,0 1 0,0-1 0,1 0 0,-1 0 0,3 1 0,-2-1 0,0 0 0,1-1 0,-1 1 0,0-1 0,1 0 0,-1 0 0,0 0 0,1 0 0,-1 0 0,0 0 0,1-1 0,-1 1 0,0-1 0,3 0 0,3-2 0,0-1 0,0 1 0,-1-2 0,1 1 0,-1-1 0,0 0 0,9-8 0,2-5 0,-2-1 0,0 0 0,-1-2 0,22-39 0,-35 57 0,0-1 0,0 0 0,0 1 0,1 0 0,0-1 0,0 1 0,5-5 0,-7 9 0,0-1 0,0 0 0,-1 0 0,1 1 0,0-1 0,0 1 0,-1-1 0,1 0 0,0 1 0,-1-1 0,1 1 0,0 0 0,-1-1 0,1 1 0,-1-1 0,1 1 0,-1 0 0,1 0 0,-1-1 0,0 1 0,1 0 0,-1 0 0,1 1 0,22 51 0,-17-37 0,1-1 0,0 1 0,1-1 0,17 24 0,-24-37 0,1 0 0,0 0 0,-1 0 0,1-1 0,0 1 0,0 0 0,0-1 0,0 1 0,0-1 0,0 0 0,1 0 0,-1 1 0,0-2 0,1 1 0,-1 0 0,1 0 0,-1-1 0,1 1 0,-1-1 0,1 0 0,-1 0 0,1 0 0,-1 0 0,5-1 0,0-1 0,1 0 0,-2-1 0,1 0 0,0-1 0,0 1 0,-1-1 0,8-6 0,4-4 0,0-1 0,-1 0 0,-1-2 0,0 0 0,24-34 0,53-103 0,-92 151 0,15-17 0,-14 18 0,0 0 0,0 0 0,0-1 0,0 1 0,0-1 0,0 1 0,-1-1 0,1 0 0,-1 0 0,0 1 0,0-1 0,0 0 0,1-6 0,-1 7 0,0 0 0,0 0 0,0 0 0,0 1 0,0-1 0,0 0 0,1 1 0,-1-1 0,0 1 0,1-1 0,2-1 0,9-11 0,22-40 0,-2-1 0,-3-2 0,-2-1 0,-3-1 0,23-82 0,4-45 0,-120 429 0,-38 89 0,33-110 0,61-188 0,9-26 0,0 1 0,0-1 0,0 1 0,1 0 0,1 0 0,-2 13 0,6-24 0,0 1 0,0-2 0,-1 1 0,1 0 0,-1 0 0,1-1 0,3-4 0,29-37 0,-22 27 0,0 0 0,1 1 0,1 1 0,1 0 0,24-18 0,-39 32 0,0 0 0,0 0 0,0 1 0,0-1 0,0 0 0,0 1 0,0-1 0,1 1 0,-1-1 0,0 1 0,0 0 0,1-1 0,-1 1 0,0 0 0,0 0 0,1 0 0,-1 0 0,0 0 0,1 0 0,-1 0 0,0 1 0,0-1 0,1 0 0,-1 1 0,0-1 0,0 1 0,0-1 0,1 1 0,-1 0 0,0-1 0,0 1 0,0 0 0,0 0 0,0 0 0,0 0 0,1 1 0,2 4 0,-1 0 0,1 1 0,-2-1 0,1 0 0,3 13 0,1 0 0,1 4 0,-5-14 0,1 0 0,0 0 0,0 0 0,1 0 0,0 0 0,7 8 0,-10-15 0,-1 0 0,1 0 0,1 0 0,-1 0 0,0-1 0,0 1 0,1-1 0,-1 0 0,1 0 0,-1 0 0,1 0 0,-1 0 0,1 0 0,0-1 0,-1 1 0,1-1 0,0 1 0,0-1 0,-1 0 0,1 0 0,0-1 0,0 1 0,-1-1 0,1 1 0,0-1 0,-1 0 0,4-1 0,27-12 0,-1-2 0,-1-1 0,-1-1 0,44-34 0,177-158 0,-248 207 0,27-29 0,-16 15 0,-28 29 0,1-1 0,1 2 0,0-1 0,0 2 0,-16 25 0,-40 80 0,43-71 0,24-48 0,-29 61 0,28-56 0,0 0 0,0 0 0,1 1 0,-1-1 0,1 0 0,0 1 0,1 0 0,-1-1 0,1 9 0,0-14 0,0 0 0,1 1 0,-1-1 0,0 0 0,0 0 0,0 0 0,0 1 0,0-1 0,1 0 0,-1 0 0,0 0 0,0 1 0,0-1 0,1 0 0,-1 0 0,0 0 0,0 0 0,1 1 0,-1-1 0,0 0 0,0 0 0,1 0 0,-1 0 0,0 0 0,0 0 0,1 0 0,-1 0 0,0 0 0,1 0 0,-1 0 0,0 0 0,0 0 0,1 0 0,-1 0 0,0 0 0,0 0 0,1 0 0,-1-1 0,12-4 0,-6 0 0,0 0 0,-1-1 0,1 0 0,-1 0 0,5-8 0,28-51 0,104-211 0,-138 273 0,-4 11 0,-4 24 0,1-12 0,-6 74 0,2 117 0,7-204 0,0-1 0,0 1 0,0 0 0,1-1 0,0 1 0,1-1 0,-1 1 0,1-1 0,1 0 0,-1 1 0,4 5 0,-5-11 0,-1-1 0,1 1 0,0 0 0,0-1 0,-1 1 0,1-1 0,0 1 0,0-1 0,0 1 0,0-1 0,-1 0 0,1 1 0,0-1 0,0 0 0,0 0 0,0 0 0,0 1 0,0-1 0,0 0 0,0 0 0,0 0 0,0-1 0,0 1 0,0 0 0,0 0 0,0 0 0,0-1 0,0 1 0,1-1 0,24-15 0,0-5 0,-1-1 0,-1-1 0,0-1 0,-3-1 0,0-2 0,-1 0 0,23-43 0,-27 45 0,1 1 0,20-22 0,-8 10 0,-29 36 0,0-1 0,0 1 0,0 0 0,0 0 0,1-1 0,-1 1 0,0 0 0,0 0 0,0 0 0,0-1 0,1 1 0,-1 0 0,0 0 0,0 0 0,1 0 0,-1-1 0,0 1 0,0 0 0,1 0 0,-1 0 0,0 0 0,0 0 0,1 0 0,-1 0 0,0 0 0,1 0 0,-1 0 0,0 0 0,0 0 0,1 0 0,-1 0 0,0 0 0,0 0 0,1 0 0,-1 0 0,1 0 0,4 11 0,0 20 0,-7 69 0,1 5 0,2-7 0,-1-95 0,0 0 0,0 0 0,0-1 0,0 1 0,1 0 0,-1 0 0,1 0 0,0 0 0,0-1 0,0 1 0,0 0 0,2 2 0,-2-4 0,-1 0 0,1-1 0,-1 1 0,1-1 0,-1 1 0,1-1 0,0 1 0,-1-1 0,1 0 0,0 1 0,-1-1 0,1 0 0,0 0 0,-1 1 0,1-1 0,0 0 0,0 0 0,-1 0 0,2 0 0,0 0 0,0 0 0,0-1 0,0 1 0,-1-1 0,1 1 0,0-1 0,0 0 0,0 1 0,-1-1 0,3-2 0,7-5 0,0 0 0,-1 0 0,-1-1 0,1-1 0,-1 0 0,-1 0 0,0 0 0,12-21 0,1-9 0,20-48 0,34-68 0,-70 149 0,-1 0 0,1 0 0,1 1 0,-1 0 0,1 0 0,0 0 0,0 1 0,1 0 0,0 0 0,0 1 0,13-7 0,0 2 0,0 2 0,1 0 0,24-6 0,-36 12 0,0 0 0,0 0 0,0 1 0,10 1 0,26-2 0,2 0 0,-27 1 0,-20 0 0,1 0 0,-1 0 0,1 0 0,-1 0 0,1 0 0,-1 0 0,0 1 0,1-1 0,-1 0 0,1 0 0,-1 0 0,0 0 0,1 1 0,-1-1 0,0 0 0,1 0 0,-1 1 0,0-1 0,1 0 0,-1 1 0,0-1 0,0 0 0,1 1 0,-1-1 0,0 0 0,0 1 0,0-1 0,1 1 0,0 17 0,-8 24 0,5-34 0,-1 3 0,-24 138 0,26-138 0,0-1 0,0 0 0,0 1 0,1-1 0,1 18 0,0-25 0,0 0 0,-1 0 0,1 0 0,0 0 0,1 0 0,-1-1 0,0 1 0,1 0 0,0-1 0,-1 1 0,1-1 0,0 1 0,1-1 0,-1 0 0,0 0 0,0 0 0,1 0 0,0 0 0,4 2 0,-5-3 0,0 0 0,0-1 0,1 0 0,-1 1 0,0-1 0,0 0 0,0 0 0,0 0 0,1-1 0,-1 1 0,0 0 0,0-1 0,0 1 0,0-1 0,0 0 0,0 0 0,0 0 0,0 0 0,2-1 0,2-1 0,31-14 0,-1-1 0,0-2 0,-2-1 0,-1-2 0,45-39 0,-56 43 0,-14 13 0,-1 0 0,0-1 0,0 0 0,-1 0 0,11-15 0,-45 66 0,10-18 0,2 1 0,-15 33 0,27-51 0,1-1 0,0 0 0,0 1 0,1-1 0,0 1 0,1 0 0,0 0 0,0 0 0,1 0 0,0 0 0,1-1 0,2 15 0,-3-22 0,0 1 0,1-1 0,-1 1 0,1-1 0,-1 1 0,1-1 0,-1 1 0,1-1 0,0 0 0,0 1 0,0-1 0,0 0 0,0 0 0,0 0 0,0 1 0,0-1 0,0 0 0,0 0 0,1-1 0,-1 1 0,0 0 0,1 0 0,1 0 0,0 0 0,-1-1 0,1 0 0,0 1 0,-1-1 0,1 0 0,0-1 0,-1 1 0,1 0 0,0-1 0,-1 0 0,1 1 0,3-3 0,3-1 0,0 0 0,-1-1 0,1 0 0,-1 0 0,-1-1 0,14-12 0,-11 7 0,-1 0 0,-1 0 0,0-1 0,-1 1 0,0-2 0,0 1 0,-2-1 0,8-22 0,-11 27 0,0 1 0,-1 0 0,0-1 0,0 0 0,-1 1 0,0-1 0,-1-14 0,0 18 0,0-1 0,0 1 0,-1-1 0,1 1 0,-1 0 0,0-1 0,0 1 0,0 0 0,-1 0 0,0 0 0,1 1 0,-1-1 0,-7-5 0,7 6 0,-1 0 0,-1 1 0,1-1 0,0 1 0,0 0 0,-1 1 0,-7-3 0,4 1 0,19-1 0,9 1 0,18 2 0,0 2 0,-1 1 0,1 2 0,53 12 0,-76-13 0,0 2 0,-1-1 0,1 2 0,-1 0 0,0 1 0,-1 0 0,1 1 0,-2 1 0,1 0 0,-1 0 0,0 1 0,-1 1 0,19 23 0,-9-2 0,-2 1 0,25 57 0,-26-52 0,42 70 0,-56-101 0,1-1 0,0 0 0,0 0 0,0 0 0,1 0 0,-1-1 0,14 9 0,-17-13 0,1 0 0,0 1 0,-1-1 0,1 0 0,0-1 0,0 1 0,0 0 0,0-1 0,0 0 0,0 1 0,0-1 0,0 0 0,0-1 0,-1 1 0,1 0 0,0-1 0,0 0 0,0 0 0,0 0 0,0 0 0,-1 0 0,1 0 0,-1-1 0,4-1 0,-3 1 51,0 0 1,-1-1-1,1 0 1,0 1-1,-1-1 1,1 0-1,-1 0 1,0 0-1,0-1 1,0 1-1,0 0 1,-1-1-1,1 1 1,-1-1-1,0 0 1,0 1-1,0-1 1,0-7-1,0-3-1035,-1 0 1,0 0-1,-2-17 0,1 26 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8536,'0'0'12071,"11"11"-11649,2 0-294,-5-4-51,-1-1 0,0 1 0,0 0 0,-1 1 1,0 0-1,0 0 0,7 15 0,5 15 447,-2 1 0,14 53 0,8 23 1235,-34-106-1538,6 14 814,-10-23-1017,0 0 0,1 0 1,-1 0-1,0 1 0,0-1 0,0 0 1,1 0-1,-1 0 0,0 0 0,0 0 1,1 1-1,-1-1 0,0 0 0,0 0 1,1 0-1,-1 0 0,0 0 0,0 0 1,1 0-1,-1 0 0,0 0 0,0 0 1,1 0-1,-1 0 0,0 0 0,0 0 1,1-1-1,-1 1 0,1 0 0,9-12 395,10-31-13,-2-1 1,20-73-1,11-29 356,-39 121-436,16-25 1,-25 48-308,0 0 0,0 0 0,1 0 0,-1 0 1,1 1-1,-1-1 0,1 0 0,0 1 0,2-3 0,6 0-4149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11552,'0'0'5081,"6"18"-4235,7 27-64,11 60 0,51 395 4886,-71-433-4472,-5-40-59,0-22-142,-1-9 396,-25-148-1123,19 117-256,-10-54-87,-10-111 0,27 189 55,1 0-1,1 0 0,-1 0 0,2 0 0,0 0 0,0 0 1,1 0-1,0 1 0,0-1 0,2 1 0,-1 0 1,10-15-1,-10 19 16,0 1 1,0-1 0,1 1-1,0 0 1,0 0 0,0 0-1,0 0 1,1 1 0,0 0 0,0 0-1,0 1 1,1 0 0,-1 0-1,1 0 1,-1 1 0,1 0-1,0 0 1,0 1 0,0 0-1,10-1 1,-7 2 16,-1-1 1,0 2-1,1-1 0,-1 1 1,0 1-1,1 0 0,-1 0 1,0 1-1,0 0 0,12 6 1,-16-6-2,0 0 1,0 1-1,0-1 1,-1 1 0,1 0-1,-1 1 1,0-1-1,-1 1 1,1-1-1,-1 1 1,1 0 0,-2 0-1,1 1 1,0-1-1,-1 1 1,0-1 0,2 11-1,-2-7 22,1 0-1,-2 1 1,1 0-1,-1-1 1,-1 1-1,0 0 1,0-1-1,-1 1 1,0 0-1,-1-1 0,0 1 1,0-1-1,-1 0 1,0 0-1,-1 0 1,0 0-1,0 0 1,-11 15-1,-6 6 187,-1-1 0,-1 0-1,-1-2 1,-2-1 0,-30 25-1,56-51-206,0 0 0,-1 1 0,1-1-1,0 0 1,0 0 0,-1 0 0,1 1 0,0-1-1,0 0 1,0 0 0,0 0 0,-1 1-1,1-1 1,0 0 0,0 0 0,0 1-1,0-1 1,0 0 0,0 0 0,0 1 0,0-1-1,0 0 1,0 1 0,0-1 0,0 0-1,0 0 1,0 1 0,0-1 0,0 0-1,0 1 1,0-1 0,0 0 0,0 0 0,0 1-1,0-1 1,0 0 0,1 0 0,-1 1-1,0-1 1,0 0 0,0 0 0,0 0-1,1 1 1,-1-1 0,0 0 0,0 0 0,1 0-1,-1 0 1,0 1 0,0-1 0,1 0-1,-1 0 1,15 7 125,-14-7-131,52 18 201,-24-10-170,0 2 0,-1 1 1,0 2-1,52 31 0,-68-35-47,0-2-3,-1 1 1,0 1-1,0 0 1,11 13-1,-20-20 9,0 0 0,-1-1 0,1 1 0,-1 0 0,0 0 0,0 0 0,0 0 0,1 0 0,-2 0 0,1 0 0,0 1-1,0-1 1,-1 0 0,1 0 0,-1 0 0,0 1 0,0-1 0,0 0 0,0 1 0,0-1 0,0 0 0,0 1 0,-1-1 0,0 0 0,1 0 0,-1 0 0,0 1 0,0-1 0,0 0 0,0 0 0,0 0 0,0 0 0,-2 1 0,-6 7 15,0-1 1,-1 0-1,0-1 1,0 0-1,0 0 1,-1-1 0,0-1-1,-1 0 1,1 0-1,-1-1 1,-1-1-1,1 0 1,-17 4-1,11-5 7,1-1-1,-1 0 1,1-1 0,-1-1-1,1-1 1,-1 0-1,1-1 1,-1-1-1,-21-7 1,6 2-14,24 7-8,0-1-1,0-1 1,0 1 0,1-2 0,-16-6 0,24 10-10,0-1-1,-1 1 1,1 0 0,0 0 0,0-1 0,-1 1 0,1 0-1,0 0 1,0-1 0,-1 1 0,1 0 0,0-1 0,0 1-1,0-1 1,0 1 0,-1 0 0,1-1 0,0 1 0,0 0 0,0-1-1,0 1 1,0-1 0,0 1 0,0 0 0,0-1 0,0 1-1,0-1 1,0 1 0,1 0 0,-1-1 0,0 1 0,0-1-1,0 1 1,0 0 0,0-1 0,1 1 0,-1 0 0,0-1 0,0 1-1,1-1 1,13-12-1971,-10 9-990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1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10952,'0'0'3240,"14"9"-2468,-11-7-731,10 6 147,-1 0 0,1-1 0,1 0 0,-1-1 0,1-1 0,0 0 0,0-1 0,18 3 0,156 2 3237,-183-9-3231,-1 0 1,1 0-1,0 0 0,-1 1 1,1 0-1,-1 0 0,1 0 1,5 2-1,-8-2-119,-1 0 0,1 1 0,-1-1-1,1 0 1,-1 0 0,1 1 0,-1-1 0,1 1 0,-1-1 0,0 1-1,0-1 1,0 1 0,0 0 0,0 0 0,0-1 0,-1 1 0,1 0-1,0 0 1,-1 0 0,1 0 0,-1 3 0,3 27 417,-3 52 1,0-13-103,49 586 1851,-1-368-1048,-45-274-1043,-2-12-85,0-1-1,0 0 1,-1 1-1,1-1 1,-1 1-1,0-1 1,1 1-1,-1-1 0,-1 5 1,1-6-39,-1 0 0,0 1 1,0-1-1,1 0 0,-1 1 0,0-1 0,0 0 1,0 0-1,0 0 0,0 0 0,0 0 0,-1 0 1,1 0-1,0 0 0,-1 0 0,1-1 1,0 1-1,-1 0 0,1-1 0,-3 1 0,-21 7 102,0-2 0,-1-1-1,-49 4 1,37-5-31,8 0-16,-23 1 78,0 2 0,0 3 0,-93 30 1,143-39-184,0 0 0,0 0 0,0 0 1,1 1-1,-1 0 0,0-1 1,1 1-1,-1 0 0,1 0 0,0 0 1,0 1-1,0-1 0,0 0 0,0 1 1,0 0-1,1-1 0,-1 1 0,1 0 1,-1 0-1,1-1 0,0 1 0,0 0 1,1 0-1,-1 1 0,1-1 0,-1 0 1,1 0-1,0 0 0,0 0 1,0 0-1,1 0 0,-1 0 0,1 0 1,0 0-1,1 5 0,4 15-3994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9536,'0'0'2232,"10"-3"-1384,19-3-306,1 1 0,0 2 1,0 0-1,0 2 0,0 2 1,0 1-1,55 10 0,-9-1 138,136 4 1,-192-14-614,447-24 1103,-213 3-719,345 17 289,-31-8-121,-251 1-394,-136 5-61,1-9 0,203-41 0,-102-8 43,-27 5 113,-177 46-124,-53 9-15,0-1 0,41-12 0,-59 14-75,-11 3 116,-10 5-3182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10040,'0'0'3816,"-15"2"-3154,-231 43 1474,219-40-1630,-51 16 0,68-18-299,0 1 1,1 0-1,-1 1 0,1 0 0,0 1 1,0 0-1,1 0 0,-9 9 0,15-12-96,0-1 0,0 1 0,1 0 0,-1 0 0,1 0-1,-1 0 1,1 0 0,0 0 0,0 0 0,0 0 0,1 1 0,-1-1-1,1 0 1,0 1 0,0-1 0,0 0 0,0 0 0,0 1-1,1-1 1,1 5 0,2 8 194,1 1 0,11 25 0,-10-26-165,13 33 303,58 163 1046,-62-168-1094,-9-28-217,-1 0 0,0 0 0,3 28 0,-5 51 459,-3-67-442,2-8-23,-1 17 205,-1-36-349,0 1 1,0-1-1,0 0 1,0 1 0,-1-1-1,1 0 1,0 0-1,-1 1 1,1-1-1,-1 0 1,0 0-1,1 0 1,-1 0-1,0 0 1,0 0 0,0 0-1,1 0 1,-1 0-1,0 0 1,0 0-1,-3 1 1,1 11 480,3-13-494,0 1-1,0-1 1,0 0-1,0 1 1,0-1 0,0 0-1,0 1 1,0-1-1,0 0 1,0 1-1,0-1 1,0 0 0,0 1-1,0-1 1,0 0-1,0 1 1,0-1 0,0 0-1,1 1 1,-1-1-1,0 0 1,0 1 0,0-1-1,1 0 1,-1 0-1,0 1 1,0-1 0,0 0-1,1 0 1,-1 1-1,0-1 1,1 0 0,-1 0-1,13-2 26,-1 0 0,1 0-1,17 0 1,5 0-14,81-15 41,-76 10-29,1 1 0,-1 2-1,69 2 1,-105 2-25,-1 0 1,0 1-1,0-1 1,0 0-1,0 1 1,1 0-1,-1 0 1,0 0-1,0 0 1,0 0-1,-1 0 1,1 1-1,0 0 1,0-1-1,3 4 1,3 2 49,-1 2 86,-15 6-579,6-11 225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8536,'0'0'7300,"3"11"-6783,2 13-121,-1 0 1,-1 0 0,-1 41-1,2 15 912,-1-15 1494,-3-64-2785,0-1 0,0 0 1,0 0-1,0 0 1,0 0-1,0 0 1,1 0-1,-1 0 0,0 1 1,0-1-1,0 0 1,0 0-1,0 0 0,0 0 1,0 0-1,0 0 1,1 0-1,-1 0 1,0 0-1,0 0 0,0 0 1,0 0-1,0 0 1,0 0-1,1 0 0,-1 0 1,0 0-1,0 0 1,0 0-1,0 0 1,0 0-1,0 0 0,1 0 1,-1 0-1,0 0 1,0 0-1,0 0 0,0 0 1,0 0-1,0 0 1,0 0-1,1 0 1,-1 0-1,0 0 0,0 0 1,0 0-1,0-1 1,0 1-1,0 0 0,0 0 1,0 0-1,0 0 1,0 0-1,0 0 1,1 0-1,-1-1 0,0 1 1,0 0-1,0 0 1,0 0-1,0 0 0,0 0 1,0 0-1,0-1 1,0 1-1,0 0 0,0 0 1,7-10 242,18-43 342,-12 24-369,1 1-1,26-40 1,-33 60-140,-1 1 0,1 0 1,1 0-1,-1 0 0,1 1 1,16-10-1,-1 0 212,-22 16-295,-1 0-1,0-1 1,1 1-1,-1 0 1,1 0-1,-1-1 1,0 1-1,1 0 1,-1 0-1,1 0 1,-1 0-1,1 0 1,-1 0-1,0 0 1,1 0-1,-1 0 1,1 0-1,-1 0 1,1 0-1,-1 0 1,1 0-1,-1 0 1,1 0-1,-1 0 1,0 1-1,1-1 1,-1 0-1,1 0 1,0 1-1,9 14 165,2 21 4,-11-33-156,5 20 250,12 27 0,-18-50-263,0 0-1,0 1 1,0-1 0,0 0-1,0 0 1,0 0 0,1 0 0,-1 0-1,0 1 1,0-1 0,0 0-1,0 0 1,0 0 0,1 0-1,-1 0 1,0 0 0,0 0 0,0 0-1,0 0 1,1 0 0,-1 1-1,0-1 1,0 0 0,0 0 0,0 0-1,1 0 1,-1 0 0,0 0-1,0 0 1,0 0 0,1-1 0,-1 1-1,0 0 1,0 0 0,0 0-1,0 0 1,1 0 0,-1 0-1,0 0 1,0 0 0,0 0 0,0 0-1,0-1 1,1 1 0,-1 0-1,0 0 1,0 0 0,0 0 0,0 0-1,0-1 1,0 1 0,1 0-1,7-12 139,-5 9-91,11-15 67,1 2 1,1 0-1,0 1 1,1 0 0,30-19-1,-44 33-112,-1 0-1,0 0 1,0 0-1,0 0 1,1 0 0,-1 1-1,0-1 1,1 1-1,-1-1 1,0 1-1,1 0 1,-1 0 0,1 0-1,-1 0 1,0 0-1,1 1 1,-1-1-1,0 1 1,1 0 0,-1-1-1,0 1 1,0 0-1,1 0 1,-1 1-1,0-1 1,0 0 0,0 1-1,0-1 1,2 4-1,4 3 30,-2-1 0,1 2 0,-1-1-1,-1 1 1,8 14 0,-3-5 102,-1 1-1,-1 0 1,-1 0-1,-1 0 0,-1 1 1,0 0-1,-1 0 1,-2 0-1,1 21 1,-9-62-1208,5-4-2991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13168,'0'0'1041,"10"-1"-568,204-9 2462,-150 17-894,-62-7-1947,-1 1 1,0-1-1,0 0 0,1 1 0,-1-1 0,0 1 1,1-1-1,-1 1 0,0-1 0,0 1 0,0 0 1,0 0-1,0 0 0,0 0 0,0-1 1,0 1-1,0 0 0,0 1 0,0-1 0,-1 0 1,1 0-1,0 0 0,-1 0 0,1 1 0,-1-1 1,1 2-1,9 36 565,23 235 1347,-17-134-1299,16 63 305,-16-108-536,-12-77-310,1 0 0,9 24-1,-4-13 347,-10-28-502,0-1 0,1 0 1,-1 0-1,0 0 0,0 1 0,0-1 0,0 0 0,0 1 0,0-1 0,0 0 0,0 0 1,0 1-1,0-1 0,0 0 0,0 0 0,0 1 0,0-1 0,0 0 0,0 1 1,0-1-1,0 0 0,0 0 0,-1 1 0,1-1 0,0 0 0,0 0 0,0 0 0,0 1 1,-1-1-1,1 0 0,0 0 0,0 0 0,0 1 0,-1-1 0,1 0 0,0 0 1,0 0-1,0 0 0,-1 0 0,1 1 0,0-1 0,-1 0 0,1 0 0,0 0 0,0 0 1,-1 0-1,1 0 0,0 0 0,0 0 0,-1 0 0,1 0 0,0 0 0,0 0 1,-1 0-1,1 0 0,0 0 0,-1-1 0,-21-5 187,14 4-149,-104-19 319,34 8-125,-41-2 93,73 11-296,37 1-110,9 2-619,0 1 591,0 0 0,0 0 1,0 0-1,0-1 0,0 1 1,0 0-1,0 0 0,0 0 1,0 0-1,0 0 1,0 0-1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8840,'0'0'2738,"-17"4"-1746,7-2-868,-80 21 2057,-96 10-1,183-33-2182,-4 0 374,0 1 0,0 0-1,0 1 1,-11 3 0,17-5-289,0 1 0,0-1 0,0 0 0,0 1-1,0-1 1,0 1 0,0 0 0,0-1 0,0 1 0,0 0 0,1-1 0,-1 1 0,0 0 0,0 0 0,1 0 0,-1-1 0,1 1 0,-1 0-1,1 0 1,-1 0 0,1 0 0,-1 0 0,1 0 0,0 0 0,0 0 0,-1 0 0,1 1 0,0-1 0,0 0 0,0 0 0,0 0 0,0 0-1,0 0 1,1 0 0,-1 0 0,0 0 0,0 0 0,2 2 0,25 90 1090,-13-39-775,-3-17-133,15 51 699,17 108 0,-37-152-546,9 57 846,-13-92-1111,-1-7-102,0 0 1,-1 0 0,1 0-1,-1-1 1,1 1-1,-1 0 1,0 0 0,1 0-1,-1 0 1,0 0-1,0 0 1,-1 0 0,1 0-1,0 0 1,-1 0-1,1-1 1,-1 1 0,0 0-1,1 0 1,-2 2-1,1-4-39,1 0-1,0 0 0,0 0 0,-1 0 0,1 0 0,0 1 0,0-1 0,-1 0 0,1 0 0,0 0 1,0 1-1,0-1 0,-1 0 0,1 0 0,0 1 0,0-1 0,0 0 0,0 0 0,-1 1 0,1-1 1,0 0-1,0 0 0,0 1 0,0-1 0,0 0 0,0 1 0,0-1 0,0 0 0,0 1 0,0-1 1,0 0-1,0 0 0,0 1 0,0-1 0,0 0 0,0 1 0,0-1 0,1 0 0,-1 0 0,0 1 1,0-1-1,0 0 0,0 0 0,1 1 0,-1-1 0,0 0 0,0 0 0,0 0 0,1 1 0,-1-1 1,0 0-1,0 0 0,1 0 0,-1 0 0,0 1 0,0-1 0,1 0 0,-1 0 0,21 3 293,-18-3-297,43 2 68,75 6 50,-103-5-83,1 0 0,-1 1 0,0 1 0,24 9 0,-37-11 238,4 0-281,-8-8-669,0-9 136,2-1-3552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14272,'0'0'2199,"9"15"-1520,-6-11-617,12 21 240,-2-1 0,0 2 1,9 27-1,53 172 3058,-73-221-3196,0 0 1,1 1-1,-1-1 1,1 0 0,0-1-1,0 1 1,0 0 0,6 3-1,-5-3 35,-4-3-156,1-1 0,-1 1 0,1-1 1,0 0-1,-1 1 0,1-1 1,0 0-1,-1 0 0,1 0 1,0 1-1,-1-1 0,1 0 0,0 0 1,0 0-1,-1 0 0,1 0 1,0 0-1,-1 0 0,1 0 0,0-1 1,-1 1-1,1 0 0,0 0 1,-1 0-1,1-1 0,0 1 0,-1 0 1,1-1-1,-1 1 0,1-1 1,-1 1-1,1-1 0,-1 1 0,1-1 1,-1 1-1,1-1 0,-1 1 1,1-2-1,17-25 355,-18 27-396,14-28 315,-1-1 0,11-40 0,5-13 581,-17 42-206,-3 8-1143,0 13-2865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14064,'0'0'2324,"14"3"-1567,122 22 1253,-129-23-1763,-1-1 0,1 0 0,-1 1-1,1 1 1,-1-1 0,0 1 0,7 4-1,-10-6-150,-1 1 0,0 0-1,1 0 1,-1 0 0,0 1-1,0-1 1,-1 0 0,1 1 0,0-1-1,-1 1 1,0-1 0,1 1-1,-1 0 1,0 0 0,0-1-1,-1 1 1,1 0 0,0 5-1,16 136 1156,21 162 304,11-58-382,-36-188-814,14 37 723,-27-95-1059,1-1-1,-1 0 0,0 1 1,0-1-1,-1 0 1,1 0-1,0 1 0,0-1 1,-1 0-1,1 0 1,0 1-1,-1-1 1,1 0-1,-1 0 0,0 0 1,1 0-1,-1 0 1,0 0-1,0 0 0,0 0 1,1 0-1,-1 0 1,0 0-1,0 0 1,0 0-1,-1-1 0,1 1 1,0-1-1,0 1 1,0 0-1,0-1 0,-1 0 1,-1 1-1,-5 2 56,-1-1 0,1-1 0,0 1 0,-10-1 0,-25 1 160,-1-2 0,-76-11 1,-87-27 189,201 37-419,-16-3-230,-19-4 433,17-4-4447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9848,'0'0'1640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3.0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19799,'0'0'2072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8936,'0'0'10901,"10"-2"-10176,2-1-473,-6 2-126,0 0 1,-1 0-1,1 0 0,0 1 1,0 0-1,0 0 1,0 1-1,5 0 0,159 13 2301,-140-11-1979,0-2 0,41-5 0,-35 2 44,37 2 0,-36 2 438,68-8 0,-81 4 487,-21 3-646,-7 3-1298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15776,'0'0'496,"13"-3"9,77-16 467,1 4 0,1 4 1,0 4-1,142 8 0,-174 10 377,-1-1-135,-54-10-1663,-1 1 0,0-2 0,1 1-1,-1 0 1,9-3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10544,'0'0'5632,"-3"10"-4895,-18 89 1025,-16 189 1,36-271-1655,-6 260 1768,15-151-192,-8-125-1605,0 0 1,0 0 0,0 0-1,0 0 1,1-1-1,-1 1 1,0 0-1,0 0 1,1 0-1,-1-1 1,1 1-1,-1 0 1,0 0-1,1-1 1,-1 1-1,1 0 1,1 1-1,3-5 602,0-9-322,28-154 556,-17 84-615,-5 11 117,2-85 0,0-2 365,-10 119-526,-3 27-92,1 0-1,0 1 1,1 0 0,0-1-1,1 1 1,7-20 0,-8 28-95,-2 2-53,0 1 0,0-1 1,0 0-1,0 1 0,0-1 1,1 0-1,-1 1 0,0-1 1,1 1-1,-1-1 0,0 1 0,1-1 1,-1 1-1,0-1 0,1 1 1,-1-1-1,1 1 0,-1-1 1,1 1-1,-1 0 0,1-1 0,-1 1 1,1 0-1,-1-1 0,1 1 1,0 0-1,-1 0 0,1-1 1,-1 1-1,1 0 0,0 0 0,-1 0 1,1 0-1,0 0 0,-1 0 1,1 0-1,0 0 0,-1 0 1,1 0-1,-1 1 0,1-1 0,0 0 1,-1 0-1,1 1 0,-1-1 1,1 0-1,-1 0 0,1 1 1,0-1-1,-1 1 0,0-1 0,1 1 1,0 0-1,9 5 38,-1 1 0,1 1-1,-1-1 1,-1 1 0,0 1 0,10 12 0,39 62 195,-47-67-192,127 227 166,-29-45-129,-83-150-94,-17-31 0,1 0 0,1-1 0,16 22 0,-23-35 0,8 7 0,-10-11 0,0 1 0,0-1 0,-1 1 0,1-1 0,0 1 0,-1-1 0,1 0 0,-1 1 0,1-1 0,-1 0 0,1 1 0,-1-1 0,1 0 0,-1 0 0,0 1 0,1-1 0,-1 0 0,0 0 0,1 0 0,-1-1 0,14-44 0,-2-1 0,-2 0 0,4-53 0,-7 49 0,56-363 0,-61 405 0,3-17 0,-5 25 0,0 0 0,0 1 0,0-1 0,0 0 0,0 1 0,0-1 0,0 0 0,0 1 0,0-1 0,0 0 0,0 1 0,0-1 0,-1 0 0,1 1 0,0-1 0,0 0 0,-1 1 0,1-1 0,0 1 0,-1-1 0,1 0 0,-1 1 0,1-1 0,-1 1 0,1 0 0,-2-2 0,-3 7 0,2-2 0,-7 10-4008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12456,'0'0'3777,"13"-2"-2940,244-7 1463,-131 7-1548,1061-67 3936,-929 51-3594,32-3 234,-223 14-1028,217-27 1070,-269 32-1203,-1 1 1,24 1-1,-13 0 201,-21-3-190,-13 3-160,-121 29-2261,118-26 307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9536,'0'0'7047,"1"15"-6445,-8 397 1980,3-322-1972,2-48-252,-14 161 2189,16-187-1380,0-15-1139,0-1 1,0 0 0,0 0-1,0 0 1,0 0 0,0 0 0,0 1-1,0-1 1,0 0 0,0 0-1,1 0 1,-1 0 0,0 0 0,0 1-1,0-1 1,0 0 0,0 0-1,0 0 1,1 0 0,-1 0 0,0 0-1,0 0 1,0 0 0,0 0-1,0 0 1,1 1 0,-1-1 0,0 0-1,0 0 1,0 0 0,0 0-1,1 0 1,-1 0 0,0 0-1,0 0 1,0 0 0,0 0 0,1-1-1,-1 1 1,3-1 63,-1-1 0,1 0 0,-1 1 0,0-1 1,1 0-1,-1-1 0,2-2 0,49-53 258,217-221 766,-230 240-935,-23 22 12,0 0 0,1 1 1,31-19-1,-41 28 38,-8 4 0,-18 6-95,-61 25-250,50-19-27,0 1 1,0 2-1,2 1 1,-35 21-1,60-34 113,1 1 0,0 0 0,-1 0 0,1 0 0,0 0 0,0 0 0,0 0 0,0 0 0,0 0 0,0 0 0,0 0 0,0 1-1,0-1 1,0 0 0,1 1 0,-1-1 0,1 0 0,-1 1 0,1-1 0,-1 1 0,1-1 0,0 1 0,0-1 0,-1 1 0,1-1 0,0 1 0,1-1 0,-1 1 0,1 2 0,1 1-41,0 1 0,1-1 0,0-1 0,0 1 0,1 0 0,6 7 0,-2-3 75,11 11-68,1 0 1,0-2 0,47 32-1,-40-31 282,-1 1 0,43 42 0,-61-55-35,-7-6-137,0-1 0,0 1 0,0-1 0,0 1 0,0-1 0,0 1 0,0 0 0,-1 0 0,1 0 0,0-1 0,0 1 0,-1 0 0,1 0 0,-1 0 0,1 0 0,-1 0 0,1 2 0,2-1 321,-5-11-496,0 6-203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14168,'0'0'1934,"-11"3"-1411,-1-1-411,1 1 0,0 0 0,0 1 0,0 0 0,1 1 0,-1 0 0,-13 10 0,3 0 117,0 2 0,1 0 0,-32 35 0,45-44-120,0 0-1,1 1 0,0 0 1,1 0-1,0 0 0,1 0 1,0 1-1,0-1 1,1 1-1,0 0 0,0 1 1,-1 17-1,4-25-40,0 1 0,0-1 0,1 1 0,-1 0-1,1-1 1,0 1 0,0-1 0,0 1 0,0-1 0,1 0 0,-1 1-1,1-1 1,0 0 0,0 0 0,0 0 0,0 0 0,0 0 0,1-1-1,-1 1 1,1-1 0,0 0 0,0 1 0,0-1 0,0 0 0,0-1-1,0 1 1,1 0 0,4 1 0,4 1 91,-1-1 0,1 0 0,0 0 0,0-1 0,0-1 0,0 0 0,14-1 0,-21 0-100,-1-1 1,0 0-1,0 0 1,0 0 0,0 0-1,-1-1 1,1 1-1,0-1 1,0 0-1,-1 0 1,0-1-1,1 1 1,-1-1-1,0 1 1,0-1-1,0 0 1,0 0-1,-1-1 1,4-3-1,3-8 87,0 1 0,-1-2 0,7-18 0,-13 29-117,3-5 101,-1-1 0,0 1 0,0-1 1,-1-1-1,0 1 0,1-19 1,-5 26 448,-2 11-379,-2 19-51,-2 37 56,-12 156 311,17-113-257,2-24 202,-18 141 0,15-206-336,-1 0 0,-1 0 0,0-1 1,-1 0-1,-9 18 0,13-29-81,-1 0 1,0 0-1,0 0 1,0-1-1,-1 1 1,0-1 0,1 1-1,-2-1 1,1 0-1,0-1 1,-1 1-1,0-1 1,1 0-1,-1 0 1,-1-1-1,1 1 1,0-1-1,0 0 1,-7 1-1,5-2-8,-1 0-1,0 0 0,0-1 0,0 0 1,0-1-1,0 0 0,0 0 0,0 0 1,1-1-1,-1-1 0,1 1 0,-1-1 1,1 0-1,0-1 0,0 0 0,0 0 1,-7-5-1,3 0 10,1 0 1,0-1-1,1 0 0,0 0 1,0-1-1,1 0 0,1-1 1,0 0-1,-7-14 0,6 8 13,-1 1 47,1-2-1,-9-31 0,15 44-84,1 0 0,0 0-1,0 0 1,1 0 0,-1 0 0,2 0 0,-1 0 0,0 0-1,1 0 1,0 1 0,1-1 0,-1 0 0,4-8-1,0 4-3,0 0-1,0 0 0,0 1 0,1-1 0,1 2 1,13-16-1,-15 20-12,0-1-1,1 1 1,-1 0 0,1 0 0,0 1 0,1-1-1,-1 1 1,0 1 0,1-1 0,-1 1-1,1 0 1,9-1 0,8 0 19,0 0 0,1 2 0,24 1-1,-36 1 15,1 0-1,-1 1 0,0 1 0,0 0 1,0 0-1,0 1 0,14 7 0,-9-7 91,-17-4-115,1 0-1,-1 1 0,1-1 0,-1 0 1,1 0-1,-1 1 0,1-1 0,-1 1 1,1-1-1,2 2 0,-4-2-40,0 0 0,0 0-1,0 0 1,0 0 0,0 0 0,0 0 0,0 0 0,0 0-1,0 0 1,0 0 0,0 0 0,0 0 0,0 0 0,0 0-1,0-1 1,0 1 0,0 0 0,0 0 0,0 0 0,0 0-1,0 0 1,0 0 0,0 0 0,0 0 0,1 0 0,-1 0-1,0 0 1,0 0 0,0 0 0,0 0 0,0 0-1,0 0 1,0 0 0,0 0 0,0 0 0,0 0 0,0 0-1,0 0 1,1 0 0,-1 0 0,0 0 0,0 0 0,0 0-1,0 0 1,0 0 0,0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9144,'0'0'8985,"-1"12"-8320,-41 216 3244,40-219-3626,-1 16 1165,5-17-24,-2-8-1384,0 0 0,0 1 0,0-1 0,0 0 1,1 0-1,-1 0 0,0 0 0,0 0 0,0 0 1,0 0-1,1 0 0,-1 0 0,0 0 0,0 0 0,0 0 1,0 0-1,1 0 0,-1 0 0,0 0 0,0 0 1,0 0-1,0-1 0,0 1 0,1 0 0,-1 0 1,0 0-1,0 0 0,0 0 0,0 0 0,0 0 1,1 0-1,-1-1 0,0 1 0,0 0 0,0 0 0,0 0 1,0 0-1,0 0 0,0-1 0,0 1 0,0 0 1,0 0-1,21-29 296,24-41-1,-33 47-224,2 1-1,0 0 1,2 2-1,31-35 1,-46 55-104,-1-1 0,1 1 0,-1-1 0,1 1 1,0-1-1,-1 1 0,1-1 0,-1 1 0,1 0 0,0-1 1,-1 1-1,1 0 0,0-1 0,0 1 0,-1 0 1,1 0-1,0 0 0,-1 0 0,1 0 0,0 0 0,0 0 1,-1 0-1,1 0 0,0 0 0,0 0 0,-1 0 0,2 1 1,-1-1 2,0 1 0,0 0 1,0 0-1,0 0 1,0 0-1,0 0 1,0 0-1,0 0 1,-1 1-1,1-1 0,0 0 1,-1 0-1,1 3 1,3 7 37,-1 0 1,-1 1-1,1 11 1,-2-14-13,5 37 581,-2 67-1,0-112 17,3-7-353,9-12-71,22-46 50,-25 41-171,21-29 1,-30 46-75,1 0 1,0 0 0,0 1 0,0 0 0,1 0-1,0 1 1,0-1 0,0 1 0,11-5 0,-16 9-18,0 0 1,0-1-1,0 1 0,0 0 1,0 0-1,0 0 1,0 0-1,0 0 1,0 0-1,-1 0 1,1 1-1,0-1 0,0 0 1,0 1-1,0-1 1,0 0-1,0 1 1,0-1-1,0 1 1,-1-1-1,1 1 1,0 0-1,0-1 0,-1 1 1,1 0-1,0-1 1,0 3-1,17 24 27,-11-14 3,-2 0 1,0 1 0,0-1 0,-1 1-1,-1 0 1,-1 0 0,0 1 0,1 14-1,-3 1 31,0 0 0,-2-1 0,-5 31 0,-1-31-58,8-28 0,-1 0 0,1-1 0,0 1 0,0 0 0,0-1 0,0 1 0,-1 0 0,1-1 0,0 1 0,-1 0 0,1-1 0,0 1 0,-1-1 0,1 1 0,-1 0 0,1-1 0,-1 1 0,1-1 0,-1 1 0,1-1 0,-1 0 0,1 1 0,-1-1 0,0 0 0,1 1 0,-1-1 0,0 0 0,1 0 0,-1 1 0,0-1 0,1 0 0,-1 0 0,0 0 0,0 0 0,0 0 0,2-4 719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 1 11552,'0'0'932,"-8"13"-511,-24 37 233,-2-2 0,-76 83 0,-104 85 1100,210-212-1726,-109 101 1710,-211 151 0,295-236-954,2 0 1,1 2-1,0 1 1,-36 44-1,62-67-787,-11 15 1919,15-12-600,11-5-1026,-2-3-653,-1-1 0,1 0 0,-1 0 1,23-17-1,-28 18-1438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 13968,'0'0'1705,"-11"6"-1034,-143 67 1264,124-61-1359,0 2 0,1 1 0,0 1 0,-42 32 0,71-48-528,0 1 0,-1-1 0,1 1 0,-1-1-1,1 1 1,0-1 0,0 1 0,-1-1 0,1 1-1,0 0 1,0-1 0,0 1 0,0 0 0,0-1-1,0 1 1,0-1 0,0 1 0,0 0 0,0-1-1,0 1 1,0 0 0,0-1 0,0 1 0,1-1-1,-1 1 1,0 0 0,0-1 0,1 1 0,-1-1-1,0 1 1,1-1 0,-1 1 0,1-1 0,-1 1-1,1-1 1,-1 0 0,1 1 0,-1-1 0,2 1-1,23 18 475,9 0-173,1-1 0,59 21-1,-61-27-196,0 1-1,-2 2 0,1 1 0,29 22 0,-59-37-107,1 1-1,-1 0 1,1 0-1,-1 0 1,0 1-1,0-1 1,4 5-1,-6-6-23,0 0-1,1 0 0,-1-1 1,0 1-1,0 0 0,0 0 1,0 0-1,0-1 1,0 1-1,0 0 0,0 0 1,0 0-1,0-1 0,0 1 1,0 0-1,-1 0 0,1 0 1,0-1-1,-1 1 1,1 0-1,0 0 0,-1-1 1,1 1-1,-1 0 0,1-1 1,-1 1-1,1-1 1,-1 1-1,0-1 0,1 1 1,-1-1-1,0 1 0,1-1 1,-1 1-1,0-1 0,0 0 1,-1 1-1,-16 8 136,-1 0-1,1-2 1,-35 10 0,-66 9 320,106-23-418,-27 3 92,0-1-1,0-2 1,0-2 0,-1-1 0,1-2 0,0-2 0,-42-10-1,71 12-172,0-1-1,0 0 0,0 0 0,-18-10 0,25 11 6,1 0 0,-1 0 0,1-1 0,0 1 0,0-1 0,0 0 0,0 0 0,0 0 0,0-1 0,1 1-1,0 0 1,0-1 0,0 0 0,0 1 0,-2-7 0,-4-24-3695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11152,'0'0'13289,"17"2"-12712,309 16 1989,-201-14-1561,57-2 826,-174-2-1317,0-1 0,0 0 0,11-3 0,-25 4-214,-13 2-565,-12 14-2612,28-14 463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4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0 487 10544,'0'0'5856,"11"4"-5161,-7-3-640,0 1-1,1-1 0,-1 0 0,1 0 1,-1 0-1,1-1 0,-1 1 0,1-1 1,-1 0-1,1 0 0,0-1 0,-1 0 1,1 1-1,-1-1 0,0-1 0,1 1 1,-1-1-1,0 0 0,0 0 0,0 0 1,6-4-1,8-6 153,0-1 0,-2 0 0,0-2 0,0 0 0,-1 0 0,-1-1 0,22-33 0,-28 37-104,34-51 785,45-91-1,-74 124-581,-10 21-108,0 1 0,1 0 0,0 0 0,0 0 0,1 0 1,0 0-1,7-7 0,-14 19 51,1-1-1,0 0 1,1 1 0,-1-1 0,1 1-1,-1-1 1,1 6 0,-2 12-16,2-19-223,-16 153 889,14-117-571,2 0 1,5 46-1,-4-75-236,1-1-1,0 0 1,0 0 0,0 0-1,1 0 1,1 0-1,-1-1 1,1 1 0,1-1-1,-1 0 1,7 8-1,-8-12-20,0 0 0,0 0 0,0 0-1,0 0 1,1 0 0,-1-1 0,1 1-1,0-1 1,0 0 0,0 0 0,0-1-1,0 1 1,0-1 0,0 0 0,0 0-1,1 0 1,-1 0 0,0-1 0,1 0-1,-1 0 1,0 0 0,8-1 0,0-2 15,0-1 1,0 0-1,-1-1 1,1 0-1,-1 0 1,0-1 0,-1-1-1,1 0 1,-1 0-1,-1-1 1,1 0-1,-1-1 1,13-17-1,6-10 244,-1-2 0,28-54 0,-25 36-330,-17 30 0,2 0 0,18-26 0,-32 51 0,-1 0 0,1 0 0,0 0 0,-1 0 0,1 0 0,0 1 0,-1-1 0,1 0 0,0 1 0,0-1 0,0 0 0,0 1 0,0-1 0,1 1 0,-2 0 0,0 0 0,1 0 0,-1 0 0,0 0 0,0 0 0,1 0 0,-1 0 0,0 1 0,0-1 0,0 0 0,1 0 0,-1 0 0,0 0 0,0 1 0,0-1 0,1 0 0,-1 0 0,0 1 0,0-1 0,0 0 0,0 0 0,0 1 0,0-1 0,0 0 0,1 0 0,-1 1 0,0-1 0,0 0 0,0 0 0,0 1 0,0-1 0,0 1 0,-2 37 0,1-34 0,-43 255 0,33-214 0,-2-2 0,-1 0 0,-39 76 0,51-115 0,0 0 0,-1-1 0,1 1 0,-1-1 0,0 0 0,0 0 0,-1 0 0,-5 4 0,8-6 0,1-1 0,-1 1 0,0-1 0,0 0 0,0 1 0,1-1 0,-1 0 0,0 0 0,0 1 0,0-1 0,0 0 0,1 0 0,-1 0 0,0 0 0,0 0 0,0 0 0,0 0 0,0 0 0,-1-1 0,1 1 0,1-1 0,-1 0 0,0 1 0,0-1 0,1 0 0,-1 0 0,0 1 0,1-1 0,-1 0 0,0 0 0,1 0 0,-1 0 0,1 0 0,0 0 0,-1 0 0,1 0 0,0 0 0,0 0 0,-1 0 0,1-2 0,0-1 0,0-1 0,0 0 0,0 1 0,1-1 0,0 1 0,0-1 0,0 1 0,0-1 0,1 1 0,-1-1 0,1 1 0,0 0 0,1 0 0,-1 0 0,4-5 0,-1 3 0,-1 0 0,1 1 0,0-1 0,1 1 0,-1 0 0,1 0 0,0 0 0,12-6 0,-6 6 0,0 0 0,0 2 0,0-1 0,0 1 0,1 1 0,16-1 0,82 1 0,-67 3 0,54-4 766,13 1-1420,-40 6-3463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3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13056,'0'0'7814,"11"-4"-7091,46-16-42,0 3 0,2 2 0,0 2 0,0 4 0,1 1 0,116 2 1,-155 8-351,1 1 0,25 6 0,-2 1 954,-41-8-287,-10 2-273,-11 2-5117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9536,'0'0'5697,"-1"13"-5232,-22 119 668,-2 4 85,13-60-553,4-29 83,-4 90 0,7 68 1771,5-201-2355,0 0 0,0-1 0,0 1 1,1 0-1,-1-1 0,1 1 0,0 0 0,0-1 1,1 1-1,-1-1 0,3 4 0,3-14 1246,-6 6-1374,0-1 0,1 0 0,-1 0 0,0 0 0,0 0 0,0 0 1,0 0-1,-1 0 0,2-3 0,2-9 64,10-19 203,31-58 0,-37 78-230,0 1-1,1-1 1,0 2-1,1-1 1,1 1-1,-1 1 1,18-13-1,1 2 72,1 2-1,1 1 1,0 2-1,1 1 1,1 1-1,45-13 0,-60 26 12,-18 1-150,0 0 1,0 0-1,0 0 1,1 0-1,-1 0 1,0 0-1,0 0 0,0 0 1,1 0-1,-1 0 1,0 0-1,0 0 1,0 0-1,1 0 0,-1 1 1,0-1-1,0 0 1,0 0-1,0 0 1,1 0-1,-1 0 1,0 1-1,0-1 0,0 0 1,0 0-1,0 0 1,0 1-1,1-1 1,-1 0-1,0 0 1,0 0-1,0 1 0,0-1 1,0 0-1,-1 2 7,0 0 0,0 0 0,1-1 0,-1 1 0,-1 0-1,1-1 1,0 1 0,0-1 0,-1 1 0,1-1 0,0 0-1,-1 0 1,-2 2 0,-24 16 33,0-1-1,-1-1 1,-39 16 0,33-17 9,0 2 1,-39 27 0,74-45-51,0 0 1,0 0-1,-1 0 0,1 1 1,0-1-1,0 0 1,0 0-1,-1 0 0,1 1 1,0-1-1,0 0 0,0 0 1,0 1-1,0-1 1,0 0-1,0 0 0,-1 1 1,1-1-1,0 0 1,0 0-1,0 1 0,0-1 1,0 0-1,0 0 1,0 1-1,0-1 0,0 0 1,0 0-1,1 1 1,-1-1-1,0 0 0,0 0 1,0 1-1,9 9 80,21 10-11,-17-13-33,4 6 33,1-2-1,1 0 0,0-1 0,41 14 1,88 28 1212,-140-49-379,-12-8-1979,2 0-2981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14272,'0'0'3159,"-13"13"-2728,7-7-374,-20 21 272,-34 45 0,55-64-155,-1-1 0,1 1 0,0 0 0,1 0 0,0 1 0,0-1 0,1 1 0,0 0 0,0 0 0,1 0 0,0 0 0,0 17 0,2-25-141,-1-1-1,1 1 0,0-1 1,0 1-1,0 0 0,1-1 0,-1 1 1,0-1-1,0 1 0,0-1 1,0 1-1,1 0 0,-1-1 1,0 1-1,0-1 0,1 1 0,-1-1 1,0 0-1,1 1 0,-1-1 1,0 1-1,1-1 0,-1 1 0,1-1 1,-1 0-1,1 1 0,-1-1 1,1 0-1,-1 0 0,1 1 1,-1-1-1,1 0 0,-1 0 0,1 0 1,0 0-1,-1 0 0,1 0 1,-1 0-1,1 0 0,-1 0 0,1 0 1,0 0-1,-1 0 0,1 0 1,0 0-1,1-1 32,0 1 1,0-1-1,0 0 0,0 0 0,0 1 1,0-1-1,0-1 0,0 1 1,0 0-1,0 0 0,1-2 1,17-21 514,22-34 0,-15 19 24,-22 31-496,7-6 807,-7 16-456,-2 10-238,1 13-38,-3 1 1,0-1-1,-3 29 1,1 4 5,-1 38 409,-23 165 1,21-243-445,0 0 1,-1-1-1,-1 0 1,-1 0-1,0-1 1,-12 21-1,17-35-114,1 0 0,-1 0 0,1 1 0,-1-1 0,0 0 0,0-1 0,0 1 0,0 0 0,0-1 0,0 1 0,-1-1 0,1 1 0,0-1 0,-1 0 0,1 0 0,-1 0 0,1 0 0,-1-1 0,0 1 0,1-1 0,-1 0 0,0 1 0,1-1 0,-1 0 0,0 0 0,1-1 0,-1 1 0,0-1 0,1 1 0,-1-1 0,-3-1 0,-1-1 27,1 0 0,-1 0 1,1 0-1,0 0 0,0-1 0,1 0 1,-1 0-1,1-1 0,0 0 1,0 0-1,-5-5 0,4 0-3,-1 1 0,1-1-1,1 0 1,0-1 0,0 1 0,1-1 0,1 0-1,-3-11 1,5 17-45,0 0 1,0 0-1,0 0 0,1 0 0,0 0 1,0 0-1,1 0 0,-1 0 0,1 1 1,0-1-1,0 0 0,1 0 0,-1 0 1,1 1-1,0-1 0,1 1 0,-1 0 1,1-1-1,-1 1 0,1 0 0,4-4 1,2 1-19,0-1 1,0 1 0,0 1-1,1 0 1,0 0 0,0 1-1,0 0 1,1 0 0,21-5-1,-9 5 0,-1 1 0,1 1 0,0 0-1,24 2 1,-34 2 0,0 0 0,0 1 0,19 5 0,-11-2 0,-7 1 934,-6-3-2007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9536,'0'0'7793,"0"10"-7116,0 56 596,-2 0-1,-4-1 1,-13 68 0,15-96 1869,12-52-1830,2-2-1038,0-1-1,12-33 0,-15 35-145,0-1-1,1 1 1,0 0-1,15-19 0,-17 26-21,1 0-1,0 1 1,1 0-1,0 0 1,0 0-1,1 1 1,-1 0-1,2 1 1,12-7-1,-22 12-92,1 1 0,0 0 0,0 0 0,0-1 1,0 1-1,-1 0 0,1 0 0,0 0 0,0 0 0,0 0 0,0 0 0,0 0 0,-1 0 0,1 0 0,0 0 1,0 1-1,0-1 0,0 0 0,-1 1 0,1-1 0,0 0 0,0 1 0,-1-1 0,1 1 0,0-1 1,0 1-1,-1-1 0,1 1 0,-1 0 0,1-1 0,-1 1 0,1 0 0,-1-1 0,1 1 0,-1 0 0,1 0 1,-1 0-1,0-1 0,0 1 0,1 0 0,-1 0 0,0 1 0,2 6 87,0 0-1,-1-1 1,1 15 0,-1-13-38,1 25 201,-2-23 7,1-1 1,4 21 0,-5-31-269,0 1 1,0-1 0,0 0 0,0 0-1,0 0 1,0 0 0,0 0 0,0 1-1,1-1 1,-1 0 0,0 0-1,0 0 1,0 0 0,0 0 0,0 0-1,0 1 1,0-1 0,0 0 0,1 0-1,-1 0 1,0 0 0,0 0-1,0 0 1,0 0 0,0 0 0,1 0-1,-1 0 1,0 0 0,0 0 0,0 0-1,0 0 1,1 0 0,-1 0 0,0 0-1,0 0 1,0 0 0,0 0-1,0 0 1,1 0 0,-1 0 0,0 0-1,0 0 1,0 0 0,0 0 0,0 0-1,1 0 1,-1 0 0,0 0-1,0-1 1,0 1 0,12-10 169,12-22 95,-19 26-248,100-125-19,-105 130 0,1 0 0,-1 1 0,0-1 0,1 0 0,-1 1 0,1-1 0,-1 0 0,1 1 0,0-1 0,-1 1 0,1-1 0,0 1 0,-1-1 0,1 1 0,0-1 0,-1 1 0,1 0 0,0-1 0,0 1 0,0 0 0,-1 0 0,1 0 0,0-1 0,0 1 0,0 0 0,0 0 0,-1 0 0,1 0 0,0 1 0,0-1 0,0 0 0,0 0 0,-1 0 0,1 1 0,1-1 0,0 2 0,-1-1 0,0 0 0,0 0 0,0 1 0,0-1 0,0 0 0,0 1 0,0-1 0,0 1 0,0-1 0,-1 1 0,1 0 0,-1-1 0,1 1 0,-1 0 0,1 2 0,2 36 0,-4 70 0,-1-77 0,2-26 0,0 0 0,-1 0 0,0 0 0,0 0 0,0 0 0,-1-1 0,0 1 0,-1-1 0,1 1 0,-8 11 0,4-11 876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928 1 10752,'0'0'5635,"-10"11"-5085,-37 39 256,-95 75 1,-375 307 2964,396-316-2556,48-43-101,71-72-1035,0 1 0,1 0 1,-1-1-1,1 1 0,-1 0 1,1-1-1,0 1 0,0 0 0,0 0 1,0 0-1,0 0 0,-1 4 1,2-6-50,0 1 0,0-1 0,0 1 0,0-1 0,0 0 0,0 1 1,0-1-1,1 1 0,-1-1 0,0 1 0,0-1 0,0 0 0,0 1 0,1-1 1,-1 1-1,0-1 0,0 0 0,0 1 0,1-1 0,-1 0 0,0 1 1,1-1-1,-1 0 0,1 1 0,17 2 241,-9-4-423,1-1 0,0 0 1,-1 0-1,0-1 0,0 0 1,0-1-1,10-6 0,-8 5-2058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 12760,'0'0'1182,"-14"1"-522,-61 9 440,-132 37 0,175-37-857,-9 1 304,-1 3 1,-70 34-1,108-46-410,0 0 0,-1 1-1,1-1 1,0 1 0,0 0-1,1 0 1,-1 0 0,1 1-1,-1-1 1,1 1 0,0 0-1,0 0 1,-2 5 0,5-9-93,0 1 0,0 0 0,0 0 1,0-1-1,0 1 0,0 0 1,0 0-1,1 0 0,-1-1 0,0 1 1,0 0-1,1-1 0,-1 1 0,0 0 1,1-1-1,-1 1 0,1 0 0,-1-1 1,1 1-1,-1-1 0,1 1 0,-1-1 1,1 1-1,0 0 0,20 14 272,-15-11-169,11 7-3,0-2 1,1 0-1,1-1 1,-1 0-1,24 5 1,-21-7-23,0 1 1,-1 2 0,35 18-1,-48-23-84,13 10 211,-20-14-241,1 0-1,-1 1 1,0-1 0,0 0 0,0 0-1,1 1 1,-1-1 0,0 0 0,0 1-1,0-1 1,0 0 0,1 1 0,-1-1-1,0 0 1,0 1 0,0-1-1,0 0 1,0 1 0,0-1 0,0 0-1,0 1 1,0-1 0,0 1 0,0-1-1,0 0 1,0 1 0,-1-1 0,1 0-1,0 1 1,0-1 0,0 0 0,0 1-1,-1-1 1,1 0 0,0 0 0,0 1-1,0-1 1,-1 0 0,1 0 0,0 1-1,-1-1 1,1 0 0,0 0 0,0 0-1,-1 1 1,1-1 0,0 0 0,-1 0-1,1 0 1,-1 0 0,1 0 0,-26 12 102,1-2 1,-1-1-1,-1-1 1,-41 8-1,-114 4 850,119-14-971,63-6 2,0 0 1,0 0 0,0 0-1,-1 0 1,1 0 0,0 0-1,0 0 1,0 0-1,0 0 1,0 0 0,0 0-1,0 0 1,0 0 0,0 0-1,-1 0 1,1 0-1,0 0 1,0 0 0,0 0-1,0 0 1,0 0-1,0 0 1,0 0 0,0 0-1,0-1 1,0 1 0,0 0-1,0 0 1,-1 0-1,1 0 1,0 0 0,0 0-1,0 0 1,0 0-1,0 0 1,0 0 0,0 0-1,0 0 1,0-1 0,0 1-1,0 0 1,0 0-1,0 0 1,0 0 0,0 0-1,0 0 1,0 0 0,0 0-1,0 0 1,0-1-1,0 1 1,0 0 0,0 0-1,0 0 1,0 0-1,0 0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12456,'0'0'2496,"13"-1"-1778,42-2-36,-51 3-568,1 0 0,-1 0 1,0 0-1,0 1 0,0 0 1,0 0-1,0 0 0,0 1 1,0-1-1,0 1 0,0 0 1,-1 0-1,1 0 0,3 3 1,-5-3-43,-1-1 0,1 1-1,-1-1 1,1 1 0,-1-1 0,0 1 0,0 0 0,0 0 0,0-1 0,0 1 0,-1 0 0,1 0 0,0 0 0,-1 0 0,1 0 0,-1 0-1,0 0 1,0 0 0,0 0 0,0 0 0,0 0 0,0 0 0,0 0 0,-1 0 0,1 0 0,-2 4 0,-3 7 157,-2 1 1,1-1-1,-2-1 1,0 1-1,-17 20 1,-53 51 965,67-74-943,8-8-132,0 0-1,1 0 0,-1 1 0,1-1 1,-1 1-1,1 0 0,0-1 1,0 1-1,0 0 0,0 0 0,-1 4 1,3-6-63,0 0 1,0-1 0,1 1-1,-1 0 1,0-1 0,0 1 0,1-1-1,-1 1 1,1-1 0,-1 1-1,0 0 1,1-1 0,-1 1-1,1-1 1,-1 0 0,1 1 0,-1-1-1,1 1 1,0-1 0,-1 0-1,1 1 1,0-1 0,0 0-1,20 8 622,-17-6-573,17 5 287,0-1 0,0-1 0,0-1 0,38 2 0,32-3 944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8840,'0'0'7298,"16"-9"-6963,10-3-190,0 1 0,1 1 1,0 1-1,36-6 0,373-56 2467,695-23-1,-715 76-967,-231 8-601,-169 9-627,-39 1-323,-5 0-3309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10040,'0'0'5725,"-1"12"-5081,-28 390 2762,28-279-2249,2-62 304,-2-56-881,2 0 376,6-9-448,15-17-337,-1-1 0,-1 0 0,34-50 0,24-29-27,-43 62-59,1 3 0,2 0 1,68-49-1,-85 69-6,-19 13-7,-13 10-40,-35 29-28,-92 73-78,136-107 74,0 0 1,0 0-1,0 0 0,0 0 0,0 0 1,1 0-1,-1 0 0,1 1 0,-1-1 1,1 0-1,0 1 0,0-1 0,0 1 1,0 0-1,1-1 0,-1 1 0,1 0 1,-1-1-1,1 5 0,0-3 12,1-1-1,0 0 0,0 1 0,0-1 1,0 0-1,0 1 0,1-1 1,0 0-1,-1 0 0,1 0 1,0 0-1,0-1 0,1 1 1,3 4-1,6 4 111,1-1 0,0 0 0,0 0 0,1-1 0,0-1 0,0-1 0,1 0 0,0 0 0,25 6 0,-39-13-94,1 0 1,-1 0-1,1 0 1,0-1-1,-1 1 1,1 0-1,-1-1 1,1 1-1,-1-1 1,1 1-1,-1-1 1,0 0-1,1 0 1,-1 1-1,0-1 1,1 0-1,1-2 1,17-17-4349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14368,'0'0'3873,"-11"12"-3523,-7 6-213,7-7-22,0 0 0,1 1 0,0 1 0,-8 13 0,17-25-65,0 1-1,0 0 0,0 0 1,0 0-1,0-1 0,0 1 1,0 0-1,0 0 0,1 0 1,-1 0-1,1 0 0,0 1 1,-1-1-1,1 0 1,0 0-1,0 0 0,0 0 1,1 0-1,-1 0 0,0 0 1,1 0-1,-1 0 0,1 0 1,0 0-1,0 0 0,0 0 1,0 0-1,0 0 0,0-1 1,0 1-1,2 2 0,0-2 29,-1 0-1,1 0 0,0 0 1,0 0-1,0 0 1,0-1-1,0 0 0,0 1 1,0-1-1,1 0 1,-1 0-1,0-1 0,1 1 1,-1-1-1,1 0 0,-1 0 1,0 0-1,7-1 1,-6 1 26,-1-1-1,1 0 1,0-1 0,0 1 0,0-1 0,-1 0 0,1 0 0,-1 0 0,0 0 0,1 0 0,-1-1 0,0 0 0,0 1 0,-1-1-1,1 0 1,0 0 0,3-7 0,15-14 656,-21 23-741,0 1-1,0 0 0,1 0 1,-1 0-1,0 0 0,0 0 1,1 0-1,-1 0 0,0-1 1,1 1-1,-1 0 0,0 0 0,1 0 1,-1 0-1,0 0 0,0 0 1,1 0-1,-1 1 0,0-1 1,1 0-1,-1 0 0,0 0 1,0 0-1,1 0 0,-1 0 1,0 0-1,0 1 0,1-1 1,-1 0-1,0 0 0,0 0 1,1 1-1,-1-1 0,0 0 1,0 0-1,0 1 0,1-1 1,-1 0-1,0 0 0,0 1 1,0-1-1,0 0 0,0 0 1,0 1-1,0-1 0,0 0 1,0 1-1,0-1 0,0 0 1,0 1-1,0-1 0,0 0 1,0 1-1,4 19 137,-3-18-102,2 25 92,-1 0 1,-1 1 0,-1-1-1,-6 47 1,-34 108 396,33-156-410,-2-1 0,0 0 0,-1 0-1,-2-1 1,-26 40 0,31-54-67,0 1 0,-1-2 0,0 1 0,-1-1 0,0 0 0,-1-1 0,1 0 0,-2-1 0,1 1 0,-1-2 1,0 0-1,0 0 0,-1-1 0,-17 5 0,25-9-39,1 0 0,-1-1 0,1 1 0,-1-1-1,1 0 1,-1 0 0,1 0 0,-1-1 0,1 1 0,-1-1 0,1 0 0,0 0 0,-1 0 0,1 0 0,-4-3 0,2 1 10,0 0 0,0-1 0,0 0 0,0 0 0,1 0 0,0 0 0,0-1 0,-5-6 0,2 0 30,1 0 1,-1 0 0,2-1 0,0 1 0,0-1-1,1-1 1,-4-20 0,7 26-36,0 0-1,0 0 1,1 0 0,0 0-1,0 0 1,1 0 0,0 0-1,0 0 1,1 0 0,-1 0-1,2 1 1,-1-1 0,1 0-1,0 1 1,0 0 0,0 0-1,1 0 1,0 0-1,1 0 1,-1 1 0,1 0-1,0 0 1,0 0 0,1 0-1,7-5 1,-1 3 7,-1 1-1,1 0 1,0 0-1,1 1 1,-1 0-1,1 1 1,0 1 0,0 0-1,0 1 1,0 0-1,1 1 1,17 1-1,144 17 522,-166-16-646,-9-1 36,0 0 1,0-1-1,0 1 1,-1 0-1,1 0 1,0 0-1,0 0 1,0-1-1,0 1 1,0 0 0,0 0-1,0 0 1,0-1-1,0 1 1,0 0-1,0 0 1,0 0-1,0-1 1,0 1-1,0 0 1,0 0-1,0 0 1,0-1-1,0 1 1,0 0-1,0 0 1,0 0-1,0 0 1,0-1-1,0 1 1,0 0-1,0 0 1,0 0-1,1 0 1,-1-1-1,0 1 1,0 0-1,0 0 1,0 0-1,0 0 1,1 0-1,-1-1 1,0 1-1,0 0 1,0 0-1,1 0 1,-1 0 0,0 0-1,0 0 1,0 0-1,1 0 1,-1 0-1,0 0 1,0 0-1,0 0 1,1 0-1,-1 0 1,0 0-1,0 0 1,0 0-1,0 0 1,1 0-1,-1 0 1,0 0-1,0 0 1,0 0-1,1 1 1,-1-1-1,-1-4-1748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4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14968,'0'0'0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11448,'0'0'4680,"8"16"-4143,-2-5-418,-1-1-10,1 0 1,-2 0-1,0 1 0,0-1 1,-1 1-1,0 0 1,-1 0-1,2 18 1,-1 71 1020,-4-85-614,0 1-1,-1-1 1,0 0 0,-7 24 0,8-30 507,5-8 266,9-12-190,4-15-693,-1 0 0,13-30 0,-15 28-100,1 1 0,19-27 0,-30 48-214,11-14 575,-15 20-655,0 0-1,1-1 1,-1 1-1,0 0 1,0 0-1,0 0 1,1-1-1,-1 1 1,0 0-1,0 0 1,1 0-1,-1 0 1,0 0-1,1-1 1,-1 1-1,0 0 1,0 0-1,1 0 1,-1 0-1,0 0 1,1 0-1,-1 0 1,0 0-1,1 0 1,-1 0-1,0 0 1,0 0-1,1 0 1,-1 0-1,0 1 1,1-1-1,-1 0 1,0 0-1,0 0 1,1 0-1,-1 0 1,0 1-1,0-1 1,1 0-1,-1 0 1,0 0-1,0 1 1,0-1-1,1 0 1,-1 0-1,0 1 1,0-1-1,0 0 1,0 1-1,0-1 1,0 0-1,0 0 1,1 1-1,-1-1 1,0 0-1,0 1 1,0-1-1,0 0 1,0 1-1,0-1 1,0 0-1,0 0 1,-1 1-1,1-1 1,0 1-1,3 12 115,-2 1-1,1-1 1,-2 1-1,0 0 1,0-1-1,-1 1 0,-1-1 1,-4 14-1,6-27-113,0 1 0,0-1-1,0 0 1,0 0-1,0 0 1,0 0-1,0 0 1,0 1 0,0-1-1,-1 0 1,1 0-1,0 0 1,0 0-1,0 1 1,0-1-1,0 0 1,0 0 0,0 0-1,0 0 1,0 1-1,0-1 1,0 0-1,0 0 1,0 0 0,0 0-1,1 1 1,-1-1-1,0 0 1,0 0-1,0 0 1,0 0 0,0 1-1,0-1 1,0 0-1,0 0 1,1 0-1,-1 0 1,0 0 0,0 0-1,0 0 1,0 1-1,0-1 1,1 0-1,-1 0 1,0 0-1,0 0 1,0 0 0,0 0-1,1 0 1,-1 0-1,0 0 1,0 0-1,0 0 1,0 0 0,1 0-1,9-4 388,58-50 269,-50 39-499,0 0 1,0 1-1,33-17 0,-49 30-158,0-1 0,1 1-1,-1 0 1,1 0 0,-1 0-1,1 0 1,0 1 0,-1-1-1,1 1 1,0-1 0,-1 1-1,1 0 1,0 0 0,0 0-1,-1 0 1,1 1 0,0-1-1,-1 1 1,1 0 0,0 0 0,-1 0-1,1 0 1,-1 0 0,1 0-1,-1 0 1,0 1 0,0 0-1,0-1 1,1 1 0,-1 0-1,-1 0 1,1 0 0,0 0-1,0 0 1,2 5 0,0 1 20,0 0 0,0 0 0,-1 1 0,0 0 0,0-1 0,-1 1 0,0 0 0,-1 0 0,1 15 0,-2-23-31,1 11 0,-1 0 0,0 0 0,-1 0 0,0 0 0,-6 23 0,0-27 900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0 16783,'0'0'1571,"-8"16"-915,-110 188 744,39-91-174,-133 146 0,109-138-28,-14 14 764,71-78 343,59-68-1610,77-77-623,-13 12-4920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 13864,'0'0'569,"-15"6"46,-55 21 211,-111 45 892,147-56-1238,1 1 1,0 1-1,-37 29 0,61-36 60,11-4 262,23 3 480,-11-6-1322,162 46 1195,-1-1-244,-170-47-887,-1-1 23,0 0 1,0 1-1,-1-1 0,1 1 0,-1-1 1,5 4-1,-8-4-30,1-1 0,-1 1 0,1-1 0,-1 1-1,1-1 1,-1 1 0,1 0 0,-1-1 0,0 1 0,1 0 0,-1-1 0,0 1 0,0 0 0,1 0 0,-1-1 0,0 1 0,0 0-1,0 0 1,0-1 0,0 1 0,0 0 0,0 0 0,0-1 0,0 1 0,-1 0 0,1 0 0,0-1 0,0 1 0,-1 0 0,1-1-1,0 1 1,-1 0 0,1-1 0,-1 1 0,1-1 0,-1 1 0,1 0 0,-2 0 0,-3 5 30,0 0 0,-1-1 0,0 0 0,-1 0 0,1 0 0,-1-1 0,0 0 0,0 0 0,0 0 0,0-1 0,-9 2 0,-7 2 49,0-1 0,-34 5 0,29-7 1,0-2 1,-40 0-1,57-2-87,1-1-1,-1-1 0,0 1 1,1-2-1,-1 1 1,1-2-1,0 1 1,0-1-1,-15-9 1,-11-13-3360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12664,'0'0'4343,"14"3"-3453,253 43 2316,-214-33-2365,-29-6 773,35 5 1,-67-18-1245,-2 6-3615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15976,'0'0'1815,"98"30"-1015,-49-18-112,-1 0 8,12-2-152,-5-4 0,-7-6-96,-13-6 8,-5-4-152,-6 2 8,-6-2-280,0-4 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9536,'0'0'4016,"3"10"-3162,5 27-77,-1-1 0,2 56 0,-14 87 1606,-1-32-286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15576,'0'0'2553,"12"0"-1628,91-2 1552,176-26 1,-271 27-2393,-2-1 68,1 1 0,0 0 0,-1 0 0,1 0 0,0 1 0,0 0 0,0 1 0,-1-1 0,12 3 1,-17-3-138,-1 0 0,1 1 0,-1-1 0,1 0 1,-1 0-1,0 0 0,1 0 0,-1 0 0,0 0 0,1 1 1,-1-1-1,1 0 0,-1 0 0,0 1 0,1-1 1,-1 0-1,0 1 0,0-1 0,1 0 0,-1 1 1,0-1-1,0 0 0,1 1 0,-1-1 0,0 0 1,0 1-1,0 0 0,-6 5-3644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1:5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 10152,'0'0'4434,"-11"-1"-3907,-9 0-250,1 2 1,0 0 0,-1 0-1,1 2 1,-30 8-1,3 6 748,0 2 1,-74 43-1,118-61-948,0 0 0,0 0-1,0 0 1,0 0 0,0 1 0,0-1 0,0 1-1,1-1 1,-1 1 0,1 0 0,-1-1 0,1 1-1,0 0 1,-1 0 0,1 0 0,-1 4 0,1-4-11,1 1 0,0 0 0,0 0 0,0-1 0,0 1 0,1 0 0,-1 0 0,1-1 0,0 1 0,0 0 0,0-1 1,0 1-1,2 2 0,2 6 21,1 0 1,1 0-1,0-1 0,0 0 1,1 0-1,1-1 1,14 13-1,77 54 389,-43-35-202,-12-9-41,-29-22-58,0 1 0,-1 1 0,22 22 0,-36-33-124,0 0 0,1 0 0,-1 1 0,0-1 0,0 0 0,0 1 0,0-1-1,-1 1 1,1-1 0,0 1 0,-1-1 0,1 1 0,-1 0 0,1-1 0,-1 1 0,0 0 0,1-1-1,-1 1 1,0 0 0,0-1 0,-1 1 0,1 0 0,0-1 0,0 1 0,-1 0 0,1-1 0,-1 1-1,1-1 1,-1 1 0,0-1 0,0 1 0,0-1 0,1 1 0,-3 2 0,-3 1 71,0 0 0,0 0 0,0 0 0,-1-1 0,1 0 0,-8 4 0,13-8-114,-19 11 251,-1-1 0,0-1 0,0 0 0,-1-2 0,-40 8 0,46-12-130,0-2 0,-1 0 0,1-1 0,0 0-1,0-1 1,0-1 0,0-1 0,0 0 0,-17-6 0,-69-32 673,25 11-4851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29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562 0 9744,'0'0'6105,"-6"12"-5361,0 0-559,4-6-99,-1 1 0,-1-1 0,1 0 0,-1 0 0,0 0 0,-1 0 0,1 0 0,-1-1 0,0 0-1,-8 6 1,-2-1 138,0-1 0,0 0 0,-1-1 0,-1-1 0,-23 7 0,-89 17 740,48-13-272,-43 9 523,121-26-1152,1 0 0,-1 0 0,1 0 0,0 0 0,0 0-1,0 0 1,0 1 0,0-1 0,0 1 0,0-1 0,0 1 0,0 0 0,1 0 0,-1 0 0,1 0 0,-1 0-1,1 0 1,0 0 0,0 0 0,0 1 0,0-1 0,0 0 0,0 1 0,1-1 0,-1 0 0,0 4 0,0 4 112,0 1 1,0 0-1,1-1 0,3 22 1,15 97 706,57 200 0,-52-238-501,-4 1 1,-4 0-1,-4 1 0,-2 116 0,-8-175-168,0-15 26,-2 0-1,0 0 1,-4 24-1,5-43-217,0 1-1,0-1 1,0 0 0,-1 1-1,1-1 1,0 1 0,0-1-1,0 0 1,0 1 0,0-1-1,0 1 1,0-1 0,0 1-1,0-1 1,1 0 0,-1 1-1,0-1 1,0 1 0,0-1-1,0 0 1,0 1 0,1-1-1,-1 0 1,0 1-1,0-1 1,1 0 0,-1 1-1,0-1 1,1 0 0,-1 1-1,0-1 1,1 0 0,-1 0-1,0 0 1,1 1 0,-1-1-1,1 0 1,-1 0 0,0 0-1,1 0 1,-1 0 0,1 0-1,-1 1 1,25-4 499,-7 0-404,37 1 112,115 0 446,-142 3-512,0 2-1,0 1 1,0 1-1,27 9 1,-40-10-116,-8-2-37,0 0 0,0 0 0,0 0 0,-1 1 0,1 0 0,-1 0-1,1 1 1,-1-1 0,-1 2 0,1-1 0,7 7 0,11 11-9,-20-20 1019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0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36 168 10752,'0'0'10999,"11"11"-10545,-10-10-450,5 5 64,0 1-1,0 0 1,0 0 0,-1 0 0,0 1 0,0 0-1,-1 0 1,0 0 0,0 0 0,-1 1-1,0 0 1,1 10 0,12 74 637,35 239 1634,-46-298-2030,2 35 842,-5-56-781,-1-12-344,-1 0-1,0 0 1,1 0 0,-1-1 0,0 1 0,0 0 0,0 0 0,1 0 0,-1 0-1,0 0 1,0 0 0,0-1 0,-1 1 0,1 0 0,0 0 0,0 0 0,0 0-1,0 0 1,-1-1 0,1 1 0,-1 0 0,1 0 0,0-1 0,-1 1 0,0 1-1,0-3 55,0 0 0,0 0 0,1 0 0,-1-1 0,1 1 0,-1 0-1,0 0 1,1 0 0,0-1 0,-1 1 0,1 0 0,0-1 0,0 1-1,-1 0 1,1-1 0,0 1 0,1-2 0,-6-35-50,1-1 124,-19-73-1,7 40-133,-14-52-143,13 74-29,-2-7 16,13 28 74,5 18 40,0 1 0,-1 0 0,-1 0 0,0 0 0,0 0 0,-1 0 0,0 1 0,0 0 0,-10-14 0,12 20 13,0-1 1,1 0 0,-1 1-1,0-1 1,1 0-1,0 1 1,0-1 0,0 0-1,1 0 1,-1 0-1,1-5 1,-4-17-15,3 22 22,0 1-1,1 0 1,-1 0 0,1 0 0,0-1-1,0 1 1,0 0 0,0 0 0,1-1 0,-1 1-1,1 0 1,0 0 0,0 0 0,0-1 0,0 1-1,3-5 1,-1 4 1,-1 1-1,1-1 1,0 1-1,1 0 1,-1 0-1,1 0 1,-1 0-1,1 0 1,0 1 0,8-4-1,-1 1-12,2 1 0,-1 0 1,0 0-1,1 2 0,0-1 0,-1 2 1,22-1-1,-22 3-2,0-1 0,0 2 0,0 0 0,0 1 0,0 0 0,0 0 0,-1 1 0,0 1 0,1 0 0,-2 1 1,1 0-1,13 10 0,-17-11 7,0 0-1,-1 1 1,0 0 0,0 0 0,-1 0 0,1 1 0,-1-1 0,-1 1 0,1 1 0,-1-1 0,0 1-1,-1-1 1,0 1 0,0 0 0,-1 1 0,0-1 0,0 0 0,1 17 0,-3-9-3,-1 0 1,-1 0 0,0 0 0,-1 0-1,0 0 1,-10 24 0,2-14 5,0-1 1,-2 0 0,-17 25-1,11-9 69,19-41-61,0 1 0,0 0-1,0 0 1,0 0 0,1-1-1,-1 1 1,0 0-1,0 0 1,1 0 0,-1-1-1,0 1 1,1 0 0,-1-1-1,0 1 1,1 0-1,-1-1 1,1 1 0,-1 0-1,1-1 1,0 1-1,-1-1 1,1 1 0,0-1-1,-1 1 1,1-1 0,0 0-1,0 1 1,27 15-7,-4-8 0,33 8-1,-35-11 1,0 1 1,32 13-1,-44-14-7,1 1 1,-1 0 0,0 0 0,0 1-1,-1 0 1,0 1 0,10 10-1,-17-16 12,0 0-1,0 0 1,0 1-1,0-1 1,0 1-1,-1-1 1,1 1-1,-1 0 1,0 0-1,1 0 1,-1 0-1,-1 0 1,1 0-1,0 0 1,-1 0-1,1 0 1,-1 0-1,0 0 1,0 0-1,0 0 1,-1 0-1,1 0 1,-1 0-1,0 0 1,0 0-1,0 0 1,0 0-1,0 0 1,0 0-1,-1 0 1,-2 3-1,-2 1 10,0 0 0,-1 0 0,0-1-1,0 0 1,0 0 0,-1-1 0,0 0 0,0 0-1,0-1 1,-1 0 0,1 0 0,-16 4 0,0-2 46,0-1 0,0 0 1,-40 1-1,-23-6 151,67-2-203,-1 1 0,1 1 0,0 2 0,0-1 0,0 2 0,-27 8 0,41-7-387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5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1 547 10448,'0'0'5142,"14"-5"-4412,20-6-188,-1-1 1,0-2 0,31-18 0,-33 11-35,0-2 0,-1 0 0,-1-2 0,29-33 0,92-125 1764,-138 166-1911,16-29-1,-25 40-197,0 0-1,0 0 1,0-1-1,-1 1 0,0-1 1,0 1-1,-1-1 1,1-11-1,-2 18-140,0-1-1,0 1 1,1 0-1,-1 0 1,0 0 0,0-1-1,0 1 1,0 0 0,0 0-1,0 0 1,0-1 0,0 1-1,0 0 1,0 0-1,0-1 1,-1 1 0,1 0-1,0 0 1,0 0 0,0-1-1,0 1 1,0 0-1,0 0 1,0 0 0,0 0-1,-1-1 1,1 1 0,0 0-1,0 0 1,0 0 0,0 0-1,-1 0 1,1-1-1,0 1 1,0 0 0,0 0-1,-1 0 1,1 0 0,0 0-1,0 0 1,0 0 0,-1 0-1,1 0 1,-10 7 348,-10 17-101,-3 14-11,2 1 1,2 1-1,1 1 1,2 0 0,-20 84-1,33-113-158,1 0 0,0 1 0,1 0 0,1-1 0,0 1 0,0 0 0,1-1 0,6 24-1,-6-30-49,1-1-1,0 1 0,1-1 0,-1 0 0,1 0 0,0 0 0,0 0 0,1 0 0,-1-1 0,1 0 0,0 1 0,0-1 1,0 0-1,1-1 0,0 1 0,-1-1 0,1 0 0,0 0 0,1-1 0,-1 1 0,0-1 0,6 1 0,-1 1 0,0-2-1,0 1 0,1-1 1,-1-1-1,0 0 0,1 0 1,-1-1-1,1 0 0,-1-1 1,1 0-1,-1-1 0,0 0 1,0 0-1,0-1 0,14-6 1,23-19 203,-1-2 0,-2-2 1,57-53-1,-88 74-189,19-19 17,-1-2 1,29-38 0,-21 22-66,-27 38-15,-11 10 0,-1-1 0,0 1 0,0 0 0,0 0 0,0 0 0,0 0 0,1 0 0,-1 0 0,0 0 0,0 0 0,0 0 0,0 0 0,1 0 0,-1 0 0,0 0 0,0 0 0,0 0 0,0 0 0,0 0 0,1 1 0,-1-1 0,0 0 0,0 0 0,0 0 0,0 0 0,0 0 0,1 0 0,-1 0 0,0 0 0,0 0 0,0 1 0,0-1 0,0 0 0,0 0 0,0 0 0,0 0 0,0 0 0,0 1 0,1-1 0,-1 0 0,0 0 0,-1 27 0,1-23 0,-9 106 0,-6 57 0,14-148 0,2-15 0,-1 0 0,0-1 0,-1 1 0,1-1 0,-1 1 0,1-1 0,-1 1 0,-2 4 0,2-4 0,7-6 0,12-11 0,88-94 0,-69 67 0,2 1 0,48-37 0,-82 72 0,0 0 0,1 0 0,-1 1 0,1 0 0,-1 0 0,1 0 0,0 0 0,0 1 0,0 0 0,1 0 0,-1 1 0,0 0 0,1 0 0,6 0 0,-11 2 0,0-1 0,0 1 0,0-1 0,0 1 0,0 0 0,0 0 0,0 0 0,0 0 0,0 0 0,-1 0 0,1 1 0,0-1 0,-1 0 0,1 1 0,-1-1 0,0 1 0,1 0 0,-1 0 0,0-1 0,1 4 0,18 41 0,-18-40 0,88 224 0,-89-229 18,-1-1-1,0 1 1,0 0-1,0 0 1,1 0 0,-1-1-1,0 1 1,1 0 0,-1-1-1,1 1 1,-1 0-1,1-1 1,-1 1 0,1 0-1,-1-1 1,1 1-1,0-1 1,-1 1 0,1-1-1,0 1 1,-1-1-1,1 0 1,0 1 0,0-1-1,-1 0 1,1 1 0,1-1-1,-1-1 11,0 1-1,-1-1 0,1 1 1,0-1-1,0 1 1,0-1-1,-1 0 0,1 0 1,0 1-1,-1-1 1,1 0-1,-1 0 0,1 0 1,-1 1-1,1-1 1,-1 0-1,1-2 0,9-35-4958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1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11448,'0'0'4065,"5"10"-3352,15 31-28,-18-38-610,0-1 0,0 1 0,0-1 0,1 1 0,-1-1-1,1 0 1,0 0 0,-1 0 0,1 0 0,0-1 0,0 1-1,0-1 1,0 0 0,0 0 0,1 0 0,-1 0-1,0 0 1,0-1 0,1 1 0,-1-1 0,0 0 0,5 0-1,-2 0 47,23 0 309,-1-1-1,0-1 1,0-1 0,34-9 0,-10 2 246,-23 6 412,51-1 0,-23 11 1025,-55-5-2043,0-1 0,-1 1 0,1 0-1,0 0 1,-1 0 0,1 0 0,-1 0-1,1 0 1,-1 0 0,0 0 0,0 1 0,1-1-1,-1 0 1,0 1 0,0-1 0,0 1-1,0-1 1,-1 1 0,2 3 0,14 38 497,-13-33-446,23 81 896,24 174 1,-1 0-26,-19-131-549,10 40 107,-35-157-397,-1 1 1,2 28-1,-6-44-146,-1 0 0,1 1 0,0-1 0,-1 0 0,0 0 0,1 0 1,-1 1-1,0-1 0,0 0 0,0 0 0,0 0 0,0 0 0,-1-1 0,1 1 0,-1 0 0,1 0 0,-1-1 0,1 1 0,-1-1 1,0 1-1,0-1 0,0 0 0,0 0 0,0 0 0,-4 2 0,-4 1 22,0 0 0,0 0-1,-1-1 1,-10 2 0,-27 1-29,-1-2 0,0-2 0,-86-8 0,71 2 0,-88 5 0,145 0 106,1 0 0,0 0 0,-1 0 0,1 1 0,0 0 0,0 0 0,-6 3 0,9-3-439,0-1 0,1 1 0,-1 0 0,1 0 0,0-1 0,-1 2 0,1-1 0,0 0-1,0 0 1,0 1 0,1-1 0,-1 1 0,0-1 0,1 1 0,-2 5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2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 8840,'0'0'11495,"16"-9"-10984,-4 3-405,3-2 31,0 0-1,1 1 1,0 1-1,1 0 1,19-3-1,52-6 1155,89-3 0,-169 17-1186,22-2 314,-16 1-103,0 1 0,0 0 1,1 1-1,-1 1 1,21 3-1,-3-2 1367,-22-1-923,-10-1-737,0 0-1,0 0 1,1 0 0,-1 0-1,0 0 1,0 0 0,0 0-1,1 0 1,-1 0 0,0 0-1,0 0 1,0 0 0,1 0-1,-1 0 1,0 0 0,0 0-1,0 0 1,1 0 0,-1 0-1,0 0 1,0 1 0,0-1-1,0 0 1,1 0 0,-1 0-1,0 0 1,0 0 0,0 0-1,0 1 1,0-1 0,1 0-1,-1 0 1,0 0-1,0 1 1,0-1 0,0 0-1,0 0 1,0 0 0,0 0-1,0 1 1,0-1 0,0 0-1,0 1 1,0-1 92,-13 1-885,8 2 398,-1-1-1,1 1 0,0 1 0,0-1 0,-7 8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3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0 111 12456,'0'0'4321,"10"-7"-3917,11-6 55,0 0 1,45-19-1,-58 30-345,11-6 215,-1 2 0,1 0 0,1 2 0,-1 0 0,23-1 0,182-5 2670,-202 10-2204,39 5 1,-19 0 422,-41-5-1124,1 0-1,0 0 1,0 1-1,0-1 1,0 1-1,0-1 1,0 1-1,-1 0 1,1 0-1,0 0 0,-1 0 1,1 0-1,0 0 1,-1 0-1,1 1 1,-1-1-1,2 2 1,3 9-3738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4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 9944,'0'0'9425,"0"15"-8920,1 196 919,-2 128 776,1-335-2169,-2 169 1921,2-171-1882,1-1 1,-1 0-1,0 0 1,-1 0-1,1 0 1,0 1 0,0-1-1,0 0 1,-1 0-1,1 0 1,0 0-1,-1 0 1,1 1-1,-1-1 1,0 0 0,1 0-1,-1 0 1,-1 1-1,2-2-63,-1 0 0,1 0 0,-1 0 0,0 0 0,1 0 0,-1 0 0,0 0-1,1 0 1,-1 0 0,1 0 0,-1 0 0,0 0 0,1 0 0,-1 0 0,1 0-1,-1-1 1,0 1 0,1 0 0,-1-1 0,1 1 0,-1 0 0,1-1 0,-1 1 0,1 0-1,-1-1 1,1 1 0,0-1 0,-1 1 0,1-1 0,-1 1 0,1-1 0,-1 0 0,-25-38-3484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5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9944,'0'0'9847,"12"-4"-9160,22-6-223,1 1 1,1 1-1,46-3 1,125-1 878,-110 8-749,-49 1-191,-1 2 1,0 2 0,54 8-1,-70-4-158,15 2 490,0 2-1,0 2 1,51 20 0,-76-18 321,-20-12-768,-13-5-56,-3-3-4154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8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1 10752,'0'0'4985,"9"13"-3912,27 49-146,-34-58-839,-1 1 1,1-1 0,-1 1 0,0-1-1,0 1 1,0 0 0,-1-1-1,0 1 1,0 0 0,0-1 0,0 1-1,-1 0 1,-1 5 0,-1 0 109,0 0 0,-1 0 0,-9 17 0,-1-3 92,-2-2 0,-1 0 0,0 0-1,-2-2 1,0 0 0,-24 18-1,39-34-377,-47 36 1050,47-37-1188,0 0-1,0-1 0,0 0 0,-1 0 0,1 0 0,-1 0 1,1-1-1,-1 0 0,1 0 0,-1 0 0,-5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39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36 192 9536,'0'0'6744,"10"-3"-6179,-1 1-410,-1 0-1,1-1 1,-1-1 0,1 1 0,-1-1 0,0-1-1,0 0 1,-1 0 0,8-6 0,7-10 715,0 0 0,-1-2 1,34-50-1,-48 66-70,-2 10 45,-1 17-102,-3-17-846,19 154 954,9 54 20,8 68 266,-34-244-947,2 25 648,-5-59-825,0-1 0,0 1 1,-1-1-1,1 1 0,0-1 1,0 1-1,-1-1 0,1 1 1,0-1-1,-1 1 0,1-1 1,-1 1-1,1-1 0,0 0 0,-1 1 1,1-1-1,-1 0 0,1 1 1,-1-1-1,1 0 0,-1 0 1,1 1-1,-1-1 0,0 0 1,1 0-1,-1 0 0,0 0 1,-18 3 117,-12 1-32,0 1 0,0 2 0,1 0 0,-50 21-1,-19 5-2,85-31-90,-5 3-1,32-6 13,0 0 1,0 0-1,12-4 0,12-2 2,6-3 72,-1 3 1,78-4 0,-88 11 34,0 1 0,61 11 0,-73-6-492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0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10040,'0'0'9430,"2"12"-8837,23 235 1331,-13-130-1176,-6-69-179,-2 0 0,-2 70 0,-2-100-41,3 37-1,-1-38-201,-2-15-266,0-1 0,0 0 0,0 0-1,0 1 1,-1-1 0,1 0 0,0 0-1,-1 0 1,1 0 0,-1 1 0,1-1-1,-1 1 1,0-2-116,1 0-1,0 1 1,0-1 0,0 0-1,0 0 1,0 0-1,0 0 1,0 1 0,-1-1-1,1 0 1,0 0 0,0 0-1,0 0 1,0 0-1,-1 0 1,1 1 0,0-1-1,0 0 1,0 0-1,0 0 1,-1 0 0,1 0-1,0 0 1,0 0-1,0 0 1,-1 0 0,1 0-1,0 0 1,0 0-1,-1 0 1,1 0 0,0 0-1,0 0 1,0 0-1,0 0 1,-1 0 0,1 0-1,0-1 1,0 1 0,0 0-1,-1 0 1,1 0-1,0 0 1,0 0 0,0 0-1,0-1 1,0 1-1,-1 0 1,1 0 0,0 0-1,0 0 1,0-1-1,0 1 1,0 0 0,0 0-1,0 0 1,0 0-1,0-1 1,0 1 0,0 0-1,-1 0 1,1 0-1,0-1 1,0 1 0,0 0-1,1-1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0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65 10344,'0'0'4914,"16"-3"-4414,410-46 2117,-289 42-1630,-21 1 861,155 12 0,-236 2-893,-24-4-665,-7-4-402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1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1 101 11256,'0'0'7673,"10"-5"-7145,13-6-154,1 1 1,0 1 0,1 1-1,0 1 1,1 1 0,43-4-1,18 6 1191,129-20 0,-211 23-1499,2-1 55,0 1 0,0 0-1,0 0 1,0 1 0,1 0-1,-1 0 1,11 2 0,-8 0 399,-2 1 147,-14 2-540,-2 7-496,8-11 332,-1 0 0,1 0 0,0 0 0,-1-1 1,1 1-1,-1 0 0,0 0 0,1 0 0,-1 0 0,0 0 0,1-1 0,-1 1 0,0 0 0,0-1 1,0 1-1,1 0 0,-2 0 0,-18 5-1060,13-4-2089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5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17287,'0'0'2136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2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1 109 10448,'0'0'6615,"12"-8"-6165,39-28 6,-49 35-398,1-1 0,-1 1 0,1-1 0,-1 1 0,1 0 1,0 0-1,-1 0 0,1 0 0,0 0 0,0 1 0,4-1 0,5-1 186,26-6 457,-1 2 1,76-3-1,198 1 2262,-149 2-1710,-142 6-1142,-15 1-88,-1-1 0,1 0 1,0 0-1,-1-1 0,1 1 1,-1-1-1,9-2 0,-13 3-30,0 0 0,1 0-1,-1 0 1,0 0 0,0 0-1,1-1 1,-1 1 0,0 0-1,0 0 1,1 0 0,-1 0-1,0 0 1,0-1-1,1 1 1,-1 0 0,0 0-1,0 0 1,0-1 0,1 1-1,-1 0 1,0 0 0,0-1-1,0 1 1,0 0 0,0-1-1,0 1 1,1 0 0,-1 0-1,0-1 1,0 1 0,0 0-1,0-1 1,0 1 0,0 0-1,0 0 1,0-1 0,0 0-1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3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11256,'0'0'6570,"8"12"-5878,-7-11-671,5 7 84,0-1 1,-1 1-1,0 1 0,0-1 0,-1 0 1,-1 1-1,1 0 0,-1 0 0,-1 0 1,1 0-1,0 13 0,33 361 3066,-28-286-2284,-4-40 335,14 72 1,-16-117-855,-3-10-278,1-1-1,0 1 1,0-1-1,1 0 1,-1 1-1,0-1 1,0 0-1,1 1 0,-1-1 1,1 0-1,-1 1 1,1-1-1,0 2 1,-1-3-78,0 0 1,0 0-1,0 0 1,0 0-1,0 0 1,0 0-1,0 0 1,0 0-1,-1 0 1,1 0 0,0 0-1,0 0 1,0 0-1,0 0 1,0 0-1,0 0 1,0 0-1,0 0 1,0 1-1,0-1 1,0 0-1,-1 0 1,1 0-1,0 0 1,0 0-1,0 0 1,0 0-1,0 0 1,0 0-1,0 0 1,0 1-1,0-1 1,0 0-1,0 0 1,0 0 0,0 0-1,0 0 1,0 0-1,0 0 1,0 0-1,0 0 1,0 1-1,0-1 1,0 0-1,0 0 1,0 0-1,0 0 1,0 0-1,0 0 1,0 0-1,1 0 1,-1 0-1,0 1 1,0-1-1,0 0 1,0 0-1,0 0 1,0 0-1,0 0 1,0 0-1,0 0 1,0 0 0,0 0-1,0 0 1,1 0-1,-1 0 1,0 0-1,0 0-20,0 0 0,-1 0 0,1 0 0,0 0 0,0-1 0,0 1 0,0 0 0,0 0 0,0 0 0,0 0 0,-1-1 0,1 1 0,0 0 0,0 0 0,0 0-1,0-1 1,0 1 0,0 0 0,0 0 0,0 0 0,0-1 0,0 1 0,0 0 0,0 0 0,0 0 0,0-1 0,0 1 0,0 0 0,0 0 0,0 0 0,1-1 0,-1 1 0,0 0 0,0 0 0,0 0 0,0 0 0,0-1 0,0 1 0,0 0-1,1 0 1,-1 0 0,0 0 0,0 0 0,0 0 0,0-1 0,1 1 0,-1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4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216 100 12456,'0'0'5723,"-11"4"-5069,0 1-451,1 0 1,0 0-1,0 1 1,1 0 0,-1 0-1,1 1 1,1 1-1,-15 14 1,14-9 16,1 0 1,0 0 0,1 1 0,0 0-1,1 0 1,1 1 0,0-1-1,1 1 1,-3 16 0,0 19 577,-2 70-1,8-101-639,1 0 0,1 0 0,0 1 0,2-1 0,0-1 0,1 1 0,1 0 0,0-1 0,2 0 0,0 0 0,11 18 0,-14-30-107,0 0 0,1-1-1,0 1 1,0-1 0,1 0-1,0 0 1,0-1 0,0 0-1,0 0 1,0 0 0,1-1-1,0 1 1,0-2 0,0 1-1,0-1 1,0 0 0,10 1-1,3 0 58,-1-1-1,1-1 0,0-1 1,0-1-1,27-4 0,-27 2-26,0-2 0,0 0 0,-1-2 0,0 0 0,0-1 0,24-14 0,-7 1 80,-2-2 0,36-30-1,-60 45-104,0-1 0,-1 0 0,0 0 0,-1-1 0,0 0 0,-1 0-1,0-1 1,9-16 0,-13 20-23,0 0 1,-1-1-1,0 1 0,0 0 0,-1-1 1,0 1-1,0-1 0,0 1 0,-1-1 1,0 1-1,-1-1 0,0 1 0,0-1 1,0 1-1,-5-12 0,-5-9 68,-1 1 0,-27-45 0,25 48-56,0 1-13,-2 1 0,0 0 0,-2 2 0,0 0 0,-1 1 0,-1 0 0,0 2 0,-2 0 0,0 2 0,-1 0 0,0 1 0,-1 2 0,-48-18 0,62 27-43,0 0 1,0 1-1,0 1 1,-1 0-1,1 0 1,0 1-1,-1 0 1,1 1-1,0 0 0,0 0 1,0 1-1,0 1 1,0 0-1,0 0 1,0 1-1,1 0 0,0 0 1,-13 9-1,12-6-33,0 0-1,0 1 0,1-1 1,1 2-1,-1-1 1,1 1-1,0 1 0,1-1 1,0 1-1,1 1 1,0-1-1,1 1 0,0 0 1,0 0-1,-3 17 0,7-24-9,0 0-1,0 0 0,1 0 1,0 0-1,-1 0 1,1 0-1,1 0 0,-1 0 1,1 0-1,0 0 0,0 0 1,0 0-1,0 0 0,1 0 1,-1 0-1,1-1 0,0 1 1,0-1-1,5 7 0,17 13-4014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5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0 10248,'0'0'10273,"0"16"-9769,-10 234 1289,11-149-1092,1-58-136,-5 51 1,0-10 1017,3-62-639,0-20-916,-2-4-74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5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 1 11552,'0'0'3456,"-10"9"-2972,-115 110 926,57-58-310,49-47-503,2 1 1,0 1 0,-28 34 0,9-6 1314,35-44-1859,1 1 0,-1-1 0,1 1 0,-1-1 0,1 1 0,0 0 0,-1-1 0,1 1 0,0-1 0,0 1 0,-1 0 0,1-1 0,0 1 0,0 0 0,0-1 0,0 1 0,0-1 0,0 1 0,0 0 0,0-1 0,0 1 0,0 0 0,0-1 0,0 1 0,0 0 0,1-1 0,-1 1 0,0 0 0,1-1 0,-1 1 0,0-1 0,1 1 0,-1-1 0,0 1 0,1 0 0,1 0 0,0 0 0,0 0 0,0 0 0,1 0 0,-1 0 0,0 0 1,0-1-1,1 1 0,-1-1 0,4 1 0,7 0 0,1-1 0,20-2 1,287-46 376,-281 42-388,34-3 6,-67 8-35,-1 1 0,0 0 0,0 1 0,0 0 1,0 0-1,0 0 0,0 0 0,0 1 0,8 3 1,-13-4-11,-1-1 1,1 0 0,-1 1 0,1-1 0,-1 0 0,1 1 0,-1-1 0,0 1 0,1-1-1,-1 0 1,1 1 0,-1-1 0,0 1 0,1-1 0,-1 1 0,0 0 0,0-1-1,1 1 1,-1-1 0,0 1 0,0-1 0,0 1 0,0 0 0,0-1 0,0 1 0,0-1-1,0 1 1,0 0 0,0-1 0,0 2 0,-8 16-1704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2:47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624 128 10344,'0'0'7382,"-1"-12"-6947,-3-36-15,4 46-363,0-1 1,-1 0-1,1 0 1,0 0-1,-1 0 1,0 1-1,1-1 1,-1 0-1,0 1 1,-1-1-1,1 0 1,0 1-1,-1 0 0,1-1 1,-1 1-1,0 0 1,0 0-1,0 0 1,0 0-1,0 0 1,0 0-1,-1 0 1,1 1-1,-1-1 1,1 1-1,-1 0 1,1 0-1,-1 0 1,0 0-1,1 0 1,-1 0-1,0 1 1,0-1-1,0 1 1,-4 0-1,-4 0 90,1 1 0,-1 1 0,0 0 0,1 0 0,-1 1 0,1 0 0,-12 6 0,-2 2 40,1 0-1,0 2 1,1 0-1,1 2 1,-20 17-1,9-4 62,1 2 0,-32 41 0,55-61-199,-7 7 29,0 0-1,2 0 1,0 2-1,2-1 1,0 2-1,-17 39 1,13-14 140,2 0 0,-13 82 0,26-122-207,-4 22 74,1 38 1,3-57-62,1 0 1,0-1 0,0 1-1,0 0 1,1-1 0,0 1-1,1-1 1,0 1 0,6 11-1,11 15 96,-9-13-18,2-1 0,18 24-1,-25-37-59,0 0 0,1-1 0,0 0 0,1 0 0,-1 0 0,1-1 0,0 0 0,0 0 1,11 4-1,16 5 87,0-2 0,1-2 1,0-1-1,0-1 0,1-2 1,0-2-1,0-2 0,0-1 1,65-6-1,-76 1-74,-1-2 0,0 0 1,0-2-1,-1 0 0,0-2 0,40-22 0,-58 28-56,-1 0-1,1-1 1,-1 1-1,0-1 1,-1-1-1,1 1 1,-1-1-1,0 1 1,0-1-1,3-9 1,7-8-47,-12 19 41,0 0 0,-1 0-1,1-1 1,-1 1 0,0 0-1,0-1 1,0 1-1,0-1 1,-1 1 0,0-1-1,0 0 1,0 1 0,-1-1-1,1 1 1,-1-1-1,0 1 1,-1 0 0,-1-5-1,-1-3-4,-1 0-1,0 1 1,-1 0 0,0 0-1,-10-13 1,6 13 7,0 1 1,0 0 0,-1 0-1,0 1 1,-1 0 0,0 1-1,0 1 1,0-1 0,-1 2-1,-1 0 1,-22-7 0,4 3-25,22 6 21,1 1 0,-1 0 0,0 0 0,0 2 0,0-1 0,0 1 0,-19 0 0,-106 15-106,129-13 107,0 0 1,-1 0-1,1 1 0,0 0 0,0 0 0,1 1 0,-7 3 1,-16 5 50,26-10-3,0 0 0,-1-1 1,1 1-1,0 0 1,0 0-1,0 0 0,0 1 1,0-1-1,0 0 1,0 1-1,0-1 1,0 1-1,-1 2 0,17-4 269,7-1-217,-1 0-1,0-2 1,1 0 0,26-9 0,77-32 190,9-2 34,-65 32-45,1 2 0,78-2 0,-74 7 66,-69 7-299,-2 0 7,0-1 0,0 1 0,1 0 0,-1-1 0,0 1 0,0 0 0,0 1 0,0-1 0,1 0 0,-1 1-1,0-1 1,0 1 0,0 0 0,3 0 0,15 1 905,-10 2-1008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1404 8640,'0'0'2946,"13"7"-2367,-4-1-418,-5-3-98,0-1-1,0 1 1,0-1 0,1 0-1,-1 0 1,1 0 0,-1 0-1,1-1 1,-1 0 0,1 0-1,0 0 1,-1-1 0,1 1 0,0-1-1,0 0 1,-1-1 0,9 0-1,-3-2 115,0-1 1,0 0-1,-1 0 0,1-1 0,-1 0 1,0-1-1,0 0 0,-1 0 0,0-1 0,0 0 1,0 0-1,-1-1 0,8-11 0,4-8 356,-2-1 1,26-56-1,-13 22 82,6-10 521,-3-2-1,29-98 1,-58 161-921,0-1 0,0 2 0,1-1 1,7-11-1,-11 20-181,0 0 0,0 0 0,0 0 1,0 1-1,0-1 0,0 1 0,1-1 0,-1 1 1,1-1-1,-1 1 0,1 0 0,0 0 0,-1-1 1,1 1-1,0 0 0,0 1 0,0-1 0,0 0 1,0 1-1,0-1 0,0 1 0,0-1 0,0 1 1,0 0-1,0 0 0,0 0 0,0 0 0,0 0 1,0 0-1,0 1 0,3 0 0,2 3 16,0-1-1,0 1 1,0 1-1,-1-1 1,1 1-1,-1 0 1,-1 1-1,9 9 1,38 53 207,-40-49-182,-1 0 0,-1 1-1,-1 0 1,0 1 0,-2 0 0,11 43 0,-12-31 27,-2 0 0,-1 0-1,-1 1 1,-3 33 0,0-55-55,0-1-1,0 1 1,-2-1 0,1 1-1,-1-1 1,-1 0-1,0 0 1,-9 17 0,10-24-24,1 1 1,-1-1 0,0 0 0,0 0 0,-1-1-1,1 1 1,-1 0 0,0-1 0,0 0 0,0 0-1,0 0 1,-1-1 0,1 1 0,-1-1 0,1 0-1,-1-1 1,0 1 0,0-1 0,0 1 0,0-2-1,0 1 1,-7 0 0,-1-2 67,-1 0 1,1 0 0,0-2-1,0 1 1,0-2-1,0 0 1,0 0-1,1-1 1,0-1-1,0 0 1,-19-13-1,20 13 35,-8-7 429,19 13-550,0 0 1,0 0 0,0 0-1,-1 0 1,1-1-1,0 1 1,0 0-1,0 0 1,0 0-1,0 0 1,0-1 0,0 1-1,0 0 1,0 0-1,0 0 1,0 0-1,0 0 1,0-1-1,0 1 1,0 0 0,0 0-1,0 0 1,0 0-1,0-1 1,0 1-1,0 0 1,1 0-1,-1 0 1,0 0 0,0 0-1,0 0 1,0-1-1,0 1 1,0 0-1,0 0 1,1 0-1,-1 0 1,0 0 0,0 0-1,0 0 1,16-5 53,98-3 67,-10 1-85,-70 4-36,0-2 0,0-1 1,0-1-1,-1-2 0,0-2 0,-1 0 0,42-23 0,-24 6 0,191-114 37,-220 130-24,8-8-33,-62 90 92,21-44-71,1 1 0,-8 28 0,17-46-5,-1 0 1,2 1-1,-1-1 0,1 0 0,1 1 1,0-1-1,0 1 0,0-1 1,2 1-1,3 15 0,-5-22 4,2 0 0,-1 0-1,0 1 1,1-1 0,-1 0-1,1 0 1,0 0 0,0 0-1,0-1 1,1 1 0,-1-1 0,1 1-1,-1-1 1,1 0 0,0 0-1,0 0 1,-1 0 0,2 0-1,-1 0 1,0-1 0,0 0-1,0 0 1,1 0 0,-1 0 0,0 0-1,1-1 1,-1 1 0,1-1-1,-1 0 1,7 0 0,-5-1 3,0 0 0,0 0 0,0 0 0,0 0 0,0-1 0,-1 0 0,1 0 0,-1 0 0,1 0 0,-1-1 0,0 0 0,0 1 0,0-2 0,0 1 0,0 0 0,-1-1 0,1 0-1,-1 0 1,0 0 0,-1 0 0,5-6 0,-3-2 12,-1 1-1,1-1 1,-2 0-1,0 0 0,0 0 1,-1 0-1,0 0 0,-1 0 1,-1 0-1,0-1 1,0 1-1,-1 0 0,-1 1 1,-5-16-1,6 22 0,0 1-1,0-1 1,-1 0-1,0 1 0,0 0 1,0 0-1,0 0 1,-1 0-1,0 0 1,1 1-1,-1 0 1,-1-1-1,1 1 1,0 1-1,-1-1 1,1 1-1,-1 0 1,-5-2-1,-31-19 234,24 18-50,16 6-116,12 2-77,8 1-19,1-2 0,-1 0 0,1-1 0,0-1 0,0-1 0,-1-1 0,1-1 0,-1 0 0,1-2 0,-1 0 0,0-1 0,-1-1 0,0 0 0,0-2 0,27-16 0,-18 8 21,-1-2-1,-1-1 0,-1 0 1,0-2-1,-2-1 1,-1-1-1,0 0 0,-2-2 1,-1 0-1,27-52 1,-24 32 26,-1 0 0,-3-2 0,-1 0 0,-3 0 1,-2-2-1,-2 1 0,-2-1 0,0-65 0,-6 108-20,-1 0-1,0 1 1,-1-1-1,0 0 1,0 1-1,0-1 1,-4-8-1,5 15-15,0 0-1,0 0 1,0 0-1,0 0 1,0-1-1,-1 1 1,1 0-1,0 0 1,0 0-1,0 0 1,0 0-1,0 0 1,0 0-1,0 0 1,-1 0-1,1 0 0,0 0 1,0 0-1,0 0 1,0 0-1,0 0 1,0 0-1,-1 0 1,1 0-1,0 0 1,0 0-1,0 0 1,0 0-1,0 0 1,0 0-1,-1 0 1,1 0-1,0 0 1,0 0-1,0 0 1,0 0-1,0 0 1,0 0-1,0 1 0,0-1 1,-1 0-1,1 0 1,0 0-1,0 0 1,0 0-1,0 0 1,0 0-1,0 1 1,0-1-1,0 0 1,0 0-1,0 0 1,0 0-1,0 0 1,0 0-1,0 1 1,0-1-1,0 0 1,0 0-1,-6 12-5,5-8 1,-8 21-11,1 0-1,1 0 0,1 1 0,1 0 0,2 0 0,-1 29 0,0-7-7,-2 31 30,4 1 1,4-1-1,3 1 1,3-1 0,19 80-1,-25-153 18,-1 0-1,1 0 1,1 0-1,-1 0 1,1 0-1,0 0 1,0-1-1,0 1 1,1-1-1,0 0 1,0 0-1,1 0 1,-1-1 0,10 8-1,-11-10-7,1-1 0,-1 1 0,0-1 0,1 0-1,-1 0 1,1 0 0,-1 0 0,1-1 0,-1 1 0,1-1 0,-1 0 0,1 0-1,0 0 1,-1-1 0,1 1 0,3-2 0,3 0 26,1 0 1,-1-1-1,0 0 1,13-7-1,-4 0 61,-1-1 0,0-1 0,0 0 0,-2-1 0,1-1 0,-2-1 0,1 0 0,-2-1 0,15-22 0,14-8 16,-43 46-120,0 0 0,0-1 0,0 1 0,0 0 0,0 0 0,0 0 0,0 0 0,0 0 0,0 0 0,0 0 0,0 0 0,0 0 0,1 0 0,-1-1 0,0 1 0,0 0 0,0 0 0,0 0 0,0 0 0,0 0 0,0 0 0,0 0 0,0 0 0,0 0 0,0 0 0,1 0 0,-1 0 0,0 0 0,0 0 0,0 0 0,0 0 0,0 0 0,0 0 0,0 0 0,0 0 0,0 0 0,1 0 0,-1 0 0,0 0 0,0 0 0,0 0 0,0 0 0,0 0 0,0 0 0,0 0 0,0 0 0,0 0 0,0 0 0,0 0 0,1 1 0,-1-1 0,0 0 0,0 0 0,0 0 0,0 0 0,0 0 0,0 0 0,0 0 0,0 0 0,2 9 0,-2 11 0,-3 6 0,1 1 0,1-1 0,1 1 0,1-1 0,2 1 0,8 36 0,-11-61 0,1-1 0,-1 0 0,1 1 0,-1-1 0,1 0 0,-1 1 0,1-1 0,0 0 0,0 0 0,-1 0 0,1 0 0,0 0 0,0 0 0,0 0 0,0 0 0,0 0 0,1 0 0,-1 0 0,0 0 0,0-1 0,0 1 0,2 0 0,0 0 0,-1-1 0,0 0 0,1 0 0,-1 0 0,0 0 0,1 0 0,-1 0 0,0-1 0,1 1 0,-1-1 0,0 1 0,3-2 0,4-2 0,0-1 0,-1 1 0,1-2 0,-1 1 0,9-9 0,-2-1 0,0 0 0,-1-2 0,16-22 0,17-21 0,-46 59 0,0-1 0,0 1 0,1-1 0,-1 1 0,0 0 0,1-1 0,-1 1 0,1 0 0,-1 0 0,1 0 0,0 0 0,-1 0 0,4 0 0,-5 1 0,0 0 0,1 0 0,-1 0 0,0 0 0,0 0 0,1 0 0,-1 1 0,0-1 0,0 0 0,1 0 0,-1 0 0,0 0 0,0 1 0,1-1 0,-1 0 0,0 0 0,0 0 0,0 1 0,1-1 0,-1 0 0,0 1 0,0-1 0,0 0 0,0 0 0,0 1 0,0-1 0,1 1 0,0 17 0,0 0 0,0 0 0,1 0 0,1 0 0,0-1 0,1 1 0,2-1 0,7 21 0,-12-36 0,1 1 0,-1-1 0,0 1 0,1-1 0,0 0 0,-1 1 0,1-1 0,0 0 0,0 0 0,0 0 0,0-1 0,1 1 0,-1 0 0,0-1 0,1 0 0,-1 1 0,1-1 0,-1 0 0,1 0 0,0 0 0,-1-1 0,1 1 0,0-1 0,0 1 0,-1-1 0,1 0 0,0 0 0,0 0 0,0 0 0,-1-1 0,1 1 0,0-1 0,0 0 0,-1 1 0,1-1 0,3-2 0,21-15 0,-2-1 0,0-2 0,-2 0 0,0-1 0,-1-1 0,-2-1 0,0-1 0,-2-1 0,0-1 0,13-29 0,16-41 0,55-161 0,-97 243 0,33-94 0,40-195 0,-76 273 0,-3 20 0,-4 20 0,-24 75 0,3 1 0,5 1 0,-20 152 0,39-212 0,-6 54 0,3 0 0,8 130 0,-2-202 0,-1 1 0,1 0 0,1 0 0,-1 0 0,5 9 0,-6-16 0,0-1 0,1 0 0,-1 1 0,1-1 0,-1 0 0,1 0 0,0 0 0,-1 0 0,1 1 0,0-1 0,0 0 0,0 0 0,0 0 0,0-1 0,0 1 0,0 0 0,0 0 0,0 0 0,0-1 0,0 1 0,0-1 0,1 1 0,-1-1 0,0 1 0,0-1 0,1 0 0,-1 1 0,0-1 0,1 0 0,-1 0 0,0 0 0,1 0 0,-1 0 0,0 0 0,1-1 0,0 1 0,6-3 0,0 0 0,0-1 0,0 0 0,-1 0 0,0-1 0,0 1 0,0-2 0,0 1 0,7-9 0,10-11 0,19-27 0,-20 23 0,-9 10 0,-10 14 0,0-1 0,0 0 0,1 1 0,-1 0 0,9-7 0,-12 12 0,-1 0 0,1-1 0,-1 1 0,1 0 0,-1 0 0,1 0 0,-1-1 0,1 1 0,-1 0 0,1 0 0,0 0 0,-1 0 0,1 0 0,-1 0 0,1 0 0,0 0 0,-1 0 0,1 0 0,-1 0 0,1 1 0,-1-1 0,1 0 0,0 0 0,-1 1 0,1-1 0,-1 0 0,1 1 0,-1-1 0,0 0 0,1 1 0,-1-1 0,1 0 0,-1 1 0,1-1 0,-1 1 0,0-1 0,0 1 0,1-1 0,-1 1 0,0-1 0,0 1 0,1 0 0,-1-1 0,0 2 0,9 29 0,-8-26 0,4 19 0,-3-9 0,1 1 0,1-1 0,1 0 0,0 0 0,8 15 0,-11-27 0,0-1 0,0 1 0,1-1 0,-1 0 0,1 0 0,-1 0 0,1 0 0,0 0 0,0 0 0,0-1 0,0 1 0,0-1 0,0 0 0,0 0 0,0 0 0,0 0 0,1-1 0,-1 1 0,0-1 0,6 0 0,2 0 0,0 0 0,0-1 0,0 0 0,21-6 0,-6-2 0,0-2 0,0 0 0,-1-2 0,25-16 0,-15 9 0,-13 6 0,-16 9 0,1 1 0,-1 0 0,1 0 0,0 1 0,8-4 0,-15 8 0,1-1 0,-1 1 0,0-1 0,0 0 0,0 1 0,0-1 0,0 0 0,0 1 0,0-1 0,0 0 0,0 1 0,0-1 0,0 1 0,0-1 0,0 0 0,0 1 0,0-1 0,0 0 0,0 1 0,0-1 0,-1 1 0,1-1 0,0 0 0,0 0 0,0 1 0,-1-1 0,1 0 0,0 1 0,0-1 0,-1 0 0,-8 17 0,8-16 0,-4 8 0,1 1 0,0 0 0,0 0 0,1 0 0,0 0 0,0 1 0,1-1 0,1 1 0,-1 20 0,2-28 0,0 1 0,0-1 0,1 1 0,-1-1 0,1 1 0,0-1 0,0 1 0,0-1 0,0 0 0,1 1 0,-1-1 0,1 0 0,0 0 0,0 0 0,0 0 0,0-1 0,0 1 0,1 0 0,-1-1 0,1 0 0,0 1 0,0-1 0,0 0 0,0 0 0,0-1 0,0 1 0,0-1 0,1 1 0,-1-1 0,0 0 0,1-1 0,-1 1 0,7 0 0,-6 0 0,0-1 0,0 0 0,0 0 0,0-1 0,0 1 0,0-1 0,0 0 0,-1 0 0,1 0 0,0-1 0,0 1 0,-1-1 0,1 0 0,-1 0 0,1 0 0,-1 0 0,0-1 0,0 1 0,0-1 0,0 0 0,-1 0 0,1 0 0,-1 0 0,1 0 0,-1-1 0,0 1 0,2-5 0,1-5 0,1 1 0,-2-1 0,1 0 0,-2 0 0,0 0 0,2-24 0,-4 31 0,-1 0 0,0 0 0,0 0 0,-1-1 0,0 2 0,0-1 0,0 0 0,-1 0 0,-4-11 0,5 15 0,-1 0 0,1-1 0,0 1 0,0 0 0,-1 0 0,0 0 0,1 0 0,-1 0 0,0 0 0,0 0 0,0 1 0,0-1 0,0 1 0,0-1 0,0 1 0,-1 0 0,1 0 0,0 0 0,-1 0 0,1 0 0,-1 0 0,1 1 0,-1-1 0,-4 1 0,-23-10 0,57 7 0,-1 0 0,0-2 0,27-8 0,-8 2 0,-37 10 0,11-4 0,0 1 0,0 1 0,0 1 0,27 0 0,-41 2 0,0 1 0,-1-1 0,1 1 0,-1 0 0,1 0 0,-1 0 0,0 1 0,1-1 0,-1 1 0,0 0 0,0 0 0,0 1 0,0-1 0,0 1 0,-1 0 0,1 0 0,-1 0 0,0 1 0,0-1 0,0 1 0,0-1 0,-1 1 0,1 0 0,1 4 0,0 2 0,-1 0 0,0 0 0,3 17 0,-4-16 0,0 0 0,8 19 0,-10-29 0,1-1 0,-1 1 0,1-1 0,-1 1 0,0-1 0,1 1 0,-1-1 0,1 0 0,0 1 0,-1-1 0,1 0 0,-1 1 0,1-1 0,-1 0 0,1 0 0,0 0 0,-1 1 0,1-1 0,-1 0 0,1 0 0,0 0 0,-1 0 0,1 0 0,0 0 0,-1 0 0,1 0 0,-1 0 0,1-1 0,0 1 0,-1 0 0,1 0 0,-1 0 0,1-1 0,0 1 0,-1 0 0,1-1 0,0 0 0,25-15 0,-25 14 0,35-25 0,51-52 0,-74 66 0,-1 0 0,2 1 0,-1 1 0,2 0 0,25-14 0,-38 24 0,0 1 0,0-1 0,0 1 0,0-1 0,0 1 0,0 0 0,0 0 0,0 0 0,-1 0 0,1 0 0,0 0 0,0 1 0,0-1 0,0 1 0,0-1 0,0 1 0,-1 0 0,1 0 0,0 0 0,0 0 0,-1 0 0,1 0 0,-1 0 0,1 0 0,-1 1 0,3 1 0,4 6 0,0 0 0,-1 1 0,8 12 0,-6-9 0,15 22 0,-8-14 0,-1 1 0,21 40 0,-18-32 0,-14-25 0,0 1 0,-1 0 0,0 0 0,4 8 0,-7-14 15,0 1 0,0-1 1,0 0-1,0 1 0,1-1 0,-1 0 1,0 0-1,0 1 0,0-1 0,0 0 1,0 0-1,0 1 0,0-1 0,0 0 1,0 1-1,0-1 0,0 0 0,0 0 1,-1 1-1,1-1 0,0 0 0,0 0 0,0 1 1,0-1-1,0 0 0,0 0 0,-1 1 1,1-1-1,0 0 0,0 0 0,0 0 1,-1 1-1,1-1 0,0 0 0,0 0 1,-1 0-1,1 0 0,0 1 0,0-1 1,-1 0-1,1 0 0,0 0 0,0 0 0,-1 0 1,1 0-1,0 0 0,-1 0 0,1 0 1,0 0-1,0 0 0,-1 0 0,1 0 1,0 0-1,-1 0 0,1 0 0,0 0 1,0-1-1,-1 1 0,1 0 0,0 0 1,0 0-1,-1 0 0,1 0 0,0-1 0,0 1 1,-15-6-5045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16072,'0'0'2751,"75"-16"-2607,-51 14 0,-6-2-32,-6 4 16,-5 0-128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12160,'0'0'1032,"17"-13"-394,-7 5-524,10-7 121,1 0 0,1 1 0,-1 2 0,41-18 1,-13 14 206,0 2 0,1 2 0,0 3 0,72-5 0,-23 9 743,130 11 1,-183-4-495,-1 3 0,0 2 1,0 1-1,0 3 0,75 28 1,-114-36-434,1 1 0,-1-1 0,1 1 0,-1 1 0,0-1 0,9 10 0,-10-5-11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9536,'0'0'9114,"3"-10"-8645,-1-2-308,-1 8-106,0-1 0,0 1 0,0 0 0,0 0 0,1 0 0,0 0 0,0 0 0,0 0 0,0 0 0,0 1 0,1-1 0,4-4 0,8-9 304,1 0-1,0 0 0,2 1 0,0 2 1,0-1-1,26-13 0,-19 12 273,34-27 0,-45 31-350,1 1 0,1 0 1,0 1-1,0 0 0,1 1 1,26-9-1,-16 7 67,-21 8-233,-1 1 0,2-1-1,-1 1 1,0 1-1,11-3 1,-15 4-94,-1 0 0,1 0 0,0 0 0,0 0 0,0 1 0,-1-1 0,1 0 0,0 1 0,-1 0 0,1-1 0,0 1 0,-1 0 0,1 0 0,-1 0 0,1 0 0,-1 0 0,1 0 0,-1 0 0,0 0 0,0 0 0,1 1 0,-1-1 0,0 1 0,0-1 0,1 3 0,5 8 58,-1 1-1,0 1 0,-1-1 0,6 27 0,7 59 204,-14-70-176,5 31 77,-4-18 3,13 49 1,-14-78-134,0 0 0,0-1 0,2 0 1,-1 0-1,1 0 0,1 0 0,0-1 1,10 11-1,-14-18-23,1 0 1,-1 0-1,1-1 1,0 1-1,0-1 1,1 0-1,-1 0 1,1-1-1,-1 1 0,1-1 1,0 0-1,0 0 1,0-1-1,0 1 1,0-1-1,0 0 1,0 0-1,0-1 1,0 0-1,1 0 1,-1 0-1,0 0 1,0-1-1,0 0 1,1 0-1,-1 0 0,0-1 1,-1 1-1,1-1 1,0-1-1,0 1 1,-1-1-1,9-5 1,-3-1 33,0 0 0,0-1-1,-1 0 1,0-1 0,0 0 0,-2 0 0,9-14 0,38-92 355,-32 63-227,38-113 420,-42 109-437,-3 2-21,-13 43-99,0 1 0,1 0 0,1 0 0,0 0-1,1 1 1,0-1 0,1 1 0,12-18 0,-16 26-53,1 1-1,0-1 1,0 1-1,0-1 1,0 1-1,0 0 1,0 0 0,1 1-1,-1-1 1,0 1-1,1-1 1,0 1-1,-1 0 1,1 0-1,0 1 1,-1-1 0,1 1-1,0 0 1,6 0-1,6 2 0,0 0 1,0 1-1,21 7 0,-16-5-1,4 4 0,0 0 0,0 1 0,-1 2 0,28 18 0,16 7 0,-66-36 147,7 5 406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29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1722 9944,'0'0'4084,"15"-11"-3479,-7 5-517,21-17 226,-1-1 0,32-34 1,9-22 105,-3-4 1,-3-2 0,-5-4-1,-4-1 1,-3-3 0,-5-2 0,-4-2-1,35-124 1,46-347 1494,-117 526-1334,-9 40-224,-3 9-153,-6 12 18,-11 28 103,-29 89 1,34-86-209,-15 52 207,5 1 0,4 1 0,-19 202 0,41-267-160,2 0 0,1 0 0,2 0 0,1-1 0,2 1 0,2-1 0,1 0 1,2-1-1,23 52 0,-29-77-83,0-1-1,1 0 1,0 0 0,1 0 0,0-1-1,0 0 1,1 0 0,0-1 0,11 9-1,-14-13-16,1 0-1,-1 0 0,1-1 0,0 0 0,0 0 1,0 0-1,0-1 0,1 0 0,-1 0 0,1 0 1,-1-1-1,1 0 0,-1-1 0,1 1 1,0-1-1,-1 0 0,12-2 0,-4-2 5,0 0 0,0 0 0,0-1 0,-1-1 0,0 0 0,0-1 0,0-1 1,-1 0-1,0 0 0,0-1 0,-1-1 0,0 0 0,-1-1 0,0 1 0,-1-2 0,0 0 0,-1 0 0,0 0 0,-1-1 0,0 0 0,-1 0 0,-1-1 0,0 0 0,5-24 0,-6 21 11,5-27 88,-9 42-138,0-1-1,0 0 1,0 0-1,0 0 1,0 0-1,-1 1 1,1-1-1,-1 0 1,0 0-1,0 1 0,0-1 1,-2-4-1,2 6-15,1 1 0,-1-1 0,0 0 0,0 0 0,0 0 0,0 1 0,0-1 0,0 1 0,0-1-1,0 1 1,-1-1 0,1 1 0,0-1 0,0 1 0,0 0 0,0 0 0,-1 0 0,1-1 0,0 1 0,0 0-1,-1 1 1,1-1 0,0 0 0,0 0 0,0 0 0,0 1 0,-1-1 0,1 1 0,0-1 0,0 1 0,0-1-1,0 1 1,-2 1 0,-4 2 36,1 0 0,-1 0 0,1 1 0,-7 6 0,1 2 21,1 0 0,0 2 0,1-1 0,0 1 0,1 0 0,1 1 0,1 0 0,0 1 0,1-1-1,0 1 1,2 0 0,0 1 0,-3 31 0,7-35-45,1 1 0,1-1 0,0 1 0,0-1 0,2 0 0,0 0 0,0 0 0,1 0 0,1-1 0,0 1 0,1-2 0,1 1 0,0-1 0,0 0 0,11 11 0,-15-19-25,-1-1 0,1 0 0,0-1 0,-1 1 0,1-1 0,0 0 0,1 0 0,-1 0 0,0 0 0,1-1 0,-1 1 0,1-1 0,-1 0 0,1-1 0,-1 1 0,1-1 0,-1 0 0,1 0 0,7-1 0,3-2 0,1 0 0,-1-1 0,0-1 0,19-9 0,-11 3 0,0 0 0,-1-2 0,0-1 0,-1-1 0,32-29 0,85-100 0,-97 94 0,-3-2 0,35-63 0,-63 101 0,-8 13 0,-1 0 0,0-1 0,1 0 0,-1 1 0,0-1 0,0 0 0,0 0 0,0 1 0,0-1 0,-1 0 0,1 0 0,-1 0 0,1-3 0,-2 7 0,0-1 0,1 0 0,-1 0 0,1 0 0,-1-1 0,1 1 0,0 0 0,-1 0 0,1 0 0,0 0 0,-1 0 0,1 0 0,0 0 0,0 0 0,0 0 0,0 0 0,0 0 0,0 0 0,0 0 0,0 0 0,1 1 0,3 7 0,0-1 0,1 1 0,0-1 0,0 0 0,12 13 0,11 18 0,42 102 0,-15-25 0,-51-108 0,0-1 0,0 0 0,1 0 0,0-1 0,0 1 0,1-1 0,0 0 0,0-1 0,12 10 0,-14-13 0,-1 0 0,1-1 0,0 1 0,-1-1 0,1 0 0,0 0 0,0 0 0,0 0 0,0-1 0,0 0 0,0 1 0,0-1 0,0-1 0,0 1 0,-1-1 0,1 1 0,0-1 0,0 0 0,0 0 0,0-1 0,-1 1 0,1-1 0,3-2 0,11-7 0,0-1 0,-2-1 0,1 0 0,-2-1 0,0 0 0,-1-2 0,23-30 0,75-131 0,-108 170 0,36-64 0,43-71 0,-81 140 0,-1-1 0,1 1 0,0 0 0,0 0 0,0 0 0,0 0 0,0 0 0,3-2 0,-4 4 0,-1 0 0,0 0 0,1 0 0,-1 0 0,1-1 0,-1 1 0,0 0 0,1 0 0,-1 0 0,0 0 0,1 0 0,-1 0 0,1 0 0,-1 0 0,0 0 0,1 0 0,-1 0 0,1 0 0,-1 0 0,0 1 0,1-1 0,-1 0 0,1 0 0,-1 1 0,1-1 0,0 1 0,-1 0 0,1 0 0,0 0 0,-1 0 0,1-1 0,-1 1 0,0 0 0,1 0 0,-1 0 0,0 0 0,1 0 0,-1 0 0,0 2 0,2 14 0,-1 1 0,-1-1 0,0 1 0,-1-1 0,-4 19 0,-22 90 0,9-51 0,10-39 0,3-18 0,1 0 0,1 0 0,-1 31 0,4-49 0,1 0 0,-1 0 0,1 0 0,-1 0 0,1 0 0,-1 0 0,1 0 0,-1 0 0,0 0 0,1 0 0,-1 0 0,1 0 0,-1 0 0,1 0 0,-1 0 0,1-1 0,-1 1 0,1 0 0,-1 0 0,0 0 0,1-1 0,-1 1 0,0 0 0,1-1 0,-1 1 0,0 0 0,1-1 0,-1 1 0,0 0 0,1-1 0,-1 0 0,20-16 0,76-88 0,-61 64 0,2 1 0,79-66 0,-95 91 0,-3 1 0,1 0 0,0 1 0,28-13 0,-46 25 0,0 1 0,0-1 0,0 1 0,0-1 0,0 1 0,0-1 0,0 1 0,0 0 0,1-1 0,-1 1 0,0 0 0,0 0 0,0 0 0,0 0 0,0 0 0,0 0 0,0 0 0,1 0 0,-1 1 0,0-1 0,0 0 0,0 0 0,0 1 0,0-1 0,0 1 0,0-1 0,0 1 0,0 0 0,0-1 0,0 1 0,-1 0 0,1-1 0,0 1 0,0 0 0,-1 0 0,1 0 0,0 0 0,-1 0 0,1 0 0,-1 0 0,1 0 0,-1 0 0,1 1 0,1 5 0,-1 1 0,0-1 0,0 0 0,-1 1 0,0 10 0,0-10 0,-2 19 0,-1 0 0,-1 0 0,-1-1 0,-1 0 0,-2 0 0,0 0 0,-2-1 0,-15 29 0,47-80 0,47-87 0,-38 61 0,53-73 0,-82 123 0,1-2 0,0 0 0,0-1 0,1 2 0,0-1 0,-1 0 0,1 1 0,1-1 0,-1 1 0,0 0 0,1 1 0,5-3 0,-10 5 0,1 0 0,0 1 0,0-1 0,-1 0 0,1 1 0,0-1 0,-1 1 0,1-1 0,0 1 0,-1 0 0,1-1 0,-1 1 0,1-1 0,-1 1 0,1 0 0,-1 0 0,0-1 0,1 1 0,-1 0 0,0 0 0,1-1 0,-1 1 0,0 0 0,0 0 0,0 0 0,0 0 0,0 0 0,1 2 0,9 39 0,-1 0 0,-2 0 0,2 73 0,-9-112 0,0 0 0,0 1 0,0-1 0,1 1 0,0-1 0,0 0 0,0 1 0,0-1 0,0 0 0,0 0 0,1 0 0,3 5 0,-4-7 0,0 0 0,1 1 0,-1-1 0,1 0 0,-1 0 0,1-1 0,-1 1 0,1 0 0,0-1 0,-1 1 0,1 0 0,0-1 0,0 0 0,-1 1 0,1-1 0,0 0 0,0 0 0,-1 0 0,1 0 0,0-1 0,0 1 0,0 0 0,-1-1 0,1 1 0,0-1 0,-1 1 0,1-1 0,2-2 0,8-2 0,0-2 0,0 1 0,-1-2 0,0 1 0,12-12 0,49-51 0,-71 69 0,24-28 0,-1 0 0,-2-1 0,-1-1 0,-2-1 0,26-57 0,-41 81 0,-1-1 0,0 1 0,3-14 0,-6 22 0,0 0 0,0-1 0,0 1 0,0 0 0,0 0 0,0 0 0,0-1 0,0 1 0,0 0 0,0 0 0,0 0 0,0 0 0,0-1 0,0 1 0,0 0 0,0 0 0,-1 0 0,1 0 0,0-1 0,0 1 0,0 0 0,0 0 0,0 0 0,0 0 0,-1 0 0,1 0 0,0-1 0,0 1 0,0 0 0,0 0 0,0 0 0,-1 0 0,1 0 0,0 0 0,0 0 0,0 0 0,0 0 0,-1 0 0,1 0 0,0 0 0,0 0 0,0 0 0,-1 0 0,1 0 0,0 0 0,0 0 0,0 0 0,0 0 0,-1 0 0,1 0 0,0 0 0,0 0 0,0 0 0,0 1 0,-1-1 0,-13 6 0,-4 6 0,1 0 0,0 2 0,0 0 0,1 1 0,1 0 0,-21 28 0,27-30 0,0 1 0,0-1 0,1 2 0,1-1 0,0 1 0,1 0 0,1 0 0,0 0 0,-4 27 0,9-39 0,0-1 0,0 0 0,0 1 0,0-1 0,0 0 0,0 0 0,0 1 0,1-1 0,-1 0 0,1 0 0,-1 0 0,1 1 0,0-1 0,0 0 0,0 0 0,0 0 0,0 0 0,1-1 0,-1 1 0,1 0 0,-1 0 0,1-1 0,-1 1 0,1-1 0,0 1 0,0-1 0,0 0 0,0 0 0,0 0 0,0 0 0,0 0 0,0 0 0,0 0 0,0-1 0,1 1 0,1-1 0,10 2 0,-1 0 0,0-1 0,0-1 0,24-2 0,-34 2 0,42-5 0,0-3 0,0-1 0,-1-2 0,56-21 0,161-86 0,-207 93 0,-40 21 0,-2-2 0,1 0 0,0 0 0,-1-1 0,15-12 0,-59 35 0,-2 5 0,1 2 0,1 1 0,-31 30 0,43-34 0,1 0 0,1 2 0,0 0 0,2 1 0,-19 33 0,34-54 0,0 1 0,0-1 0,0 0 0,0 0 0,0 0 0,1 1 0,-1-1 0,1 1 0,0-1 0,-1 0 0,1 1 0,0-1 0,0 1 0,1 3 0,0-4 0,-1-1 0,1 0 0,-1 0 0,1 0 0,0 0 0,0 0 0,-1 0 0,1 0 0,0 0 0,0 0 0,0 0 0,0 0 0,0-1 0,0 1 0,0 0 0,0-1 0,0 1 0,1 0 0,-1-1 0,0 0 0,0 1 0,0-1 0,1 0 0,-1 1 0,0-1 0,1 0 0,-1 0 0,0 0 0,3-1 0,6 1 0,0-2 0,0 1 0,-1-1 0,1-1 0,0 0 0,-1 0 0,0-1 0,17-8 0,69-49 0,-88 56 0,20-15 0,0-2 0,-2-1 0,24-27 0,63-86 0,-85 96 0,-1 0 0,-2-2 0,33-79 0,31-142 0,-15-84 0,-72 337 0,0 1 0,0-1 0,-1-11 0,0 20 0,0 1 0,0 0 0,0 0 0,0 0 0,0-1 0,0 1 0,0 0 0,0 0 0,0-1 0,0 1 0,-1 0 0,1 0 0,0 0 0,0-1 0,0 1 0,0 0 0,0 0 0,0 0 0,0 0 0,-1-1 0,1 1 0,0 0 0,0 0 0,0 0 0,0 0 0,-1 0 0,1 0 0,0-1 0,0 1 0,0 0 0,-1 0 0,1 0 0,0 0 0,0 0 0,-1 0 0,-8 4 0,-12 13 0,-4 11 0,2 0 0,-37 61 0,-31 72 0,88-155 0,-28 54 0,2 1 0,-31 99 0,50-127 0,2-1 0,2 1 0,1 1 0,1-1 0,2 1 0,1-1 0,4 36 0,-2-63 0,0 1 0,1-1 0,-1 1 0,2-1 0,-1 0 0,1 1 0,-1-1 0,2-1 0,-1 1 0,1 0 0,0-1 0,0 0 0,0 0 0,7 6 0,-7-7 0,0-1 0,0 1 0,1-1 0,-1 0 0,1 0 0,0-1 0,-1 1 0,1-1 0,1 0 0,-1-1 0,0 1 0,0-1 0,1 0 0,-1 0 0,0-1 0,1 1 0,9-2 0,2-2 0,0 0 0,-1-1 0,1-1 0,-1-1 0,21-10 0,74-47 0,-89 49 0,-13 8 0,0 0 0,0 1 0,13-6 0,-18 9 0,2 1 0,-4 12 0,-9 81 0,4-69 0,1 0 0,1 1 0,1-1 0,4 31 0,-2-44 0,0 0 0,1 0 0,1-1 0,-1 1 0,10 15 0,-12-24 0,0 0 0,-1 0 0,1 0 0,0 0 0,1 0 0,-1 0 0,0-1 0,0 1 0,0 0 0,0-1 0,1 1 0,-1-1 0,0 1 0,0-1 0,1 1 0,-1-1 0,0 0 0,1 0 0,-1 0 0,0 0 0,1 0 0,-1 0 0,1 0 0,-1 0 0,0 0 0,1-1 0,1 0 0,39-13 0,170-99 0,-124 63 0,45-36 0,-122 82 0,5-2 0,-16 6 0,0 0 0,1-1 0,-1 1 0,0 0 0,1 0 0,-1 0 0,0 0 0,0-1 0,1 1 0,-1 0 0,0 0 0,0 0 0,1-1 0,-1 1 0,0 0 0,0-1 0,1 1 0,-1 0 0,0 0 0,0-1 0,0 1 0,0 0 0,0-1 0,0 1 0,1 0 0,-1-1 0,0 1 0,0 0 0,0-1 0,0 1 0,0-1 0,-1 1 0,0-1 0,0 1 0,0 0 0,0 0 0,0 0 0,0 0 0,-1 0 0,1 0 0,0 0 0,0 0 0,0 0 0,0 0 0,0 0 0,0 1 0,0-1 0,0 0 0,0 1 0,0-1 0,1 1 0,-1-1 0,-2 2 0,1-1 0,-31 13 0,-54 33 0,74-38 0,-1 0 0,2 1 0,-1 1 0,2 0 0,-1 0 0,-13 18 0,-6 11 0,19-26 0,0 0 0,-17 29 0,29-42 0,-1 0 0,0 0 0,1 1 0,-1-1 0,1 0 0,0 0 0,-1 1 0,1-1 0,0 0 0,0 1 0,0-1 0,-1 0 0,1 1 0,1 0 0,-1-1 0,0 0 0,0-1 0,1 1 0,-1 0 0,0-1 0,0 1 0,1-1 0,-1 1 0,1-1 0,-1 1 0,0-1 0,1 1 0,-1-1 0,1 0 0,-1 1 0,1-1 0,0 1 0,-1-1 0,1 0 0,-1 0 0,2 1 0,0 0 0,1-1 0,0 1 0,0-1 0,0 0 0,0 0 0,-1 0 0,1 0 0,0 0 0,0-1 0,0 1 0,0-1 0,3-1 0,9-4 0,-1-1 0,1 0 0,-1-1 0,-1 0 0,18-14 0,-7 2 0,40-41 0,-50 43 0,-12 15 0,1 0 0,-1-1 0,1 1 0,0 0 0,0 0 0,0 1 0,0-1 0,0 1 0,6-4 0,-8 8 0,0 0 0,-1 1 0,1-1 0,-1 0 0,1 1 0,-1-1 0,0 0 0,0 1 0,0 3 0,0-2 0,1 0 0,0 0 0,0-1 0,0 0 0,0 1 0,0-1 0,1 0 0,-1 1 0,1-1 0,0 0 0,0 0 0,0 0 0,1-1 0,-1 1 0,1 0 0,-1-1 0,1 0 0,0 1 0,0-1 0,5 2 0,-4-1 0,1-1 0,0 0 0,0 0 0,0 0 0,1-1 0,-1 0 0,0 0 0,1 0 0,-1 0 0,0-1 0,1 0 0,9-1 0,5-3 0,0 0 0,0-1 0,-1-2 0,1 1 0,-1-2 0,22-13 0,-14 5 0,1-2 0,-2 0 0,32-31 0,2-11 0,-2-2 0,54-77 0,-56 61 0,69-127 0,27-95 0,-15 27 0,-124 245 0,-11 23 0,0 1 0,0-1 0,0 1 0,0 0 0,1 0 0,4-7 0,-12 35 0,-74 188 0,-17 50 0,74-190 0,-23 127 0,20 44 0,24-214 0,2 0 0,0 0 0,2 0 0,2 0 0,0 0 0,12 34 0,-14-55 0,0-1 0,0 0 0,0 0 0,1 0 0,0-1 0,1 1 0,-1-1 0,1 0 0,8 7 0,-10-10 0,1 0 0,0 0 0,0 0 0,0-1 0,0 1 0,0-1 0,1 0 0,-1-1 0,0 1 0,1-1 0,0 1 0,-1-1 0,1-1 0,0 1 0,0-1 0,6 0 0,3-1 0,0-1 0,-1-1 0,1 0 0,-1-1 0,0-1 0,0 0 0,22-12 0,-3-2 0,49-37 0,-64 43 0,-1-1 0,27-30 0,-36 35 0,0 1 0,-1-2 0,0 1 0,0-1 0,-1 0 0,0 0 0,3-11 0,-7 19 0,-1 0 0,1 0 0,-1 0 0,1-1 0,-1 1 0,0 0 0,0 0 0,0-1 0,0 1 0,0 0 0,0 0 0,0-1 0,-1 1 0,0 0 0,1 0 0,-1 0 0,0 0 0,0 0 0,0 0 0,0 0 0,0 0 0,0 0 0,-1 0 0,1 1 0,-1-1 0,1 0 0,-1 1 0,0-1 0,1 1 0,-1 0 0,0 0 0,0-1 0,0 1 0,0 0 0,0 1 0,-3-2 0,-1 0 0,0 0 0,0 1 0,0-1 0,0 1 0,-1 1 0,1-1 0,0 1 0,-1 0 0,1 0 0,0 1 0,-12 2 0,8 1 0,-1 0 0,1 0 0,0 1 0,1 0 0,-1 1 0,1 0 0,0 0 0,0 1 0,1 0 0,0 1 0,1 0 0,-1 0 0,1 0 0,1 1 0,-9 14 0,12-17 0,0 0 0,0 0 0,0 1 0,0-1 0,1 1 0,0 0 0,1-1 0,-1 1 0,1 0 0,1 0 0,-1 0 0,1 0 0,1 0 0,-1-1 0,1 1 0,0 0 0,0 0 0,1 0 0,0-1 0,0 1 0,1-1 0,0 0 0,0 1 0,0-1 0,1 0 0,4 5 0,4 3 0,1 0 0,1-1 0,0 0 0,1-1 0,0 0 0,1-2 0,0 1 0,0-2 0,1 0 0,1-2 0,-1 0 0,1 0 0,26 5 0,-9-5 0,1-1 0,-1-2 0,1-1 0,0-2 0,0-2 0,41-5 0,-65 4 0,0 0 0,0 0 0,0-1 0,0-1 0,-1 0 0,0-1 0,1 0 0,-2 0 0,14-9 0,-22 12 40,0 1-1,0-1 1,-1 1-1,1-1 1,0 0-1,-1 1 1,0-1-1,1 0 1,-1 0 0,0 0-1,0 0 1,0 0-1,0-1 1,0 1-1,0 0 1,-1 0-1,1-1 1,-1 1 0,0 0-1,1-1 1,-1 1-1,0 0 1,-1-3-1,0-3-480,0 1 0,-1 0 0,0 0 0,-1 0 0,-3-9 0,2 6-1799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9848,'0'0'5534,"11"-8"-4787,34-24-93,-41 29-524,0 1-1,0-1 0,0 1 0,1 0 0,-1 1 0,0-1 0,1 1 0,0-1 0,-1 1 0,1 1 0,0-1 0,-1 1 0,1-1 0,0 1 0,0 1 0,-1-1 0,1 1 0,0 0 1,-1 0-1,1 0 0,-1 0 0,1 1 0,-1 0 0,1 0 0,-1 0 0,5 4 0,6 5 115,-1 0 1,-1 1 0,1 0-1,-2 1 1,13 18-1,-9-13 31,39 56 873,-42-54-523,2 0 0,24 26 0,-33-39-728,15 12 1740,-21-18-1731,1-1-1,0 1 1,-1-1 0,1 0-1,0 1 1,-1-1 0,1 0 0,0 1-1,-1-1 1,1 0 0,0 0-1,0 0 1,-1 0 0,1 0 0,0 0-1,0 0 1,-1 0 0,1 0-1,0 0 1,0 0 0,-1 0 0,1-1-1,0 1 1,-1 0 0,1 0-1,0-1 1,-1 1 0,1-1-1,0 1 1,-1 0 0,1-1 0,0 0-1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1 12552,'0'0'3162,"-14"12"-2431,-235 178 1814,172-135-1857,-55 42 714,104-74-653,2 0 0,-36 41 0,35-26 806,27-38-1552,-1 0 1,1 0-1,0 1 1,0-1-1,0 0 0,0 0 1,-1 0-1,1 1 1,0-1-1,0 0 0,0 0 1,0 1-1,0-1 1,0 0-1,0 0 0,0 0 1,0 1-1,0-1 1,0 0-1,0 0 1,0 1-1,0-1 0,0 0 1,0 0-1,0 1 1,0-1-1,0 0 0,0 0 1,0 0-1,0 1 1,0-1-1,1 0 0,-1 0 1,0 1-1,0-1 1,0 0-1,0 0 0,0 0 1,1 0-1,-1 1 1,0-1-1,0 0 1,1 0-1,3 2-3188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12664,'0'0'3436,"1"12"-2526,1 17-254,-2 0-1,-1 0 1,-7 40 0,-2-22 225,-2 0-1,-18 45 1,22-69-411,-2-1 0,-1-1-1,0 0 1,-2 0 0,0-1 0,-17 19-1,28-37-385,1 0 0,-1 0 0,0-1 0,1 1 0,-1-1 0,0 1 0,0-1 0,0 0 0,0 0 0,0 0 1,0 0-1,-1 0 0,1 0 0,-3 0 0,4-1-52,-1 0 0,1 0 0,0 0 0,0 0 0,0 0 0,-1-1 0,1 1 0,0 0 0,0-1 0,0 1 0,0-1 0,0 0 0,0 1 0,0-1 0,0 0 0,0 1 0,0-1 0,0 0 0,0 0 0,1 0 0,-1 0 0,0 0 0,1 0 0,-1 0 0,0 0 0,1 0 0,-1 0 0,1 0 0,-1-3 0,0 0-210,0-1-1,0 0 1,1 0-1,-1 0 0,1 0 1,1 0-1,-1 0 0,0 0 1,1 0-1,2-7 0,-2 8-1357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12160,'0'0'4201,"-3"10"-3324,-3 14-432,-2 5 436,-6 43 0,13-64-683,0-1 1,1 1-1,-1 0 1,1-1-1,1 1 1,0-1-1,0 1 0,0-1 1,1 1-1,0-1 1,6 12-1,-8-18-160,1 0 0,-1 0 1,1 0-1,0 0 0,-1-1 0,1 1 0,0 0 0,-1 0 1,1-1-1,0 1 0,0-1 0,0 1 0,0-1 1,0 1-1,0-1 0,0 1 0,0-1 0,0 0 0,0 1 1,0-1-1,0 0 0,0 0 0,0 0 0,0 0 0,0 0 1,0 0-1,0 0 0,0 0 0,0-1 0,0 1 1,0 0-1,0 0 0,0-1 0,0 1 0,1-1 0,4-2 100,1-1 0,-1 0 0,0 0 0,6-5 0,-5 5-18,16-16 474,-1 0 0,0-1-1,-2-1 1,36-49 0,-44 58-116,-11 13-462,-1 0 0,0 0-1,0 0 1,0 0 0,1 0 0,-1 0 0,0 0 0,0 0 0,0 0 0,1 0 0,-1-1 0,0 1-1,0 0 1,0 1 0,1-1 0,-1 0 0,0 0 0,0 0 0,1 0 0,-1 0 0,0 0 0,0 0 0,0 0-1,1 0 1,-1 0 0,0 0 0,0 0 0,0 1 0,0-1 0,1 0 0,-1 0 0,0 0 0,0 0-1,0 1 1,0-1 0,0 0 0,1 0 0,0 4 55,0 0-1,-1 0 1,1 0-1,-1-1 1,1 1 0,-1 0-1,-1 4 1,-5 251 642,0-182-440,-22 106 1,-4-67 77,26-100-224,0 0 0,-1-1-1,-1 0 1,-17 26 0,23-40-104,1 1 0,0-1 0,-1 1 0,1-1 0,-1 0 0,1 1 0,-1-1 0,0 0 0,1 0 0,-1 0 0,0-1 0,0 1 0,0 0 0,1-1 0,-1 1 0,0-1 0,0 1 0,0-1 0,0 0 0,0 0 0,0 0 0,0 0 0,0 0 0,0-1 0,0 1 0,0 0 0,0-1 0,0 1 0,1-1 0,-1 0 0,0 0 0,0 0 0,1 0 0,-1 0 0,-2-2 0,-3-1 35,1-1 1,-1 0 0,1-1 0,0 0 0,1 1 0,-1-2 0,-4-6 0,7 9-39,0-1 0,0 1 0,1-1 1,0 0-1,-1 0 0,1 0 0,1 0 0,-3-9 1,4 11-16,0 0 1,0 1 0,0-1 0,1 1 0,-1-1 0,1 1-1,-1-1 1,1 1 0,0-1 0,0 1 0,0 0-1,0-1 1,1 1 0,-1 0 0,0 0 0,1 0-1,0 0 1,-1 0 0,1 0 0,2-2 0,7-4 8,0 0 0,0 0-1,0 0 1,1 2 0,0-1 0,0 2 0,16-6 0,93-23 125,-40 25-104,-63 1 134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10848,'0'0'9293,"15"1"-8769,208 0 1410,-108-5-920,43-3 775,-61 0 1209,-97 7-2968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4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13968,'0'0'1265,"10"-5"-760,27-13 230,0 2 1,1 2-1,58-15 0,-73 24-162,-1 1 0,1 1 0,0 1 0,0 1 0,-1 1 1,1 1-1,0 1 0,28 6 0,-38-3-167,-9-2-3206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10152,'0'0'6526,"9"-12"-5962,23-27 283,2 1 1,2 2-1,50-40 0,-84 75-802,9-8 291,0 1 1,0 0-1,1 1 1,0 0-1,1 0 0,0 2 1,-1 0-1,24-7 0,-34 12-282,0 0-1,-1 0 0,1 0 0,-1 0 1,1 0-1,0 0 0,-1 0 0,1 1 1,0-1-1,-1 0 0,1 1 0,-1 0 1,1-1-1,-1 1 0,1 0 1,-1-1-1,1 1 0,-1 0 0,0 0 1,2 2-1,0 0 12,-1 0 0,0 0 1,1 0-1,-1 0 0,0 1 0,0-1 1,-1 1-1,3 4 0,0 6 77,-1 0 0,0 0 0,2 22 0,0 95 594,-4-83-310,11 88 1,-10-124-349,1-1 0,0 0 1,1 0-1,1 0 0,-1-1 0,1 1 1,1-1-1,0 0 0,1-1 0,0 1 1,0-1-1,15 14 0,-20-22-54,0 1 0,1 0 0,-1-1 1,1 0-1,-1 1 0,1-1 0,-1 0 0,1 0 0,0 0 0,-1-1 0,1 1 1,0-1-1,0 1 0,0-1 0,-1 0 0,1 0 0,0 0 0,0-1 0,0 1 0,0-1 1,-1 1-1,1-1 0,0 0 0,-1 0 0,5-2 0,6-4 47,-2 0-1,1 0 0,-1-1 1,11-10-1,-9 8-9,4-4 15,-1-1 0,-1-1-1,0 0 1,-1-1 0,0 0-1,-2-1 1,0 0 0,17-37-1,28-69 382,18-35 160,-70 148-525,0 2 1,1-1-1,0 0 1,0 1-1,1 0 1,0 1-1,1 0 1,0 0-1,13-11 1,-14 16-55,0 1 0,-1 0 0,1 0 0,0 0 0,0 1 0,0 0 0,0 1 0,0-1 0,0 1 0,0 1 0,10 0 0,-1 1-38,0 0 0,0 1 0,-1 1 0,0 0 0,1 1 0,-1 0 0,-1 2 0,1 0 0,-1 0 0,0 1 0,-1 1 0,13 10 0,-25-18 0,0 0 0,1 0 0,-1-1 0,0 1 0,0 0 0,0 0 0,0 0 0,0 0 0,-1 0 0,1 0 0,0 0 0,0 1 0,-1-1 0,1 0 0,0 0 0,-1 1 0,0-1 0,1 0 0,-1 0 0,0 1 0,1-1 0,-1 1 0,0-1 0,0 0 0,0 1 0,0-1 0,0 0 0,-1 1 0,1-1 0,-1 3 0,-1 0-4060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0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12160,'0'0'6415,"1"14"-5679,-2 202 2140,-5-17 1147,-2-147-2443,6-47-1012,-4-10-469,-2-11-514,6 7-3326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12456,'0'0'6647,"9"0"-5852,377-18 4508,-195 12-2358,-188 6-2877,-1 0-1,1 0 1,-1 1 0,1-1 0,-1 1 0,0-1 0,1 1 0,2 1-1,3 4-3706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9848,'0'0'11329,"11"8"-10984,0 0-247,-1-1-6,0-1-1,0 1 1,0-1 0,1-1-1,13 5 1,0-2 171,1-1 0,0-2 0,1 0 0,-1-1 1,1-2-1,0-1 0,-1-1 0,47-5 0,-68 4-213,1 1 0,-1-1 1,1-1-1,-1 1 0,0 0 0,1-1 0,-1 0 1,0 0-1,0 0 0,0-1 0,-1 1 1,1-1-1,-1 0 0,1 0 0,-1 0 0,3-4 1,-2 2 3,-1-1 0,0 1 0,0 0 1,0-1-1,-1 0 0,1 0 0,-1 1 0,-1-1 1,1 0-1,0-12 0,-1 9 9,0-1 1,-1 1-1,-1-1 0,0 1 0,0 0 0,0-1 0,-1 1 1,-1 0-1,0 0 0,0 0 0,-1 0 0,1 1 1,-2 0-1,1-1 0,-11-11 0,12 16-22,-2 0 1,1 1-1,0 0 0,-1-1 0,1 2 1,-1-1-1,0 0 0,0 1 0,0 0 1,0 0-1,0 1 0,0-1 1,-1 1-1,1 0 0,0 0 0,-1 1 1,1 0-1,-1 0 0,1 0 0,-1 1 1,-9 1-1,3 1 23,1-1 1,-1 2 0,0 0-1,1 0 1,0 1 0,0 0-1,0 1 1,-15 11-1,16-9-28,0 1 0,1 0-1,0 0 1,1 1 0,0 0-1,1 0 1,0 1-1,-9 17 1,6-6 12,1-1 0,1 1 0,-8 38-1,15-50-21,1-1-1,0 1 0,0 0 0,1 0 1,0 0-1,1-1 0,0 1 0,0-1 1,1 1-1,0-1 0,1 0 0,0 0 1,0 0-1,7 8 0,-3-6 18,1 0-1,0-1 1,1 0-1,0-1 1,0 0-1,1-1 1,1 0 0,-1 0-1,1-1 1,0-1-1,24 9 1,-26-13-17,0 0 0,-1 0-1,1-1 1,0-1 0,0 1 0,0-2 0,-1 1 0,1-1 0,0-1 0,-1 0 0,12-3 0,15-7 110,51-23 0,-85 34-131,63-30 191,-1-3 1,-1-3 0,108-83-1,-152 102-90,0 0 0,-1-2-1,-1 0 1,25-37-1,13-16 357,-55 72-449,1-1 1,0 1-1,0 0 1,0 0-1,0-1 1,0 1-1,1 0 1,-1 0-1,0 0 1,0 0-1,1 0 1,-1 1-1,0-1 1,1 0-1,-1 1 1,1-1-1,-1 1 1,1-1-1,-1 1 1,4-1-1,-3 2 0,0 0-1,-1 0 0,1 0 1,0 0-1,0 0 0,-1 1 1,1-1-1,-1 0 0,0 1 0,1-1 1,-1 1-1,0 0 0,0-1 1,0 1-1,0 0 0,0 0 1,1 2-1,8 16-12,-2 1 0,0-1 0,6 30 0,-11-34 0,2 0 0,0 0 0,0-1 0,1 0 0,1 0 0,1 0 0,18 26 0,-14-27 0,0-1 0,1 0 0,0-1 0,1-1 0,0 0 0,1-1 0,0-1 0,27 13 0,-32-18 0,1 0 0,-1 0 0,1-1 0,0-1 0,0 0 0,0-1 0,0 0 0,0 0 0,1-1 0,-1-1 0,0 0 0,0 0 0,0-1 0,20-6 0,-1 4-139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0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19703,'0'0'600,"125"16"88,-41-8 16,1-4-96,2 8 16,3 10-144,1-4 8,-6-10-48,-29 2 8,-9 0-64,-9-1 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0 12256,'0'0'2256,"-10"7"-1752,-289 190 1967,16-12-325,228-146-1195,-83 76 1,111-88-283,0 1-1,2 1 1,1 1 0,-27 47-1,49-75-534,1 1-1,-1-1 0,1 1 0,0-1 1,0 1-1,0 0 0,0 0 1,1-1-1,-1 1 0,1 0 0,-1 4 1,1-6-108,1 0 0,-1 1 0,0-1 0,1 0 1,-1 0-1,1 0 0,-1 0 0,1 0 0,0 1 0,-1-1 1,1 0-1,0 0 0,0-1 0,0 1 0,0 0 0,0 0 0,0 0 1,0 0-1,0-1 0,0 1 0,0-1 0,0 1 0,0-1 1,0 1-1,1-1 0,-1 1 0,2-1 0,30 5-269,-16-6-3187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1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91 228 13864,'0'0'1778,"-4"14"-1136,-21 85 277,5 0 1,5 1-1,-5 151 1,13 35 1764,10-263-1841,1-16-117,-3-7-682,-1 0 0,1 0 1,-1 0-1,1-1 0,-1 1 0,0 0 1,1 0-1,-1-1 0,1 1 1,-1 0-1,0 0 0,1-1 1,-1 1-1,0 0 0,1-1 0,-1 1 1,0 0-1,0-1 0,1 1 1,-1-1-1,0 1 0,0 0 1,1-1-1,5-11 119,-1 1 1,0-1-1,-1 0 1,0 0-1,5-24 0,4-70 286,-9 61-261,17-229 591,-14 143-20,41-224 0,-47 350-739,1-5 57,0-1-1,1 1 1,1 0 0,5-12 0,-8 20-62,0 1 0,-1-1 0,1 1 1,0-1-1,0 1 0,0 0 0,0-1 1,0 1-1,0 0 0,0 0 0,1-1 1,-1 1-1,0 0 0,1 1 0,-1-1 1,0 0-1,1 0 0,-1 0 0,1 1 1,0-1-1,-1 1 0,1-1 0,-1 1 0,1 0 1,0 0-1,-1-1 0,1 1 0,0 0 1,-1 1-1,1-1 0,0 0 0,-1 0 1,1 1-1,0-1 0,1 2 0,5 1 20,-1 1 0,-1 0 0,1 1 0,-1-1 0,0 2 0,0-1-1,0 0 1,-1 1 0,6 8 0,41 61 168,-46-65-172,4 7 48,0 2-1,0-1 1,-2 1-1,-1 0 1,0 1-1,8 40 1,-14-52-37,0 1 0,0-1 0,0 1 0,-1 0 1,0-1-1,-1 1 0,0 0 0,0-1 0,-1 1 1,0-1-1,0 1 0,-1-1 0,-1 0 0,1 0 0,-1-1 1,0 1-1,-1-1 0,0 1 0,-5 6 0,5-9-20,0-1 0,-1 1 0,1-1 0,-1 0 0,1 0 0,-1 0 0,-1-1 1,1 0-1,0 0 0,-1 0 0,1-1 0,-1 0 0,0-1 0,0 1 0,0-1 0,-13 0 0,9-1 4,0-1 1,0 0-1,0-1 0,0 0 1,0-1-1,0 0 1,0 0-1,1-1 1,-16-9-1,4 0 604,-12-8-995,11 15-3892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4 9144,'0'0'6609,"-13"-1"-6110,-30-1 315,-1 1 1,-74 9-1,114-7-782,-14 2 388,-1 0 1,1 1-1,-36 13 1,49-14-328,0-1 1,0 1-1,0 0 0,0 0 1,0 1-1,1 0 0,-1-1 1,1 2-1,0-1 0,0 0 0,1 1 1,-1-1-1,1 1 0,0 0 1,0 0-1,1 1 0,-3 6 1,0 4 34,2-1 1,-1 1-1,2-1 0,0 1 1,1 0-1,1 0 1,0 0-1,5 30 1,5 9 185,20 62 0,-28-108-274,31 102 394,3 10 429,27 170 0,-40-122 396,-8 0 1,-10 234-1,-6-371-1038,-11 128 841,8-131-703,-1-1 0,-2 0 1,-14 42-1,21-70-351,-3 7 28,1 0 0,-1 0 0,2 0 0,-2 8 0,4-15-36,1 0 0,-1 1 0,1-1 0,-1 0 0,1 0 0,-1 0 0,1 0 0,-1-1 0,1 1 0,-1 0 0,0-1 0,1 1 0,2-2 0,-2 2 0,79-24 0,-45 13 0,61-11 0,-67 18 0,-1 1 0,1 2 0,0 0 0,0 3 0,0 0 0,0 2 0,-1 1 0,0 2 0,30 10 0,-56-17 0,0 2 0,-1-1 0,1 0 0,-1 0 0,1 1 0,-1 0 0,5 3 0,-8-20 0,-6-34 862,4 24-5716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9344,'0'0'13769,"-11"9"-13439,2-1-234,-2-1 92,2 1 0,-1 1 0,1-1-1,0 2 1,-12 17 0,8-4 418,-16 43 1,7-11 333,14-37-635,2 1-1,-6 28 0,1-6 80,8-25-265,0 1 0,0 0 0,2 0 0,0 0 0,1 0 0,1-1 0,0 1 0,1 0 0,1 0 0,1-1 0,6 20 0,-8-32-71,-1-1-1,1 1 0,0-1 0,0 0 0,0 0 0,0 0 0,0 0 1,1 0-1,-1 0 0,1 0 0,0-1 0,0 0 0,0 1 1,0-1-1,0 0 0,1 0 0,-1-1 0,1 1 0,-1-1 0,1 0 1,-1 0-1,8 2 0,3-2 115,1 0 0,-1-1 0,0-1 0,26-3 1,3-1 219,-37 5-289,0 0 1,0-1-1,0 0 1,1-1 0,-1 1-1,0-1 1,-1 0-1,11-5 1,-14 5-134,1 1 0,-1-1 0,0 1 0,0-1 0,0 0 0,-1 1 0,1-1 0,0 0 0,-1 0 0,1 0-1,-1-1 1,1 1 0,-1 0 0,0-1 0,0 1 0,0 0 0,-1-1 0,1 1 0,0-1 0,-1 1 0,0-1 0,1 0 0,-1-2 0,-2-36-1214,0 27-3052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10040,'0'0'12287,"-10"-2"-11941,-33-4-9,41 6-303,1 0-1,-1 0 1,1 0 0,0 0-1,-1 0 1,1 1 0,-1-1-1,1 0 1,0 1 0,-1-1-1,1 1 1,0-1-1,-1 1 1,1-1 0,0 1-1,0 0 1,0 0 0,0 0-1,0 0 1,0 0 0,0 0-1,0 0 1,0 0 0,0 0-1,0 0 1,0 0 0,1 1-1,-1-1 1,1 0 0,-1 0-1,1 1 1,-1-1 0,1 1-1,0-1 1,-1 2 0,1-1 15,0 0 1,-1 0-1,1 0 1,0 0-1,0 0 0,1 1 1,-1-1-1,0 0 1,1 0-1,-1 0 1,1 0-1,0 0 1,-1 0-1,1-1 1,0 1-1,0 0 1,0 0-1,1 0 1,2 2-1,-3-3-1,1 0 0,0 0 0,-1 0 0,1 0 0,0 0 0,0-1 0,0 1-1,0-1 1,0 1 0,-1-1 0,1 0 0,0 0 0,0 0 0,0 0 0,0 0 0,0 0 0,0 0-1,0-1 1,0 1 0,0-1 0,0 0 0,-1 1 0,4-3 0,-2 2 19,-1 0 1,1-1-1,-1 1 0,0-1 1,1 0-1,-1 0 1,0 0-1,0 0 0,0 0 1,0 0-1,-1-1 1,1 1-1,-1-1 0,1 1 1,1-5-1,-3 7-53,0-1-1,0 1 0,1 0 1,-1-1-1,0 1 0,0 0 1,0 0-1,0-1 0,1 1 1,-1-1-1,0 1 0,0 0 1,0-1-1,0 1 0,0 0 1,0-1-1,0 1 0,0 0 1,0-1-1,0 1 0,0 0 1,0-1-1,0 1 0,-1 0 1,1-1-1,0 1 0,0 0 1,0-1-1,0 1 0,-1 0 1,1-1-1,0 1 0,0 0 1,0-1-1,-1 1 0,1 0 1,0 0-1,-1 0 0,1-1 1,0 1-1,0 0 0,-1 0 1,1 0-1,0 0 0,-1-1 1,1 1-1,-1 0 0,1 0 1,0 0-1,-1 0 0,1 0 1,0 0-1,-1 0 0,1 0 1,-1 0-1,-1 0 31,1 1-1,-1-1 0,1 1 1,-1-1-1,0 1 0,1-1 1,-1 1-1,1 0 0,-1 0 1,-1 2-1,-2 1 18,2 0 0,-1 1 0,0 0 0,1 0 0,0 0 0,0 0 0,-4 11 0,6-13-23,0 0 1,-1 0-1,1 1 1,1-1-1,-1 0 1,0 1-1,1-1 1,-1 1-1,1-1 1,0 1-1,1-1 1,-1 1-1,0-1 1,2 6-1,-1-8-26,-1-1 0,0 1 0,0-1 0,1 0 0,-1 1 0,0-1 0,0 0-1,1 1 1,-1-1 0,1 0 0,-1 1 0,0-1 0,1 0 0,-1 0 0,0 0 0,1 1-1,-1-1 1,1 0 0,-1 0 0,1 0 0,-1 0 0,1 0 0,-1 0 0,1 0 0,-1 0-1,0 0 1,1 0 0,-1 0 0,1 0 0,-1 0 0,1 0 0,-1 0 0,1 0-1,-1 0 1,0-1 0,1 1 0,-1 0 0,1 0 0,-1 0 0,0-1 0,1 1 0,-1 0-1,0-1 1,1 1 0,-1 0 0,0-1 0,1 1 0,-1-1 0,20-21 339,-17 19-295,1-3 42,0 1 1,0-1 0,0 0 0,-1 0-1,0-1 1,-1 1 0,1-1 0,-1 1 0,-1-1-1,1 0 1,-1 1 0,0-1 0,-1 0-1,1-8 1,-15 27 452,7-2-558,1 1 1,0 0-1,0 0 1,1 0-1,0 1 1,1 0-1,0 0 1,-2 15-1,-1 24-4446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 8744,'0'0'9089,"-11"10"-8719,-32 29 314,-69 83-1,66-60-269,2 2 1,4 2-1,-53 114 0,72-129-109,2 0 0,3 2 0,1 0 0,4 0 0,-11 108 0,19-114 65,3 0-1,1 0 1,12 66 0,-8-83-164,2 0 0,2 0 0,1-1-1,0 0 1,3-1 0,19 34 0,-16-35 11,1-1 1,1 0 0,1-2 0,2 0 0,0-1 0,2-1-1,33 26 1,-8-10 162,-30-23 20,1 0 1,0-1-1,1-1 0,37 18 0,-56-31-364,0 1 0,0-1-1,0 1 1,1-1 0,-1 0-1,0 0 1,1 0 0,-1 0-1,0 0 1,1 0 0,-1 0-1,0 0 1,0 0 0,1-1-1,-1 1 1,0 0 0,0-1-1,1 1 1,-1-1 0,0 1-1,0-1 1,0 0 0,0 0-1,0 1 1,0-1-1,0 0 1,0 0 0,0 0-1,0 0 1,-1 0 0,2-2-1,2-3-387,-1 1 1,0-1-1,-1 0 0,4-11 0,-3 8-2141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10248,'0'0'8333,"0"11"-7753,18 385 3940,-14-369-4042,-1 1 0,-2 0 0,-2 41 0,0-41 55,1-23-337,1 0 0,-1 0 0,-1 0 1,1 0-1,-1 0 0,1 0 0,-1 0 0,-1 0 1,1 0-1,-1-1 0,-2 7 0,3-11-158,0 1 0,1-1 0,-1 1 0,1-1 0,-1 1 0,0-1 0,1 0 0,-1 1-1,0-1 1,0 0 0,1 0 0,-1 0 0,0 1 0,0-1 0,1 0 0,-1 0-1,0 0 1,0 0 0,1 0 0,-1 0 0,0-1 0,0 1 0,-1 0 0,-18-7-2035,15 5-1003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12664,'0'0'7429,"14"-4"-6715,7-3-382,0 1 0,1 1 0,40-4 0,67-2 844,67-4 551,-157 15-1126,-1 1 0,1 2 0,41 8 0,-68-8-162,-1 0 1,0 0-1,0 1 1,12 7-1,-23-11-421,0 0-1,0 0 1,-1 0 0,1 0-1,0 0 1,0 0 0,0 0-1,0 0 1,0 0-1,0 0 1,0 0 0,-1 0-1,1 0 1,0 0 0,0 0-1,0 0 1,0 0-1,0 1 1,0-1 0,0 0-1,0 0 1,0 0 0,0 0-1,0 0 1,-1 0 0,1 0-1,0 0 1,0 1-1,0-1 1,0 0 0,0 0-1,0 0 1,0 0 0,0 0-1,0 0 1,0 1-1,0-1 1,0 0 0,0 0-1,0 0 1,0 0 0,0 0-1,0 0 1,0 0 0,1 1-1,-1-1 1,0 0-1,0 0 1,0 0 0,0 0-1,0 0 1,0 0 0,0 0-1,0 0 1,0 1-1,-18 1-311,9-1-68,-6 4-3739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12456,'0'0'4713,"5"-9"-3960,-2 0-545,-2 6-152,0 0 1,1 0-1,-1 0 0,0 0 1,1 1-1,-1-1 1,1 0-1,0 1 0,0 0 1,0-1-1,0 1 1,1 0-1,-1 0 0,0 0 1,1 0-1,0 0 1,-1 1-1,1-1 0,0 1 1,3-2-1,39-10 697,0 2 0,1 2 0,61-5 0,139 8 1122,-209 7-1129,-1 2 0,0 1 1,41 11-1,-69-14-310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18767,'0'0'808,"-12"12"-461,4-3-269,-19 20 291,-27 36 0,39-43-6,0 1 0,2 1 0,0 0 0,-18 51 0,25-56-88,1 0 0,0 1 0,1 0 0,1 0 0,2 0 0,-1 1 0,3 25 0,0-38-90,0 0 1,0 0 0,0 0-1,1 0 1,1 0 0,-1 0-1,8 13 1,-9-19-132,0 0 1,0 0-1,1 0 0,-1-1 1,1 1-1,-1 0 0,1-1 0,0 1 1,-1-1-1,1 1 0,0-1 1,0 0-1,0 0 0,0 0 0,0 0 1,0 0-1,1 0 0,-1-1 0,0 1 1,0-1-1,1 0 0,-1 1 1,0-1-1,0 0 0,1 0 0,-1 0 1,0-1-1,1 1 0,-1-1 1,0 1-1,4-2 0,5-2 94,0-1 0,0 0-1,0-1 1,-1 0 0,0 0-1,0-1 1,0-1 0,8-8 0,65-72 757,-81 85-877,41-51 506,-27 32 211,26-28 0,-41 50-741,-1-1 0,0 1 0,0 0 1,0 0-1,0 0 0,0 0 0,0 0 1,1 0-1,-1 0 0,0 0 0,0 0 0,0-1 1,0 1-1,0 0 0,1 0 0,-1 0 1,0 0-1,0 0 0,0 0 0,0 0 1,1 0-1,-1 0 0,0 0 0,0 0 0,0 0 1,0 0-1,1 0 0,-1 0 0,0 1 1,0-1-1,0 0 0,0 0 0,1 0 1,-1 0-1,0 0 0,0 0 0,0 0 1,0 0-1,0 0 0,0 1 0,1-1 0,-1 0 1,0 0-1,0 0 0,0 0 0,0 0 1,0 1-1,0-1 0,0 0 0,0 0 1,0 0-1,0 0 0,0 1 0,0-1 0,0 0 1,0 0-1,0 0 0,0 0 0,0 1 1,0-1-1,0 0 0,0 0 0,0 0 1,0 0-1,0 1 0,0-1 0,0 18 188,0-13-170,1 17-22,0 0 0,1-1 0,1 0 0,12 41 0,-13-57 0,0 1 0,0-1 0,0 0 0,1 1 0,0-1 0,0-1 0,1 1 0,-1 0 0,1-1 0,0 0 0,0 1 0,0-2 0,1 1 0,-1 0 0,1-1 0,0 0 0,0 0 0,0 0 0,1-1 0,-1 0 0,0 0 0,1 0 0,11 1 0,-6-1 0,1-1 0,0-1 0,-1 0 0,1 0 0,0-1 0,-1-1 0,1 0 0,-1 0 0,1-1 0,-1-1 0,0 0 0,0 0 0,-1-1 0,1-1 0,-1 0 0,0 0 0,-1-1 0,17-14 0,-7 2 0,0-1 0,-1 0 0,-1-1 0,-1-1 0,-1-1 0,-1 0 0,12-28 0,-24 45 0,1-1 0,-1 1 0,-1-1 0,1 0 0,-1 1 0,-1-1 0,1 0 0,-1 0 0,0 0 0,0 0 0,-1 0 0,0 0 0,-1 1 0,1-1 0,-1 0 0,0 1 0,-5-10 0,6 13 0,-1-1 0,0 1 0,1 0 0,-2-1 0,1 1 0,0 0 0,0 0 0,-1 0 0,0 1 0,1-1 0,-1 1 0,0-1 0,-1 1 0,1 0 0,0 0 0,0 0 0,-1 1 0,1-1 0,-1 1 0,0 0 0,1 0 0,-1 0 0,0 0 0,0 1 0,1-1 0,-1 1 0,0 0 0,0 0 0,0 1 0,1-1 0,-1 1 0,-6 1 0,3 1 146,0 0 1,0 0-1,0 1 1,0-1-1,-11 10 0,14-10-1135,0 1 0,0-1 0,0 1 0,-6 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0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17687,'0'0'3200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9944,'0'0'7763,"-12"3"-6892,-12 4-252,1 1 0,-37 18-1,52-21-385,-1-1-1,1 1 0,-1 0 1,2 1-1,-1 0 0,0 0 1,1 1-1,0 0 0,1 0 0,0 1 1,-8 11-1,13-17-151,-1 1-1,1 0 1,0-1-1,0 1 1,0 0-1,0 0 1,1 0-1,-1 0 1,1-1-1,0 1 1,0 0 0,0 0-1,0 0 1,0 0-1,1 0 1,-1 0-1,1 0 1,-1 0-1,1-1 1,0 1-1,1 0 1,-1 0 0,0-1-1,1 1 1,-1-1-1,1 1 1,0-1-1,0 0 1,0 0-1,3 4 1,1-2 64,0 1 0,0-1 1,1 0-1,-1 0 0,1-1 0,0 0 1,0 0-1,0 0 0,0-1 0,14 2 0,-1-1 132,0-1 0,0-1-1,0-1 1,0-1-1,1-1 1,-1-1 0,-1 0-1,1-2 1,0 0-1,26-12 1,-24 0 71,-14 10-4325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2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10344,'0'0'9871,"-2"12"-9220,-94 362 3337,11-43-739,57-197-1286,28-132-1928,-1 0 1,0 0 0,1 0-1,0 0 1,-1 0 0,1-1-1,0 1 1,0 0 0,0 0-1,0 0 1,0 0 0,0 0-1,1 0 1,-1 0 0,1 0 0,-1 0-1,1 0 1,0-1 0,0 1-1,0 0 1,0 0 0,0-1-1,0 1 1,0-1 0,0 1-1,1-1 1,-1 1 0,0-1-1,1 0 1,0 0 0,-1 0-1,1 1 1,0-2 0,-1 1-1,1 0 1,0 0 0,0 0-1,0-1 1,0 1 0,3 0-1,5 0 141,1 0 0,-1-1 0,1 0 0,-1-1-1,1 0 1,11-2 0,263-55-176,-285 58 26,1 0-1,-1 0 1,1-1-1,-1 1 1,0 0-1,1 0 1,-1 0-1,1 0 1,-1 0-1,0 0 1,1-1-1,-1 1 1,1 0-1,-1 0 1,0-1-1,1 1 1,-1 0-1,0-1 1,0 1-1,1 0 1,-1-1 0,0 1-1,0 0 1,1-1-1,-1 1 1,0 0-1,0-1 1,0 1-1,0-1 1,1 1-1,-1-1 1,0 1-1,0-1 1,-3-7-4911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11656,'0'0'6463,"12"1"-5715,92 0 1047,131-17-1,-85 4-633,254-4 3774,-398 16-4861,10 0 1304,-12 2-4707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10152,'0'0'10337,"2"10"-9643,5 45 320,-3 0 0,-2 57 0,0-20-9,-6 135 1268,-1-59 1983,5-168-4207,0 1 0,0-1 0,0 0-1,0 1 1,0-1 0,0 1 0,0-1 0,0 0 0,0 1-1,0-1 1,0 1 0,0-1 0,0 0 0,-1 1 0,1-1 0,0 0-1,0 1 1,0-1 0,-1 0 0,1 1 0,0-1 0,0 0-1,0 1 1,-1-1 0,1 0 0,0 0 0,-1 1 0,1-1 0,-3-2-1203,2-4-3776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13768,'0'0'4666,"13"-2"-4085,188-21 1324,8 0-98,-79 5-557,121-18 2295,-193 30-1635,-72 36-1631,4-12-4147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570 801 9240,'0'0'6630,"-10"-5"-5870,-8-1-413,-1 0-1,-1 2 1,1 0 0,0 1-1,-1 1 1,0 0 0,-22 2-1,13 3 105,0 0-1,1 2 0,0 1 1,0 2-1,1 0 1,-1 2-1,2 1 0,-48 26 1,66-32-227,0 1 1,1 0 0,-1 0 0,1 0 0,0 1-1,0 0 1,1 1 0,-7 10 0,11-15-144,0 0 0,0 1 0,1-1-1,-1 1 1,1-1 0,0 1 0,0 0 0,0 0 0,0-1 0,1 1 0,0 0 0,-1 0 0,1 0 0,1-1 0,-1 1-1,0 0 1,1 0 0,0 0 0,0-1 0,0 1 0,0 0 0,1-1 0,2 5 0,1 0 20,1 1 1,0-1-1,1 0 1,0 0-1,0-1 0,1 0 1,-1 0-1,2-1 1,-1 0-1,1 0 0,17 8 1,-3-4 126,1 0 1,0-2-1,42 9 0,-49-14-21,0 0 0,1-2 0,-1 0 0,1-1 0,-1-1 0,1 0 0,-1-2 0,25-5 0,-36 6-172,0 0 0,-1-1 0,1 1 0,-1-1 0,0 0-1,1-1 1,-1 1 0,-1-1 0,1 0 0,-1 0 0,1 0 0,-1-1 0,0 0 0,-1 1 0,1-2 0,-1 1-1,0 0 1,0 0 0,-1-1 0,1 0 0,2-9 0,-2 3 23,-1 0-1,0 0 1,0 0-1,-1 0 1,-1 0 0,0 0-1,0-1 1,-1 1-1,-5-21 1,-6-10-58,-1 0 0,-2 1 0,-2 0 0,-42-71 0,27 61 0,-2 2 0,-3 1 0,-44-46 0,63 76 0,2-1 0,0 0 0,2-1 0,-16-28 0,28 45 0,0-1 0,1 1 0,-1 0 0,1 0 0,0-1 0,0 1 0,0-1 0,1 1 0,0-1 0,-1 1 0,2-1 0,-1 1 0,0-1 0,1 1 0,0-1 0,0 1 0,0 0 0,1-1 0,-1 1 0,1 0 0,0 0 0,0 0 0,1 0 0,-1 1 0,1-1 0,0 0 0,4-4 0,4-2 0,0 0 0,0 0 0,1 1 0,1 1 0,-1 0 0,1 1 0,15-7 0,-3 4 0,-1 2 0,1 0 0,0 2 0,0 0 0,31-2 0,129-1 0,-150 9 0,0 1 0,-1 2 0,51 11 0,-81-13 0,0 0 0,-1 0 0,1 0 0,-1 1 0,1-1 0,-1 1 0,1 0 0,-1 0 0,0 1 0,0-1 0,0 1 0,0-1 0,0 1 0,-1 0 0,1 0 0,-1 0 0,0 0 0,0 0 0,0 1 0,0-1 0,-1 1 0,1-1 0,-1 1 0,0 0 0,0-1 0,0 1 0,0 0 0,-1 0 0,1 7 0,-1 10 0,-1-1 0,-1 0 0,-1 0 0,-7 29 0,5-27 0,0 18 857,7-16-5683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10848,'0'0'6878,"12"2"-6227,-7 0-640,86 22 1695,-81-20-1417,0 0 0,0 0 0,0 1 0,-1 0 0,0 0 0,0 1 0,15 13 0,-16-9-30,-1-1 0,0 1 0,0 0 1,-1 0-1,-1 1 0,1 0 0,-2 0 0,4 12 1,15 31 1278,-19-41-948,1-2 593,-5-11-1177,1 0 1,-1 0-1,1 0 1,0 0-1,-1 0 1,1 0-1,-1 0 1,1 0-1,0 0 1,-1 0-1,1 0 1,-1 0-1,1-1 1,-1 1-1,1 0 1,0 0-1,-1-1 1,1 1-1,-1 0 1,1-1-1,-1 1 1,0-1-1,1 0 1,22-23-2996,-22 22 1617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0 12960,'0'0'2105,"-15"9"-1536,-179 99 1246,119-66-526,2 3 0,2 3 1,2 4-1,-72 69 0,116-99 871,29-23-1940,0-1-3228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11952,'0'0'4618,"2"14"-3646,1-2-753,-1-3-70,0 0 0,0 0 0,-1 0 0,-1 0 0,1 0-1,-1 0 1,-1 0 0,0 0 0,-2 9 0,-1-1 229,-2-1 1,0 0-1,-1-1 0,-17 30 0,-45 53 1557,58-83-1546,9-11-245,-1-1 1,0 1-1,0-1 1,0 0-1,0 0 0,-1 0 1,1 0-1,-1 0 1,0-1-1,0 0 1,0 0-1,0 0 1,-6 2-1,9-3-130,1-1-1,0 0 0,-1 0 1,1 0-1,0 0 0,-1 0 1,1 0-1,0 0 0,0 0 0,-1 0 1,1 0-1,0 0 0,-1 0 1,1 0-1,0-1 0,-1 1 1,1 0-1,0 0 0,0 0 1,-1 0-1,1 0 0,0-1 1,-1 1-1,1 0 0,0 0 1,0 0-1,0-1 0,-1 1 1,1 0-1,0 0 0,0-1 1,0 1-1,0 0 0,-1-1 1,1 1-1,0 0 0,0 0 1,0-1-1,0 1 0,0 0 1,0-1-1,0 1 0,0-1 1,0-14 97,2-2-257,1 1 1,10-28-1,-5 19-3099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 12960,'0'0'2657,"-5"11"-2066,-15 32 559,2 0 1,-21 76-1,38-117-1055,1 0-1,-1 1 0,1-1 1,0 0-1,-1 1 0,1-1 1,0 0-1,0 0 0,1 1 1,-1-1-1,0 0 0,1 1 1,-1-1-1,1 0 0,0 0 1,0 0-1,0 0 0,0 0 1,0 0-1,0 0 0,1 0 1,1 2-1,-2-3-21,1 0 0,0 0 0,0 0 0,0 0 0,0-1 1,0 1-1,0-1 0,0 1 0,0-1 0,0 0 0,0 1 0,0-1 0,0 0 0,1 0 1,-1-1-1,0 1 0,0 0 0,0-1 0,0 1 0,0-1 0,0 0 0,0 0 0,0 1 1,2-3-1,14-6 233,-1-1 1,0-1 0,-1 0 0,26-23-1,54-63 855,-11 10 207,-81 84-1311,11-10 766,-9 13-282,-5 9-87,-5 23-151,-2 1 1,-1-1-1,-15 40 1,10-35-129,-15 46 394,-74 155 1,70-170-397,19-40-96,-1 0 1,-1-1-1,-2-1 0,0 0 1,-27 31-1,43-56-77,-1 0 0,0 0 0,0-1 0,1 1 0,-1 0 0,0 0 0,0 0 0,0-1 0,0 1 0,0 0 0,0-1 0,0 1 0,0-1 0,0 1 0,0-1 0,-1 0 0,1 1 0,0-1 0,0 0 0,0 0 0,-1 0 0,0 0 0,1 0 0,0-1 0,0 1 0,0-1 0,0 1 0,0-1 0,0 0 0,1 1 0,-1-1 0,0 0 0,0 0 0,1 1 0,-1-1 0,1 0 0,-1 0 0,1 0 0,-1 0 0,1 0 0,-1 0 0,1-1 0,-3-7 0,1 0 0,0 0 0,1 1 0,-1-14 0,2 5 0,0-1 0,1 1 0,0 0 0,2 0 0,0 0 0,1 0 0,1 0 0,10-25 0,-12 34 0,1 0 0,0 1 0,1-1 0,0 1 0,0-1 0,0 1 0,1 1 0,0-1 0,0 1 0,1 0 0,0 1 0,0-1 0,0 1 0,1 1 0,-1-1 0,1 1 0,0 1 0,16-6 0,0 5 0,0 1 0,-1 1 0,1 1 0,0 1 0,0 1 0,0 1 0,0 1 0,23 6 0,-39-7 488,14 3-562,-15-5-4395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0.6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14368,'0'0'1697,"23"8"-1059,30 10-30,1-3 0,96 14-1,4-14 1004,241-7 1,166-58 2462,-229 1-991,-201 27-6042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8536,'0'0'11006,"10"4"-10586,31 13 5,-37-15-324,0 0-1,0 1 1,0-1-1,-1 1 1,1 0-1,-1 0 1,0 1-1,0-1 1,0 1-1,5 6 1,8 11 384,4-3-73,-11-9-177,0 0 0,13 15 0,28 34 558,-35-44-517,-1 2-1,18 24 0,-20-22-125,22 34 480,51 102-1,-65-110-472,42 102 401,-52-118-420,-1 1 1,-2 0 0,6 41-1,-7 2 154,-2 0 0,-4 1 0,-3-1 0,-3 0 0,-16 72 0,5-81 61,-2 0 0,-3-2 0,-43 83-1,53-117-223,-22 39 709,-72 104-1,90-146-525,17-28-944,7-22-387,-4 15-2570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4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9944,'0'0'5926,"14"2"-5444,168 12 1437,139-6 3489,-318-8-5316,1 1-1,-1-1 1,0 0-1,0 1 1,0 0-1,0 0 1,0 0-1,0 0 1,-1 0-1,1 1 1,0-1-1,0 1 1,-1-1-1,1 1 1,-1 0-1,0 0 1,1 1-1,-1-1 1,0 0-1,0 1 1,0-1-1,-1 1 1,1-1-1,-1 1 1,1 0-1,-1 0 1,0 0-1,0 0 1,1 4-1,1 6 45,0 0 1,-1 0-1,-1 0 0,0 1 1,-2 20-1,-36 364 1463,-4 116-498,31-136-206,5-258-621,-4 330 1166,11-419-1337,-1-22-77,0 0 1,-1 0-1,-1 15 0,1-18-26,0 0 0,0 0 0,1 0 0,0 1 0,0-1 0,4 11 0,2 10 0,-2-1 0,14 43 0,-17-62 0,-1 0 0,0 1 0,0-1 0,-1 0 0,0 1 0,-1-1 0,1 0 0,-1 1 0,0-1 0,-1 0 0,0 0 0,0 0 0,-1 0 0,0 0 0,0 0 0,-7 10 0,6-13 0,-1 0 0,0 0 0,1-1 0,-2 1 0,1-1 0,0 0 0,-1-1 0,1 1 0,-1-1 0,0 0 0,-9 1 0,-3 3 0,-183 46 0,55-16 0,124-30 1015,11-3-1914,2-1-3309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5:58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42 8936,'0'0'11017,"-1"14"-10623,3 441 2470,1-151-1373,-3-274-1347,9 224 1397,-6-221 23,-15-417-2924,6-167-1534,8 525 2719,-1 22 148,0 0-1,-1 0 1,0 0 0,0 0 0,0 0 0,0 0 0,-1-6 0,0-22 1895,-10 53-1048,1-5-591,-16 33 0,2-1-22,-112 146 996,109-158-593,22-29-428,-5 7 557,9-14-428,6-10-203,26-55 5,36-108 0,-25 61-55,-7 39 94,-18 40 187,-15 26-162,3-6 539,-2 13-426,2 9-212,40 79 825,5 23-892,-13-30-13,17 26 2,-57-106 0,1-1 0,-1 0 0,0 0 0,0 0 0,0 0 0,0-1 0,1 1 0,-1-1 0,-5-1 0,0 0 0,-2 1 73,1 0-1,-1 0 1,1 1-1,-1 0 1,1 1-1,-1 0 1,1 0-1,0 1 1,-1 0-1,1 1 1,0 0-1,0 1 1,-8 4-1,12-5-313,0 0-1,-1 0 0,2 1 0,-1-1 1,0 1-1,1 0 0,0 1 0,0-1 1,0 1-1,0 0 0,1 0 0,0 0 1,0 0-1,0 1 0,1-1 0,-1 1 1,1 0-1,1-1 0,-1 1 1,-1 11-1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3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245 146 9040,'0'0'9250,"-10"5"-8853,-19 6 12,0 2-1,1 1 0,0 1 0,-37 28 1,61-39-341,-1 0 0,1 0 0,-1 0-1,1 1 1,0 0 0,1 0 0,-1 0 0,1 0 0,0 1 0,0-1 0,1 1 0,0 0 0,0-1 0,0 1 0,0 0 0,1 0 0,0 0 0,1 1 0,-1-1-1,1 0 1,1 11 0,0-8-5,0-1 0,0 1-1,1-1 1,1 1 0,-1-1 0,1 0-1,0 0 1,1 0 0,0-1 0,0 1-1,8 8 1,-4-6 26,0 0-1,1-1 1,0-1-1,0 1 1,1-1-1,0-1 1,16 10 0,-14-11-5,0 0 0,0 0 0,0-1 1,1 0-1,0-1 0,0-1 0,0 0 1,1-1-1,-1 0 0,0-1 0,1-1 1,-1 0-1,1-1 0,-1 0 0,20-4 1,-6-3 143,1-1 0,46-22 0,-65 26-178,0 0 0,-1 0 1,0-1-1,0 0 0,0 0 1,-1-1-1,0 0 0,0 0 1,-1-1-1,1 0 0,7-14 1,-13 18-35,0 0 0,0 1 1,0-1-1,-1 0 0,1 0 1,-1 0-1,0 0 1,0 1-1,-1-1 0,1 0 1,-1 0-1,0 0 1,0 1-1,0-1 0,0 0 1,-4-5-1,5 8-11,-1 1 0,1-1 0,-1 1 0,0 0 0,1-1 0,-1 1 0,0 0-1,1 0 1,-1-1 0,0 1 0,0 0 0,1 0 0,-1 0 0,0 0 0,0 0 0,1 0 0,-1 0-1,0 0 1,1 0 0,-1 0 0,0 0 0,0 1 0,1-1 0,-1 0 0,0 0 0,1 1 0,-1-1 0,0 1-1,1-1 1,-1 0 0,1 1 0,-1-1 0,0 2 0,-23 19 88,21-17-71,-4 3 19,0 0 1,1 0 0,0 0 0,0 1-1,1 0 1,-6 11 0,9-16-28,1 1 1,0-1-1,0 0 0,0 1 1,0-1-1,1 1 1,0-1-1,-1 1 0,1-1 1,0 1-1,1-1 1,-1 1-1,1-1 0,-1 1 1,1-1-1,0 1 1,0-1-1,1 0 0,-1 0 1,4 6-1,0 0 12,0-1-1,1 1 1,0-1-1,1 0 1,0 0-1,0 0 1,0-1-1,1 0 1,0-1-1,1 0 1,0 0-1,-1-1 1,15 7-1,-21-12-18,0 1 0,0 0 0,0-1 0,0 1-1,0-1 1,0 0 0,0 1 0,0-1 0,0 0-1,0 0 1,0-1 0,0 1 0,0 0 0,0-1-1,0 1 1,0-1 0,0 1 0,0-1 0,3-2-1,-3 2 1,1-1 0,-1 0 0,0-1 0,1 1 0,-1 0 0,0-1 0,0 1 0,0-1 0,-1 0 0,1 1 0,1-6 0,0 0 6,0 0 0,0 0 0,-1-1 0,0 1 0,-1-1 1,0 0-1,0 1 0,-1-12 0,-1 5 0,-1 1 0,0-1 0,-1 1 0,-5-18 0,6 26 5,-1 1 1,1-1-1,-1 1 0,0 0 0,0 0 1,0 0-1,-1 0 0,0 0 0,0 1 1,0-1-1,0 1 0,-11-7 0,7 5 46,7 5-48,0 0 0,0 0 0,0 0 0,0 0 0,-1 1 0,1-1 0,0 0 0,0 1 0,-1-1 0,1 1 0,0-1 0,-1 1 0,1 0 0,0-1 0,-3 1 0,4 0 55,14-2 141,17-4-166,0 3-1,1 0 1,33 2-1,-40 2-17,-1-1-1,0-1 1,1-1-1,-1-2 1,0 0-1,39-13 1,-61 16-22,8-2 46,-1-1 0,0 0 0,0 0 0,0-1 0,-1-1 0,1 1 0,11-11 0,-15 10 320,-5 6-344,0 0 0,0 0-1,0 0 1,0 0 0,0 0 0,0 0 0,0 0 0,0 0 0,0 0 0,0 0 0,0 1 0,0-1 0,0 0 0,0 0 0,0 0 0,0 0 0,0 0 0,0 0 0,0 0 0,0 0 0,0 0 0,0 0 0,1 0 0,-1 0 0,0 0 0,0 0 0,0 0 0,0 0 0,0 0 0,0 0 0,0 0 0,0 0 0,0 0 0,0 0 0,0 0 0,0 0 75,29 1 438,-26 0-519,0 1 0,0-1 0,0 1 0,0 0 0,0 0 0,-1 0 0,1 0 0,-1 0 0,1 1-1,-1-1 1,0 1 0,0-1 0,0 1 0,0 0 0,0 0 0,-1 0 0,2 4 0,4 8 56,-2 1 0,5 19 0,-8-27-39,12 74 71,-12-59-81,2 0-1,9 33 1,-13-55-29,1 0 0,-1 1 0,1-1 0,-1 1 0,1-1 0,0 0 0,-1 0 0,1 1 0,0-1 0,0 0 0,0 0 0,0 0 0,0 0 0,0 0 0,0 0 0,1 0 0,-1-1 0,0 1 0,0 0 0,1-1 0,-1 1 0,0-1 0,2 1 0,0 0 0,0-1 0,0 0 0,0 0 0,0 0 0,0 0 0,0-1 0,0 1 0,-1-1 0,1 0 0,0 0 0,3-1 0,3-2 0,0-1 0,0 0 0,-1 0 0,1-1 0,12-11 0,95-107 0,-22 20 0,-55 70 0,-33 27 0,1 1 0,-6 6 0,-1 0 0,0 1 0,1-1 0,-1 0 0,0 1 0,0-1 0,1 1 0,-1-1 0,0 0 0,0 1 0,0-1 0,1 1 0,-1-1 0,0 1 0,0-1 0,0 1 0,0-1 0,0 1 0,0-1 0,0 1 0,0-1 0,0 1 0,0-1 0,0 1 0,-1 0 0,0 55 0,-1-31 0,2 1 0,0-1 0,2 1 0,8 41 0,-7-59 0,0-1 0,1 1 0,-1 0 0,2-1 0,-1 0 0,1 0 0,0 0 0,0-1 0,1 1 0,0-1 0,0 0 0,1-1 0,-1 0 0,14 8 0,-16-11 0,0 0 0,0-1 0,0 1 0,0-1 0,0 0 0,0 0 0,0-1 0,0 1 0,0-1 0,1 0 0,-1 0 0,0 0 0,0 0 0,0-1 0,0 0 0,0 0 0,0 0 0,7-3 0,4-2 0,-2-1 0,1 0 0,21-15 0,-28 17 0,-1-1 0,0 1 0,0-1 0,-1-1 0,0 1 0,0-1 0,0 0 0,0 0 0,-1 0 0,-1-1 0,1 0 0,3-11 0,1-9 0,-1-1 0,4-34 0,-10 62 0,-1 0 0,0-1 0,0 1 0,0-1 0,0 1 0,0-1 0,0 1 0,0-1 0,0 1 0,-1-1 0,1 1 0,-1-2 0,1 2 0,-1 1 0,1 0 0,0-1 0,0 1 0,-1 0 0,1-1 0,0 1 0,-1 0 0,1-1 0,0 1 0,-1 0 0,1 0 0,-1 0 0,1-1 0,0 1 0,-1 0 0,1 0 0,-1 0 0,1 0 0,0-1 0,-1 1 0,1 0 0,-1 0 0,1 0 0,-1 0 0,0 0 0,0 1 0,-1-1 0,0 1 0,0 0 0,1 0 0,-1-1 0,0 1 0,1 0 0,-1 0 0,0 0 0,1 1 0,0-1 0,-1 0 0,1 1 0,0-1 0,0 0 0,-2 4 0,-3 3 0,1 0 0,0 0 0,1 1 0,0 0 0,0 0 0,1 0 0,-4 15 0,7-20 0,-1 1 0,1-1 0,0 1 0,0-1 0,0 1 0,0-1 0,1 1 0,0-1 0,0 1 0,0-1 0,1 0 0,-1 0 0,1 0 0,0 0 0,0 0 0,1 0 0,-1 0 0,6 5 0,-5-4 0,1-1 0,-1 0 0,1-1 0,0 1 0,0-1 0,1 1 0,-1-1 0,1-1 0,0 1 0,-1 0 0,1-1 0,0 0 0,8 2 0,-8-4 0,0 1 0,-1-1 0,1 0 0,0 0 0,-1 0 0,1-1 0,0 1 0,0-1 0,-1 0 0,1-1 0,-1 1 0,1-1 0,-1 0 0,0 0 0,0 0 0,4-3 0,8-8 0,-1 1 0,0-2 0,-1 0 0,-1-1 0,0 0 0,-1-1 0,11-20 0,22-26 0,-33 46 0,-10 11 0,1 1 0,-1 0 0,1 0 0,0 1 0,1-1 0,-1 1 0,0-1 0,1 1 0,7-5 0,-11 8 0,1 0 0,-1 0 0,0 0 0,0 0 0,1 0 0,-1 0 0,0 1 0,1-1 0,-1 0 0,0 0 0,0 0 0,1 0 0,-1 0 0,0 0 0,0 1 0,1-1 0,-1 0 0,0 0 0,0 0 0,0 1 0,1-1 0,-1 0 0,0 0 0,0 1 0,0-1 0,0 0 0,0 0 0,1 1 0,-1-1 0,0 0 0,0 0 0,0 1 0,0-1 0,0 0 0,0 1 0,3 13 0,-3-12 0,2 21 0,-1 1 0,0 0 0,-2-1 0,-1 1 0,-1-1 0,-1 1 0,-1-1 0,-1 0 0,-10 24 0,12-38 0,0 0 0,0-1 0,0 1 0,-1-1 0,0 0 0,-13 13 0,17-19 0,0-1 0,-1 1 0,1-1 0,-1 0 0,1 1 0,-1-1 0,0 0 0,1 0 0,-1 0 0,0-1 0,0 1 0,0 0 0,0 0 0,1-1 0,-1 0 0,0 1 0,0-1 0,0 0 0,0 0 0,0 0 0,0 0 0,0 0 0,0 0 0,0-1 0,0 1 0,0 0 0,0-1 0,0 0 0,0 1 0,1-1 0,-1 0 0,0 0 0,0 0 0,1 0 0,-1-1 0,1 1 0,-1 0 0,1-1 0,-3-2 0,3 3 0,0 0 0,0 0 0,0 0 0,0 0 0,0 0 0,0 0 0,0 0 0,0-1 0,1 1 0,-1 0 0,0 0 0,1-1 0,-1 1 0,1-1 0,0 1 0,-1-1 0,1 1 0,0 0 0,0-1 0,0 1 0,0-1 0,0-2 0,1 2 0,0 1 0,-1-1 0,1 1 0,0-1 0,0 1 0,0-1 0,0 1 0,1-1 0,-1 1 0,0 0 0,1 0 0,-1 0 0,1 0 0,-1 0 0,3-2 0,5-1 0,-1 1 0,1-1 0,0 2 0,-1-1 0,1 1 0,11-1 0,-10 2 0,1-1 0,0 2 0,0 0 0,0 0 0,-1 1 0,19 4 0,-25-4 0,0 0 0,0 1 0,0-1 0,0 1 0,-1 0 0,1 0 0,-1 1 0,1-1 0,-1 1 0,0-1 0,0 1 0,0 0 0,0 0 0,-1 0 0,1 1 0,-1-1 0,0 1 0,0-1 0,0 1 0,2 7 0,3 10 0,-1 0 0,-2 1 0,0 0 0,-1-1 0,-1 1 0,-1 33 0,-5 1 0,-12 73 0,10-106 0,2-10 0,11-26 0,57-130 0,121-198 0,-162 304 0,-5 8 0,1 0 0,26-29 0,-45 58 0,0-1 0,0 1 0,1-1 0,-1 1 0,0 0 0,0-1 0,1 1 0,-1 0 0,0-1 0,1 1 0,-1 0 0,0-1 0,1 1 0,-1 0 0,0 0 0,1 0 0,-1-1 0,0 1 0,1 0 0,-1 0 0,1 0 0,-1 0 0,1 0 0,-1-1 0,0 1 0,1 0 0,-1 0 0,1 0 0,-1 0 0,1 0 0,-1 1 0,1-1 0,-1 0 0,0 0 0,1 0 0,-1 0 0,1 0 0,-1 1 0,0-1 0,1 0 0,-1 0 0,0 0 0,1 1 0,-1-1 0,0 0 0,1 1 0,-1-1 0,0 0 0,1 1 0,-1-1 0,0 0 0,0 1 0,0-1 0,1 1 0,-1 0 0,1 1 0,0 1 0,0 0 0,-1 0 0,1 0 0,-1-1 0,1 1 0,-1 5 0,-2 6 0,0-1 0,0 1 0,-2-1 0,1 1 0,-2-1 0,-8 17 0,-3 3 0,-23 36 0,23-50 0,-5 9 0,20-27 0,0 0 0,0 0 0,1 1 0,-1-1 0,0 0 0,1 1 0,-1-1 0,1 1 0,-1-1 0,1 0 0,0 1 0,0-1 0,-1 1 0,1-1 0,0 3 0,1-4 0,-1 1 0,0-1 0,1 0 0,-1 0 0,0 0 0,1 1 0,-1-1 0,0 0 0,1 0 0,-1 0 0,0 0 0,1 0 0,-1 0 0,1 0 0,-1 0 0,0 0 0,1 0 0,-1 0 0,1 0 0,-1 0 0,0 0 0,1 0 0,-1 0 0,0 0 0,1 0 0,-1-1 0,1 1 0,-1 0 0,1-1 0,14-5 0,-14 6 0,18-11 0,0-1 0,31-25 0,11-6 0,-26 20 0,-9 6 0,54-27 0,-79 48 0,-1 0 0,0 1 0,0-1 0,0 0 0,0 0 0,-1 0 0,-1 7 0,-3 40 0,5-47 0,0 0 0,1 0 0,0 0 0,0 0 0,0-1 0,0 1 0,0 0 0,1-1 0,-1 1 0,1-1 0,0 1 0,0-1 0,1 0 0,-1 0 0,1 0 0,-1 0 0,1 0 0,6 4 0,-7-6 0,0 0 0,0 0 0,1 0 0,-1 0 0,0 0 0,0 0 0,1-1 0,-1 1 0,0-1 0,1 0 0,-1 1 0,1-1 0,-1 0 0,0 0 0,1-1 0,-1 1 0,1-1 0,-1 1 0,0-1 0,0 0 0,1 1 0,-1-1 0,0 0 0,0-1 0,0 1 0,0 0 0,0 0 0,0-1 0,0 0 0,0 1 0,2-4 0,-1 1 0,1 0 0,-1 0 0,0-1 0,0 1 0,-1-1 0,1 0 0,-1 0 0,0 0 0,0 0 0,-1 0 0,1 0 0,-1 0 0,0 0 0,-1-1 0,1 1 0,-1 0 0,0-6 0,-1 4 0,1 1 0,-1 0 0,-1 0 0,1 0 0,-1 0 0,0 0 0,0 1 0,0-1 0,-1 1 0,0-1 0,0 1 0,0 0 0,-1 0 0,-6-7 0,10 11 0,-1 1 0,0-1 0,1 1 0,-1-1 0,0 0 0,1 1 0,-1-1 0,1 0 0,0 0 0,-1 0 0,1 1 0,-1-1 0,1 0 0,0 0 0,0 0 0,0 0 0,-1 1 0,1-1 0,0 0 0,0 0 0,0 0 0,0 0 0,0 0 0,0 0 0,1-1 0,0 0 0,0 1 0,0-1 0,0 1 0,0 0 0,0-1 0,0 1 0,0 0 0,0 0 0,1 0 0,-1 0 0,0 0 0,3-2 0,2 0 0,0 0 0,0 1 0,0-1 0,0 1 0,0 1 0,9-2 0,-1 2 0,-1 1 0,1 1 0,-1 0 0,0 1 0,1 0 0,-1 1 0,0 1 0,0 0 0,0 1 0,22 12 0,-31-15 0,0 0 0,0 1 0,0-1 0,0 1 0,-1 0 0,1 0 0,-1 0 0,0 1 0,0-1 0,0 1 0,0 0 0,-1 0 0,3 5 0,0 2 0,0 1 0,-1 0 0,3 18 0,1 2 0,-8-32 0,0 1 0,0-1 0,0 1 0,0-1 0,0 0 0,0 1 0,1-1 0,-1 1 0,0-1 0,0 1 0,0-1 0,1 1 0,-1-1 0,0 1 0,0-1 0,1 0 0,-1 1 0,0-1 0,1 0 0,-1 1 0,0-1 0,1 0 0,-1 1 0,1-1 0,-1 0 0,0 0 0,1 1 0,-1-1 0,1 0 0,-1 0 0,1 0 0,-1 0 0,1 0 0,-1 0 0,1 0 0,-1 0 0,1 0 0,-1 0 0,1 0 0,-1 0 0,1 0 0,-1 0 0,1 0 0,-1 0 0,0 0 0,1-1 0,-1 1 0,1 0 0,-1 0 0,1 0 0,-1-1 0,1 1 0,23-25 0,-12 11 0,-3 7 0,-3 0 0,1 0 0,1 1 0,-1 0 0,1 1 0,0-1 0,1 1 0,-1 1 0,18-7 0,-25 11 0,0 0 0,0 0 0,0 0 0,0 0 0,0 0 0,0 0 0,0 1 0,0-1 0,0 0 0,0 1 0,0-1 0,0 0 0,-1 1 0,1-1 0,0 1 0,0-1 0,0 1 0,-1 0 0,1-1 0,0 1 0,-1 0 0,1 0 0,0 0 0,-1-1 0,1 1 0,-1 0 0,1 0 0,-1 0 0,1 1 0,12 36 0,-8-22 0,-3-11 0,-1-1 0,1 1 0,0-1 0,1 0 0,-1 0 0,5 6 0,-6-9 0,1 0 0,-1 1 0,1-1 0,-1 0 0,1 1 0,0-1 0,0 0 0,-1 0 0,1 0 0,0-1 0,0 1 0,0 0 0,0-1 0,0 1 0,0-1 0,0 0 0,0 0 0,3 0 0,10 0 0,-1-2 0,0 0 0,0-1 0,1 0 0,-2-1 0,19-8 0,80-40 0,-105 49 0,58-34 0,-39 21 0,2 1 0,49-19 0,-96 51 0,1 0 0,1 1 0,1 1 0,-24 36 0,38-52 0,1 0 0,0 0 0,0 0 0,0 0 0,0 0 0,1 0 0,-1 0 0,1 0 0,0 0 0,0 0 0,0 0 0,0 0 0,0 0 0,2 6 0,-1-8 0,-1 0 0,0 0 0,1 1 0,-1-1 0,1 0 0,-1 0 0,1 0 0,0 0 0,-1 0 0,1 0 0,0 0 0,0 0 0,0 0 0,0 0 0,0 0 0,0 0 0,0-1 0,0 1 0,0 0 0,0-1 0,0 1 0,0-1 0,1 1 0,-1-1 0,0 1 0,0-1 0,1 0 0,-1 0 0,0 0 0,0 0 0,1 0 0,-1 0 0,0 0 0,0 0 0,1 0 0,-1 0 0,2-1 0,4-2 0,0 0 0,0 0 0,0-1 0,-1 0 0,0 0 0,0 0 0,0-1 0,0 0 0,-1 0 0,0 0 0,0-1 0,0 1 0,7-12 0,3-7 0,-2 0 0,15-31 0,-11 11 0,-1 1 0,12-56 0,11-92 0,-33 160 0,-6 27 0,2-2 0,-1 1 0,0-1 0,-1 1 0,1-1 0,-1 0 0,-1 1 0,0-7 0,1 12 0,0 0 0,0 0 0,0 0 0,0-1 0,0 1 0,0 0 0,0 0 0,0 0 0,0-1 0,0 1 0,0 0 0,0 0 0,0 0 0,0-1 0,0 1 0,0 0 0,0 0 0,0 0 0,-1-1 0,1 1 0,0 0 0,0 0 0,0 0 0,0 0 0,0 0 0,-1-1 0,1 1 0,0 0 0,0 0 0,0 0 0,0 0 0,-1 0 0,1 0 0,0 0 0,0 0 0,0 0 0,-1 0 0,1 0 0,0 0 0,0 0 0,-1 0 0,1 0 0,0 0 0,0 0 0,0 0 0,-1 0 0,1 0 0,0 0 0,0 0 0,0 0 0,-1 0 0,1 0 0,0 0 0,0 0 0,0 1 0,0-1 0,-1 0 0,1 0 0,0 0 0,0 0 0,0 1 0,-10 12 0,2 4 0,0 1 0,1 0 0,1 1 0,1-1 0,1 1 0,0 0 0,2 1 0,0-1 0,1 0 0,1 24 0,3-16 0,0-1 0,1 0 0,2 0 0,0 0 0,2-1 0,1 1 0,12 23 0,-19-45 0,0 0 0,0-1 0,0 1 0,1-1 0,0 1 0,-1-1 0,1 0 0,0 0 0,1 0 0,5 4 0,-7-6 0,0 0 0,-1 0 0,1 0 0,0 0 0,0-1 0,0 1 0,-1-1 0,1 1 0,0-1 0,0 0 0,0 1 0,0-1 0,0 0 0,0-1 0,0 1 0,0 0 0,0 0 0,0-1 0,-1 1 0,1-1 0,0 0 0,0 1 0,0-1 0,-1 0 0,1 0 0,2-2 0,9-9 0,-2 0 0,0 0 0,0-1 0,-1-1 0,0 1 0,7-17 0,-5 10 0,9-16 0,-16 26 0,1 0 0,0 0 0,0 1 0,1-1 0,0 1 0,11-10 0,-18 19 0,0 0 0,0 0 0,0 0 0,0 0 0,0 0 0,0 0 0,0 0 0,1 0 0,-1 0 0,0-1 0,0 1 0,0 0 0,0 0 0,0 0 0,0 0 0,0 0 0,1 0 0,-1 0 0,0 0 0,0 0 0,0 0 0,0 0 0,0 0 0,0 0 0,0 1 0,1-1 0,-1 0 0,0 0 0,0 0 0,0 0 0,0 0 0,0 0 0,0 0 0,0 0 0,0 0 0,1 0 0,-1 0 0,0 0 0,0 1 0,0-1 0,0 0 0,0 0 0,0 0 0,0 0 0,0 0 0,0 0 0,0 0 0,0 0 0,0 1 0,0-1 0,0 0 0,0 0 0,0 0 0,0 0 0,2 13 0,-3 17 0,-3-4 0,0-1 0,-2 0 0,-14 38 0,-37 70 0,51-118 0,-2-2 0,4-8 0,3-7 0,2 1 0,1-1 0,-1 0 0,0 0 0,0 1 0,1-1 0,-1 0 0,0 1 0,1 0 0,0-1 0,-1 1 0,1 0 0,0 0 0,0 0 0,0 0 0,-1 0 0,5-1 0,32-10 0,-37 12 0,9-1 0,-1 0 0,1 0 0,0 1 0,-1 0 0,20 3 0,49 12 0,-68-12 0,10 3 983,-1 0-5901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4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0 680 12760,'0'0'3368,"13"-2"-2730,-3 0-500,-3 2-55,0-1-1,1 0 1,-1-1 0,0 1-1,0-2 1,-1 1-1,1-1 1,0 0 0,-1 0-1,12-8 1,-5 0 100,0-1-1,-1-1 1,0 0 0,12-17 0,39-65 615,-16 22-210,-10 17 191,-4-2 1,-1-1-1,-3-2 0,33-104 1,-86 207 1175,10-8-1682,0 1 1,3 0 0,0 1 0,-5 39-1,13-53-122,0 1-1,1 0 1,2 0-1,0 0 0,1 0 1,1 0-1,10 41 0,-8-51-31,0 0-1,1-1 0,1 0 1,0 0-1,0 0 0,13 16 0,-16-24-49,0 0-1,0 0 0,1 0 0,0 0 0,0 0 1,0-1-1,0 0 0,0 0 0,1 0 0,-1 0 1,1-1-1,0 0 0,0 0 0,0 0 0,0 0 1,0-1-1,0 0 0,0 0 0,7 0 0,-4-1 26,-1-1-1,0 1 0,0-1 1,0-1-1,1 0 1,-1 0-1,-1 0 0,1-1 1,0 0-1,-1 0 0,11-7 1,0-3 209,0 0 1,23-26-1,-39 39-303,0-1 0,-1 1 0,1-1 0,0 1 0,0-1 0,-1 0 0,1 0 0,0 1 0,-1-1 0,1 0 0,-1 0 0,1 0 0,-1 0 0,1 0 0,-1 1 0,0-1 0,0 0 0,1 0 0,-1 0 0,0 0 0,0 0 0,0 0 0,0 0 0,0 0 0,0-2 0,-1 3 0,1 0 0,-1-1 0,0 1 0,0 0 0,1 0 0,-1 0 0,0-1 0,1 1 0,-1 0 0,0 0 0,0 0 0,1 0 0,-1 0 0,0 0 0,0 1 0,1-1 0,-1 0 0,0 0 0,0 0 0,1 1 0,-1-1 0,0 0 0,1 1 0,-1-1 0,1 1 0,-1-1 0,0 0 0,1 1 0,-1 0 0,-26 15 0,18-12 0,1 1 0,0 0 0,-14 11 0,20-14 0,0 0 0,0 0 0,0 0 0,0 0 0,1 0 0,-1 0 0,1 1 0,0-1 0,-1 1 0,1-1 0,0 1 0,0 0 0,1-1 0,-1 1 0,0 0 0,1-1 0,0 6 0,0-6 0,0 0 0,0 0 0,1-1 0,-1 1 0,1 0 0,-1-1 0,1 1 0,0 0 0,-1-1 0,1 1 0,0-1 0,0 1 0,0-1 0,0 0 0,1 1 0,-1-1 0,0 0 0,0 0 0,1 0 0,-1 0 0,1 0 0,-1 0 0,1 0 0,0 0 0,-1-1 0,3 2 0,0-1 0,-1 0 0,1 0 0,-1 0 0,1 0 0,0-1 0,-1 0 0,1 1 0,0-1 0,-1-1 0,1 1 0,6-2 0,-5 0 0,0 0 0,-1 0 0,0-1 0,1 0 0,-1 0 0,0 0 0,0 0 0,0-1 0,-1 1 0,1-1 0,2-4 0,3-4 0,0 0 0,9-20 0,-12 21 0,-1 0 0,-1 0 0,0 0 0,0 0 0,-1-1 0,-1 1 0,0-1 0,0 0 0,-1-21 0,36 65 0,-28-24 0,0 0 0,0 0 0,1-1 0,0 0 0,1-1 0,12 6 0,-17-9 0,0-1 0,1 0 0,-1 0 0,1-1 0,-1 0 0,1 0 0,-1 0 0,1-1 0,0 0 0,-1 0 0,1-1 0,10-2 0,-12 2 284,0 0 319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4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17983,'0'0'2080,"134"13"-1568,-26-11 0,23 2-72,0-2 8,-24 2 16,-48-4 0,-9 0-24,2-4 0,-9 2-168,-11-2 0,-14 2-264,-8-2 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7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0 531 11256,'0'0'3929,"11"-1"-3114,-4 0-727,7 0 185,-1 0-1,1-1 0,-1-1 0,1 0 1,-1-1-1,16-7 0,-7-1 58,-2-1 1,1-1-1,-2-1 0,28-27 1,66-79 1037,-85 90-1021,101-136 1841,-74 91-183,-54 76-1932,-1-1-1,1 0 1,-1 0-1,0 0 1,1 1 0,0-1-1,-1 0 1,1 1 0,-1-1-1,1 1 1,0-1 0,0 0-1,-1 1 1,1 0 0,0-1-1,0 1 1,0-1 0,-1 1-1,1 0 1,0 0 0,0-1-1,0 1 1,0 0 0,0 0-1,0 0 1,0 0 0,0 1-20,0-1 1,0 1-1,0 0 1,0-1-1,0 1 1,0 0-1,0 0 1,-1 0-1,1-1 1,0 1-1,-1 0 1,1 0-1,-1 0 1,1 0-1,-1 0 1,1 0-1,-1 2 1,4 8 111,-2 0 0,0 0 0,1 12 0,-2-21-122,2 34 284,-1 0 0,-2 0 1,-7 61-1,3-70-118,-2-1 0,0 1 0,-1-1 0,-2-1 1,-19 42-1,25-62-144,0 1 1,-1-1-1,1 0 0,-1 1 1,0-1-1,0-1 1,-1 1-1,-6 5 0,9-8-48,0-1-1,0 0 0,0 1 1,-1-1-1,1 0 0,0 0 1,0-1-1,-1 1 0,1 0 1,0-1-1,-1 1 0,1-1 1,0 0-1,-1 0 0,1 0 1,-1 0-1,1 0 0,-1-1 1,1 1-1,0-1 0,-1 1 1,1-1-1,0 0 0,0 0 1,-3-1-1,-3-3-16,1-1 0,-1 1 0,1-1 0,1-1 0,-1 0 0,1 1 0,0-2 0,1 1 0,-1-1 0,2 0 0,-1 0 0,1 0 0,0-1 0,1 1 0,-3-11 0,5 17 0,1-1 0,-1 1 0,1 0 0,0 0 0,-1 0 0,1-1 0,0 1 0,1 0 0,-1 0 0,0-1 0,1 1 0,-1 0 0,1 0 0,-1 0 0,1 0 0,0 0 0,0 0 0,0 0 0,0 0 0,1 0 0,-1 0 0,0 1 0,1-1 0,-1 0 0,1 1 0,0-1 0,-1 1 0,1 0 0,0-1 0,0 1 0,0 0 0,0 0 0,0 0 0,0 1 0,4-2 0,4-1 0,0 0 0,1 1 0,-1 0 0,1 0 0,-1 1 0,12 1 0,7 1 0,0 3 0,53 11 0,20 4 0,-89-18 0,1 0 0,-1-1 0,1 0 0,0-1 0,20-4 0,-25 2 0,1-1 0,-1 1 0,0-2 0,0 1 0,-1-1 0,0 0 0,1-1 0,-2 0 0,1 0 0,-1-1 0,0 0 0,13-16 0,-3 0 0,0-2 0,-1 0 0,13-29 0,-36 70 0,0 0 0,1 1 0,0 0 0,2 0 0,0 1 0,-3 30 0,7-40 0,-1 1 0,2 0 0,-1 0 0,1-1 0,1 1 0,0 0 0,4 14 0,-3-18 0,-1 1 0,1-1 0,0 0 0,0 0 0,0 0 0,1-1 0,-1 1 0,1-1 0,0 0 0,1 0 0,-1 0 0,1-1 0,5 4 0,-2-2 0,1 0 0,0-1 0,0-1 0,0 1 0,1-1 0,-1-1 0,1 0 0,-1 0 0,1-1 0,0 0 0,0-1 0,-1 0 0,12-1 0,-6-1 0,0-1 0,-1 0 0,0-1 0,0-1 0,0 0 0,0 0 0,-1-2 0,15-8 0,61-39 0,167-110 0,-255 164 0,0-1 0,-1 1 0,1-1 0,0 0 0,0 1 0,0-1 0,-1 0 0,1 0 0,0 1 0,-1-1 0,1 0 0,0 0 0,-1 0 0,1 0 0,-1 0 0,0 0 0,1 0 0,-1 0 0,0 0 0,1-1 0,-7-1 0,-8 8 0,-7 6 0,0 1 0,0 1 0,1 0 0,1 2 0,0 0 0,1 1 0,1 1 0,0 1 0,2 0 0,-15 22 0,19-24 0,2 0 0,0 0 0,1 0 0,1 1 0,-8 28 0,14-43 0,1 0 0,-1 0 0,1 0 0,0 0 0,0 0 0,-1 0 0,2-1 0,-1 1 0,0 0 0,0 0 0,0 0 0,1 0 0,-1 0 0,1-1 0,0 1 0,0 0 0,-1 0 0,1-1 0,0 1 0,0 0 0,0-1 0,1 1 0,-1-1 0,0 0 0,1 1 0,-1-1 0,0 0 0,1 0 0,0 0 0,-1 0 0,1 0 0,0 0 0,-1 0 0,1 0 0,0-1 0,0 1 0,0-1 0,-1 1 0,4-1 0,3 1 0,-1 0 0,1 0 0,-1-1 0,1 0 0,-1 0 0,0-1 0,1 0 0,12-3 0,-9 0 0,-1 0 0,0-1 0,0 0 0,0 0 0,0-1 0,-1-1 0,0 1 0,-1-2 0,1 1 0,-1-1 0,8-10 0,6-11 0,-1-1 0,19-34 0,-26 39 0,-9 17 0,2-4 0,-6 10 0,-2 7 0,-21 60 0,-2-2 0,-3 0 0,-35 59 0,-58 78 0,101-170 0,-35 43 0,52-71 0,1-1 0,0 1 0,0-1 0,0 0 0,-1 0 0,1 0 0,0 0 0,-1 0 0,1 0 0,-1 0 0,-1 1 0,-4-4 0,7-10 0,4-1 0,1-1 0,1 2 0,0-1 0,0 0 0,1 1 0,1 1 0,12-15 0,-11 12 0,21-25 0,63-64 0,45-27 0,-128 121 0,49-43 0,1 3 0,3 3 0,84-48 0,-133 86 0,1 1 0,20-8 0,-31 14 0,-1 0 0,0 0 0,0 0 0,1 0 0,-1 0 0,0 1 0,1 0 0,-1 0 0,0 0 0,1 0 0,-1 0 0,0 0 0,1 1 0,-1 0 0,0 0 0,1 0 0,-1 0 0,4 2 0,-5-1 0,0-1 0,-1 1 0,1 0 0,0 0 0,-1 1 0,1-1 0,-1 0 0,0 0 0,0 1 0,0-1 0,0 1 0,0-1 0,0 1 0,-1-1 0,1 1 0,-1-1 0,1 6 0,-3 49 0,2-49 0,-5 28 0,-8 36 0,1-12 0,33-91 0,-8 11 0,0 0 0,1 1 0,1 1 0,1 0 0,0 1 0,2 0 0,0 2 0,0 0 0,24-14 0,-36 26 0,-1 0 0,1 1 0,0-1 0,-1 1 0,1 0 0,0 0 0,0 1 0,1 0 0,-1 0 0,0 0 0,0 1 0,0 0 0,13 1 0,-11 1 0,0 0 0,0 0 0,0 1 0,-1 0 0,1 0 0,-1 1 0,1 0 0,-1 0 0,8 8 0,8 8 0,-1 1 0,-1 2 0,-1 0 0,26 38 0,-39-51 0,-6-9 28,-1 0 1,1-1-1,0 1 1,-1 0-1,1 0 1,-1-1-1,1 1 1,-1 0-1,1 0 1,-1 0-1,0 0 1,1-1-1,-1 1 1,0 0-1,0 0 1,0 0-1,0 0 1,0 0-1,0 0 1,0 0-1,0 0 1,0 0-1,0 0 1,0 0-1,0 0 1,-1-1-1,1 1 1,0 0-1,-1 0 1,1 0-1,-1 0 1,1 0-1,-1-1 1,0 2-1,-1-1-481,0 1 0,0-1-1,0 0 1,0 0 0,0 1-1,0-1 1,-1-1 0,1 1-1,0 0 1,-3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7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16879,'0'0'2568,"83"-39"-2544,-8 35-120,3 10 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08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323 446 9648,'0'0'5657,"-15"-7"-5089,5 3-469,5 1-44,0 0 0,-1 0-1,0 1 1,1 0 0,-1 0-1,0 1 1,0-1 0,0 1-1,0 1 1,0-1 0,0 1 0,0 0-1,0 0 1,-1 1 0,1 0-1,0 0 1,-11 4 0,-1 2 246,-1 1 1,1 1-1,1 1 1,-30 22-1,42-29-205,0 1-1,0 1 1,1-1 0,-1 1 0,1-1-1,0 1 1,1 0 0,-1 1-1,1-1 1,0 1 0,0-1-1,1 1 1,-1 0 0,1 0 0,1 0-1,-1 0 1,1 0 0,0 1-1,0 9 1,1-12-32,1 0-1,-1 0 1,1 0-1,0 0 1,0 0-1,0 0 1,1 0-1,-1 0 1,1 0 0,0-1-1,0 1 1,0-1-1,1 1 1,-1-1-1,1 0 1,0 0-1,0 0 1,0 0-1,0 0 1,0-1 0,1 1-1,-1-1 1,1 0-1,0 0 1,-1-1-1,1 1 1,5 1-1,4 1 113,1-1 0,0 0 0,-1-1 0,1 0 0,0-1 0,25-1 0,-33 0-111,0 0 0,0 0 0,-1-1 0,1 0 0,0 0 0,-1 0 0,1-1 0,-1 0 0,1 0 0,-1 0 0,0-1 0,0 1 0,0-1 0,0-1 0,0 1 0,-1-1 0,0 1 0,1-1 0,-1 0 0,-1-1 0,1 1 0,-1-1 0,5-7 0,2-4 115,-1 0 0,0-1 0,-2 0 1,8-23-1,-13 33-103,0 0 1,0 0-1,-1-1 1,0 1-1,0-1 1,-1 0 0,0 1-1,0-1 1,-1 1-1,0-1 1,0 1-1,-1-1 1,-3-8-1,4 13-7,-1 0-1,0 0 0,0 0 1,0 0-1,0 0 0,-1 0 1,1 1-1,-1-1 1,0 1-1,1-1 0,-1 1 1,0 0-1,0 0 1,-6-2-1,3 0 113,6 4-172,0 0 0,0 0-1,-1 0 1,1 0 0,0 0 0,0 0 0,0 0 0,-1 0 0,1-1 0,0 1 0,0 0-1,0 0 1,-1 0 0,1 0 0,0-1 0,0 1 0,0 0 0,0 0 0,0 0-1,0-1 1,-1 1 0,1 0 0,0 0 0,0-1 0,0 1 0,0 0 0,0 0 0,0 0-1,0-1 1,0 1 0,0 0 0,0 0 0,0-1 0,0 1 0,0 0 0,0 0-1,0-1 1,0 1 0,0 0 0,0 0 0,1 0 0,-1-1 0,0 1 0,0 0 0,0 0-1,1-1 1,10-7 238,-6 5-224,25-17 143,-1-2 0,-2 0 1,41-43-1,64-88 527,-108 123-520,-18 23-110,-3 3-1,0 0 0,-1 0 0,2 1 0,-1 0 0,0-1 0,1 1 0,0 0 1,-1 1-1,8-5 0,-11 7-52,1 0 1,-1 0 0,0 0 0,0 0-1,1 0 1,-1 0 0,0 0-1,1 0 1,-1 0 0,0 0 0,1 0-1,-1 0 1,0 0 0,0 0-1,1 0 1,-1 0 0,0 0 0,1 0-1,-1 0 1,0 1 0,0-1-1,1 0 1,-1 0 0,0 0 0,0 0-1,0 1 1,1-1 0,-1 0 0,0 0-1,0 1 1,0-1 0,1 0-1,-1 0 1,0 1 0,0-1 0,0 0-1,0 0 1,0 1 0,0-1-1,3 16 298,-3 3-159,-1 0 0,0 0 0,-2-1 0,-6 30 0,1-10-77,-68 267-32,53-234-43,-4-2-1,-42 80 0,-15-8 3,70-121 0,0-1 0,-1-1 0,-1 0 0,-33 27 0,49-45 0,-25 16 0,25-16 0,0 1 0,-1-1 0,1 0 0,-1 0 0,1 0 0,0 0 0,-1 0 0,1 0 0,-1 1 0,1-1 0,-1 0 0,1 0 0,0 0 0,-1-1 0,1 1 0,-1 0 0,1 0 0,-1 0 0,1 0 0,0 0 0,-1 0 0,1-1 0,-1 1 0,1 0 0,0 0 0,-1-1 0,1 1 0,0 0 0,-1 0 0,1-1 0,0 1 0,-1 0 0,1-1 0,0 1 0,0 0 0,-1-1 0,1 1 0,0-1 0,0 1 0,0 0 0,0-1 0,0 1 0,0-1 0,-1 1 0,1-1 0,0 1 0,0 0 0,0-1 0,0 1 0,0-1 0,1 1 0,-1-1 0,0 1 0,0-1 0,0-9 0,1-1 0,1 1 0,-1 0 0,1 0 0,1 1 0,0-1 0,0 0 0,1 1 0,1 0 0,-1 0 0,1 0 0,1 0 0,-1 1 0,2 0 0,-1 0 0,1 0 0,15-12 0,-6 7 0,1 1 0,0 0 0,1 2 0,0 0 0,0 1 0,1 0 0,40-11 0,141-20 0,-158 30 884,-5 2-1864,-13 6-2859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6:17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456 52 8744,'0'0'10565,"-11"-6"-10228,2 1-287,-2-2 124,0 1-1,0 1 1,-1-1 0,0 2 0,0 0 0,-22-5 0,21 9 62,0 1 0,-1 0 1,1 0-1,-13 4 0,5-1-33,9-1-89,1 0 0,0 1 1,1 0-1,-1 0 0,0 1 1,1 1-1,0 0 1,1 0-1,-1 1 0,1 0 1,-14 15-1,13-12-8,0 1 0,1 0 0,0 1 0,0 0 0,1 1 0,1-1 0,0 1 0,-8 25 0,12-27-56,0 0 0,1 1 0,0-1 0,1 1 0,1-1-1,0 1 1,0-1 0,1 1 0,1-1 0,-1 0 0,2 1 0,0-1-1,0 0 1,1 0 0,0-1 0,1 1 0,0-1 0,1 0 0,0 0 0,1-1-1,0 0 1,0 0 0,1 0 0,14 11 0,-20-17-27,1-1 0,0 0 1,0 0-1,0 0 0,0 0 1,0-1-1,0 1 0,0-1 0,0 0 1,1 0-1,-1 0 0,1 0 0,-1 0 1,0-1-1,1 1 0,-1-1 1,1 0-1,-1 0 0,1-1 0,-1 1 1,1-1-1,-1 1 0,1-1 0,-1 0 1,0-1-1,1 1 0,-1 0 1,0-1-1,0 0 0,4-3 0,7-5 71,0-1 0,-1 0 0,-1-1 0,20-23-1,-28 30-64,11-13 107,0-1-1,23-39 1,-32 48-79,-1 0-1,-1 0 1,0-1-1,0 1 1,-1-1-1,-1 0 1,0 0-1,2-17 0,-6-80 1188,1 105-490,-3 11 553,-1 13-526,-20 287-268,14-139-357,3 279-156,8-427 0,2 1 0,7 35 0,-5-54 371,3-8 179,8-14-2296,-12 14-1437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7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82 9040,'0'0'7538,"14"-7"-7251,-6 3-252,16-8 115,0 0-1,1 2 1,0 1-1,30-7 0,2 10 109,1 2 0,0 2-1,68 8 1,-60 0 169,119 26 0,60 34 355,-197-51-583,0 2-1,-1 2 1,-1 2 0,-1 3-1,-1 1 1,52 38 0,-57-30 23,-2 2 1,-1 1-1,-1 1 1,-2 3-1,-2 0 0,33 57 1,-47-68-119,0 1-1,-2 1 1,-1 0 0,-1 1 0,-2 0-1,-2 1 1,0 1 0,-3-1-1,0 1 1,-3 0 0,0 0-1,-2 0 1,-5 39 0,-8 11 294,-4-2 0,-3 0 1,-57 148-1,-128 225 1627,189-423-1877,-86 152 762,76-139-555,-56 75 0,20-34-103,34-46-179,-62 104 166,77-121-197,1 0 0,2 1 0,0-1 1,-9 44-1,15-53-4,2 0 0,-1 1 1,2-1-1,0 0 0,1 0 0,0 0 0,1 0 0,0 0 1,2 0-1,7 23 0,-6-26 11,-1 0 1,1-1-1,1 0 1,0 0-1,0 0 1,1-1-1,0 0 0,1 0 1,0-1-1,0 0 1,1 0-1,0-1 1,17 11-1,-10-10 8,1 0 1,0-1-1,0-1 0,0-1 0,29 6 1,93 5 333,-95-12-354,1-3-37,-50-1 0,0 1 0,0 0 0,1 1 0,-1-1 0,1 1 0,-8 3 0,-17 7 0,-187 56 0,162-48 0,-100 54 0,145-69 0,0 1 0,1 0 0,0 1 0,0 0 0,0 0 0,1 1 0,0 0 0,0 0 0,1 0 0,0 1 0,1 0 0,-6 12 0,5-7 0,1 1 0,0-1 0,1 1 0,1 0 0,0 1 0,1-1 0,-1 30 0,5-12 0,1 0 0,1 0 0,1-1 0,2 1 0,15 39 0,69 154 0,-54-141 0,-23-52 0,14 57 0,-16-47 0,1-3 0,-3 2 0,-1-1 0,-2 1 0,-1 1 0,-2 83 0,-6-74 0,1-15 0,-10 61 0,9-85 0,-1-1 0,-1 1 0,0 0 0,-1-1 0,0 0 0,-1 0 0,-1-1 0,-11 17 0,0-7 0,-2-1 0,0 0 0,-1-2 0,-1 0 0,0-2 0,-2 0 0,-31 16 0,8-9 0,0-2 0,-2-3 0,-71 19 0,-158 22 0,53-33 0,220-26 0,-6 1-5,0-1-1,0 0 1,-21-3-1,30 2-6,-1 1 1,1-1-1,0 1 0,0-1 0,-1 0 1,1 0-1,0 0 0,0 0 1,0 0-1,0 0 0,0 0 1,0-1-1,1 1 0,-1-1 0,0 0 1,1 1-1,-1-1 0,1 0 1,-1 0-1,1 0 0,0 0 0,0 0 1,0 0-1,-1-5 0,-1-26-4594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42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8936,'0'0'9753,"3"12"-9424,3 13 0,0 1-1,2 40 0,-5-29 272,1 0-1,19 72 1,-21-100-479,1 0 0,0-1 0,0 1 0,1-1 0,0 0 1,0 0-1,9 11 0,-10-16-81,0 0-1,-1 0 1,1 0 0,1 0 0,-1-1 0,0 1-1,1-1 1,-1 0 0,1 0 0,-1 0 0,1-1 0,0 1-1,0-1 1,0 0 0,0 0 0,0 0 0,0-1 0,0 1-1,5-1 1,21-2 111,0-2 0,0-1 0,55-16 0,-11 2 37,3 3 76,0 3 0,81-2-1,-119 13-117,1 3-1,-1 1 1,1 1-1,-1 3 1,75 20-1,-90-18-67,0 2 1,0 1-1,-1 1 0,-1 1 0,0 0 0,-1 2 1,0 1-1,-2 0 0,34 37 0,-24-20 17,-1 2 0,-2 1 0,-2 1-1,38 77 1,-28-36 76,-2 2-1,-5 1 1,-3 1 0,-3 1-1,16 146 1,-36-220-151,11 102 391,-4 159-1,-12-197-232,-4-1 0,-2 0 0,-4 0 0,-36 110 0,44-160-155,5-17-45,0-1 0,0 1 0,-1-1 0,1 1 0,-1-1 1,0 0-1,-5 8 0,7-12-42,0 0 1,-1 1 0,1-1 0,0 0-1,0 0 1,-1 0 0,1 0 0,0 0-1,0 1 1,-1-1 0,1 0-1,0 0 1,0 0 0,-1 0 0,1 0-1,0 0 1,0 0 0,-1 0-1,1 0 1,0 0 0,-1 0 0,1 0-1,0 0 1,0 0 0,-1 0-1,1 0 1,0 0 0,0-1 0,-1 1-1,1 0 1,0 0 0,0 0-1,-1 0 1,1 0 0,0-1 0,0 1-1,0 0 1,-1 0 0,1 0 0,0-1-1,0 1 1,0 0 0,0 0-1,0-1 1,-1 1 0,1-1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43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325 117 9344,'0'0'7261,"-7"11"-6811,-98 159 1209,-50 67 589,145-224-1925,-1 0 0,-16 15 0,17-18 65,18-19-147,-1 1 0,-1-1-1,0-1 1,8-15 0,23-54-75,-16 32 40,84-189 682,-57 95 18,-43 121-569,-1 5 371,-3 16-692,-1-1 0,1 0 0,-1 1 0,1-1 0,0 0 0,-1 1 0,1-1 0,-1 1 0,1-1 0,-1 1 0,1-1 0,-1 1 0,1-1 0,-1 1 0,0 0 0,1-1 0,-1 1 0,0 0 0,0-1 0,1 1 0,-1 0 0,0-1 0,0 1 0,0 0 0,32 67 384,43 136 1,-57-143-317,-7-26 19,-1 0 0,9 69 0,-19-103-93,0 0 0,0 0 0,0 1 0,0-1 0,0 0 0,0 0 0,0 0-1,-1 0 1,1 0 0,0 0 0,-1 0 0,1 0 0,0 0 0,-1 0 0,1 0-1,-1 0 1,0 0 0,1 0 0,-1 0 0,0 0 0,0 0 0,1-1 0,-1 1-1,0 0 1,0 0 0,0-1 0,0 1 0,0-1 0,0 1 0,0-1 0,0 1-1,0-1 1,0 0 0,0 1 0,0-1 0,0 0 0,0 0 0,-3 0 0,-3 0 26,-1 0-1,0 0 1,1-1 0,-13-2 0,13 1-19,-14-2 53,-30-12-1,37 11-70,0 0 0,0 1 0,-1 0 0,0 1 0,-21-1 0,20 9-627,11-1-2681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49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300 521 9240,'0'0'4849,"-10"3"-4410,-21 7 150,-33 16 0,49-18-289,-1 0 1,1 0-1,0 2 0,-22 17 0,26-17-60,0 1 0,1 0-1,0 0 1,1 1-1,0 0 1,-12 25-1,18-31-171,1-1 0,-1 1 0,1 0-1,1 0 1,-1 0 0,1 0 0,0 1 0,1-1 0,0 0-1,0 0 1,0 1 0,0-1 0,1 0 0,0 0 0,0 0-1,1 0 1,0 0 0,0 0 0,3 6 0,-2-5-4,0-1 0,1 1 0,0-1 0,0 0-1,1 0 1,-1 0 0,8 5 0,-10-8-36,1-1 0,0 0 0,0 0 0,0-1 0,0 1 0,0 0 0,0-1 0,0 0 1,0 0-1,1 0 0,-1 0 0,0 0 0,1-1 0,-1 0 0,1 1 0,-1-1 0,7-1 0,-1 0 25,1-1 1,-1 0 0,0 0-1,0-1 1,0-1 0,0 1-1,0-1 1,-1-1 0,0 0-1,9-6 1,-7 3-4,1-1 1,-1-1-1,0 0 1,-1 0-1,0-1 1,8-14-1,4-12 49,-2-1 0,-1-1 1,18-57-1,-34 90-86,22-65 175,29-137 0,-48 176-110,-1-1 0,-1 0 0,-2 0-1,-1 0 1,-1 0 0,-11-55 0,12 87-74,0 0 1,0 0-1,0 0 0,0 0 0,0 0 1,-1 1-1,1-1 0,0 0 0,0 0 0,-1 0 1,1 0-1,-1 1 0,1-1 0,-1 0 1,1 0-1,-1 1 0,1-1 0,-1 0 0,1 1 1,-1-1-1,0 1 0,0-1 0,1 1 0,-1-1 1,0 1-1,0-1 0,1 1 0,-1 0 1,0-1-1,0 1 0,0 0 0,0 0 0,0-1 1,1 1-1,-1 0 0,0 0 0,-1 0 1,0 1-2,0 0 1,0-1-1,0 1 1,1 0-1,-1 0 1,0 0 0,1 0-1,-1 1 1,1-1-1,-1 0 1,1 1 0,-1-1-1,1 1 1,0-1-1,0 1 1,-1 1 0,-13 23-11,2 1 1,1 0-1,1 0 1,1 1-1,1 1 1,2-1 0,1 1-1,1 1 1,2-1-1,0 55 1,3-49 47,3 0 0,1 0 0,1 0 0,2-1 0,1 0 0,2-1 0,19 45 0,-27-72-25,0 1 0,1-1 0,0 1 0,1-1 0,-1 0-1,1 0 1,0-1 0,0 1 0,1-1 0,0 0 0,0 0 0,0 0 0,0-1 0,1 0 0,0 0 0,9 5 0,-9-6 4,1 0 1,0 0-1,0 0 1,0-1-1,1 0 1,-1-1 0,0 0-1,1 0 1,-1 0-1,1-1 1,-1 0-1,1 0 1,-1-1 0,1 0-1,-1 0 1,0-1-1,1 0 1,-1 0-1,0-1 1,7-4 0,-2 2 23,-1-1 1,0 0 0,-1-1 0,1 0 0,-1-1-1,-1 0 1,0 0 0,0-1 0,9-12 0,-15 17-28,0 1 0,-1-1 1,0 1-1,0-1 0,0 0 1,-1 0-1,1 0 0,-1 0 1,0 0-1,0 0 0,0 0 1,0 0-1,-1 0 0,0 0 1,0-1-1,0 1 0,0 0 1,-1 0-1,1 0 0,-1 0 1,0-1-1,0 1 0,-1 0 1,1 1-1,-1-1 0,0 0 1,-2-3-1,2 5-12,1 1 1,-1 0-1,1-1 1,-1 1-1,0 0 1,1 0-1,-1 0 1,0 1-1,1-1 0,-1 0 1,0 1-1,0-1 1,0 1-1,0-1 1,0 1-1,0 0 1,0 0-1,0 0 0,1 0 1,-1 0-1,0 0 1,0 1-1,0-1 1,0 1-1,0-1 1,-2 2-1,-2 0-7,1 0 0,0 0-1,0 1 1,-1 0 0,2 0 0,-1 0-1,-7 6 1,7-3 0,0-1-1,0 1 0,0 1 1,1-1-1,0 0 0,0 1 1,1 0-1,0 0 0,0 0 1,0 1-1,1-1 0,0 0 1,1 1-1,0 0 0,0-1 1,0 1-1,1 0 0,0-1 1,1 1-1,2 13 0,-2-11 7,1-1-1,1 0 0,0 1 1,0-1-1,1-1 1,0 1-1,1 0 0,0-1 1,0 0-1,0 0 0,1 0 1,1-1-1,-1 0 0,1 0 1,0-1-1,10 8 1,-12-11 10,0 1 1,0 0-1,0-1 1,0 0-1,0-1 1,1 1 0,-1-1-1,1 0 1,0 0-1,0 0 1,0-1 0,-1 0-1,1 0 1,0-1-1,0 0 1,10 0 0,-5-2 27,0 0 1,0-1 0,0 0 0,0-1 0,-1 0-1,0-1 1,0 0 0,0 0 0,0-1 0,12-10 0,-9 5 5,0-1 1,-1 0-1,0-1 1,-1-1 0,-1 0-1,11-17 1,-4-1 23,0-1 1,-3 0-1,0-2 0,-2 1 1,12-66-1,-18 74 5,-1-1-1,-2 0 1,0 0 0,-3-47 0,-1 67-59,0 0 0,0 0 0,-1 1 0,-3-10 0,3 10-20,2 6 1,0-1 1,0 1-1,0 0 1,0 0-1,0-1 1,0 1-1,0 0 1,-1-1-1,1 1 1,0 0-1,0 0 1,0-1-1,0 1 1,0 0 0,-1 0-1,1 0 1,0-1-1,0 1 1,0 0-1,-1 0 1,1 0-1,0-1 1,0 1-1,-1 0 1,1 0-1,0 0 1,0 0-1,-1 0 1,1 0-1,0 0 1,-1 0-1,1 0 1,0 0-1,0 0 1,-1 0-1,1 0 1,0 0-1,-1 0 1,1 0-1,0 0 1,0 0-1,-1 0 1,1 0-1,0 0 1,0 0-1,-1 1 1,-14 14-57,-9 27-54,12-15 95,2 0 0,0 1 0,2 0 0,2 1 0,0 0 0,-1 29 0,5-34 50,2 1 1,1-1-1,1 1 0,1-1 0,1 0 1,1 0-1,2 0 0,0-1 1,14 30-1,-16-45-16,0 1 1,1-2-1,0 1 1,0-1-1,1 1 0,0-2 1,0 1-1,0-1 1,1 0-1,0-1 1,0 0-1,1 0 0,0 0 1,-1-1-1,1-1 1,17 5-1,-17-7-5,0 1-1,0-2 0,1 1 1,-1-1-1,0-1 1,1 0-1,-1 0 1,0 0-1,0-2 1,0 1-1,0-1 1,0 0-1,0-1 0,-1 0 1,0 0-1,0-1 1,0 0-1,8-7 1,-7 5 4,0 0 0,-1-1 1,0 0-1,0 0 0,-1-1 0,0 0 1,0 0-1,-1 0 0,0-1 1,-1 0-1,0 0 0,-1-1 1,0 0-1,4-17 0,-7 19 11,0 0 0,0 0-1,-1 0 1,0 0 0,-3-18 0,3 25-27,0-1-1,0 1 1,-1-1 0,0 1-1,1 0 1,-1-1 0,0 1 0,0 0-1,0 0 1,-1-1 0,1 1-1,0 0 1,-1 0 0,0 0 0,1 1-1,-1-1 1,0 0 0,0 0-1,0 1 1,0 0 0,0-1 0,0 1-1,0 0 1,0 0 0,-5-2-1,5 3-1,-1 0-1,1 0 0,-1 1 0,1-1 1,0 0-1,-1 1 0,1-1 0,-1 1 1,1 0-1,0 0 0,-1 0 0,1 0 1,0 0-1,0 0 0,0 1 0,0-1 1,0 1-1,0 0 0,0-1 0,-2 5 1,0-2-13,-1 1 1,2 0-1,-1 0 1,1 0 0,0 0-1,0 1 1,-3 7-1,4-5 3,0-1-1,1 1 1,0-1-1,0 1 0,1-1 1,0 1-1,0 0 0,1-1 1,0 1-1,0-1 1,1 1-1,3 8 0,-1-4 3,1 0 0,0 0 0,1-1 0,0 0 0,1 0 0,11 15 0,-12-20 0,0 0 0,1-1 0,-1 0 1,1-1-1,0 1 0,1-1 0,-1 0 0,11 3 0,-4 0 2,-9-5 12,-1-1-1,1 1 0,0-1 1,-1 1-1,1-1 1,0-1-1,0 1 1,0-1-1,0 1 1,0-2-1,0 1 0,0 0 1,5-2-1,-3 0 5,1 0-1,0-1 1,-1 0-1,0 0 1,0-1 0,0 0-1,9-6 1,-1-2 8,-1 0 0,0 0 0,-1-2 0,-1 0 0,0 0 1,10-16-1,-10 11 22,0-1 0,-1 0 0,-1-1 1,8-25-1,-13 25 11,-5 20-49,0 0 0,0-1 0,0 1 0,1 0 0,-1 0 0,0 0 0,0-1 1,1 1-1,-1 0 0,1 0 0,-1 0 0,1 0 0,0 0 0,-1 0 0,1 0 0,0 0 0,0 0 0,-1 0 0,1 0 0,0 0 0,0 0 0,0 1 1,0-1-1,0 0 0,0 1 0,1-1 0,-1 1 0,0-1 0,0 1 0,0-1 0,0 1 0,1 0 0,-1 0 0,0 0 0,0-1 0,1 1 0,1 1 0,0-1 1,1 0 0,0 0 0,-1 0 0,1 1 0,-1 0 0,1 0 0,-1 0 0,1 0-1,-1 0 1,0 1 0,1 0 0,-1-1 0,0 1 0,0 0 0,0 1 0,0-1-1,-1 0 1,1 1 0,-1 0 0,3 2 0,4 6-7,0 1 0,-1 0 0,11 21 0,-1-1 1,-12-22 4,0 0 0,-1 0-1,0 0 1,-1 1-1,6 19 1,-10-25 1,1 0-1,0-1 1,1 1 0,-1 0 0,1 0 0,0-1-1,0 1 1,1-1 0,-1 0 0,1 0 0,0 0-1,0 0 1,0 0 0,5 4 0,-6-7 2,0-1 1,1 1 0,-1-1-1,0 0 1,0 1 0,0-1-1,0 0 1,0-1 0,0 1-1,1 0 1,-1-1 0,0 1-1,0-1 1,0 1 0,0-1-1,0 0 1,0 0 0,-1 0-1,3-2 1,127-126 283,-61 55-118,-65 69-149,0-1-1,1 0 0,0 1 1,0 0-1,1 0 1,-1 1-1,1 0 1,0 0-1,1 1 0,-1-1 1,0 1-1,1 1 1,10-3-1,-17 6-13,0-1-1,1 0 1,-1 1 0,0-1 0,1 1-1,-1-1 1,0 1 0,0-1-1,0 1 1,1 0 0,-1 0-1,0 0 1,0-1 0,0 1-1,0 0 1,0 0 0,0 0-1,-1 1 1,1-1 0,0 0-1,-1 0 1,2 2 0,14 31 73,-15-31-74,2 9 8,0 0 1,0 0-1,-1 0 1,-1 1-1,0 12 1,0-1 33,-2 6 113,17-37-16,26-25-59,47-47 0,-71 61-30,27-19 0,-39 32-40,0 1 0,0 0 1,1 1-1,-1-1 0,1 1 0,0 1 0,0-1 0,0 1 1,9-1-1,-15 2-13,0 1 0,0 0 0,0 0 0,-1 0 1,1 0-1,0 0 0,0 0 0,0 0 0,0 0 0,0 1 0,0-1 1,0 0-1,0 0 0,-1 1 0,1-1 0,0 0 0,0 1 1,0-1-1,-1 1 0,1-1 0,0 1 0,0 0 0,-1-1 1,1 1-1,-1 0 0,1-1 0,0 1 0,-1 0 0,1 0 0,-1 0 1,0-1-1,1 2 0,0 3 3,0-1 0,0 1 0,0-1-1,0 1 1,-1 6 0,0 2-7,1 4 18,-1 0-1,-3 18 0,0 19 230,4-54-239,0 0-1,0 0 1,0 0-1,0-1 1,0 1-1,-1 0 1,1 0-1,0 0 1,0-1-1,0 1 1,0 0-1,0-1 1,-1 1-1,1-1 1,0 1-1,0-1 1,-1 1-1,2-2 1,20-13 28,-7 3 14,0-1 0,-2 0-1,14-16 1,5-6 81,-26 29-110,0 0 1,1 1-1,-1-1 0,1 1 1,0 1-1,14-8 1,-21 13-17,1-1 0,-1 0 0,1 0 0,-1 1 0,1-1 0,-1 0 0,1 0 0,-1 1 0,1-1 0,-1 0 0,0 1 0,1-1 0,-1 1 0,0-1 0,1 1 0,-1-1 0,0 1 0,1-1 0,-1 1 0,0-1 0,0 1 0,0-1 0,0 1 0,1-1 0,-1 1 0,0-1 0,0 1 0,0 0 0,3 20 51,-1 18-11,-2-25-48,1-1 1,1 0-1,-1 1 1,7 21-1,-6-32-2,-1 1 0,0-1 0,1 1 0,0-1-1,0 1 1,0-1 0,0 0 0,0 0 0,4 4 0,-5-6 6,0-1 1,0 1 0,0 0-1,0 0 1,0-1-1,0 1 1,1-1-1,-1 1 1,0-1-1,0 0 1,0 1-1,1-1 1,-1 0-1,0 0 1,1 0-1,-1 0 1,0 0-1,0 0 1,1 0 0,-1 0-1,0 0 1,0-1-1,1 1 1,-1 0-1,0-1 1,0 1-1,0-1 1,0 0-1,1 1 1,-1-1-1,0 0 1,1-1-1,17-14 60,-1 0 0,-1-2-1,0 0 1,-2-1 0,19-28-1,-29 39-20,12-17 38,-16 24-69,-1 0 1,1 0 0,0 0 0,0 0 0,0 0 0,0 1 0,0-1 0,0 0 0,0 0 0,0 1 0,0-1 0,0 0 0,1 1 0,-1-1-1,0 1 1,3-1 0,-4 2-3,1-1 0,0 0 0,-1 1 0,1-1 0,-1 1 0,1-1 0,0 1 1,-1-1-1,0 1 0,1-1 0,-1 1 0,1 0 0,-1-1 0,0 1 0,1 0 0,-1-1 0,0 1 0,0 0 0,1-1 0,-1 1 0,0 0 0,0 0 0,0 0 0,3 18 8,-2 0-6,7 44 10,-7-57-8,0-1-1,1 1 0,-1-1 0,1 1 0,1-1 0,-1 0 0,1 0 0,6 9 0,-6-10-5,-1-1 3,0 0-1,1-1 1,-1 1 0,0-1 0,1 0 0,-1 1 0,1-1 0,4 2 0,-6-3-4,1-1 0,0 0 0,-1 1 0,1-1 0,0 0 0,0 0 0,-1 0 0,1 0 0,0 0 0,-1 0 0,1-1 0,0 1 0,0-1 0,-1 1 0,1-1 0,-1 1 0,1-1 0,0 0 0,2-2 0,58-37-2,-45 28 0,2 0 0,23-12 0,-31 19 0,-8 3 0,-1 1 0,1-1 0,0 1 0,0 0 0,0 0 0,-1 0 0,1 0 0,4 0 0,-6 1 0,0 1 0,0-1 0,0 0 0,0 0 0,0 1 0,0-1 0,0 1 0,0-1 0,0 1 0,0-1 0,0 1 0,0 0 0,0-1 0,0 1 0,-1 0 0,1 0 0,0-1 0,0 1 0,-1 0 0,1 0 0,-1 0 0,1 0 0,-1 0 0,1 0 0,-1 0 0,1 2 0,0 1 0,1 1 0,-2-1 0,1 0 0,0 1 0,-1-1 0,0 1 0,0-1 0,0 1 0,-1-1 0,1 0 0,-1 1 0,0-1 0,0 0 0,-1 1 0,1-1 0,-4 5 0,3-3 0,-1 1 0,1-1 0,1 0 0,-1 1 0,1-1 0,0 7 0,1-12 0,0-1 0,0 0 0,0 0 0,0 0 0,0 0 0,0 1 0,0-1 0,0 0 0,0 0 0,0 0 0,0 0 0,0 0 0,0 1 0,1-1 0,-1 0 0,0 0 0,0 0 0,0 0 0,0 0 0,0 0 0,0 1 0,1-1 0,-1 0 0,0 0 0,0 0 0,0 0 0,0 0 0,0 0 0,1 0 0,-1 0 0,0 0 0,0 0 0,0 0 0,0 0 0,1 0 0,-1 0 0,0 0 0,0 0 0,0 0 0,1 0 0,-1 0 0,0 0 0,0 0 0,0 0 0,0 0 0,0 0 0,1 0 0,-1 0 0,0 0 0,0-1 0,0 1 0,1 0 0,14-10 0,17-17 0,1-10 0,-27 29 0,1-1 0,0 2 0,0-1 0,1 1 0,-1 0 0,2 0 0,-1 1 0,1 0 0,16-8 0,-24 14 0,0 0 0,-1 0 0,1 0 0,0 0 0,-1-1 0,1 1 0,0 0 0,-1 0 0,1 0 0,0 1 0,-1-1 0,1 0 0,0 0 0,-1 0 0,1 0 0,-1 1 0,1-1 0,0 0 0,-1 1 0,1-1 0,-1 0 0,1 1 0,-1-1 0,1 1 0,-1-1 0,1 1 0,-1-1 0,1 1 0,-1-1 0,0 1 0,1-1 0,-1 1 0,0 0 0,1-1 0,-1 1 0,0-1 0,0 1 0,0 0 0,1 0 0,5 34 0,-5-25 0,2 22 0,7 39 0,-9-66 0,0 0 0,1 1 0,-1-1 0,1-1 0,0 1 0,1 0 0,-1 0 0,1-1 0,0 1 0,6 5 0,-8-9 0,0 0 0,1 0 0,-1 0 0,1 0 0,-1 0 0,1-1 0,0 1 0,-1-1 0,1 1 0,0-1 0,-1 0 0,1 1 0,0-1 0,0 0 0,-1 0 0,1 0 0,0 0 0,2-1 0,33-8 0,-33 7 0,6-2 0,0 0 0,0 0 0,0-1 0,-1-1 0,0 0 0,0 0 0,0 0 0,-1-1 0,0-1 0,0 0 0,-1 0 0,10-14 0,-9 10 0,0 1 0,-2-1 0,0 0 0,0-1 0,-1 0 0,0 0 0,-1 0 0,-1 0 0,3-21 0,-6 34 0,0-1 0,0 1 0,1 0 0,-1 0 0,0-1 0,0 1 0,0 0 0,0 0 0,0 0 0,0-1 0,0 1 0,0 0 0,0 0 0,0 0 0,0-1 0,0 1 0,0 0 0,0 0 0,0-1 0,-1 1 0,1 0 0,0 0 0,0 0 0,0-1 0,0 1 0,0 0 0,0 0 0,-1 0 0,1 0 0,0-1 0,0 1 0,0 0 0,0 0 0,-1 0 0,1 0 0,0 0 0,0 0 0,0 0 0,-1-1 0,1 1 0,0 0 0,0 0 0,0 0 0,-1 0 0,-11 6 0,-10 15 0,15-12 0,1 0 0,0 1 0,1-1 0,0 1 0,1 1 0,0-1 0,0 0 0,1 1 0,-2 12 0,5-19 0,-1 0 0,1 0 0,0 1 0,0-1 0,0 0 0,1 1 0,-1-1 0,1 0 0,0 0 0,0 1 0,4 6 0,-4-8 0,1 0 0,0-1 0,-1 1 0,1-1 0,1 0 0,-1 0 0,0 0 0,0 0 0,1 0 0,-1 0 0,1 0 0,0-1 0,0 1 0,-1-1 0,1 0 0,0 0 0,0 0 0,5 1 0,5 0 0,1 0 0,-1-1 0,1 0 0,0-1 0,-1-1 0,1 0 0,18-5 0,96-28 0,-51 7 0,124-61 0,-192 84 0,-8 6 0,-17 8 0,-182 105 0,197-115 0,-47 33 0,44-29 0,0-1 0,0 1 0,0 0 0,0 0 0,1 0 0,-1 0 0,1 1 0,-3 5 0,5-8 0,1 0 0,-1 0 0,1-1 0,0 1 0,0 0 0,-1 0 0,1 0 0,0-1 0,1 1 0,-1 0 0,0 0 0,0-1 0,1 1 0,-1 0 0,1 0 0,0-1 0,-1 1 0,1-1 0,0 1 0,0 0 0,2 1 0,-2-1 0,1 0 0,-1 0 0,1 0 0,0 0 0,0 0 0,0 0 0,0-1 0,0 1 0,0-1 0,1 0 0,-1 1 0,0-1 0,1 0 0,3 1 0,2-1 0,0-1 0,0 0 0,0 0 0,0 0 0,0-1 0,0 0 0,0-1 0,-1 1 0,1-2 0,0 1 0,-1-1 0,12-6 0,0-1 0,0-1 0,-1 0 0,24-22 0,-18 12 0,-1-2 0,-1 0 0,-2-1 0,0-2 0,-1 0 0,-2-1 0,-1 0 0,14-34 0,9-32 0,33-116 0,-61 173 0,-5 16 0,16-58 0,-20 69 0,0 0 0,-1 0 0,-1-1 0,0 1 0,0-1 0,-2-10 0,-1 18 0,-3 8 0,-5 11 0,-15 31 0,2 2 0,2 0 0,-20 70 0,-26 63 0,57-160 0,0-1 0,-16 22 0,22-36 0,0 0 0,-1-1 0,0 0 0,-1 0 0,0-1 0,0 0 0,0 0 0,-13 8 0,17-13 79,1 0 0,0 0 0,-1 0 1,1 0-1,0 0 0,-1-1 0,1 0 0,-1 1 0,-4-1 1,-7-1-3701,12 0 1997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4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14776,'0'0'2863,"61"-41"-2775,-33 35 8,-4 6-56,-10 2-8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49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9144,'0'0'1286,"12"-3"-612,40-11-50,149-33 1384,-142 36-1156,93-6 0,114 17 1013,-205 4-1901,101 21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1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8536,'0'0'6814,"8"10"-6307,-3-2-424,0-1 1,0 1 0,0-1-1,-1 1 1,4 11-1,-4-2 47,-1 0 1,-1 0-1,-1 0 0,0 0 1,-3 29-1,1-9 76,-19 374 2186,17-368-2112,-1 12 797,5 90 1,3-134-423,1-15-113,7-19-40,-11 19-532,107-219 1074,-101 211-960,0 1 0,1 0 0,1 0 0,0 1 0,0 0 0,13-10 0,-16 15-33,0 0-1,1 1 0,-1 0 1,1 0-1,0 0 1,0 1-1,0 0 1,0 0-1,0 1 1,1 0-1,-1 0 0,10 0 1,-14 2-31,0 0-1,0 0 1,0 0 0,0 1-1,0-1 1,0 1 0,0 0-1,0 0 1,0 0 0,0 0-1,-1 1 1,1-1 0,0 1-1,-1-1 1,1 1 0,-1 0-1,0 0 1,1 0 0,-1 0-1,0 1 1,0-1 0,0 0-1,-1 1 1,1 0 0,2 5 0,0 0 3,-1 0 1,0 1 0,0-1 0,-1 1 0,0 0 0,-1 0 0,1 14 0,-1-8 6,-1 1 0,-1-1 0,0 1 0,-2-1 0,-4 19 1,5-25-13,-1 0-1,-1 0 1,1-1 0,-1 1 0,-1-1 0,1 0 0,-2-1 0,1 1 0,-1-1 0,-8 8 0,6-7 21,0 0 0,-1-1-1,0 0 1,0-1 0,0 0 0,-1 0 0,-16 6-1,21-10 2,-1 0 1,0-1-1,0 1 0,0-1 0,0-1 0,0 1 0,0-1 0,0 0 0,0-1 0,0 1 1,0-1-1,0 0 0,0-1 0,1 1 0,-11-5 0,8 2 51,0 0 1,1 0-1,0 0 0,-12-11 1,16 13-56,1 1 1,0-1 0,0-1-1,0 1 1,0 0 0,0 0 0,0-1-1,0 1 1,1-1 0,0 0-1,-1 1 1,1-1 0,0 0 0,0 0-1,0 0 1,1 0 0,-1-3-1,1 5-29,0 0 0,0 0-1,0 0 1,0 0 0,1 0-1,-1 0 1,0 0 0,1 0 0,-1 0-1,1 0 1,-1 0 0,1 0-1,-1 1 1,1-1 0,-1 0-1,1 0 1,0 0 0,0 1-1,-1-1 1,1 0 0,0 1-1,0-1 1,0 1 0,0-1-1,0 1 1,0 0 0,0-1-1,0 1 1,0 0 0,0-1-1,0 1 1,0 0 0,1 0-1,5-1 1,1 1-1,-1 0 0,13 1 0,-14 0 5,119 17-32,-76-9 43,91 3 0,-126-13-8,-1-2 0,1 0 0,-1 0 0,0-1 0,0-1 0,0 0 0,-1-1 0,0 0 0,0-1 0,12-8 0,-17 9 11,-1 0 0,1 0 0,-1 0-1,7-10 1,15-13 173,-2 14 162,-26 15-354,0 0 0,0 0 1,1 0-1,-1 0 0,0 0 1,0 0-1,1 0 0,-1 1 1,0-1-1,0 0 0,0 0 1,1 0-1,-1 0 0,0 0 1,0 0-1,0 0 0,1 0 1,-1 1-1,0-1 0,0 0 1,0 0-1,0 0 0,0 0 1,1 1-1,-1-1 0,0 0 1,0 0-1,0 0 0,0 1 1,0-1-1,0 0 0,0 0 1,0 1-1,0-1 0,0 0 1,0 0-1,0 0 0,0 1 1,0-1-1,0 0 0,0 0 1,0 0-1,0 1 0,0-1 1,0 0-1,0 1 0,2 14 110,-2-13-85,3 28 118,-2-20-105,-1 1 0,2 0-1,-1-1 1,2 1 0,-1-1 0,2 1 0,-1-1 0,1 0 0,7 12 0,-10-21-37,0 0 1,-1 0-1,1 0 1,0 0-1,1 0 1,-1 0-1,0 0 0,0 0 1,0 0-1,1 0 1,-1-1-1,0 1 1,1 0-1,-1-1 1,0 1-1,1-1 1,-1 0-1,1 1 1,-1-1-1,2 0 0,0 0 8,1 0 0,-1-1 0,0 1 0,0-1-1,0 0 1,0 0 0,0 0 0,0 0-1,3-2 1,4-2 34,-1-1 0,0 0 0,0-1 0,9-8 0,-11 9 37,0 0 0,0 0 0,1 1 0,0 0 0,0 1 1,9-5-1,-16 9-84,-1 1 1,1-1 0,-1 0 0,0 0-1,1 0 1,-1 0 0,0 1 0,1-1-1,-1 0 1,0 0 0,1 1 0,-1-1-1,0 0 1,0 0 0,1 1 0,-1-1-1,0 0 1,0 1 0,0-1-1,1 0 1,-1 1 0,0-1 0,0 1-1,0-1 1,0 0 0,0 1 0,0-1-1,0 0 1,0 1 0,0-1 0,0 1-1,0-1 1,0 0 0,0 1 0,0-1-1,0 1 1,0-1 0,0 24 63,0-21-63,-3 52-3,-3 0 0,-2 0 0,-2-1 0,-2 0 0,-28 73 0,31-105 0,-1-1 0,-14 24 0,19-37 0,-1 1 0,0-1 0,0 0 0,-1-1 0,0 1 0,0-1 0,-12 8 0,19-15 0,-1 1 0,1-1 0,-1 0 0,1 0 0,-1 1 0,0-1 0,1 0 0,-1 0 0,0 0 0,1 0 0,-1 0 0,0 0 0,1 0 0,-1 0 0,0 0 0,1 0 0,-1 0 0,1 0 0,-1 0 0,0 0 0,1 0 0,-1-1 0,0 1 0,1 0 0,-1-1 0,1 1 0,-1 0 0,1-1 0,-1 1 0,1-1 0,-1 1 0,1-1 0,-1 1 0,1-1 0,0 1 0,-1-1 0,1 1 0,0-1 0,-1 1 0,1-1 0,-1-1 0,-9-28 0,9 27 0,-2-11 0,2 0 0,-1 0 0,2 0 0,0 0 0,0 0 0,2 0 0,-1 1 0,2-1 0,0 0 0,0 1 0,2-1 0,6-14 0,-8 21 0,1 1 0,1 0 0,-1 0 0,1 0 0,0 1 0,0 0 0,1 0 0,-1 0 0,11-6 0,6-3 0,29-14 0,-47 26 0,10-5 0,0 1 0,1 0 0,0 1 0,-1 1 0,1 0 0,1 1 0,-1 1 0,0 0 0,1 1 0,-1 1 0,1 0 0,-1 1 0,0 1 0,1 0 0,-1 1 0,0 1 0,0 0 0,-1 1 0,1 1 0,-1 0 0,0 1 0,-1 1 0,1 0 0,-2 0 0,1 2 0,18 16 0,6 18-4057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1059 8136,'0'0'5417,"12"-10"-4834,40-31-97,-46 37-352,0 0 1,1 0-1,-1 1 0,1 0 1,13-5-1,9-5 342,16-19 113,-1-2 1,-2-1-1,52-58 1,-51 48-75,-2-3 0,-2-1 0,36-59 0,-68 96-380,10-15 627,17-41 1,-29 51-294,-5 17-442,0-1 1,0 1-1,0 0 1,1-1-1,-1 1 0,0 0 1,0-1-1,0 1 0,0-1 1,0 1-1,0-1 1,0 1-1,0 0 0,0-1 1,0 1-1,0-1 1,0 1-1,-1 0 0,1-1 1,0 1-1,0 0 0,0-1 1,0 1-1,-1-1 1,1 1-1,0 0 0,0-1 1,-1 1-1,1 0 0,0 0 1,-1-1-1,1 1 1,-1-1-1,-6 12 326,5-7-279,-14 24 107,1 0 0,1 1 0,-17 54 1,26-67-125,1 1 1,0-1 0,2 1 0,0 0 0,1 0-1,0 0 1,1 0 0,5 31 0,-4-45-36,-1 1 0,1-1 0,0 0 0,0 0 0,0 0 0,1 0 0,-1 0 0,1 0 0,-1 0 0,1 0 0,0-1 0,0 1 0,0-1 0,0 1 0,1-1 0,-1 0 0,1 0 0,4 4 0,-3-4 3,0-1 1,1 1 0,-1-1-1,0 0 1,0 0 0,1 0-1,-1-1 1,0 1 0,1-1-1,-1 0 1,0 0-1,8-2 1,0 0 26,0-1 0,1-1-1,-1 0 1,0 0 0,-1-1 0,1-1 0,-1 0-1,18-14 1,2-6 88,-2-2-1,-1-1 0,33-46 1,34-34 260,-92 106-372,0 0 1,0-1-1,0 1 1,1 1 0,-1-1-1,1 0 1,0 1 0,0 0-1,0 0 1,0 0 0,0 1-1,1-1 1,4 0 0,-9 2-25,1 0 1,0 1 0,-1-1-1,1 0 1,-1 1 0,1-1-1,-1 1 1,1-1 0,-1 1-1,1-1 1,-1 1 0,1-1-1,-1 1 1,0 0-1,1-1 1,-1 1 0,0-1-1,1 1 1,-1 0 0,0-1-1,0 1 1,0 0 0,1 0-1,-1-1 1,0 1-1,0 1 1,2 21 50,-2-21-50,-2 43 119,-1 1 1,-14 66-1,15-100-90,-4 15 38,4-16 13,-1 0 1,2 1-1,-1 12 0,2-24-81,0 0 1,0 1-1,0-1 0,0 0 0,0 0 1,0 0-1,0 0 0,0 0 0,0 0 1,0 0-1,0 0 0,0 1 0,0-1 1,0 0-1,0 0 0,0 0 0,0 0 1,0 0-1,1 0 0,-1 0 0,0 0 1,0 0-1,0 0 0,0 0 0,0 1 1,0-1-1,0 0 0,0 0 0,0 0 1,1 0-1,-1 0 0,0 0 1,0 0-1,0 0 0,0 0 0,0 0 1,0 0-1,0 0 0,0 0 0,1 0 1,-1 0-1,0 0 0,0 0 0,0 0 1,0 0-1,0 0 0,0 0 0,0 0 1,0-1-1,1 1 0,-1 0 0,0 0 1,0 0-1,0 0 0,10-6 81,8-11-15,36-42 125,42-42 68,-81 87-188,1 1 0,1 0 1,0 1-1,29-16 0,-45 27-69,0 1 0,1-1 0,-1 0 0,1 1 0,-1-1 0,0 0 0,1 1 0,-1 0 0,1-1 0,0 1 0,-1 0 0,1 0 0,-1 0 0,1 0 0,-1 0 0,1 0 0,-1 0 0,1 1 0,-1-1 0,1 0 0,-1 1 0,1-1 0,-1 1 0,1 0 0,-1 0 0,0-1 0,1 1 0,-1 0 0,0 0 1,0 0-1,0 0 0,1 0 0,-1 1 0,0-1 0,0 0 0,-1 0 0,1 1 0,0-1 0,0 0 0,0 3 0,2 3 7,-1 1 0,0-1 1,0 0-1,0 1 0,-1-1 0,0 16 1,-1 31 14,1 42 13,0-87-38,0 0 0,1 0 1,0 0-1,0 0 0,1 0 1,0-1-1,0 1 0,6 8 0,-8-16 0,-1 1 1,1-1-1,0 0 0,0 1 0,0-1 0,1 0 0,-1 0 0,0 1 0,0-1 0,1 0 0,-1 0 0,1-1 0,-1 1 0,1 0 0,-1 0 0,1-1 0,-1 1 0,1-1 0,0 1 0,2 0 0,-1-1 2,1-1 0,-1 1 0,0 0 0,0-1 0,0 1 0,0-1 0,0 0-1,0 0 1,0 0 0,4-3 0,5-4 14,0 0 0,-1 0 1,20-19-1,-29 25-16,17-18 75,-1 0 0,-1-2 1,-1 0-1,-1-1 0,-1 0 0,17-40 1,-33 79-30,1 0 0,0 0 0,1 0-1,1 0 1,0 0 0,1-1 0,1 1 0,1 0 0,5 14 0,-7-25-38,0-1 0,0 0 0,0 0 0,1 0 0,-1 0 0,1 0-1,0 0 1,6 4 0,-7-6-3,0-1 1,0 1-1,1-1 0,-1 0 0,1 0 0,-1 0 0,1 0 1,0-1-1,-1 1 0,1-1 0,0 1 0,-1-1 1,1 0-1,0 0 0,-1 0 0,1-1 0,3 0 0,4-1 16,0 0-1,0-1 1,-1 0 0,1-1-1,-1 0 1,0-1-1,10-6 1,2-2 43,33-29 1,-32 21-22,-1-1 0,0-1 0,-2 0-1,-1-2 1,-1 0 0,-1-1-1,14-29 1,75-203 204,-101 248-239,22-68 5,21-111 0,-47 179-37,-3 13-30,-7 14-68,-13 38-13,3 1-1,2 1 0,3 0 0,-9 62 0,14-47 44,4 0-1,5 143 0,3-193 109,1 0-1,0 0 1,2-1 0,11 33-1,-16-54-14,0 1-1,0-1 0,0 1 0,0-1 1,1 1-1,-1-1 0,0 1 0,0-1 1,0 0-1,1 1 0,-1-1 0,0 1 1,1-1-1,-1 0 0,0 1 0,1-1 1,-1 0-1,0 0 0,1 1 1,-1-1-1,1 0 0,-1 0 0,0 1 1,1-1-1,-1 0 0,1 0 0,-1 0 1,1 0-1,-1 0 0,1 0 0,-1 0 1,1 0-1,0 0 0,17-9 87,-14 7-73,19-13 38,0-1 1,-1-1-1,-1 0 1,0-2-1,18-22 1,-25 26 72,0 1-1,22-18 1,-23 25-61,-13 8-65,1-1-1,-1 1 1,1-1 0,-1 1-1,1-1 1,-1 1-1,1 0 1,-1-1-1,0 1 1,1 0-1,-1-1 1,0 1 0,1 0-1,-1 0 1,0-1-1,0 1 1,0 0-1,0 1 1,3 13-2,0 1 0,0 21 0,-3-27 0,0 0 0,1 1 0,0-1 0,1 0 0,1 0 0,-1 0 0,1 0 0,7 13 0,-9-22 0,0 1 0,0-1 0,0 0 0,1 1 0,-1-1 0,0 0 0,1 0 0,-1 0 0,1 0 0,-1 0 0,1 0 0,0-1 0,-1 1 0,1-1 0,0 1 0,-1-1 0,1 1 0,0-1 0,0 0 0,-1 0 0,4 0 0,43-4 0,-40 3 0,27-7 0,-2 0 0,1-2 0,38-18 0,20-6 0,-61 22 0,-1-1 0,54-33 0,13-6 0,-130 68 0,0 2 0,-53 37 0,81-51 0,-11 8 0,1 1 0,-17 18 0,29-27 0,-1-1 0,1 1 0,1 0 0,-1 0 0,1 0 0,-1 0 0,1 1 0,0-1 0,1 1 0,-1-1 0,1 1 0,0-1 0,0 1 0,-1 8 0,2-13 0,0 0 0,1 1 0,-1-1 0,0 0 0,0 1 0,0-1 0,0 0 0,0 1 0,0-1 0,0 0 0,1 0 0,-1 1 0,0-1 0,0 0 0,0 0 0,1 1 0,-1-1 0,0 0 0,0 0 0,1 0 0,-1 1 0,0-1 0,0 0 0,1 0 0,-1 0 0,0 0 0,1 0 0,-1 1 0,0-1 0,1 0 0,-1 0 0,0 0 0,1 0 0,-1 0 0,0 0 0,1 0 0,-1 0 0,0 0 0,1 0 0,-1-1 0,0 1 0,0 0 0,1 0 0,-1 0 0,0 0 0,1 0 0,-1 0 0,1-1 0,18-8 0,-15 7 0,13-8 0,-1 0 0,29-25 0,6-4 0,-49 38 0,0 0 0,0 0 0,0 0 0,0 1 0,0-1 0,0 0 0,0 1 0,0 0 0,0-1 0,1 1 0,-1 0 0,0 0 0,0 0 0,0 0 0,1 1 0,2 0 0,39 14 0,-38-12 0,0 0 0,1-1 0,-1 0 0,1 0 0,-1-1 0,10 2 0,-3-3 0,-1-1 0,0 0 0,0-1 0,0-1 0,0 0 0,-1 0 0,1-1 0,-1 0 0,0-1 0,0-1 0,0 1 0,-1-2 0,0 1 0,17-16 0,4-4 0,-1-1 0,-1-1 0,-1-2 0,-1-1 0,-2-1 0,-2-2 0,-1 0 0,24-48 0,41-113 0,-48 104 0,-31 71 0,8-29 0,-5 13 0,-12 35 0,-2 4 0,-5 7 0,-8 18 0,1 1 0,-15 41 0,-18 68 0,37-103 0,-43 157 0,-26 70 0,80-261 28,0 0 0,-1-1 0,1 1 0,-1 0 0,1 0 0,-1 0 0,0-1 0,1 1 1,-1 0-1,0 0 0,1-1 0,-1 1 0,0-1 0,0 1 0,1 0 0,-1-1 0,0 0 0,0 1 0,0-1 0,0 0 0,0 1 0,0-1 0,0 0 0,0 0 0,0 0 1,0 1-1,-1-1 0,-24-6-3974,24 5 2485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5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16879,'0'0'2160,"80"14"-2312,-45 4-56,-9 4 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5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12456,'0'0'1052,"10"-1"-470,32-6-189,245-35 1147,-222 35-1237,0 4-1,100 8 0,12 18 441,-173-22-706,0-1 1,0 1-1,0 0 0,-1 1 1,1-1-1,0 1 1,3 1-1,-7-2-31,1-1 1,0 1 0,-1-1-1,1 1 1,-1-1-1,1 1 1,-1-1-1,0 1 1,1-1 0,-1 1-1,1 0 1,-1-1-1,0 1 1,0 0-1,1-1 1,-1 1 0,0 0-1,0 0 1,0-1-1,0 1 1,0 0-1,0-1 1,0 1 0,0 0-1,0 0 1,0-1-1,0 1 1,0 0-1,0-1 1,-1 1 0,1 0-1,0-1 1,-1 1-1,1 0 1,0-1-1,-1 1 1,1-1 0,-1 1-1,1 0 1,-1-1-1,1 1 1,-1-1-1,1 0 1,-1 1 0,0 0-1,-14 12-2254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12864,'0'0'2832,"61"32"-2768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7736,'0'0'12055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8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296 1 10040,'0'0'5112,"-4"15"-4404,-156 413 3210,140-379-3410,-16 34 360,-33 88 2329,65-163-2868,1 0 902,14-16-933,31-39-1006,-29 30-2536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8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276 441 10248,'0'0'3769,"-12"-10"-3005,-40-30-43,49 38-661,1 1-1,0-1 0,-1 1 1,1 0-1,-1 0 1,1 0-1,-1 0 1,0 1-1,1-1 1,-1 1-1,0-1 0,1 1 1,-1 0-1,0 0 1,0 0-1,1 0 1,-1 1-1,0-1 0,-4 2 1,-1 0 112,1 0-44,0-1 0,0 2 0,1-1-1,-1 1 1,1 0 0,-1 0-1,1 1 1,0 0 0,0 0-1,1 0 1,-1 1 0,1-1 0,0 2-1,0-1 1,-8 11 0,7-7 13,1 0 1,0 0 0,1 0-1,-1 1 1,2 0 0,-1 0-1,1 0 1,1 0-1,0 0 1,-1 14 0,3-19-83,0 0 0,0 0 0,0-1 0,1 1 1,-1 0-1,1 0 0,1-1 0,-1 1 0,1-1 0,-1 1 1,1-1-1,1 1 0,-1-1 0,0 0 0,1 0 0,0 0 0,0 0 1,0-1-1,1 1 0,-1-1 0,1 0 0,0 0 0,5 3 1,-2-2-1,-1 0 0,1-1 0,1 0 1,-1 0-1,0 0 0,1-1 1,-1-1-1,1 1 0,-1-1 1,1 0-1,0-1 0,-1 0 0,1 0 1,8-2-1,10-2 84,1-3 0,-1 0-1,-1-1 1,1-1 0,-1-2 0,40-23-1,-18 4 172,0-1-1,49-46 1,-89 70-239,-4 5-25,-1-1-1,1 1 0,0-1 1,0 1-1,0 0 1,0 0-1,0 0 0,0 0 1,0 1-1,6-3 1,-14 4 127,4 0-166,1 0 0,-1 0 0,1 0 0,-1 0 0,1 0 0,-1 0 0,0 0 0,1 0 0,-1 1 0,1-1 0,-1 0 0,1 0 0,-1 1 0,1-1 0,-1 0 0,1 1 0,-1-1 0,1 0 0,-1 1 0,1-1 0,0 1 0,-1-1 0,1 1 0,0-1 0,-1 1 0,1-1 0,0 1 0,0-1 1,-1 1-1,-11 14 124,0 0 0,-17 31 0,26-41-103,1 1 0,-1-1-1,1 0 1,1 1-1,-1-1 1,1 1 0,0 0-1,0 0 1,0-1-1,1 1 1,0 0 0,0 0-1,1-1 1,0 7 0,0-10-17,0-1 0,-1 1 0,1 0 1,0 0-1,0-1 0,0 1 1,0-1-1,0 1 0,0-1 1,1 1-1,-1-1 0,0 0 1,1 1-1,-1-1 0,1 0 1,-1 0-1,1 0 0,0 0 1,-1-1-1,1 1 0,0 0 1,0-1-1,0 1 0,-1-1 1,1 1-1,0-1 0,0 0 1,0 0-1,0 0 0,0 0 1,0 0-1,-1 0 0,4-1 1,1 0 10,0 0 1,0 0 0,-1 0 0,1-1 0,0 0 0,-1 0-1,1 0 1,-1-1 0,8-4 0,-10 4-7,0 1 1,0-2-1,0 1 0,0 0 1,0-1-1,-1 1 0,0-1 1,1 0-1,-1 1 1,-1-1-1,1 0 0,0 0 1,-1-1-1,0 1 0,0 0 1,0 0-1,0-7 1,-1 7 5,0 1 1,0-1-1,0 1 1,0-1-1,0 1 1,-1-1-1,0 1 1,0-1-1,0 1 1,0 0-1,0-1 1,-1 1 0,1 0-1,-1 0 1,0 0-1,0 0 1,0 0-1,0 1 1,-1-1-1,1 1 1,-5-4-1,-36-23 300,43 29-322,-1-1 0,1 1-1,0 0 1,0-1 0,0 1 0,0 0 0,0 0 0,0-1 0,0 1-1,0 0 1,0-1 0,0 1 0,0 0 0,0-1 0,0 1 0,0 0-1,0-1 1,0 1 0,0 0 0,0-1 0,0 1 0,0 0 0,0-1 0,1 1-1,-1 0 1,0 0 0,0-1 0,0 1 0,1 0 0,-1 0 0,0-1-1,0 1 1,0 0 0,1 0 0,-1 0 0,0-1 0,1 1 0,-1 0-1,0 0 1,0 0 0,1 0 0,-1 0 0,0 0 0,1 0 0,-1 0-1,0 0 1,1-1 0,17-5 24,-17 6-21,20-5 20,0 1 0,0 1-1,0 0 1,0 2 0,0 1 0,1 0 0,-1 2 0,0 0 0,0 1 0,0 1 0,24 9-1,-38-11-4,1 0 0,-1 1 0,-1 0 0,1 1 0,0-1-1,-1 1 1,0 1 0,0-1 0,0 1 0,0 0 0,-1 0-1,0 1 1,0-1 0,0 1 0,6 11 0,-7-9 30,0 0-1,-1 0 1,-1 0 0,1 0 0,-1 0 0,0 0-1,-1 1 1,0-1 0,0 1 0,-1-1 0,0 1-1,-1-1 1,-2 14 0,-12 38 672,16-57-450,4-6-74,6-7-7,4-8-48,16-26 1,-15 23 76,19-24 1,-29 39-198,-1 0 1,1 1-1,0-1 1,0 2-1,1-1 1,0 1-1,-1 0 1,11-5-1,-15 9-25,-1 0 0,1 0 0,-1 0 0,1 0 0,-1 0 0,1 0 0,0 1 0,-1-1 0,1 0 0,-1 1 0,1-1 0,-1 1 0,1-1 0,-1 1 0,0 0 0,1 0 0,-1 0 0,0-1 0,0 1 0,1 0 0,-1 1 0,0-1 0,1 2 0,3 1 0,-1 1 0,-1 0 0,1 0 0,5 9 0,-5-4 0,-1-1 0,0 1 0,0 0 0,-1 0 0,1 10 0,-2-10 0,1 0 0,-1 0 0,2-1 0,0 0 0,0 1 0,6 12 0,-7-19 0,0-1 0,0 1 0,0 0 0,0-1 0,0 1 0,1-1 0,-1 1 0,1-1 0,-1 0 0,1 0 0,0 0 0,0-1 0,0 1 0,0-1 0,0 1 0,0-1 0,1 0 0,-1 0 0,0-1 0,1 1 0,-1-1 0,0 1 0,1-1 0,-1 0 0,0 0 0,6-1 0,-2-1 0,0 1 0,0-1 0,0 0 0,-1 0 0,1-1 0,-1 0 0,1 0 0,-1-1 0,0 0 0,0 0 0,9-9 0,-3 3 0,26-17 0,-27 20 0,-1 0 0,0-1 0,0 0 0,14-15 0,-16 15 0,0 1 0,1 0 0,0 1 0,0 0 0,1 1 0,-1-1 0,1 2 0,0-1 0,16-3 0,-14 5 0,-1 1 0,23-2 0,-20 0 0,-18 6 0,-1 1 0,1-1 0,-1 1 0,1 0 0,0 1 0,-6 5 0,-3 2 0,-14 9 0,1 1 0,-27 28 0,45-41 0,1 0 0,0 1 0,1-1 0,0 2 0,0-1 0,1 0 0,0 1 0,1 0 0,0 1 0,-5 18 0,8-27 0,1 0 0,0 0 0,-1 0 0,1-1 0,0 1 0,0 0 0,0 0 0,0 0 0,0 0 0,0 0 0,0 0 0,1-1 0,-1 1 0,1 0 0,-1 0 0,1 0 0,0-1 0,0 1 0,0 0 0,0-1 0,0 1 0,0-1 0,0 1 0,0-1 0,1 1 0,-1-1 0,0 0 0,1 0 0,0 0 0,-1 0 0,1 0 0,-1 0 0,1 0 0,0 0 0,0 0 0,-1-1 0,1 1 0,0-1 0,0 0 0,0 1 0,0-1 0,0 0 0,0 0 0,-1 0 0,1 0 0,0 0 0,0-1 0,0 1 0,0-1 0,3 0 0,4-3 0,1 1 0,-1-1 0,0-1 0,0 1 0,0-2 0,-1 1 0,0-1 0,0 0 0,0-1 0,-1 0 0,9-11 0,3-5 0,-2 0 0,24-42 0,-21 28 0,-2 0 0,-2-1 0,-1-1 0,10-46 0,-8 9 0,11-98 0,-22 84 0,-6 80 0,0-1 0,-1 1 0,0-1 0,-1 1 0,0 0 0,-5-13 0,7 22 0,0 1 0,0-1 0,0 0 0,-1 1 0,1-1 0,0 0 0,-1 1 0,1-1 0,0 0 0,-1 1 0,1-1 0,-1 1 0,1-1 0,-1 0 0,1 1 0,-1-1 0,0 1 0,1 0 0,-1-1 0,1 1 0,-1-1 0,0 1 0,1 0 0,-2-1 0,1 1 0,0 1 0,1-1 0,-1 0 0,0 0 0,1 1 0,-1-1 0,0 1 0,1-1 0,-1 0 0,0 1 0,1-1 0,-1 1 0,1 0 0,-1-1 0,1 1 0,-1-1 0,1 1 0,-1 1 0,-16 36 0,17-38 0,-14 45 0,1 1 0,3 0 0,2 1 0,2 0 0,2 0 0,2 1 0,4 53 0,2-70-27,1-1 0,1 0 0,2-1 0,1 1-1,21 46 1,-29-74 25,0-1-1,-1 1 0,1 0 1,0 0-1,0-1 0,0 1 1,0-1-1,0 1 0,0-1 1,1 1-1,-1-1 0,1 0 1,-1 1-1,1-1 0,-1 0 1,1 0-1,-1 0 0,1 0 1,0-1-1,0 1 0,-1 0 1,1-1-1,0 1 0,0-1 1,0 1-1,0-1 0,0 0 1,-1 0-1,1 0 0,0 0 1,0 0-1,0 0 0,0-1 1,0 1-1,0-1 0,-1 1 1,1-1-1,0 0 0,0 1 1,2-3-1,7-3 4,-1-1 0,0-1 0,-1 1 0,1-1 0,7-10 0,-9 10 2,21-24 63,-1-1-1,44-71 0,-60 85-27,35-60-9,-45 84-29,0 7 0,5 291 0,-7-271 0,0-20 0,-1-15 0,1-51-609,2-1-1,3 1 1,2 0 0,2 0-1,21-65 1,-12 26-2877,-5 25-1662,-11 57 4194,1 2-216,6 14 715,-5-3 468,5 3-2364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9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0 10848,'0'0'3888,"0"18"-3296,-4 36 31,-3 0 1,-25 102-1,-60 203 2805,84-322-2911,1-7 309,1 0 1,2 1-1,-1 30 1,-1-68 94,-4-181-1424,1 119-1634,-27-108 0,34 168 1695,1 7 365,0 0 1,1 0 0,-1 0 0,1 0 0,-1 0 0,1 0 0,0 0 0,0 0 0,0-4-1,1 5 82,-1 0 0,1 1 0,-1-1 0,1 0-1,-1 0 1,1 0 0,0 0 0,-1 1-1,1-1 1,0 0 0,0 1 0,-1-1-1,1 1 1,0-1 0,0 1 0,0-1 0,0 1-1,0-1 1,0 1 0,0 0 0,0-1-1,0 1 1,0 0 0,1 0 0,11-2 133,0 1 0,0 1 0,0 0-1,0 0 1,0 2 0,0-1 0,0 2 0,-1 0 0,14 4 0,-2-1 225,30 4 0,-43-8-267,0-1 0,1 1-1,-2 1 1,1 0 0,16 7 0,-20-6-76,0 0 0,0 0 0,-1 0 0,1 1 0,-1 0 1,0 1-1,-1-1 0,10 12 0,-10-11-21,1 1 0,-1 0 1,-1 0-1,1 0 0,-1 0 0,0 1 1,-1-1-1,0 1 0,0 0 0,-1 0 1,0 1-1,0-1 0,0 15 0,-1 4-29,-2 1 0,-1 0 0,-7 32 0,9-59 29,0 0-1,0 0 0,-1 1 0,1-1 0,0 0 1,-1 0-1,1 0 0,-1 0 0,1 0 1,-1 0-1,0 0 0,1 0 0,-1 0 0,0 0 1,0 0-1,0 0 0,1 0 0,-1-1 1,0 1-1,0 0 0,0-1 0,0 1 0,0-1 1,0 1-1,-1-1 0,1 1 0,0-1 1,0 0-1,-2 1 0,3-21-385,2-16 143,2 1-1,2 0 1,1 1-1,21-59 1,-13 43-593,13-69 0,-25 104 527,-2 13 270,-1 0 0,1 0 0,-1 1 0,1-1 0,-1 0 0,0 0 0,0 0 0,0 0 0,0 0 0,0 0 0,0 0 0,-1 0 0,1 1 0,-1-1 0,0-3 0,17 31 1974,-5-8-4566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7:59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86 262 12960,'-7'7'383,"1"1"1,1-1-1,0 1 1,0 0-1,0 1 1,1-1-1,0 1 1,-4 17-1,7-25-325,1 1 0,-1 0-1,1-1 1,0 1-1,0 0 1,0 0 0,0-1-1,0 1 1,1 0-1,-1 0 1,0-1 0,1 1-1,0 2 1,0-3-12,-1-1-1,0 1 1,1 0 0,0-1 0,-1 1-1,1 0 1,-1-1 0,1 1 0,0-1-1,-1 1 1,1-1 0,0 1 0,-1-1-1,1 0 1,0 1 0,0-1 0,-1 0-1,1 0 1,0 1 0,1-1 0,1 0 46,0 0 0,-1 0 0,1-1 0,0 1 0,0-1-1,0 1 1,-1-1 0,1 0 0,0 0 0,-1 0 0,1-1 0,-1 1 0,1 0 0,2-3 0,1-1 17,0-1 0,0 0 1,-1 0-1,1 0 0,-1-1 0,-1 1 0,1-1 0,-1-1 0,0 1 1,-1 0-1,0-1 0,0 0 0,3-12 0,-2 3 54,-1 0 0,-1 0 0,0 0 0,-1-1 1,-2-23-1,0 27-14,-1 0 1,0 0 0,-5-13-1,6 22-79,-1-1-1,1 1 0,-1 1 1,-1-1-1,1 0 0,-1 0 1,0 1-1,0 0 0,0-1 1,-7-6-1,8 10-38,1 0-1,-1-1 1,1 1 0,-1 0 0,1 1 0,-1-1-1,0 0 1,1 0 0,-1 1 0,0-1-1,0 1 1,0-1 0,1 1 0,-1 0-1,0 0 1,0 0 0,0 0 0,0 0-1,-2 0 1,1 1 1,0 0 0,0 0 1,0 0-1,0 1 0,0-1 0,1 1 0,-1 0 0,0-1 0,1 1 0,-4 4 1,0 0-18,0 0 1,1 1 0,-1 0 0,1 0-1,1 0 1,0 1 0,-5 9 0,-2 17-3118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00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98 13864,'0'0'5045,"-1"13"-4537,0-6-398,-1 23 858,-10 47 0,12-77-946,0 0-1,0 0 1,0 0-1,0 0 1,0 0-1,-1 1 0,1-1 1,0 0-1,0 0 1,0 0-1,0 1 1,0-1-1,0 0 1,0 0-1,0 0 1,0 0-1,0 1 0,0-1 1,0 0-1,0 0 1,0 0-1,0 1 1,0-1-1,0 0 1,0 0-1,0 0 0,0 0 1,1 1-1,-1-1 1,0 0-1,0 0 1,0 0-1,0 0 1,0 1-1,0-1 0,0 0 1,1 0-1,-1 0 1,0 0-1,0 0 1,0 0-1,0 0 1,1 1-1,-1-1 1,0 0-1,0 0 0,0 0 1,0 0-1,1 0 1,-1 0-1,0 0 1,0 0-1,12-6 602,22-20-225,109-88 540,-122 96-749,28-19 1,-42 33-147,0 0 1,0 0 0,0 1 0,0-1 0,0 2 0,1-1 0,-1 1 0,1 0 0,7-1 0,-13 3-27,0 0 1,0 0 0,-1 0 0,1 1-1,0-1 1,0 0 0,-1 1 0,1-1-1,0 1 1,-1 0 0,1-1 0,-1 1 0,1 0-1,-1 0 1,1 0 0,-1 0 0,1 0-1,-1 1 1,0-1 0,0 0 0,0 0-1,0 1 1,0-1 0,0 1 0,0-1-1,0 1 1,0 0 0,-1-1 0,2 3 0,1 6 55,0 0 1,-1 0-1,2 19 1,-2-19-31,4 50 469,-3 86-1,-3-105-141,6 16 702,-3-51-944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27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728 204 8336,'0'0'3166,"-2"-13"-2258,-10-41-16,11 49-777,0 1-1,-1 0 0,0 0 1,0 0-1,0 0 0,0 0 1,-1 0-1,1 0 0,-1 1 1,0 0-1,0-1 0,0 1 1,-1 0-1,1 0 0,-1 1 1,1-1-1,-8-3 0,2 2 61,-1 0 0,0 1 0,1 0-1,-2 0 1,-16-2 0,-7 3 128,0 0 1,0 3-1,0 0 1,-34 8-1,50-7-201,1 2-1,0 0 1,0 2-1,0-1 1,-17 10-1,-77 45 532,105-56-584,-7 3 70,1 1 1,1 1-1,-1 0 1,1 0-1,1 1 1,0 0-1,0 1 1,1 0-1,-11 18 1,17-23-64,-1 0 1,1 0 0,1 1-1,-1-1 1,1 1-1,0-1 1,0 1 0,1 0-1,0 0 1,0 0-1,0 0 1,1 0-1,0 0 1,1 0 0,0 0-1,0 0 1,0-1-1,1 1 1,0 0 0,0 0-1,4 8 1,0-6-3,-1 0 0,1 0 0,1 0 0,-1-1 0,2 0 0,-1-1 0,1 1 0,0-1 0,0-1 0,1 1 1,18 9-1,-5-5 41,1-1 1,0-1 0,0-1 0,28 6 0,-38-11-48,0-1 0,1 0 1,-1-2-1,1 1 0,0-1 0,-1-1 1,1-1-1,-1 0 0,16-4 1,10-6 210,66-30 0,-96 38-214,0 0 0,-1-1 0,1 0 0,-1 0 1,0-1-1,0 0 0,-1-1 0,14-14 0,-17 16-15,-1-1-1,1 1 0,-1-1 1,0 1-1,0-1 1,-1 0-1,1 0 1,-1 0-1,-1 0 1,1-1-1,-1 1 0,0 0 1,-1-1-1,1 1 1,-2-7-1,0 1 26,-1 0 0,0 0 0,-1 1 0,0-1 0,-1 1 0,0 0 0,-1 0 0,-1 0 0,1 1-1,-1-1 1,-1 2 0,0-1 0,-1 1 0,0 0 0,0 0 0,0 1 0,-1 0 0,-1 1 0,1 0 0,-14-7 0,-6 6 128,26 8-152,0 0 0,0-1-1,0 1 1,0-1 0,1 0-1,-1 0 1,0 0 0,0 0 0,1 0-1,-1 0 1,1-1 0,-3-1-1,4 2 45,0 1 105,12 3-57,36 2 108,1-3 1,0-2-1,88-10 1,-104 4 3,-1-1 1,1-2-1,53-22 0,-22 7 152,31-16 614,-92 39-942,0 1-1,0-1 1,-1 1-1,1-1 1,0 1-1,0 0 1,0-1-1,0 1 1,0 0-1,0 0 1,0 1-1,-1-1 0,1 0 1,0 1-1,0-1 1,0 1-1,0-1 1,-1 1-1,1 0 1,2 1-1,1 2 44,0-1 0,-1 1 0,0 1 0,0-1 0,4 7 0,3 1-199,-7-6 117,2-1 3,-1 1 1,0 0 0,-1 0-1,1 0 1,-1 0 0,0 1-1,-1 0 1,0 0 0,0 0 0,0 0-1,2 11 1,-1 11 90,-1 0-1,0 56 1,-4-57-29,2-1-1,0 0 1,11 49 0,-12-73-85,1 0 0,0 0 0,0 0 0,0 0 0,1 0 0,-1 0 0,1 0 0,-1 0 0,1-1 0,0 1 0,0-1 0,1 1 0,-1-1 0,0 0 0,6 4 0,-4-3 0,0-1 0,1-1 0,0 1 0,-1 0 0,1-1 0,0 0 0,-1 0 0,1-1 0,0 1 0,6-1 0,4 0 0,1-1 0,-1-1 0,1 0 0,-1-1 0,0 0 0,0-1 0,-1-1 0,16-7 0,14-10 0,50-31 0,-49 26 0,13-10 868,-28 16-5753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09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1477 9536,'0'0'3172,"14"11"-2328,4 4-557,-5-3-55,1-1 0,0 0-1,1-1 1,16 8 0,-17-10 71,0-1 1,1 0-1,0-1 0,21 6 0,-31-11-238,0 0 1,1 0-1,-1-1 0,1 0 1,-1 0-1,0 0 0,1 0 1,-1-1-1,1 0 0,-1 0 1,0-1-1,0 0 0,0 0 1,0 0-1,0 0 0,9-6 1,-7 2-5,1 0 1,-1-1-1,0 0 1,0 0-1,-1 0 1,0-1-1,-1 0 1,1 0-1,-1-1 1,4-10-1,7-17 193,12-42 1,-28 77-252,23-75 427,17-102 1,-2-83 483,-33 225-749,9-92 784,-11 113-538,2 26-125,1 2-271,18 54 47,-3 0-1,-3 1 1,-3 1-1,-4 1 1,6 111-1,-15-148-16,-2-1 0,-1 0 0,-7 41 0,7-71-31,1 0 0,-1 0 0,0 0 0,1 0 0,-1 0-1,0 0 1,0-1 0,0 1 0,0 0 0,-1 0 0,1-1-1,0 1 1,-1-1 0,1 1 0,-1-1 0,0 1 0,1-1-1,-1 0 1,0 0 0,0 0 0,1 0 0,-1 0 0,0 0 0,0-1-1,0 1 1,0-1 0,0 1 0,-1-1 0,1 0 0,0 1-1,0-1 1,0 0 0,0-1 0,0 1 0,0 0 0,-3-1-1,-3-1 45,1 1-1,0-1 1,-1 0-1,1-1 1,0 0-1,0 0 1,1 0-1,-12-8 1,-25-17 478,38 18-128,7 12-392,0-1 0,1 0 0,-1 1 0,0-1 0,1 0 0,-1-1 0,1 1 0,-1 0 0,1-1 0,3 1 0,2 1 2,17 4-6,0 0-1,0-2 1,1 0 0,0-2-1,-1-1 1,1-1-1,0-1 1,0-1 0,28-7-1,-20 0-4,0-2 0,0-2-1,-1-1 1,-1-1 0,0-2 0,-2-1-1,0-1 1,44-38 0,-33 20 16,-2-1 0,-2-2-1,-1-2 1,59-90 0,-83 109-6,0 0-1,-1-2 1,-1 1 0,-2-1-1,0 0 1,-2-1 0,0 0 0,-2 0-1,2-52 1,-7-13 50,-16-134 0,14 200-55,-4-26 45,-2 0-1,-3 1 0,-30-82 1,37 124-43,1 14-22,2 17-21,20 160-13,-9 0 1,-8 0-1,-27 221 0,18-312 113,5-52 14,-1-1 0,-1 0 1,-2-1-1,-17 51 1,17-74 14,5-13-56,1 0 1,0 1-1,0-1 0,0 0 1,1 0-1,-1 1 1,0-1-1,1 0 1,-1 1-1,1 3 1,0-5 179,2-3-187,0 1 0,-1-1 0,1 1 1,-1-1-1,1 0 0,-1 1 0,0-1 1,1 0-1,-1 0 0,0 0 0,1-4 0,-1 5-14,20-40 180,2 1 1,43-58-1,-51 79-129,1 0 0,1 2 0,0 0 0,2 0 0,0 2 0,35-23 0,-52 37-68,0 0 1,1-1-1,-1 1 1,0 0-1,1 0 0,-1 0 1,1 0-1,0 1 0,-1-1 1,1 1-1,0-1 0,-1 1 1,1 0-1,0 0 1,-1 0-1,1 1 0,0-1 1,-1 0-1,6 3 0,-6-2-3,1 1-1,0-1 0,-1 1 0,0 0 0,1 0 0,-1 0 1,0 1-1,0-1 0,0 1 0,0-1 0,0 1 1,-1-1-1,1 1 0,-1 0 0,0 0 0,0 0 1,1 3-1,20 72-4,-17-58-7,0 0-1,1 0 1,1 0-1,1 0 1,19 34-1,-26-53 15,0 0 0,-1-1 0,1 1 0,-1 0 0,1 0-1,0 0 1,0-1 0,0 1 0,-1 0 0,1-1 0,0 1 0,0-1 0,0 1 0,0-1-1,0 1 1,0-1 0,0 1 0,0-1 0,0 0 0,0 0 0,0 0 0,0 1 0,2-1-1,-1-1 5,0 1-1,0-1 0,0 1 0,0-1 0,0 0 0,0 0 0,0 0 0,0 0 0,0 0 0,-1 0 0,3-2 1,5-5 27,-1 0 0,0 0 0,10-15 1,-14 17-17,28-42 113,-25 36-57,0 0-1,1 1 0,17-19 1,-25 30-72,0-1-1,0 1 1,0-1 0,1 1 0,-1 0-1,0-1 1,0 1 0,0 0 0,1-1-1,-1 1 1,0 0 0,1 0 0,-1-1-1,0 1 1,1 0 0,-1 0 0,0 0-1,1-1 1,-1 1 0,0 0 0,1 0-1,-1 0 1,1 0 0,-1 0 0,0 0 0,1 0-1,-1 0 1,0 0 0,1 0 0,-1 0-1,1 0 1,-1 0 0,0 0 0,1 0-1,-1 0 1,1 0 0,-1 0 0,0 0-1,1 1 1,-1-1 0,0 0 0,1 1-1,4 19 55,-4-14-57,2 14-15,1 1 0,10 27-1,-12-42 12,0 0 0,1-1 0,-1 1 0,1-1 0,0 1-1,1-1 1,-1 0 0,1 0 0,0-1 0,1 1 0,-1-1-1,1 0 1,5 4 0,-7-7 5,-1 0-1,1 0 1,0 0 0,0 0-1,0 0 1,0-1 0,0 1-1,0-1 1,0 0 0,0 0-1,0 0 1,0 0 0,0-1-1,0 1 1,0-1 0,0 0-1,0 0 1,0 0 0,0 0-1,4-3 1,2 0 6,-1-1 0,0 0 1,-1 0-1,1-1 0,10-9 0,0-7 23,0-1-1,-2-1 1,0 0 0,-2-1-1,18-41 1,-13 27 8,4-11 31,-3-1 1,-1 0-1,-3-2 1,12-69-1,13-221 204,-41 340-273,2-20-2,-1 0 0,-2-27 0,-1 47-53,0 10 29,-2 15 4,-17 249-227,-10 108-8,26-326 227,-35 259-174,29-258 158,-1-1 1,-3-1 0,-39 90-1,47-125 62,-1 0 1,-1-1-1,-1 0 0,-15 20 0,24-36-13,1 1-1,0-1 1,-1 1 0,1-1 0,-1 1 0,1-1 0,-1 1 0,1-1-1,-1 1 1,1-1 0,-1 1 0,0-1 0,1 0 0,-1 0-1,0 1 1,1-1 0,-1 0 0,1 0 0,-1 0 0,0 1 0,0-1-1,1 0 1,-2 0 0,1-1 0,1 1 0,-1 0 1,1-1-1,-1 1 0,1-1 0,-1 1 0,1-1 1,-1 1-1,1-1 0,0 1 0,-1-1 0,1 0 1,0 1-1,-1-1 0,1 1 0,0-1 0,0 0 0,0 1 1,-1-2-1,0-3 14,1 0 1,-1-1-1,1 1 1,0 0-1,0-6 0,3-2 17,-1 0 0,2 1 0,-1-1 0,2 1 0,0 0-1,11-21 1,48-66 94,-56 88-122,199-258 181,16-23-83,-184 234-74,-2-2 1,-3-1-1,31-78 1,59-236 195,-97 287-147,-24 110-88,-6 760-603,7-704 548,1 2-32,-8 96 0,3-136 96,1-31-40,-1 1 0,-1 0 0,1 0 0,-1 0 0,-3 10-1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0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1 117 15272,'0'0'1735,"60"-46"-1135,-17 24-120,9 1-8,11 3-184,5 8 0,-1 10-160,-1 0-8,-7 4 24,-15 4 0,-12 4-48,-10 0 0,-10 1-96,-10 3 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0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12760,'0'0'1288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2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1461 8136,'0'0'3092,"11"-4"-2439,-4 2-542,7-3 122,0-1 1,0 0-1,0 0 1,21-16 0,-11 4 78,-2-2 1,0-1 0,-2-1 0,0 0-1,30-46 1,67-137 770,-98 168-881,21-42 258,-3-1 0,30-101 1,-50 124-179,-3 0 1,-2 0 0,-3-1 0,2-74-1,-12 88 176,-1 40-171,-1 8-126,-4 15-17,5-14-102,-21 71 193,3 1 0,-12 103-1,22-108-94,3 0 0,2 89 0,7-121-46,2 0 0,1 0 0,2 0 0,1-1 0,23 61 0,-30-95-72,1-1 0,-1 0 0,1 0 0,1 0 0,-1-1 0,0 1-1,1-1 1,0 1 0,0-1 0,0 0 0,7 6 0,-8-8-11,-1 0 0,1 0 0,0 0 1,0-1-1,0 1 0,0 0 0,0-1 1,0 1-1,0-1 0,0 0 0,0 0 0,0 0 1,1 0-1,-1 0 0,0 0 0,0-1 0,0 1 1,0-1-1,0 1 0,0-1 0,0 0 1,0 1-1,0-1 0,-1 0 0,1-1 0,3-1 1,8-8 44,1-1 0,-2 0 0,1-1 0,-2 0 0,0-1 0,0-1 0,13-24 0,-10 17 5,61-103 516,96-212 1,12-156 472,-180 483-1015,4-10 62,-1 1 1,-1-1-1,-1 0 0,2-35 1,-7 47 59,-4 8-14,-5 12-22,-4 14-58,2 0 0,1 0 0,-11 44 0,-14 87 25,30-129-65,-128 731 825,130-736-794,-4 50 126,6-48 32,-7 37 0,5-45 180,6-27 34,8-30-109,9-19-105,-4 13 8,21-47 0,-30 80-153,1 0-1,0 1 0,0 0 1,1 1-1,1 0 0,0 0 0,0 1 1,16-13-1,-23 21-51,0 1 0,0 0-1,0 0 1,0 0 0,0 0 0,0 0 0,1 1 0,-1-1-1,0 1 1,1-1 0,-1 1 0,0 0 0,1 0-1,-1 0 1,0 0 0,1 0 0,-1 1 0,0-1-1,1 1 1,-1-1 0,0 1 0,1 0 0,-1 0 0,0 0-1,0 0 1,0 0 0,0 0 0,0 1 0,3 2-1,6 5 7,0 1 0,-1 0-1,15 18 1,-18-20-7,34 42 27,-27-31-32,1-1 1,1 0-1,0-1 0,1 0 0,39 27 0,-52-42-7,0 0 0,0 0-1,0-1 1,0 1-1,0-1 1,0 0 0,0 0-1,0 0 1,0-1 0,1 1-1,-1-1 1,0 0-1,1 0 1,-1-1 0,0 1-1,0-1 1,0 0 0,1 0-1,-1 0 1,0-1-1,0 0 1,-1 1 0,1-1-1,0-1 1,-1 1 0,1 0-1,5-6 1,-1 1 12,0 0 1,-1-1-1,0 0 0,0 0 1,-1 0-1,0-1 1,0 0-1,-1 0 1,0-1-1,4-11 0,0-6 81,10-53-1,-17 69-52,0 1-1,-1 0 0,-1-1 1,0 1-1,0-1 1,-1 1-1,0-1 0,-5-17 1,0 19 130,2 17-91,-1 14-47,5-21-31,-2 15 1,2-1 0,-1 1 0,2 0 0,0-1 0,1 1 0,0-1 0,1 1 0,9 25 0,0-10 5,2 0 0,33 58 0,-44-84-52,1 1-1,0-1 1,0 0-1,0 1 1,1-2 0,-1 1-1,1-1 1,0 1 0,0-1-1,1-1 1,-1 1-1,11 4 1,-16-8-113,1 0 0,0 0 0,0 0 0,-1 1 0,1-1 0,0 0 0,0 0 0,0-1 0,-1 1 0,1 0 0,0 0-1,0 0 1,-1 0 0,1-1 0,0 1 0,1-1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2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13360,'0'0'1952,"64"-16"-1488,-3 2 16,19-8-97,17 4 1,0 2-88,4 4 8,-11 5 0,-7 5-8,-21 9-32,-7 1 8,-11 8-104,-2-2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8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1 150 13560,'0'0'1538,"15"-9"-1044,-11 7-449,29-16 266,0 1 0,37-12 0,-17 11 73,1 3 0,0 2 0,0 2-1,1 3 1,0 2 0,1 3 0,81 4 0,-83 5 1182,98 24 0,-152-30-1485,1 0 0,-1 0 0,1 0 1,-1 0-1,1 1 0,-1-1 1,1 0-1,-1 0 0,1 0 0,-1 0 1,0 0-1,1 1 0,-1-1 1,1 0-1,-1 0 0,0 1 0,1-1 1,-1 0-1,0 0 0,1 1 0,-1-1 1,0 0-1,1 1 0,-1-1 1,0 1-1,0-1 0,1 0 0,-1 1 1,0-1-1,0 1 0,0-1 0,0 1 1,0-1-1,1 1 0,-1-1 1,0 1-1,-1 0-4,0 1 0,1-1 1,-1 0-1,0 0 0,1 0 0,-1 0 1,0 0-1,0 0 0,0 0 0,0 0 1,0 0-1,-2 1 0,-3 2-50,0-1 0,0 1 0,0-1 0,-10 3 0,-4-3-211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124 138 9144,'0'0'5766,"-9"7"-5300,-1 1-340,0 1 1,1 0 0,0 0-1,1 1 1,0 0 0,1 1-1,0-1 1,0 1-1,-5 14 1,6-8 68,1-1-1,0 1 1,1 0-1,1 0 1,1 1-1,0 20 1,2-29-95,0 0 0,1 0 1,0 0-1,0 0 0,1 0 0,0 0 1,1 0-1,0-1 0,0 1 0,1-1 1,0 0-1,1 0 0,9 13 0,-11-17-42,1 0 0,0 0 0,0 0 0,0 0 0,0-1 0,1 0 0,0 0 0,-1 0 0,1 0 0,0-1 0,0 0 0,0 0 0,1 0 0,8 1 0,-6-2 11,-1 0 1,1-1 0,0 0-1,-1-1 1,1 1-1,-1-1 1,1-1 0,-1 1-1,13-6 1,-7 2 33,0-1 0,-1 0-1,0-1 1,0 0 0,0-1 0,-1 0 0,-1-1 0,1 0 0,-1-1 0,-1 0-1,10-13 1,-8 7 70,-1-1-1,0 0 0,-2-1 0,13-35 0,-18 44-76,0 0 1,0 0-1,-2-1 0,1 1 0,-1-1 0,0 1 0,-1-1 0,0 0 0,-1 1 1,0-1-1,0 1 0,-3-11 0,3 19-70,0 0-1,0-1 1,0 1 0,0-1 0,-1 1-1,1 0 1,0 0 0,0 0 0,-1 0-1,1 0 1,-1 0 0,1 0 0,-1 0-1,1 0 1,-1 1 0,1-1 0,-1 0-1,0 1 1,1 0 0,-1-1 0,0 1-1,-2 0 1,-39-1 467,26 5-139,15-3-47,12-4-177,17-6 2,-1-1 0,0-1 1,-1-2-1,47-31 0,0 2 147,-53 30-166,20-9 246,-22 10-21,-16 10-303,0 0-1,0 0 0,0 0 1,1 1-1,-1-1 0,0 0 1,0 0-1,1 1 0,-1-1 1,1 0-1,-1 1 0,0 0 0,1-1 1,2 1-1,7-2 195,-10 2-209,1 0 0,-1 0-1,1 0 1,-1 0 0,1 0-1,-1 0 1,1 0 0,-1 0-1,1 0 1,-1 1 0,3 0-1,8 3 27,1 1-1,-2 1 1,1 0-1,-1 0 1,1 1-1,-2 0 0,1 1 1,-1 1-1,0-1 1,-1 2-1,0-1 1,-1 1-1,14 21 0,0 9 52,-2 1 0,-2 1 0,15 53-1,-14-40 115,28 60 1,-46-113-193,1 1 0,-1-1 1,0 0-1,0 0 1,1 0-1,-1 0 0,1 0 1,0 0-1,0 0 0,0 0 1,0-1-1,0 1 0,0-1 1,0 1-1,0-1 0,0 0 1,1 0-1,-1 0 0,3 1 1,-2-2 3,0 0 1,0 0-1,1 1 0,-1-2 1,0 1-1,0 0 0,1-1 1,-1 1-1,0-1 0,0 0 1,0 0-1,6-3 0,3-3 46,0-1-1,0 0 1,-1 0-1,0-1 1,14-15-1,-4 1 72,-1 0-1,-1-1 1,-1-1 0,-1-1 0,-2 0-1,0-2 1,-2 1 0,18-55-1,-25 65-111,-7 30-24,-1 5-5,-1 24 1,1-1 0,7 76 0,-5-113 0,1-1 0,-1 1 0,1-1 0,0 1 0,0-1 0,0 1 0,0-1 0,0 0 0,1 1 0,0-1 0,0 0 0,-1 0 0,2 0 0,-1 0 0,0-1 0,1 1 0,-1-1 0,5 4 0,-4-4 0,1 0 0,0 0 0,0-1 0,0 0 0,0 1 0,0-1 0,0 0 0,0-1 0,0 1 0,0-1 0,0 0 0,0 0 0,7-1 0,8-2 0,0-2 0,0 0 0,0-1 0,0-1 0,20-10 0,202-115 0,-188 101 0,8-10 0,-43 27 0,0 2 0,39-20 0,-51 28 0,-9 2 0,-13 3 0,6 4 0,0 0 0,0 0 0,1 1 0,-1 0 0,2 0 0,-16 15 0,-45 53 0,44-46 0,13-14 0,0 0 0,-17 29 0,25-36 0,0-1 0,1 1 0,0 0 0,1 0 0,0 0 0,0 0 0,0 0 0,1 0 0,-1 15 0,2-20 0,0 1 0,0-1 0,0 0 0,1 1 0,-1-1 0,1 1 0,-1-1 0,1 0 0,0 0 0,0 1 0,0-1 0,0 0 0,0 0 0,1 0 0,-1 0 0,0 0 0,1 0 0,0-1 0,-1 1 0,1 0 0,0-1 0,0 0 0,0 1 0,0-1 0,0 0 0,0 0 0,0 0 0,1 0 0,-1 0 0,0 0 0,1-1 0,-1 1 0,0-1 0,1 0 0,-1 1 0,0-1 0,1 0 0,-1-1 0,1 1 0,-1 0 0,0-1 0,1 1 0,-1-1 0,0 0 0,0 1 0,1-1 0,-1 0 0,0-1 0,0 1 0,0 0 0,0-1 0,0 1 0,0-1 0,-1 1 0,3-3 0,19-29 0,-20 28 0,0-1 0,1 1 0,0 0 0,0-1 0,9-7 0,-13 13 0,0-1 0,1 1 0,-1 0 0,0 0 0,0 0 0,0 0 0,0 0 0,0 0 0,0 0 0,0 0 0,0 0 0,0 0 0,1-1 0,-1 1 0,0 0 0,0 0 0,0 0 0,0 0 0,0 0 0,0 0 0,1 0 0,-1 0 0,0 0 0,0 0 0,0 0 0,0 0 0,0 0 0,0 0 0,1 0 0,-1 0 0,0 0 0,0 0 0,0 0 0,0 0 0,0 0 0,0 1 0,0-1 0,1 0 0,-1 0 0,0 0 0,0 0 0,0 0 0,0 0 0,0 0 0,0 0 0,0 0 0,0 1 0,1 7 0,-4 13 0,-13 37 0,-2 1 0,-3-2 0,-43 82 0,43-96 0,5-8 0,-2-1 0,-1 0 0,-30 40 0,40-64 0,0 0 0,-1 0 0,0-1 0,0 0 0,-1-1 0,-15 10 0,25-17 0,-1 0 0,1 0 0,-1-1 0,1 1 0,-1 0 0,1-1 0,-1 1 0,1-1 0,-1 1 0,0-1 0,1 0 0,-1 0 0,0 1 0,1-1 0,-1-1 0,0 1 0,1 0 0,-1 0 0,0 0 0,1-1 0,-1 1 0,1-1 0,-1 1 0,1-1 0,-1 0 0,1 0 0,-1 1 0,1-1 0,0 0 0,-1 0 0,1-1 0,0 1 0,0 0 0,0 0 0,0 0 0,-2-3 0,1 0 0,1 1 0,-1-1 0,1 1 0,0-1 0,0 1 0,0-1 0,1 0 0,-1 1 0,1-1 0,0 0 0,0 1 0,0-1 0,0 0 0,1 0 0,1-6 0,2 1 0,-1-1 0,2 1 0,-1 1 0,1-1 0,0 1 0,1 0 0,0 0 0,0 0 0,9-7 0,12-10 0,33-24 0,-49 40 0,141-99 0,-57 43 0,-6 0 0,-4-4 0,-2-3 0,131-149 0,-180 175 0,-37 87 0,0-22 0,1 1 0,1 0 0,1-1 0,1 1 0,1-1 0,0 1 0,1-1 0,2 1 0,6 20 0,-10-37 0,0-1 0,0 1 0,0-1 0,1 1 0,-1-1 0,1 0 0,-1 0 0,1 0 0,0 0 0,-1 0 0,1 0 0,0 0 0,0 0 0,1-1 0,-1 1 0,0-1 0,0 1 0,1-1 0,3 1 0,-2-1 0,-1 0 0,1-1 0,-1 0 0,1 1 0,0-2 0,-1 1 0,1 0 0,-1-1 0,1 1 0,0-1 0,-1 0 0,6-2 0,5-3 0,-1-1 0,0-1 0,-1 0 0,1 0 0,16-16 0,90-93 0,-7 5 0,-111 110 0,1 1 0,-1 0 0,0 0 0,1 0 0,-1 0 0,1 0 0,-1 0 0,1 0 0,-1 0 0,1 0 0,-1 1 0,1-1 0,0 1 0,0-1 0,-1 1 0,1 0 0,0 0 0,0-1 0,-1 1 0,1 1 0,0-1 0,3 0 0,-4 1 0,1 0 0,-1 0 0,1 1 0,-1-1 0,0 0 0,1 0 0,-1 1 0,0-1 0,0 1 0,0-1 0,0 1 0,0-1 0,0 1 0,-1-1 0,1 1 0,0 0 0,-1 0 0,1-1 0,-1 1 0,0 0 0,0 0 0,1 2 0,1 35 0,-2 0 0,-1 1 0,-2-1 0,-10 50 0,13-88 0,-1 0 0,1 0 0,0 0 0,0 0 0,-1 0 0,1 0 0,0 0 0,0 0 0,0 0 0,1 0 0,-1 0 0,0 0 0,0 0 0,0 1 0,1-1 0,-1 0 0,1-1 0,0 2 0,-1-1 0,1-1 0,-1 0 0,1 0 0,-1 0 0,0 0 0,1 0 0,-1 0 0,1 0 0,-1 0 0,1 0 0,-1 0 0,1 0 0,-1 0 0,1 0 0,-1-1 0,1 1 0,-1 0 0,0 0 0,1 0 0,-1-1 0,1 1 0,-1 0 0,0-1 0,1 1 0,-1 0 0,1-1 0,27-31 0,-3-6 0,25-35 0,-44 65 0,1 1 0,-1 0 0,2 0 0,-1 1 0,1-1 0,13-7 0,-19 12 0,0 1 0,1 0 0,-1 0 0,0 1 0,0-1 0,1 0 0,-1 1 0,1-1 0,-1 1 0,1 0 0,-1 0 0,1 0 0,-1 0 0,0 0 0,1 1 0,-1-1 0,3 2 0,0-1 0,-1 1 0,0 0 0,1 0 0,-1 1 0,0-1 0,-1 1 0,1 0 0,5 4 0,1 4 0,0 0 0,-1 1 0,-1 0 0,13 21 0,-19-29 11,4 6 237,-1 1 0,1-1 0,5 22-1,-10-29-456,0-1 0,-1 1-1,1-1 1,-1 1 0,0 0-1,0-1 1,0 1 0,0-1-1,0 1 1,0 0 0,-1-1 0,1 1-1,-1-1 1,0 1 0,0-1-1,0 1 1,0-1 0,0 0-1,0 0 1,-1 1 0,1-1-1,-1 0 1,-2 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5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89 17791,'0'0'2496,"-49"-62"-2104,49 54-368,0 2 16,-4 2-152,2 2 16,-2-2-88,2 2-8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5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13056,'0'0'1752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7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75 597 10248,'0'0'1544,"2"-10"-875,0 2-437,0 3 36,0-1-1,-1 1 0,0-1 0,0 0 1,0 1-1,-1-1 0,0 0 0,0 1 1,0-1-1,-1 0 0,1 1 0,-4-11 1,4 15-206,-1 1 0,1-1 0,0 1 0,-1 0 1,1-1-1,0 1 0,-1-1 0,1 1 1,0 0-1,-1-1 0,1 1 0,-1 0 0,1-1 1,0 1-1,-1 0 0,1 0 0,-1-1 1,1 1-1,-1 0 0,1 0 0,-1 0 0,1 0 1,-1 0-1,0-1 0,1 1 0,-1 0 1,1 0-1,-1 0 0,1 1 0,-1-1 0,1 0 1,-1 0-1,1 0 0,-1 0 0,1 0 1,-1 1-1,1-1 0,-1 0 0,1 0 0,-1 1 1,1-1-1,0 0 0,-1 1 0,1-1 1,-1 0-1,1 1 0,0-1 0,-1 1 1,1-1-1,0 1 0,-21 26 790,15-14-650,0 0 1,1 1-1,0-1 1,1 1-1,0 0 1,1 0-1,1 0 1,-1 24-1,2-26-74,1 0 0,1 0-1,0 0 1,1 0 0,0 0-1,1 0 1,0 0-1,1-1 1,0 1 0,10 17-1,-10-23-61,-1-1 1,1 0-1,0 0 0,0 0 0,0-1 0,1 1 1,-1-1-1,1 0 0,0-1 0,1 1 0,-1-1 0,0 0 1,1 0-1,0-1 0,0 1 0,6 1 0,-7-3-29,-1 0 0,1-1 1,-1 1-1,1-1 0,-1 0 0,0 0 0,1 0 0,-1-1 0,1 0 0,-1 0 0,1 0 0,-1 0 0,0 0 0,0-1 0,0 0 0,0 0 0,0 0 1,0-1-1,0 1 0,-1-1 0,1 0 0,-1 0 0,5-4 0,-1-2 12,-1 1 0,0-1-1,-1 0 1,1 0 0,-2-1 0,1 0 0,-1 0 0,-1 0 0,0 0 0,3-21-1,-3 11 24,-1 1 0,-1-1 0,-1 0-1,-1 1 1,-3-22 0,3 30-23,-1-1 0,-1 1 0,0 0 1,-1 1-1,-7-17 0,10 24-20,-1-1 0,0 1 0,0 0 0,0 0 1,-1 0-1,1 0 0,-1 0 0,0 0 0,1 0 0,-1 1 0,-1 0 0,1-1 0,0 1 1,0 0-1,-1 1 0,1-1 0,-1 1 0,0-1 0,-7-1 0,10 3-17,-1 0 0,0 0-1,1 0 1,-1 0 0,0 0 0,1 0 0,-1 1-1,0-1 1,1 0 0,-1 1 0,0-1-1,1 1 1,-1 0 0,1-1 0,-1 1 0,1 0-1,0 0 1,-1 0 0,1 0 0,0 0-1,-1 1 1,1-1 0,0 0 0,0 0-1,0 1 1,0-1 0,0 1 0,1-1 0,-1 1-1,0-1 1,1 1 0,-1-1 0,1 1-1,-1 0 1,1-1 0,0 1 0,0 0-1,0-1 1,0 1 0,0 0 0,0-1 0,0 1-1,0 0 1,1-1 0,-1 1 0,1 0-1,-1-1 1,1 1 0,0-1 0,-1 1-1,1-1 1,0 1 0,0-1 0,0 0 0,0 1-1,0-1 1,0 0 0,1 0 0,-1 0-1,0 0 1,1 0 0,-1 0 0,2 1-1,1 0-8,-1-1-1,1 0 0,-1 0 0,1 0 1,-1 0-1,1 0 0,0-1 0,-1 0 0,1 0 1,0 0-1,-1 0 0,1 0 0,0-1 1,-1 1-1,1-1 0,5-2 0,2-1 8,-1 0 0,0-1 0,0 0 0,13-9 0,-1-2 22,-1-1 0,-1 0-1,-1-2 1,24-29 0,60-94 208,-11-24 176,-63 111-117,-29 54-297,12-17 410,-12 19-391,1 0 1,-1 1-1,0-1 0,1 1 1,-1-1-1,0 1 1,0-1-1,0 1 1,0-1-1,0 1 1,0-1-1,-1 1 1,1 1-1,-102 672 482,84-577-448,-4 19 71,-6-1 0,-4-1 1,-59 138-1,83-234-94,-1 4 39,-1-1 1,-1 0-1,-1 0 1,-19 25-1,30-47-66,1 1 0,0-1 0,0 0-1,-1 1 1,1-1 0,0 0-1,-1 1 1,1-1 0,-1 0 0,1 0-1,0 1 1,-1-1 0,1 0 0,-1 0-1,1 0 1,-1 1 0,1-1-1,-1 0 1,1 0 0,0 0 0,-1 0-1,1 0 1,-1 0 0,1 0-1,-1 0 1,1 0 0,-1 0 0,1 0-1,-1-1 1,1 1 0,-1 0 0,1 0-1,0 0 1,-1-1 0,1 1-1,-1 0 1,1 0 0,0-1 0,-1 1-1,1 0 1,0-1 0,-1 1 0,1 0-1,0-1 1,0 1 0,-1-1-1,1 1 1,0 0 0,0-1 0,-1 1-1,1-1 1,0 0 0,-10-27 112,3-6-5,3-1-1,0-1 0,2 1 1,2 0-1,1 0 0,2-1 1,10-48-1,-8 68-106,0 0 0,0 0-1,1 1 1,1 0 0,1 0 0,0 0-1,1 1 1,0 1 0,1-1 0,1 1-1,0 1 1,1 0 0,0 1 0,1 0-1,0 1 1,0 0 0,1 1 0,1 1-1,-1 0 1,23-8 0,-33 14-5,0 1 0,0-1 0,0 1 0,0 0 0,0 0 0,1 1 0,-1-1 0,0 1 0,0 0 0,0 0 0,1 1 0,-1-1 0,0 1 0,0 0 0,0 0 0,0 0 0,8 3 0,-7 0 0,1 0 0,-1 0 0,0 1 0,0-1 0,0 1 0,-1 0 0,0 0 0,0 1 0,0-1 0,5 11 0,39 70 722,-21-36-5812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8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1296 12760,'0'0'2416,"11"-5"-1831,10-5-388,-1-1 1,0-1-1,0-1 1,-2-1-1,1-1 1,18-19-1,9-16 105,-3-2 0,-1-2 0,36-63-1,88-190 958,-141 253-988,-2-2 1,-2 0 0,-3-2-1,-2 0 1,-3-1 0,-2 0-1,3-73 1,-14 128-246,1-6 141,-1 0 1,-2-19 0,2 28-145,0 0 0,0 0 0,-1 0 1,1 0-1,0 0 0,0 0 0,-1 0 1,1 0-1,-1 0 0,1 1 0,-1-1 1,1 0-1,-1 0 0,0 0 0,1 0 1,-2 0-1,1 1-7,1 0 0,-1-1 0,0 1 1,1 0-1,-1 0 0,0 0 0,1 0 0,-1 0 1,0 0-1,1 0 0,-1 1 0,0-1 0,1 0 1,-1 0-1,0 0 0,1 1 0,-1-1 0,0 0 1,1 1-1,-1-1 0,1 1 0,-1-1 0,1 0 1,-1 1-1,1-1 0,-1 1 0,0 0 0,-5 6 44,0 1 0,0-1-1,1 1 1,0 0 0,0 0 0,-4 11-1,1-3 5,-24 51 104,3 1 0,3 1 1,2 2-1,-14 78 0,22-63 4,3 1-1,5 1 1,2 101 0,6-169-96,1 0 0,1 0 0,1-1 0,1 1 0,1 0 0,0-1 0,1 0 0,11 22 0,-16-39-57,0-1 1,0 1-1,0 0 1,0-1 0,0 1-1,0-1 1,0 0-1,0 1 1,1-1-1,-1 0 1,1 1 0,-1-1-1,1 0 1,0 0-1,-1 0 1,1-1 0,0 1-1,-1 0 1,5 0-1,-3 0 6,0-1-1,0 0 0,0 0 0,0 0 0,0 0 0,0-1 0,0 1 1,0-1-1,0 0 0,0 0 0,3-2 0,4-2 42,0 0 1,0-1-1,-1 0 0,0-1 0,13-12 0,4-10 141,0-2 1,-2 0-1,-1-2 0,22-43 0,21-62 534,-45 88-417,-19 46-272,2-4 90,-1 0 0,1 0 0,0 1-1,1-1 1,10-12 0,-15 43 213,-1-16-333,-1 34 56,1 0 0,3 0 0,6 50 0,-4-72-60,11 51 54,-13-64-57,1 1 0,-1-1 0,1 0 0,0 1 0,1-1 0,0 0 0,0-1-1,5 6 1,-8-9-6,0-1 1,0 0-1,1 1 0,-1-1 0,1 0 0,-1 0 0,1 0 0,0-1 0,-1 1 0,1 0 1,0-1-1,0 1 0,-1-1 0,1 1 0,0-1 0,0 0 0,0 1 0,-1-1 0,1 0 0,0 0 1,0-1-1,0 1 0,0 0 0,-1-1 0,1 1 0,0-1 0,0 1 0,-1-1 0,1 0 0,0 0 1,-1 0-1,1 0 0,2-2 0,3-2 19,0-1 1,0 0 0,0-1-1,0 0 1,6-10 0,24-35 140,-2-2 0,29-62 0,-38 67-10,-24 46-129,-1 0-1,1 0 1,-1 0-1,1 1 1,0-1-1,0 0 1,0 1 0,1-1-1,-1 1 1,1 0-1,-1 0 1,1 0-1,5-3 1,-8 5-22,0 0 1,1 0-1,-1 1 1,1-1-1,-1 0 1,1 0-1,-1 0 1,1 1-1,-1-1 1,0 0-1,1 1 1,-1-1-1,0 0 1,1 1 0,-1-1-1,0 0 1,1 1-1,-1-1 1,0 0-1,0 1 1,1-1-1,-1 1 1,0-1-1,0 1 1,0-1-1,0 1 1,0-1-1,1 0 1,-1 1-1,0-1 1,0 1-1,0-1 1,0 1 0,2 20 39,-1 34-44,-2 0 0,-16 96 0,7-76-5,10-54 1,0-20 0,0-1 0,0 0 0,-1 0 0,1 0 0,0 0 0,0 0 0,0 1 0,0-1 0,0 0 0,0 0 0,0 0 0,0 0 0,0 0 0,0 1 0,0-1 0,0 0 0,0 0 0,0 0 0,0 0 0,0 0 0,0 1 0,1-1 0,-1 0 0,0 0 0,0 0 0,0 0 0,0 0 0,0 1 0,0-1 0,0 0 0,0 0 0,0 0 0,1 0 0,-1 0 0,0 0 0,0 0 0,0 0 0,0 0 0,0 0 0,1 1 0,-1-1 0,0 0 0,0 0 0,0 0 0,0 0 0,0 0 0,1 0 0,-1 0 0,0 0 0,0 0 0,0 0 0,0 0 0,0 0 0,1 0 0,-1 0 0,0 0 0,0-1 0,0 1 0,0 0 0,0 0 0,1 0 0,-1 0 0,0 0 0,0 0 0,0 0 0,0 0 0,8-8 0,-8 7 0,20-24 0,23-38 0,11-16 0,-46 69 0,0 0 0,1 1 0,0 1 0,0-1 0,17-10 0,-26 18 0,1 1 0,-1-1 0,1 1 0,-1-1 0,1 1 0,0 0 0,-1-1 0,1 1 0,0 0 0,-1-1 0,1 1 0,0 0 0,-1 0 0,1-1 0,0 1 0,0 0 0,-1 0 0,1 0 0,0 0 0,0 0 0,-1 0 0,1 0 0,0 0 0,0 0 0,-1 1 0,1-1 0,0 0 0,-1 0 0,1 1 0,0-1 0,-1 0 0,1 1 0,0-1 0,-1 1 0,1-1 0,-1 1 0,1-1 0,0 1 0,-1-1 0,0 1 0,1 0 0,-1-1 0,1 1 0,-1-1 0,0 1 0,1 0 0,-1 0 0,0-1 0,0 1 0,1 0 0,-1-1 0,0 1 0,0 0 0,0 0 0,0 1 0,1 6 0,-1 1 0,1-1 0,-3 17 0,2-19 0,-6 35 0,5-32 0,-1 0 0,1 0 0,0 0 0,1 0 0,0 1 0,2 12 0,-2-21 0,0-1 0,0 0 0,0 1 0,0-1 0,0 0 0,0 1 0,0-1 0,0 0 0,0 1 0,1-1 0,-1 0 0,0 0 0,0 1 0,0-1 0,0 0 0,1 1 0,-1-1 0,0 0 0,0 0 0,0 1 0,1-1 0,-1 0 0,0 0 0,0 0 0,1 0 0,-1 1 0,0-1 0,1 0 0,-1 0 0,0 0 0,1 0 0,-1 0 0,0 0 0,1 0 0,-1 0 0,12-8 0,11-25 0,-18 26 0,21-30 0,67-90 0,-93 126 0,1 0 0,-1 1 0,1-1 0,0 0 0,-1 1 0,1-1 0,0 0 0,-1 1 0,1-1 0,0 1 0,0-1 0,-1 1 0,1 0 0,0-1 0,0 1 0,0 0 0,0-1 0,-1 1 0,1 0 0,0 0 0,0 0 0,0 0 0,0 0 0,1 0 0,0 1 0,-1-1 0,0 1 0,0-1 0,1 1 0,-1 0 0,0 0 0,0 0 0,0 0 0,0 0 0,0 0 0,0 0 0,0 0 0,-1 0 0,2 2 0,3 6 0,0 0 0,-1 1 0,4 14 0,-4-14 0,-2-3 0,1-1 0,-1 0 0,1-1 0,1 1 0,-1 0 0,1-1 0,0 0 0,5 6 0,-6-9 0,0 0 0,0 1 0,0-1 0,1 0 0,-1 0 0,0-1 0,1 1 0,-1-1 0,1 1 0,0-1 0,-1 0 0,1-1 0,0 1 0,0-1 0,4 1 0,2-1 0,0-1 0,-1 0 0,1 0 0,0-1 0,0-1 0,0 1 0,-1-1 0,0-1 0,1 0 0,-1 0 0,-1-1 0,1 0 0,9-7 0,-1-1 0,-1-2 0,1 1 0,-2-2 0,0 0 0,12-19 0,-19 24 0,-1 0 0,0-1 0,0 0 0,-1 0 0,-1-1 0,0 0 0,-1 0 0,0 0 0,2-16 0,-6 28 0,0 0 0,0 0 0,0 0 0,0 0 0,0 0 0,0 0 0,0 0 0,0 0 0,0 0 0,0 0 0,0 0 0,0 0 0,-1 0 0,1 0 0,0 1 0,-2-3 0,2 3 0,0 0 0,-1 0 0,1 0 0,0-1 0,-1 1 0,1 0 0,0 0 0,-1 0 0,1 0 0,0 0 0,-1 0 0,1 0 0,-1 0 0,1 0 0,0 0 0,-1 0 0,1 0 0,0 0 0,-1 1 0,1-1 0,0 0 0,-1 0 0,1 0 0,0 0 0,-1 1 0,1-1 0,0 0 0,-1 0 0,-22 24 0,18-17 0,1 0 0,1 1 0,0-1 0,0 0 0,0 1 0,1 0 0,0 0 0,0 0 0,1 0 0,0 0 0,0 0 0,1 0 0,1 11 0,0-2 0,1 1 0,1-1 0,1 1 0,10 30 0,-9-36 0,1-1 0,0-1 0,0 1 0,1-1 0,0 0 0,1 0 0,0-1 0,1 0 0,0 0 0,0-1 0,0-1 0,1 1 0,22 11 0,-29-18 0,0 1 0,0-1 0,1 0 0,-1 0 0,1 0 0,-1 0 0,7 0 0,-9-1 0,-1 0 0,1 0 0,0 0 0,-1 0 0,1 0 0,-1 0 0,1-1 0,0 1 0,-1 0 0,1 0 0,-1 0 0,1-1 0,-1 1 0,1 0 0,-1-1 0,1 1 0,-1 0 0,1-1 0,-1 1 0,1-1 0,-1 1 0,0-1 0,1 1 0,-1-1 0,0 1 0,1-1 0,-1 1 0,0-1 0,0 1 0,1-1 0,-1 1 0,0-1 0,0 0 0,0 1 0,0-1 0,0 1 0,0-1 0,0 0 0,0 1 0,0-1 0,0 1 0,0-1 0,0 0 0,-1 1 0,1-1 0,0 1 0,0-1 0,-1 1 0,1-1 0,0 1 0,-1-2 0,-4-14-4093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8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16575,'0'0'2216,"90"-16"-2344,-61 16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1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13264,'0'0'1664,"115"-22"-1264,0 8 16,46 2 120,30-4-1,25 4 33,-53 6 8,-66 8-40,-16 8 8,15 2-256,-45-6-8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33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1517 10152,'6'-13'769,"37"-69"515,2 1 1,4 3-1,118-142 0,-103 153-543,25-30 363,-86 91-873,2 1 0,-1-1 0,0 1-1,1 0 1,0 1 0,0-1 0,1 1-1,-1 0 1,1 0 0,0 1 0,0 0-1,0 0 1,0 0 0,1 0-1,-1 1 1,1 0 0,8-1 0,10 0 14,1 1 0,-1 0 1,1 2-1,-1 1 0,50 9 1,-69-9-206,0 1 1,-1-1-1,1 1 0,-1 0 1,0 1-1,1-1 1,-1 1-1,0 0 1,-1 1-1,1-1 1,0 1-1,7 8 1,-6-5 4,-1-1 0,0 2 0,0-1 0,-1 1 0,0-1 0,0 1 0,4 16 0,-3-5 22,-1 0-1,0 1 0,-2-1 0,0 0 1,-2 1-1,-3 38 0,-3-19 52,-2-1-1,-16 47 1,-6 25 143,26-91-179,1-1 0,1 0-1,1 1 1,1 20 0,8 13 174,-8-49-227,1 1 1,0 0-1,0-1 1,1 0-1,-1 1 1,1-1-1,0 0 0,0 1 1,0-1-1,0 0 1,0-1-1,4 5 1,-3-6-9,-1 0 1,1 0 0,0 1 0,0-2 0,-1 1 0,1 0 0,0-1 0,0 1 0,0-1 0,0 0 0,0 0-1,0 0 1,0 0 0,0 0 0,0-1 0,3 0 0,4-1 33,0-1 0,-1 0 1,17-8-1,-4-1 25,1-1 0,-2-1 0,0-1 0,31-29 0,71-82 292,-96 97-279,150-172 562,-168 188-546,-1 1 0,-1-1 0,12-28 0,-11 24 135,15-27 1,-11 24-78,-8 13-95,0 0 0,1 0 0,0 0 0,8-8 0,0 0 22,15-13 80,-26 26-163,0 1 0,0-1 0,0 1 0,0 0 0,0 0 0,0 0 0,0 0 0,0 0 0,1 0 0,-1 1 0,0-1 0,1 1 0,3-1 0,-10 6-19,1 0 0,-1 0 0,0 0 0,0-1 0,-6 5 0,-58 53-28,-46 47-24,83-74 28,2 3 0,1 0 0,-31 58 0,56-90 33,0 0-1,0 0 1,1 0-1,0 1 0,0-1 1,1 0-1,0 1 0,0-1 1,0 1-1,1-1 1,0 1-1,0 0 0,1-1 1,0 1-1,0-1 1,3 9-1,-2-10 5,0 0 0,0 0 0,0 0-1,1-1 1,0 1 0,0-1 0,0 0 0,0 0 0,1 0 0,0 0 0,0 0 0,0-1 0,0 0-1,0 0 1,1 0 0,-1 0 0,1-1 0,0 1 0,0-1 0,9 2 0,-2-1 1,0 0 1,0-1-1,0 0 0,0-1 1,0-1-1,0 0 1,0-1-1,0 0 0,0 0 1,-1-2-1,1 1 0,0-1 1,-1-1-1,1 0 1,15-9-1,-18 8 9,0 0 0,0-1 0,0-1-1,-1 0 1,1 0 0,-2 0 0,1-1 0,-1 0 0,0 0-1,-1-1 1,0 0 0,-1 0 0,1-1 0,-2 1 0,1-1-1,-1 0 1,4-19 0,-4 11 6,-2-1-1,0 1 1,-1-1 0,0 1-1,-2-1 1,0 1 0,-4-19-1,0 12 6,-1 1 1,-1 0-1,-1 0 0,-18-38 0,22 55-35,-1 0-1,1 0 1,-1 1-1,0 0 1,-1 0 0,0 0-1,1 0 1,-2 1 0,1 0-1,-1 0 1,0 1-1,0 0 1,0 0 0,0 0-1,-1 1 1,1 0-1,-1 1 1,0 0 0,0 0-1,0 0 1,0 1-1,-11 0 1,18 1-5,0 0 1,-1 0-1,1 0 0,0 0 0,-1 0 1,1 1-1,0-1 0,-1 0 1,1 1-1,0-1 0,-1 1 0,1-1 1,0 1-1,0 0 0,-2 1 1,2-2 3,1 1 0,-1 0 0,1-1 0,-1 1 0,1-1 0,0 1 0,-1 0 0,1-1 0,0 1 0,0 0 0,0 0 0,-1-1 0,1 1 0,0 0 0,0-1 0,0 1 0,0 0 0,0 0 0,0-1 0,0 1 0,1 1 0,-1 0-5,1 0 1,0 1-1,0-1 0,0 0 1,1 0-1,-1 0 0,0 0 1,1 0-1,-1-1 1,1 1-1,0 0 0,-1-1 1,1 1-1,0-1 0,0 0 1,0 1-1,3 0 0,17 8 0,0-1 0,1-2-1,1 0 1,-1-1-1,1-2 1,0 0 0,0-2-1,0 0 1,0-2-1,0 0 1,0-2-1,0 0 1,0-2 0,0-1-1,-1-1 1,0-1-1,0 0 1,0-2 0,-1-1-1,-1-1 1,0 0-1,0-2 1,-1 0-1,30-27 1,-25 16 57,-2-1 0,-1 0 0,0-2-1,-2 0 1,-1-2 0,-2 0 0,-1-1 0,-1-1-1,-1 0 1,12-44 0,-12 25 39,-2-1 1,-2 0-1,-3 0 0,-2-1 1,-2-54-1,-3 105-80,-2-55 78,1 52-66,1-1 0,-1 1 0,0 0 0,0 0 0,0 0 0,-1 0 0,1 1 0,-1-1 0,0 0 0,-4-5 0,5 8-11,1 1 0,0-1 0,-1 1 1,1-1-1,-1 1 0,1 0 0,0-1 1,-1 1-1,1 0 0,-1-1 0,1 1 1,-1 0-1,1 0 0,-1-1 0,0 1 0,1 0 1,-1 0-1,1 0 0,-1 0 0,1 0 1,-1 0-1,1 0 0,-1 0 0,0 0 1,1 0-1,-1 0 0,1 0 0,-1 0 0,0 0 1,-16 14 18,3 3-21,0 0 0,2 1 0,0 1 1,1 0-1,0 1 0,2 0 0,0 1 0,-9 37 1,-2 18-49,-9 87 0,26-139 39,-9 63-76,-2 132 0,15-158 96,2-1-1,3 0 1,15 61-1,-19-112 2,2 12 20,1 0-1,1 0 1,14 33 0,-17-49-15,-1-1 1,1 1 0,0 0-1,0-1 1,0 1 0,0-1-1,1 0 1,0 0 0,0-1-1,0 1 1,0-1 0,0 0-1,1 0 1,0 0 0,-1 0-1,1-1 1,0 0 0,0 0-1,10 2 1,-11-3 10,1 0 0,0 0-1,-1 0 1,1-1 0,0 0 0,0 0-1,-1 0 1,1 0 0,0-1 0,0 0-1,-1 0 1,1 0 0,-1-1 0,1 1-1,8-5 1,10-5 69,-1-1 0,0-1-1,0 0 1,-1-2 0,-1-1 0,28-27-1,-29 23-52,0 1 0,1 2-1,1 0 1,33-22 0,-38 30-23,0 0 1,0 1-1,1 1 1,0 0-1,0 2 1,0 0-1,27-5 1,-5-1-22,-18 3 0,-4 6 0,-17 2 0,0 0 0,1 0 0,-1 0 0,0 0 0,0 0 0,0 0 0,0 0 0,1 0 0,-1 0 0,0 0 0,0 0 0,0 0 0,0 1 0,0-1 0,1 0 0,-1 0 0,0 0 0,0 0 0,0 0 0,0 0 0,0 1 0,0-1 0,0 0 0,0 0 0,0 0 0,1 0 0,-1 1 0,0-1 0,0 0 0,0 0 0,0 0 0,0 0 0,0 1 0,0-1 0,0 0 0,0 0 0,0 0 0,0 0 0,0 1 0,0-1 0,-1 0 0,0 2 0,0 0 0,0-1 0,0 1 0,0-1 0,-1 1 0,1-1 0,0 1 0,-1-1 0,0 0 0,1 0 0,-1 0 0,0 0 0,-2 1 0,-238 122 0,228-116 0,1 0 0,1 1 0,-1 1 0,1 0 0,1 0 0,0 2 0,0-1 0,1 1 0,-8 14 0,15-21 0,0 0 0,0 0 0,1 0 0,-1 0 0,1 1 0,1-1 0,-1 1 0,1 0 0,0-1 0,0 1 0,0 11 0,2-13 0,-1 1 0,1-1 0,0 0 0,0 0 0,1 0 0,-1 0 0,1 0 0,0 0 0,0-1 0,0 1 0,1 0 0,-1-1 0,1 0 0,0 0 0,0 1 0,0-2 0,0 1 0,4 3 0,-4-5 0,-1 1 0,1-1 0,-1 0 0,1 1 0,0-1 0,0 0 0,0-1 0,-1 1 0,1-1 0,0 1 0,0-1 0,0 0 0,0 0 0,0 0 0,0 0 0,0 0 0,0-1 0,0 0 0,0 1 0,0-1 0,2-1 0,8-4 0,0 1 0,0-2 0,12-8 0,-18 11 0,10-7 0,1-2 0,-2 0 0,0 0 0,0-2 0,-2 0 0,1 0 0,-2-2 0,0 0 0,11-20 0,-21 31 0,1 1 0,0 0 0,-1 0 0,8-6 0,-11 11 0,1 0 0,-1 0 0,0 0 0,1 0 0,-1 0 0,0 0 0,1 0 0,-1 0 0,1 0 0,-1 1 0,0-1 0,1 0 0,-1 0 0,0 0 0,1 0 0,-1 1 0,0-1 0,0 0 0,1 0 0,-1 1 0,0-1 0,0 0 0,1 1 0,-1-1 0,0 0 0,0 1 0,0-1 0,1 0 0,-1 1 0,0-1 0,0 0 0,0 1 0,0-1 0,0 0 0,0 1 0,7 16 0,-7-16 0,2 6 0,4 9 0,-1-1 0,2 1 0,0-1 0,12 19 0,-16-31 0,-1 1 0,1 0 0,0-1 0,0 0 0,1 0 0,-1 0 0,0 0 0,1 0 0,0 0 0,0-1 0,0 0 0,0 0 0,0 0 0,0 0 0,1-1 0,-1 0 0,0 0 0,1 0 0,-1 0 0,1 0 0,5-1 0,0-1 0,0 0 0,0 0 0,0-1 0,-1-1 0,1 1 0,0-2 0,-1 1 0,0-1 0,0-1 0,0 1 0,0-2 0,-1 1 0,0-1 0,11-10 0,2-3 0,-1-2 0,-1 0 0,27-41 0,-26 33 0,-2-1 0,-1 0 0,-1-2 0,-2 0 0,-1-1 0,-1 0 0,-2 0 0,9-58 0,-9 34 0,0 4 0,-1 0 0,-4-1 0,0-66 0,-6 114 0,1 1 0,-1-1 0,0 0 0,0 1 0,-1-1 0,1 1 0,-1-1 0,-1 1 0,-2-7 0,2 0 0,0 8 0,2 2 0,1-1 0,-1 1 0,1 0 0,0-1 0,-1 1 0,1-1 0,0 1 0,0-1 0,1 1 0,-1 0 0,0-1 0,1 1 0,0-1 0,0-1 0,1-5 0,7-67 0,-7 46 0,8-32 0,-11 58 0,-4 13 0,-9 23 0,-25 93 0,-31 177 0,66-282 0,-33 194 0,34-181 0,1-1 0,1 1 0,2-1 0,8 52 0,-6-66 0,-1-2 0,1-1 0,10 29 0,-11-40 0,-1 0 0,1 0 0,1 0 0,-1 0 0,0 0 0,1 0 0,0-1 0,0 1 0,0-1 0,0 0 0,1 0 0,-1 0 0,1 0 0,6 3 0,12 7 0,-15-8 0,-1-1 0,1-1 0,0 1 0,0-1 0,9 3 0,4-1 0,-6-1 0,0 0 0,20 2 0,-24-5 0,-8-1 0,-1 1 0,0-1 0,0 0 0,1 0 0,-1 0 0,0 0 0,1 0 0,-1 0 0,0-1 0,0 1 0,1 0 0,1-1 0,-2 0 0,0 1 0,0 0 0,1 0 0,-1 0 0,0 0 0,0 0 0,0 0 0,0 1 0,1-1 0,-1 0 0,0 1 0,0-1 0,0 0 0,2 2 0,15 2 0,-18-4 0,15 1 0,1-1 0,-1-1 0,1 0 0,-1-1 0,0-1 0,0 0 0,24-8 0,-21 3 0,-1 1 0,1-2 0,-1-1 0,29-20 0,-41 26 0,-1 0 0,1 0 0,-1-1 0,1 1 0,-1-1 0,0 0 0,-1 0 0,1 0 0,-1 0 0,0-1 0,-1 1 0,1-1 0,-1 0 0,0 0 0,0 0 0,-1 0 0,0 0 0,0 0 0,0-11 0,-1 8 0,-1 0 0,-1 0 0,1 1 0,-1-1 0,-1 0 0,0 1 0,0 0 0,0-1 0,-1 1 0,-1 1 0,-5-10 0,8 14 0,0 1 0,0-1 0,0 1 0,-1-1 0,1 1 0,-1 0 0,1 0 0,-1 0 0,0 0 0,0 0 0,0 1 0,0-1 0,0 1 0,0 0 0,0 0 0,-1 0 0,1 0 0,0 1 0,-1-1 0,1 1 0,0 0 0,-1 0 0,1 0 0,0 0 0,-1 1 0,1-1 0,0 1 0,-1 0 0,1 0 0,0 0 0,0 0 0,0 1 0,-5 2 0,2-1 0,0 1 0,1-1 0,-1 1 0,1 0 0,0 0 0,0 0 0,0 1 0,1 0 0,0 0 0,0 0 0,0 1 0,0-1 0,1 1 0,0 0 0,0 0 0,-2 7 0,2-5 0,2 1 0,-1-1 0,1 1 0,0 0 0,1-1 0,0 1 0,0 0 0,1-1 0,0 1 0,0-1 0,6 17 0,-4-16 0,0-1 0,1-1 0,0 1 0,0 0 0,0-1 0,1 0 0,0 0 0,1 0 0,0-1 0,0 0 0,0 0 0,0 0 0,1-1 0,12 8 0,-2-4 0,0 0 0,0-1 0,1-1 0,0 0 0,29 6 0,-36-12 0,-1 1 0,1-1 0,0-1 0,0 0 0,0-1 0,0 0 0,0 0 0,0-1 0,0-1 0,-1 0 0,1 0 0,16-8 0,-26 10 25,0 1 0,0-1 0,0 1-1,0 0 1,0-1 0,0 1 0,0-1 0,0 0 0,0 1 0,-1-1-1,1 0 1,0 0 0,0 1 0,-1-1 0,1 0 0,0 0 0,-1 0 0,1 0-1,-1 0 1,1 0 0,-1 0 0,0 0 0,1 0 0,-1 0 0,0 0-1,0 0 1,1 0 0,-1 0 0,0 0 0,0-1 0,0 1 0,0 0-1,-1 0 1,1 0 0,0 0 0,0 0 0,-1 0 0,1 0 0,-1-2-1,-2-2-538,0 0-1,0 0 0,0 0 1,-1 1-1,-6-7 0,6 7-1470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33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16280,'0'0'471,"11"-1"7,49-7 328,87 2 0,6 6 138,136 9 581,-248-5-1267,76 13 865,-116-17-1110,0 0 0,-1 0 0,1 0 0,0 0 0,-1 1 0,1-1 0,0 0 0,-1 0 0,1 1 0,-1-1 0,1 1 0,0-1 0,-1 0 0,1 1 1,-1-1-1,1 1 0,-1-1 0,1 2 0,-1-2-15,0 0 0,0 1 1,0-1-1,0 1 1,1-1-1,-1 0 0,0 1 1,0-1-1,-1 1 1,1-1-1,0 0 0,0 1 1,0-1-1,0 1 1,0-1-1,0 0 1,0 1-1,-1-1 0,1 0 1,0 1-1,0-1 1,-1 1-1,-1 1-40,-1 1 0,1-1 0,-1 0 1,0 0-1,0 0 0,1 0 0,-5 1 0,-22 10-2972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33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13864,'0'0'1136,"65"0"-680,28 5 112,20-5-1,18-5-15,14 3 0,14-4 0,-10 0 0,-18 6-112,-22 6 16,-25 2-224,-27 3 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9.5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 1 13968,'0'0'1486,"1"16"-1090,-1 42-46,-2 0 1,-17 98-1,-6-42 179,-39 111 0,-54 104 990,89-253-1014,16-43-181,9-26-173,1 0 1,0 0 0,0 1-1,1-1 1,-1 1 0,2-1 0,-1 1-1,1 0 1,0 0 0,1 11-1,0-19-130,0 0-1,1 1 1,-1-1-1,0 0 0,0 0 1,0 0-1,1 0 1,-1 1-1,0-1 0,0 0 1,0 0-1,1 0 1,-1 0-1,0 0 1,0 0-1,1 0 0,-1 0 1,0 1-1,0-1 1,1 0-1,-1 0 0,0 0 1,1 0-1,-1-1 1,0 1-1,0 0 1,1 0-1,-1 0 0,0 0 1,0 0-1,1 0 1,-1 0-1,0 0 0,0 0 1,0-1-1,1 1 1,-1 0-1,0 0 1,0 0-1,0 0 0,1-1 1,-1 1-1,0 0 1,0 0-1,0-1 0,0 1 1,1 0-1,17-15 207,-12 10-90,159-155 1016,-72 65-402,-89 91-702,33-28 320,-34 29-316,-1 1 1,1 1 0,0-1 0,0 0 0,0 1 0,0-1 0,0 1 0,0 0 0,0 0-1,0 0 1,7 0 0,-10 1-32,1 0 0,0 0 0,0 0 0,0 0-1,0 0 1,0 1 0,0-1 0,0 0 0,0 1 0,-1-1 0,1 1-1,0-1 1,0 1 0,-1-1 0,1 1 0,0-1 0,-1 1 0,1 0-1,0 0 1,-1-1 0,1 1 0,-1 0 0,1 0 0,-1-1 0,1 1-1,-1 0 1,0 0 0,1 0 0,-1 1 0,4 32 159,-4-27-155,0 125 282,0 18 97,1-143-359,0 1 1,0-1-1,0 0 0,1 1 0,0-1 1,0 0-1,5 9 0,-6-14-27,0 0 0,0 0 0,0-1 1,0 1-1,0 0 0,1-1 0,-1 1 0,1-1 0,-1 0 0,1 1 0,0-1 0,-1 0 0,1 0 0,0 0 0,0 0 0,0 0 0,0 0 1,0-1-1,0 1 0,0-1 0,0 1 0,0-1 0,0 0 0,0 0 0,0 0 0,0 0 0,1 0 0,-1 0 0,0 0 0,4-2 0,5-2 30,0 0 0,-1-1-1,1-1 1,-1 1-1,0-2 1,-1 1-1,17-16 1,-6 7 16,122-110 375,-74 63-54,-68 62-377,0 0-1,0 0 0,1-1 0,-1 1 1,0 0-1,0 0 0,1 0 0,-1-1 1,0 1-1,0 0 0,1 0 0,-1 0 0,0 0 1,0-1-1,1 1 0,-1 0 0,0 0 1,1 0-1,-1 0 0,0 0 0,1 0 1,-1 0-1,0 0 0,1 0 0,-1 0 1,0 0-1,1 0 0,-1 0 0,0 0 1,1 0-1,-1 0 0,0 1 0,0-1 0,1 0 1,-1 0-1,0 0 0,0 0 0,1 1 1,-1-1-1,0 0 0,0 0 0,1 0 1,-1 1-1,0-1 0,0 0 0,0 1 1,1-1-1,-1 0 0,0 0 0,0 1 0,0-1 1,0 0-1,0 1 0,0-1 0,0 0 1,0 1-1,0-1 0,0 0 0,0 1 1,0-1-1,0 0 0,0 1 0,0-1 1,0 0-1,0 1 0,0 30 212,0-24-201,-2 34 100,1 81 124,2-104-187,1 1-1,0-1 0,1 0 0,9 27 1,-9-37-25,1 0 1,-1-1-1,1 1 0,0-1 1,1 0-1,0 0 1,8 10-1,-10-15-14,-1 0-1,0 1 1,1-1 0,-1 0-1,1 0 1,-1-1-1,1 1 1,0 0 0,0-1-1,0 0 1,0 1-1,0-1 1,0 0 0,0-1-1,0 1 1,1-1-1,-1 1 1,0-1 0,0 0-1,0 0 1,1 0-1,4-1 1,0-2 21,-1 1-1,0-1 1,1 0-1,-1-1 1,0 0-1,0 0 1,-1-1 0,9-6-1,5-7 75,21-24 1,-12 8-92,47-73 1,14-47-21,-3 6-8,-65 111 7,-15 24 0,0 1 0,0 0 0,1 0 0,14-14 0,-18 25 0,-3 9 0,-3 15 0,1-19 0,-6 43 0,-3 0 0,-2 0 0,-2-2 0,-1 1 0,-3-2 0,-2 0 0,-28 45 0,25-49 0,-25 36 0,32-62 0,16-14 0,0 0 0,-1 0 0,1 0 0,0 0 0,0 0 0,0 0 0,-1 0 0,1 0 0,0 0 0,0 0 0,0 0 0,-1 0 0,1 0 0,0 0 0,0 0 0,-1 0 0,1-1 0,0 1 0,0 0 0,0 0 0,0 0 0,-1 0 0,1 0 0,0 0 0,0-1 0,0 1 0,0 0 0,0 0 0,-1 0 0,1-1 0,0 1 0,0 0 0,0 0 0,0 0 0,0-1 0,0 1 0,0 0 0,0 0 0,0-1 0,0 1 0,0 0 0,0-4 0,-1 1 0,1 0 0,1-1 0,-1 1 0,1 0 0,-1-1 0,1 1 0,1-4 0,2-2 0,0 1 0,1-1 0,-1 1 0,2 0 0,-1 0 0,1 0 0,0 1 0,1 0 0,0 0 0,0 1 0,0 0 0,1 0 0,0 1 0,12-7 0,-7 5 0,1 0 0,0 1 0,0 1 0,1 0 0,-1 1 0,1 1 0,0 0 0,21-1 0,-15 5 0,0 1 0,0 0 0,-1 2 0,1 1 0,-1 0 0,21 10 0,-39-15 0,18 9 1016,-20-8-1221,1-1 0,-1 1 0,1 0 0,-1-1-1,1 1 1,-1-1 0,0 1 0,1 0 0,-1-1 0,0 1-1,0 0 1,1-1 0,-1 1 0,0 0 0,0 0-1,0-1 1,0 1 0,0 0 0,0-1 0,0 1 0,0 0-1,0 0 1,0-1 0,0 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37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440 445 9848,'0'0'6176,"-14"-9"-5555,-48-30-9,53 34-432,-1 0-1,-1 0 1,1 1 0,0 1 0,-1 0-1,0 0 1,0 1 0,0 0 0,0 1-1,0 0 1,0 1 0,0 0 0,-1 1-1,1 0 1,0 0 0,0 1 0,1 1-1,-1 0 1,0 1 0,1 0 0,0 0 0,0 1-1,0 0 1,0 1 0,1 0 0,0 1-1,0 0 1,1 0 0,0 1 0,0 0-1,1 0 1,-1 1 0,-8 15 0,13-19-118,1 0 1,0 0-1,0 0 1,0 1-1,1-1 1,-1 1-1,1-1 0,1 1 1,-1 0-1,1-1 1,0 10-1,2 0 47,-1 0-1,2 0 1,5 17 0,-5-22-49,0 0 0,1 0 0,0 0 0,0-1 0,1 1 0,1-1 0,-1 0 0,2 0 0,-1-1 0,1 0 0,0 0 0,1-1 0,0 1 1,0-2-1,1 1 0,-1-1 0,1 0 0,18 7 0,-13-7 33,0 0-1,0-1 1,1-1-1,-1-1 1,1 0 0,0 0-1,0-2 1,0 0 0,0-1-1,0 0 1,17-3-1,-12 0 30,0-2 1,-1 0-1,1 0 0,-1-2 0,-1-1 0,1 0 0,30-20 0,12-10 592,105-87 0,-165 124-699,0 0-1,0 1 1,-1-1 0,1 0 0,0 0 0,0 0 0,-1 1 0,1-1-1,-1 0 1,1 0 0,0 0 0,-1 0 0,0 0 0,1 0 0,-1 0-1,0 0 1,1 0 0,-1 0 0,0-1 0,0 1 0,0 0 0,0 0-1,0 0 1,0 0 0,0-1 0,-1 1-8,1 0 0,-1 1 0,1-1 0,-1 1 0,1-1 0,-1 1 0,0-1 0,1 1 0,-1 0 0,1-1 0,-1 1 0,0-1 0,1 1 0,-1 0 0,0 0 0,0-1 0,1 1 0,-1 0 0,0 0 0,0 0-1,1 0 1,-1 0 0,0 0 0,0 0 0,1 0 0,-1 0 0,0 0 0,1 1 0,-1-1 0,0 0 0,0 0 0,1 1 0,-1-1 0,0 0 0,0 1 0,-3 1 5,1-1 0,-1 1 0,1 0 0,-1 0 0,1 0 0,0 0 1,0 1-1,0-1 0,0 1 0,1 0 0,-1 0 0,1 0 0,-1 0 0,1 0 0,0 1 0,0-1 0,0 1 0,1-1 0,-1 1 0,0 4 0,1-3-6,0 0 0,1-1 0,-1 1 0,1 0-1,0 0 1,1 0 0,-1 0 0,1 0 0,0 0-1,0 0 1,1-1 0,-1 1 0,1 0 0,0-1-1,0 1 1,3 3 0,-1-1 0,0 0 0,1-1 0,-1 0 0,1 0 0,0 0-1,1-1 1,-1 0 0,1 0 0,0 0 0,0 0 0,1-1 0,-1 0 0,1-1 0,0 1-1,0-1 1,0-1 0,1 1 0,13 2 0,-8-2 12,0-1-1,0 0 0,1 0 1,-1-1-1,0-1 1,21-2-1,-30 1-6,0 1 0,1-1-1,-1 0 1,1-1 0,-1 1-1,0-1 1,0 0 0,0 0 0,0 0-1,0 0 1,-1-1 0,1 0-1,-1 0 1,1 0 0,-1 0-1,0 0 1,0 0 0,0-1-1,-1 0 1,1 1 0,-1-1-1,4-8 1,-4 8 1,-1-1-1,0 0 1,1 1-1,-1-1 1,-1 0 0,1 1-1,-1-1 1,0 0 0,0 0-1,0 0 1,-1 1-1,1-1 1,-3-6 0,1 4 8,-1 0 1,0 0 0,0 0 0,0 1 0,-1-1-1,0 1 1,0 0 0,-6-6 0,-3-1 30,0 1-1,0 0 1,-1 1 0,-1 1 0,0 0 0,-26-13-1,30 19-37,-1 0-1,1 0 1,-1 1-1,0 1 0,0 0 1,0 1-1,-1 0 0,1 1 1,-21 2-1,-4-1 34,36-1-44,0 0 1,1-1 0,-1 1-1,1 0 1,-1 0 0,1 0 0,-1 0-1,0 0 1,1 0 0,-1 0-1,1 1 1,-1-1 0,1 0-1,-1 0 1,1 0 0,-1 1 0,0-1-1,1 0 1,0 0 0,-1 1-1,1-1 1,-1 0 0,0 1-1,9 7-14,24 8-35,-9-6 31,0-1 1,0-2-1,1 0 0,-1-2 1,1 0-1,1-2 0,29 1 1,90-13-29,-88 4 62,76 2 0,-108 5 7,0-2-1,0 0 1,0-1 0,42-9 0,-60 8-20,-5 2-4,-1 0 0,0-1-1,1 1 1,-1 0 0,0 0 0,0 0 0,1 0-1,-1-1 1,0 1 0,1 0 0,-1 0 0,0 0-1,1 0 1,-1 0 0,0 0 0,1 0 0,-1 0-1,1 0 1,-1 0 0,0 0 0,1 0 0,-1 0-1,0 0 1,1 0 0,-1 0 0,0 1 0,1-1-1,-1 0 1,0 0 0,1 0 0,-1 0 0,0 1-1,0-1 1,1 0 0,-1 0 0,0 1 0,0-1-1,1 0 1,-1 1 0,-15 12 142,-20 17-40,15-14-55,-32 35 0,47-46-38,1 1 0,0-1 0,0 1 0,0 0 0,1 0 0,0 0 0,0 0 0,1 1 0,0-1 1,0 1-1,-2 12 0,3-15-5,1 0 0,1 0 0,-1 0 0,0 0 0,1 0 0,0-1 0,0 1 0,0 0 0,0 0 0,0-1 0,1 1 1,0 0-1,0-1 0,0 0 0,0 1 0,0-1 0,1 0 0,-1 0 0,1 0 0,0-1 0,0 1 0,0-1 0,0 1 0,0-1 0,1 0 1,4 2-1,0 0 1,0-1 0,0 1 0,0-1 0,1-1 0,-1 0 0,1 0 0,-1-1 0,1 1 1,0-2-1,16 0 0,-15-1 3,-1 0 0,1-1 0,0 0 0,0 0 0,-1-1 0,0-1 0,1 1-1,12-9 1,-18 10-3,-1 0 0,1-1-1,-1 1 1,0-1-1,0 0 1,0 0-1,0 0 1,0-1-1,-1 1 1,0-1-1,1 1 1,-1-1-1,-1 0 1,1 0-1,0 1 1,-1-2 0,0 1-1,0 0 1,0 0-1,0 0 1,-1 0-1,0-7 1,1 3-3,-1 0 0,0-1 0,-1 1 0,0 0 1,-1 0-1,1 0 0,-2-1 0,1 2 0,-1-1 1,0 0-1,0 0 0,-1 1 0,0 0 0,-1 0 1,0 0-1,0 0 0,0 1 0,-1 0 0,-9-9 1,8 10-10,0 0 1,-1 1-1,1 0 1,-1 0-1,-10-3 1,-27-15-81,37 15 65,8 6 19,-1 0-1,0 1 1,1-1 0,-1 0 0,1 1 0,-1-1 0,0 1 0,0-1 0,1 1-1,-1-1 1,0 1 0,0 0 0,0-1 0,1 1 0,-1 0 0,0 0-1,0 0 1,0-1 0,-1 1 0,-6-2-12,11-2 11,12-2 4,119-29 0,91-18-58,-215 51 33,0 1 0,0 0-1,1 1 1,-1 0 0,0 0 0,0 1-1,0 0 1,0 1 0,0 0 0,0 1 0,15 6-1,-22-7 26,0 0 0,-1 0-1,1 0 1,-1 0 0,1 0-1,-1 0 1,0 1-1,0-1 1,0 1 0,0 0-1,-1-1 1,1 1 0,-1 0-1,1 0 1,-1 0-1,0 0 1,0 0 0,0 5-1,3 8 11,-2 1 1,1 20-1,-2-22 2,2 1 6,0-1-1,0 1 1,2-1-1,0 1 1,1-1-1,0-1 1,12 20-1,-16-30-10,0-1 1,1 1-1,0 0 1,-1-1-1,1 1 1,1-1-1,-1 0 0,0 0 1,1-1-1,-1 1 1,1 0-1,0-1 0,0 0 1,0 0-1,0 0 1,0-1-1,0 1 1,1-1-1,-1 0 0,1 0 1,-1-1-1,0 1 1,1-1-1,-1 0 1,1 0-1,-1 0 0,8-2 1,8-3 28,1 0 0,-1-1 1,-1-1-1,32-16 0,-16 7-19,-1-1 20,0-1 0,58-42 0,8-5-23,-83 56-29,-11 6-8,1-1 0,-1 0 0,1 0 0,-1 0 0,5-6 0,-7 7-31,-5 2-10,-6 3 56,2-1 9,-1 1 1,1-1-1,0 1 0,0 1 1,0-1-1,1 1 0,-1 0 1,0 0-1,-4 5 0,-4 1 4,4-3-3,-81 61 45,81-59-29,0 0 0,1 0-1,1 1 1,-1 0 0,1 0-1,1 1 1,-10 17-1,15-24-16,0-1-1,0 1 0,0 0 0,0-1 0,0 1 0,0 0 1,1 0-1,0 0 0,-1 0 0,1-1 0,0 1 1,0 0-1,1 0 0,-1 0 0,1 0 0,-1 0 1,1-1-1,0 1 0,0 0 0,0 0 0,0-1 1,1 1-1,-1-1 0,1 1 0,-1-1 0,1 0 1,4 5-1,-3-4-1,1 0 1,0-1-1,0 1 1,0-1-1,0 1 1,1-1 0,-1-1-1,1 1 1,-1 0-1,1-1 1,-1 0-1,1 0 1,0-1-1,-1 1 1,1-1-1,6 0 1,11-1-1,39-7 0,-53 6 0,0 0 0,0-1 0,0 0 0,-1 0 0,1 0 0,-1-1 0,1 0 0,6-7 0,8-7 0,-2-2 0,0-1 0,-1 0 0,-1-2 0,16-27 0,-22 31-20,-2-1-1,0 0 1,-1-1-1,-1 0 1,10-41-1,-9 16-91,7-81-1,-14 92-62,-2 0 0,-2 1 0,-1-1 0,-8-37 0,10 66 92,0 2-1,-1-1 1,1 0 0,-1 0-1,0 0 1,0 1-1,0-1 1,-6-6-1,8 9 61,-1 1-1,0 0 0,0 1 1,0-1-1,0 0 1,0 0-1,-1 0 0,1 1 1,0-1-1,0 0 0,0 1 1,-1-1-1,1 1 1,0-1-1,-1 1 0,1 0 1,0 0-1,-1 0 1,1-1-1,0 1 0,-1 0 1,1 1-1,0-1 0,-1 0 1,1 0-1,0 1 1,-1-1-1,1 0 0,0 1 1,0-1-1,-1 1 1,1 0-1,0-1 0,0 1 1,-2 1-1,-4 4-5,0-1 0,1 1 0,0 0 0,0 0 0,1 0 0,-1 1 1,1 0-1,1 0 0,-1 0 0,1 1 0,0-1 0,-3 11 0,-4 14-6,-12 59 0,16-56 34,3-7 29,1 0-1,1 0 1,2 0-1,1 1 1,6 37-1,-4-38 12,1-8 31,0 0-1,1 0 1,2 0-1,0 0 1,10 18-1,-7-13 29,-2-8 28,0-1-1,1 0 1,0-1 0,2 0 0,-1 0-1,16 14 1,-25-27-80,1 0 0,0-1-1,0 1 1,0 0 0,0-1 0,0 1 0,0-1-1,0 0 1,1 0 0,-1 0 0,0 0 0,1 0-1,-1 0 1,1-1 0,-1 1 0,3-1 0,4 3 227,4-1 83,-13-2-342,1-1 1,0 1-1,0 0 1,0 0-1,-1 0 1,1-1-1,0 1 1,0 0-1,0 0 1,-1 1-1,1-1 1,0 0-1,0 0 0,0 0 1,-1 0-1,1 1 1,1-1-1,0 1-10,0-1-4,0 1 0,-1-1 0,1 0 0,-1 0 0,1 0 0,0-1 0,-1 1 0,1 0 0,-1 0 0,1-1 0,-1 1 0,1-1 0,-1 0 0,1 1 0,-1-1 0,1 0 0,-1 0 0,2-1 0,9-4 0,-6 4 0,0 0 0,-1-1 0,1 0 0,-1 0 0,1 0 0,-1-1 0,0 0 0,8-8 0,34-42 0,-21 21 0,-7 8 0,-1-1 0,-1-1 0,25-54 0,-15 29 0,-3 6 0,-24 46 0,0 0 0,0 0 0,1-1 0,-1 1 0,0 0 0,0 0 0,0 0 0,0-1 0,0 1 0,1 0 0,-1 0 0,0 0 0,0 0 0,0 0 0,1-1 0,-1 1 0,0 0 0,0 0 0,1 0 0,-1 0 0,0 0 0,0 0 0,0 0 0,1 0 0,-1 0 0,0 0 0,0 0 0,1 0 0,-1 0 0,0 0 0,0 0 0,1 0 0,-1 0 0,0 0 0,6 9 0,1 15 0,-6-22 0,6 29 0,0-5 0,-2-1 0,0 1 0,-1 1 0,-2-1 0,-1 0 0,-3 36 0,1-49 0,-1 0 0,0-1 0,-1 1 0,-1 0 0,0-1 0,-1 0 0,-10 19 0,14-29 0,-1 0 0,1-1 0,-1 1 0,0-1 0,0 1 0,0-1 0,0 1 0,0-1 0,0 0 0,0 0 0,0 0 0,0-1 0,0 1 0,-1 0 0,1-1 0,0 1 0,-1-1 0,1 0 0,0 0 0,-1 0 0,1 0 0,0 0 0,-3-1 0,-2 1 0,0-1 0,1-1 0,-1 1 0,0-1 0,1-1 0,-10-3 0,7 1 0,-1 0 0,1 0 0,0-1 0,1 0 0,0-1 0,0 0 0,0 0 0,1 0 0,0-1 0,0 0 0,-7-12 0,14 19 0,-1 1 0,1-1 0,-1 0 0,1 0 0,-1 0 0,1 0 0,0 0 0,0 0 0,-1 0 0,1 0 0,0 0 0,0 0 0,0 1 0,0-1 0,0 0 0,0 0 0,0 0 0,0 0 0,0 0 0,1 0 0,-1-1 0,1 1 0,-1 1 0,1-1 0,0 1 0,-1-1 0,1 1 0,0-1 0,-1 1 0,1 0 0,0-1 0,-1 1 0,1 0 0,0-1 0,0 1 0,-1 0 0,1 0 0,0 0 0,0 0 0,-1 0 0,1 0 0,1 0 0,4 0 0,1 1 0,-1 0 0,1 1 0,10 3 0,8 4 0,9 1 0,-1 2 0,-1 1 0,0 2 0,51 31 0,-57-30 878,-10-9-5823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0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253 585 9848,'0'0'6568,"-11"0"-5979,8 0-553,-5 0 72,0 0 1,0 1-1,0-1 1,1 2 0,-1-1-1,0 1 1,0 0 0,1 1-1,-1 0 1,-6 3-1,4-1 64,0 1-1,0 0 0,1 0 0,0 1 0,0 0 0,1 1 0,0 0 1,0 0-1,1 1 0,0 0 0,0 0 0,1 1 0,-10 19 0,12-20 89,0 1-1,1 0 0,0-1 1,0 1-1,1 0 1,1 0-1,-2 17 0,4-22-146,-1 0-1,1 0 1,-1-1 0,1 1-1,1 0 1,-1 0 0,1-1-1,-1 1 1,2-1-1,-1 0 1,0 1 0,1-1-1,-1 0 1,1 0-1,0-1 1,1 1 0,-1-1-1,5 4 1,-4-4-31,1 0 0,-1 0 0,1-1-1,-1 0 1,1 0 0,0 0 0,0 0 0,-1-1 0,1 0 0,0 0 0,1 0 0,-1-1-1,0 0 1,0 0 0,0 0 0,0 0 0,0-1 0,0 0 0,0 0 0,0 0 0,0-1-1,0 1 1,-1-1 0,1-1 0,0 1 0,-1 0 0,0-1 0,0 0 0,0 0 0,6-5-1,-2-3 26,-1 0-1,0-1 0,0 0 0,-2 0 0,1 0 1,-1-1-1,-1 0 0,5-24 0,-3 7 106,-2 0 0,0-55 0,-4 78-152,-1 0-1,0 0 0,0 0 0,-3-10 0,4 16-47,-1-1-1,1 1 1,-1 0-1,1 0 0,-1 0 1,0 0-1,1-1 0,-1 1 1,0 0-1,0 0 1,0 0-1,0 0 0,-1-1 1,1 2-7,1 0 0,-1 0 0,1 0 0,-1 0 0,0-1 0,1 1-1,-1 0 1,1 0 0,-1 0 0,0 0 0,1 0 0,-1 1 0,0-1 0,1 0 0,-1 0 0,1 0 0,-1 0 0,1 1 0,-1-1 0,0 0 0,1 1 0,-1-1 0,1 0 0,-1 1 0,1-1 0,0 1 0,-1-1 0,1 0 0,-1 2-1,-1 1 3,1 0-1,-1 0 1,1 0-1,0 0 1,0 1-1,0-1 1,1 0-1,-1 1 0,1-1 1,0 0-1,0 1 1,0-1-1,0 0 1,1 6-1,0 2 11,-1 10 16,2-1 1,0 1-1,1-1 1,1 0-1,1 0 1,9 25-1,-10-39 2,-1 0 0,1 0-1,0 0 1,0-1-1,1 1 1,-1-1-1,1 0 1,0 0-1,8 5 1,-5-4 54,1 0-1,-1-1 1,1 0 0,-1-1-1,19 7 1,-22-10-51,0 0 0,-1 0 1,1 0-1,0-1 1,0 1-1,0-2 0,0 1 1,0 0-1,0-1 0,0 0 1,0 0-1,-1 0 0,1 0 1,0-1-1,-1 0 1,1 0-1,-1 0 0,0-1 1,0 0-1,0 1 0,0-1 1,6-6-1,3-4 42,-1-1 1,0 0-1,-1-1 0,16-28 1,1-7 13,-2-2 0,29-84 0,23-115 227,-38 114-255,-33 115-66,-1 1 0,-1-1 0,-1 1 0,2-36 0,-7 67 0,0-1 0,-1 1 0,-6 16 0,-3 17 0,-11 93 0,6 1 0,5 0 0,9 146 0,2-273 0,1 13 0,5 37 0,-5-54 0,0-1 0,1 1 0,-1 0 0,1-1 0,0 1 0,0-1 0,1 0 0,0 0 0,0 0 0,0 0 0,7 7 0,-9-11 0,0 0 0,0-1 0,0 0 0,0 1 0,0-1 0,0 0 0,0 1 0,0-1 0,0 0 0,0 0 0,0 0 0,0 0 0,1 0 0,-1 0 0,0 0 0,0 0 0,0-1 0,0 1 0,0 0 0,0-1 0,0 1 0,0 0 0,0-1 0,0 1 0,0-1 0,0 0 0,0 1 0,1-2 0,3-1 0,13-8 0,-1 0 0,0-1 0,-1 0 0,-1-2 0,0 0 0,-1 0 0,0-2 0,-1 1 0,-1-2 0,0 0 0,-2 0 0,0-1 0,0 0 0,-2-1 0,9-29 0,-15 45 0,-1-1 0,0 0 0,-1 1 0,1-1 0,-1 0 0,1 0 0,-1 0 0,0 1 0,-1-1 0,1 0 0,-1 0 0,1 0 0,-3-4 0,1 3 0,0 1 0,-1 0 0,1 1 0,-1-1 0,0 0 0,0 1 0,0-1 0,0 1 0,-8-5 0,8 10 0,3-2 0,0 0 0,0 1 0,1-1 0,-1 0 0,0 0 0,0 1 0,0-1 0,0 0 0,1 1 0,-1-1 0,0 0 0,0 0 0,0 0 0,1 1 0,-1-1 0,0 0 0,0 0 0,1 0 0,-1 1 0,0-1 0,1 0 0,-1 0 0,0 0 0,0 0 0,1 0 0,-1 0 0,0 0 0,1 0 0,44 14 0,89 24 0,-111-34 0,0 0 0,0-1 0,1-1 0,23-2 0,-13-1 0,-13 1 0,0-1 0,0 0 0,0-2 0,0 0 0,32-11 0,-37 9 0,-55 29 0,22-13 0,0 1 0,1 0 0,-17 16 0,29-24 0,0 0 0,0 1 0,0-1 0,1 1 0,0 0 0,-1 0 0,2 0 0,-1 0 0,1 0 0,-1 0 0,1 1 0,1-1 0,-1 1 0,1 0 0,0-1 0,0 7 0,1-9 0,1-1 0,-1 1 0,1 0 0,0-1 0,0 0 0,0 1 0,0-1 0,1 0 0,-1 1 0,0-1 0,1 0 0,0 0 0,-1 0 0,1 0 0,0 0 0,0-1 0,0 1 0,0 0 0,0-1 0,4 2 0,3 2 0,0 0 0,0 0 0,17 5 0,-20-8 0,0-1 0,1 0 0,-1 0 0,0 0 0,1-1 0,-1 0 0,1 0 0,-1 0 0,1-1 0,-1 0 0,0-1 0,1 1 0,10-5 0,-15 5 0,1 0 0,0 0 0,-1-1 0,1 1 0,-1-1 0,0 1 0,1-1 0,-1 0 0,0 0 0,0 0 0,0 0 0,-1 0 0,1 0 0,0-1 0,-1 1 0,1-1 0,-1 1 0,0-1 0,0 1 0,0-1 0,0 0 0,0 1 0,-1-1 0,1 0 0,-1 0 0,0 0 0,0 0 0,0 1 0,0-1 0,0 0 0,0 0 0,-1 0 0,0-2 0,-3-7 0,0 1 0,0 0 0,-1 0 0,-1 0 0,1 1 0,-2 0 0,-9-13 0,10 16 0,1 1 0,-1-1 0,-1 1 0,1 0 0,-1 0 0,0 1 0,0 0 0,0 0 0,-1 1 0,-14-6 0,14 12 0,8-2 0,0 0 0,0 0 0,1 0 0,-1 0 0,0 0 0,0 0 0,0 0 0,0 0 0,0 0 0,0 0 0,0 0 0,0 0 0,0 1 0,0-1 0,0 0 0,0 0 0,1 0 0,-1 0 0,0 0 0,0 0 0,0 0 0,0 0 0,0 0 0,0 0 0,0 0 0,0 1 0,0-1 0,0 0 0,0 0 0,0 0 0,0 0 0,0 0 0,0 0 0,0 0 0,0 0 0,0 0 0,0 0 0,0 1 0,0-1 0,0 0 0,0 0 0,0 0 0,0 0 0,0 0 0,0 0 0,-1 0 0,1 0 0,0 0 0,0 0 0,0 0 0,0 1 0,0-1 0,0 0 0,0 0 0,0 0 0,0 0 0,0 0 0,0 0 0,0 0 0,-1 0 0,1 0 0,0 0 0,31 12 0,-6 0 0,5-4 0,-1-1 0,2-2 0,-1-1 0,51 1 0,-32-6 0,-1-2 0,60-12 0,-65 12 0,-42 3 0,1 0 0,-1-1 0,1 2 0,-1-1 0,1 0 0,-1 0 0,1 0 0,-1 1 0,1-1 0,-1 1 0,1-1 0,-1 1 0,0 0 0,1-1 0,-1 1 0,0 0 0,0 0 0,1 0 0,-1 0 0,0 0 0,0 0 0,0 0 0,0 0 0,1 3 0,-1 0 0,-1-1 0,0 1 0,0 0 0,-1 0 0,1-1 0,-1 1 0,0 0 0,-1 5 0,0-1 0,-12 43 0,9-34 0,0 0 0,1 0 0,1 1 0,-1 26 0,4-43 0,0-1 0,0 1 0,0 0 0,0-1 0,1 1 0,-1-1 0,0 1 0,0-1 0,1 1 0,-1-1 0,0 1 0,1-1 0,-1 1 0,1-1 0,-1 0 0,1 1 0,-1-1 0,0 0 0,1 1 0,-1-1 0,1 0 0,0 1 0,-1-1 0,1 0 0,-1 0 0,1 0 0,-1 0 0,1 1 0,-1-1 0,1 0 0,0 0 0,-1 0 0,1 0 0,-1 0 0,1 0 0,0-1 0,-1 1 0,1 0 0,-1 0 0,1 0 0,-1 0 0,1-1 0,0 1 0,27-11 0,-12-1 0,-1 1 0,-1-2 0,16-17 0,10-8 0,-10 5 0,-7 6 0,-23 27 0,0 0 0,0 0 0,0 0 0,0-1 0,0 1 0,0 0 0,1 0 0,-1 0 0,0 0 0,0 0 0,0 0 0,0 0 0,1 0 0,-1 0 0,0 0 0,0 0 0,0 0 0,0 0 0,1 0 0,-1 0 0,0 0 0,0 0 0,0 0 0,0 0 0,1 0 0,-1 0 0,0 0 0,0 0 0,0 0 0,0 0 0,0 0 0,1 0 0,-1 0 0,0 0 0,0 0 0,0 0 0,0 1 0,0-1 0,1 0 0,-1 0 0,0 0 0,5 11 0,4 20 0,-7-20 0,0-7 0,0 0 0,1 1 0,-1-1 0,1 0 0,0-1 0,0 1 0,0 0 0,1-1 0,-1 0 0,1 0 0,0 0 0,0 0 0,0 0 0,0-1 0,0 0 0,1 0 0,-1 0 0,1 0 0,-1-1 0,1 1 0,-1-1 0,1 0 0,0-1 0,5 1 0,2-1 0,-1-1 0,1 0 0,0-1 0,0-1 0,-1 1 0,0-2 0,1 1 0,-1-2 0,-1 0 0,1 0 0,16-11 0,-7 3 0,-1-2 0,0 0 0,-1-1 0,28-31 0,-24 19 0,0-1 0,-2-1 0,-2-1 0,0-1 0,25-65 0,-27 51 0,-1-2 0,-3 0 0,11-87 0,-22 129 0,1-7 0,-1 0 0,0 0 0,-1 0 0,0-1 0,-3-17 0,2 30 0,1 0 0,0 0 0,0 0 0,0 1 0,0-1 0,-1 0 0,1 0 0,0 0 0,-1 0 0,1 1 0,0-1 0,-1 0 0,1 0 0,-1 1 0,0-1 0,1 0 0,-1 1 0,1-1 0,-1 0 0,0 1 0,-1-2 0,1 2 0,1 0 0,-1 0 0,0 1 0,1-1 0,-1 0 0,0 0 0,1 0 0,-1 1 0,0-1 0,1 0 0,-1 0 0,0 1 0,1-1 0,-1 1 0,1-1 0,-1 0 0,1 1 0,-1-1 0,1 1 0,-1 0 0,0 0 0,-4 6 0,1 0 0,0 0 0,-7 14 0,-1 10 0,1 0 0,-12 58 0,-2 72 0,21-96 0,6 101 0,0-115 0,1-15 0,1-1 0,11 39 0,0-1 0,-31-96 984,2 0-4114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0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 16384,'0'0'2647,"91"-22"-2015,-18 20-112,21-2 16,11 2-16,4 4 8,-10 14-24,-13-2 0,-15 0-88,-9-6 16,-1-2-336,-9 4 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11256,'0'0'12609,"13"-1"-11855,4-1-491,6 0 345,34 1 0,15 4 689,116-1 1099,-131-4-2046,38-2 959,114-19 0,-197 21-1309,-1 1 0,0 0 0,1 0 0,-1 1 0,1 1 0,13 2 0,-8-5 0,-16 1 0,0 1 0,0 0 0,0-1 0,0 1 0,0 0 0,0 0 0,0 0 0,1-1 0,-1 1 0,0 0 0,0 1 0,0-1 0,0 0 0,0 0 0,0 0 0,0 1 0,0-1 0,0 0 0,1 1 0,-1-1 0,0 1 0,0 0 0,-1 0 0,0 0 0,0 0 0,-1 0 0,1 0 0,-1 0 0,1 0 0,-1 0 0,1-1 0,-1 1 0,1 0 0,-1 0 0,0 0 0,0-1 0,0 2 0,-1 0 0,-23 26 0,0-2 0,-1-1 0,-58 42 0,-2 1 0,19-15 0,-117 70 0,72-52 0,107-67 0,-14 8 0,0 1 0,-24 23 0,43-36 0,0 0 0,0 0 0,0 1 0,0-1 0,0 0 0,0 0 0,0 0 0,0 0 0,0 0 0,-1 0 0,1 0 0,0 1 0,0-1 0,0 0 0,0 0 0,0 0 0,0 0 0,0 0 0,0 1 0,0-1 0,0 0 0,0 0 0,0 0 0,0 0 0,0 0 0,0 1 0,0-1 0,0 0 0,0 0 0,0 0 0,1 0 0,-1 0 0,0 0 0,0 1 0,0-1 0,0 0 0,0 0 0,0 0 0,0 0 0,0 0 0,0 0 0,1 0 0,-1 0 0,0 1 0,0-1 0,0 0 0,0 0 0,0 0 0,0 0 0,1 0 0,-1 0 0,0 0 0,0 0 0,0 0 0,0 0 0,0 0 0,1 0 0,-1 0 0,0 0 0,0 0 0,0 0 0,0 0 0,0 0 0,1 0 0,19 0 0,268-5 0,-115 5 0,-143-1 0,102 2 0,-119 2 0,-12-3 0,-1 0 0,1 1 0,0-1 0,0 0 0,0 0 0,-1 0 0,1 1 0,0-1 0,0 0 0,0 0 0,0 0 0,0 0 0,-1-1 0,1 1 0,0 0 0,0 0 0,0 0 0,0-1 0,-1 1 0,2-1 0,-3-1 0,0 0 0,-1 0 0,1 0 0,-1 1 0,1-1 0,-1 0 0,1 1 0,-1-1 0,0 1 0,0 0 0,0-1 0,-3 0 0,-36-25 0,20 15 778,-2-1-1529,12 7-3456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2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99 14064,'0'0'3055,"13"-6"-2565,-5 2-406,6-4 96,1 1 1,0 1-1,0 1 1,0 0-1,21-4 0,316-24 3083,-173 22-1698,-140 8-905,0 1 0,47 6 0,-5-3 585,-74-1-2739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52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9848,'0'0'8007,"13"-2"-7633,27-3 147,79 2 0,288 21 1551,-341-12-1714,-1 2-1,0 2 0,0 4 1,88 31-1,-124-36-182,-1 1 0,-1 1 0,0 2 1,0 0-1,-1 2 0,-1 1 0,24 20 0,-41-28-87,0 0-1,0 1 1,-1 0-1,-1 0 1,1 0-1,-1 1 1,-1 0-1,0 0 1,0 1-1,5 20 1,-6-17 44,-1 1 0,0 0 0,-1-1 0,-1 1 1,-1 0-1,0 0 0,-3 28 0,-3-13 20,-1 0 0,-2 0-1,-1-1 1,-1-1 0,-1 1 0,-1-2-1,-2 0 1,-22 31 0,-20 18 481,-87 90 0,113-131-440,-160 188 802,146-163-451,-72 125 0,107-165-457,1 0 0,1 1 0,1 0 0,0 0-1,2 0 1,0 1 0,-2 26 0,6-36-49,0 0 0,1 0-1,1-1 1,0 1 0,0 0 0,1-1 0,0 1 0,1-1-1,1 1 1,0-1 0,0 0 0,1-1 0,0 1-1,1-1 1,9 13 0,-8-16-38,-1 0 0,2 0 0,-1-1 0,1 0 0,0-1 0,0 1 0,0-2 0,1 1 0,16 6 0,9 0 0,45 10 0,-51-14 0,-3-1 0,-14-4 0,0 0 0,1 1 0,-1 1 0,-1 0 0,1 0 0,20 12 0,-31-16 0,1 1 0,-1-1 0,1 1 0,0-1 0,-1 1 0,1-1 0,-1 1 0,0 0 0,1-1 0,-1 1 0,0 0 0,1-1 0,-1 1 0,0 0 0,0 0 0,1-1 0,-1 1 0,0 0 0,0 0 0,0-1 0,0 1 0,0 0 0,0 0 0,0-1 0,0 1 0,0 0 0,-1 0 0,1-1 0,0 1 0,0 0 0,-1 0 0,0 1 0,-17 22 0,-13 7 0,0-1 0,-54 39 0,-42 22 0,110-79 0,1 2 0,0 0 0,1 0 0,0 1 0,1 1 0,-12 18 0,21-25 0,1-1 0,0 1 0,0 0 0,0 1 0,1-1 0,1 1 0,0-1 0,0 1 0,1 0 0,0 0 0,0-1 0,1 1 0,1 0 0,2 17 0,2 0 0,1 1 0,2-2 0,0 1 0,13 25 0,3-3 0,2 0 0,33 44 0,-5-8 0,190 286 0,-98-166 0,-103-138 0,40 82 0,-74-131 0,-1 0 0,-1 1 0,0 0 0,-2 0 0,0 0 0,3 23 0,-8-32 0,1-1 0,-1 1 0,-1 0 0,0-1 0,0 1 0,-1-1 0,0 1 0,0-1 0,-1 0 0,-1 1 0,1-2 0,-2 1 0,1 0 0,-11 14 0,2-6 0,-1-1 0,-1 0 0,-1 0 0,0-2 0,-1 0 0,0-1 0,-1 0 0,-1-2 0,0 0 0,0-1 0,-1-1 0,0-1 0,-29 7 0,-17 2 0,-1-3 0,-134 9 0,51-15 0,-235-19 0,369 11-3987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4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1 604 10248,'0'0'7349,"12"-3"-6880,0 1-325,-5 1-60,0 0-1,0-1 1,0 0 0,-1 0 0,1 0 0,-1-1 0,0 0 0,1 0 0,6-6 0,3-3 234,-1 0 0,-1-2 1,0 1-1,-1-2 0,-1 0 0,19-28 1,-12 12 187,-1-2 1,22-54 0,-18 26-13,-15 37-242,1 1 0,2 1 0,0-1 0,1 2 0,1-1 0,18-22 0,-21 34 15,0 1 0,1 0 0,1 1 0,15-10 1,-26 18-260,1 0 31,-1 0 0,1-1 0,0 1 0,0 0 0,-1 0 0,1 0 0,0-1 0,0 1 0,-1 0 0,1 0 0,0 0 0,0 0 0,-1 0 0,1 1 0,0-1 0,0 0 0,-1 0 0,1 0 0,0 1 0,0-1 0,-1 0 0,1 1 0,0-1 0,-1 1 1,1-1-1,-1 1 0,1-1 0,-1 1 0,2 0 0,15 20 258,-7-4-180,-1 0 0,-1 0 0,0 1-1,-1 1 1,-1-1 0,-1 1 0,0 0 0,-2 0 0,2 25-1,-2-7 101,-3 1 0,0-1-1,-12 73 1,10-95-121,-1 0 0,-1 1 0,0-2 1,-1 1-1,0 0 0,-1-1 0,-1 0 0,0 0 0,-1-1 1,-1 0-1,0-1 0,0 1 0,-12 10 0,18-20-50,-1-1 0,0 1 0,1-1 0,-1 0 0,0 0 0,0 0 0,-1 0 0,1-1 1,0 1-1,0-1 0,-1 0 0,1-1 0,-1 1 0,1-1 0,-1 0 0,1 0 0,0 0 0,-1 0 0,1-1 0,-1 0 0,-6-2 0,-5-2 51,1 0 0,-1-2 0,1 0 0,-18-11 0,20 9-96,1 0 1,1 0-1,0-1 1,0-1 0,0 0-1,2 0 1,-1-1 0,-7-13-1,-5-5-2,20 28 1,-8-11 0,10 13 0,0 0 0,0-1 0,0 1 0,0 0 0,-1-1 0,1 1 0,0 0 0,0 0 0,0-1 0,0 1 0,0 0 0,0-1 0,0 1 0,0 0 0,0 0 0,0-1 0,0 1 0,0 0 0,0-1 0,0 1 0,0 0 0,1 0 0,-1-1 0,0 1 0,0 0 0,0 0 0,0-1 0,0 1 0,1 0 0,-1 0 0,0-1 0,0 1 0,0 0 0,1 0 0,-1 0 0,0-1 0,0 1 0,1 0 0,-1 0 0,0 0 0,0 0 0,1 0 0,-1 0 0,0 0 0,1 0 0,-1-1 0,1 1 0,17-2 0,0 0 0,1 1 0,-1 0 0,0 2 0,1 0 0,18 4 0,2 0 0,247 19 0,-264-22 0,1-1 0,-1-1 0,1-1 0,-1-1 0,1-1 0,-1 0 0,0-2 0,0-1 0,0-1 0,-1-1 0,34-17 0,-50 23 0,19-12 0,-16 6 0,-8 8 0,0 0 0,0-1 0,0 1 0,1 0 0,-1 0 0,0 0 0,0-1 0,0 1 0,0 0 0,0 0 0,0 0 0,0 0 0,0-1 0,0 1 0,0 0 0,0 0 0,0 0 0,0-1 0,0 1 0,0 0 0,0 0 0,0 0 0,0 0 0,0-1 0,-1 1 0,1 0 0,0 0 0,0 0 0,0 0 0,0-1 0,0 1 0,0 0 0,0 0 0,-1 0 0,1 0 0,0 0 0,0-1 0,-1 2 0,0-1 0,1 0 0,-1 0 0,1 1 0,-1-1 0,1 0 0,-1 1 0,0-1 0,1 0 0,-1 1 0,1-1 0,0 1 0,-1-1 0,1 1 0,-1-1 0,1 1 0,0 0 0,-1-1 0,1 1 0,0-1 0,0 1 0,-1 0 0,1-1 0,0 1 0,0 0 0,-2 3 0,-18 32 0,8-16 0,1 1 0,-15 38 0,24-52 0,0-1 0,0 1 0,1-1 0,0 1 0,0-1 0,1 1 0,-1 0 0,2 0 0,-1-1 0,1 1 0,0 0 0,0-1 0,0 1 0,4 8 0,-3-11 0,0-1 0,0 1 0,1-1 0,-1 1 0,1-1 0,0 0 0,0 0 0,0 0 0,0 0 0,0 0 0,1-1 0,-1 0 0,6 3 0,-7-3 0,1-1 0,-1 0 0,1 0 0,0 1 0,0-2 0,0 1 0,0 0 0,0-1 0,-1 1 0,1-1 0,0 0 0,0 0 0,0 0 0,0 0 0,0 0 0,0-1 0,0 1 0,0-1 0,4-1 0,-6 0 0,1 1 0,0 0 0,0-1 0,0 1 0,-1-1 0,1 0 0,-1 1 0,1-1 0,-1 0 0,0 0 0,0 0 0,0 0 0,0 0 0,0 0 0,0 0 0,0 0 0,-1-1 0,1 1 0,-1 0 0,0 0 0,1-1 0,-1-2 0,0-6 0,-1 1 0,1 0 0,-4-15 0,1 14 0,0 0 0,-1 1 0,0-1 0,-1 1 0,0 0 0,0 0 0,-1 0 0,0 1 0,-1 0 0,0 0 0,-16-14 0,7 2 0,13 17 0,1 0 0,-1 1 0,1 0 0,-1-1 0,0 1 0,0 0 0,-1 1 0,-5-5 0,-2-2 0,11 9 0,0 0 0,0 0 0,0-1 0,0 1 0,0 0 0,0 0 0,0 0 0,0-1 0,0 1 0,0 0 0,0 0 0,0 0 0,0-1 0,0 1 0,0 0 0,0 0 0,0 0 0,0-1 0,0 1 0,0 0 0,0 0 0,0 0 0,0-1 0,0 1 0,0 0 0,0 0 0,0 0 0,1 0 0,-1-1 0,0 1 0,0 0 0,0 0 0,1 0 0,1-1 0,0 0 0,0 0 0,0 0 0,0 0 0,0 1 0,1-1 0,-1 1 0,0-1 0,3 1 0,200-13 0,-56 6 0,-86 2 853,-28 0-5655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6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1272 12664,'0'0'1886,"18"-4"-1255,9-3-371,-1-1-1,0-1 1,0-1 0,27-15-1,6-12 411,-1-2-1,98-90 0,-130 103-436,-1 0 0,-2-2-1,0-1 1,-2-1 0,-1-1-1,-2-1 1,15-34 0,5-27 1121,35-125 1,-72 216-1296,2-12 277,-2 14-314,-1-1 0,0 1 0,0 0 0,0 0 0,0-1 0,0 1 0,0 0 0,0 0 0,0-1 0,0 1 0,0 0 0,0 0 0,0-1 1,0 1-1,0 0 0,0-1 0,0 1 0,0 0 0,0 0 0,0-1 0,0 1 0,0 0 0,-1 0 0,1-1 0,0 1 0,0 0 0,0 0 0,0 0 0,0-1 0,-1 1 0,1 0 0,0 0 0,0 0 0,-1-1 1,1 1-1,0 0 0,-14 30 1075,-3 10-793,2 0 1,2 1-1,-16 79 0,26-98-167,0 1-1,1 0 0,1 0 0,1 0 1,2 0-1,0 0 0,1 0 0,1-1 1,9 27-1,-12-45-94,1 1 1,0-1-1,0 0 1,0 0-1,0 0 0,0 0 1,1 0-1,0-1 1,0 1-1,0-1 1,0 1-1,0-1 1,8 5-1,-8-6-16,0-1 1,1 1-1,-1-1 0,1 0 0,-1 0 0,0-1 1,1 1-1,-1 0 0,1-1 0,0 0 0,-1 0 1,1 0-1,-1 0 0,1-1 0,-1 0 1,1 1-1,-1-1 0,1 0 0,2-2 0,10-3 23,-1-2 0,-1 1-1,1-2 1,-1 0-1,-1-1 1,19-16-1,-7 3 25,-2-1-1,27-36 1,-11 6 71,45-85 1,21-67 170,-77 149-211,-2 6 73,-2-1 1,-2-1 0,15-60-1,-28 84-47,-6 23-36,-1 0 0,0 1 0,-1-1 0,0 0 0,0 0 0,1-9 0,-12 31 544,-31 69-503,-52 159 0,54-132-112,-64 187-23,84-242 0,13-37 0,0-1 0,-2 0 0,0 0 0,-14 22 0,20-37 0,-14 27 0,43-71 0,23-19 0,2-2 0,-45 54 0,-1 2 0,1-1 0,0 1 0,0 0 0,0 0 0,1 1 0,9-4 0,-16 7 0,0 1 0,0 0 0,0-1 0,0 1 0,-1 0 0,1-1 0,0 1 0,0 0 0,0 0 0,0 0 0,1 0 0,-1 0 0,0 0 0,0 0 0,0 1 0,-1-1 0,1 0 0,0 0 0,0 1 0,0-1 0,0 1 0,0-1 0,0 1 0,0-1 0,0 1 0,-1-1 0,1 1 0,0 0 0,0 0 0,-1-1 0,1 1 0,-1 0 0,1 0 0,0 0 0,-1-1 0,0 1 0,1 0 0,-1 0 0,1 0 0,-1 1 0,2 5 0,0 1 0,0-1 0,-1 0 0,0 12 0,0-11 0,0 80 0,-3-67 0,2 0 0,0 0 0,2 0 0,4 27 0,-5-46 0,-1 1 0,1 0 0,0-1 0,0 1 0,0 0 0,0-1 0,1 1 0,-1-1 0,1 0 0,-1 1 0,1-1 0,0 0 0,0 0 0,0 0 0,0 0 0,0-1 0,0 1 0,5 2 0,-4-3 0,0 1 0,1-1 0,-1-1 0,0 1 0,1 0 0,-1-1 0,1 0 0,-1 0 0,1 0 0,-1 0 0,1 0 0,6-2 0,6-3 0,-1 0 0,0-1 0,0 0 0,-1-1 0,16-11 0,11-9 0,39-33 0,0-2 0,-1 0 0,-85 66 0,-65 48 0,55-39 0,1 0 0,0 1 0,1 1 0,1 1 0,1-1 0,0 2 0,-18 34 0,29-50 0,1-1 0,0 0 0,-1 1 0,1-1 0,0 0 0,0 1 0,-1-1 0,1 1 0,0-1 0,0 1 0,0-1 0,0 0 0,0 1 0,0-1 0,-1 1 0,1-1 0,0 1 0,0-1 0,0 1 0,0-1 0,1 0 0,-1 1 0,0-1 0,0 1 0,0-1 0,0 1 0,0-1 0,1 0 0,-1 1 0,0-1 0,0 1 0,1-1 0,-1 1 0,15-4 0,21-18 0,-34 20 0,34-32 0,-29 26 0,1-1 0,15-11 0,-21 18 0,1-1 0,-1 1 0,1-1 0,0 1 0,-1 0 0,1 0 0,0 0 0,0 0 0,0 1 0,0-1 0,0 1 0,0 0 0,0 0 0,4 0 0,-5 1 0,0-1 0,0 1 0,0 0 0,0 0 0,0 0 0,0 0 0,-1 0 0,1 0 0,0 1 0,0-1 0,-1 1 0,1-1 0,-1 1 0,3 3 0,17 27 0,-17-26 0,0 1 0,1 0 0,-1-1 0,2 0 0,-1 0 0,0-1 0,1 1 0,0-1 0,1 0 0,-1-1 0,1 1 0,0-1 0,0-1 0,0 1 0,0-1 0,0 0 0,1-1 0,0 0 0,-1 0 0,1-1 0,0 0 0,0 0 0,0-1 0,0 0 0,11-1 0,-10 0 0,0 0 0,1 0 0,-1-1 0,0 0 0,0-1 0,0 0 0,-1-1 0,1 0 0,-1 0 0,10-6 0,-7 2 0,0-1 0,-1 0 0,0 0 0,0-1 0,-1 0 0,10-15 0,1-7 0,-1 0 0,-1-2 0,-2-1 0,13-39 0,67-250 0,-43 133 0,-49 179 0,0-1 0,-1 0 0,-1 0 0,2-23 0,-4 36 0,0 0 0,1 0 0,-1 0 0,0-1 0,0 1 0,0 0 0,0 0 0,0 0 0,0 0 0,0 0 0,0-1 0,0 1 0,0 0 0,0 0 0,0 0 0,0 0 0,-1 0 0,1-1 0,0 1 0,0 0 0,0 0 0,0 0 0,0 0 0,0 0 0,0 0 0,0-1 0,0 1 0,0 0 0,-1 0 0,1 0 0,0 0 0,0 0 0,0 0 0,0 0 0,0 0 0,0 0 0,-1 0 0,1 0 0,0 0 0,0 0 0,0 0 0,0-1 0,0 1 0,-1 0 0,1 0 0,0 0 0,0 0 0,0 1 0,0-1 0,0 0 0,-1 0 0,1 0 0,0 0 0,0 0 0,0 0 0,-7 5 0,-2 10 0,1-1 0,1 1 0,0 0 0,1 1 0,1 0 0,-6 25 0,3-12 0,-15 65 0,4 2 0,-8 122 0,5 0 0,21-200 0,0 1 0,1-1 0,4 34 0,-4-51 0,0-1 0,0 0 0,0 0 0,0 0 0,1 0 0,-1 1 0,0-1 0,0 0 0,0 0 0,0 0 0,0 0 0,0 1 0,0-1 0,0 0 0,0 0 0,0 0 0,0 0 0,0 1 0,0-1 0,0 0 0,0 0 0,0 0 0,0 1 0,0-1 0,0 0 0,0 0 0,0 0 0,0 0 0,0 1 0,0-1 0,0 0 0,-1 0 0,1 0 0,0 0 0,0 1 0,0-1 0,0 0 0,0 0 0,0 0 0,-1 0 0,1 0 0,0 0 0,0 0 0,0 0 0,0 1 0,-1-1 0,1 0 0,0 0 0,0 0 0,0 0 0,0 0 0,-1 0 0,1 0 0,0 0 0,-1 0 0,-11-11 0,-11-10-4015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6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18087,'0'0'1112,"10"-5"-438,28-11-319,1 1-1,0 3 1,1 0 0,0 3 0,1 1 0,68-3 0,-83 9-245,87-1 348,-95 4-348,0 0-1,-1 1 1,1 1-1,18 5 1,-32-7-82,0 0 1,-1 0 0,1 0 0,0 1 0,-1-1 0,1 1 0,-1 0 0,0 0 0,1 1-1,5 4 1,-9-6-25,1 0 0,-1 0-1,1-1 1,-1 1 0,0 0 0,1 0-1,-1 0 1,0 0 0,1 0 0,-1-1-1,0 1 1,0 0 0,0 0-1,0 0 1,0 0 0,0 0 0,0 0-1,0 0 1,0 1 0,-1 0-15,0 1 0,0-1 0,0 0 0,0 0 0,-1 0 0,1 0 0,0 0 0,-1 0 0,1-1 1,-4 4-1,-24 17-3061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08:46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1 101 13264,'0'0'744,"117"-38"-512,-21 12 576,15 5 0,14 11 103,-4 4-7,-8 10-16,-18 2 0,-17 0-24,-19 7 0,-17-1-240,-6-4 16,-7-2-432,-9-2 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39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16575,'0'0'1304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03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449 689 8136,'0'0'8919,"-8"-11"-8548,-27-35 12,30 41-275,1 1 1,-1-1-1,0 1 1,0 0-1,0 1 1,0-1-1,-1 1 0,1 0 1,-1 0-1,0 1 1,0 0-1,0 0 1,0 0-1,0 1 1,0 0-1,-1 0 1,1 0-1,0 1 1,-9 0-1,3 1 13,1-1 0,-1 2 0,1-1 1,0 1-1,-1 1 0,1 0 0,0 1 0,1 0 0,-1 1 0,-13 8 0,9-5 71,0 2-1,1 0 0,1 1 1,0 0-1,0 1 1,-15 17-1,24-22-87,-1-1-1,1 1 1,0 0 0,1 0 0,-1 1-1,2-1 1,-1 1 0,1-1-1,0 1 1,0 0 0,1 0 0,0 0-1,1 16 1,0-13-8,1 0 0,0 0 0,1 0-1,1 0 1,-1 0 0,2 0 0,-1 0 0,2-1 0,6 13 0,-4-12-6,0-1 0,1 0-1,0 0 1,1-1 0,0 0 0,1 0 0,0-1 0,0-1 0,14 9 0,-8-7 52,1 0-1,0-1 1,1 0 0,0-1-1,28 6 1,-37-11-40,0-1 0,1-1 0,-1 1 0,1-1 0,-1-1 0,0 0 0,1 0 0,-1-1 0,0 0 0,0-1 0,0 0 0,0 0 0,16-9 0,-21 9-32,0 1 1,0-1-1,0-1 1,-1 1-1,1 0 1,-1-1-1,0 0 1,0 0 0,0 0-1,0 0 1,-1 0-1,0-1 1,0 1-1,0-1 1,0 1-1,1-8 1,0 1 37,-2 1 0,1-1 0,-1 0 0,-1 0 0,0 0 1,-2-14-1,0 12 18,0-1 0,-2 1-1,1 0 1,-2 0 0,-10-21 0,-38-58 568,35 64-311,-26-55 1,-110-255-35,147 320-349,0 0 0,2-1 0,0 0 0,-2-23 0,5 32 0,1 5 0,1-1 0,0 0 0,0 0 0,1 0 0,-1 0 0,1 0 0,1 1 0,-1-1 0,1 0 0,0 1 0,0-1 0,0 1 0,1-1 0,0 1 0,0 0 0,0 0 0,1 1 0,0-1 0,0 1 0,0-1 0,0 1 0,1 1 0,-1-1 0,1 1 0,0-1 0,0 1 0,0 0 0,1 1 0,-1 0 0,1 0 0,-1 0 0,1 0 0,0 1 0,-1 0 0,12-1 0,-7 2 0,0 0 0,0 0 0,0 2 0,0-1 0,0 1 0,16 5 0,57 27 0,-44-17 0,-12-6 0,0 0 0,0 2 0,-1 1 0,-1 2 0,33 25 0,-26-21 0,-26-17 0,-1 0 0,1 1 0,-1-1 0,8 8 0,-13-9 0,1 0 0,0 1 0,-1-1 0,1 0 0,-1 1 0,0-1 0,0 1 0,0-1 0,0 0 0,0 1 0,0-1 0,-1 1 0,1-1 0,-1 0 0,-1 5 0,-1 4 0,1 6-3971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06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9944,'0'0'17218,"10"-5"-16957,-8 5-253,9-6 105,0 1 0,0 1 0,1 0 1,-1 1-1,20-4 0,73-8 412,27-3-22,-99 16-373,9-1 44,1 1-1,-1 2 0,48 7 1,37 17 948,-96-17-40,-29-7-842,-14-12-760,11 10 386,-1 0 0,1 1-1,-1-1 1,0 1 0,1 0 0,-1 0 0,0 0 0,0 0 0,0 0 0,0 1 0,0-1 0,0 1 0,0 0 0,0 0 0,0 0-1,0 0 1,-4 1 0,-13 6-4085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06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 9744,'0'0'11381,"10"0"-10851,42-5 815,82-16 0,108-18 641,-140 26-1245,-86 12-517,-1 0 0,0 1 0,0 1 0,16 3 0,-7-1 255,-19-2-212,0 0-1,-1 0 1,1 0-1,-1 1 0,0-1 1,6 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0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 9944,'0'0'6329,"10"-7"-5664,35-21-20,-42 26-520,-1 1 0,0 0-1,1 0 1,-1 0 0,1 0-1,-1 0 1,1 0-1,0 1 1,-1-1 0,1 1-1,0 0 1,-1 0-1,1 0 1,0 0 0,0 0-1,-1 1 1,1-1 0,-1 1-1,1-1 1,0 1-1,-1 0 1,1 0 0,-1 0-1,0 1 1,4 1 0,1 3 211,0-1 1,-1 1 0,0 0 0,-1 1 0,10 12 0,-11-13-247,47 72 1689,-40-58-1146,2 0 1,0-1 0,0-1-1,33 34 1,-6-24 980,-32-24-977,-3-2-4724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0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412 1 13168,'0'0'2961,"-7"14"-2259,2-6-582,1 2 7,-1 0 0,-1-1 0,0 0 0,0 0-1,0-1 1,-1 0 0,-1 0 0,-13 11 0,-219 167 3941,173-139-767,60-39-2477,7-8-763,-1 1-1,1-1 1,0 1-1,-1-1 1,1 1-1,-1-1 0,1 1 1,0-1-1,-1 0 1,1 1-1,-1-1 1,1 0-1,-1 1 1,1-1-1,-1 0 0,0 0 1,1 1-1,-1-1 1,1 0-1,-1 0 1,1 0-1,-1 0 1,0 0-1,1 0 0,-2 0 1,0-1-54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1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307 219 11352,'0'0'2714,"-12"-3"-1726,6 1-831,1 1-61,1-1 0,-1 1 0,0 0 0,1 0 0,-1 0 0,0 1 0,0 0 0,0 0 0,1 0 0,-1 1 0,0-1 0,0 1 0,1 0 0,-1 0 0,1 1 0,-1 0 0,-5 2 0,-7 6 247,0 0 0,1 2 0,0 0 0,1 0-1,0 2 1,1 0 0,-13 16 0,19-20-126,1 0 1,1 0-1,0 1 1,0 0-1,1 0 1,0 0 0,1 1-1,0-1 1,1 1-1,1 0 1,0 0-1,-1 23 1,3-18-24,1 0 1,0-1 0,2 1-1,0-1 1,1 1-1,0-1 1,1 0-1,1-1 1,1 1-1,0-1 1,1-1-1,1 1 1,0-1-1,0-1 1,2 0-1,0 0 1,19 17-1,-15-17-34,0 0-1,1-1 0,1-1 1,0-1-1,1 0 0,-1-1 1,2-1-1,-1-1 1,1 0-1,0-2 0,1 0 1,-1-1-1,1-1 0,28 1 1,-16-3 200,-1-2 1,39-6-1,-57 5-241,0-1-1,-1 0 0,1-1 0,-1-1 0,0 0 0,0 0 1,0-1-1,12-9 0,-8 4-5,-2 0-1,1-1 1,-2-1 0,0 0-1,0-1 1,-1-1-1,-1 1 1,0-2 0,-2 0-1,1 0 1,-2 0 0,0-1-1,-1 0 1,-1-1-1,0 0 1,-1 0 0,-2 0-1,3-22 1,-2 6-105,-1-2 0,-2 1 0,-1 0 0,-2 0 0,-1 0 0,-2 0 0,-1 1 0,-18-56 0,19 78-8,0 1 0,0-1 0,-1 1 0,-1 0 0,1 0 0,-2 1 0,0 0 0,0 0 0,-1 1 0,-11-11 0,13 15 0,-1-1 0,1 1 0,-1 1 0,0-1 0,0 1 0,-1 1 0,1 0 0,-1 0 0,1 0 0,-1 1 0,0 0 0,0 1 0,0 0 0,0 1 0,-10 0 0,5 1 0,1 1 0,-1 0 0,0 1 0,1 1 0,0 0 0,-14 7 0,-74 40 0,83-41 0,1 1 0,1 1 0,0 0 0,0 1 0,1 1 0,1 0 0,0 1 0,1 1 0,1 0 0,0 0 0,1 1 0,1 1 0,-14 34 0,7-4-4081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4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0 375 10040,'0'0'10745,"11"-12"-10276,3-6-293,47-55 564,-36 48-318,2 0 1,0 1-1,2 2 0,0 1 0,2 1 1,58-28-1,-84 46-391,-1 0 74,0 0 0,0 0-1,0 0 1,1 1 0,-1-1 0,0 1 0,9-1 0,-12 2-76,1 0 0,-1 1 0,1-1 0,-1 0 0,0 1 0,1-1 0,-1 1 0,0 0 0,0-1 0,1 1 0,-1 0 0,0 0-1,0-1 1,0 1 0,0 0 0,0 0 0,0 1 0,0-1 0,0 0 0,0 0 0,-1 0 0,1 0 0,0 1 0,-1-1 0,1 0 0,-1 1 0,1-1 0,-1 0 0,1 4 0,12 47 383,-2 2 1,8 104 0,-17-133-296,-2-4 16,2 0 0,1 0 0,0 0 0,2-1 0,0 1 0,11 25 0,-10-35-13,1-1 0,1 1 0,0-1-1,0-1 1,1 1 0,19 14 0,-25-21-83,1-1 0,0 1-1,0-1 1,0-1 0,0 1 0,0 0 0,0-1 0,0 0 0,1 0 0,-1 0 0,0-1 0,1 1-1,-1-1 1,0 0 0,1 0 0,-1-1 0,1 1 0,-1-1 0,0 0 0,0 0 0,1 0-1,-1-1 1,5-2 0,2-1 51,-1 0 0,0 0 0,0-1-1,0-1 1,-1 0 0,0 0 0,14-15 0,-10 7-6,-1 0 1,0-1-1,-1-1 1,-1 0 0,-1 0-1,0 0 1,-1-1-1,-1-1 1,-1 1-1,-1-1 1,0 0 0,-2-1-1,3-20 1,-2-19-55,-1 18-29,9-44-1,-8 63 2,-2 10 0,0 0 0,1 1 0,0-1 0,9-19 0,-10 29 0,-1-1 0,1 1 0,-1-1 0,1 1 0,0 0 0,0-1 0,0 1 0,0 0 0,1 0 0,-1 0 0,0 1 0,1-1 0,-1 1 0,1-1 0,0 1 0,0 0 0,-1 0 0,1 0 0,0 0 0,0 0 0,0 1 0,0-1 0,5 1 0,15 0 0,0 1 0,0 2 0,0 0 0,42 12 0,88 37 0,-138-46 0,-2-1 0,-7-4 0,-1 1 0,1 0 0,-1 0 0,0 1 0,0-1 0,0 1 0,8 7 0,-11-8 988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5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11952,'0'0'8150,"12"-9"-7349,41-27-25,-47 33-636,-1 0 1,1 0-1,0 1 0,0 0 0,0 0 0,1 1 0,-1-1 0,0 1 1,1 1-1,-1-1 0,0 1 0,1 0 0,7 2 0,1 0 320,0 1-1,-1 1 1,26 10-1,-31-10-244,0 0 0,1 1-1,-2 0 1,1 1 0,-1 0-1,1 0 1,-2 0 0,1 1-1,13 16 1,-11-9 224,0 0 1,-1 1-1,0 0 1,12 31-1,-13-28 534,1-1 0,16 25 0,-22-40-972,1 1 0,-1-1 0,1 0 0,-1 0 0,1 0 1,0 0-1,0-1 0,0 1 0,0-1 0,0 0 0,0 0 1,0-1-1,0 1 0,7-1 0,30-10 701,-19 0-5807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5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715 0 13360,'0'0'2142,"-12"11"-1411,-165 126 1570,-107 53 860,198-134-1951,51-36-44,0-1 1,-43 16 0,70-32 1045,17-9-1187,12-5-4653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8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9944,'0'0'14313,"16"-3"-13897,405-40 2057,-384 39-2134,53 3-1,-46 2-54,-27-2-50,0-1 0,26-6 0,-12 2 363,-18 5 645,-9 2-1731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42.8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451 459 7528,'0'0'3769,"8"-10"-3241,24-32-23,-31 41-466,-1 0-1,1 0 0,0 0 0,-1 1 1,1-1-1,-1 0 0,1 0 0,-1 0 1,1 0-1,-1 0 0,0-1 0,0 1 1,1 0-1,-1 0 0,0 0 0,0 0 1,0 0-1,0 0 0,0 0 0,0 0 1,-1 0-1,1 0 0,0 0 0,0-1 1,-1 1-1,1 0 0,-1 0 1,1 0-1,-1 1 0,1-1 0,-1 0 1,0 0-1,1 0 0,-1 0 0,0 0 1,0 1-1,1-1 0,-1 0 0,0 1 1,-2-2-1,-1 0 103,-1-1 0,0 1 0,0 0-1,0 0 1,-9-1 0,13 2-107,-10 0 108,-1-1 0,1 1-1,-1 1 1,0 0 0,1 1 0,-1 0 0,1 0-1,0 1 1,-1 1 0,1 0 0,0 1-1,0 0 1,-10 6 0,-1 0 152,1 2 0,1 0-1,0 1 1,1 2 0,-26 23 0,32-25-132,2 1 1,0-1-1,0 2 0,1-1 0,1 1 0,0 1 1,2 0-1,-1 0 0,-5 21 0,6-13 78,1-1 1,1 1-1,1 0 0,2 0 0,0 0 1,2 32-1,1-44-138,1 0 1,0 0-1,1 0 0,0-1 1,1 1-1,0-1 0,0 0 0,2 0 1,-1-1-1,1 1 0,1-1 1,0 0-1,0-1 0,1 0 1,0 0-1,1-1 0,0 1 1,0-2-1,0 0 0,1 0 0,0 0 1,1-1-1,0-1 0,0 0 1,0 0-1,0-1 0,0-1 1,1 0-1,15 2 0,-2-3 0,0-2 0,-1 0-1,1-2 1,0 0 0,-1-2-1,1-1 1,-1-1-1,0-1 1,-1-1 0,36-17-1,-30 11-27,0-2 0,-2-1 0,0-1 0,0-1 0,-2-2 0,0 0 0,35-41 0,-8-7 44,-2-2 0,-4-2 0,64-136 0,-96 179-94,-1 0 0,-2-2 0,-1 1 0,-2-1 0,-1-1 0,-1 0 1,-2 1-1,0-39 0,-7 62 123,-2 14-69,-8 19-25,-53 133 91,-67 247-1,99-300-34,-7 31 161,35-112-12,1 1-1,1 0 1,-1 40-1,5-63-217,0-1 1,0 1-1,0 0 0,0 0 0,0-1 0,0 1 0,0 0 0,0-1 0,0 1 0,0 0 0,0-1 0,1 1 0,-1 0 0,0-1 0,0 1 0,1 0 0,-1-1 0,0 1 1,1 0-1,14-9 430,14-16-246,-2-2-1,49-58 0,-38 40-93,-10 12-44,48-51 125,-68 75-171,1 1-1,0 0 1,0 1 0,0 0 0,1 0-1,0 1 1,20-7 0,-29 11-34,0 1 0,0-1-1,0 1 1,0 0 0,0-1-1,0 1 1,0 0 0,0 0 0,0 0-1,1 0 1,-1 0 0,0 0 0,0 0-1,0 0 1,0 0 0,0 1 0,0-1-1,0 0 1,0 1 0,0-1 0,0 1-1,0-1 1,0 1 0,0 0 0,0-1-1,0 1 1,0 0 0,-1-1-1,1 1 1,0 0 0,0 0 0,-1 0-1,1 0 1,-1 0 0,1 0 0,0 2-1,1 3 5,0 0 0,-1 0 0,0 0 0,0 0-1,0 10 1,-1-8-8,3 56-1,-3-35 12,2-1 0,0 1 0,2-1 0,10 36 0,-13-62-5,0 0 1,0 0-1,0 0 0,0 0 1,0 0-1,1 0 1,-1 0-1,1-1 1,-1 1-1,1 0 1,0-1-1,0 0 0,-1 1 1,1-1-1,0 0 1,0 0-1,0 0 1,0 0-1,1 0 0,-1-1 1,0 1-1,0-1 1,0 1-1,1-1 1,-1 0-1,0 0 1,5 0-1,1 0 5,1-1 1,0 1-1,-1-2 0,1 1 0,-1-2 1,11-3-1,18-10 10,0-3 1,-1 0-1,53-41 0,-69 46-18,-1-1 0,-1-1 0,-1 0 0,0-2 0,-1 0-1,-1 0 1,22-36 0,-36 53-5,-1 1 0,1-1 0,-1 0 0,1 0 0,-1 0 0,1 1 0,-1-1 0,0 0 0,1 0 0,-1 0 0,0 0 0,0 0 0,0 1 0,0-1 0,1 0 0,-1 0 0,0 0 0,-1 0 0,1 0 0,0 0 0,0 0 0,0 1 0,0-1 0,-1 0 0,1 0 0,0 0 0,-1 0 0,1 1 0,-1-1 0,1 0 0,-1 0 0,1 1 0,-1-1 0,0 0 0,1 1 0,-1-1 0,0 1 0,1-1 0,-1 0 0,0 1 0,0 0 0,0-1 0,1 1 0,-1 0 0,0-1 0,0 1 0,0 0 0,0 0 0,-1-1 0,-3 1 0,1-1 0,-1 1 0,1 0 0,-1 0 0,1 0 0,-1 0 0,1 1 0,-8 2 0,-2 2 0,0 1 0,0 0 0,1 1 0,-22 16 0,-46 42 0,73-58 0,-8 6 0,2 1 0,-1 0 0,2 1 0,-17 25 0,25-34 0,1 1 0,0 0 0,0 0 0,1 1 0,0-1 0,0 1 0,1-1 0,-1 1 0,2 0 0,-1 0 0,1 0 0,1 0 0,-1 0 0,2 8 0,-1-13 0,0 0 0,1 0 0,-1 0 0,1 0 0,0-1 0,0 1 0,0 0 0,0 0 0,1-1 0,-1 1 0,1-1 0,-1 1 0,1-1 0,0 1 0,0-1 0,0 0 0,0 0 0,5 3 0,-3-3 0,0 0 0,0 0 0,0 0 0,0-1 0,0 0 0,0 0 0,0 0 0,0 0 0,1-1 0,-1 1 0,8-1 0,0-1 0,0-1 0,0 0 0,-1 0 0,1-1 0,-1-1 0,1 0 0,-1 0 0,15-9 0,2-6 0,0-1 0,-2-2 0,44-44 0,-36 32 0,43-32 0,-67 61 0,-8 10 0,-10 18 0,6-18 0,-19 48 0,5-19 0,3 2 0,-19 72 0,24-60 0,1 0 0,1 56 0,6-101 0,0 1 0,1-1 0,0 1 0,-1-1 0,1 1 0,1-1 0,-1 0 0,0 1 0,1-1 0,-1 0 0,1 0 0,0 0 0,0 0 0,4 4 0,-2-3 0,-2-1 0,1 1 0,0 0 0,-1 0 0,0 1 0,0-1 0,0 0 0,3 10 0,-3 0 0,0 0 0,-1 1 0,0-1 0,-1 1 0,-1-1 0,0 1 0,-1-1 0,-1 0 0,-8 27 0,-6 5 0,-36 70 0,6-15 0,45-95 0,-1 4 0,-1-1 0,-1 1 0,0 0 0,0-1 0,0 0 0,-14 16 0,19-25 0,0 0 0,-1 1 0,1-1 0,0 0 0,0 0 0,-1 0 0,1 1 0,0-1 0,-1 0 0,1 0 0,0 0 0,0 0 0,-1 0 0,1 1 0,0-1 0,-1 0 0,1 0 0,0 0 0,-1 0 0,1 0 0,0 0 0,-1 0 0,1 0 0,0 0 0,-1 0 0,1 0 0,-1-1 0,1 1 0,0 0 0,-1-1 0,1 1 0,0-1 0,-1 1 0,1-1 0,0 1 0,0-1 0,-1 1 0,1-1 0,0 1 0,0-1 0,0 1 0,0-1 0,0 1 0,0-1 0,0 1 0,0-1 0,0 1 0,0-1 0,0 1 0,0-1 0,0 1 0,1-2 0,20-98 0,-14 68 0,9-42 0,2 1 0,39-96 0,49-52 0,-31 68 0,-42 80 0,36-73 0,-56 123 0,1-1 0,1 2 0,32-37 0,-34 45 0,-1 0 0,1 1 0,19-16 0,-31 28 0,-1 1 0,0 0 0,0-1 0,1 1 0,-1 0 0,0 0 0,0-1 0,1 1 0,-1 0 0,0-1 0,1 1 0,-1 0 0,1 0 0,-1 0 0,0 0 0,1-1 0,-1 1 0,0 0 0,1 0 0,-1 0 0,1 0 0,-1 0 0,1 0 0,-1 0 0,0 0 0,1 0 0,-1 0 0,1 0 0,-1 0 0,0 0 0,1 0 0,-1 1 0,1-1 0,-1 0 0,0 0 0,1 0 0,-1 1 0,0-1 0,1 0 0,-1 0 0,0 1 0,1-1 0,-1 0 0,0 0 0,0 1 0,1-1 0,-1 1 0,0-1 0,0 0 0,0 1 0,0-1 0,1 0 0,-1 1 0,0 0 0,1 26 0,-5 5 0,-1-1 0,-1 1 0,-2-1 0,-1 0 0,-2-1 0,-1 0 0,-1-1 0,-1-1 0,-2 0 0,-1 0 0,-39 47 0,52-70 0,0 0 0,0 0 0,-1 0 0,1-1 0,-1 0 0,0 0 0,0 0 0,-1-1 0,1 1 0,-8 2 0,13-6 0,-1-1 0,1 1 0,-1 0 0,0 0 0,1 0 0,-1-1 0,1 1 0,-1 0 0,1-1 0,-1 1 0,1 0 0,-1-1 0,1 1 0,-1-1 0,1 1 0,0-1 0,-1 1 0,1-1 0,0 1 0,-1-1 0,1 1 0,0-1 0,0 0 0,-1 1 0,1-1 0,0 1 0,0-1 0,0 0 0,0 1 0,0-1 0,0 1 0,0-2 0,-4-24 0,6 8 0,0 0 0,0-1 0,2 1 0,0 0 0,9-21 0,-13 39 0,0-1 0,0 1 0,0-1 0,0 1 0,1 0 0,-1-1 0,0 1 0,0-1 0,0 1 0,1 0 0,-1-1 0,0 1 0,1-1 0,-1 1 0,0 0 0,1 0 0,-1-1 0,0 1 0,1 0 0,-1 0 0,0-1 0,1 1 0,-1 0 0,1 0 0,-1 0 0,1-1 0,-1 1 0,0 0 0,1 0 0,-1 0 0,1 0 0,-1 0 0,1 0 0,-1 0 0,1 0 0,-1 0 0,0 0 0,1 0 0,-1 1 0,1-1 0,-1 0 0,1 0 0,-1 0 0,0 1 0,1-1 0,-1 0 0,1 0 0,-1 1 0,0-1 0,1 0 0,-1 0 0,1 1 0,23 25 0,-13-14 0,-3-5-5,0-1 0,0 0 0,1 0 0,0-1-1,0 0 1,0-1 0,1 0 0,-1 0 0,1-1 0,0 0 0,0-1 0,0 0-1,0-1 1,0 0 0,1 0 0,-1-1 0,0 0 0,14-3 0,-6 0-5,-1-1 1,0-1-1,0 0 0,-1-2 1,1 0-1,-1 0 1,-1-1-1,0-1 0,0-1 1,14-11-1,18-19 13,-1-3-1,-3-1 0,-1-2 1,-2-1-1,-3-3 0,37-63 1,-28 32 27,-4-1 0,-4-2 0,41-132 1,-73 197-22,0-1 0,-1 1 1,-1-1-1,-1 0 0,-1 1 1,0-23-1,-2 42-9,0-1 0,0 1 0,0-1 0,0 1 0,0 0 0,0-1 0,0 1 0,0-1 0,0 1 0,0-1 0,-1 1 0,1-1 0,0 1 0,0 0 0,0-1 0,0 1 0,-1-1 0,1 1 0,0 0 0,0-1 0,-1 1 0,1-1 0,0 1 0,-1 0 0,1 0 0,0-1 0,-1 1 0,1 0 0,0 0 0,-1-1 0,1 1 0,-1 0 0,1 0 0,0 0 0,-1-1 0,1 1 0,-1 0 0,1 0 0,-1 0 0,1 0 0,-1 0 0,1 0 0,-1 0 0,1 0 0,-1 0 0,-1 1 0,-1 0 0,1 0 0,0 0 0,0 1 0,0-1 0,0 0 0,0 1 0,0-1 0,-1 3 0,-21 20 0,2 1 0,1 1 0,1 1 0,1 1 0,2 1 0,-20 43 0,4 5 0,-32 113 0,47-130 0,-17 121 0,31-149 0,2 0 0,1 1 0,1-1 0,2 0 0,10 53 0,-9-73 0,1 1 0,0 0 0,1-1 0,0 0 0,1 0 0,14 22 0,-17-29 0,1 0 0,0-1 0,0 1 0,0-1 0,0 1 0,1-1 0,-1 0 0,1-1 0,0 1 0,1-1 0,-1 0 0,0-1 0,1 1 0,0-1 0,-1 0 0,1 0 0,8 1 0,-1-2 0,0-1 0,0-1 0,0 0 0,0-1 0,0 0 0,0-1 0,-1 0 0,1-1 0,-1 0 0,0-1 0,0-1 0,0 1 0,-1-2 0,0 0 0,0 0 0,16-16 0,-11 9 0,-1 0 0,-1-2 0,0 0 0,-1 0 0,-1-1 0,0-1 0,-2 0 0,0 0 0,12-32 0,-16 35 0,15-49 0,-20 59 0,0 0 0,0 0 0,0 0 0,-1 0 0,0 1 0,0-1 0,0 0 0,0 0 0,-1 0 0,-1-7 0,1 10 0,1 1 0,-1-1 0,1 1 0,-1-1 0,1 0 0,-1 1 0,0 0 0,0-1 0,0 1 0,0 0 0,0-1 0,0 1 0,0 0 0,0 0 0,-1 0 0,1 0 0,0 0 0,-1 0 0,1 0 0,-1 0 0,1 1 0,-1-1 0,1 0 0,-1 1 0,1-1 0,-1 1 0,1 0 0,-1 0 0,0-1 0,1 1 0,-1 0 0,0 0 0,1 0 0,-1 1 0,0-1 0,1 0 0,-1 1 0,1-1 0,-3 2 0,-2 0 0,-1 1 0,1 1 0,-1-1 0,1 1 0,1 1 0,-1-1 0,-8 8 0,-1 4 0,0 0 0,1 1 0,1 1 0,-18 31 0,25-39 0,1 0 0,0 0 0,1 0 0,1 0 0,-1 1 0,1-1 0,1 1 0,0 0 0,1 0 0,0 0 0,1 15 0,0-23 0,0 0 0,0-1 0,1 1 0,-1-1 0,1 1 0,0 0 0,0-1 0,0 1 0,0-1 0,0 0 0,1 1 0,-1-1 0,1 0 0,-1 0 0,1 0 0,0 0 0,0 0 0,0 0 0,0 0 0,3 2 0,-1-2 0,1 0 0,-1-1 0,0 1 0,1-1 0,-1 0 0,1 0 0,-1 0 0,1-1 0,-1 0 0,1 1 0,4-2 0,11-1 0,0-1 0,-1-1 0,0-1 0,26-9 0,61-30 0,-77 30 0,1 1 0,0 2 0,1 1 0,52-10 0,-74 19 0,0 1 0,0 0 0,0 0 0,0 1 0,0 0 0,-1 0 0,1 1 0,0 0 0,-1 1 0,1 0 0,-1 0 0,11 6 0,5 6 0,1 1 0,31 27 0,-41-32 0,2 4 0,26 29 0,-32-31 0,1-1 0,1 1 0,23 15 0,-11-9 0,-21-15 0,0 0 0,0-1 0,1 1 0,-1-1 0,1 0 0,0 0 0,0-1 0,0 0 0,1 0 0,-1 0 0,0 0 0,1-1 0,8 2 0,-13-4 0,-1 1 0,0 0 0,0 0 0,0-1 0,0 1 0,1 0 0,-1-1 0,0 1 0,0-1 0,0 1 0,0 0 0,0-1 0,0 1 0,0 0 0,0-1 0,0 1 0,0 0 0,0-1 0,0 1 0,0-1 0,0 1 0,-1 0 0,1-1 0,0 1 0,0 0 0,0-1 0,0 1 0,-1 0 0,1 0 0,0-1 0,0 1 0,-1 0 0,1-1 0,0 1 0,-1 0 0,-10-18 0,11 18 0,-69-96 773,29 43-5829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19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13464,'0'0'4861,"10"-2"-4115,185-24 2619,-32 7-1590,217-28 1582,-281 40-1634,-49 4-792,-23 5-5319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0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1 380 10656,'0'0'10446,"3"-12"-9829,-1 3-485,-1 3-52,0 0-1,1 0 1,-1 0 0,1 0 0,1 0 0,-1 0 0,1 1-1,0-1 1,0 1 0,0 0 0,1 0 0,7-8 0,9-3 361,2 0 1,0 1-1,1 1 1,0 1 0,1 1-1,1 1 1,0 1-1,0 1 1,43-8-1,-66 16-389,1 1-1,0-1 1,-1 1-1,1 0 0,-1 0 1,1 0-1,0 0 0,-1 0 1,1 0-1,0 1 0,-1-1 1,1 1-1,-1 0 0,1 0 1,-1 0-1,1 0 0,-1 0 1,0 0-1,1 1 0,-1-1 1,0 1-1,0 0 0,0-1 1,0 1-1,0 0 0,-1 0 1,1 0-1,-1 1 1,1-1-1,-1 0 0,0 1 1,1-1-1,-1 0 0,1 5 1,2 8 36,-1-1 0,0 0 0,0 1 0,-1 27 1,-1-37-61,1 53 151,7 76 213,-6-111-286,1-1-1,0 0 1,16 43-1,-12-47-18,0 0-1,11 18 1,-15-29-46,1 0 0,0-1 0,0 0 0,1 0 0,0 0 0,0 0 0,13 8 0,-4-3 23,-5-4 0,-1-1 1,1 0-1,0 0 1,1-1-1,15 6 1,-23-10-54,0 0 0,0-1-1,1 1 1,-1-1 0,0 0 0,0 0 0,0 0 0,0 0 0,0 0 0,1-1-1,-1 0 1,0 1 0,0-1 0,0 0 0,0 0 0,0-1 0,-1 1 0,1-1 0,0 1-1,-1-1 1,1 0 0,-1 0 0,1 0 0,-1 0 0,3-4 0,4-5 4,0-1 0,0-1 0,-1 1 0,-1-2 0,0 1 0,-1-1 0,0 0 0,-1 0 1,-1 0-1,4-18 0,1-21 9,3-81 1,-10 102-16,2-39-19,15-124-23,-18 186 18,1 0 0,1 0 0,0 0 0,0 1-1,0 0 1,9-15 0,-9 19 12,-1 1-1,0-1 0,1 1 1,0 0-1,0 0 1,0 0-1,0 0 1,1 1-1,-1-1 0,1 1 1,-1 0-1,1 0 1,0 0-1,0 1 1,0-1-1,7-1 0,7 0 59,0 1-1,0 1 0,0 0 1,0 1-1,0 2 1,24 3-1,105 32 405,-118-29-440,-15-4-19,1 1 0,17 9 0,-29-13 0,1 1 0,-1 0 0,0 0 0,1 0 0,-1 0 0,0 1 0,-1-1 0,1 1 0,0-1 0,-1 1 0,1 0 0,-1 0 0,0 0 0,4 7 0,-6-7 0,-1 0 0,1 0 0,-1 0 0,1 0 0,-1 0 0,0 0 0,0 0 0,0 0 0,-3 5 0,1 0 0,-12 27 1000,3-8-6049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0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11256,'0'0'11729,"5"13"-11047,1 5-415,0-1-1,-2 2 0,0-1 1,2 28-1,-6 89 1616,3-60-377,0-15 1693,-2-55-2202,3-12-776,-3 2-265,4-9-112,-4 5-4241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1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0 190 12056,'0'0'9977,"12"-7"-9239,-9 5-684,14-8 227,-1 1 0,2 1 0,-1 0 0,21-6 0,62-12 989,105-14 1,108-1 988,-142 21-523,-107 15-486,-57 9-1177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3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117 292 11352,'0'0'9506,"13"8"-8890,0-1-447,-6-2-58,1-1 0,-1 1 0,1-2 0,0 1 0,0-1 0,1-1 1,-1 1-1,1-1 0,15 1 0,-9-1 154,1 0 1,-1-2-1,0 0 1,1 0-1,-1-2 1,0 0-1,0 0 1,0-2-1,17-5 1,-23 6-70,0-1 0,-1 0 0,0 0 1,0-1-1,0 0 0,-1 0 1,1-1-1,9-9 0,-14 11-105,0-1 1,0 1-1,0-1 0,0 1 0,-1-1 0,1 0 1,-1 0-1,-1 0 0,1 0 0,-1 0 1,0 0-1,0-1 0,0 1 0,0 0 0,-1-1 1,-1-6-1,1 2 7,-1-1 0,0 1 0,-1-1 0,0 1 0,-1 0 0,0 0 0,-5-12 0,5 17-52,0 0-1,1 0 0,-1 0 0,-1 0 0,1 1 0,-1-1 0,0 1 0,0 0 1,0 0-1,-1 1 0,1-1 0,-1 1 0,0 0 0,0 0 0,-6-2 0,0 0 9,0 1 0,-1 1 0,1 0 0,-1 0 0,0 1 0,0 1 0,0 0 0,0 0 0,0 2 0,0-1 0,0 1 0,0 1 0,1 0-1,-1 1 1,0 0 0,1 1 0,0 0 0,0 1 0,-15 8 0,6 1 65,0 1 0,1 0 0,0 2 0,2 0-1,-20 24 1,31-33-96,0-1-1,1 1 0,0 0 1,1 0-1,0 1 0,0 0 1,0-1-1,1 1 1,1 0-1,-1 1 0,2-1 1,-1 0-1,1 1 0,1-1 1,-1 0-1,2 1 0,2 17 1,0-10 14,0 0 0,2-1-1,0 1 1,1-1 0,1 0 0,0-1 0,1 0 0,19 28 0,-20-34-37,1 0 0,1-1 0,-1 1 0,1-2 0,0 0 0,18 11 0,65 30 0,-60-35 0,0-2 0,1-2 0,0 0 0,1-3 0,-1 0 0,62 1 0,-89-7-29,0-1 1,0 1-1,0-1 0,0 0 1,-1 0-1,1-1 0,0 0 1,5-2-1,4-2-3648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5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 9848,'0'0'13086,"-10"8"-12607,1 0-413,-7 4 227,1 0 0,1 2 0,0-1 0,1 2 1,-15 20-1,21-23-52,0 1 1,1-1-1,0 1 1,-4 16-1,8-23-136,1 0 0,0 0 0,0-1-1,1 1 1,0 0 0,0 0 0,0 0-1,1 0 1,0 0 0,0-1 0,0 1-1,4 11 1,0-7 83,0 1 0,1-1-1,0 0 1,1-1 0,-1 0-1,2 0 1,-1 0 0,1-1 0,1 0-1,16 13 1,-18-16-47,1 0 0,0 0 0,0 0 0,0-1 0,0-1 0,1 1 0,0-1 0,-1 0 0,1-1 0,0 0 0,1-1 0,-1 0 0,0 0 0,11-1 0,-18 0-211,-1 0-1,0-1 1,1 1-1,-1 0 1,0-1-1,0 1 1,1-1 0,-1 1-1,0-1 1,0 1-1,0-1 1,0 0-1,1 0 1,-1 0-1,0 1 1,0-1 0,-1 0-1,3-2 1,1-6-4277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5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15680,'0'0'3655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6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98 136 10544,'0'0'10161,"-12"14"-9451,0-2-504,6-7-95,-1 2-1,1-1 0,1 1 0,-1 0 1,1 0-1,0 0 0,1 1 0,-1 0 1,2 0-1,-7 16 0,7-11 153,0 1 0,1 0 0,0 0 0,1-1-1,1 1 1,0 0 0,0 0 0,6 24 0,-5-31-125,0-1 0,1 0 0,-1 1 1,2-1-1,-1 0 0,1 0 0,0 0 0,0 0 0,0 0 0,1-1 0,0 0 0,0 1 1,0-2-1,1 1 0,0 0 0,0-1 0,0 0 0,0 0 0,1 0 0,9 4 0,-10-6-58,0-1 0,0 0-1,1 0 1,-1 0-1,1-1 1,-1 1-1,0-1 1,1-1-1,-1 1 1,1-1-1,6-1 1,1-1 54,-1-1-1,1 0 1,18-9 0,-20 7-50,0-1-1,-1 0 1,0-1 0,0 0 0,-1 0-1,0-1 1,14-18 0,49-78 503,-57 82-442,28-46 423,-41 64-182,-7 14-265,5 1-112,-1 0-1,1 0 1,0 0-1,1 0 1,0-1 0,1 1-1,0 0 1,6 16-1,-6-19-13,0 1 0,1-1 0,0 0 0,1 0-1,-1 0 1,1 0 0,1-1 0,-1 0 0,1 0-1,9 9 1,-10-11-1,0-1 0,0 0 0,0-1 0,1 1 0,-1-1-1,1 0 1,0 0 0,-1 0 0,1-1 0,0 1 0,0-1 0,0 0 0,0-1-1,0 1 1,0-1 0,10-1 0,-7 0 5,-1 0-1,1-1 1,-1 0-1,1 0 1,-1 0 0,0-1-1,0 0 1,0-1-1,0 0 1,-1 0 0,1 0-1,-1-1 1,0 1-1,8-10 1,3-5 64,0-1 1,26-42-1,-31 41 21,-2 0 0,0 0-1,13-43 1,-1 5 116,-19 51-190,-1-1 1,0 1-1,0-1 0,-1 1 1,1-16-1,-1 22-9,-1 0-1,-1 0 1,1 1-1,0-1 1,0 0-1,-1 1 1,1-1-1,0 1 1,-1-1-1,0 0 1,1 1-1,-1-1 1,0 1-1,0-1 1,-2-1 0,2 2-1,0 0 0,0 1 0,0-1 0,0 1 0,0-1 0,0 1 0,-1 0 0,1-1 0,0 1 0,0 0 0,-1 0 0,1 0 0,0 0 0,0 0 0,-1 0 0,1 0 0,0 0 1,0 0-1,0 1 0,-1-1 0,1 0 0,0 1 0,0-1 0,-2 2 0,-3 1-65,0 1-1,0 0 1,1 0 0,0 0 0,0 0-1,0 1 1,0 0 0,1 0-1,0 0 1,0 1 0,0-1-1,0 1 1,-2 7 0,3-7-565,0-1 0,1 1 0,0 0 0,0 0 0,0 0 0,1 1 0,0-1 0,-1 8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7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79 11448,'0'0'1757,"-1"-10"-1089,1-2-420,0 8-133,0-1-1,0 1 0,-1-1 1,1 1-1,-1 0 0,0-1 1,0 1-1,0 0 1,-3-5-1,4 9-12,-1-1 1,1 0-1,-1 1 1,1-1-1,-1 0 1,0 1 0,1-1-1,-1 1 1,0-1-1,1 1 1,-1-1-1,0 1 1,0 0-1,0-1 1,1 1-1,-1 0 1,0 0-1,0 0 1,0-1-1,0 1 1,1 0-1,-3 0 1,-19 4 929,-31 14 121,38-13-749,-1 0 1,1 1 0,0 1 0,-28 16-1,42-21-322,-1-1-1,0 0 0,0 0 1,1 1-1,-1-1 0,1 1 0,-1-1 1,1 1-1,0 0 0,0 0 1,0-1-1,0 1 0,0 0 1,0 0-1,0 0 0,0 0 0,1 0 1,-1 0-1,1 0 0,0 1 1,-1-1-1,1 0 0,0 0 1,0 0-1,0 0 0,1 0 0,-1 0 1,0 0-1,1 0 0,0 1 1,-1-1-1,1 0 0,0-1 1,0 1-1,0 0 0,1 2 0,2 1 44,-1 0 0,1-1 0,0 1-1,0-1 1,0 0 0,1 0 0,0 0-1,0-1 1,0 0 0,0 1 0,9 3 0,1-2 88,0-1 0,0 0 0,0-1 1,1 0-1,-1-2 0,1 0 0,-1 0 1,1-2-1,-1 1 0,1-2 0,-1 0 1,0-1-1,1-1 0,-1 0 0,-1-1 1,28-13-1,-41 17-206,1 0 0,0 0 1,0 0-1,-1 0 0,1 0 1,0 0-1,-1-1 0,1 1 1,1-4-1,2-4-4075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8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0 10448,'0'0'18342,"-1"12"-17886,0 2-317,-1 0 0,-1 1 0,0-1 0,-1-1 0,-8 22 0,-3 2 301,2 0 0,2 2 0,1-1 0,-7 72 0,8-60-242,5-35-151,1 1 0,1-1 0,1 0-1,0 1 1,2 25 0,4 1-47,5 38 0,-9-77 0,0-1 0,-1 0 0,1 1 0,0-1 0,0 0 0,1 0 0,-1 1 0,0-1 0,1 0 0,-1-1 0,1 1 0,0 0 0,0 0 0,-1-1 0,1 1 0,0-1 0,0 1 0,1-1 0,-1 0 0,0 0 0,0 0 0,0 0 0,1 0 0,-1 0 0,1-1 0,4 1 0,5 1 0,1-1 0,-1-1 0,0 0 0,14-2 0,-18 1 0,109-13 0,30-3 0,-104 9 0,-43 8 0,0 0 0,0 0 0,0 0 0,0 0 0,0 0 0,0 1 0,0-1 0,0 0 0,0 0 0,0 0 0,1 0 0,-1 0 0,0 0 0,0 0 0,0 0 0,0 0 0,0 0 0,0 0 0,0 0 0,0 0 0,0 0 0,0 0 0,0 0 0,0 0 0,0 1 0,0-1 0,0 0 0,0 0 0,0 0 0,0 0 0,0 0 0,0 0 0,0 0 0,0 0 0,0 0 0,0 0 0,0 0 0,0 1 0,0-1 0,0 0 0,0 0 0,0 0 0,0 0 0,0 0 0,0 0 0,0 0 0,0 0 0,0 0 0,0 0 0,0 0 0,0 1 0,0-1 0,0 0 0,0 0 0,0 0 0,0 0 0,0 0 0,-1 0 0,1 0 0,0 0 0,0 0 0,0 0 0,0 0 0,0 0 0,0 0 0,0 0 0,0 0 0,0 0 0,-7 4 0,1-4 147,0 0 0,1 0 0,-1 0 0,0-1 0,-9-2 0,-9-5-5114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0:43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 16687,'0'0'584,"142"-16"-48,-22 8 0,34 2 160,5 0-8,4 6 48,-10 0 8,-14-8 16,-10 2 0,-4 0-96,-32 4 0,-33 2-136,-23-4 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29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12456,'0'0'6063,"14"3"-5219,35 2 20,1-1-1,49-4 1,269-27 3319,-324 27-3206,0 2 1,44 8-1,-44-4 66,-41-6-984,0 0 0,0 0 0,0 1 0,0-1-1,0 1 1,-1 0 0,1 0 0,0 0 0,0 0 0,-1 1-1,1-1 1,0 1 0,-1-1 0,0 1 0,1 0-1,-1 0 1,0 0 0,0 0 0,0 0 0,0 1-1,0-1 1,-1 1 0,1-1 0,-1 1 0,1-1 0,-1 1-1,0 0 1,0 0 0,0 0 0,-1 0 0,1 0-1,-1-1 1,1 1 0,-1 0 0,0 0 0,0 0-1,0 0 1,-1 0 0,1 0 0,-1 0 0,1 0 0,-1 0-1,0 0 1,-2 3 0,-9 18-4112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2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0 528 9440,'0'0'9410,"9"-11"-8857,94-113 941,-81 98-1137,1 0-1,1 2 1,37-28 0,87-54 810,-138 99-1096,138-78 985,-103 61-737,-36 19-140,1 0 0,0 0 0,0 0 0,0 1 0,1 1 0,-1 0 0,19-3 0,-27 6-137,-1 0 1,1 0 0,-1 0 0,1 1 0,-1-1 0,1 0 0,-1 1-1,0-1 1,1 1 0,-1-1 0,1 1 0,-1 0 0,0 0 0,1-1-1,-1 1 1,0 0 0,0 0 0,0 0 0,0 0 0,0 1 0,0-1-1,0 0 1,0 0 0,0 1 0,-1-1 0,1 0 0,0 1 0,-1-1-1,1 3 1,1 3 76,0 1-1,-1 0 1,0 0-1,0 13 1,-1-4-31,1 26 330,-10 80 0,5-88-219,1 0-1,1 1 1,3-1 0,4 37-1,-2-48-22,2 0-1,13 39 0,-14-53-116,0 0 0,1-1-1,0 0 1,1 0-1,0 0 1,0 0 0,0-1-1,16 15 1,-10-12 49,0-1 0,1 0 0,0 0 0,26 14 0,-35-22-75,0-1 0,1 1 0,-1 0 0,1-1 0,-1 0-1,1 0 1,-1 0 0,1-1 0,0 0 0,-1 0 0,1 0 0,0 0 0,-1-1 0,1 1-1,-1-1 1,1 0 0,-1-1 0,1 1 0,-1-1 0,1 0 0,4-3 0,4-4-19,-1 0 0,0 0 0,-1-1 0,0-1 0,0 0 0,-1 0 0,-1-1 0,0-1 0,0 1 0,-2-1 0,1-1 0,6-16 0,0-6 10,-2-1 0,0 0-1,9-62 1,19-196-24,-38 281 0,-2 12 0,0 0 0,0 0 0,0-1 0,0 1 0,1 0 0,-1 0 0,1 0 0,-1 0 0,1 0 0,0 0 0,-1 0 0,1 0 0,0 0 0,1 0 0,-1 0 0,0 0 0,0 1 0,1-1 0,-1 0 0,1 1 0,0-1 0,-1 1 0,1 0 0,0-1 0,0 1 0,3-1 0,7-3 0,1 2 0,0 0 0,0 0 0,0 2 0,0-1 0,0 2 0,0-1 0,0 2 0,26 3 0,-1 4 0,-1 1 0,41 15 0,12 19 0,-88-43 66,-1 1 0,0 0 0,1 0 1,-1 0-1,0 0 0,0 0 0,0 0 0,0 0 0,0 0 1,0 0-1,0 0 0,1 3 0,4 7-4907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3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13264,'0'0'2380,"13"-4"-1442,6-3-594,-10 3-131,1 0 1,0 1-1,0 1 0,0-1 1,12 0-1,-17 3-72,-1 1 1,1-1-1,-1 1 1,1 0-1,-1 0 0,1 0 1,-1 1-1,0-1 1,1 1-1,-1 0 0,0 0 1,0 1-1,0-1 1,-1 1-1,1 0 0,-1 0 1,1 0-1,-1 0 0,6 8 1,2 3 375,-1 0-1,0 0 1,14 31 0,-10-17 153,-3-3 172,18 29 0,-25-47-623,0-1-1,1 0 1,0-1 0,0 1-1,0-1 1,0 0 0,1 0-1,0 0 1,9 5 0,-11-8-60,0-1 0,0 1 0,0-1-1,1 0 1,-1 0 0,0 0 0,1 0 0,-1-1 0,0 0 0,1 0 0,-1 0 0,5-1 0,5-1-1406,0-1 0,15-5 1,-28 8 971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3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662 1 14168,'0'0'2969,"-11"7"-2235,-97 64 533,39-24-446,-75 38-1,88-58-442,13-6 237,-72 45-1,10 8 945,104-74-1526,1 0 1,-1 0 0,1 1-1,-1-1 1,1 0-1,-1 1 1,1-1 0,-1 0-1,1 1 1,-1-1 0,1 0-1,-1 1 1,1-1 0,-1 1-1,1-1 1,0 1-1,-1-1 1,1 1 0,0 0-1,0-1 1,-1 1 0,1-1-1,0 1 1,0-1 0,0 1-1,0 0 1,0-1 0,0 1-1,0-1 1,0 1-1,0 0 1,0-1 0,0 1-1,0 1 1,1-2-13,0 1 0,0-1 0,0 0 0,0 1 0,0-1 0,-1 0 0,1 0 0,0 0 0,0 0 0,0 1 0,0-1 0,0-1 0,0 1-1,0 0 1,0 0 0,0 0 0,0 0 0,0-1 0,0 1 0,0 0 0,1-1 0,18-8-3118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4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87 10544,'0'0'4696,"-13"6"-4016,2 0-524,-2-1 39,1 1 1,1 1-1,-1 0 1,1 1-1,-18 16 1,18-14 93,1 0 1,1 2 0,0-1 0,0 1-1,1 0 1,1 0 0,0 1-1,-6 17 1,10-24-131,1 0 0,1 0 0,-1 0 0,1 1 0,0-1 0,0 0 0,1 0 0,0 1-1,0-1 1,0 0 0,1 1 0,0-1 0,0 0 0,1 0 0,0 0 0,0 0 0,0 0 0,1 0 0,-1-1 0,2 1 0,3 6 0,0-4-13,0 1 1,1-1 0,0-1 0,0 0 0,1 0-1,0 0 1,0-1 0,0 0 0,1-1-1,0 0 1,0-1 0,0 0 0,1 0 0,-1-1-1,1 0 1,0-1 0,0-1 0,16 1-1,-10-1-14,0-1-1,-1-1 1,1-1-1,-1-1 0,0 0 1,1-1-1,-1 0 0,-1-1 1,1-1-1,-1-1 0,28-16 1,-23 10 40,-1-1 0,-1-1 1,0 0-1,23-26 0,-32 30-56,0 0-1,0 0 1,-1-1 0,-1-1 0,0 1-1,0-1 1,-2 0 0,8-24-1,-12 31-70,0 0 0,-1 0-1,1 0 1,-2 0-1,1 0 1,0 0 0,-1 0-1,0 1 1,-1-1-1,1 0 1,-1 0 0,0 1-1,-1-1 1,1 1-1,-1 0 1,0-1 0,-4-4-1,0 0 46,-1 0 0,0 0-1,-1 1 1,0-1 0,-1 2-1,-18-14 1,19 16-19,-1 1 0,0 0 0,0 0-1,0 1 1,0 1 0,-1 0 0,1 0 0,-1 1 0,0 0-1,0 1 1,-18 0 0,-3 2 208,1 2 0,-55 12 0,75-12-276,0 0 1,1 1-1,-1 1 1,1-1-1,-10 8 1,19-12 26,1 0 0,-1 1 0,1-1 0,-1 1 0,0-1 0,1 1 0,-1-1 0,1 1 0,0 0 0,-1-1 0,1 1-1,-1 0 1,1-1 0,0 1 0,0 0 0,-1-1 0,1 1 0,0 0 0,0-1 0,0 1 0,0 0 0,0 1 0,0 8-4731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4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0 13768,'0'0'1088,"-16"7"-504,9-4-508,-14 5 174,1 1 0,0 0 1,0 2-1,-28 20 0,24-12 67,2 2-1,-1 1 0,2 1 1,1 0-1,1 1 0,-21 38 1,16-22 204,3 2 0,2 0 0,-23 73 0,35-96-307,2 1 0,1 1 0,0-1 0,1 1 0,2-1 0,0 1 0,1 0 0,1-1 0,1 1 0,0-1 0,2 1 0,0-1 0,2 0 0,0 0 0,1-1 0,1 0 0,1 0 0,1-1 0,0 0 0,1 0 0,1-1 0,1-1 1,0 0-1,19 17 0,-19-21-15,0-1 1,0 0-1,19 11 1,-25-18-158,-1-1 0,1 0 1,0 0-1,0-1 0,0 0 0,0 0 0,1-1 1,-1 0-1,0 0 0,10 0 0,19-2-3451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13768,'0'0'414,"12"9"53,36 27 215,-2 3 0,-1 1 0,43 52 0,-65-67-321,-2 1-1,-1 1 1,-2 1-1,0 1 1,-2 1 0,-1 0-1,17 50 1,-27-62-22,0 1 1,-2-1-1,0 1 0,-1 0 1,-1 0-1,-1 0 1,-3 28-1,1-34-132,0 1 0,-1-1 0,-1 0 0,0 0 0,-1-1 0,0 1 0,-1-1 0,0 0 0,-1-1 0,0 1 0,-10 10 0,1-2 178,-2-2 0,-1 0 1,0 0-1,-1-2 0,-43 27 0,60-42-369,1 1-1,-1-1 0,0 0 0,1 0 1,-1-1-1,0 1 0,0 0 0,-3-1 1,-3 0-3259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6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10152,'0'0'14139,"12"-1"-13575,339-14 1878,-30 3-443,-270 10-1555,23-2 534,-47 8 790,-27-4-1556,7 0-2294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6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11152,'0'0'9439,"20"3"-8700,259 24 1338,177 1 2082,-452-28-4026,-1 1 0,1-1 0,-1 0 1,1 0-1,-1-1 0,0 1 0,1-1 0,-1 0 0,0 1 1,1-1-1,-1-1 0,0 1 0,0 0 0,5-4 0,8-10-4069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7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1 326 8536,'0'0'11255,"6"-12"-10737,-3 5-440,2-4 56,0 1-1,1-1 0,1 1 1,-1 1-1,1-1 0,15-14 1,-14 17-34,6-8 164,1 1 1,1 0-1,0 1 1,29-16-1,0 3 288,28-14 272,-65 37-633,-1 0-1,1 0 1,0 1 0,0 0 0,1 0 0,-1 1 0,13-1 0,-20 2-121,1 0 1,0 0 0,-1 0-1,1 1 1,0-1-1,-1 0 1,1 1-1,-1-1 1,1 1 0,-1 0-1,1-1 1,-1 1-1,1 0 1,-1 0-1,1 0 1,-1 0 0,0 0-1,0 0 1,2 2-1,-1 0 15,0 0-1,-1 0 1,1 0-1,0 0 0,-1 1 1,0-1-1,0 0 1,1 7-1,0 4 90,0 1 0,-1-1 0,-2 22 0,0-30-96,-1 43 262,-6 253 1271,8-273-1400,1 0-1,2 0 1,1-1 0,12 49 0,-12-65-118,0-1-1,1 0 1,0 0 0,1 0 0,13 19 0,-14-24-40,0 0 0,0 0 1,0-1-1,1 0 0,-1 0 1,1-1-1,1 0 0,-1 0 0,0 0 1,12 4-1,-14-6-52,0-1 1,0 0-1,0 0 1,-1 0-1,1-1 1,0 0-1,0 1 0,0-1 1,0-1-1,0 1 1,0 0-1,0-1 1,5-1-1,-2-1 0,-1 1-1,1-1 1,-1 0 0,1-1 0,-1 0-1,10-8 1,0-2-2,-1-1 0,0 0 0,-1-1 0,12-19 0,-11 12 1,0-1 0,-2 0 0,-1-1 0,15-43 0,24-110 0,-22 66 0,-8 28 0,7-23 0,-27 101 0,1 1 0,0 0 0,0-1 0,1 1 0,-1 0 0,1 0 0,0 1 0,0-1 0,1 1 0,0-1 0,-1 1 0,1 0 0,1 1 0,-1-1 0,0 1 0,1-1 0,0 1 0,0 1 0,0-1 0,0 1 0,0 0 0,0 0 0,1 0 0,-1 1 0,1-1 0,-1 2 0,11-2 0,39 2 0,0 2 0,60 11 0,-79-8 0,79 17 0,-17-2 0,-93-20 0,-1 1 0,1-1 0,-1 1 0,1 0 0,-1 1 0,1-1 0,-1 1 0,0-1 0,0 1 0,0 1 0,0-1 0,0 0 0,0 1 0,3 3 0,-7-5 0,1-1 0,0 1 0,0 0 0,0 0 0,0 0 0,-1 0 0,1 0 0,0 0 0,-1 0 0,1 0 0,-1 0 0,1 0 0,0 2 0,-1-2 0,-1 1 0,1-1 0,0 0 0,-1 0 0,1 0 0,-1 0 0,1 0 0,-1 0 0,1 0 0,-1 0 0,0 0 0,1 0 0,-1-1 0,0 1 0,0 0 0,-1 0 0,-39 44 974,9-10-5883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3:53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9536,'0'0'7734,"-7"13"-7559,-1 2-120,2-4-1,0 1-1,0-1 1,1 1-1,-6 22 0,10-31-36,-10 36 196,2 0-1,-6 44 1,11-39-105,-10 149 348,13-162-356,2-1 0,2 0 1,0 0-1,12 42 0,-7-40-11,16 50 194,-20-73-248,0 0 0,0 0 0,0-1 1,1 0-1,1 0 0,11 14 0,-4-8 28,0-1 1,1 0-1,0-1 1,22 14-1,-31-23-33,0 0 0,1 0-1,0-1 1,0 1 0,-1-1 0,1-1 0,0 1-1,1-1 1,-1 0 0,0-1 0,0 1-1,0-1 1,0-1 0,1 1 0,-1-1-1,0 0 1,7-2 0,-4 0 9,0 0-1,-1-1 1,0 0 0,0 0-1,0-1 1,0 0-1,-1-1 1,9-7 0,53-58 208,-50 49-167,10-12 38,-2 0 0,-1-2 0,-2-1 0,35-72 0,-32 52 4,28-84-1,-4 16 11,-33 84-70,17-52 0,-32 83-36,-1 0 1,1 0-1,-2 0 1,2-19-1,-1 19 10,1-1-10,-3 11-25,0 0-1,0-1 1,0 1 0,0 0 0,0 0 0,0 0 0,0-1-1,0 1 1,0 0 0,0 0 0,0 0 0,0-1 0,0 1 0,0 0-1,0 0 1,-1 0 0,1 0 0,0-1 0,0 1 0,0 0 0,0 0-1,0 0 1,0 0 0,-1 0 0,1-1 0,0 1 0,0 0-1,0 0 1,0 0 0,-1 0 0,1 0 0,0 0 0,0 0 0,0 0-1,0 0 1,-1 0 0,1 0 0,0 0 0,0 0 0,0 0-1,-1 0 1,-4-3 14,2 1-192,-2 9-19,2 1-2727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0:39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 1 10248,'0'0'15102,"-6"11"-14399,0-1-534,1 1 1,0 1 0,0-1 0,2 1 0,-1-1 0,1 1-1,-1 15 1,0 15 182,-11 246 4644,12-289-4996,-1 0 0,1 0 0,-1 1 0,1-1 0,0 1 0,-1 0 0,1 0 0,-4 1 0,-122 21 0,99-16 0,0 1 0,-54 21 0,31-9 0,52-19 0,0 0 0,0 0 0,0 1 0,0-1 0,0 0 0,0 1 0,0-1 0,0 0 0,0 1 0,0-1 0,0 1 0,0 0 0,0-1 0,0 1 0,1 0 0,-1-1 0,0 1 0,0 0 0,1 0 0,-1 0 0,1-1 0,-1 1 0,1 0 0,-1 0 0,1 0 0,-1 0 0,1 0 0,0 0 0,-1 0 0,1 0 0,0 0 0,0 2 0,0-2 0,0-1 0,0 0 0,1 0 0,-1 1 0,0-1 0,0 0 0,0 1 0,1-1 0,-1 0 0,0 0 0,1 0 0,-1 1 0,0-1 0,0 0 0,1 0 0,-1 0 0,0 0 0,1 0 0,-1 1 0,0-1 0,1 0 0,-1 0 0,0 0 0,1 0 0,-1 0 0,1 0 0,-1 0 0,1 0 0,6 2 0,-7-1 0,1 0 0,-1 0 0,1 0 0,0 0 0,0 0 0,-1-1 0,1 1 0,0 0 0,0 0 0,0-1 0,0 1 0,0 0 0,0-1 0,0 1 0,0-1 0,0 0 0,0 1 0,0-1 0,0 0 0,1 1 0,-1-1 0,0 0 0,0 0 0,0 0 0,0 0 0,0 0 0,1 0 0,1-1 0,3 1 0,23 1 0,-21 0 0,1-1 0,0 0 0,0-1 0,0 0 0,0 0 0,16-5 0,35-9 0,2 3 0,81-7 0,-64 10 0,-40 5 0,73 4 0,-39 2 0,-66-7-491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3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1 9240,'0'0'13914,"-1"12"-13515,-10 170 1111,-1 336 1551,28-377-2054,-2-41-12,-14-99-984,1 9 124,-1 1 0,0 0-1,-1 13 1,1-22-110,0 0 1,-1 0-1,1 0 0,0 0 1,-1 0-1,1 0 0,-1 0 1,0 0-1,0 0 0,0 0 1,0-1-1,0 1 0,0 0 1,0 0-1,0-1 1,-1 1-1,1-1 0,-1 0 1,1 1-1,-1-1 0,1 0 1,-1 0-1,0 0 0,0 0 1,-2 1-1,-24 4 73,-1-2 0,1-1 0,-1-1 1,-46-4-1,20 2-13,39 0-68,-105-3 359,102 1-287,0 0 1,0-2-1,0 0 1,-20-7-1,31 8-88,0 0-1,1 0 1,-1 1-1,0 1 1,0-1 0,0 1-1,0 0 1,0 1 0,0 0-1,0 0 1,0 1-1,-13 3 1,21-4 13,-1 0-1,1 0 1,-1 0 0,1 0 0,-1 1-1,1-1 1,0 0 0,-1 0 0,1 0-1,-1 0 1,1 0 0,-1 0-1,1 0 1,-1 0 0,1-1 0,0 1-1,-1 0 1,1 0 0,-1 0 0,1 0-1,0-1 1,-1 1 0,1 0-1,-1 0 1,0-1 0,3-8 161,11-8-5740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3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49 12056,'0'0'4325,"-11"10"-3680,-206 206 2642,182-179-2353,-49 66 1,35-40 612,36-49-609,10-10-110,8-11 0,2-3-679,-1 1 0,-1-1 0,1-1 0,4-13 0,2-4-1,5-10 34,-5 12-26,1 0 0,17-26 0,-8 21-13,3-3 87,-2-1 0,-1-1 0,30-68 1,-52 103-203,0 1 0,0-1 0,0 0 0,0 0 0,1 1 0,-1-1 0,0 0 0,0 1 1,1-1-1,-1 0 0,0 1 0,1-1 0,-1 0 0,1 1 0,-1-1 0,1 1 0,-1-1 0,1 1 0,-1-1 0,1 1 0,0 0 1,0-1-1,9 14 519,-6-7-518,172 271 2375,-169-263-2329,-7-14-74,0 1 1,-1-1 0,1 0-1,0 0 1,0 0-1,0 1 1,0-1 0,0 0-1,0 0 1,-1 0-1,1 0 1,0 1 0,0-1-1,0 0 1,-1 0-1,1 0 1,0 0 0,0 0-1,0 0 1,-1 0-1,1 1 1,0-1 0,0 0-1,-1 0 1,1 0-1,0 0 1,0 0-1,0 0 1,-1 0 0,1 0-1,0 0 1,0 0-1,-1 0 1,1-1 0,-34-9 60,16 3-52,2 4-10,0 0 0,0 1 0,0 1 0,0 0 0,0 2 0,0-1 0,-1 2 0,-22 5 0,29-5 0,-1 2 0,1-1 0,-1 1 0,1 1 0,1 0 0,-1 0 0,1 1 0,0 0 0,0 1 0,0 0 0,1 0 0,0 1 0,-8 10 0,2 1 170,1 0-1,1 1 1,1 0 0,1 1-1,-11 28 1,9-10-2715,-16 73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3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0 377 8536,'0'0'10933,"11"-8"-10584,-1 0-260,5-4 121,2 1-1,31-17 0,-2 5 224,2 3 0,0 2 0,1 1 0,1 3 0,0 2 0,85-8 0,-91 15 48,48-2 1943,-115-9-1599,-12-4-503,2-3-1,1 0 0,-34-33 1,62 52-234,0 0-1,0 1 1,0-1 0,0 1 0,-1 0 0,1 1 0,-1-1-1,0 1 1,-9-4 0,12 6-263,-1-1-1,1 1 1,-1-1 0,1 1-1,-1 0 1,1 0-1,-1 0 1,1 0 0,0 1-1,-1-1 1,1 1 0,-1-1-1,1 1 1,0 0-1,-1 0 1,1 0 0,0 0-1,0 0 1,0 1 0,0-1-1,-3 3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4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0 753 10248,'0'0'7562,"11"2"-6883,36 4-62,-45-6-575,0 0 0,0 0 0,0 0 0,0-1 0,0 1 0,0-1 0,0 1 0,0-1 0,0 0 0,0 1 0,0-1 0,-1 0 0,1 0 1,0 0-1,-1-1 0,1 1 0,-1 0 0,1-1 0,-1 1 0,2-3 0,4-3 115,18-18 282,-1-1-1,0-1 1,23-38-1,52-97 968,-79 129-1034,-5 2 11,13-20 374,-27 48-681,1 1 0,0-1 0,0 1 0,0 0 0,0-1 0,1 1 0,-1 0 0,0 0 0,1 1 0,0-1 0,-1 0 0,1 1 0,0 0 0,4-2 0,-5 3-23,1 0 0,-1 0 0,1 0 0,-1 0 0,1 1 0,-1-1 0,0 1 0,1-1 0,-1 1 0,0 0 0,1 0 0,-1 0 1,0 0-1,0 0 0,0 1 0,0-1 0,0 1 0,0-1 0,0 1 0,-1 0 0,1 0 0,2 3 0,2 3 26,0 0 0,0 0 0,-1 0 1,5 12-1,-2-1 37,-2 0-1,0 1 1,0 0 0,-2 0 0,-1 0-1,2 35 1,-4-38-11,-2 1 0,1-1-1,-2 0 1,-1 0 0,0 0 0,-1 0 0,0-1-1,-10 23 1,11-32-32,0-1-1,-1 0 1,0 1-1,0-1 0,0-1 1,-1 1-1,1-1 1,-8 7-1,9-10-34,0 0-1,0 0 1,0 0-1,0 0 0,0-1 1,0 1-1,0-1 0,-1 0 1,1 0-1,0 0 1,-1 0-1,1-1 0,-1 1 1,1-1-1,-1 0 1,1 0-1,-1 0 0,-5-1 1,-3-1 24,8 2-62,1-1 1,-1 1 0,1-1 0,-1 0-1,1 0 1,0 0 0,-1 0 0,1-1 0,0 1-1,0-1 1,0 0 0,-5-3 0,-5-2-103,5 3-177,18 1 4,25 1 129,1 2 0,38 4-1,36 0 34,-94-5 110,-1 0 0,0-1 0,0-1 0,0 0 0,17-6 0,-22 5 16,0 0-1,-1-1 1,0 0-1,0-1 1,0 0-1,11-10 1,43-46 112,-3 0 76,-58 61-186,-1-1 0,1 1 0,-1 0-1,1 0 1,-1 0 0,1 0 0,0 0 0,-1 1 0,1-1 0,0 0 0,3 0 0,-5 1-7,1 0-1,0 0 1,0 1 0,-1-1-1,1 0 1,0 0 0,-1 0-1,1 1 1,0-1 0,-1 0-1,1 1 1,0-1 0,-1 0 0,1 1-1,0-1 1,-1 1 0,1-1-1,-1 1 1,1-1 0,-1 1-1,1 0 1,-1-1 0,0 1-1,1 0 1,-1-1 0,0 1 0,1 0-1,-1-1 1,0 1 0,0 0-1,0 0 1,5 14 31,-2 0 0,0 0 0,-1 0 0,0 0 0,-1 21 0,-9 81 154,5-91-135,-52 312 625,39-293-439,11-31-93,11-59 374,-3 14-452,22-124 39,56-189-1,-71 308-111,2 0 0,23-46 0,-29 70 0,1 0 0,0 0 0,0 1 0,1 0 0,0 1 0,1 0 0,0 0 0,1 1 0,-1 0 0,16-10 0,-22 17 0,0 0 0,1 0 0,-1 0 0,1 1 0,0-1 0,-1 1 0,1 0 0,0 0 0,0 0 0,0 0 0,0 1 0,0 0 0,0 0 0,0 0 0,0 0 0,-1 0 0,1 1 0,0 0 0,0 0 0,0 0 0,0 0 0,-1 0 0,1 1 0,-1 0 0,1 0 0,-1 0 0,1 0 0,-1 0 0,0 1 0,0-1 0,0 1 0,-1 0 0,1 0 0,0 0 0,-1 0 0,0 0 0,0 1 0,0-1 0,3 8 0,-1-2 0,0 0 0,-1 0 0,0 1 0,-1 0 0,0-1 0,0 1 0,-1 0 0,0 0 0,-1 0 0,-1 18 0,0-21 0,0 0 0,0 0 0,-1 0 0,0-1 0,-1 1 0,1 0 0,-1-1 0,0 0 0,-1 1 0,0-1 0,0-1 0,0 1 0,0-1 0,-1 1 0,0-1 0,-7 5 0,10-8 0,-1 0 0,0 0 0,-1 0 0,1 0 0,0-1 0,0 1 0,-1-1 0,1 0 0,-1 0 0,1 0 0,-1-1 0,1 1 0,-5-1 0,-1 0 0,-1-1 0,0 0 0,-13-3 0,-27-3 0,53 10 0,0-1 0,0 0 0,0 1 0,0-1 0,0-1 0,6 4 0,19 4 0,-1-2 0,1 0 0,0-2 0,0-1 0,0-2 0,1 0 0,48-4 0,-63 0 0,0 0 0,1 0 0,-1-2 0,0 1 0,0-2 0,0 0 0,-1-1 0,17-9 0,2-4 0,59-46 0,-84 58 0,1 0 0,-1-1 0,-1 1 0,1-2 0,-2 1 0,1 0 0,6-14 0,-8 14 0,-1 1 0,0 0 0,0-1 0,0 0 0,-1 0 0,0 1 0,-1-1 0,0 0 0,0-14 0,-1 20 0,0 0 0,0 0 0,-1 0 0,1 0 0,0 0 0,-1 0 0,0 0 0,1 0 0,-1 0 0,0 0 0,0 0 0,0 0 0,0 1 0,-1-1 0,1 0 0,0 1 0,-1-1 0,1 1 0,-3-2 0,3 2 0,0 1 0,0 0 0,-1-1 0,1 1 0,0 0 0,0 0 0,-1 0 0,1 0 0,0 0 0,0 0 0,-1 0 0,1 0 0,0 0 0,0 0 0,-1 1 0,1-1 0,0 1 0,0-1 0,0 1 0,0-1 0,-1 1 0,1 0 0,0-1 0,0 1 0,0 0 0,0 0 0,1 0 0,-1 0 0,0 0 0,0 0 0,0 0 0,1 0 0,-2 2 0,-3 4 0,1 0 0,-1 1 0,1 0 0,0 0 0,1 0 0,0 1 0,0-1 0,1 1 0,0 0 0,1 0 0,-1-1 0,2 1 0,0 16 0,1-6 0,1 0 0,1 0 0,1-1 0,0 1 0,11 26 0,-12-38 0,0-1 0,1 1 0,0-1 0,0 1 0,0-1 0,0-1 0,1 1 0,0 0 0,1-1 0,-1 0 0,1 0 0,0-1 0,0 0 0,0 0 0,1 0 0,-1-1 0,1 1 0,0-2 0,0 1 0,0-1 0,0 0 0,0 0 0,1-1 0,-1 0 0,0-1 0,1 1 0,-1-1 0,1-1 0,-1 1 0,1-1 0,-1-1 0,0 1 0,11-5 0,3-3 0,0-1 0,-1 0 0,-1-2 0,0 0 0,-1-1 0,0-1 0,-1-1 0,0 0 0,-1-2 0,-1 1 0,15-23 0,-26 33 0,1 0 0,-2-1 0,1 1 0,-1-1 0,4-10 0,-6 15 0,-1 1 0,1 0 0,-1-1 0,1 1 0,-1-1 0,0 1 0,0-1 0,0 1 0,0-1 0,0 1 0,0-1 0,0 0 0,0 1 0,-1-1 0,1 1 0,0 0 0,-1-1 0,1 1 0,-1-1 0,0 1 0,0 0 0,1-1 0,-1 1 0,0 0 0,0 0 0,0-1 0,0 1 0,0 0 0,0 0 0,-1 0 0,1 0 0,0 1 0,-2-2 0,1 1 0,0 1 0,-1-1 0,1 1 0,0 0 0,0-1 0,0 1 0,-1 0 0,1 0 0,0 1 0,0-1 0,0 0 0,-1 1 0,1-1 0,0 1 0,0 0 0,0-1 0,0 1 0,0 0 0,0 1 0,0-1 0,0 0 0,1 0 0,-1 1 0,-2 1 0,-3 4 0,0-1 0,1 1 0,0 0 0,-8 11 0,9-9 0,-1 0 0,2 0 0,-1 0 0,1 1 0,1 0 0,0-1 0,0 1 0,1 0 0,0 1 0,1-1 0,0 0 0,1 0 0,1 19 0,-1-26 0,0-1 0,0 0 0,1 0 0,-1 1 0,1-1 0,0 0 0,-1 0 0,1 0 0,0 0 0,0 0 0,1 0 0,-1 0 0,0 0 0,1 0 0,-1-1 0,1 1 0,-1 0 0,4 2 0,-1-2 0,0 1 0,0-1 0,1 0 0,-1 0 0,0 0 0,1-1 0,-1 1 0,9 0 0,1 0 0,-1-1 0,1 0 0,0-1 0,-1-1 0,22-4 0,-12-1 0,-1-1 0,0-1 0,-1-1 0,34-18 0,-16 6 0,55-31 0,18-8 0,-95 48 0,-16 11 0,0-1 0,1 1 0,-1 0 0,1 0 0,-1-1 0,1 1 0,-1 0 0,1 0 0,0 1 0,-1-1 0,1 0 0,0 0 0,0 1 0,0-1 0,-1 1 0,1 0 0,0 0 0,2-1 0,-21 30 0,-8 3 0,10-12 0,1 0 0,-16 28 0,29-45 0,0 0 0,0 0 0,0 0 0,0 0 0,1 0 0,-1 0 0,1 0 0,0 0 0,-1 0 0,2 0 0,-1 0 0,0 0 0,0 1 0,1-1 0,0 0 0,0 0 0,0 0 0,0-1 0,0 1 0,0 0 0,1 0 0,-1-1 0,1 1 0,3 3 0,-3-4 0,-1 0 0,1 0 0,0-1 0,-1 1 0,1-1 0,0 1 0,0-1 0,0 0 0,0 0 0,1 0 0,-1 0 0,0 0 0,0 0 0,1-1 0,-1 1 0,0-1 0,1 1 0,-1-1 0,0 0 0,1 0 0,-1 0 0,0 0 0,1-1 0,-1 1 0,0-1 0,1 1 0,-1-1 0,0 0 0,0 0 0,1 0 0,-1 0 0,3-2 0,2-2 0,1-1 0,-1-1 0,-1 1 0,1-1 0,-1 0 0,0-1 0,0 1 0,-1-1 0,7-14 0,3-9 0,14-41 0,-16 33 0,-2-1 0,13-82 0,-8-85 0,-15 178 0,-2 1 0,0-1 0,-10-48 0,11 77 0,0-1 0,0 1 0,0 0 0,0-1 0,0 1 0,0 0 0,0 0 0,0-1 0,0 1 0,0 0 0,0 0 0,0-1 0,0 1 0,0 0 0,0-1 0,0 1 0,-1 0 0,1 0 0,0 0 0,0-1 0,0 1 0,0 0 0,-1 0 0,1-1 0,0 1 0,0 0 0,0 0 0,-1 0 0,1 0 0,0-1 0,0 1 0,-1 0 0,1 0 0,0 0 0,0 0 0,-1 0 0,1 0 0,0 0 0,0 0 0,-1 0 0,1 0 0,0 0 0,-1 0 0,1 0 0,0 0 0,0 0 0,-1 0 0,1 0 0,0 0 0,0 0 0,-1 0 0,1 0 0,0 0 0,0 1 0,-1-1 0,1 0 0,0 0 0,0 0 0,0 0 0,-1 1 0,1-1 0,-11 16 0,7-4 0,0 0 0,1 0 0,0 1 0,1-1 0,1 1 0,0 0 0,0 0 0,1-1 0,3 21 0,4 12 0,16 58 0,-19-86 0,1 6 0,1 1 0,0 1 0,2-1 0,0 0 0,19 37 0,-9-40 647,-10-13-5253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5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1 386 9440,'0'0'7607,"13"0"-7033,-11 0-567,11 0 206,1 0 0,-1 0 1,0-2-1,1 1 0,-1-2 1,0 0-1,0 0 0,0-2 0,18-8 1,-20 6-66,0 0 1,-1-1-1,-1 0 1,1-1-1,-1 0 1,-1-1-1,13-17 1,43-82 756,-35 56-386,-18 35-309,13-26 405,-22 41-500,-1 0 0,0 0 0,0 0 0,0 0 0,0 0 0,0 0 0,-1-1 0,0 1 0,1 0 0,-1-1 0,-1-5 0,1 9-106,0 0 1,0 0-1,0 0 1,0 0-1,0 0 1,0 0-1,0-1 1,0 1-1,0 0 1,0 0-1,0 0 1,0 0-1,0 0 1,0 0-1,0 0 1,0 0-1,-1 0 1,1-1-1,0 1 1,0 0-1,0 0 1,0 0-1,0 0 1,0 0-1,0 0 1,0 0-1,0 0 0,-1 0 1,1 0-1,0 0 1,0 0-1,0 0 1,0 0-1,0 0 1,0 0-1,0 0 1,-1 0-1,1 0 1,0 0-1,0 0 1,0 0-1,0 0 1,0 0-1,0 0 1,0 0-1,-1 0 1,1 0-1,0 0 1,0 0-1,0 0 1,0 0-1,0 0 1,0 0-1,-8 8 260,-6 13-11,8-10-183,0 1 0,1-1 0,0 1 0,1 1 0,1-1 0,0 1 0,0-1 0,2 1 0,-1 0 1,1 14-1,1-15 16,1 0 0,0 0 0,0 0 0,2 0 0,-1 0 0,1-1 0,1 1 0,0-1 0,0 0 0,1 0 0,8 12 0,-11-20-62,0 0-1,0-1 1,0 1-1,0-1 1,0 1-1,1-1 1,-1 0-1,1 0 1,0 0-1,-1 0 1,1 0-1,0-1 1,0 1-1,0-1 1,0 0-1,0 1 0,0-2 1,1 1-1,-1 0 1,0-1-1,0 1 1,1-1-1,-1 0 1,0 0-1,1 0 1,-1-1-1,0 1 1,0-1-1,1 0 1,-1 0-1,0 0 1,0 0-1,5-2 1,2-3 18,0 0 0,0 0 0,0-1 0,-1 0 0,0 0 0,0-1 0,15-18 0,61-92 268,0 0 162,-82 115-435,-1 1-1,1-1 0,0 0 0,0 1 0,0 0 0,0 0 1,5-2-1,-7 3-27,-1 1-1,1 0 1,-1-1 0,1 1 0,0 0 0,-1 0 0,1-1 0,0 1 0,-1 0 0,1 0 0,0 0 0,-1 0-1,1 0 1,0 0 0,-1 0 0,1 0 0,0 0 0,0 0 0,-1 0 0,1 1 0,0-1 0,-1 0 0,1 0-1,-1 1 1,1-1 0,0 0 0,-1 1 0,1-1 0,-1 1 0,1-1 0,-1 0 0,1 1 0,-1-1-1,1 1 1,-1 0 0,1-1 0,-1 1 0,0-1 0,1 1 0,-1 0 0,0-1 0,0 1 0,1 0 0,-1-1-1,0 1 1,0 0 0,0-1 0,0 2 0,2 15 119,-1 0 0,0 1 0,-3 27 0,0-27 91,1 0 1,1 1-1,4 28 0,1-36-58,1-12 49,8-20 51,-9 9-266,32-62 0,-34 67 0,2 0 0,-1 1 0,1-1 0,0 1 0,0 0 0,0 1 0,1-1 0,9-5 0,-14 10 0,-1 0 0,1 1 0,0-1 0,0 1 0,0-1 0,0 1 0,0-1 0,0 1 0,0 0 0,0-1 0,0 1 0,0 0 0,0 0 0,0 0 0,0-1 0,0 1 0,0 0 0,0 1 0,0-1 0,0 0 0,0 0 0,0 0 0,0 1 0,0-1 0,0 0 0,0 1 0,0-1 0,0 1 0,0-1 0,0 1 0,1 1 0,1 1 0,-1 0 0,1 1 0,-1-1 0,0 1 0,0 0 0,3 6 0,2 5 0,37 72 0,-30-54 0,2-1 0,33 48 0,-48-79 103,1 2 730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51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17079,'0'0'1336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5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1033 9240,'0'0'5688,"12"-15"-4922,3-1-537,-3 3-27,-1 0-1,0-1 0,-1 0 1,-1-1-1,10-18 0,5-19 430,-9 17 444,36-57-1,-51 91-1012,0 1 0,1-1 0,-1 0 0,1 0 0,-1 0-1,1 0 1,-1 1 0,1-1 0,-1 0 0,1 1-1,0-1 1,-1 0 0,1 1 0,0-1 0,0 1 0,-1-1-1,1 1 1,1-1 0,1 18 791,-3-5-859,4 61 567,-4 0-1,-10 87 1,0-82-210,-10 75 441,13-89-412,6-44-60,-1-1 1,-7 32-1,6-42 338,2-15-304,4-27-114,-1 23-157,0-11-9,43-297 703,-38 283-683,2 0 0,2 1 1,1 0-1,1 1 0,2 0 1,2 2-1,20-32 0,-32 56-27,1 1 0,-1-1 0,10-7 0,-13 12-13,0 0-1,1 0 0,-1 1 1,0-1-1,1 1 1,-1-1-1,1 1 1,-1 0-1,1 0 0,0 0 1,-1 0-1,1 1 1,5-2-1,17 12 631,-24-10-519,6 3 1559,-5-5-1717,0-1 0,0 1-1,0 0 1,0 0-1,1 1 1,-1-1 0,1 0-1,-1 1 1,1-1 0,0 1-1,0 0 1,-1 0-1,1 0 1,4 0 0,-6 0-6,1 1 0,-1-1 0,1 1 0,0 0 0,-1 0 0,1 0 1,-1 0-1,1 0 0,0 0 0,-1 0 0,1 0 0,-1 1 0,1-1 0,0 1 0,-1-1 1,1 1-1,-1 0 0,0-1 0,1 1 0,-1 0 0,1 0 0,-1 0 0,0 0 1,0 0-1,0 0 0,1 0 0,0 3 0,2 5-1,0-1 0,-1 1 0,0 0 0,-1 0 0,1 0 0,-2 0 0,0 0 0,0 1 0,0-1 0,-2 13 0,0-8 0,0 0 0,-1 0 0,-1 0 0,0-1 0,-1 1 0,-8 18 0,7-21 0,0-2 0,0 1 0,-1-1 0,0 1 0,-1-2 0,0 1 0,0-1 0,-1 0 0,0 0 0,0-1 0,-1 0 0,0-1 0,0 0 0,0 0 0,-1-1 0,-13 6 0,18-10 0,1 0 0,-1-1 0,1 1 0,-1-1 0,1 1 0,-1-1 0,0-1 0,1 1 0,-1-1 0,1 1 0,-7-3 0,9 3 0,0-1 0,0 0 0,-1 0 0,1 0 0,0 0 0,0 0 0,0 0 0,0 0 0,0-1 0,0 1 0,1 0 0,-1-1 0,0 0 0,1 0 0,-1 1 0,1-1 0,-1 0 0,1 0 0,0 0 0,0 0 0,0 0 0,0-1 0,0-1 0,0 3 0,1-1 0,0 1 0,0 0 0,0-1 0,0 1 0,1 0 0,-1-1 0,0 1 0,0 0 0,1-1 0,-1 1 0,1 0 0,-1 0 0,1 0 0,0-1 0,-1 1 0,1 0 0,0 0 0,0 0 0,0 0 0,0 0 0,0 0 0,0 1 0,0-1 0,0 0 0,2-1 0,3-1 0,0 0 0,0 0 0,1 0 0,7-1 0,34-9 0,79-10 0,-86 18 0,0-3 0,0-1 0,59-21 0,-87 24 0,-1 0 0,0-1 0,0-1 0,-1 0 0,17-14 0,46-53 0,-70 71 0,12-16 0,0 1 0,-1-2 0,-1 0 0,-1 0 0,13-32 0,-11 17 0,-2 1 0,16-73 0,6-84 0,-31 159 0,-2-1 0,-1 1 0,-6-64 0,4 95 0,1-1 0,0 1 0,-1-1 0,0 1 0,1-1 0,-1 1 0,0 0 0,0-1 0,-3-3 0,4 6 0,0-1 0,0 1 0,-1 0 0,1 0 0,0-1 0,-1 1 0,1 0 0,0 0 0,-1 0 0,1-1 0,0 1 0,-1 0 0,1 0 0,-1 0 0,1 0 0,0 0 0,-1 0 0,1 0 0,-1 0 0,1 0 0,0 0 0,-1 0 0,1 0 0,-1 0 0,-13 10 0,8-1 0,-1 1 0,2-1 0,-1 1 0,1 0 0,0 1 0,-3 12 0,-17 71 0,20-76 0,-4 28 0,2 1 0,1-1 0,3 1 0,3 59 0,33 186 0,-31-281 0,-1 1 0,1 1 0,1-1 0,8 23 0,-10-33 0,0 0 0,0 0 0,-1 0 0,1 0 0,1 0 0,-1 0 0,0 0 0,0-1 0,1 1 0,-1 0 0,1-1 0,-1 1 0,1-1 0,0 0 0,0 0 0,0 1 0,-1-1 0,1 0 0,0 0 0,0-1 0,0 1 0,0 0 0,1-1 0,-1 1 0,0-1 0,0 0 0,0 0 0,0 1 0,3-2 0,3 0 0,-1 0 0,1-1 0,-1-1 0,0 1 0,0-1 0,0 0 0,0 0 0,-1-1 0,8-5 0,8-8 0,24-23 0,-6 5 0,-18 17 0,7-6 0,58-37 0,-45 28 0,-9 8 0,-70 41 0,26-9 0,0 1 0,0 0 0,1 0 0,1 1 0,-17 20 0,-35 55 0,51-69 0,0-1 0,2 1 0,0 1 0,1-1 0,-9 29 0,14-40 0,1 1 0,0-1 0,0 1 0,1 0 0,-1-1 0,1 1 0,0 0 0,0-1 0,1 1 0,-1 0 0,1-1 0,0 1 0,1 0 0,-1-1 0,1 1 0,-1-1 0,1 0 0,1 0 0,-1 0 0,1 0 0,-1 0 0,1 0 0,0 0 0,0-1 0,6 5 0,-7-7 0,-1 1 0,0-1 0,1 0 0,-1-1 0,1 1 0,0 0 0,-1 0 0,1-1 0,0 1 0,-1-1 0,1 1 0,0-1 0,-1 0 0,1 1 0,0-1 0,0 0 0,0 0 0,-1 0 0,1-1 0,0 1 0,0 0 0,-1-1 0,1 1 0,0-1 0,-1 1 0,1-1 0,-1 0 0,1 0 0,0 0 0,-1 0 0,0 0 0,1 0 0,-1 0 0,0 0 0,1 0 0,-1-1 0,0 1 0,1-2 0,4-5 0,0 0 0,-1 0 0,0 0 0,-1-1 0,6-12 0,76-240 0,-77 385 0,-7-112 0,-1 0 0,2 0 0,-1 0 0,2 0 0,-1-1 0,10 19 0,-12-28 0,0 0 0,0 0 0,1 1 0,-1-1 0,1-1 0,0 1 0,-1 0 0,1 0 0,0-1 0,0 1 0,0-1 0,0 1 0,0-1 0,1 0 0,-1 0 0,3 1 0,-2-1 0,-1-1 0,1 0 0,0 0 0,0 0 0,-1 0 0,1 0 0,0-1 0,-1 1 0,1-1 0,0 0 0,-1 0 0,1 0 0,-1 0 0,1 0 0,-1 0 0,1-1 0,-1 1 0,3-3 0,12-11 0,0-1 0,-1 0 0,-1-1 0,22-32 0,-12 16 0,-13 17 0,-7 9 0,-1 1 0,1 0 0,0 0 0,1 0 0,10-8 0,-16 14 0,1-1 0,-1 1 0,1 0 0,-1 0 0,1-1 0,0 1 0,-1 0 0,1 0 0,0 0 0,-1 0 0,1 0 0,-1 0 0,1 0 0,0 0 0,-1 0 0,1 0 0,0 0 0,-1 0 0,1 1 0,-1-1 0,1 0 0,0 0 0,-1 1 0,1-1 0,-1 0 0,1 1 0,-1-1 0,1 0 0,-1 1 0,1-1 0,-1 1 0,0-1 0,1 1 0,-1-1 0,1 1 0,-1-1 0,0 1 0,0-1 0,1 1 0,-1-1 0,0 1 0,0 0 0,1 0 0,7 29 0,-7-12 0,0 1 0,-2 30 0,1 23 0,0-71 0,0 1 0,0-1 0,0 0 0,0 0 0,0 1 0,1-1 0,-1 0 0,0 0 0,1 0 0,-1 0 0,1 1 0,-1-1 0,1 0 0,0 0 0,1 1 0,-2-1 0,1-1 0,-1 0 0,1 0 0,-1 1 0,1-1 0,-1 0 0,1 0 0,-1 0 0,1 0 0,-1 0 0,1 0 0,-1 1 0,1-1 0,0-1 0,-1 1 0,1 0 0,-1 0 0,1 0 0,-1 0 0,1 0 0,-1 0 0,1-1 0,-1 1 0,1 0 0,3-3 0,0 0 0,0 0 0,-1 0 0,1 0 0,-1 0 0,6-7 0,21-30 0,-21 26 0,1 0 0,0 1 0,1 0 0,1 1 0,0 0 0,1 1 0,23-17 0,-35 28 0,0 0 0,0 0 0,0-1 0,0 1 0,0 0 0,0 0 0,0 0 0,0 0 0,0 0 0,0 0 0,-1 1 0,1-1 0,0 0 0,0 0 0,0 1 0,0-1 0,0 0 0,0 1 0,-1-1 0,1 1 0,0-1 0,0 1 0,-1 0 0,1-1 0,0 1 0,-1 0 0,1-1 0,0 1 0,-1 0 0,1 0 0,-1-1 0,0 1 0,1 0 0,-1 0 0,1 1 0,15 37 0,-15-35 0,23 88 0,-18-63 0,14 42 0,-19-68 0,1 1 0,0-1 0,-1 0 0,1 0 0,1 0 0,-1 0 0,0 0 0,1-1 0,-1 1 0,1-1 0,0 1 0,0-1 0,0 0 0,0 0 0,0 0 0,1-1 0,-1 1 0,0-1 0,1 0 0,-1 0 0,6 1 0,-3-1 0,0 0 0,0 0 0,0-1 0,0 0 0,0 0 0,0 0 0,0-1 0,0 0 0,0 0 0,-1-1 0,1 0 0,7-2 0,-5-1 0,1 1 0,-1-2 0,0 1 0,0-1 0,0 0 0,-1-1 0,0 0 0,0 0 0,0 0 0,-1-1 0,-1 0 0,1 0 0,6-14 0,-2 1 0,-1-1 0,-1-1 0,-1 0 0,5-32 0,-11 53 0,-1 1 0,1-1 0,-1 0 0,0 0 0,0 0 0,1 1 0,-1-1 0,0 0 0,0 0 0,-1 0 0,1 0 0,0 1 0,-2-4 0,-5 5 0,-4 12 0,5-4 0,1 0 0,0 1 0,0-1 0,1 1 0,0 0 0,1 0 0,0 0 0,0 1 0,1-1 0,0 1 0,0-1 0,1 1 0,1 0 0,0-1 0,1 15 0,0-19 0,0 1 0,0 0 0,0-1 0,1 0 0,-1 1 0,2-1 0,-1 0 0,0 0 0,1 0 0,0 0 0,0-1 0,0 1 0,1-1 0,0 0 0,-1 0 0,2 0 0,-1 0 0,0-1 0,1 1 0,-1-1 0,1 0 0,0-1 0,0 1 0,0-1 0,0 0 0,1 0 0,8 2 0,-6-3 0,0 0 0,1 0 0,-1-1 0,0 1 0,0-2 0,0 1 0,0-1 0,0-1 0,0 1 0,0-1 0,0-1 0,0 1 0,-1-1 0,1-1 0,-1 0 0,0 0 0,0 0 0,0 0 0,-1-1 0,1-1 0,-1 1 0,0-1 0,-1 0 0,1 0 0,7-13 0,12-17-3935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5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0 8032,'0'0'9979,"-3"16"-9317,-20 93 888,5 0 1,-8 210 0,33-139 566,-4-117-941,3-19 513,-3-38-370,-5-7-77,-3-4-1260,-2 0 107,0 1 0,0-1 0,0 1 0,0 0 0,-1 1 1,1 0-1,-1 0 0,0 1 0,0 0 0,0 0 0,-11-1 0,5 3 29,0-1-1,0 2 0,0 0 0,0 0 1,-25 7-1,34-6-103,1-1 0,0 1 0,0 0 0,0 1 0,0-1-1,1 0 1,-1 1 0,-4 4 0,-3 2-3,10-8-11,1-1 0,-1 0 0,1 1 0,0-1 0,-1 1 0,1-1 0,0 1 0,0-1 0,-1 1 0,1-1 0,0 1 0,0-1 0,-1 1 0,1-1 0,0 1 0,0-1 0,0 1 0,0 0 0,0-1 0,0 1 0,0-1 0,0 1 0,0-1 0,0 1 0,0-1 0,1 1 0,-1 0 0,0-1 0,0 1 0,0-1 0,1 1 0,-1-1 0,0 1 0,1-1 0,-1 0 0,0 1 0,1-1 0,-1 1 0,1-1 0,0 1 0,0 0 0,0 0 0,0 1 0,1-1 0,-1 0 0,0 0 0,1 0 0,-1 0 0,1-1 0,0 1 0,-1 0 0,1-1 0,3 2 0,6-2 0,1 0 0,0-1 0,18-3 0,10-1 0,278 3 0,-266 4 0,95-8 0,-143 6 108,-1-1-1,1 0 1,-1 1 0,0-1-1,1 0 1,-1-1-1,4-1 1,8-5-4956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1:5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125 112 9440,'0'0'8863,"-7"12"-8253,-2 5-398,1 0-1,0 1 1,1 0 0,1 0 0,-5 24-1,-2 40 831,4 1 0,1 97 0,4 44 3312,10-249-3242,1-59-606,-4 0 0,-11-116 0,3 119-245,3 34 56,-3 1-1,-17-77 1,19 116-243,2-1 0,-1 1 0,1-1 1,0 1-1,1-1 0,0 0 0,1-11 0,-1 16-52,1 1 0,0-1 1,-1 1-1,1-1 1,0 1-1,0-1 0,1 1 1,-1 0-1,0 0 1,1-1-1,-1 1 0,1 0 1,0 0-1,-1 1 1,1-1-1,0 0 0,0 1 1,1-1-1,-1 1 1,0-1-1,0 1 0,1 0 1,-1 0-1,0 0 1,5-1-1,2 0-15,-1-1-1,1 1 1,0 1 0,0 0-1,1 0 1,-1 1 0,0 0-1,0 1 1,0 0 0,0 0-1,10 3 1,20 5-7,-23-6 0,0 1 0,0 1 0,17 6 0,-29-9 0,0 0 0,0 0 0,0 1 0,-1-1 0,1 1 0,0 0 0,-1 0 0,0 0 0,0 0 0,0 0 0,0 1 0,0 0 0,-1-1 0,1 1 0,3 8 0,-5-9 0,-1 0 0,1 0 0,-1-1 0,1 1 0,-1 0 0,0 0 0,0 0 0,0 0 0,0-1 0,-1 1 0,1 0 0,-1 0 0,0 0 0,0-1 0,0 1 0,0 0 0,0-1 0,0 1 0,-1-1 0,1 1 0,-1-1 0,-3 4 0,-3 3 0,1-2 0,-1 1 0,0-1 0,-14 10 0,-2-2 0,-1-2 0,0 0 0,-44 16 0,56-26 0,0 2 0,13-4 0,0-1 0,0 1 0,0-1 0,0 1 0,0 0 0,1-1 0,-1 1 0,0-1 0,1 1 0,-1-1 0,0 1 0,1-1 0,-1 1 0,0-1 0,1 1 0,-1-1 0,1 1 0,-1-1 0,1 0 0,-1 1 0,1-1 0,-1 0 0,1 1 0,-1-1 0,1 0 0,1 1 0,205 146 0,-163-120 0,52 38 0,-86-58 0,-1 2 0,0-1 0,0 1 0,-1 1 0,0-1 0,13 22 0,-19-29 0,-1 1 0,1 0 0,-1 0 0,0 0 0,0 0 0,0-1 0,-1 1 0,1 0 0,-1 1 0,1-1 0,-1 0 0,0 0 0,0 0 0,0 0 0,-1 0 0,1 0 0,-1 0 0,1 0 0,-1 0 0,0 0 0,0 0 0,-1-1 0,1 1 0,-1 0 0,1-1 0,-1 1 0,0-1 0,0 1 0,0-1 0,0 0 0,-3 3 0,-7 5 0,0-1 0,0-1 0,-1 0 0,0 0 0,-14 5 0,7-5 0,0 0 0,-1-1 0,1-1 0,-1-2 0,-1 0 0,1-1 0,-23 1 0,1-3 0,0-2 0,-67-10 0,77 4-3963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3:57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1080 9240,'0'0'5461,"7"-14"-5162,-3 5-270,17-32 468,38-59-1,-20 46 102,3 2 1,84-83-1,-118 129-479,-1 1 0,2 0 1,-1 0-1,0 1 0,1 0 0,0 1 1,12-4-1,-17 6-43,-3 1-59,0 0 0,0 0 0,0 0 0,0 0 0,-1 0 0,1 1-1,0-1 1,0 0 0,0 0 0,0 1 0,0-1 0,-1 1 0,1-1-1,0 0 1,0 1 0,-1 0 0,1-1 0,0 1 0,-1-1 0,1 1-1,0 0 1,-1 0 0,1-1 0,-1 1 0,1 0 0,-1 0 0,0 0 0,1 1-1,10 25 167,-10-5-116,0 0-1,-1 0 1,-2 0-1,-7 40 1,6-38-21,-3 8 42,3-23-20,1 0 0,1 1 0,-1 11 0,13-38 113,80-130 127,-37 63-113,-39 62-107,1 0 1,25-25-1,-1 3 84,-40 43-169,1 0-1,-1 0 1,1 1-1,-1-1 0,1 0 1,-1 1-1,1-1 0,0 0 1,-1 1-1,1-1 1,0 1-1,0-1 0,-1 1 1,1-1-1,0 1 1,0 0-1,0-1 0,-1 1 1,1 0-1,0 0 1,0 0-1,1-1 0,-2 2-2,1-1 0,0 0-1,-1 1 1,1-1 0,-1 1 0,0-1-1,1 1 1,-1-1 0,1 1-1,-1-1 1,0 1 0,1-1-1,-1 1 1,0 0 0,1-1-1,-1 1 1,0-1 0,0 1 0,0 0-1,0-1 1,1 2 0,0 40-21,-1-42 21,-5 58 11,2-36 16,1 1 0,2 0 0,2 34 0,1-20 46,4 21 58,-6-53-110,0-1 0,0 1-1,1 0 1,-1-1-1,1 1 1,1-1 0,-1 0-1,0 0 1,5 6 0,-5-9-11,0 1 1,0-1-1,0 0 0,0 0 1,0 0-1,0-1 1,1 1-1,-1 0 0,0-1 1,0 1-1,1-1 1,-1 0-1,0 0 1,0 0-1,1 0 0,-1 0 1,0 0-1,0-1 1,1 1-1,2-2 0,46-13 105,-51 15-114,15-5 50,-1-2 0,1 1-1,-1-2 1,0 0 0,-1-1-1,23-19 1,1-4 67,-1-2 0,-2-2 0,51-68 0,-73 93-77,-11 10-36,1 0-1,-1 1 1,0-1 0,0 0-1,-1 0 1,1 0 0,0 0-1,0 0 1,0 0 0,0 0-1,-1 0 1,1 0 0,-1 0 0,1 0-1,-1 0 1,1 0 0,0-3-1,-1 4 28,-6 25-24,-10 29-44,10-36 0,1-1 1,1 1 0,-4 25 0,8-38 30,-1 0 0,1 0 0,1 0 0,-1 0 0,1 0 0,-1 0 0,1 0 0,1-1 0,-1 1 0,1 0 0,0 0 0,0-1 0,0 1 0,0-1 1,1 0-1,0 0 0,3 5 0,-3-6 3,0 0 1,0 0-1,1 0 1,-1-1 0,1 1-1,-1-1 1,1 0-1,0 0 1,0 0 0,0-1-1,0 1 1,0-1-1,0 0 1,0 0-1,0 0 1,1 0 0,-1-1-1,0 0 1,0 0-1,1 0 1,-1 0 0,0-1-1,0 0 1,1 0-1,-1 0 1,0 0 0,0 0-1,4-3 1,6-2 15,-1-1 1,0-1 0,0 0 0,0-1 0,-1 0-1,17-18 1,-6 3 12,-1-1 1,-1 0-1,-2-2 0,-1-1 0,-1 0 0,-1-1 0,-1-1 0,10-32 0,79-150 117,-16 38-62,-44 57-42,-43 115-41,0 0 0,0 0 1,0 0-1,-1 0 1,1 0-1,0 0 0,-1 0 1,1 0-1,-1 0 1,1 0-1,-1 0 1,0 0-1,0 0 0,0 0 1,-1-4-1,-1 8-6,-1 1-1,1-1 1,0 1 0,0-1-1,0 1 1,-3 5-1,-32 63-72,4 1-1,-28 87 1,-83 317-3,-31 94 398,171-558-270,-1 0 0,0 0 0,0-1 1,-1 1-1,-1-2 0,-10 14 0,17-24-41,0 0-1,0 1 1,0-1 0,0 0 0,0 0 0,0 0-1,0 0 1,0 0 0,0 0 0,-1 0-1,1 0 1,0 1 0,0-1 0,0 0-1,0 0 1,0 0 0,0 0 0,-1 0-1,1 0 1,0 0 0,0 0 0,0 0-1,0 0 1,0 0 0,0 0 0,-1 0 0,1 0-1,0 0 1,0 0 0,0 0 0,0 0-1,0 0 1,0 0 0,-1 0 0,1 0-1,0 0 1,0 0 0,0 0 0,0 0-1,0-1 1,0 1 0,-1 0 0,1 0-1,0 0 1,0 0 0,0 0 0,0 0-1,0 0 1,-4-10 81,1-13-14,7 3-30,0 0 1,2 1-1,0 0 0,17-36 1,45-67-2,-48 94-42,2 0 0,30-29 0,-43 47-8,10-8-7,1 1 1,1 0 0,1 1 0,28-14 0,6-6 1,102-66-49,-126 85 83,-27 15-12,0 0 1,0-1-1,0 0 0,0 0 1,0 0-1,0 0 0,-1-1 1,0 0-1,1 0 0,6-9 1,-5 8 39,-6 5-47,0 0 1,1 0-1,-1 0 1,0 0 0,0 0-1,0 0 1,0 0-1,0 0 1,0 0-1,0 1 1,0-1 0,1 0-1,-1 0 1,0 0-1,0 0 1,0 0 0,0 0-1,0 0 1,0 0-1,0 1 1,0-1 0,0 0-1,0 0 1,0 0-1,0 0 1,0 0-1,0 0 1,0 0 0,0 1-1,0-1 1,0 0-1,0 0 1,0 0 0,0 0-1,0 0 1,0 0-1,0 1 1,0-1-1,0 0 1,0 0 0,0 0-1,0 0 1,0 0-1,0 0 1,0 0 0,0 1-1,0-1 1,0 0-1,-1 0 1,1 0-1,0 0 1,0 0 0,0 0-1,0 0 1,0 0-1,0 0 1,0 0 0,-1 0-1,1 0 1,0 0-1,0 0 1,0 0 0,-3 4-4,1 0 0,0-1 0,0 1 0,1 0 0,-1 0 0,1 0 0,-1 0 0,1 0 0,0 0 0,1 1 0,-1-1 0,1 0 0,0 0 1,0 1-1,0-1 0,1 0 0,-1 0 0,1 1 0,0-1 0,0 0 0,1 0 0,-1 0 0,1 0 0,0 0 0,0-1 0,0 1 0,0 0 0,1-1 1,-1 0-1,1 1 0,0-1 0,0 0 0,0-1 0,4 4 0,-3-4 2,3 3 13,-1-1-1,2 0 1,-1-1 0,15 6-1,-20-8-6,-1-1 0,1 1-1,0-1 1,0 0-1,0 0 1,0 1 0,0-2-1,0 1 1,0 0-1,0 0 1,0 0-1,0-1 1,-1 1 0,1-1-1,0 0 1,0 1-1,0-1 1,-1 0 0,1 0-1,0 0 1,-1 0-1,1 0 1,-1-1-1,1 1 1,-1 0 0,2-3-1,-1 2 6,0-1 0,0 1-1,0 0 1,-1-1 0,1 0 0,-1 1-1,1-1 1,-1 0 0,0 0-1,0 0 1,0 0 0,-1 0 0,1 0-1,-1 0 1,1 0 0,-1 0-1,0 0 1,0 0 0,-1 0 0,1 0-1,0 0 1,-1 0 0,0 0 0,0 0-1,0 1 1,0-1 0,0 0-1,-1 0 1,1 1 0,-1-1 0,1 1-1,-1-1 1,0 1 0,0-1-1,0 1 1,-1 0 0,1 0 0,0 0-1,-1 1 1,1-1 0,-1 0-1,0 1 1,1 0 0,-4-2 0,-2 0-9,0 1 0,0-1 0,-1 2 0,1-1 0,0 1 0,-1 0 0,1 0 0,-1 1 0,1 1 0,-1-1 0,-10 3 0,5-3-74,13 0 72,1 0 0,0 0 0,0 0 0,0 0 0,0 0 0,0 0 0,0 0 0,0 0 0,0 0 0,0 0 0,0 0 0,0 0 0,0 0 1,0 0-1,0 0 0,0-1 0,-1 1 0,1 0 0,0 0 0,0 0 0,0 0 0,0 0 0,0 0 0,0 0 0,0 0 0,0 0 0,0 0 0,0-1 0,0 1 0,0 0 0,0 0 0,0 0 0,0 0 0,0 0 0,0 0 0,1 0 0,-1 0 0,0 0 1,0 0-1,0 0 0,0-1 0,0 1 0,0 0 0,0 0 0,0 0 0,0 0 0,0 0 0,0 0 0,0 0 0,0 0 0,0 0 0,0 0 0,1 0 0,-1 0 0,0 0 0,0 0 0,0 0 0,0 0 0,0 0 0,0 0 0,0 0 0,24-13-67,-13 8 67,36-22-4,35-23 65,27-27-4,-93 64-46,1 1 0,0 0 0,1 1 0,28-13 1,-42 22-1,1 0 0,1 0 0,-1 0 1,0 1-1,0 0 0,1 0 1,-1 0-1,0 0 0,1 1 1,-1 0-1,1 0 0,-1 0 1,0 1-1,1 0 0,-1 0 1,0 0-1,1 1 0,-1 0 1,0 0-1,0 0 0,0 0 1,6 6-1,-7-5 0,1 1 1,-2-1-1,1 1 1,0 0-1,-1 1 0,0-1 1,0 1-1,0-1 1,0 1-1,-1 0 0,0 0 1,0 0-1,2 7 1,-2-3 7,0 0 1,-1 0-1,0 0 0,-1 1 1,0-1-1,0 0 1,-2 11-1,0-6 18,1 0 1,0-1-1,1 1 0,0 0 0,2 0 0,-1 0 0,2-1 0,7 27 1,-10-39-35,1 0 1,-1 0-1,1-1 1,-1 1-1,1 0 1,-1 0-1,1-1 1,-1 1-1,1 0 1,0-1-1,-1 1 1,1-1 0,0 1-1,0-1 1,-1 1-1,1-1 1,0 1-1,0-1 1,0 0-1,-1 1 1,1-1-1,0 0 1,0 0-1,0 0 1,0 0-1,0 1 1,0-1 0,0 0-1,0-1 1,-1 1-1,1 0 1,0 0-1,0 0 1,0 0-1,0-1 1,0 1-1,-1-1 1,1 1-1,1-1 1,5-2 9,0-1 0,-1 0-1,11-7 1,-13 7-7,201-151 197,-203 153-197,6-4 11,0 1 1,0 0 0,0 1-1,1 0 1,-1 0 0,1 1-1,10-3 1,-18 6-16,0 0 0,1 0 0,-1 0 0,0 1 0,1-1 0,-1 0 0,0 1 0,0-1 0,0 1 0,1-1 0,-1 1 0,0-1 0,0 1 0,0 0 0,0 0 0,0 0 0,0 0 0,0-1 0,0 1 0,0 0 0,-1 1 0,1-1 0,0 0 0,0 0 0,-1 0 0,1 0 0,-1 0 0,1 1 0,-1-1 0,0 0 0,1 2 0,1 4 9,0 0-1,-1 0 1,1 0-1,-1 9 1,-2 108 317,1-123-325,0-1 1,0 0-1,0 0 1,-1 0-1,1 0 1,0 1 0,0-1-1,0 0 1,0 0-1,1 0 1,-1 0-1,0 1 1,0-1 0,0 0-1,0 0 1,0 0-1,0 0 1,0 0 0,0 1-1,0-1 1,0 0-1,0 0 1,0 0-1,1 0 1,-1 0 0,0 0-1,0 1 1,0-1-1,0 0 1,0 0-1,0 0 1,1 0 0,-1 0-1,0 0 1,0 0-1,0 0 1,0 0 0,1 0-1,-1 0 1,0 0-1,0 0 1,0 0-1,1 0 1,8-4 61,10-13 1,-18 15-55,25-22 147,43-33 0,-67 55-147,0 0 0,0 1 0,0 0 0,0-1 0,0 1-1,0 0 1,0 0 0,1 0 0,-1 0 0,0 1 0,1-1 0,-1 1-1,0-1 1,1 1 0,4 0 0,-5 0-5,-1 1 0,0 0 1,1 0-1,-1 0 0,1-1 0,-1 1 0,0 0 1,0 1-1,0-1 0,0 0 0,1 0 0,-1 1 1,-1-1-1,1 0 0,0 1 0,0-1 0,-1 1 1,1-1-1,0 1 0,-1-1 0,1 1 0,-1-1 1,0 4-1,4 13 20,-3-13-18,0 1-1,0-1 1,1 0-1,-1 1 0,5 7 1,-5-12-6,-1-1 0,1 1 0,0-1 0,0 1 0,-1-1 0,1 0 0,0 1 0,0-1 0,0 0 0,0 0 0,0 1 1,0-1-1,-1 0 0,1 0 0,0 0 0,0 0 0,0 0 0,0 0 0,0 0 0,0-1 0,0 1 0,-1 0 0,1 0 0,0-1 0,0 1 0,1-1 0,23-10 33,-4-1-12,-1-2-1,30-24 0,-31 22-3,1 0 0,29-15 0,-46 29-12,0 0 0,1 1-1,-1-1 1,1 1 0,0 0 0,-1 0 0,1 0 0,0 1-1,0-1 1,4 1 0,-7 0-4,1 0-1,-1 0 1,1 0-1,-1 1 1,1-1-1,-1 1 1,0-1 0,1 1-1,-1-1 1,0 1-1,1 0 1,-1 0-1,0-1 1,0 1 0,0 0-1,1 0 1,-1 0-1,0 1 1,0-1-1,-1 0 1,1 0-1,0 0 1,0 1 0,0-1-1,-1 0 1,1 1-1,0 2 1,1 2 3,1 0 0,0 0 1,0 0-1,0 0 0,1-1 0,0 1 1,0-1-1,0 0 0,1 0 0,0 0 1,0-1-1,6 4 0,5 4 101,1-2-1,32 15 1,-43-23-78,1 1-1,0-1 1,0-1-1,-1 1 1,1-1-1,0 0 1,0-1-1,0 0 1,0 0 0,0 0-1,0-1 1,7-2-1,25-8-4209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8240,'0'0'8577,"1"11"-8299,37 215 1657,-33-199-1606,1 13 346,0-24 490,12-50-579,-5-12-415,-6 18-45,16-39-1,-4 20-10,-14 30-31,1 0-1,1 1 1,1 0-1,0 0 1,20-26-1,-28 41-73,0 1-1,1-1 0,-1 0 0,0 1 0,1-1 1,-1 1-1,1-1 0,-1 1 0,1-1 0,-1 1 1,1-1-1,0 1 0,-1-1 0,1 1 0,0-1 1,-1 1-1,1 0 0,0 0 0,-1-1 0,1 1 1,0 0-1,0 0 0,-1 0 0,1 0 1,0 0-1,0 0 0,-1 0 0,1 0 0,0 0 1,0 0-1,-1 0 0,1 0 0,0 0 0,0 1 1,-1-1-1,1 0 0,0 1 0,-1-1 0,1 0 1,0 1-1,-1-1 0,1 1 0,-1-1 0,1 1 1,-1-1-1,1 1 0,-1 0 0,1-1 1,-1 1-1,1-1 0,-1 1 0,0 0 0,1 0 1,-1-1-1,0 2 0,3 5 34,0 0-1,-1 0 1,1 0 0,0 9-1,-3-16-41,6 40 171,1 43 1,-4-42 90,8 43-1,-11-80-173,1 0 0,1 0 0,-1 0 0,0 0 0,1 0 0,0 0 0,4 7 0,-5-11-70,-1-1-1,1 1 1,0 0-1,0 0 1,-1-1-1,1 1 0,0 0 1,-1-1-1,1 1 1,0-1-1,-1 1 1,1-1-1,-1 1 1,1-1-1,-1 1 1,1-1-1,-1 0 1,1 1-1,-1-1 0,1 0 1,11-17 80,-12 18-88,57-92 282,-19 30-56,61-77-1,-98 137-226,0 1 0,0 0-1,-1 0 1,1 0 0,0 0-1,0 0 1,0 0 0,1 0 0,-1 0-1,0 0 1,0 0 0,0 1-1,1-1 1,-1 0 0,0 1 0,1-1-1,-1 1 1,0 0 0,1-1-1,-1 1 1,1 0 0,1 0-1,-1 0 5,-1 1 0,1 0-1,-1 0 1,1 0-1,-1 0 1,1 0 0,-1 0-1,0 0 1,0 0-1,0 1 1,0-1-1,0 0 1,0 1 0,0-1-1,0 1 1,0-1-1,-1 1 1,2 2 0,8 21 115,0-1 0,-2 1 0,0 1 0,-2 0 0,-1-1 0,2 38 0,5 10 387,-3-21-90,-3 9 152,-5-35-4540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0 267 9744,'0'0'5112,"6"-10"-4570,9-15 106,35-43-1,-43 60-446,0 0-1,0 0 0,1 1 0,0 0 1,0 0-1,1 1 0,-1 0 1,1 0-1,1 1 0,12-5 1,-20 9-140,1 0 1,-1 1 0,1-1-1,0 1 1,-1-1-1,1 1 1,0 0-1,0 0 1,-1 0 0,1 0-1,0 1 1,-1-1-1,1 1 1,0-1-1,-1 1 1,1 0 0,-1 0-1,1 0 1,-1 1-1,0-1 1,1 0 0,-1 1-1,0 0 1,0-1-1,0 1 1,0 0-1,0 0 1,-1 0 0,1 0-1,0 1 1,-1-1-1,0 0 1,2 4-1,3 7 98,-1 1-1,0 0 0,-1 0 0,5 28 0,-7-28-62,5 22 290,1 0 1,2-1 0,1 0-1,22 47 1,-31-78-316,0 0 0,1 0 0,-1 0 0,1-1 0,-1 1 1,1-1-1,0 0 0,1 0 0,-1 0 0,0 0 0,7 4 0,-9-7-54,0 0-1,0 0 1,0 0-1,0-1 1,0 1 0,0 0-1,0 0 1,0-1-1,0 1 1,0-1-1,0 1 1,0-1-1,0 1 1,0-1-1,0 1 1,0-1 0,-1 0-1,1 0 1,0 1-1,0-1 1,-1 0-1,1 0 1,-1 0-1,2-2 1,13-24 193,3-17 37,-2-1-1,-2-1 1,12-73-1,1-1 302,-22 98-417,-4 17-53,-1-1 1,2 1-1,-1 0 1,1 0-1,0 0 1,3-7-1,-4 11-49,0-1 0,0 1 0,1 0 0,-1-1 0,0 1 0,1 0 0,-1 0 0,1 0 0,-1 0 0,1 0 0,0 0 0,-1 0 0,1 0 0,0 1 0,-1-1-1,1 1 1,0-1 0,0 1 0,0 0 0,0 0 0,-1-1 0,5 2 0,12 0 130,1 2 0,0 0 0,-1 1 0,1 0 0,21 10 0,-13-5 111,-24-8-214,38 14 638,-40-15-661,1 1 1,-1 0 0,1-1 0,-1 1 0,0 0 0,1-1 0,-1 1 0,0 0 0,0 0 0,0 0 0,1 0 0,-1 1 0,0-1 0,0 0 0,0 0-1,-1 1 1,1-1 0,0 0 0,0 1 0,-1-1 0,1 2 0,-3 6-692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 13672,'0'0'1721,"-8"13"-1354,-148 207 942,107-164-776,-156 188 3032,200-238-3383,-3 3-2448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9344,'0'0'5257,"-10"11"-4664,-31 34 30,39-42-484,-1-1 1,1 0 0,0 1-1,1 0 1,-1-1-1,0 1 1,1 0-1,0 0 1,-1 0 0,1 0-1,0 0 1,1 0-1,-2 5 1,2 1 1638,5-14-1300,4-9-51,1-2 21,-7 13-312,-1-1 1,1 1 0,-1-1-1,0 0 1,0 0-1,0 0 1,0 0 0,-1 0-1,1-1 1,-1 1 0,0 0-1,0-1 1,-1 1 0,1-7-1,-4 7 681,1 10-573,-1 11-175,3 2-3008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10656,'0'0'7749,"11"1"-7124,58 3 186,154 7 1581,-107-3-330,-88 0-875,-26-9-1171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12056,'0'0'4201,"16"-2"-3624,113-11 543,-84 12-69,0 2-1,52 8 1,-92-9-1084,-1 0 1,1 0-1,-1 0 1,1-1-1,0 1 0,-1-1 1,5-2-1,-6 3-859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31 9144,'0'0'5038,"-11"3"-4639,-3-1-264,7 0-44,-1 0 1,1 0 0,-1 0-1,1 1 1,0 0-1,-11 6 1,-1 1 209,11-6-175,1-1 0,0 1-1,0 1 1,0-1 0,0 1 0,1 1 0,0-1-1,-8 9 1,10-9-43,-2 3 83,-1 0 0,1 0 0,1 0 0,0 1 0,-6 12 0,11-19-142,-1-1 1,0 1 0,1 0 0,0 0 0,-1-1-1,1 1 1,0 0 0,0 0 0,0 0-1,0 0 1,0-1 0,0 1 0,0 0 0,1 0-1,-1 0 1,1-1 0,0 1 0,-1 0-1,1-1 1,0 1 0,0 0 0,0-1 0,0 1-1,0-1 1,0 1 0,0-1 0,1 0 0,-1 1-1,0-1 1,1 0 0,-1 0 0,1 0-1,-1 0 1,1 0 0,2 0 0,0 2 7,1 0-1,0-1 1,0 0 0,0 0 0,0 0-1,0 0 1,1-1 0,-1 0 0,0 0-1,1 0 1,-1-1 0,0 0 0,1 0-1,-1 0 1,1-1 0,-1 0 0,0 0-1,1 0 1,-1-1 0,0 1 0,0-1 0,0 0-1,0-1 1,0 1 0,-1-1 0,1 0-1,7-7 1,-6 5 32,1-1 1,-1 1-1,-1-1 0,1-1 0,-1 1 0,0-1 1,0 0-1,-1 0 0,0 0 0,-1-1 0,1 1 1,-1-1-1,-1 0 0,1 0 0,-1 0 1,-1 0-1,0 0 0,0-1 0,0 1 0,-1 0 1,0-1-1,-1 1 0,-2-14 0,0-17 3696,7 48-2769,5 23-858,-1 0-1,6 57 1,-2 70 48,-9-102-107,4 71 59,16 179 346,-8-205-12,-17-117-517,1-1 0,1 1 0,0-1 0,3-17 0,2-5-3151,-5 35 2645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1 351 9848,'0'0'5161,"3"-11"-4457,0 1-528,-1 2-20,1-1 0,0 1 0,1-1 0,-1 1 0,2 0 0,6-10 0,10-10 764,40-39 1,-28 30 114,-32 37-996,-1-1 1,1 0-1,0 0 1,-1 0-1,1 1 1,0-1-1,0 0 1,0 0-1,-1 1 1,1-1-1,0 1 1,0-1-1,0 1 1,0-1-1,0 1 1,0 0-1,0-1 1,0 1-1,0 0 1,2 0-1,-3 0-11,1 0 0,-1 1 0,1-1 0,-1 1 0,1-1 0,-1 0 0,1 1 0,-1-1 0,0 1 0,1-1 0,-1 1 0,0 0 0,1-1 0,-1 1 0,0-1 0,0 1 0,1 0 0,-1-1 0,0 1 0,0 0 0,0-1 0,0 1 0,0 0 0,1 9 136,-1 1 0,-1-1 0,-1 10 0,2-14-169,-3 21 234,2 0 0,0 0 0,7 48 1,-4-63-134,0 1 0,1-1 0,1-1 1,-1 1-1,2 0 0,0-1 1,0 0-1,1 0 0,1-1 0,13 18 1,-19-26-73,1 0 1,0-1-1,0 1 0,0-1 1,0 1-1,0-1 1,0 0-1,0 0 1,0 0-1,0 0 1,1 0-1,-1 0 1,0-1-1,0 1 1,1-1-1,-1 1 1,1-1-1,-1 0 1,0 0-1,1 0 0,-1 0 1,1-1-1,-1 1 1,0-1-1,1 1 1,-1-1-1,0 0 1,1 0-1,-1 0 1,0 0-1,0 0 1,0 0-1,2-2 1,4-3 24,-1 1 0,0-1 0,0 0 1,-1-1-1,0 1 0,10-15 1,-4 3 45,-2 1 0,10-21 0,-7 4 65,-1 0 0,-1-1 0,8-54 0,7-23 210,-25 108-325,1-1 1,-1 0-1,1 1 1,0-1-1,0 1 1,1 0-1,-1 0 1,7-8-1,-8 11-25,1 0 0,-1 0 0,1-1 0,-1 1 0,1 0 0,-1 0 0,1 0-1,0 1 1,0-1 0,-1 0 0,1 1 0,0-1 0,0 1 0,0-1 0,0 1-1,0 0 1,0 0 0,-1 0 0,1 0 0,0 0 0,0 0 0,0 1 0,0-1-1,0 1 1,2 0 0,15 6 97,-1 1 0,1 1 0,-2 1 0,25 17 0,-18-11 179,37 18 0,-30-17 156,-25-13-223,0 0 1,0-1 0,0 1 0,7 1-1,-8-3-340,-1-1 1454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9944,'0'0'11474,"-2"10"-11079,-3 12-47,1-1 0,1 1 0,0 0 1,2 32-1,3-39-59,1 0 0,0 0 0,8 19 0,-11-33-272,0 0 0,0 0 0,0 0 0,1-1 0,-1 1 0,0 0 0,1 0 0,-1-1 1,0 1-1,1 0 0,-1-1 0,1 1 0,-1 0 0,1-1 0,0 1 0,-1-1 0,1 1 0,0-1 0,-1 1 0,1-1 0,0 1 0,-1-1 1,1 0-1,0 1 0,0-1 0,0 0 0,-1 0 0,1 1 0,0-1 0,0 0 0,0 0 0,-1 0 0,1 0 0,0 0 0,0 0 0,0 0 0,-1-1 1,1 1-1,0 0 0,0 0 0,0-1 0,-1 1 0,1 0 0,0-1 0,0 1 0,-1-1 0,1 1 0,0-1 0,-1 1 0,1-1 0,-1 1 1,2-2-1,4-4 95,0 0 1,0 0-1,8-14 1,-10 16-65,14-23 303,17-32 1,-10 16 226,-20 31-424,2-5 488,-2 16-303,-1 11-90,5 34-114,-1 1 0,-2 0 0,-3-1 1,-1 2-1,-2-1 0,-2 0 0,-2-1 0,-2 1 1,-16 59-1,20-98-121,-1 5 44,0 0 0,-1 0 0,0 0 0,-7 12 0,11-21-45,-1-1 1,0 0-1,1 0 0,-1 0 1,0 1-1,0-1 1,1 0-1,-1 0 1,0 0-1,0 0 1,0 0-1,0 0 1,0-1-1,0 1 0,-1 0 1,1 0-1,0-1 1,0 1-1,-1-1 1,1 1-1,0-1 1,-1 1-1,1-1 1,0 0-1,-1 0 0,1 0 1,0 0-1,-1 0 1,1 0-1,0 0 1,-1 0-1,1 0 1,-1-1-1,1 1 1,0 0-1,0-1 0,-1 1 1,1-1-1,0 0 1,0 1-1,-1-1 1,1 0-1,0 0 1,-2-1-1,-1-2 36,-1 0-1,1 0 1,0 0 0,0 0 0,0-1-1,1 0 1,0 0 0,0 0-1,0 0 1,0 0 0,1 0 0,0-1-1,-3-10 1,4 13-37,1 0 0,0 0 0,0-1 1,0 1-1,0 0 0,1 0 0,-1 0 0,1-1 0,0 1 0,0 0 0,0 0 0,0 0 1,0 0-1,1 0 0,-1 0 0,1 1 0,0-1 0,0 0 0,0 1 0,0-1 1,0 1-1,1 0 0,-1 0 0,1 0 0,-1 0 0,5-2 0,2-2-3,1 1-1,0 1 1,0 0-1,0 0 1,0 0-1,0 2 1,1-1-1,13 0 1,-4 1 121,0 1 0,0 1-1,28 3 1,-47-3-138,1 0 0,-1 0 0,0 1 1,1-1-1,-1 0 0,0 0 0,1-1 0,-1 1 0,0 0 0,0 0 0,1-1 0,-1 1 0,0 0 0,0-1 0,3-1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11656,'0'0'5378,"-1"15"-4818,25 460 3536,4-138-229,-27-303-2313,-1-43-1371,-7-59-1943,4 53-1325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3:5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14168,'0'0'5703,"61"-8"-5399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7:41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16048,'0'0'634,"9"-11"-461,10-15 47,2 1-1,0 1 1,2 1-1,32-26 1,-42 41-50,0 0 1,1 1-1,0 1 0,0 0 1,1 1-1,0 0 1,0 1-1,0 1 0,26-3 1,-38 6-105,0 0 0,0 0 1,0 0-1,1 1 0,-1-1 1,0 1-1,0-1 0,0 1 1,0 0-1,0 0 0,0 1 1,0-1-1,-1 0 0,1 1 1,0 0-1,3 2 0,-5-2-8,1 0-1,0 0 1,-1 1-1,1-1 1,-1 0-1,0 0 1,0 1-1,0-1 1,0 1-1,0-1 1,-1 1-1,1-1 1,-1 1-1,1-1 1,-1 1-1,0 0 1,0-1-1,0 1 1,-1 4-1,-2 17 192,-2 0 0,-1-1 0,0 1 1,-16 35-1,-49 83 699,25-55-122,43-81-788,-1 1 134,0 1 1,1-1-1,0 1 1,-3 13-1,5-19-126,1 0 0,0 0 0,0 0 0,0 0 0,0 0 0,0 0-1,0-1 1,0 1 0,1 0 0,-1 0 0,0 0 0,1 0 0,0 0 0,0 0 0,-1-1-1,1 1 1,0 0 0,0 0 0,1-1 0,-1 1 0,0-1 0,0 1 0,1-1-1,-1 0 1,2 2 0,16 8 106,-1 0-1,1-1 0,1-1 1,0-1-1,24 7 1,-22-8-58,19 7 42,13 4 95,-1 2-1,61 32 1,-110-50-201,0 0-1,-1 0 1,1 0 0,-1 1 0,0-1 0,0 1-1,0 0 1,0 0 0,0 0 0,2 4 0,-4-5-17,-1-1 1,1 1-1,-1 0 1,1-1-1,-1 1 1,1 0 0,-1 0-1,0 0 1,0-1-1,0 1 1,0 0-1,0 0 1,0-1-1,0 1 1,-1 0-1,1 0 1,-1-1-1,1 1 1,-1 0 0,0-1-1,1 1 1,-1 0-1,0-1 1,0 1-1,-2 1 1,-4 5 25,0 1 1,-1-1-1,0 0 1,0-1 0,-1 0-1,0 0 1,0-1-1,-19 9 1,-89 36 308,96-43-268,-31 10 333,-60 14 0,90-26-188,0 2 0,1 0 0,-23 13 0,23-10-2453,-43 14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8640,'0'0'12218,"9"-8"-11937,-2 2-235,5-4 144,1 0 1,0 1-1,1 0 0,21-10 1,-26 15-87,1 0 92,1 0 1,-1 0-1,23-3 1,-30 6-136,0 1 0,1 0 1,-1 0-1,0 0 0,1 0 0,-1 0 1,0 1-1,1 0 0,-1 0 1,0 0-1,0 0 0,0 0 0,1 0 1,-1 1-1,-1 0 0,1 0 1,4 3-1,-1 1 55,0 0-1,-1 0 1,0 0-1,0 1 1,-1 0 0,1 0-1,-2 0 1,6 12-1,8 16 253,10 14 203,22 37 692,-44-78-1105,1-1 0,-1 0 0,1-1 0,0 1 0,1-1 0,0-1 0,0 1 0,12 7 0,-16-12-76,-1 0 1,1 0-1,-1 0 1,1-1-1,0 1 1,-1-1-1,1 1 1,0-1-1,-1 0 1,5 0-1,-7 0-63,1 0 0,0 0 0,0 0 0,0 0 0,0-1-1,-1 1 1,1 0 0,0 0 0,0 0 0,0-1 0,-1 1-1,1 0 1,0-1 0,0 1 0,-1-1 0,1 1 0,0-1-1,-1 1 1,1-1 0,-1 0 0,1 1 0,0-1 0,-1 0-1,1 1 1,-1-1 0,0 0 0,1 0 0,-1 1-1,0-1 1,1 0 0,-1 0 0,0 0 0,0 1 0,0-2-1,0-6-3865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0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8536,'0'0'8553,"0"-12"-8185,0 3-292,-1 2-27,1 1 0,0-1 0,1 1 0,-1-1 0,1 1 0,1-1 0,-1 1 0,1 0 0,0 0 0,0 0 0,5-7 0,23-37 422,13-25 395,-24 55-351,-19 19-488,1 0 0,-1 1-1,1-1 1,0 1 0,-1-1 0,1 1 0,0-1 0,-1 1 0,1-1 0,0 1 0,-1 0 0,1-1 0,0 1 0,0 0 0,0 0 0,-1 0 0,1-1 0,0 1 0,0 0 0,0 0 0,0 0 0,-1 0 0,1 0 0,0 1 0,0-1 0,0 0 0,-1 0 0,1 0 0,0 1 0,1 0 0,3 4 53,-1 1 1,0 0-1,0-1 0,0 2 1,-1-1-1,0 0 1,0 1-1,0-1 1,-1 1-1,0 0 1,1 9-1,2 12 149,0 43 1,-3-38-40,-1-15-91,5 63 551,24 127 0,-27-199-549,-1-1 1,1 0-1,0 0 0,1 0 1,0 0-1,0-1 0,0 1 1,1-1-1,1 0 0,9 10 1,-14-16-83,-1 0 1,1-1-1,0 1 1,0-1-1,0 0 1,0 1-1,0-1 1,0 0-1,0 1 1,0-1-1,0 0 1,-1 0-1,1 0 1,0 0-1,0 0 1,0 0-1,0 0 1,0 0-1,0 0 1,0-1-1,0 1 1,0 0-1,0-1 1,0 1-1,0 0 1,0-1-1,-1 1 1,1-1-1,0 0 1,1 0-1,2-2 35,0 0-1,0 0 1,-1-1 0,0 1 0,4-5-1,11-21 137,-1 1-1,-2-2 0,-1 0 1,-1-1-1,10-40 0,-4-2 119,-14 49-164,2-1-1,11-28 1,-12 38-73,0-1 13,1 1-1,0 0 1,1 1-1,18-25 0,-23 35-69,0 1 0,0-1 0,0 1-1,1 0 1,-1 0 0,1 1 0,0-1 0,0 1-1,0 0 1,0 0 0,0 0 0,0 0-1,1 1 1,-1 0 0,1 0 0,-1 0-1,1 0 1,-1 1 0,1-1 0,-1 1 0,1 1-1,6 0 1,2 2 41,-1 0 0,0 1 1,0 1-1,-1 0 0,1 1 0,-1 0 0,0 0 0,11 9 1,9 5 375,-26-16-446,2 0 659,-1-4-4570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9344,'0'0'6606,"2"11"-6035,1 20-179,-3-12 202,2 0 1,1 0 0,0 0-1,1 0 1,12 33 0,-16-52-566,0 0 1,0 1 0,1-1 0,-1 1 0,0-1-1,0 1 1,0-1 0,1 0 0,-1 1-1,0-1 1,1 0 0,-1 1 0,0-1-1,1 0 1,-1 1 0,0-1 0,1 0 0,-1 0-1,0 1 1,1-1 0,-1 0 0,1 0-1,-1 0 1,1 0 0,-1 1 0,1-1-1,-1 0 1,1 0 0,10-9 475,3-23-58,-12 28-374,16-49 384,-13 36-241,0 1-1,2 0 1,0 0-1,16-28 0,-23 44-187,1-1-1,-1 0 1,1 0-1,-1 0 1,0 1-1,1-1 0,0 0 1,-1 0-1,1 1 1,-1-1-1,1 0 1,0 1-1,-1-1 1,1 1-1,0-1 0,0 1 1,-1-1-1,1 1 1,0 0-1,0-1 1,0 1-1,1 0 1,-1 1 8,-1 0 1,1 0 0,0 0 0,0 0 0,-1 0 0,1 0-1,0 0 1,-1 0 0,1 1 0,-1-1 0,0 0 0,1 3-1,2 6-24,6 20 125,-1 0 0,-1 1 0,-2 0 0,-1 1 0,-2-1 0,-2 54 0,-3-50 34,-1-1 0,-1 1 0,-2-1 0,-1 0 0,-24 61 0,30-91-131,0 0 0,0-1 0,0 1 0,0 0 0,-1-1 0,1 1 0,-1-1 0,0 0 0,0 0 0,0 0 0,-1 0 0,1 0 0,-1-1 1,1 0-1,-1 1 0,-4 0 0,5-2-9,1 0 1,-1 0-1,0 0 1,0-1-1,0 1 0,0-1 1,0 0-1,1 0 1,-1 0-1,0 0 1,0-1-1,0 1 1,0-1-1,0 1 1,1-1-1,-1 0 1,0 0-1,1-1 1,-1 1-1,1 0 0,-1-1 1,1 1-1,-5-5 1,2 2 59,-1-1 1,1 0 0,0 0-1,0-1 1,0 1-1,-6-12 1,10 15-77,0-1 1,0 1-1,0 0 1,0-1-1,1 1 1,-1 0-1,1-1 1,0 1-1,0-1 1,0 1-1,0 0 1,0-1-1,0 1 1,1-1-1,-1 1 1,1 0-1,0-1 0,-1 1 1,1 0-1,0 0 1,1-1-1,-1 1 1,0 0-1,2-2 1,1-2-8,1 0 0,0 1 1,0-1-1,0 1 0,1 0 1,-1 0-1,1 1 0,0 0 1,1 0-1,-1 0 0,1 1 1,-1 0-1,1 0 0,0 0 1,0 1-1,1 0 0,-1 1 1,0 0-1,1 0 0,-1 0 1,0 1-1,1 0 0,-1 0 1,1 1-1,-1 0 0,0 0 0,0 1 1,9 3-1,41 18 205,-45-23-532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8936,'0'0'16330,"11"-2"-15998,90-12 656,121-1 0,-34 9 1309,-156 4-982,-32 2-1542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9536,'0'0'15822,"11"-2"-15451,36-2 288,83 4 0,29 2 307,22 1 992,-144-2-1303,-24-1-107,0 1 0,23 3 0,-28-3-279,6 1-56,-13-2-214,-1 1 1,0-1 0,1 0 0,-1 0-1,0 0 1,1 1 0,-1-1-1,0 0 1,1 1 0,-1-1 0,0 0-1,0 1 1,1-1 0,-1 0 0,0 1-1,0-1 1,0 0 0,0 1 0,1-1-1,-1 1 1,0-1 0,0 0 0,0 1-1,0-1 1,0 1 0,0-1 0,0 0-1,0 1 1,0-1 0,0 1 0,0-1-1,-1 1 1,-1 8-4148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 9792,'0'0'4569,"-11"-1"-4305,-36-2-24,41 3-179,0 1 0,0 0 0,0 0 0,0 0 1,0 1-1,1 0 0,-1 0 0,1 0 0,-1 1 0,1 0 0,-6 4 1,-15 6 180,17-9-144,0 1 0,0 0 1,0 0-1,1 1 0,0 0 1,0 0-1,0 1 0,0 0 0,1 0 1,1 1-1,-1 0 0,1 0 1,-8 15-1,4-6 130,0 0 0,-13 36 0,21-45-144,-1 0 0,1-1 0,1 1 0,0 0-1,0 0 1,0 0 0,1 0 0,0 0 0,1 1 0,1 7-1,-2-13-66,1 0 1,0-1-1,-1 1 0,1 0 0,0-1 0,1 1 0,-1-1 0,0 1 0,1-1 0,-1 0 0,1 1 0,0-1 0,0 0 0,0 0 0,0 0 0,0 0 0,0-1 0,0 1 0,1-1 0,-1 1 0,0-1 0,1 0 0,-1 0 0,1 0 0,0 0 0,-1 0 0,1 0 1,0-1-1,0 1 0,-1-1 0,1 0 0,0 0 0,0 0 0,0 0 0,2-1 0,5 0 9,-1-1 0,0 0 0,0 0 0,0-1 0,0 0 0,0-1 0,-1 0 0,1 0 0,8-7 0,-5 2 22,0-1-1,0 0 1,-1-1 0,-1 0 0,0 0 0,0-1-1,-1-1 1,8-15 0,0-4 163,-1 0 0,14-46 1,-28 72-143,-1 1-1,1-1 1,-2 0 0,1 0 0,0-1 0,-2-8 0,1 11-31,3-8 296,0 12-79,-2 9-135,-3 123 263,7 191 221,2-196 158,-4-116-496,0 8-3140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11856,'0'0'3396,"1"11"-2879,-1-5-463,48 435 2949,-37-356-2417,-6-36 260,22 86-1,-26-127-652,2 9 374,-1-12-166,0-5 73,-2-2-420,0-1 1,0 1-1,0-1 0,-1 1 1,1 0-1,0 0 0,-1-1 1,0 1-1,0 0 0,0 0 1,-1-3-1,-3-10 86,-58-256 856,36 150-644,-20-115 263,39 204-502,6 25-76,0 0 0,1 0-1,0 0 1,-1-11 0,2 15-28,0 0 0,0 0-1,0 0 1,1 0 0,-1 0 0,1 0 0,-1 0 0,1 0-1,0 1 1,0-1 0,0 0 0,1 0 0,-1 1 0,1-1-1,-1 1 1,1 0 0,0-1 0,0 1 0,3-3 0,-2 3-8,1 0 0,-1 0 0,1 0 0,-1 1 1,1-1-1,0 1 0,0 0 0,0 0 0,0 0 1,0 1-1,-1 0 0,1-1 0,0 1 0,5 1 1,11 1-2,0 0 1,1 2-1,-2 0 1,1 2-1,0 0 1,-1 1-1,0 1 1,-1 1 0,0 0-1,0 2 1,20 15-1,-33-23 0,-1 0 1,0 1-1,0-1 0,0 1 0,0 0 0,0 0 0,-1 1 1,0-1-1,0 1 0,0-1 0,0 1 0,-1 0 0,0 0 1,0 0-1,0 1 0,1 5 0,-2-3 1,0-1 0,-1 1-1,0 0 1,0 0 0,-1-1 0,0 1 0,0 0-1,-1-1 1,0 1 0,-4 10 0,-1-2 3,0-1-1,-1 1 1,-1-1 0,-1-1 0,0 0-1,-1 0 1,0-1 0,-1 0 0,-20 17 0,20-21 28,-47 41 293,79-42-176,197 35-15,-196-38-128,0 1 0,36 16 0,-49-18-5,-1-1 0,1 2 0,-1-1 0,0 1 0,0 0 1,0 0-1,-1 1 0,0 0 0,0 0 0,7 10 0,-12-14 1,0 0 0,0 1 0,0-1 0,-1 0 1,1 1-1,-1-1 0,1 1 0,-1-1 0,0 0 0,0 1 0,0-1 0,0 1 0,0-1 0,-1 1 0,1-1 0,-1 0 0,1 1 0,-1-1 0,0 0 1,0 1-1,0-1 0,0 0 0,-1 0 0,1 0 0,0 0 0,-1 0 0,0 0 0,-2 3 0,-4 2 14,1 1-1,-1-1 0,-1 0 1,1 0-1,-12 6 0,3-5 16,1 0-1,-1 0 1,0-2-1,0 0 1,-21 4-1,-93 10 129,92-15-167,32-4-28,1 0 1,-1 0 0,1 1 0,0 0 0,0 0 0,-1 1 0,2-1 0,-1 1 0,-9 6 0,-8 13-3898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9848,'0'0'4444,"12"-1"-3910,281-25 1790,-87 10-1301,7-14-98,52-3 328,-249 32-1172,52-3 615,98 8-1,-121-2-344,-34-2-122,0 0 1,0 1 0,0 0-1,0 1 1,18 5-1,-28-7-200,0 1-1,-1 0 1,1-1-1,0 1 1,0 0-1,-1 0 0,1-1 1,0 1-1,-1 0 1,1 0-1,-1 0 1,1 0-1,-1 0 1,1 0-1,-1 0 1,0 0-1,1 0 0,-1 0 1,0 0-1,0 0 1,0 0-1,0 0 1,0 0-1,0 0 1,0 0-1,0 1 1,0-1-1,0 0 1,-1 0-1,1 0 0,0 0 1,-1 0-1,0 1 1,-1 3-615,1 0 0,-1-1 0,0 1 0,-1-1 0,-3 6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10544,'0'0'3745,"5"10"-3146,7 17-201,-2 0 0,-1 0 0,7 30-1,-11-31-134,7 34 690,-2 0 0,2 80 0,-11-107-259,3-23 35,-4-10-696,0 0 1,0 1-1,0-1 1,0 0 0,1 0-1,-1 0 1,0 0-1,0 0 1,0 0-1,0 0 1,1 0-1,-1 0 1,0 0-1,0 0 1,0 0 0,1-1-1,-1 1 1,0 0-1,0 0 1,0 0-1,0 0 1,0 0-1,1 0 1,-1 0 0,0 0-1,0 0 1,0-1-1,0 1 1,0 0-1,1 0 1,-1 0-1,0 0 1,0 0-1,0-1 1,0 1 0,0 0-1,0 0 1,0 0-1,0 0 1,0-1-1,0 1 1,0 0-1,0 0 1,0 0 0,0 0-1,0-1 1,15-31 287,9-34 0,-16 40-168,2 1 1,0 1 0,21-37 0,-8 23 44,-11 16-33,18-23 0,-26 40-127,0 0 0,0 0 0,0 1 0,1-1 0,-1 1 0,1 0 0,0 1 0,1-1 0,9-4 0,-14 7-27,1 1 1,-1 0-1,1 0 0,-1-1 1,1 1-1,0 0 0,-1 0 1,1 0-1,-1 1 0,1-1 1,-1 0-1,1 1 0,-1-1 1,1 1-1,-1-1 0,1 1 1,-1-1-1,1 1 0,-1 0 1,0 0-1,1 0 0,-1 0 1,0 0-1,0 0 0,0 0 1,0 0-1,0 1 0,0-1 1,0 0-1,0 1 0,0-1 1,-1 0-1,2 3 0,2 5 48,1 0 0,-1 0-1,4 18 1,-1-2 120,-1 0 1,-1 1-1,-2 0 1,1 35-1,-2-51 74,4-14-111,7-19-9,-12 20-113,11-22 49,56-105 221,-57 112-250,0 1 1,2 0-1,0 1 0,1 1 0,18-17 0,-29 29-33,0 1 0,0 0 0,1-1-1,-1 1 1,0 0 0,1 0 0,-1 1 0,1-1-1,-1 1 1,1 0 0,0 0 0,0 0 0,-1 0-1,1 1 1,0-1 0,0 1 0,0 0 0,0 0-1,0 0 1,0 1 0,-1 0 0,1-1 0,0 1-1,0 1 1,-1-1 0,1 0 0,0 1 0,-1 0-1,0 0 1,1 0 0,-1 0 0,0 0 0,0 1-1,0-1 1,0 1 0,-1 0 0,1 0 0,-1 0-1,4 6 1,4 10 64,-1 0 1,-1 0-1,-1 1 0,0 0 0,4 23 0,-8-31-14,0 6 75,-1 1 0,0 0 0,-1-1 0,-2 26 0,0-8-3586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3:5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10952,'0'0'4664,"3"14"-4018,45 305 1763,-18 20-407,-25-289-1615,2 42 1810,-7-101-1688,-22-392 546,14 304-875,4 20-81,-4-40 112,6 102-166,0 0-1,1-1 1,1 1-1,3-17 1,-3 30-43,1-1 0,-1 1-1,1 0 1,0 0 0,0 0 0,0 0 0,0 0 0,0 1-1,0-1 1,0 0 0,1 0 0,-1 1 0,1-1 0,-1 1 0,1-1-1,2-1 1,0 1-1,0-1 0,1 0-1,0 1 1,-1 0 0,1 0-1,8-1 1,0 0-1,0 1-1,0 0 0,0 1 1,21 1-1,-9 2 6,0 0-1,0 2 0,0 1 1,29 10-1,-41-10 3,0 0 1,0 0 0,-1 1-1,0 1 1,0 0-1,0 1 1,-1 0-1,0 1 1,13 14 0,-19-17-4,0 1 1,0 0 0,-1-1 0,0 2 0,0-1 0,0 0-1,-1 1 1,-1-1 0,1 1 0,-1 0 0,0 0 0,-1 0-1,0 0 1,0 0 0,-1 1 0,0-1 0,-1 0-1,1 0 1,-1 0 0,-4 12 0,2-6 2,-2 1 1,0 0-1,0-1 1,-2 0 0,0-1-1,0 1 1,-1-1-1,-1 0 1,0-1-1,-12 13 1,-6 0 25,0-1 0,-2 0 0,0-3 0,-48 27 0,4-1 219,85-50-184,1 1 1,0-1-1,15 1 0,-11 0-41,29-3 14,1 1 1,-1 3 0,0 1-1,91 14 1,-128-12-34,0 1 0,0-1 0,0 1 0,0 1 0,-1 0 0,1 0-1,-1 0 1,0 1 0,0 1 0,7 6 0,-12-10-3,-1 1 0,1-1 0,-1 1 1,0 0-1,1 0 0,-2 0 0,1 0 0,0 0 0,0 0 0,-1 0 0,0 1 0,1-1 0,-2 1 0,1-1 0,0 1 1,0-1-1,-1 1 0,0-1 0,0 1 0,0 0 0,0-1 0,-1 1 0,1-1 0,-1 1 0,0-1 0,0 1 0,0-1 0,-3 7 1,0-2 17,0 0 0,-1 0 0,0-1 1,0 1-1,-1-1 0,0 0 1,0-1-1,0 0 0,-1 0 1,-13 10-1,8-9 16,-1 0 0,1-1 0,-1 0 0,0-1 0,0 0 0,-19 3 0,-4-1 56,-1-3 0,1 0 0,-1-3 0,-54-4-1,62 1-41,-98-9-70,119 10 177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9744,'0'0'6433,"6"-10"-6041,6-11-145,2 1 1,0 1 0,17-19-1,-24 31-124,1 0 1,-1 1-1,1 0 0,0 0 0,10-5 0,-14 8-59,0 1 0,0 1 0,1-1 0,-1 0 0,1 1 0,-1 0 0,1 0 0,-1 0 0,1 1 0,-1 0 0,1 0 0,5 0 0,-7 1-34,0-1 1,-1 1-1,1 0 1,-1 0-1,0 0 0,1 0 1,-1 0-1,0 1 0,0-1 1,1 1-1,-1-1 0,0 1 1,0 0-1,-1 0 1,1 0-1,0 0 0,-1 0 1,1 0-1,-1 0 0,0 1 1,2 2-1,1 5 44,0 1 0,0 0 0,3 15 0,-6-22-55,24 129 451,8 29 138,-30-150-496,1 0 0,1 0-1,5 11 1,-8-20-73,-1 0-1,0-1 1,1 0 0,0 1-1,-1-1 1,1 0 0,0 0-1,0 0 1,0 0 0,0 0-1,1 0 1,-1-1 0,0 1-1,1-1 1,-1 1 0,1-1-1,0 0 1,-1 0 0,4 1-1,-4-2-16,0-1-1,1 1 0,-1 0 1,0 0-1,1-1 1,-1 0-1,0 1 0,0-1 1,0 0-1,0 0 1,0 0-1,0 0 0,0 0 1,0-1-1,0 1 1,0 0-1,-1-1 0,1 0 1,0 1-1,1-4 1,5-5 55,0-1 1,9-14 0,-14 18-42,33-58 293,-4-1 0,29-85 0,-30 72 186,47-90 0,-74 163-477,0-3 58,1 1 0,0 0 1,1 0-1,8-10 0,-13 17-74,1-1 1,-1 1 0,1 0-1,-1-1 1,1 1 0,0 0-1,0 0 1,-1 0 0,1 0-1,0 0 1,0 0 0,0 1-1,0-1 1,0 1 0,0-1-1,0 1 1,0 0 0,1 0 0,-1 0-1,0 0 1,0 0 0,0 0-1,0 1 1,0-1 0,3 1-1,13 5 94,0 1 0,0 1-1,-1 0 1,0 2 0,-1-1-1,0 2 1,0 0 0,20 20-1,-35-30-210,1 0 124,-1 0 1,0 1-1,1-1 1,-1 0 0,0 0-1,0 1 1,0-1-1,0 0 1,0 1-1,0-1 1,0 1 0,-1 0-1,1-1 1,-1 1-1,1 1 1,-2 12-3605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11760,'0'0'2736,"11"-9"-2120,-5 4-565,10-8 261,0 1 0,22-13 0,-32 22-208,0-1-1,0 1 1,1 1-1,0-1 0,-1 1 1,1 0-1,0 1 1,0-1-1,0 1 1,0 1-1,14 0 1,-13 1-8,-1 0 0,1 1 1,0 0-1,-1 0 0,0 1 0,1 0 0,-1 1 1,0-1-1,-1 1 0,1 0 0,-1 1 1,1 0-1,-1 0 0,-1 0 0,7 7 1,5 9 246,-1 1 0,0 1 0,12 25 1,19 26 865,-44-69-1034,0 0 1,1-1-1,-1 1 0,1-1 0,0 0 0,0 0 0,1 0 0,8 4 0,-12-8-136,-1 0 1,1 0-1,0 0 0,0-1 0,0 1 0,0-1 0,0 1 0,0 0 0,0-1 1,-1 0-1,1 1 0,0-1 0,0 1 0,-1-1 0,2-1 0,4-6-3247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0 11552,'0'0'2833,"-13"16"-2384,-194 233 1206,-69 66 1549,242-278-2633,19-19 152,-1-2-1,-29 26 0,47-52-2058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9848,'0'0'18958,"-1"11"-18876,1-1-71,-1 1-1,-1-1 0,0 1 1,0-1-1,-1 0 0,-6 17 0,2-8-638,0 1 0,-7 40 0,12-48-1407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8640,'0'0'12006,"11"-2"-11650,46-9 170,1 3 0,108-1 1,-45 8-52,150 4 1287,-264-3-1603,-1 0 0,1-1-1,-1 0 1,7-1 0,17-2 636,-28 2-179,1 0-1353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8:3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11952,'0'0'5686,"13"-2"-5282,175-10 988,278 35 2749,-459-23-4035,44 5 528,19 1 110,-31-4-3629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7432,'0'0'14367,"5"12"-14139,1-1-164,-1-1-3,-1 0 0,0 0-1,0 0 1,-1 0 0,0 1 0,1 12 0,11 232 1350,-12-166-690,-3 34 1685,-1-141-2253,0 3-4071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8136,'0'0'10463,"11"-3"-10176,0 0-264,22-7 611,0 3-1,50-7 1,-59 14-130,30 3 0,-15 0 59,144-1 1168,-94-3-1325,-71 0-305,31-5 1,-30 3-50,30-1 1,49-3 71,-14-2-89,48-3 61,-24 10-24,64-3 29,104-7 127,-216 5 2,-3 0-292,-22 5-2871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9240,'0'0'9546,"7"10"-9133,22 36-13,-26-40-288,0 0-1,-1 0 0,0 0 0,0 0 1,-1 1-1,1-1 0,-1 0 1,-1 1-1,1 8 0,0 5 182,8 193 2348,-9-193-2125,0-20-505,0 1 0,0-1 0,0 0 0,0 0 0,0 0 0,0 0 1,0 1-1,0-1 0,0 0 0,0 0 0,0 0 0,0 1 0,0-1 0,0 0 0,0 0 0,0 1 1,0-1-1,0 0 0,0 0 0,0 0 0,0 0 0,0 1 0,0-1 0,0 0 0,0 0 0,-1 0 1,1 0-1,0 1 0,0-1 0,0 0 0,0 0 0,0 0 0,-1 0 0,1 0 0,0 1 0,0-1 0,0 0 1,0 0-1,-1 0 0,1 0 0,0 0 0,0 0 0,0 0 0,-1 0 0,1 0 0,0 0 0,0 0 1,0 0-1,-1 0 0,1 0 0,0 0 0,0 0 0,0 0 0,-1 0 0,1 0 0,0 0 0,0 0 0,0 0 1,-1-1-1,1 1 0,0 0 0,-10-8-2337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10152,'0'0'8746,"14"-4"-8355,24-8 13,0 3 1,1 0-1,0 3 1,46-2-1,105 16 1954,-180-10-1726,-10 2-681,0 0 1,1 0 0,-1 0 0,0 0 0,0 0 0,0 0 0,0-1 0,0 1 0,0 0 0,0 0 0,0 0 0,1 0 0,-1 0-1,0 0 1,0 0 0,0 0 0,0 0 0,0-1 0,0 1 0,0 0 0,0 0 0,0 0 0,0 0 0,0 0 0,0 0 0,0 0-1,0-1 1,0 1 0,0 0 0,0 0 0,0 0 0,0 0 0,0 0 0,0 0 0,0-1 0,0 1 0,0 0 0,0 0 0,0 0-1,0 0 1,0 0 0,0 0 0,0 0 0,0-1 0,0 1 0,-1 0 0,1 0 0,0 0 0,0 0 0,0 0 0,0 0-1,0 0 1,0 0 0,0 0 0,0 0 0,-1 0 0,1 0 0,0 0 0,0-1 0,0 1 0,0 0 0,0 0 0,0 0 0,-1 0-1,1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27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6824,'0'0'14937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1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8744,'0'0'9783,"15"-3"-9531,82-16 335,1 5 0,1 4 0,181 4 0,-229 9-85,0-2 0,88-11 0,-112 4 314,37-11 0,-50 16-865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7832,'0'0'7024,"12"-7"-6702,2-3-215,-7 5-47,0 1 0,0-1 0,0 1 0,1 0-1,0 1 1,0 0 0,0 0 0,11-2 0,31-6 521,1 3 1,59-3 0,106 6 2652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177 145 9040,'0'0'6993,"-11"10"-6531,4-4-378,-17 16 590,-38 41-1,53-51-375,1 1 0,0-1-1,0 1 1,2 1 0,0-1 0,0 1-1,1 0 1,1 0 0,-4 24-1,6-28-143,1-1 0,0 1 0,0-1 0,1 0 0,1 1 0,0-1 0,0 1-1,0-1 1,1 0 0,1 0 0,-1 0 0,2 0 0,-1 0 0,1 0 0,1-1-1,5 9 1,-8-14-91,1 1-1,0-1 1,0 0-1,0 0 1,0 0-1,1 0 1,-1 0-1,1-1 1,0 0-1,0 1 1,0-1-1,0-1 1,0 1-1,0-1 1,0 1-1,0-1 1,1 0-1,-1-1 1,0 1 0,1-1-1,-1 0 1,5 0-1,-3-1 2,1 0 0,-1 0 0,0-1 0,0 0 0,0 0 0,-1 0 0,1-1 0,0 0 0,-1 0 0,0 0 0,1-1 0,-1 1 0,-1-1 0,9-9 0,5-9 153,-1-1 1,-1-1-1,-1 0 1,-1-2-1,-1 1 1,-2-1-1,17-56 0,-28 82-205,0 0-1,0-1 1,0 1-1,0 0 1,0 0-1,0-1 1,0 1-1,0 0 1,1 0-1,-1-1 1,0 1-1,0 0 1,0 0-1,0-1 1,0 1-1,0 0 1,1 0-1,-1-1 1,0 1-1,0 0 1,0 0-1,1 0 1,-1 0-1,0-1 1,0 1-1,0 0 1,1 0-1,-1 0 1,0 0-1,0 0 1,1 0-1,-1 0 1,0 0-1,1-1 1,5 10 151,6 26-154,-9-23 26,5 6-24,0-1 0,1 0 0,1 0 0,0 0 0,1-2 0,18 21 0,-27-34-7,0 0 1,0 0-1,0 0 0,0 0 0,1 0 0,-1 0 1,1-1-1,-1 1 0,1-1 0,-1 0 0,1 0 0,0 0 1,0 0-1,-1 0 0,1 0 0,0-1 0,0 1 1,0-1-1,0 0 0,0 0 0,0 0 0,0 0 1,0-1-1,-1 1 0,1-1 0,0 0 0,0 1 1,0-1-1,-1-1 0,1 1 0,0 0 0,-1-1 1,3-1-1,3-2 20,-1 0 0,0-1 1,0 1-1,0-2 0,-1 1 0,1-1 1,-2 0-1,1 0 0,6-12 0,0-3 37,-2 0-1,0 0 0,-2-1 1,0 0-1,-2 0 0,0-1 0,-2 0 1,0 0-1,-2 0 0,-1 0 0,-1 0 1,0-1-1,-2 1 0,-6-29 0,7 47-21,-1 1 0,1-1 0,-1 1 0,0 0 0,-1 0 0,-4-8 0,7 12-39,-1 0 1,1 1-1,-1-1 1,1 1 0,-1-1-1,1 1 1,-1-1-1,1 1 1,-1-1-1,1 1 1,-1-1 0,0 1-1,1 0 1,-1-1-1,0 1 1,1 0 0,-1 0-1,0 0 1,1-1-1,-1 1 1,0 0 0,1 0-1,-2 0 1,1 1-23,0-1 1,0 1 0,-1-1-1,1 1 1,0 0-1,0-1 1,0 1 0,0 0-1,0 0 1,1 0-1,-1 0 1,0 0 0,0 0-1,0 0 1,1 0 0,-1 0-1,1 0 1,-2 2-1,-1 6-244,-1 0 0,1 0-1,-4 19 1,4-8-3311,3-20 3360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10752,'0'0'7549,"-13"6"-7049,-84 45 647,86-45-841,0 2 0,0-1 1,1 2-1,0-1 0,1 1 0,0 1 1,-14 17-1,20-22-69,0 1-1,-1-1 1,1 1-1,1 0 1,-1 0 0,1 0-1,1 0 1,-1 1-1,-1 8 1,3-12-140,0 1 0,0-1 0,1 0 0,-1 0 0,1 1 0,-1-1 0,1 0 0,0 0 0,0 0 0,0 0 0,1 0 1,-1 0-1,1 0 0,0 0 0,0-1 0,0 1 0,0-1 0,0 1 0,0-1 0,5 4 0,-1-2-10,0 0 1,0 0-1,1-1 1,-1 0-1,1 0 1,0 0-1,-1-1 1,1 0-1,0-1 1,0 1-1,1-1 1,-1-1-1,0 1 1,0-1-1,0 0 1,1-1-1,11-2 1,11-3 312,-1-2 1,53-21 0,-70 25-294,33-14 165,5-3-611,-19 11-3495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8840,'0'0'5664,"-6"10"-5227,3-6-399,-92 173 1644,59-86-1203,4 2 1,4 1-1,4 1 1,4 1-1,4 1 1,5 1-1,4-1 1,4 1-1,4 1 1,17 112-1,12 0 367,-19-150-426,29 85 0,54 108 694,-72-206-728,1 0 1,2-2 0,36 48 0,-54-83-204,2 0 0,-1-1 0,2 1 1,20 16-1,-29-26-162,0 0 1,0-1-1,1 1 1,-1-1 0,0 0-1,1 1 1,-1-1-1,0 0 1,1 0-1,-1 0 1,0 0-1,1 0 1,-1 0-1,0 0 1,1 0-1,-1 0 1,0-1-1,1 1 1,-1-1 0,0 1-1,0-1 1,1 1-1,-1-1 1,0 0-1,0 1 1,0-1-1,1-1 1,25-24-2245,-25 24 774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10248,'0'0'4616,"13"8"-3984,-1 0-474,0-1 1,1 1 1,-2 0-1,1 1 0,-1 0 1,10 12-1,1 4 190,-1 2-1,-1 0 0,-2 1 1,-1 1-1,22 50 1,-9-5 341,26 97 0,-40-106-325,-3 0 0,6 77 0,-5 135 528,-15-157-280,-21 160 0,-47 113 901,52-327-930,-3 0 0,-2-1 0,-37 74 0,56-134-544,0 0 1,0 0 0,0 0-1,-1 0 1,0-1 0,0 1 0,0-1-1,0 0 1,0 0 0,-1 0-1,-8 5 1,-16 2-3565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2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12616,'0'0'5022,"11"-9"-4551,0-1-340,1 0 44,0-1 1,0 0-1,10-15 0,-9 13 164,0 1 0,22-16 0,-7 5 100,13-2 292,-38 23-629,1 0 0,-1 0-1,1 1 1,0-1 0,0 1 0,-1 0 0,1 0-1,0 0 1,6 1 0,-8 0-58,0 0-1,-1 1 1,1 0 0,0-1-1,-1 1 1,1 0 0,-1 0-1,1 0 1,-1 0 0,0 0-1,1 0 1,-1 0 0,0 0-1,0 1 1,1-1 0,-1 0-1,0 1 1,0-1 0,-1 1-1,1-1 1,0 1 0,0-1-1,-1 1 1,1 0 0,0 3-1,1 5 92,0 0-1,-1 1 1,1 12-1,-1-9-3,1 14 67,4 36 432,16 75 1,-20-130-518,1 1 0,1-1 0,0 1 1,0-1-1,0 0 0,2-1 1,-1 1-1,1-1 0,8 9 0,-12-14-75,0 0 0,1 0-1,0-1 1,-1 1-1,1-1 1,0 0-1,0 0 1,0 0-1,0 0 1,1 0-1,-1-1 1,0 1-1,1-1 1,-1 0-1,1 0 1,0 0-1,-1-1 1,1 1 0,0-1-1,-1 0 1,1 0-1,0 0 1,-1-1-1,1 1 1,-1-1-1,1 0 1,0 0-1,3-1 1,1-3 3,0 1 0,0-1 0,0 0 0,-1-1 0,0 1 0,0-2 0,-1 1 0,1-1 0,-1 0 0,-1 0 0,1 0 0,7-17 0,1-5 65,-1 0-1,12-43 1,-14 40-26,6-20 142,-2-2 0,11-76 0,-24 107-155,-2 17-27,0 0 0,0 1 0,1-1 0,0 0-1,1 1 1,2-10 0,-3 14-26,0-1 0,0 1 0,0-1 0,0 1 0,0-1 0,0 1 0,1 0 0,-1 0 0,0-1 0,1 1 0,-1 0 0,1 0 0,0 1 0,-1-1 0,1 0-1,-1 0 1,1 1 0,0-1 0,0 1 0,-1-1 0,1 1 0,0 0 0,0 0 0,0 0 0,3 0 0,8 1 29,0 1 0,0 0 0,0 1 1,0 1-1,17 6 0,19 6 83,-30-10 50,1 1 0,32 17-1,-21-9 244,-10-9 155,-11-6-4857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9440,'0'0'11466,"0"10"-10986,18 274 3216,-16-272-3383,4 56 2638,-6-68-2930,0 0 0,0 0 0,0 0 0,0 0 1,0 0-1,0 1 0,0-1 0,0 0 0,0 0 0,0 0 0,0 0 1,0 0-1,0 1 0,0-1 0,0 0 0,0 0 0,0 0 0,0 0 1,0 0-1,-1 0 0,1 1 0,0-1 0,0 0 0,0 0 0,0 0 0,0 0 1,0 0-1,0 0 0,-1 0 0,1 0 0,0 0 0,0 0 0,0 1 1,0-1-1,0 0 0,-1 0 0,1 0 0,0 0 0,0 0 0,0 0 1,0 0-1,0 0 0,-1 0 0,1 0 0,0 0 0,0 0 0,0 0 1,0-1-1,0 1 0,-1 0 0,1 0 0,0 0 0,0 0 0,0 0 1,0 0-1,0 0 0,0 0 0,-1 0 0,1-1 0,-12-7-722,3 1 283,-1 4 322,1-1-1,-2 2 1,1-1-1,0 1 1,0 1-1,-1 0 1,1 0 0,-1 1-1,1 0 1,-1 1-1,1 0 1,0 1-1,0 0 1,-1 0-1,1 1 1,0 1 0,-17 8-1,18-5 362,16-2-5,27-2 161,-17-2-292,17 1 226,1-1 0,52-5 0,8-1 404,24-5 935,-118 10-1679,-1 0 0,1 0-1,-1 0 1,1 0 0,0 0 0,-1-1-1,1 1 1,0 0 0,-1 0-1,1-1 1,-1 1 0,1 0-1,-1-1 1,1 1 0,-1 0-1,1-1 1,-1 1 0,1-1-1,-1 1 1,1-1 0,-1 1 0,0-1-1,1 1 1,-1-1 0,0 0-1,1 1 1,-1-1 0,0 1-1,0-1 1,0 0 0,0 1-1,0-1 1,1 0 0,-1 1-1,0-2 1,0-8-2622,0 7 631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13856,'0'0'7758,"-6"11"-7422,-5 11-211,-6 9 414,1 0 1,2 2-1,-20 63 1,31-81-267,1 1 1,0-1-1,1 1 1,2 23 0,0-32-162,-1 0 1,2 0-1,-1 0 1,1 0-1,1 0 1,-1 0-1,1 0 1,0-1-1,0 1 1,1-1-1,0 0 1,5 6-1,-5-8-43,-1-1-1,1 0 1,-1 0-1,1 0 0,0-1 1,0 1-1,0-1 1,1 0-1,-1 0 1,0-1-1,1 1 1,0-1-1,-1 0 1,1 0-1,-1 0 1,1-1-1,0 0 0,9 0 1,-1-1 60,0-1-1,0 0 1,0-1 0,0 0 0,18-7-1,-28 9-137,-1-1-1,1 1 1,-1 0-1,0 0 0,1-1 1,-1 1-1,0-1 0,0 0 1,0 0-1,0 0 0,2-3 1,1-8-4285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14464,'0'0'5935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197 148 9648,'0'0'7370,"-11"11"-6835,-17 15 193,1 1 1,1 2 0,-40 56-1,60-75-502,0 0 0,1 0-1,0 1 1,1 0 0,0 0-1,-2 12 1,5-18-114,1 1-1,-1-1 1,1 0-1,0 0 1,0 0 0,1 1-1,-1-1 1,1 0-1,0 0 1,1 0 0,-1 0-1,1 0 1,0 0-1,0 0 1,5 7 0,-4-7-1,0 0 1,0-1-1,1 1 1,-1-1-1,1 0 1,0-1-1,0 1 1,0 0-1,8 4 1,-9-7-67,0 0 0,0 0-1,0 0 1,0 0 0,0 0 0,0-1 0,0 0 0,0 1 0,1-1 0,-1 0-1,0-1 1,0 1 0,0 0 0,0-1 0,1 0 0,-1 0 0,0 0 0,4-2 0,7-3 86,0-1 0,0 0 0,-1-2 0,24-17 0,46-49 330,-38 32-196,-5-1-7,-32 33-110,2 1 0,14-14 0,-24 24-143,0 0 0,0-1-1,1 1 1,-1 0-1,0 0 1,0 0 0,1 0-1,-1 0 1,0 0-1,0 0 1,1 0 0,-1 0-1,0 0 1,1 0-1,-1 0 1,0 0 0,0 0-1,1 0 1,-1 0-1,0 0 1,0 0-1,1 0 1,-1 1 0,0-1-1,0 0 1,1 0-1,-1 0 1,0 0 0,0 1-1,1-1 1,-1 0-1,0 0 1,0 0 0,0 1-1,0-1 1,1 0-1,-1 0 1,0 1-1,0-1 1,0 0 0,0 0-1,0 1 1,0-1-1,0 0 1,0 0 0,0 1-1,0-1 1,0 1-1,6 20 70,-4-14-42,2 11 19,1-1 0,1 0 0,10 20-1,-13-30-31,2 1-1,-1-1 1,1 0-1,0-1 1,1 1-1,-1-1 1,1 0-1,0 0 1,10 6-1,-13-9-8,1-1 0,0 1 0,0-1 0,0 0 0,1 0 0,-1 0 0,9 2 0,-10-3-2,0-1-1,0 0 0,0 0 1,0 0-1,0 0 0,-1-1 1,1 1-1,0-1 0,0 0 1,0 0-1,-1 0 0,1 0 0,4-3 1,3-1 24,0-2 0,-1 1 0,0-2 0,0 1 0,-1-1 0,0 0 0,0-1 0,-1 0 0,0 0 0,0 0 0,-1-1 0,-1 0-1,8-18 1,-2 0 60,-2 0 0,-1 0 0,-1-1 0,4-33-1,-10 48-27,0 1 0,0-1 0,-1 0 0,-1 1 0,0-1 0,-1 0-1,0 1 1,-7-22 0,7 33-48,1-1-1,0 1 1,-1 0-1,1-1 1,-1 1 0,0 0-1,0 0 1,0 0-1,0 0 1,0 1 0,0-1-1,0 0 1,0 1-1,-1 0 1,1-1 0,-1 1-1,1 0 1,-1 0-1,-5-1 1,7 2-64,-1 0 0,1-1 0,-1 1 0,0 0-1,1 0 1,-1 0 0,0 0 0,1 0 0,-1 0 0,0 0 0,1 1 0,-1-1 0,1 0-1,-1 1 1,1 0 0,-1-1 0,1 1 0,-1 0 0,1 0 0,-1 0 0,1 0 0,0 0-1,-1 0 1,1 0 0,0 0 0,0 0 0,0 1 0,0-1 0,0 0 0,0 1 0,0-1-1,1 1 1,-1-1 0,0 3 0,0 1-4006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2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 10040,'0'0'2534,"11"7"-1724,-2-2-621,-3-2-103,-1 1-1,1-1 1,-1 1-1,0 0 1,0 0-1,-1 0 1,1 1-1,-1-1 1,0 1-1,0 0 1,0 1-1,2 5 1,0 1 29,-2 0 0,1 0 0,-2 1 1,0 0-1,0 0 0,-1-1 0,-1 2 0,0-1 0,-1 0 1,0 0-1,-1 0 0,0 0 0,-2 0 0,1 0 1,-1 0-1,-7 16 0,3-12 15,0-1 1,-1 1 0,-1-2-1,-1 1 1,0-1-1,-1-1 1,0 0 0,-1 0-1,-1-1 1,0-1-1,-21 16 1,10-11 259,-32 16 0,45-27-212,0-1 0,0 0 0,-1-1 0,1 0 0,-22 4 0,30-8-141,0 1 1,1-1-1,-1 0 0,0 0 1,0 0-1,0-1 0,0 1 0,0-1 1,1 1-1,-1-1 0,0 0 1,0 0-1,-3-2 0,-5-9-2638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9944,'0'0'6105,"-13"2"-5468,3-1-509,-8 2 319,0 1 0,0 0 0,-32 12 0,39-10-139,0 1 1,1 1-1,0-1 0,0 1 1,1 1-1,-1 0 0,2 0 0,0 1 1,0 0-1,1 1 0,0-1 1,-6 14-1,12-22-230,0 0 0,0-1 0,0 1 0,0 0 1,1 0-1,-1 0 0,1 0 0,-1 0 0,1 0 0,0 0 0,-1 0 0,1 0 0,0-1 1,0 1-1,1 0 0,-1 0 0,0 0 0,1 0 0,-1 0 0,2 2 0,-1-1 24,1 0 0,0 0-1,0 0 1,0-1 0,0 1 0,0 0-1,0-1 1,1 0 0,0 0-1,5 4 1,3 1 119,0-1 0,1-1 0,0 1 0,0-2 0,14 4 0,-13-4-88,1-1-1,-1-1 0,1 0 1,-1-1-1,1 0 1,0-1-1,0 0 0,-1-1 1,1-1-1,-1 0 1,1-1-1,-1-1 1,0 0-1,0 0 0,14-8 1,-12 5-323,29-15 744,-19 6-4538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8536,'0'0'6488,"-7"12"-5951,-52 88 465,4 2 0,-41 112 0,70-148-552,4 2-1,2 0 0,-12 82 0,-5 216 1284,34-297-1299,4 0 1,3-1 0,2 0 0,20 87 0,-15-109-105,3 1 1,1-2-1,2 0 1,2-1-1,2-1 1,52 79 0,-54-96-69,2-1 0,1-1 1,0-1-1,38 29 1,-20-22 264,1-2 1,54 28-1,-79-47-366,-9-4-11,0-1 0,0 0 0,0 0 1,9 2-1,-15-5-136,0-1 0,0 0 0,1 1 0,-1-1 1,1 0-1,-1 1 0,0-1 0,1 0 0,-1 0 0,0 0 0,1-1 1,-1 1-1,1 0 0,-1 0 0,0-1 0,1 1 0,-1-1 0,0 1 1,0-1-1,1 1 0,-1-1 0,0 0 0,0 0 0,0 0 0,0 1 1,0-1-1,0 0 0,0 0 0,1-2 0,6-11-3958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11352,'0'0'8063,"13"8"-7567,2 2-339,-6-3-51,0-1 1,0 0-1,1-1 1,0 0 0,0-1-1,19 7 1,-7-5 273,0-1 0,0-1 0,35 2-1,-48-6-190,0 1-1,0-2 0,0 1 0,0-2 1,0 1-1,0-1 0,-1 0 1,1-1-1,-1 0 0,1 0 0,13-8 1,-19 9-123,-1 1 0,1-1 1,-1 1-1,0-1 1,0 0-1,0 0 0,0 0 1,0 0-1,0-1 1,-1 1-1,1 0 0,-1-1 1,1 1-1,-1-1 1,0 0-1,0 1 0,0-1 1,-1 0-1,1 0 1,0 1-1,-1-1 0,0-3 1,0 1 0,-1-1 0,0 1 0,0-1 0,0 1 0,-1 0 0,1 0 0,-2 0 0,1 0 0,0 0 0,-5-7 0,1 3 39,0 0 1,0 0 0,-1 1 0,0 0 0,-15-12 0,18 16-54,0 1 0,0 0-1,-1 1 1,1-1 0,-1 1 0,0 0-1,0 0 1,1 0 0,-1 1 0,0-1-1,-1 1 1,1 1 0,-9-1-1,9 0-17,0 1-1,0 0 1,0 1-1,0-1 0,1 1 1,-1 0-1,0 0 0,1 1 1,-1-1-1,1 1 0,-1 0 1,1 0-1,0 0 1,0 1-1,0 0 0,0-1 1,0 2-1,0-1 0,1 0 1,0 1-1,-6 7 0,-2 4 147,0 1-1,2 1 1,0 0-1,1 0 0,0 0 1,2 1-1,0 1 1,1-1-1,0 1 0,2-1 1,0 1-1,0 25 1,4-30-72,0-1 0,1 1 1,0-1-1,1 0 0,1 0 1,0 0-1,0 0 0,1-1 1,1 1-1,0-1 0,1-1 1,15 21-1,-17-27-109,1 0 0,-1 1 0,2-2 0,-1 1 0,0-1 0,1 0 0,0 0 0,0-1 0,0 0 0,0 0 0,0 0 0,1-1 0,-1 0 0,1-1 0,10 1 0,1 0 0,1-1 0,-1-1 0,1-1 0,36-6 0,-44 5 0,-1-2 0,1 1 0,0-1 0,-1-1 0,0 0 0,0-1 0,-1 0 0,1-1 0,-1 0 0,0 0 0,-1-1 0,0 0 0,0-1 0,-1 0 0,0-1 0,-1 1 0,0-1 0,7-14 0,-3 3-4045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10448,'0'0'5728,"-11"8"-5097,1 1-444,-4 1 105,0 2 1,1 0-1,-12 14 0,7-4 373,1 0-1,0 1 1,2 1-1,1 0 0,1 1 1,-13 35-1,24-52-426,0-1 1,0 0-1,1 1 1,0-1-1,0 1 1,1-1-1,0 1 1,0 0-1,1-1 1,0 1-1,0-1 0,1 1 1,0-1-1,0 0 1,0 0-1,1 0 1,1 0-1,-1 0 1,1-1-1,0 1 0,0-1 1,1 0-1,0 0 1,0 0-1,7 5 1,-10-9-103,0 1 0,1-1 1,-1 0-1,1 0 0,0-1 0,-1 1 1,1 0-1,0-1 0,0 0 0,0 1 1,0-1-1,4 1 0,-4-2-83,0-1-1,-1 1 1,1 0-1,0-1 1,-1 0-1,1 1 1,-1-1-1,1 0 1,-1 0-1,1 0 1,-1-1 0,0 1-1,0 0 1,1-1-1,1-2 1,2 0-96,-1-1 1,0 1-1,0-1 1,-1 0-1,1 0 1,-1-1-1,0 0 1,0 1-1,4-11 1,3-13-4448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15176,'0'0'2191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10040,'0'0'8281,"-10"11"-7512,7-8-712,-7 7 211,0 1 0,1 0 0,1 0 0,0 1 0,0-1 0,1 2 0,-10 23 0,10-12 288,0 0-1,1 0 0,2 1 1,0-1-1,2 1 0,0 0 1,4 39-1,0-54-286,0 0 1,0 0-1,1-1 1,0 1-1,1-1 1,0 0-1,1 0 1,10 16-1,-14-24-218,1 0-1,-1 0 1,0 0-1,1 0 1,-1 0-1,1 0 1,0 0-1,-1 0 1,1 0-1,0-1 1,-1 1-1,1-1 1,0 1-1,0-1 1,-1 0-1,1 0 1,0 0-1,0 0 1,0 0-1,-1 0 1,1 0-1,0 0 1,0-1-1,-1 1 1,3-2-1,3 0 56,0 0-1,0-1 1,0 0 0,11-7-1,0-4 79,-1 0 0,-1-2 0,0 1 0,-1-2-1,23-33 1,5-5 177,-33 43-260,-8 9-69,0 0 1,0 0-1,0 1 0,1-1 1,-1 0-1,1 1 0,0 0 1,-1 0-1,7-4 0,-8 9-3,0 0 0,0 0-1,-1-1 1,1 1 0,-1 0-1,1 0 1,-1 0 0,0 0-1,0 2 1,2 10 35,-1-10-50,0 1-1,1-1 1,-1 0 0,1 0-1,1 0 1,-1-1 0,1 1-1,-1 0 1,1-1 0,1 0 0,-1 1-1,1-1 1,-1-1 0,1 1-1,0 0 1,0-1 0,1 0-1,-1 0 1,1 0 0,0-1-1,-1 1 1,1-1 0,0 0-1,0-1 1,1 1 0,-1-1-1,0 0 1,0 0 0,1-1 0,-1 1-1,0-1 1,1 0 0,-1-1-1,1 1 1,-1-1 0,0 0-1,9-3 1,-4 0-14,0 0 0,0-1 0,0 0 0,0-1 0,-1 0 0,0 0 0,0-1 0,-1 0 0,1-1 0,-2 0 0,1 0 0,-1 0 0,9-14 0,-6 6 0,-1-1 0,0 0 0,-1-1 0,-1 0 0,-1 0 0,8-34 0,-13 48 0,0-1 0,0 1 0,-1 0 0,1 0 0,-1-1 0,0 1 0,0 0 0,0-1 0,-1 1 0,0 0 0,0 0 0,0-1 0,0 1 0,0 0 0,-1 0 0,0 0 0,0 0 0,0 1 0,0-1 0,-1 0 0,1 1 0,-1 0 0,0-1 0,0 1 0,0 0 0,-1 1 0,1-1 0,-1 0 0,1 1 0,-1 0 0,0 0 0,0 0 0,0 0 0,0 1 0,0 0 0,0-1 0,0 1 0,-1 1 0,-5-1 0,4 0 77,0 1-1,0 0 1,0 0 0,0 0 0,0 1-1,0 0 1,0 0 0,1 1 0,-1 0-1,-10 4 1,12-4-578,1 0 1,-1 0-1,1 0 0,0 1 0,0-1 0,0 1 1,0 0-1,0 0 0,-4 6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10752,'0'0'8923,"-3"10"-8296,-11 36 1,12-42-471,0 1 0,0-1 1,-1 1-1,1-1 0,-1 0 0,0 0 0,0 0 0,-6 5 1,-9 14 927,17-20-974,-1-1 0,1 0-1,0 1 1,0-1 0,0 1 0,1 0 0,-1-1 0,1 1 0,-1 0-1,1-1 1,0 1 0,0 0 0,0-1 0,1 1 0,-1 0-1,0-1 1,1 1 0,0-1 0,0 1 0,-1 0 0,2-1 0,-1 0-1,0 1 1,0-1 0,1 0 0,-1 1 0,1-1 0,0 0-1,0 0 1,-1 0 0,1-1 0,0 1 0,1 0 0,-1-1 0,0 1-1,4 1 1,1 1 81,0 0 0,1-1 1,0 0-1,-1 0 0,1 0 0,0-1 0,0 0 0,0-1 0,1 0 0,13 0 0,21-5 740,-40 3-909,0 1 0,0-1 1,0 0-1,0 0 0,0 0 1,0 0-1,0-1 0,0 1 1,-1-1-1,6-3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10248,'0'0'15794,"1"16"-15395,-1-3-300,1-1 1,0 1 0,-1-1 0,-1 1 0,0-1 0,-1 1 0,-4 14 1,-55 256 2346,49-224-2021,-15 107 1959,27-164-2378,0 0 0,0 0 0,0 1 1,0-1-1,0 0 0,0 0 0,1 0 0,-1 1 0,1-1 0,0 0 1,-1 0-1,1 0 0,0 0 0,0 0 0,0 0 0,1 0 0,-1 0 1,0-1-1,1 1 0,-1 0 0,1-1 0,-1 1 0,1-1 0,0 1 1,0-1-1,0 0 0,0 0 0,2 1 0,6 2 4,-1 0-1,1-1 1,0-1-1,19 3 1,-27-5-11,27 3 0,36 0 0,-15-2 0,-43-2 0,0 1 0,0-1 0,0 1 0,11-4 0,22-2 0,-40 6 34,1 0 1,-1 0-1,0 0 1,1 0-1,-1 0 1,1-1-1,-1 1 1,0 0-1,1 0 0,-1 0 1,0 0-1,1 0 1,-1-1-1,0 1 1,1 0-1,-1 0 1,0-1-1,1 1 1,-1 0-1,0 0 0,0-1 1,1 1-1,-1 0 1,0-1-1,0 1 1,0 0-1,0-1 1,1 0-1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3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13560,'0'0'4814,"14"2"-4282,170 16 1281,-102-18-821,84 4 1794,-54-3-267,-58-2-893,9 7 1923,-63-6-3537,1 0 0,-1 0 0,0 0-1,0 0 1,1 0 0,-1 0 0,0 0 0,0 0-1,0 0 1,1 0 0,-1 1 0,0-1 0,0 0 0,1 0-1,-1 0 1,0 0 0,0 0 0,0 0 0,1 1 0,-1-1-1,0 0 1,0 0 0,0 0 0,0 0 0,0 1 0,1-1-1,-1 0 1,0 0 0,0 1 0,0-1 0,0 0 0,0 0-1,0 0 1,0 1 0,0-1 0,0 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10040,'0'0'6699,"3"10"-6167,-1 0-384,-1-6-80,0 1 0,0 0-1,1 0 1,-1-1 0,1 1-1,0-1 1,0 0 0,1 1-1,-1-1 1,1 0 0,5 6-1,59 72 1381,70 111 0,-116-161-1212,0 0 39,-2 2 0,-1 1 0,-1 0-1,22 74 1,-26-58-17,-1 0 0,-3 0 0,3 67 0,-11-39 80,-2-1-1,-4 1 0,-4-1 0,-36 152 0,8-108 381,-67 148 0,33-93 237,-73 177 1305,23-42-32,115-291-6316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4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11048,'0'0'12081,"2"13"-11932,1 8-78,-1 1 0,-2 0 0,0 0 0,-1 0 1,-5 25-1,-16 39 213,-34 88 1,0 1 171,22-80 460,33-94-882,1 0 1,0-1-1,-1 1 1,1 0-1,0 0 1,0 0-1,-1-1 1,1 1-1,0 0 1,0 0-1,0 0 1,0 0-1,0-1 1,0 1-1,0 0 1,0 0-1,1 0 1,-1 0-1,1 1 1,-1-2-24,0 1 1,1-1 0,-1 0-1,1 1 1,-1-1-1,1 0 1,-1 1 0,1-1-1,0 0 1,-1 0-1,1 1 1,-1-1 0,1 0-1,-1 0 1,1 0-1,0 0 1,-1 0-1,1 0 1,-1 0 0,2 0-1,4-1-6,0 0 1,0 0-1,-1 0 0,9-4 0,-9 3 39,63-19 18,2 3 1,100-14 0,15 16 19,-188 13-366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8032,'0'0'15001,"14"-8"-14579,1-2-289,-5 4-32,1 0-1,-1 0 1,1 1 0,0 0-1,0 1 1,20-6 0,204-30 1970,-71 13-1003,-149 26-895,1 0-1,-1 0 0,0 2 1,1 0-1,-1 1 0,24 5 0,-22-4 45,17 6 419,-27-8-217,-13-2-5248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11856,'0'0'9633,"13"-6"-9097,2-4-350,-7 6-88,0-1 1,-1 1-1,2 0 0,-1 0 1,0 1-1,1 0 1,0 1-1,9-2 1,161-16 1997,-152 20-1709,-1 1 1,1 1 0,-1 2-1,30 7 1,-27-4 144,0-2 0,49 2 0,-58-6-686,-7-1 629,-1 0 0,24-3 0,-34 3-647,0 0 0,0-1 0,1 1-1,-1-1 1,0 1 0,0-1 0,0 0-1,0 0 1,0 0 0,0 0 0,0-1-1,0 1 1,0 0 0,0-1-1,-1 0 1,1 1 0,-1-1 0,1 0-1,-1 1 1,0-1 0,2-3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5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25127,'0'0'474,"-1"12"-270,-3 71 458,10 111 1,-3-44 338,-3-93-338,-3-49-489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14064,'0'0'5070,"11"-4"-4573,0-1-365,10-3 331,40-11 0,-11 6 625,0 2 0,1 2 0,0 2 0,89 1 0,-132 7-768,-1 0 0,1 1 0,12 3 1,-14-3 134,1 0 1,-1 0-1,1-1 1,12 1 680,-28-2-1922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19:5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12360,'0'0'5817,"13"0"-5263,59 1 840,84-9 0,-122 3-839,1-1 282,0 1 1,0 2-1,1 2 0,-1 1 1,38 4-1,-21 14 1168,-45-14-1271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10448,'0'0'17128,"-6"12"-16765,-54 130 1158,51-117-1172,0-2 168,-7 34 1,14-50-380,1 0-1,0 0 1,0 1 0,1-1-1,0 1 1,1-1-1,-1 0 1,1 1 0,2 7-1,-2-13-118,0 1-1,0-1 0,1 0 0,-1 0 1,0 0-1,1 0 0,-1 0 1,1 0-1,0 0 0,0 0 0,-1 0 1,1-1-1,0 1 0,0-1 1,1 0-1,-1 0 0,0 1 0,3 0 1,4 1 44,1 1 1,19 3 0,-14-5-64,0 0 0,1-2 0,-1 1 0,1-2 0,26-3 0,27-2 0,-62 6 790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14272,'0'0'13502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8240,'0'0'17601,"5"-10"-17351,13-32-12,-17 41-161,-1 1 1,0-1 0,1 0 0,-1 1 0,0-1 0,0 0 0,1 0 0,-1 1 0,0-1 0,0 0 0,0 0 0,0 1 0,0-1 0,0 0 0,0 0 0,0 1 0,0-1 0,0 0 0,-1-1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8536,'0'0'10607,"8"-14"-10173,-5 9-380,13-24 529,39-52 1,-50 74-410,2 1 0,-1-1 0,1 1-1,0 0 1,14-9 0,-19 14-145,-1 0 1,0 0-1,1 0 0,-1 1 1,1-1-1,0 0 0,-1 1 0,1-1 1,-1 1-1,1-1 0,0 1 1,-1 0-1,1-1 0,0 1 0,0 0 1,-1 0-1,1 1 0,0-1 1,-1 0-1,1 0 0,0 1 0,-1-1 1,1 1-1,-1-1 0,1 1 1,0 0-1,-1 0 0,0 0 1,1 0-1,-1 0 0,1 0 0,-1 0 1,0 0-1,0 0 0,0 1 1,0-1-1,0 0 0,0 1 0,0-1 1,1 3-1,3 6 60,-1 1 0,0 0 0,0 1 0,-1-1 0,-1 1 0,2 23 0,-2 76 333,-2-69-226,-1-7 118,3 0-1,0 0 1,13 57-1,-13-82-199,1 0-1,0 0 0,0 0 0,1-1 0,0 0 1,1 0-1,0 0 0,1 0 0,-1-1 0,2 0 1,-1 0-1,1 0 0,0-1 0,1 0 1,-1-1-1,2 1 0,9 5 0,-15-10-63,0-1-1,0 1 0,1-1 1,-1 0-1,0 0 1,1 0-1,-1 0 1,1-1-1,0 0 0,-1 1 1,1-1-1,-1 0 1,1-1-1,-1 1 1,1 0-1,-1-1 0,1 0 1,-1 0-1,1 0 1,-1 0-1,0-1 1,1 0-1,-1 1 0,0-1 1,0 0-1,0 0 1,-1 0-1,1-1 1,3-3-1,3-3 58,0-2 0,-1 1 1,0-1-1,0 0 0,-1-1 0,8-18 0,0-8 59,-2 0-1,-2 0 0,-1-2 0,-2 1 0,-2-1 0,1-50 0,-6 26 43,1-26 245,-1 81-376,0 0 0,1-1 0,0 1 0,1 0-1,0 0 1,0 0 0,5-9 0,-6 16-65,-1-1 0,1 1-1,0 1 1,-1-1 0,1 0-1,0 0 1,0 1-1,0-1 1,0 1 0,1-1-1,-1 1 1,0 0 0,1 0-1,-1 0 1,0 0 0,1 0-1,-1 1 1,1-1-1,2 0 1,7 0 73,1 0 1,21 2-1,-15-1-55,21 2-30,0 2 0,0 1 0,41 12 0,-63-17 1006,-17-1-1142,-1 1 0,1 0 0,-1 0 0,0-1 0,1 1 0,-1 0 0,0-1 0,1 1 1,-1 0-1,0-1 0,0 1 0,1 0 0,-1-1 0,0 1 0,0 0 0,0-1 0,1 1 0,-1-1 0,0 1 0,0 0 0,0-1 0,0 1 0,0-1 0,0 1 0,0-1 1,0 1-1,0 0 0,0-1 0,0 1 0,0-1 0,0 1 0,0-1 0,-1 1 0,1 0 0,0-1 0,0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9144,'0'0'10703,"13"-10"-10313,-8 6-356,9-8 144,1 0-1,1 2 0,0-1 1,0 2-1,35-15 0,-44 22-46,0 0 1,0 0-1,1 0 0,-1 1 0,0 0 0,1 1 0,12 0 0,-17 1-49,1-1 0,-1 1 0,0 0-1,0 0 1,1 1 0,-1-1 0,0 1-1,0-1 1,0 1 0,0 0 0,-1 0 0,1 0-1,0 1 1,-1-1 0,1 1 0,-1-1-1,0 1 1,3 5 0,39 70 1197,-34-57-731,0-1-1,2-1 1,1 0 0,15 19-1,-13-19-6,-12-15-409,0 0 1,0-1-1,0 1 0,1 0 0,-1-1 1,1 0-1,0 0 0,0 0 1,0 0-1,6 3 0,1-1 62,4 3 12,-5-6-4344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4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12960,'0'0'2337,"12"-1"-1764,193-16 1067,95-6 1392,-223 22 53,-98 6-6463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12056,'0'0'4961,"-7"11"-4441,-190 226 2645,185-224-2997,-138 130 2221,92-92-1386,31-29-589,-7 7 202,16-8-3233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111 278 23735,'0'0'786,"13"2"-549,-3 0-179,3 1 39,0-1 0,0-1 0,0 0 1,1 0-1,23-3 0,-30 0-35,0 0-1,0-1 0,-1 1 0,1-1 1,-1 0-1,1-1 0,-1 0 1,0 0-1,-1 0 0,1-1 0,-1 1 1,0-1-1,0-1 0,0 1 1,-1-1-1,0 1 0,0-1 0,0-1 1,-1 1-1,0 0 0,0-1 1,0 0-1,-1 1 0,0-1 1,0 0-1,-1 0 0,0 0 0,0-1 1,-1 1-1,0 0 0,0 0 1,-2-9-1,1 11-14,0 0-1,0 0 1,-1 0 0,1 0 0,-1 0-1,0 0 1,-1 1 0,1-1 0,-1 1 0,0 0-1,0-1 1,0 1 0,-1 0 0,1 1-1,-1-1 1,0 1 0,0 0 0,0-1-1,-1 2 1,1-1 0,-1 1 0,0-1-1,1 1 1,-1 0 0,0 1 0,0-1 0,0 1-1,0 0 1,0 0 0,-1 1 0,1 0-1,0 0 1,0 0 0,0 0 0,-1 1-1,1 0 1,0 0 0,-5 1 0,-6 3 86,0 0 1,0 1 0,1 1-1,-1 0 1,2 1 0,-28 18-1,36-21-85,1-1 0,-1 1-1,1 0 1,0 0-1,0 1 1,1-1 0,0 1-1,0 0 1,0 1-1,0-1 1,1 0 0,0 1-1,1 0 1,-1 0-1,1 0 1,1 0 0,-1 0-1,0 12 1,1-6 3,1 0 1,0 0 0,1 0 0,0 0 0,1 0-1,1 0 1,0 0 0,0 0 0,1-1-1,1 0 1,0 0 0,1 0 0,0 0 0,1-1-1,0 0 1,1 0 0,11 12 0,-8-12-4,-1-1 1,2 0-1,-1 0 1,1-1-1,1-1 1,-1 0-1,1-1 1,1 0-1,-1-1 1,1 0 0,1-1-1,-1-1 1,0 0-1,23 3 1,120 9-36,-153-16-13,1 0-1,-1 1 1,0-1-1,1-1 1,-1 1-1,1-1 1,-1 0 0,0 0-1,1 0 1,-1 0-1,0-1 1,0 0-1,0 0 1,0 0 0,0 0-1,-1 0 1,1-1-1,-1 0 1,1 0-1,-1 0 1,0 0 0,0 0-1,0-1 1,4-6-1,3-3-4129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10544,'0'0'9134,"-11"9"-8462,-38 30-17,41-32-410,1 1 0,0 0 1,0 0-1,1 0 0,0 1 0,0 0 1,1 0-1,0 0 0,1 1 1,-6 17-1,7-18-29,0-3-74,1 0 0,1 1 0,-1-1 0,1 1 0,0 0 0,1-1 0,-1 1 0,2 0-1,-1-1 1,0 1 0,1 0 0,1-1 0,-1 1 0,1-1 0,0 1 0,0-1 0,1 0 0,0 0 0,0 0-1,0 0 1,1 0 0,0-1 0,0 0 0,0 0 0,1 0 0,-1 0 0,1 0 0,1-1 0,8 6-1,-3-4-23,0 1 183,0-1-1,1 0 0,0-1 0,16 6 0,-25-10-279,0-1 1,1 1-1,0-1 1,-1 1-1,1-1 1,-1 0 0,1 0-1,-1 0 1,1-1-1,-1 1 1,1-1-1,-1 0 1,1 0-1,-1 0 1,1-1-1,-1 1 1,0-1-1,0 0 1,0 0 0,4-3-1,5-3-340,-5 2-880,-2 3-2452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14272,'0'0'3303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79 10656,'0'0'3608,"-12"0"-2936,-1-1-461,8 0-128,0 1 0,-1-1 0,1 1 0,0 0 0,0 1 0,-1-1 0,1 1 0,0 0 0,0 0 0,0 1 0,0 0 0,-5 2 0,-26 13 940,2 1-1,-52 36 1,77-46-723,0 1 0,1 0 0,0 1 0,0 0-1,1 0 1,0 0 0,1 1 0,0 0 0,0 1 0,-7 22 0,11-23-89,-1 1 0,2 0 1,0-1-1,0 1 0,1 0 1,0-1-1,1 1 0,0 0 1,1-1-1,0 1 0,1-1 1,1 0-1,7 20 0,-7-23-116,1 1 1,-1-1-1,1 0 0,0 0 0,1 0 0,0-1 0,1 1 0,-1-2 0,1 1 0,0-1 0,1 0 1,0 0-1,-1-1 0,2 0 0,-1 0 0,1-1 0,9 3 0,-5-3-32,0 0 0,1-1 0,0 0 0,0-1 1,0-1-1,0 0 0,0-1 0,0-1 0,0 0 0,0-1 0,-1 0 0,1-1 0,0 0 0,-1-2 0,0 1 0,0-2 0,0 1 1,0-2-1,-1 0 0,0 0 0,-1-1 0,0-1 0,0 0 0,-1 0 0,15-17 0,-7 4 48,0 0 0,-2-2 0,-1 0-1,0-1 1,-2 0 0,-1-1 0,11-33 0,-21 49-76,0 0 1,-1 0 0,0 0-1,0 0 1,-1 0 0,0 0-1,-1 0 1,0 0-1,-1 0 1,0 0 0,0 0-1,-1 0 1,0 1-1,-1 0 1,0-1 0,-1 1-1,0 1 1,0-1 0,-1 1-1,0-1 1,0 2-1,-1-1 1,0 1 0,0 0-1,-1 0 1,1 1 0,-2 0-1,1 1 1,-1-1-1,0 2 1,-17-8 0,12 8-3,-1 1 1,0 0 0,0 1-1,0 1 1,0 0 0,0 1-1,0 1 1,0 0-1,0 1 1,0 1 0,-21 6-1,24-5-36,-1 0-1,1 1 0,0 1 1,0 0-1,1 0 0,0 1 1,0 0-1,0 1 0,1 1 0,0-1 1,1 2-1,0-1 0,-10 15 1,10-3 82,9-11-924,4-4-3304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11048,'0'0'5433,"-2"11"-4767,-11 90 791,1 163 0,11-195-1037,4 116 1955,42 281 0,-36-412-1665,1 1-134,-7-19-2978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9944,'0'0'13762,"11"-4"-13434,83-36 567,-58 28-368,49-12 0,5 0-31,-65 17-350,1 1-1,0 1 0,0 2 1,0 0-1,46 2 0,-50 1-15,31 2 328,-7 3 445,-45-5-871,0 0 0,0 1 1,0-1-1,0 0 0,0 1 1,0-1-1,-1 1 0,1-1 0,0 1 1,0 0-1,0-1 0,-1 1 1,1 0-1,0-1 0,-1 1 1,1 0-1,-1 0 0,1 0 0,-1 0 1,1 1-1,-4 7-4642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2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10952,'0'0'12463,"13"-3"-11961,212-52 1534,-164 42-1192,109-10-1,-156 22-722,97-10 1285,-60 10 37,-50 2-1533,1-1 1,-1 1-1,0 0 0,0 0 1,0 0-1,0 0 1,1 0-1,-1 0 1,-1 0-1,3 2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3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348 169 9240,'0'0'8273,"-10"-7"-7843,5 4-375,-3-3 99,-1 1 0,0-1 0,-1 1 1,1 1-1,-1 0 0,0 0 0,-18-3 0,21 6-12,0 1 0,0 1 0,0-1 0,1 1 0,-1 0 0,0 1 0,1 0 0,0 0-1,-12 5 1,4-1 154,1 2-1,-1-1 0,-15 13 0,21-14-133,1 0 0,-1 1 1,1 0-1,0 1 0,0-1 0,1 1 0,0 1 0,1-1 0,0 1 0,0 0 0,-7 18 0,10-20-85,1 0 0,-1 0-1,1 0 1,0 0 0,0 0-1,1 0 1,0 0 0,0 0-1,1 0 1,0 0 0,0 0-1,1 0 1,0 0 0,0-1-1,0 1 1,1 0 0,6 11 0,-5-12-25,0 1 0,1-1 0,0 0 0,0 0 0,0-1 0,1 1 0,0-1 0,0 0 0,0-1 0,0 0 0,1 0 0,-1 0 0,1 0 0,0-1 0,1 0 1,-1-1-1,0 0 0,1 0 0,9 1 0,-5-2 1,1 0-1,-1-1 1,1 0 0,0-1 0,-1-1-1,1 0 1,-1-1 0,0 0 0,0-1 0,0 0-1,12-6 1,25-14 146,78-51-1,-103 59-131,-1-2 0,-1-1 0,-1 0 0,37-44 0,-56 65 417,-4 11-216,-7 31-109,-1 7 9,8-38-104,0 0 1,1-1-1,0 1 1,2 0 0,-1 0-1,4 18 1,-3-25-33,1-1 0,0 1 0,0-1 0,0 0 0,0 1 0,1-1 0,0-1 0,0 1 0,0 0 1,1-1-1,0 1 0,-1-1 0,1 0 0,1 0 0,-1 0 0,10 5 0,-7-4 14,1-1 0,0-1 0,-1 1 0,1-1-1,0-1 1,1 1 0,-1-1 0,0-1 0,0 0 0,1 0 0,-1 0-1,1-1 1,12-1 0,-16 0-18,-1 0-1,0 0 1,0 0 0,1 0-1,-1-1 1,0 1 0,0-1-1,0 0 1,0-1 0,-1 1-1,1 0 1,0-1-1,-1 0 1,0 0 0,0 0-1,0 0 1,0-1 0,0 1-1,-1-1 1,1 0 0,-1 0-1,0 1 1,0-2-1,0 1 1,-1 0 0,0 0-1,2-7 1,-1 0 12,-1 0 0,0 0 0,-1 0 0,0 0 0,-1-1 0,0 1 0,0 0 1,-1 0-1,-1 0 0,0 0 0,-1 1 0,0-1 0,0 1 0,-1 0 0,0 0 0,-1 0 0,0 1 0,-1 0 0,-13-15 0,18 22-21,-1 0-1,0 0 0,0 0 1,0 1-1,0-1 0,0 1 1,0 0-1,-1 0 0,1 0 1,0 0-1,-1 0 0,1 1 1,-4-1-1,0 1 23,0 0 0,0 0 1,0 1-1,1-1 0,-9 3 0,14-1-37,1-1 0,-1 0 1,1 0-1,0 1 0,-1-1 0,1 0 0,0 1 0,0-1 0,0 0 0,0 1 0,0-1 0,0 0 0,0 1 0,0-1 0,1 0 0,-1 1 0,1-1 1,-1 0-1,0 0 0,2 2 0,2 2-3,0-1 0,0 1 0,0-1 0,1 0 0,-1-1 0,1 1 0,0-1 1,0 0-1,7 3 0,0 0 25,0 0 0,1-2-1,13 5 1,-21-8-19,0 0 0,0 0 0,0 0-1,0-1 1,0 0 0,0 0-1,1 0 1,-1 0 0,0-1 0,0 0-1,0 0 1,0 0 0,0-1-1,-1 1 1,1-1 0,7-4 0,-7 2-1,1 0 1,-1 0-1,0-1 1,-1 1-1,1-1 1,-1 0-1,0 0 1,0-1-1,0 0 1,-1 1-1,1-1 1,1-7-1,34-91-6,-26 65 0,29-61 0,-41 99 0,0-1 0,0 0 0,0 1 0,0-1 0,0 1 0,0-1 0,0 1 0,0-1 0,0 1 0,1 0 0,-1 0 0,1 0 0,-1 0 0,1 0 0,-1 0 0,1 0 0,0 0 0,-1 0 0,1 1 0,3-2 0,-2 2 0,-1 1 0,1-1 0,-1 0 0,0 1 0,1-1 0,-1 1 0,1 0 0,-1-1 0,0 1 0,1 1 0,-1-1 0,0 0 0,0 0 0,0 1 0,3 2 0,9 8 0,0 1 0,-2 1 0,1 0 0,-2 0 0,0 1 0,0 0 0,-2 1 0,0 0 0,-1 1 0,0 0 0,-1 0 0,-1 1 0,-1 0 0,-1 0 0,4 30 0,-7-45 0,-1 0 0,0 0 0,0 0 0,0 0 0,0 0 0,0 0 0,0 0 0,-1 0 0,1 0 0,-1-1 0,0 1 0,0 0 0,0 0 0,0 0 0,-1-1 0,1 1 0,-1 0 0,0-1 0,1 0 0,-1 1 0,0-1 0,-1 0 0,1 0 0,-5 4 0,3-4 0,-1 0 0,0 0 0,0-1 0,0 0 0,0 1 0,0-1 0,0-1 0,0 1 0,0-1 0,0 0 0,0 0 0,0-1 0,-10-1 0,4-1 0,1 1 0,0-2 0,-1 0 0,-14-7 0,-17-8 0,22 17 0,47 22 0,1-5 0,0-1 0,2-2 0,30 10 0,55 23 0,-111-43 0,0 0 0,-1 0 0,1 0 0,0-1 0,1 0 0,-1 0 0,0 0 0,0 0 0,0 0 0,1-1 0,4 0 0,-9 0 32,0 0 1,1 0-1,-1 0 1,0-1-1,1 1 1,-1 0-1,0 0 1,1 0-1,-1-1 1,0 1-1,1 0 1,-1 0-1,0-1 1,0 1-1,0 0 1,1 0-1,-1-1 1,0 1-1,0 0 1,0-1-1,1 1 0,-1 0 1,0-1-1,0 1 1,0 0-1,0-1 1,1-5-4629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3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241 179 12256,'0'0'6047,"-11"-4"-5489,2 2-430,6 0-82,0 1 0,0 0 0,-1 0 0,1 0 0,0 0 0,-1 0 0,1 1 0,-1 0 0,1-1 0,-1 1 0,1 1 0,-1-1 0,1 0-1,-1 1 1,1 0 0,-1 0 0,1 0 0,0 0 0,0 0 0,-6 4 0,-2 2 240,-1 1 0,2 0 0,-1 1 0,1 1 0,0-1 0,1 1 0,0 1 0,1 0 0,0 0 0,1 1 0,0 0-1,1 0 1,0 0 0,1 1 0,0 0 0,-4 23 0,8-29-119,0 0-1,1 0 0,0 1 0,1-1 1,0 0-1,0 0 0,0 0 0,1 0 1,0 0-1,0 0 0,1 0 1,0 0-1,0-1 0,0 1 0,8 9 1,-2-3 33,1 0 1,1-1-1,0 0 1,0-1-1,1 0 1,14 9-1,-9-9-42,0-1 0,1-1 0,0-1 0,1 0-1,0-1 1,0-1 0,0-1 0,1-1 0,27 2 0,-36-5-122,1-1 0,-1 0 0,0-1 0,1-1 0,-1 0 0,0 0-1,0-1 1,0 0 0,0-1 0,-1 0 0,13-7 0,-10 3 62,0-1 0,0 0 0,0-1 0,-1 0 0,-1-1 0,0 0-1,15-19 1,-13 11-7,0-1-1,-1 0 1,-1 0 0,0-1-1,-2 0 1,-1-1-1,-1 0 1,0-1-1,-2 1 1,0-1-1,1-25 1,-6 34-91,0 0 0,0 0 0,-1 0 0,-1 0 0,-1 1 0,0-1 0,0 0 0,-1 1 0,-1 0 0,0 0 0,-12-20 0,14 27 0,-1 1 0,1 0 0,-1 0 0,0 1 0,0-1 0,-1 1 0,1-1 0,-1 2 0,0-1 0,0 0 0,0 1 0,-1 0 0,1 0 0,-1 1 0,0-1 0,0 1 0,1 0 0,-1 1 0,-1-1 0,1 1 0,0 1 0,0-1 0,0 1 0,0 0 0,-1 0 0,1 1 0,0 0 0,-10 2 0,-2 2 0,-1 1 0,1 1 0,1 1 0,-1 0 0,1 1 0,0 1 0,1 1 0,1 0 0,-1 1 0,-13 15 0,25-25 287,-6 10 1,7 4-4887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5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11352,'0'0'3250,"15"-2"-2763,62-7 511,86 2 0,-89 9-167,-29-2 205,0 1 1,59 12-1,-71-11 865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3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13968,'0'0'2641,"0"18"-1916,1 219 1318,2-94-970,15 386 2816,10-255-495,-26-260-3112,-1 3 312,-3-15 473,-2-22-4936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3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10656,'0'0'10951,"1"15"-10253,4 104 686,13 235 4127,-18-293-3249,4-90-1794,-4-2-1546,0 21-2677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3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13056,'0'0'5097,"14"-5"-4571,5-2-323,-8 3-36,1 0 1,0 0 0,0 1 0,0 0 0,14-1 0,-4 4 501,0 0 0,0 1-1,0 1 1,40 9 0,4 0 1627,-28-10-641,-26-1-4638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9848,'0'0'9155,"-8"12"-8405,-98 157 2170,105-168-2905,-9 17 560,1 0 0,1 1 0,0 1 0,1-1 0,1 1 0,-5 37 0,10-52-452,1 0 0,0 1 0,1-1 0,-1 0 1,1 0-1,0 0 0,1 0 0,-1 0 0,1 0 1,0 0-1,0 0 0,0 0 0,1-1 0,0 1 1,0-1-1,0 0 0,0 0 0,1 0 0,-1 0 1,1 0-1,0-1 0,0 0 0,1 0 0,5 4 1,-2-3 36,0 0 1,0 0-1,0 0 0,0-1 1,1-1-1,-1 1 1,1-1-1,0-1 1,0 1-1,0-1 1,0-1-1,0 0 1,13-1-1,-16 0-118,0 0 1,0-1-1,-1 1 1,1-1-1,-1-1 0,1 1 1,-1 0-1,0-1 1,1 0-1,-1-1 0,-1 1 1,6-6-1,-6 6-677,0-1 0,-1 0 0,0 0-1,0-1 1,0 1 0,0-1 0,3-8-1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17519,'0'0'832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0 9648,'0'0'5385,"-10"3"-4572,-12 4-143,1 1 0,0 0 0,1 1 0,-30 19-1,-30 32 2550,79-59-3131,0 0 0,0-1 0,0 1 1,0 0-1,1 0 0,-1 0 0,0 0 0,1-1 0,-1 1 1,0 0-1,1 0 0,-1 0 0,1 1 0,0-1 0,-1 1 1,1-1-44,0-1 1,0 1 0,0-1-1,0 1 1,0-1 0,0 1-1,0-1 1,1 1 0,-1-1-1,0 1 1,0-1 0,1 1-1,-1-1 1,0 1 0,1-1-1,-1 1 1,0-1 0,1 1-1,-1-1 1,0 0 0,1 1-1,0-1 1,3 3 140,1-1 0,0 1 0,-1-1 0,1-1 0,8 3-1,4 1-73,9 6 150,-11-6-145,-2 0-1,1 1 1,0 1 0,-1 0 0,-1 0-1,1 2 1,13 11 0,-25-19-103,0 0 0,0 1 1,0-1-1,0 1 0,0-1 0,0 1 1,0-1-1,-1 1 0,1 0 1,-1-1-1,1 1 0,-1 0 0,1 0 1,-1-1-1,0 1 0,0 0 0,0 0 1,0-1-1,0 1 0,0 0 1,0 0-1,-1-1 0,1 1 0,-1 0 1,1 0-1,-1-1 0,0 1 0,0-1 1,0 1-1,1 0 0,-1-1 1,-3 3-1,-2 5 49,-2-1 1,1 0-1,-1-1 0,-9 8 1,14-12-39,-161 114 1355,132-96-928,-29 16 1225,53-34-1379,12-9-440,16-9-442,38-22-265,-16 10-3780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15072,'0'0'3463,"4"12"-3023,2 7-158,-1 0 0,0 0-1,-2 0 1,3 35-1,-7-34 41,1-6 107,0-1 0,0 1-1,2-1 1,2 14 0,-3-14 287,-1-7-3195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17751,'0'0'8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11552,'0'0'2180,"4"13"-1327,2 2-547,-2-5-64,0 0 0,-1 0 0,0 0 0,-1 1 0,2 18 1,2 22 967,2 47 2301,-8-97-3418,0 0 0,0 0 0,0-1 0,0 1 1,0 0-1,0 0 0,0 0 0,0 0 0,0 0 0,0-1 1,0 1-1,1 0 0,-1 0 0,0 0 0,1-1 1,-1 1-1,0 0 0,1 0 0,0 0 0,0-1-49,-1 0-1,1 0 1,-1 0-1,1 0 1,-1-1-1,0 1 0,1 0 1,-1 0-1,1-1 1,-1 1-1,1 0 1,-1-1-1,0 1 1,1 0-1,-1-1 1,1 1-1,-1 0 0,0-1 1,0 1-1,1-1 1,-1 1-1,0-1 1,21-39 637,-18 33-532,17-36 232,-14 28-243,1-1-1,0 2 1,2-1-1,-1 1 1,1 0-1,1 0 1,18-18-1,-26 31-124,-1 0-1,0 0 0,1 0 1,-1 1-1,1-1 0,-1 1 1,1-1-1,-1 1 0,1-1 1,-1 1-1,1 0 0,0 0 1,-1 0-1,1 0 0,-1 0 1,1 0-1,-1 0 0,1 0 1,0 1-1,-1-1 0,1 0 1,-1 1-1,1 0 0,-1-1 0,0 1 1,1 0-1,-1-1 0,0 1 1,3 2-1,2 2 34,0 0 0,0 0-1,-1 0 1,9 10 0,-3 1 99,0 0 0,-1 0-1,-1 1 1,13 31 0,18 74 1523,-34-92-353,-3-14-853,-2-14-1648,0-6-1509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250 192 11760,'0'0'3958,"-12"6"-3306,-7 4-275,0 0 0,0 1 0,1 1 0,-20 19 0,23-18 7,2 0 0,0 1 0,1 1 0,0 0 0,1 1 0,-11 20 0,17-27-138,1 1 1,0 0-1,1 0 1,0 0-1,1 1 1,0-1-1,0 1 1,1-1-1,1 1 1,0 0-1,0-1 1,4 21-1,-3-23-130,0 0 0,1 0-1,0 0 1,1 0-1,0 0 1,0 0 0,0-1-1,1 0 1,0 0-1,1 0 1,0 0 0,0 0-1,0-1 1,1 0 0,0 0-1,0-1 1,0 1-1,1-2 1,0 1 0,0 0-1,0-1 1,0-1 0,1 1-1,8 2 1,-2-1 3,0-1 1,1 0 0,-1-1-1,1-1 1,0 0-1,0-1 1,0-1 0,0 0-1,0-1 1,0 0-1,-1-2 1,1 1 0,-1-2-1,1 0 1,-1-1-1,0 0 1,14-8 0,-8 2 34,1-1 1,-2 0-1,1-2 1,-2 0 0,0-1-1,-1-1 1,0-1-1,-1 0 1,-1-1-1,15-24 1,-22 30-30,0-1 1,-1 0-1,0-1 0,6-19 1,-10 24-66,-1-1-1,0 1 1,-1-1 0,0 1 0,0-1 0,-1 0 0,0 0 0,-2-10-1,-2-8 42,-1 1 1,-1 0-1,-16-42 0,16 53-64,-1 1 0,0 0 1,-1 0-1,-1 1 0,0 0 0,-1 0 1,-17-16-1,23 26-40,0 0-1,-1 1 1,0 0-1,0 0 1,0 0-1,0 0 1,0 1 0,0 0-1,-1 0 1,1 1-1,-1-1 1,1 1-1,-1 0 1,1 1 0,-1-1-1,0 1 1,0 0-1,1 1 1,-1-1-1,0 1 1,1 0 0,-1 1-1,1-1 1,-8 4-1,5-2-18,0 0 0,0 1 0,0 0-1,1 1 1,-1-1 0,1 1 0,0 1 0,1-1-1,0 1 1,-1 0 0,2 0 0,-1 1-1,1 0 1,0 0 0,-7 13 0,10-10-937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11760,'0'0'3212,"13"-2"-2710,31-3 231,74 2-1,376-3 3634,-475 5-4096,-7 1 0,-1-1 0,1 0-1,-1-1 1,19-5-1,-18 5-271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12960,'0'0'993,"-2"10"-458,-4 44 526,0 91 1,4-70-456,10 419 3038,2-128 216,-10-308-2376,0-35-4015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42 189 20263,'0'0'1826,"11"6"-1428,-7-3-391,14 8 399,37 16-1,-47-23-238,0-2-1,-1 1 1,1-1-1,0 0 1,0-1-1,1 0 1,-1 0-1,0-1 0,15-1 1,-18 0-104,4 0 198,-1 0 1,1-1-1,-1 0 0,14-5 1,-20 6-205,0 0 0,0 0 0,-1 0 0,1 0 0,0 0 0,-1-1 0,1 1 0,0 0 0,-1-1 0,0 1 0,1-1 0,-1 1 0,0-1 0,0 0 0,0 0 0,0 1 0,0-1 0,0 0 0,-1 0 0,1 0 0,-1 0 0,1 0 0,-1 0 0,0 0 0,1-4 0,-2-1 81,1 0 1,-1-1 0,0 1-1,-1 0 1,1 0 0,-2 0-1,1 0 1,-1 0 0,0 1-1,0-1 1,0 1 0,-1 0-1,-9-11 1,6 9-48,0 0 0,-1 1 0,0 0 0,0 0 0,-1 1 0,1 0 0,-2 0 0,-18-8 0,21 11-26,-1 0 0,1 0-1,-1 1 1,-11-3 0,16 5-44,-1 0 0,1 0 0,-1 0-1,1 0 1,-1 1 0,1-1 0,-1 1 0,1 0-1,-1 0 1,1 1 0,0-1 0,-4 2-1,4-1 0,-1-1 1,1 1-1,0 0 0,0 0 0,0 0 0,0 0 0,1 0 0,-1 1 0,1-1 0,-1 1 0,1 0 0,0-1 0,0 1 0,0 0 0,0 1 0,0-1 0,1 0 0,-1 0 1,1 1-1,0-1 0,-1 5 0,-28 141 444,27-125-347,2 0 0,0 0 0,1 0 0,6 35 0,2-13-71,24 75 0,-29-114-46,0 0 0,0-1 0,0 0 0,1 0 0,0 0 0,1 0 0,-1-1 0,1 0 0,0 0 0,0 0 0,1 0 0,-1-1 0,1 0 0,0 0 0,0 0 0,0-1 0,1 0 0,-1 0 0,1-1 0,10 3 0,-4-1 0,0-2 0,0 1 0,0-2 0,1 1 0,-1-2 0,0 0 0,1 0 0,-1-2 0,25-4 0,-11-1 0,45-13 0,-72 19 33,1 1 1,0 0-1,-1-1 1,1 1-1,-1-1 1,1 1-1,-1-1 1,1 1-1,-1-1 1,1 1-1,-1-1 1,1 1-1,-1-1 1,0 0-1,1 1 1,-1-1-1,0 1 1,0-1-1,1 0 1,-1 0-1,0 1 1,0-1-1,0 0 1,0 1-1,0-1 1,0 0-1,0 1 1,0-2-1,-5-20-2510,4 18-85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11352,'0'0'9722,"-11"11"-9091,-32 36-25,37-40-411,1-1-1,0 1 1,1 1-1,-1-1 1,2 0-1,-1 1 1,1 0-1,0 0 1,0 0-1,1 0 1,0 0-1,1 0 1,0 1-1,0-1 1,1 1-1,0 9 1,0-10-8,1 0 1,0 0-1,0-1 1,1 1-1,0 0 1,0 0-1,1-1 0,5 12 1,-5-14-53,0 0 1,-1 0-1,2 0 0,-1-1 0,0 0 1,1 1-1,0-1 0,0-1 1,0 1-1,1 0 0,-1-1 1,1 0-1,5 2 0,-6-3-74,1-1-1,0 1 1,-1-2 0,1 1-1,0 0 1,-1-1-1,1 0 1,0 0 0,0 0-1,0-1 1,-1 1 0,1-1-1,0 0 1,-1-1-1,1 1 1,-1-1 0,1 0-1,-1 0 1,0 0 0,5-4-1,-5 4-645,-1-1 0,1 0-1,-1 0 1,1 0 0,-1 0-1,0 0 1,3-6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15680,'0'0'3351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11552,'0'0'5617,"-1"13"-4888,0 1-575,-4 47 1424,4 82 1,9-7 1010,-8-124-2261,-1-9-210,1-1 0,-1 1-1,1-1 1,0 1 0,0-1 0,1 1-1,-1 0 1,0-1 0,1 1-1,-1-1 1,1 0 0,2 6 0,12-37-509,-7 10-3156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12760,'0'0'2912,"7"12"-2175,1 1-505,-4-6-83,0 1 0,0-1-1,0 1 1,-1 0 0,0 0-1,0 0 1,-1 1 0,2 14-1,9 172 4538,-11-123-2415,-2-52-1157,0-20-1097,0 0-1,0 0 1,0 0-1,0 0 1,0-1 0,0 1-1,0 0 1,-1 0 0,1 0-1,0 0 1,0 0 0,0 0-1,0 0 1,0 0 0,0 0-1,0 0 1,0 0-1,0 0 1,0 0 0,0 0-1,-1 0 1,1 0 0,0 0-1,0 0 1,0 0 0,0 0-1,0 0 1,0 0 0,0 0-1,0 0 1,0 0-1,0 0 1,-1 0 0,1 0-1,0 0 1,0 0 0,0 0-1,0 0 1,0 0 0,0 0-1,0 0 1,0 0 0,0 0-1,0 0 1,0 0-1,0 0 1,-1 0 0,1 1-1,0-1 1,0 0 0,0 0-1,0 0 1,0 0 0,0 0-1,0 0 1,0 0 0,0 0-1,0 0 1,0 0-1,0 1 1,0-1 0,-4-5-3533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13672,'0'0'5273,"10"-4"-4668,59-18 14,1 4-1,0 2 0,1 3 1,1 3-1,0 4 1,105 3-1,-175 3-593,68 6 783,-63-5-628,0 0 0,0 1 0,0 0 0,-1 0 0,1 0 0,-1 1 1,11 6-1,-16-9-124,0 1 0,0 0 0,1 0 1,-1-1-1,0 1 0,0 0 1,0 0-1,-1 0 0,1 0 1,0 1-1,0-1 0,-1 0 0,1 0 1,0 0-1,-1 1 0,1-1 1,-1 0-1,0 0 0,1 1 1,-1-1-1,0 3 0,-2 8-3501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4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12160,'0'0'6985,"16"-6"-6433,66-18 588,112-18 1,-150 35-425,0 1 0,0 3 0,1 2 0,48 5 0,-78-5-170,-14 1-444,1-1 0,0 1 0,0 0 1,0 0-1,0 0 0,-1 0 0,1 0 1,0 0-1,0 0 0,0 1 0,-1-1 0,1 1 1,0-1-1,0 1 0,-1 0 0,1 0 0,-1-1 1,3 3-1,-4-3-105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14568,'0'0'4391,"13"-8"-3949,43-26 2,-51 31-327,1 1 1,-1-1-1,0 1 1,1 0-1,0 1 1,-1-1-1,1 1 1,0 0-1,0 0 1,0 1-1,11 0 1,-13 1-8,0 0-1,0-1 1,-1 1-1,1 1 1,0-1 0,0 1-1,0-1 1,-1 1-1,1 0 1,-1 1-1,0-1 1,1 0 0,4 6-1,-4-3 14,0 0-1,0 1 0,0-1 1,-1 1-1,0 0 0,0 0 1,-1 0-1,0 0 0,0 0 1,0 0-1,0 1 0,-1-1 1,0 0-1,-1 1 1,0-1-1,0 1 0,0-1 1,-2 13-1,-1-6 88,0-1 0,-1 0 1,0 0-1,-1 0 0,0 0 0,-1-1 1,0 0-1,0 0 0,-13 15 1,8-9 664,10-17-858,1 1 1,0-1-1,0 0 1,0 1-1,0-1 0,0 0 1,0 0-1,0 1 1,0-1-1,0 0 1,0 1-1,0-1 0,0 0 1,0 1-1,0-1 1,0 0-1,0 1 0,0-1 1,0 0-1,0 0 1,0 1-1,0-1 1,1 0-1,-1 1 0,0-1 1,0 0-1,0 0 1,1 0-1,-1 1 0,0-1 1,0 0-1,1 0 1,-1 0-1,0 1 0,0-1 1,1 0-1,-1 0 1,0 0-1,0 0 1,1 0-1,-1 0 0,0 1 1,1-1-1,-1 0 1,0 0-1,1 0 0,-1 0 1,0 0-1,1 0 1,-1 0-1,0 0 0,0-1 1,1 1-1,-1 0 1,5 0 53,-1-1 0,1 0 0,-1 0 1,0-1-1,1 1 0,-1-1 0,7-4 1,13-5 116,78-18 445,35-12 669,-119 39-1043,-11 2-3430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9536,'0'0'8674,"12"-10"-8129,-7 7-483,5-6 62,1 1 0,0 1 0,0 0 1,1 0-1,0 1 0,0 1 0,16-6 0,22-2 453,0 3 0,1 1 0,1 3 0,-1 2 0,1 2 0,69 7 0,-106-4-377,0-1 192,-1 2-1,1-1 1,0 2 0,-1 0 0,23 8-1,-27-8 79,-3 0 190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9648,'0'0'7094,"14"-4"-6522,-12 4-555,42-12 770,75-9 0,-62 15-221,-12 2 52,0 1 1,48 3-1,-17 10 830,-76-10-1447,1 0-1,-1 0 1,0 0 0,1 0-1,-1 0 1,0 0 0,0 0-1,1 0 1,-1 0-1,0 0 1,1 0 0,-1 0-1,0 0 1,0 0 0,1 0-1,-1 0 1,0 0 0,1 0-1,-1 0 1,0 0 0,0 0-1,1 0 1,-1 1 0,0-1-1,0 0 1,0 0 0,1 0-1,-1 1 1,0-1 0,0 0-1,0 0 1,1 0-1,-1 1 1,0-1 0,0 0-1,0 0 1,0 1 0,0-1-1,1 0 1,-1 1 0,0-1-1,0 0 1,0 0 0,0 1-1,0-1 1,0 0 0,0 1-1,0-1 1,0 0 0,0 0-1,0 1 1,0-1 0,-1 0-1,1 0 1,0 1 0,0-1-1,0 0 1,0 1-1,0-1 1,-1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12960,'0'0'1302,"10"-3"-707,44-9 233,72-7 1,68 2 882,-175 16-1465,11-2 408,0 2 0,0 1 0,0 1 0,0 1 0,0 2 0,-1 1 0,33 10 0,-18-6 461,-29-8-4167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161 159 13360,'0'0'2834,"-10"7"-2125,2-1-553,-1 0 1,0 0 1,0 1-1,0 0 0,1 1 0,0 0 0,-7 9 0,6-4 103,0 0 0,0 1 0,2 0-1,-1 0 1,2 1 0,0 0 0,1 0 0,0 1-1,-4 25 1,8-28-103,0 1-1,1-1 1,0 0-1,1 0 0,0 0 1,1 0-1,0 0 1,1 0-1,1 0 1,0-1-1,1 1 1,8 14-1,-7-15-34,2-1-1,-1 0 0,1 0 0,1-1 1,0 0-1,0 0 0,1-1 0,0-1 1,0 0-1,1 0 0,1-1 0,14 8 1,-7-6 47,-1-2 0,1 0 0,0-1 0,0-1 0,0 0 0,1-2 0,35 3 1,-43-6-88,-1-1 1,0 0-1,0 0 1,0-1-1,0-1 1,0 1-1,0-2 1,0 0-1,-1 0 1,0-1-1,0 0 1,0 0-1,-1-1 1,1-1-1,-1 0 1,-1 0-1,1 0 1,-1-1-1,-1-1 1,1 1-1,6-12 1,-6 8 12,1-1 1,-2-1-1,0 0 1,-1 0-1,0 0 0,-1-1 1,0 1-1,-2-1 1,0 0-1,0-1 1,-1 1-1,-1 0 1,-1-1-1,0 1 1,-3-17-1,-2 6-13,-1 1 1,-2 0-1,0 1 1,-2 0-1,-1 0 0,0 1 1,-2 0-1,-1 1 1,0 1-1,-2 0 0,0 1 1,-1 1-1,-28-25 0,38 38-57,-1 0-1,0 1 1,1-1-1,-1 2 1,-1-1-1,1 1 0,-1 0 1,0 1-1,0 0 1,0 0-1,0 1 1,0 0-1,-16-1 1,17 3-27,1 1 0,-1-1 1,0 1-1,1 0 0,-1 1 1,1 0-1,0 0 0,0 1 0,-1 0 1,1 0-1,1 0 0,-1 1 1,0 0-1,1 0 0,0 1 1,0 0-1,-6 6 0,3-1-18,1 1-1,0 0 0,0 0 1,1 1-1,1-1 0,-1 2 0,2-1 1,0 1-1,1-1 0,-4 19 1,1-1-1547,2 2 1,-2 58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11552,'0'0'10110,"-2"16"-9477,-20 117 551,14-71-278,1-1 1,4 82-1,4-110-296,2-1 1,9 43-1,-7-46-103,-1-6 328,1 32 0,-5-54-887,-1 6 284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12960,'0'0'4182,"13"-8"-3346,46-25-23,-48 28-584,-1 1 0,1 1-1,0 0 1,0 0 0,1 1-1,-1 1 1,0 0 0,1 0-1,-1 1 1,0 1-1,1-1 1,13 4 0,26 1 538,-7-4-133,76-1 902,-106 0-1156,0-2 0,0 0 1,0-1-1,0 0 0,0-1 1,16-7-1,-23 7-143,0-1 0,0 0 0,12-10 0,-7 5-3719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11448,'0'0'12405,"-4"10"-11800,-18 41 1102,-26 94-1,47-135-1460,-1 0 1,1 0-1,1 0 0,0 1 1,3 19-1,-3-25-73,1 1 0,1-1 1,-1 0-1,1 1 0,0-1 1,0 0-1,0 0 0,0-1 1,1 1-1,0 0 0,0-1 0,1 1 1,3 3-1,-3-5-137,0 0-1,0-1 1,1 0 0,-1 0-1,0 0 1,1 0 0,-1-1-1,1 0 1,0 1-1,-1-2 1,1 1 0,0-1-1,0 1 1,0-1 0,-1-1-1,7 0 1,-6 1-9,1-1 0,-1 0 0,1 0 0,-1 0 0,1-1 0,-1 0 0,0 0 0,0 0 0,0 0 0,0-1 0,0 0 0,0 0 0,6-6 0,17-28 722,-15 15-5821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0:55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13056,'0'0'19568,"-11"10"-19448,-86 77-105,95-86-15,-1 1 0,1-1 0,1 1 0,-1 0 0,0 0 0,0 0 0,1 0 0,-1 0 0,1 1 0,0-1 0,-1 0 0,1 1 0,0-1 0,1 1 0,-1-1 0,0 1 0,1-1 0,-1 1 0,1-1 0,0 1 0,0 0 0,0-1 0,0 1 0,0-1 0,1 6 0,0-8 0,-1 0 0,0 1 0,1-1 0,-1 1 0,0-1 0,1 0 0,-1 1 0,0-1 0,1 0 0,-1 0 0,1 1 0,-1-1 0,0 0 0,1 0 0,-1 0 0,1 0 0,-1 1 0,1-1 0,-1 0 0,1 0 0,-1 0 0,1 0 0,-1 0 0,1 0 0,-1 0 0,1 0 0,-1 0 0,0-1 0,1 1 0,-1 0 0,1 0 0,-1 0 0,1 0 0,-1-1 0,1 1 0,-1 0 0,0 0 0,1-1 0,20-11 0,-19 10 0,4-2 0,-1 1 0,0-1 0,0 0 0,0-1 0,0 1 0,-1-1 0,7-9 0,-10 12 0,0 0 0,1 0 0,-1 0 0,0-1 0,-1 1 0,1 0 0,0 0 0,-1 0 0,1-1 0,-1 1 0,0 0 0,1-1 0,-1 1 0,0-1 0,-1 1 0,1 0 0,0-1 0,-1 1 0,1 0 0,-1 0 0,0-1 0,1 1 0,-1 0 0,-3-4 0,-5-7-3935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0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0 671 9440,'0'0'7522,"11"-1"-7341,81-8 394,-79 8-397,0 0-1,0 1 1,21 1-1,-18 1-3,32-3-1,-25-1-98,76-8 428,178 4 1,-237 7-342,-1-2 1,52-8 0,33-2 146,82 12 46,80-3 45,-42-17-32,-126 15-82,161 13 1,-51 1 14,-113-8-167,299-5 343,-345-2-407,540-50 429,-74-15-109,-371 49-281,49 2-2,-19 3-2,1403-91 414,-1410 105-494,373 2 58,433-15-109,-892 10 28,114-9 14,-151 6 10,133-24 138,-176 30-137,-17 2-15,-1 0 0,0-1-1,0 1 1,1 0 0,-1-1-1,0 0 1,0 0 0,0 0 0,3-2-1,4 0 168,-6 0 63,-15-6-53,1 3-76,-1 0 0,0 1 1,0 0-1,-24-7 1,-6-3 45,-57-21 267,-154-35-1,180 53-244,39 10-60,-66-21 410,47 17 149,310 105-67,86 28-518,-322-113-89,33 15 1,-48-20 6,0 1 1,0 0-1,-1 0 1,0 0 0,0 1-1,0 0 1,0 0-1,8 10 1,-14-13-10,1-1 1,0 0 0,0 0-1,-1 0 1,1 1-1,-1-1 1,1 0 0,-1 1-1,0-1 1,1 0-1,-1 1 1,0-1-1,0 0 1,0 1 0,0-1-1,0 1 1,0-1-1,0 0 1,-1 1 0,0 0-1,0 2 13,0-1-1,0 0 1,-1 0 0,0-1-1,0 1 1,0 0-1,0 0 1,-3 2-1,-4 4 82,-1 0-1,0-1 0,-14 9 0,-22 10 449,0-3 0,-79 30 0,123-53-529,-9 4-20,1 0 1,0 1-1,0 0 0,1 1 1,-1 0-1,2 0 0,-1 1 1,1 0-1,-8 10 0,-13 24-4578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2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1 353 9848,'0'0'8487,"8"-12"-8116,14-17-14,0 1-1,2 1 1,42-37 0,-48 49-197,85-64 871,-86 68-727,0 0 0,1 1 0,0 1 0,25-10 1,-42 19-270,0-1-1,1 1 1,-1-1 0,1 1 0,-1-1 0,1 1 0,-1 0 0,1 0-1,-1-1 1,1 1 0,0 0 0,-1 0 0,1 1 0,-1-1 0,1 0 0,-1 1-1,1-1 1,-1 0 0,1 1 0,-1 0 0,0-1 0,1 1 0,-1 0-1,0 0 1,1 0 0,-1 0 0,0 0 0,0 0 0,0 0 0,0 0 0,0 0-1,0 0 1,0 1 0,0-1 0,0 0 0,0 3 0,2 3 70,-1 1 1,0 0-1,0 0 1,-1 0-1,1 14 1,0-5-27,26 289 1139,-24-271-1009,2 0 0,1 0 0,1-1 0,17 43 0,-22-72-155,-1 0 1,1 0-1,0 0 1,0-1-1,0 1 0,1-1 1,-1 0-1,8 7 1,-9-10-36,-1 0 0,1 0 1,-1 0-1,1 1 0,0-1 0,-1-1 1,1 1-1,0 0 0,0 0 1,0-1-1,0 1 0,0-1 0,0 1 1,-1-1-1,1 0 0,0 0 1,0 0-1,0 0 0,0 0 0,0 0 1,0-1-1,0 1 0,0-1 1,0 1-1,0-1 0,3-1 0,6-5 38,-1-1-1,0 0 0,0 0 0,-1 0 0,0-1 0,-1-1 0,13-17 0,-8 8 22,-1-1 0,-1 0 0,13-31-1,27-116 263,-38 114-69,34-85 0,-42 123-197,2 1 0,0 0 0,0 0-1,2 1 1,-1-1 0,2 2 0,0-1 0,18-16 0,-24 26-51,1 0 0,0 0 0,0 1 0,0 0 0,0 0 1,0 0-1,0 1 0,1 0 0,-1 0 0,0 0 0,1 1 0,-1-1 0,1 1 0,-1 0 0,6 2 0,8 0 48,-1 1 0,36 11-1,-44-10-24,1 1-1,-1 0 1,0 1-1,0 0 0,12 10 1,8 4 192,-20-12 37,1 0-1,14 16 1,-22-13-2548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3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11352,'0'0'8558,"0"14"-7963,0-10-544,0 32 770,7 46 0,-5-66-513,-1-5-9,1 1 1,0 0-1,0 0 0,2-1 0,-1 1 0,10 19 1,-12-30-273,-1-1 1,0 1-1,0-1 1,1 1-1,-1-1 1,1 1-1,-1-1 1,0 1-1,1-1 1,-1 1-1,1-1 0,-1 1 1,1-1-1,0 0 1,-1 1-1,1-1 1,-1 0-1,1 0 1,-1 1-1,1-1 1,0 0-1,-1 0 1,1 0-1,0 0 1,-1 0-1,1 0 1,0 0-1,-1 0 1,1 0-1,0 0 1,-1 0-1,1 0 1,-1 0-1,1 0 1,0-1-1,-1 1 1,1 0-1,-1-1 1,1 1-1,0 0 1,-1-1-1,1 1 1,-1 0-1,1-1 1,-1 1-1,0-1 1,1 0-1,23-31 389,-19 24-298,49-86 643,-34 56-382,-20 37-364,25-39 560,-24 38-525,1 0 0,-1 0 0,0 0-1,1 1 1,0-1 0,-1 0 0,1 1 0,0-1 0,0 1 0,-1 0 0,1 0-1,0 0 1,0 0 0,0 0 0,1 0 0,-1 0 0,3 0 0,-4 1-35,0 0 1,0 1-1,-1-1 1,1 0 0,0 1-1,-1-1 1,1 0-1,0 1 1,-1-1-1,1 1 1,-1-1-1,1 1 1,-1 0 0,1-1-1,-1 1 1,1-1-1,-1 1 1,0 0-1,1-1 1,-1 1-1,0 0 1,1-1 0,-1 1-1,0 0 1,0 0-1,0-1 1,0 1-1,0 0 1,0 1-1,3 29 90,-3-23-54,1 40 119,-2 1 0,-2-1 0,-2 0 0,-2 0 0,-2 0 0,-3-1 0,-32 86 0,39-121-47,-1 0 0,0 0-1,-1-1 1,0 1 0,-10 10-1,16-21-109,0 0-1,0 0 0,0-1 1,0 1-1,0 0 0,0 0 0,0-1 1,0 1-1,0-1 0,0 1 1,0-1-1,0 0 0,0 1 0,0-1 1,-1 0-1,1 0 0,0 1 1,0-1-1,0 0 0,0 0 0,-1-1 1,1 1-1,0 0 0,0 0 1,0 0-1,0-1 0,-1 1 0,1-1 1,0 1-1,0-1 0,0 1 1,0-1-1,0 1 0,0-1 0,0 0 1,0 0-1,1 0 0,-1 1 1,0-1-1,0 0 0,1 0 0,-2-1 1,-1-2 34,0-1 1,0 1 0,0 0 0,0-1 0,1 1 0,0-1-1,0 0 1,-2-6 0,3 7-48,1 1 0,0-1 0,0 0 0,0 0 0,0 0 0,1 1 0,-1-1 0,1 0 0,0 1 0,0-1 0,0 0 0,1 1 0,-1-1 0,1 1 0,0 0 0,0 0 0,0-1 0,0 1 0,0 0 0,1 1 0,-1-1 0,1 0 0,0 1 0,0-1 0,0 1 0,5-3 0,8-5 0,1 1 0,0 1 0,32-12 0,-48 20 0,152-47 0,-137 46 684,7-2-1139,-13-5-3854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4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80 10344,'0'0'13791,"-6"-11"-13428,2 5-290,2 3-44,0 0 0,1 0 0,-1 0 0,0-1 0,1 1 1,-2-7-1,3 9-19,0 0-1,0 0 1,0 0 0,0 0 0,0 0 0,0 1 0,0-1 0,0 0 0,0 0-1,1 0 1,-1 0 0,0 1 0,1-1 0,-1 0 0,1 0 0,-1 1 0,0-1 0,1 0-1,0 1 1,-1-1 0,1 0 0,-1 1 0,1-1 0,0 1 0,-1-1 0,1 1-1,0 0 1,0-1 0,-1 1 0,1-1 0,0 1 0,0 0 0,0 0 0,0 0-1,-1-1 1,1 1 0,0 0 0,0 0 0,1 0 0,44-5 417,1 1 1,0 3 0,-1 1-1,1 3 1,88 16-1,-105-14 304,-1-1 0,43 0 0,-71-4-515,5 9-394,-6-8 122,-1-1 1,1 1-1,0-1 1,0 1 0,-1-1-1,1 1 1,0 0-1,-1-1 1,1 1-1,0-1 1,-1 1-1,1-1 1,-1 0 0,1 1-1,-1-1 1,1 1-1,-1-1 1,1 0-1,-1 1 1,1-1-1,-1 0 1,-1 1 0,-2 0-4002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6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10656,'0'0'3682,"11"1"-3083,151-12 1247,12-1 189,-156 13-1559,0-2 0,1 0 1,-1-1-1,0 0 0,0-2 0,28-9 0,-35 11-623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12760,'0'0'4929,"16"-11"-4497,-1 0-309,-6 3-32,2 0 0,-1 1 1,1 1-1,0-1 0,0 2 0,1 0 0,0 0 1,15-4-1,12 3 343,0 1 1,0 2-1,0 1 0,43 5 1,-35-2 127,-9 1 351,-1 2 0,-1 2 0,1 1-1,47 16 1,-74-19-510,0 0-65,-6-5-3816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6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11256,'0'0'7134,"-2"14"-6370,2-10-696,-8 111 1309,1-7 174,0 1-136,-3 58 1419,4-149-1342,4-9-6664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6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12552,'0'0'7071,"16"-1"-6411,227-14 1983,-33 12-290,-134 4-1295,-56-4-772,0 1 1435,-19 5-1070,-12 6-582,-33 22-874,30-20-2739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17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11352,'0'0'9395,"15"-3"-8725,36-8-138,113-19 1312,24 10-3,-176 20-1711,-1 0 1,1 1-1,-1 1 1,0 0-1,17 4 1,-15-2 347,-1-1 0,1-1 0,23 1-1,-36 1-653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1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104 189 7832,'0'0'13919,"-10"3"-13580,-29 8-3,30-9-19,-1 1 2395,6 9-2322,4-11-361,0 0-1,0-1 0,-1 1 0,1-1 0,0 1 0,0-1 1,0 1-1,0 0 0,0-1 0,-1 1 0,1-1 1,0 1-1,0 0 0,1-1 0,-1 1 0,0-1 0,0 1 1,0 0-1,0-1 0,0 1 0,1-1 0,-1 1 1,0-1-1,1 2 0,0-1 53,0 0 0,0 0 1,1 1-1,-1-1 0,0 0 1,1 0-1,-1 0 0,1 0 1,-1-1-1,1 1 0,0 0 1,-1-1-1,4 2 0,27 6 42,-24-6 17,31 8 122,-6-1 117,39 5 0,-62-13-277,-1 0 0,0-1 0,0 0 0,0 0 0,1-1 0,-1 0 0,0-1 0,0 0 0,11-3 0,-12 0 2,0 1 0,0-1 1,0 0-1,0-1 0,-1 0 0,0 0 0,0-1 0,0 0 1,-1 0-1,0 0 0,0-1 0,-1 0 0,0 0 0,-1-1 1,6-14-1,-8 18-68,-1-1 1,0 1 0,-1-1 0,0 1-1,1-1 1,-2 1 0,1-1 0,-1 0-1,1 1 1,-2-1 0,1 1 0,-1 0-1,1-1 1,-1 1 0,-1 0-1,1 0 1,-1 0 0,0 0 0,0 1-1,0-1 1,-1 1 0,1 0 0,-1 0-1,0 0 1,-1 0 0,1 1 0,-1-1-1,-6-3 1,4 4-34,0 0 1,0 1-1,-1-1 0,1 1 1,-1 1-1,1 0 0,-1 0 0,1 0 1,-9 1-1,2 0-2,1 1-1,0 0 1,0 1-1,-20 6 1,18-3-1,0 2 0,0-1 0,0 2 0,1 0 0,0 1 0,1 0 0,0 1 0,0 0 0,1 1 0,1 1 0,-20 25 0,25-30 0,2 1 0,-1 0 0,1 0 0,0 1 0,1-1 0,0 1 0,0 0 0,1 0 0,0-1 0,-1 17 0,1-2 0,2 1 0,0-1 0,5 27 0,-2-34 0,0-1 0,1 1 0,1-1 0,0 0 0,1 0 0,1-1 0,0 0 0,1 0 0,1-1 0,0 0 0,0 0 0,20 19 0,-22-25 0,0 0 0,1 0 0,0 0 0,0-1 0,1-1 0,-1 1 0,1-1 0,0-1 0,1 1 0,-1-2 0,1 1 0,0-1 0,0-1 0,0 0 0,0 0 0,0-1 0,1 0 0,-1-1 0,0 0 0,16-3 0,-21 2 71,0-1 0,0 1 0,0-1 1,-1 0-1,1-1 0,-1 1 0,0-1 0,1 0 0,-1 0 0,0 0 1,-1-1-1,1 1 0,4-7 0,0 1-1316,-1-2 0,0 1 0,8-18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2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9848,'0'0'8191,"-10"3"-7596,1 0-425,4-2-90,1 0 1,0 0 0,-1 1-1,1 0 1,0 0-1,0 0 1,0 1-1,0-1 1,0 1 0,1 0-1,-1 0 1,-3 4-1,-4 5 422,0 1-1,1 0 0,1 1 1,-12 22-1,18-30-346,1-1 0,-1 1 0,1 0 0,1 0 1,-1 0-1,1 0 0,0 0 0,0 0 0,1 0 0,0 0 0,0 1 0,0-1 0,1 0 0,0 0 0,3 9 0,-3-10-44,1 0 0,-1-1 0,2 1 0,-1-1 0,0 1 0,1-1 0,0 0 0,0 0 0,0 0 0,0 0 0,1-1 0,-1 1 0,1-1 0,0 0 0,0 0 0,0 0 0,1 0 0,-1-1 0,0 0 0,1 0 0,0 0 0,-1 0 0,8 1 0,-6-2-37,-1 0-1,0 0 0,1-1 1,-1 1-1,1-1 1,-1 0-1,1-1 1,-1 1-1,11-3 0,-13 2-463,-1 0 0,0 0-1,0 0 1,0 0 0,0 0-1,0 0 1,0 0 0,0-1-1,2-1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14672,'0'0'2543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2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16687,'0'0'688,"0"14"-296,4 96 616,2 117 3066,0-186-2418,-6-41-1652,0 0 0,0 1 0,0-1 0,0 0 0,0 0 1,0 0-1,0 0 0,0 0 0,0 0 0,0 0 1,0 1-1,0-1 0,0 0 0,1 0 0,-1 0 0,0 0 1,0 0-1,0 0 0,0 0 0,0 1 0,0-1 1,0 0-1,0 0 0,0 0 0,0 0 0,0 0 0,1 0 1,-1 0-1,0 0 0,0 0 0,0 0 0,0 0 1,0 0-1,0 0 0,0 0 0,1 0 0,-1 0 0,0 0 1,0 0-1,0 0 0,0 0 0,0 0 0,0 0 0,0 0 1,1 0-1,-1 0 0,0 0 0,0 0 0,0 0 1,0 0-1,0 0 0,0 0 0,0 0 0,1 0 0,-1 0 1,0 0-1,0 0 0,0 0 0,0 0 0,0-1 1,0 1-1,0 0 0,0 0 0,0 0 0,0 0 0,0 0 1,0 0-1,1-1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3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15888,'0'0'1623,"1"14"-1261,18 259 2579,-13-155-484,-10-100-1424,0-3-3326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3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13560,'0'0'5601,"15"-8"-5117,-7 4-414,9-7 176,0 2-1,1 0 0,1 1 1,0 1-1,0 1 0,23-5 1,118-2 2584,-117 16-1036,-9 0-3373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4:0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197 135 10656,'0'0'1737,"-12"11"-1080,-83 87 959,83-84-1249,0 0 1,2 1 0,0 0-1,0 0 1,1 1 0,-11 30-1,18-39-254,1 0-1,-1 0 1,1 0-1,1 0 0,-1 0 1,1 0-1,1 0 1,-1 0-1,1 0 0,0 0 1,1 0-1,-1 0 1,2 0-1,-1 0 0,1-1 1,0 1-1,0-1 0,0 0 1,1 0-1,0 0 1,8 9-1,-4-7 9,0 1 0,0-1 1,1-1-1,0 0 0,0 0 0,1-1 0,0 0 0,0 0 1,0-1-1,1-1 0,0 0 0,19 5 0,-10-5 22,1-1 0,0 0 0,0-2 0,0-1 0,-1 0 0,1-1 0,0-2 0,0 0 0,34-10 0,-38 8-28,1-2 0,-2 0 0,1-1 0,-1-1 0,0 0 0,-1-1 0,0-1 0,-1 0 1,0-1-1,0-1 0,15-19 0,-22 24-49,0-1 0,-1 1 0,0-1 0,-1 0 0,0 0 1,0-1-1,-1 0 0,0 0 0,-1 0 0,0 0 0,0 0 0,-1 0 0,-1-1 0,0 0 1,0 1-1,-1-1 0,0 1 0,-1-1 0,0 1 0,-1-1 0,0 1 0,-1 0 0,-6-17 1,3 11 13,-1 0 0,-1 1 0,-1 0 1,0 0-1,-1 1 0,0 1 1,-1-1-1,0 1 0,-1 1 1,-19-15-1,23 21-38,0 0 1,-1 0-1,0 1 1,0 0-1,0 0 1,-1 1-1,1 1 1,-1-1-1,0 2 1,0-1-1,0 1 1,-1 1-1,1 0 1,0 0-1,0 1 1,-1 0-1,1 1 1,-17 3-1,18-1-14,0 0 0,0 0 0,1 1 0,-1 0 0,1 0 0,-10 8 0,-45 37 72,46-35-89,8-7-37,1 0 1,0 1-1,1 0 1,-1 0-1,1 1 1,1 0-1,-7 12 0,-2 17-3841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4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608 0 12360,'0'0'4233,"-7"16"-3425,-16 33-185,-2-1 1,-37 52-1,-27 15 325,-21 29 186,-120 204 2535,211-317-3054,14-21-199,-1-1 0,0 0 0,0 0 0,-9 8-1,11-15-362,4-4 117,1-5-3951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4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13864,'0'0'7066,"13"-4"-6590,7-2-310,9-4 474,0 1 0,1 2 1,57-6-1,-84 13-531,1 0 0,-1 0 0,0 0 1,0 1-1,1-1 0,-1 1 1,0 0-1,0 0 0,0 0 0,0 0 1,0 0-1,5 3 0,-7-2-60,0-1-1,1 1 1,-1-1-1,0 1 1,0-1-1,0 1 1,0-1-1,0 1 0,0 0 1,0 0-1,-1 0 1,1-1-1,-1 1 1,1 0-1,-1 0 1,0 0-1,1 0 1,-1 0-1,0 0 1,0 0-1,-1 0 1,1 0-1,-1 3 1,-1 6 51,-1 1 0,-1 0 0,0-1 0,0 1 0,-1-1 0,-1 0 1,1-1-1,-2 1 0,0-1 0,0-1 0,-9 10 0,-15 14 410,-59 48-1,46-43 50,43-38-539,1 0-1,0 0 0,0 0 0,0 1 0,-1-1 0,1 0 0,0 0 0,0 0 0,0 0 0,0 0 1,-1 0-1,1 1 0,0-1 0,0 0 0,0 0 0,0 0 0,0 0 0,-1 1 0,1-1 0,0 0 1,0 0-1,0 0 0,0 1 0,0-1 0,0 0 0,0 0 0,0 1 0,0-1 0,0 0 0,0 0 1,0 0-1,0 1 0,0-1 0,0 0 0,0 0 0,0 0 0,0 1 0,0-1 0,0 0 0,0 0 1,1 0-1,-1 1 0,0-1 0,0 0 0,14 3 331,26-6-251,-31 2-1,31-4 222,0-1-1,0-2 1,58-21 0,-92 28-4474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6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1 432 9648,'0'0'10491,"12"-9"-9983,25-20-176,19-17 736,88-54 0,-133 94-858,0 0 0,1 1 0,-1 0-1,1 1 1,0 0 0,0 1 0,1 0-1,19-2 1,-30 6-140,0-1 0,1 0-1,-1 1 1,1-1-1,-1 1 1,0-1 0,0 1-1,1 0 1,-1 0 0,0 0-1,0 1 1,0-1 0,0 0-1,0 1 1,0-1 0,-1 1-1,1 0 1,0-1 0,-1 1-1,1 0 1,-1 0 0,0 0-1,1 0 1,-1 0 0,0 1-1,0-1 1,-1 0-1,2 3 1,1 8 112,1-1 0,-2 1-1,2 26 1,-2-27-69,2 127 754,-5-103-556,2-1 0,1 1 0,1-1 1,16 64-1,-18-93-258,2 5 105,1-1 1,0 1-1,0 0 0,1-1 0,0 0 0,9 13 0,-14-23-143,1 1 0,0-1 0,-1 1-1,1-1 1,0 1 0,0-1 0,-1 0 0,1 1 0,0-1 0,0 0 0,0 1 0,-1-1 0,1 0 0,0 0 0,0 0 0,0 0 0,0 0 0,0 0 0,-1 0-1,1 0 1,0 0 0,0 0 0,0-1 0,1 1 0,22-14 174,-9 0-128,-1-1 0,-1-1 0,0 0 0,-2-1 0,1 0 0,11-26 0,-17 32-34,39-78 104,48-139 0,-49 116-96,-31 82-35,32-50 0,-18 34 0,-17 23 0,-9 19 0,1 0 0,0 0 0,-1 0 0,1 0 0,1 0 0,4-6 0,-6 9 0,0 0 0,1 0 0,-1 0 0,0 0 0,1 1 0,-1-1 0,1 0 0,-1 1 0,1-1 0,-1 1 0,1-1 0,-1 1 0,1-1 0,0 1 0,-1 0 0,1 0 0,-1 0 0,1 0 0,0 0 0,-1 1 0,1-1 0,-1 0 0,3 1 0,12 4 0,-1 1 0,0 1 0,0 0 0,0 0 0,22 17 0,16 8 0,85 43 0,-123-70 0,-15-5 0,1 0 0,0 0 0,-1 1 0,1-1 0,0 0 0,-1 0 0,1 0 0,0 1 0,-1-1 0,1 0 0,-1 1 0,1-1 0,0 0 0,-1 1 0,1-1 0,-1 1 0,1-1 0,0 1 0,-1 4 1000,2 1-6032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7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15976,'0'0'2783,"14"9"-2124,-7-5-591,23 15 390,0 1-1,28 25 0,-25-16 127,-11-10 121,-2 1 0,34 39 0,33 40 1943,-60-70-1745,-26-28-847,1 1 0,-1-1 0,0 0 0,1 1 0,-1-1 0,1 0 0,-1 0 0,1 0 0,0 0-1,-1 0 1,1 0 0,0-1 0,0 1 0,-1 0 0,1-1 0,0 0 0,0 1 0,0-1-1,0 0 1,0 0 0,0 0 0,-1 0 0,1 0 0,0 0 0,0-1 0,0 1 0,0-1 0,0 1-1,-1-1 1,1 0 0,0 0 0,-1 1 0,1-1 0,0 0 0,-1-1 0,1 1 0,-1 0-1,1 0 1,0-2 0,4-3-727,0 0-1,-1-1 1,0 1-1,-1-1 0,1 0 1,5-14-1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7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790 1 14872,'0'0'1823,"-10"5"-1293,-54 29 188,2 2 0,-58 46 0,-24 15 377,51-37-320,-70 41 657,99-63-420,47-27-2187,-35 18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8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12056,'0'0'12658,"16"-2"-12194,99-14 423,117 3 745,-9 2-541,-168 6-703,-32 4 225,37-6 0,-34-3 608,-26 10-1212,-8 7-1794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29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12664,'0'0'11449,"10"-6"-10937,-3 1-458,11-6 539,0 1 0,36-15 0,-37 21-291,0 0-1,0 1 1,31 0 0,-5-1-3,38-5 143,282-20 1264,-305 25-896,-23 1-1576,-13 2-2652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34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9944,'0'0'11931,"-3"12"-11543,-12 68 674,2 1 0,-1 84 0,14-153-734,-2 1 0,1-1 1,-7 21-1,2-4 745,5-23-720,0 4 476,1-10-890,0 0 0,-1 0 1,1 0-1,0 0 0,0 0 1,0 0-1,0 0 0,0 0 1,0 0-1,0 0 0,0 0 1,0 0-1,0 0 0,-1 0 1,1 1-1,0-1 0,0 0 0,0 0 1,0 0-1,0 0 0,0 0 1,0 0-1,-1 0 0,1 0 1,0 0-1,0 0 0,0 0 1,0 0-1,0-1 0,0 1 1,0 0-1,0 0 0,-1 0 1,1 0-1,0 0 0,0 0 1,0 0-1,0 0 0,0 0 1,0 0-1,0 0 0,0 0 1,0 0-1,0 0 0,0-1 1,-1 1-1,1 0 0,0 0 0,0 0 1,0 0-1,0 0 0,0 0 1,0 0-1,0 0 0,0-1 1,0 1-1,0 0 0,0 0 1,0 0-1,0 0 0,0 0 1,0 0-1,0 0 0,0-1 1,0 1-1,0 0 0,0 0 1,1 0-1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35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11952,'0'0'7771,"10"3"-7247,-1-1-425,23 8 408,0-2-1,51 6 1,-26-11 101,-1-3-1,1-3 1,103-18 0,-132 16-139,0 1 0,0 2 1,56 1-1,-78 2-205,10 2-11,-16-3-216,0 0 0,1 0 0,-1 1-1,0-1 1,1 0 0,-1 0-1,0 0 1,0 0 0,1 0-1,-1 0 1,0 0 0,1 0-1,-1 0 1,0 0 0,0-1 0,1 1-1,-1 0 1,0 0 0,0 0-1,1 0 1,-1 0 0,0 0-1,0-1 1,1 1 0,-1 0-1,0 0 1,0 0 0,0-1 0,1 1-1,-1 0 1,0 0 0,0-1-1,0 1 1,0 0 0,1 0-1,-1-1 1,0 1 0,-5 1-1148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35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11856,'0'0'6715,"14"0"-6133,222-14 1888,-124 6-1229,24-2 552,-77 5-969,-45 5-544,0 0 0,-1-2-1,1 1 1,0-2 0,15-4-1,-14-1-259,-11 5-2977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05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620 218 8936,'0'0'5760,"-12"-6"-5588,11 6-171,-79-35 303,64 29-206,0 0 0,0 2 0,0 0 0,-18-2 1,-3 2 107,-1 2 1,1 2 0,-43 5 0,68-4-121,-1 2-1,1-1 1,0 2-1,0-1 1,0 2-1,1 0 1,-1 0-1,1 1 1,0 0 0,1 1-1,-1 0 1,1 1-1,-10 10 1,14-13-5,0 0 0,1 1 1,0-1-1,0 1 0,0 0 0,1 1 0,0-1 1,0 1-1,0 0 0,1 0 0,0 0 1,0 0-1,-2 15 0,2-7 5,2 1 0,0 0-1,1 0 1,0 0 0,1 0-1,1 0 1,6 23 0,-5-28-36,0-1 1,1 0-1,0-1 0,0 1 1,1-1-1,1 1 1,0-1-1,0-1 1,0 1-1,1-1 1,1-1-1,11 11 0,-6-8-7,2 0-1,-1-1 0,1 0 1,1-2-1,-1 1 0,1-2 0,1 0 1,-1-1-1,1-1 0,23 3 1,-33-6-16,0-1 1,0 0-1,0-1 1,9-1-1,-13 2 1,-1 0 0,1-1 0,-1 0-1,1 1 1,-1-1 0,1 0 0,-1 0 0,1 0-1,-1-1 1,0 1 0,0 0 0,0-1 0,0 0 0,3-2-1,-5 3-19,0 1 0,0 0 0,0-1 0,0 1-1,0-1 1,0 1 0,0 0 0,0-1 0,0 1 0,-1 0-1,1 0 1,0-1 0,0 1 0,0 0 0,-1-1-1,1 1 1,0 0 0,0 0 0,-1-1 0,1 1-1,0 0 1,0 0 0,-1 0 0,1-1 0,0 1 0,-1 0-1,1 0 1,0 0 0,-1 0 0,1 0 0,0 0-1,-1 0 1,1 0 0,-1 0 0,-13-4 89,5 2-65,0 2 0,0-1 1,-1 1-1,1 1 0,0-1 0,0 2 1,0-1-1,0 1 0,0 1 0,1-1 1,-13 7-1,11-5 2,-1 1-1,1 1 1,0 0-1,0 0 1,1 1 0,0 1-1,0-1 1,-11 14-1,-1 4 37,8-11-10,1 1 1,-13 21-1,21-30-43,1 0 1,0 0-1,1 1 0,0-1 0,0 0 0,0 1 0,0 0 0,1-1 0,0 1 0,1 9 0,-1-12-5,2 1-1,-1-1 1,0 0-1,1 0 1,0 0 0,0 0-1,0 0 1,0 0-1,1 0 1,0 0 0,0 0-1,0-1 1,0 1-1,0 0 1,5 4 0,-3-4 0,0 0 0,0-1 0,1 0 0,0 1 0,-1-2 0,1 1 1,0 0-1,0-1 0,0 0 0,9 2 0,1-1 7,0 0 0,0-1 0,0-1 0,0-1 1,0 0-1,0-1 0,27-5 0,13-6 32,-1-3 1,-1-2-1,-1-3 1,0-2-1,-2-2 1,77-49-1,-90 50-10,-16 12-26,-1-2-1,0-1 1,-1 0 0,24-25 0,-33 30-24,1 0 1,0 1 0,17-11 0,5-3-19,-25 17-7,1 0 1,0 1-1,0 0 1,0 0-1,0 0 0,16-2 1,-33 10-6,0 0-1,1 1 1,0 0 0,0 0 0,0 1-1,1 0 1,-7 7 0,-11 9-34,-12 9 100,1 1 0,2 2 0,1 1 0,-31 45 0,61-77-27,0 1 1,0-1-1,0 1 0,0 0 0,1 0 1,-1 0-1,1 0 0,0 0 1,0 0-1,1 0 0,-1 0 1,1 0-1,0 0 0,0 0 0,1 7 1,-1-9-5,1 1-1,0-1 1,-1 0 0,1 0 0,0 0 0,0 0 0,0 0 0,0 0-1,1 0 1,-1-1 0,1 1 0,-1 0 0,1-1 0,-1 1-1,1-1 1,0 1 0,0-1 0,0 0 0,0 0 0,0 0 0,0 0-1,0 0 1,0 0 0,0 0 0,0-1 0,0 1 0,0-1-1,1 0 1,-1 0 0,4 1 0,-1-2-2,-1 1 0,1-1 0,0 0 1,0 0-1,0 0 0,-1-1 0,1 1 0,-1-1 0,1 0 0,-1-1 1,0 1-1,0-1 0,0 0 0,7-5 0,5-7-13,29-32 0,-36 35 1,97-121-91,-86 107 74,15-22-270,-43 60 254,1 0 1,-11 23-1,4-6 51,-33 61 32,4 1 1,-54 167-1,51-131 60,20-58-45,-42 142 42,65-203-88,2-6-1,-1 0 0,1 0 0,1 0 0,-1 0 0,0 1 0,0-1 0,1 0 0,0 0 0,-1 0 0,1 1 0,0-1 0,0 0 0,0 1 0,0-1 0,0 0 0,1 3 0,1-5 4,0 0 0,0 0-1,-1 0 1,1-1 0,0 1-1,-1 0 1,1-1-1,0 1 1,-1-1 0,1 0-1,-1 1 1,1-1 0,-1 0-1,3-2 1,18-13-4,-1 0 0,-1-2 0,-1-1 0,-1 0 0,19-24 0,10-12-11,126-153-111,-112 132 92,3-5 13,-3-1-1,58-105 0,-23 18-86,-84 145 97,-23 55 47,-25 140 42,34-158-63,0 0 1,1 1-1,1-1 0,0 1 1,0-1-1,5 21 1,-5-33-12,0 1 0,0 0 0,1 0 0,-1 0 0,1-1 0,0 1-1,-1 0 1,1-1 0,0 1 0,0 0 0,0-1 0,0 1 0,0-1 0,0 0 0,1 1 0,-1-1 0,0 0 0,1 0 0,-1 1 0,1-1 0,-1 0 0,1-1 0,-1 1 0,1 0 0,0 0 0,-1-1 0,1 1 0,0-1 0,0 1 0,0-1 0,-1 0 0,1 0 0,0 0 0,0 0 0,0 0 0,0 0 0,-1 0 0,1 0 0,0-1 0,0 1 0,-1-1 0,1 0 0,0 1 0,2-2 0,5-3 19,1 0 1,-2 0 0,1-1 0,0 0-1,-1 0 1,12-13 0,3-6 30,-2-2 0,27-41 0,-11 13 7,38-46 172,-66 87-200,-2 6-15,-5 27 8,4 103 29,-4-108-46,0 0-1,1 0 1,1 0-1,0 0 1,1-1-1,10 20 1,-12-27 2,0-1 0,0 0 1,1 0-1,-1-1 0,1 1 0,0-1 1,1 0-1,-1 0 0,1 0 0,0 0 0,9 4 1,-11-6-3,0-1 1,0 0-1,1 1 1,-1-2-1,0 1 0,1 0 1,-1-1-1,1 1 1,-1-1-1,1 0 1,-1 0-1,1 0 1,-1-1-1,0 1 0,1-1 1,-1 0-1,1 0 1,-1 0-1,0 0 1,0-1-1,5-2 1,22-15 117,-1-1 1,41-39-1,-46 39-83,1-2 10,53-34 0,-65 49-66,1 0 0,-1 1 0,1 0 0,0 1 0,0 0 0,24-4 0,-21 6-13,-9 1-2,0 1 1,0-1-1,0 2 0,-1-1 0,1 1 0,9 1 0,-17-1 22,1 0 1,-1 0-1,1 0 1,-1 0-1,1 0 1,-1 0-1,1 0 1,-1 0-1,1 0 1,-1 1-1,1-1 1,-1 0-1,0 0 1,1 0-1,-1 1 0,1-1 1,-1 0-1,0 1 1,1-1-1,-1 0 1,0 1-1,1-1 1,-1 0-1,0 1 1,1-1-1,-1 0 1,0 1-1,0-1 1,0 1-1,1-1 1,-1 1-1,0 0 0,0 0 4,-1 0-1,1 0 0,0 0 0,-1 0 0,1 0 0,-1 0 0,1 0 0,-1 0 0,0 0 1,1 0-1,-1 0 0,0 0 0,-1 1 0,-30 23 83,30-24-81,-40 27 92,25-19-56,1 2 0,1 0 1,0 1-1,-14 13 1,3 0 36,18-19-45,0 1 0,1 1 1,0 0-1,0 0 1,0 0-1,-7 13 1,13-19-27,1-1 1,-1 1 0,0-1 0,1 1 0,-1-1 0,1 1 0,-1 0 0,1-1 0,0 1 0,0 0 0,-1-1 0,1 1 0,0 0 0,1-1-1,-1 1 1,0 0 0,0-1 0,1 1 0,-1-1 0,1 1 0,-1 0 0,1-1 0,0 1 0,0-1 0,0 1 0,0-1 0,0 0 0,0 1-1,0-1 1,0 0 0,0 0 0,0 0 0,1 0 0,-1 0 0,0 0 0,1 0 0,-1 0 0,1 0 0,2 0 0,0 1 2,-1-1 0,1 0 0,0 0 0,-1 0 0,1-1 0,0 0 0,-1 1 0,1-1 0,0 0 0,0-1 0,0 1 0,-1-1 0,1 1 0,0-1 0,-1 0 0,6-3 0,-2 0 6,0-1 0,0 0 0,-1 0 0,1 0 0,-1-1 0,-1 0 0,1 0 0,-1-1 0,6-9 0,5-11 61,15-33-1,-17 32-20,-8 12-35,-3 11-15,0 14-44,-1-3 11,1-1 16,-1 1 0,1-1 0,-1 0 0,1 0 0,1-1 0,-1 1 1,1 0-1,0-1 0,0 0 0,0 0 0,0 0 0,1 0 1,0-1-1,-1 0 0,1 0 0,1 0 0,-1-1 0,0 1 1,1-1-1,-1 0 0,11 1 0,-7-1 8,1-1 0,0 0 0,-1 0 0,1-1 0,0-1 0,0 1 0,-1-2 0,1 1 0,-1-1 0,1-1 0,-1 0 1,13-5-1,-3-2 3,0 0 0,0-2 0,0 0 1,-2-1-1,0 0 0,0-2 1,25-28-1,-23 20 0,0-2 1,-2 0-1,-1-1 0,-1 0 1,12-30-1,5-21-51,-4 0 0,-3-2-1,20-106 1,-12 19-75,-33 156 78,-7 18-3,-7 18 1,3 4 31,0 1-1,2-1 1,-8 56-1,-1 98 33,15-124 78,4 1 0,1-1 1,4 0-1,2 0 1,24 90-1,-31-145-57,1 0-1,0 1 0,0-1 1,1 0-1,-1 0 0,1-1 0,0 1 1,8 8-1,-10-12-22,0 0 1,0 1-1,0-1 1,0 0-1,1 0 0,-1 0 1,0 0-1,1-1 0,-1 1 1,1 0-1,-1 0 0,1-1 1,-1 1-1,1-1 0,0 0 1,-1 1-1,1-1 0,-1 0 1,1 0-1,0 0 0,-1 0 1,1 0-1,0 0 0,-1 0 1,1-1-1,-1 1 0,1-1 1,0 1-1,-1-1 0,1 1 1,-1-1-1,0 0 1,3-1-1,7-7 61,0 0 0,0 0 0,-1-1 0,17-22 0,31-52 156,0 0 124,-58 83-349,0 1 0,0 0-1,0 0 1,0 0 0,0 0-1,1 0 1,-1 0 0,0 0-1,0 0 1,0 0 0,0 0-1,0 0 1,0 0 0,0 0-1,0 0 1,1 0 0,-1 0-1,0 0 1,0 0 0,0 0-1,0 0 1,0 0 0,0 0-1,0 0 1,1 0 0,-1 0-1,0 0 1,0 0 0,0 0-1,0 0 1,0 0 0,0 0-1,0 0 1,0 0 0,1 0-1,-1 0 1,0 0 0,0 1-1,0-1 1,0 0 0,0 0-1,0 0 1,0 0 0,0 0-1,0 0 1,0 0 0,0 0-1,0 1 1,0-1 0,0 0-1,0 0 1,0 0 0,0 0-1,0 0 1,4 12 44,0 15-13,-1 3-8,-1 0-9,1 0 0,2 0-1,0-1 1,2 1 0,13 32 0,-16-53-7,-2-2 1,1 1 0,1-1 0,-1-1 0,1 1 0,6 7-1,-9-12-2,1-1-1,-1 1 0,1 0 1,0-1-1,0 0 1,0 1-1,0-1 0,-1 0 1,2 0-1,-1 0 0,0 0 1,0-1-1,0 1 0,0 0 1,0-1-1,1 0 0,-1 1 1,0-1-1,0 0 0,1 0 1,-1 0-1,3-1 0,3-1 20,0 0 0,0 0-1,-1-1 1,1 0-1,-1-1 1,0 1-1,0-1 1,0-1-1,7-5 1,56-51 218,-65 56-226,86-99 440,-88 100-443,-2 4-75,-3 10 8,2-4 31,-1 0 0,1 0 0,0 1 0,0-1 0,1 0 0,0 0 0,0 0 0,0 0 0,1 0 0,0 0 0,0 0 1,1 0-1,-1-1 0,1 1 0,0-1 0,1 1 0,-1-1 0,1-1 0,0 1 0,1 0 0,4 4 0,-7-7 17,-1-1 1,1 1-1,-1 0 0,1-1 1,0 1-1,0-1 0,0 1 1,0-1-1,0 0 0,0 0 1,0 0-1,0 0 0,0 0 1,0-1-1,0 1 0,1-1 1,-1 1-1,0-1 0,1 0 1,-1 1-1,0-1 1,0-1-1,1 1 0,-1 0 1,0 0-1,1-1 0,-1 0 1,0 1-1,0-1 0,0 0 1,1 0-1,-1 0 0,0 0 1,0 0-1,-1-1 0,1 1 1,0-1-1,0 1 0,-1-1 1,1 1-1,1-4 0,2 0-2,-1-1-1,0 0 0,-1 0 0,1 0 0,-1-1 0,0 1 0,-1-1 0,0 0 0,0 0 0,0 0 0,-1 0 0,0 0 0,0 0 0,-1 0 0,0 0 0,0 0 0,0 0 0,-1 0 1,0 0-1,-1 0 0,0 0 0,0 0 0,-4-10 0,4 15-5,1 0 1,-1 0-1,0 1 0,0-1 1,0 0-1,0 0 0,0 1 1,0 0-1,-1-1 1,1 1-1,0 0 0,-1 0 1,1 0-1,-1 0 1,1 1-1,-1-1 0,1 0 1,-1 1-1,1 0 0,-1 0 1,0 0-1,1 0 1,-1 0-1,1 0 0,-1 1 1,0-1-1,1 1 0,-1 0 1,1 0-1,0 0 1,-1 0-1,1 0 0,0 0 1,-4 3-1,6-4 11,0 0 0,0 0-1,0 0 1,0 0 0,0 0 0,0 0 0,0 0-1,0 0 1,0 0 0,0 0 0,0 0-1,-1 0 1,1 0 0,0 0 0,0 0 0,0 0-1,0 1 1,0-1 0,0 0 0,0 0-1,0 0 1,0 0 0,0 0 0,0 0-1,0 0 1,0 0 0,0 0 0,0 0 0,0 0-1,0 1 1,0-1 0,0 0 0,0 0-1,0 0 1,0 0 0,0 0 0,0 0-1,0 0 1,0 0 0,0 0 0,0 0 0,0 1-1,0-1 1,0 0 0,0 0 0,0 0-1,0 0 1,0 0 0,0 0 0,1 0 0,-1 0-1,0 0 1,0 0 0,0 0 0,0 0-1,0 0 1,0 0 0,0 0 0,0 1-1,0-1 1,0 0 0,0 0 0,1 0 0,8-1-31,12-3 9,-3-1 19,0-1 1,-1-2 0,0 1-1,21-15 1,-20 12 25,1 0 0,0 1 1,24-7-1,-36 13-2,-1 2 1,1-1 0,0 1-1,0 0 1,0 0-1,0 1 1,0 0-1,11 1 1,-14 0-6,-1 0 1,0-1-1,0 2 0,0-1 0,0 0 1,-1 1-1,1-1 0,0 1 1,0 0-1,-1 0 0,1 0 0,-1 0 1,0 0-1,0 0 0,1 1 1,-2-1-1,1 1 0,0 0 0,0-1 1,-1 1-1,3 5 0,-1 2 50,0 0-1,4 20 1,-5-20 11,0 0 1,1 0-1,0-1 1,4 11-1,-6-19-69,-1 0 1,1-1-1,0 1 0,-1 0 0,1-1 1,-1 1-1,1-1 0,0 1 0,-1-1 1,1 1-1,0-1 0,0 1 0,-1-1 1,1 0-1,0 1 0,0-1 0,0 0 1,-1 0-1,1 0 0,0 0 0,0 1 1,0-1-1,0 0 0,-1 0 0,1-1 1,0 1-1,0 0 0,0 0 0,0 0 1,-1-1-1,1 1 0,0 0 0,1-1 1,28-14 89,-29 14-89,26-18 107,31-27-1,-20 15-35,-30 25-55,-1 1 0,2 0 0,-1 0 0,12-4-1,-18 8-9,0 0 0,0 0-1,0 0 1,0 0-1,0 0 1,0 1 0,1 0-1,-1-1 1,0 1-1,1 0 1,-1 0 0,0 0-1,0 0 1,1 0-1,-1 1 1,0-1 0,0 1-1,1-1 1,-1 1-1,0 0 1,0 0 0,4 2-1,1 5 73,0 0 0,0 0 1,0 1-1,8 16 0,-9-15 15,1 0 0,0 0 0,12 13 0,13 18-363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38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17 265 8640,'0'0'22446,"-3"-11"-22430,-9-30-6,12 40-9,0 1 0,0 0 0,0 0 0,-1-1-1,1 1 1,0 0 0,0 0 0,0-1 0,0 1-1,0 0 1,0-1 0,0 1 0,-1 0 0,1-1-1,0 1 1,0 0 0,0-1 0,0 1 0,0 0-1,1 0 1,-1-1 0,0 1 0,0 0 0,0-1 0,0 1-1,0 0 1,0-1 0,0 1 0,1 0 0,-1 0-1,0-1 1,0 1 0,0 0 0,1 0 0,-1-1-1,0 1 1,0 0 0,1 0 0,-1 0 0,0 0-1,0-1 1,1 1 0,-1 0 0,0 0 0,1 0-1,-1 0 1,6-4 137,14-9-80,-10 5-61,0-1 0,0 1 0,1 1-1,0 0 1,1 1 0,12-6 0,5 0 21,40-11-1,-58 20-6,0 1-1,1 0 0,-1 1 1,0 0-1,1 0 1,17 3-1,-27-2 0,1 0 0,0 1 0,-1-1 0,1 1 0,0 0 0,-1 0 0,1 0 0,-1 0 0,1 0 0,-1 1 0,1-1 0,-1 1 0,0-1 0,0 1 0,0 0-1,0 0 1,0 0 0,0 0 0,-1 0 0,1 0 0,-1 1 0,1-1 0,-1 0 0,0 1 0,0-1 0,0 1 0,0 0 0,0-1 0,-1 1 0,2 4 0,-1 8 79,-1-1 0,0 1 0,0 0 0,-5 24 0,1-10 3,-3 31 22,3-42-68,1 0 0,1 0 0,1 0 0,1 0 0,0-1-1,2 1 1,5 32 0,-3-34-46,-3-11 0,0-1 0,0 1 0,0-1 0,1 1 0,0-1 0,0 1 0,0-1 0,0 0 0,0 0 0,1 0 0,0 0 0,0 0 0,4 3 0,4 3 0,-6-6 0,-1 0 0,1 0 0,0-1 0,0 0 0,7 4 0,-10-6 0,0 0 0,1-1 0,-1 1 0,0-1 0,1 1 0,-1-1 0,1 0 0,-1 0 0,1 0 0,-1 0 0,1-1 0,-1 1 0,0-1 0,1 1 0,-1-1 0,3-1 0,5-2 0,0-1 0,-1-1 0,1 1 0,-1-1 0,0-1 0,-1 0 0,0 0 0,0-1 0,-1 0 0,1 0 0,-2-1 0,1 1 0,-1-1 0,-1-1 0,1 1 0,5-17 0,2-9 0,-1 0 0,-2 0 0,8-57 0,-14 69 0,0 3 0,0-1 0,-2 0 0,0 1 0,-1-1 0,-3-28 0,1 46 0,1-1 0,-1 0 0,1 1 0,0-1 0,0 0 0,0 1 0,1-1 0,-1 1 0,1-1 0,0 0 0,0 1 0,0 0 0,1-1 0,-1 1 0,1 0 0,-1-1 0,1 1 0,0 0 0,0 0 0,1 0 0,-1 1 0,1-1 0,-1 1 0,1-1 0,0 1 0,0 0 0,0 0 0,0 0 0,0 0 0,0 0 0,1 1 0,-1 0 0,1 0 0,-1 0 0,1 0 0,-1 0 0,1 0 0,-1 1 0,1 0 0,0 0 0,3 0 0,16 3 0,0 0 0,0 2 0,-1 1 0,22 8 0,-14-5 0,40 8 0,-14-9 0,-55-8 0,4 4 0,-4-4 0,-1 0 0,0 0 0,0 0 0,0 0 0,0 0 0,0 0 0,0 0 0,0 0 0,1 0 0,-1 0 0,0 0 0,0 0 0,0-1 0,0 1 0,0 0 0,0 0 0,0 0 0,0 0 0,1 0 0,-1 0 0,0 0 0,0 0 0,0 0 0,0 0 0,0 0 0,0 0 0,0-1 0,0 1 0,0 0 0,0 0 0,0 0 0,0 0 0,0 0 0,0 0 0,0 0 0,0-1 0,0 1 0,0 0 0,0 0 0,0 0 0,0 0 0,0 0 0,0 0 0,0 0 0,0-1 0,0 1 0,0 0 0,0 0 0,0 0 0,0 0 0,0 0 0,0 0 0,0 0 0,0 0 0,0 0 0,0-1 0,0 1 0,0 0 0,0 0 0,-1 0 0,1 0 0,0 0 0,0 0 0,-2-3 856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47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10952,'0'0'11866,"-3"12"-11410,-8 40 636,3 0 0,-2 103 0,13-129-630,-3-22-300,1 1 0,0-1 0,-1 1 0,0-1 0,0 1 0,0-1 0,-1 1 0,1-1 0,-2 6 0,-1 17 2138,3-31-2751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47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11760,'0'0'8257,"12"4"-7620,-5-2-519,4 2 46,-1-1 0,0 0 1,1 0-1,0-1 0,-1-1 1,16 1-1,266-14 2790,4 0 585,-296 12-3474,1 0 1,0 0-1,0 0 0,-1 0 0,1 0 0,0 0 1,0 0-1,0 0 0,-1 0 0,1-1 0,0 1 1,0 0-1,0 0 0,-1-1 0,1 1 0,0 0 1,-1-1-1,1 1 0,0-1 0,-1 1 0,1-1 1,-1 1-1,1-1 0,0-1 0,1-6-369,-4-3-3759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49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32 233 10248,'0'0'9762,"11"5"-9235,8 3-231,1-1 0,0-1 0,1-1 0,-1 0 1,1-2-1,22 2 0,-23-5 79,1 2 107,0-2 0,1-1 1,27-4-1,-43 4-328,0-1 1,1 1-1,-1-1 1,0-1-1,0 1 1,-1-1-1,1 0 1,-1 0-1,1-1 1,-1 0-1,0 0 1,0 0-1,0 0 1,-1-1-1,6-6 1,-7 6-74,0 0 1,-1 1 0,1-1-1,-1 0 1,0 0-1,0 0 1,-1 0-1,1-1 1,-1 1-1,-1 0 1,1 0 0,-1-1-1,1 1 1,-1-1-1,-1 1 1,1 0-1,-1-1 1,0 1 0,0 0-1,-1 0 1,0-1-1,1 1 1,-2 0-1,1 1 1,-1-1-1,1 0 1,-1 1 0,0-1-1,-1 1 1,1 0-1,-1 0 1,0 0-1,0 1 1,0-1 0,0 1-1,-1 0 1,0 0-1,1 1 1,-9-4-1,9 4-57,-18-5 153,0 0 1,-34-5-1,49 11-130,-1 1 1,0-1-1,1 1 0,-1 1 1,0 0-1,1 0 1,-1 0-1,1 1 0,0 0 1,-1 0-1,-9 5 0,4 0 15,-6 1 99,-28 19 0,41-23-108,1 0-1,-1 0 1,1 1 0,0 0-1,0 0 1,0 1-1,1-1 1,-7 11 0,3-3-29,1 1 1,0 1-1,-8 21 0,14-31-22,0-1 0,0 1 0,0 0 0,1 0 0,-1 0 0,1 0 0,0 0 0,0-1 0,1 1 0,0 0 0,0 0 0,0 0 0,0-1 0,1 1 0,3 7 0,14 32-2,-17-35 0,1-1 0,1 0 0,0 1 0,0-1 0,0-1 0,1 1 0,0-1 0,1 1 0,0-2 0,12 13 0,-10-13 0,6 7 0,1-1 0,1-1 0,0 0 0,1-1 0,0-1 0,0 0 0,36 11 0,48 0 0,-42-9 0,-50-10 0,-4 1 0,0-1 0,1 0 0,-1 0 0,1-1 0,-1 1 0,1-1 0,-1 0 0,1-1 0,-1 0 0,9-1 0,-10 1 0,1 0 0,-1-1 0,1 1 0,-1-1 0,1 0 0,-1 0 0,0 0 0,0-1 0,0 1 0,5-6 0,-5 3 0,0 0 0,0 0 0,-1 0 0,1-1 0,-1 1 0,-1-1 0,1 0 0,1-7 0,19-61 859,-11 29-5694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0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 8432,'0'0'13973,"-10"10"-13553,-36 33 10,40-37-242,1 1 0,-1-1 1,1 1-1,0 0 0,1 1 0,0-1 0,0 1 0,0 0 0,1 0 0,0 0 0,-1 10 0,0-7 98,3-6-189,0 0 0,0 0 0,1 0 0,0 0 0,-1 0 0,2 0-1,-1 0 1,0 0 0,1 0 0,0 0 0,0 0 0,1 0 0,3 8 0,-1-5 92,0 1 0,0-1-1,1 0 1,1-1 0,-1 1 0,13 11-1,-14-15-135,-1-2 0,1 1-1,0 0 1,0-1-1,1 1 1,-1-1 0,1 0-1,-1-1 1,1 1-1,-1-1 1,1 0-1,0 0 1,0 0 0,-1-1-1,1 1 1,0-1-1,0-1 1,9 0 0,-3-1-16,0 0 0,-1-1 0,1 0 1,0 0-1,-1-1 0,0-1 0,11-5 1,2-8-440,-12 7-3407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1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15376,'0'0'3223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2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79 10152,'0'0'8239,"-11"9"-7705,-33 30-10,39-34-323,0 1 0,0-1 0,1 1 0,0 0 0,0 0 0,0 0 0,-4 11 0,2-3 239,3-3-246,0-1 0,1 0 0,0 1 0,1-1 0,0 1 0,1-1 0,0 1 1,2 18-1,0-7 224,-2-13-281,2 1 0,0 0 1,0-1-1,1 0 0,0 1 1,0-1-1,1 0 0,5 9 0,-7-14-45,1 1 0,0 0 1,0-1-1,0 0 0,0 1 0,1-1 0,0-1 0,0 1 0,0 0 0,0-1 0,0 0 0,1 0 0,-1 0 0,1-1 0,0 1 0,5 1 0,-8-4-59,1 0-1,0 0 1,-1 0 0,1 0-1,-1 0 1,1-1 0,-1 1-1,1-1 1,-1 1 0,1-1-1,-1 0 1,0 0 0,0 0-1,1-1 1,-1 1 0,0 0-1,2-3 1,4-2 44,0-1 0,14-14-1,-6 1-2,-1-1 0,-1 0 0,-1-1 0,0-1 0,-2 1-1,-1-2 1,9-29 0,-7 34-35,-11 17-40,0 1 0,0 0-1,0-1 1,0 1 0,0-1 0,0 1 0,0-1 0,0 1 0,-1-1-1,1 1 1,-1-1 0,1 0 0,0-2 0,-1 4-6,-1 1 12,1 1 4,-1-1 0,1 1 0,0-1-1,0 1 1,-1-1 0,1 1 0,0-1 0,1 1 0,-1-1 0,0 1-1,0-1 1,1 3 0,5 37 88,-6-33-62,1 0 1,0 0 0,0-1 0,1 1 0,0 0 0,0-1 0,0 0 0,1 1 0,0-1 0,1 0 0,0 0 0,0-1 0,6 9 0,-9-14-33,3 3 34,0 1 1,0-1-1,1 0 1,-1 0-1,1-1 0,8 6 1,-10-8-22,-1 0 0,1 0-1,-1-1 1,0 1 0,1-1 0,-1 0 0,1 0 0,-1 0 0,1 0 0,-1 0 0,1 0 0,-1-1-1,1 1 1,-1-1 0,1 0 0,-1 0 0,0 0 0,0 0 0,4-2 0,3-1 8,-1 0 0,0-1 0,1 0 0,-2-1 0,1 0 0,-1 0 0,1-1 0,-2 1 0,1-1 0,-1-1 0,0 1 1,-1-1-1,0 0 0,0-1 0,0 1 0,-1-1 0,-1 0 0,1 0 0,-2 0 0,4-15 0,-4 9 13,-1 1 1,0-1-1,-1 0 0,-1 0 0,0 1 0,-1-1 1,0 1-1,-1-1 0,-1 1 0,-6-14 0,9 24-42,-2 0-1,1 1 0,0 0 0,-1-1 0,1 1 1,-1 0-1,0 0 0,0 1 0,0-1 0,-1 1 0,1-1 1,-1 1-1,1 0 0,-1 0 0,0 0 0,-7-1 1,-5-5-409,8 6-480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2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 9536,'0'0'8779,"-10"0"-8391,2 0-261,0 0 0,0 1 0,0 0 0,1 0 0,-1 1 0,0 0 0,1 1 0,-14 6 0,8-2 123,0 0 0,0 1 0,1 1 0,1 0 0,-1 1 0,2 0 0,-20 22 0,28-29-173,0 0 0,1 0-1,-1 0 1,0 0 0,1 0 0,0 0-1,-1 1 1,1-1 0,1 1 0,-1-1 0,0 1-1,1-1 1,0 1 0,0-1 0,0 1-1,0-1 1,1 5 0,0-5-27,0 0-1,0 0 1,0-1-1,1 1 1,-1 0 0,1-1-1,-1 1 1,1-1-1,0 0 1,0 1 0,0-1-1,0 0 1,1 0-1,-1 0 1,1-1 0,-1 1-1,1 0 1,-1-1-1,1 0 1,0 0 0,3 1-1,9 3 147,0 0 0,0-2 1,1 0-1,-1-1 0,1 0 0,0-1 0,0-1 0,-1-1 0,1 0 0,0-1 0,18-4 1,-17-4 38,-12 3-3617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7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 11152,'0'0'9831,"-6"12"-9320,-66 157 1392,69-160-1795,-22 64 1069,-24 112 0,45-164-995,-4 20 660,2 1 0,-2 50 0,8-88-756,1 0-1,0 0 0,-1 0 1,2 0-1,-1 0 0,0-1 1,1 1-1,-1 0 1,1-1-1,0 1 0,1-1 1,-1 1-1,0-1 1,1 0-1,0 0 0,0 0 1,0 0-1,4 3 1,4 2 124,0-1 0,0 0 1,1 0-1,15 5 1,-18-9-120,-1 0 1,1 0-1,0-1 0,0-1 1,-1 1-1,1-2 1,0 1-1,15-2 0,-8 0 83,1-2 0,-1 1-1,30-11 1,-23 13-174,-21 1 0,-1-1 0,1 0 0,-1 1 0,1-1 0,-1 0 0,1 0 0,0 0 0,-1 0 0,1 0 0,-1-1 0,1 1 0,-1 0 0,1-1 0,0 1 0,-1-1 0,0 1 0,1-1 0,1-1 0,0-1 195,0 0-1652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1:57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10656,'0'0'6247,"16"5"-5627,-13-4-582,116 28 1140,-13-6 167,-63-12-1127,0-2-1,0-2 1,52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361 682 4912,'0'0'4320,"-11"-8"-4099,2 2-177,-2-3 54,0 1 1,-1 1-1,0 0 1,0 1-1,-19-8 1,22 12-2,0-1 0,-1 1 1,1 1-1,0-1 0,-1 2 1,1-1-1,-1 1 0,1 1 1,-1 0-1,1 0 0,0 1 1,-1 0-1,1 0 0,0 1 1,0 0-1,1 1 0,-1 0 1,-12 8-1,17-10-46,0 0-1,1 1 1,-1-1 0,0 1 0,1 0-1,0 0 1,0 0 0,0 0 0,0 1-1,0-1 1,1 1 0,-1 0 0,1 0-1,0 0 1,0 0 0,0 0 0,-1 7-1,0-1 12,0 0-1,1 0 0,1 0 0,-1 0 0,2 0 1,-1 1-1,1-1 0,1 0 0,0 0 1,0 1-1,1-1 0,0 0 0,1 0 1,8 18-1,0-3 64,2 0 0,1 0 0,1-2 1,27 35-1,-36-51-87,1 0-1,0-1 1,0 0 0,1 0 0,0 0 0,0-1 0,12 6 0,-15-8-14,1-1 0,0 0 0,0-1-1,0 1 1,0-1 0,0 0 0,0 0 0,0-1 0,1 0 0,-1 0 0,0 0 0,9-3 0,3-1 20,-1-1 1,-1 0-1,1-2 0,-1 0 1,0-1-1,26-17 0,85-71 149,-62 43-64,-29 23 60,38-42 1,-53 52 36,-20 19-130,-3 2-75,0-1-1,1 1 0,-1-1 1,1 1-1,-1 0 1,1-1-1,-1 1 0,1 0 1,0 0-1,-1 0 1,1 0-1,0 0 0,0 1 1,0-1-1,0 0 1,0 0-1,0 1 0,0-1 1,-1 2-1,-15 32 32,15-26-54,-1-1 1,1 1-1,1 0 0,0 0 0,0 0 0,1 0 0,0 0 1,0 0-1,1 0 0,0-1 0,1 1 0,0 0 1,0 0-1,1-1 0,0 1 0,1-1 0,0 0 1,0 0-1,0 0 0,1-1 0,1 1 0,-1-1 1,1 0-1,0-1 0,0 0 0,1 0 0,9 7 0,-14-11 3,1-1-1,-1 1 0,1 0 1,-1-1-1,1 0 0,-1 0 0,1 0 1,0 0-1,0 0 0,0 0 1,-1-1-1,1 1 0,0-1 0,0 0 1,0 0-1,0 0 0,0 0 1,-1-1-1,1 1 0,0-1 0,0 1 1,0-1-1,-1 0 0,1 0 1,3-2-1,3-3 18,0 0-1,0-1 1,-1 1 0,1-2-1,8-10 1,1 0 30,-14 14-29,0 0 1,-1 0 0,1 0 0,-1 0-1,0-1 1,0 1 0,-1-1-1,1 0 1,-1 0 0,0 1-1,0-2 1,-1 1 0,0 0-1,1 0 1,-2 0 0,1-1-1,-1-10 1,0 13-7,0 0 0,-1-1 0,0 1 0,0-1 0,0 1 0,0 0 0,-1 0 1,1 0-1,-1-1 0,1 1 0,-1 1 0,0-1 0,-1 0 0,1 0 0,0 1 0,-1-1 0,1 1 0,-1 0 0,0 0 0,0 0 1,0 0-1,0 0 0,0 1 0,0-1 0,0 1 0,0 0 0,-1 0 0,-4-1 0,-2-1 7,0 1 0,-1 1 0,1 0 1,-1 0-1,1 1 0,-1 0 0,1 1 0,-1 0 0,1 1 0,0 0 0,-18 6 0,115-43-178,-46 16 144,0 3 0,1 1 0,51-11 0,-84 25 19,0 0 1,0 0 0,0 1-1,0 0 1,0 1 0,14 3 0,-18-4-2,-1 2 1,1-1 0,-1 1-1,1-1 1,-1 1 0,0 0 0,0 1-1,1-1 1,-2 1 0,1 0 0,0 0-1,-1 0 1,1 0 0,3 5-1,-5-5 3,-1-1 0,1 1-1,-1-1 1,1 1-1,-1 0 1,0 0-1,0 0 1,-1 0-1,1-1 1,0 1-1,-1 0 1,0 0 0,0 4-1,-6 40 159,4-41-102,1 1 0,-1 0 0,2 0 0,-1 0 0,1 0 0,0 8 0,1-15-57,-1 1 1,0-1-1,0 0 1,0 1-1,0-1 1,1 0-1,-1 1 1,0-1-1,0 0 1,1 1-1,-1-1 0,0 0 1,1 0-1,-1 1 1,0-1-1,1 0 1,-1 0-1,0 0 1,1 1-1,-1-1 1,0 0-1,1 0 1,-1 0-1,0 0 1,1 0-1,-1 0 1,1 0-1,-1 0 1,0 0-1,1 0 1,-1 0-1,1 0 0,-1 0 1,0 0-1,1 0 1,-1 0-1,1 0 1,-1 0-1,0-1 1,1 1-1,19-9 67,-16 8-51,32-18 121,58-40 1,-40 23 1,-37 27-59,0 0-1,27-9 1,-43 17-81,0 1-1,0-1 1,0 1-1,0 0 1,1 0-1,-1 0 1,0-1-1,0 1 1,0 0 0,0 0-1,0 0 1,1 1-1,-1-1 1,0 0-1,0 0 1,0 1-1,0-1 1,0 0 0,0 1-1,0-1 1,0 1-1,0-1 1,0 1-1,0 0 1,0 0-1,0-1 1,0 1-1,-1 0 1,1 0 0,0 0-1,0 0 1,-1 0-1,1-1 1,-1 1-1,1 1 1,-1-1-1,1 0 1,-1 0 0,0 0-1,1 0 1,-1 0-1,0 0 1,0 2-1,2 7 8,-1 0-1,0 0 1,-1 20 0,0-19-4,0 12 2,6 41 1,-4-54 1,0 0-1,1-1 1,-1 1 0,2-1 0,0 1 0,7 13 0,-10-22-10,0 0 1,-1-1-1,1 1 1,0-1 0,0 1-1,0 0 1,-1-1-1,1 0 1,0 1-1,0-1 1,0 0-1,0 1 1,0-1 0,0 0-1,0 0 1,0 0-1,0 0 1,0 0-1,0 0 1,-1 0-1,1 0 1,0 0 0,0 0-1,0 0 1,0-1-1,0 1 1,0 0-1,1-2 1,29-12 54,-30 13-52,15-8 23,-2-1-1,1-1 1,-1 0 0,-1-1 0,15-17-1,56-74 69,-60 72-80,12-19 17,-1-1-1,-4-2 1,-1-2 0,24-61-1,63-213 192,-83 230-47,-34 97-172,1 0-1,-1 0 0,1 0 1,-1 0-1,0 0 1,0 0-1,0 0 0,0 0 1,0 0-1,0 0 0,-1-3 1,0 5-4,1 0-1,0 0 1,0-1 0,0 1 0,0 0 0,0 0-1,0 0 1,-1 0 0,1-1 0,0 1 0,0 0-1,0 0 1,0 0 0,-1 0 0,1 0 0,0-1-1,0 1 1,0 0 0,-1 0 0,1 0 0,0 0 0,0 0-1,0 0 1,-1 0 0,1 0 0,0 0 0,0 0-1,0 0 1,-1 0 0,1 0 0,0 0 0,0 0-1,-1 0 1,1 0 0,-13 11 4,0 6-33,0 0 1,1 2 0,1-1-1,-16 40 1,-24 84-104,50-137 128,-12 43-36,2 0 0,2 0 0,2 1 0,3 1-1,2 90 1,3-124 27,1-1 0,0 1-1,2-1 1,-1 0 0,2 0-1,0-1 1,0 1-1,1-1 1,1 0 0,10 14-1,-16-25 15,1 0 0,-1-1 0,1 0 0,0 1 0,0-1 0,0 0 0,0 0 0,0 0 0,1 0 0,-1 0 0,1-1 0,-1 1 0,1-1 0,0 1 0,-1-1 0,1 0-1,0 0 1,0 0 0,0-1 0,-1 1 0,1-1 0,0 1 0,0-1 0,0 0 0,0 0 0,0 0 0,0-1 0,0 1 0,0-1 0,0 0 0,0 1 0,-1-1 0,1 0 0,0-1-1,0 1 1,2-2 0,17-9 65,0-2 0,0 0 0,-2-1 0,1-1 0,27-30 0,-36 31 28,0 0 0,12-24 1,-11 18 0,-23 36-119,1 0-1,1 1 0,0 0 0,-8 24 1,14-31 25,-1-1 0,1 1 0,1 0 0,0 0 1,0 0-1,0 0 0,1 0 0,1 1 0,-1-1 0,4 14 1,-3-21 2,-1 0 1,1 0-1,-1 0 1,1 0 0,0-1-1,0 1 1,0 0-1,0 0 1,0-1-1,0 1 1,0-1-1,0 1 1,1-1 0,-1 0-1,0 1 1,1-1-1,0 0 1,-1 0-1,1 0 1,2 1 0,-1-1 6,0 0 1,0 0 0,0-1 0,0 1-1,0-1 1,0 0 0,0 0 0,0 0 0,0 0-1,0-1 1,5 0 0,5-3 28,1 0 1,-1-1 0,-1-1-1,17-9 1,-28 15-42,15-10 43,-1-1-1,0-1 1,18-17-1,0 0-4,69-63 122,-101 90-156,1 0 0,-1 1-1,1-1 1,0 1 0,0-1-1,0 1 1,0 0 0,0-1-1,0 1 1,0 0-1,1 0 1,-1 1 0,0-1-1,1 0 1,-1 1 0,0-1-1,1 1 1,-1 0 0,0 0-1,1 0 1,-1 0 0,1 0-1,-1 0 1,0 1-1,1-1 1,-1 1 0,0 0-1,3 1 1,-1 0 6,-1 0 1,1 1-1,-1-1 1,0 1-1,0-1 0,0 1 1,0 0-1,-1 1 1,1-1-1,-1 0 0,0 1 1,0-1-1,0 1 1,0 0-1,2 7 0,-1 1 28,0 1 0,2 24-1,3 12 90,-8-48-123,0-1 0,0 1 0,1-1-1,-1 1 1,0-1 0,0 1 0,1-1-1,-1 1 1,0-1 0,1 1 0,-1-1-1,1 0 1,-1 1 0,0-1 0,1 0-1,-1 1 1,1-1 0,-1 0-1,1 0 1,-1 1 0,1-1 0,-1 0-1,1 0 1,-1 0 0,1 0 0,0 1-1,-1-1 1,1 0 0,-1 0 0,1 0-1,-1 0 1,1 0 0,-1-1 0,1 1-1,0 0 1,-1 0 0,1 0 0,-1 0-1,1-1 1,0 1 0,22-12 50,-23 12-54,108-81 232,-42 28-45,-45 37-114,-13 9-46,0 1 0,1-1 0,-1 2 0,1-1-1,1 1 1,-1 0 0,15-4 0,-24 9-24,1 0 0,-1-1 1,1 1-1,-1 0 0,1 0 1,0 0-1,-1 0 0,1 0 0,-1 0 1,1 0-1,-1 0 0,1 0 0,0 1 1,-1-1-1,1 0 0,-1 0 1,1 0-1,-1 1 0,1-1 0,-1 0 1,1 0-1,-1 1 0,1-1 0,-1 1 1,1-1-1,-1 0 0,0 1 0,1-1 1,-1 1-1,1 0 0,0 1 1,0 0 0,-1 0 0,1 0 0,-1 0 0,1 0 0,-1 0 0,0 1 0,1-1 0,-1 2 0,-7 48 14,6-47-12,1-4-7,-17 114-65,16-98 61,0-1 0,2 0 1,0 1-1,0-1 0,5 17 0,-5-29 5,-1-2 0,1 1 0,0 0 0,0 0 0,0 0 0,0-1 0,0 1 0,2 3 0,-2-6 0,-1 1 0,1-1 0,-1 1 0,1-1 0,-1 0 0,1 1 0,-1-1 0,1 0 0,0 1 0,-1-1 0,1 0 0,0 0 0,-1 0 0,1 1 0,0-1 0,-1 0 0,1 0 0,0 0 0,-1 0 0,1 0 0,0 0 0,-1 0 0,1-1 0,0 1 0,-1 0 0,1 0 0,0 0 0,-1-1 0,1 1 0,-1 0 0,1-1 0,0 1 0,-1 0 0,1-1 0,-1 1 0,2-2 0,26-19 37,-1-1-1,0-1 1,-2-2-1,-1-1 1,39-52-1,-50 56 17,-11 18-43,1-1 1,-1 1-1,1 0 0,0 0 1,0 0-1,4-4 0,-7 8-10,1 0 0,-1 0 0,0-1 0,0 1-1,0 0 1,0 0 0,0 0 0,0 0 0,0 0 0,1 0-1,-1 0 1,0 0 0,0 0 0,0 0 0,0 0-1,0 0 1,0 0 0,0 0 0,1 0 0,-1 0 0,0 1-1,0-1 1,0 0 0,0 0 0,0 0 0,0 0-1,0 0 1,0 0 0,1 0 0,-1 0 0,0 0 0,0 0-1,0 0 1,0 0 0,0 1 0,0-1 0,0 0 0,0 0-1,0 0 1,0 0 0,0 0 0,0 0 0,0 0-1,0 1 1,0-1 0,0 0 0,0 0 0,0 0 0,0 0-1,0 0 1,0 1 0,2 12-16,-1 18-13,-1-27 27,0 6 2,-1-3 0,1-1 0,-1 1 0,2-1 0,-1 1 0,1-1 0,0 0 0,0 1 0,0-1 0,1 0 0,0 1 0,1-1 0,-1 0 0,1-1 0,6 10 0,-8-14 0,0-1 0,0 1 0,0-1 0,1 1 0,-1-1 0,0 1 0,0-1 0,1 0 0,-1 1 0,0-1 0,0 0 0,1 0 0,-1 0 0,0 0 0,1 0 0,-1-1 0,0 1 0,0 0 0,1 0 0,-1-1 0,0 1 0,0-1 0,1 1 0,-1-1 0,2-1 0,35-20 0,-32 18 0,25-18 29,-1-2-1,-2 0 1,35-39 0,-31 30-17,-29 31-11,0-1 0,0 1 0,0 0 0,0 0 0,1 0 0,-1 0 0,1 0 0,3-1 0,-18 37-34,-9 46 0,18-68 24,0-1 1,1 1-1,1 0 1,0 0-1,0 0 1,1 0-1,5 22 1,-4-27 8,0 2 8,0-1 0,1 0 0,0 1 0,5 9 0,-7-16-5,-1-1 1,1 0-1,0 1 0,0-1 1,0 0-1,0 0 1,0 1-1,0-1 1,0 0-1,0 0 1,0 0-1,1 0 1,-1 0-1,0-1 0,1 1 1,-1 0-1,0-1 1,1 1-1,-1-1 1,1 1-1,-1-1 1,1 0-1,-1 1 1,1-1-1,-1 0 0,1 0 1,0 0-1,-1 0 1,1 0-1,-1-1 1,4 0-1,10-5 23,0-1 0,0-1-1,0 0 1,-1-1 0,-1-1 0,20-17-1,-11 9 63,27-16 0,-36 26-51,-1-1 1,-1-1-1,19-18 0,1-2 9,-19 15-39,2-1-5,-13 17-2,-1 0 0,0 0 0,0 0 0,1 0 0,-1 0 0,0 0 0,0 1 0,0-1 0,0 0 0,-1 0 0,1 0 0,0 0 0,-1 1 0,-3 16 8,1 0-1,0 0 0,0 27 0,3-39-8,0 0 0,0-1-1,1 1 1,0 0 0,0-1 0,1 1-1,-1-1 1,1 0 0,0 1-1,0-1 1,1 0 0,0 0-1,0-1 1,0 1 0,8 8-1,-10-12 2,0 0 0,1 0 0,-1-1 0,1 1 0,0 0 0,-1-1 0,1 1 0,-1-1 0,1 0 0,0 1 0,-1-1 0,1 0 0,0 0 0,-1 0 0,1 0 0,0 0 0,-1-1 0,1 1 0,0 0 0,-1-1 0,1 1 0,-1-1 0,3-1 0,0 1 0,0-1 1,0 0-1,0 0 0,0-1 1,-1 1-1,1-1 0,-1 1 1,5-5-1,-3 0 13,1 1 1,-1-2-1,0 1 1,0 0-1,-1-1 0,5-11 1,-8 15-7,0 1 0,0-1 0,0 0 0,0 1 0,-1-1 0,0 0 0,0 0 0,0 1 1,0-1-1,0 0 0,-1 0 0,0 1 0,0-1 0,0 0 0,0 1 0,0-1 0,-4-5 0,4 6-1,-1 0 0,1 0 0,-1 0 0,1 1 1,-1-1-1,0 0 0,0 1 0,-1-1 0,1 1 0,0 0 0,-1 0 0,1 0 0,-1 0 0,0 0 0,0 1 0,0-1 0,1 1 0,-1 0 0,-1 0 0,1 0 0,0 0 0,0 0 1,-6 0-1,-3-2 1,11 3-9,-1-1 0,1 1-1,0 0 1,-1 0-1,1-1 1,0 1-1,-1 0 1,1 0 0,0 0-1,-1 0 1,1 0-1,0 1 1,0-1 0,-1 0-1,1 1 1,-2 0-1,-6 3-5,-7 4-18,18-2 16,10 0 6,-6-4 0,1-1 1,0-1-1,0 1 0,0-1 0,0 0 0,0-1 1,0 1-1,0-1 0,0-1 0,12-3 0,1 0-7,27-6-25,-2-1-1,0-2 1,77-37 0,-117 49 38,1-1 1,-1 1 0,1 0 0,-1 0 0,11-1-1,-15 3-1,0 0 0,0 0-1,0-1 1,0 1-1,0 0 1,0 0 0,0 0-1,0 0 1,0 0-1,0 1 1,0-1-1,0 0 1,0 0 0,0 1-1,0-1 1,0 1-1,-1-1 1,1 1 0,0-1-1,0 1 1,0-1-1,0 1 1,-1 0 0,1-1-1,0 1 1,-1 0-1,1 0 1,0 0 0,-1 0-1,1-1 1,-1 1-1,1 0 1,-1 0 0,0 0-1,1 0 1,-1 0-1,0 0 1,1 1 0,0 11 5,-1 0 0,0-1 0,-2 16 0,1-17 8,0 0 0,1 0 0,0 1-1,3 15 1,-1-17-1,-2-7-9,1 1 0,-1 0 0,1-1 0,0 1 0,0-1 0,1 1 0,-1-1 0,4 6 0,-5-8-3,1-1 0,0 1 0,-1-1 1,1 1-1,-1-1 0,1 1 1,0-1-1,0 1 0,-1-1 0,1 0 1,0 1-1,0-1 0,-1 0 0,1 1 1,0-1-1,0 0 0,1 0 1,0 0 1,0 0 1,1-1 0,-1 1 0,0 0 0,0-1 0,0 0 0,0 1 0,0-1 0,3-2 0,11-7 17,0 0 1,-1-2 0,0 0 0,17-18 0,5-4 31,-9 8 9,-18 16-14,1 1 1,13-11-1,-22 49 49,-2-19-93,1 1-1,0-1 1,0 1-1,1-1 1,0 0 0,1 0-1,0 1 1,6 10-1,-8-18-2,0-1 0,0 1-1,1 0 1,0-1 0,-1 0-1,1 1 1,0-1 0,0 0 0,1 0-1,-1 0 1,0 0 0,1 0-1,-1 0 1,1-1 0,-1 1 0,1-1-1,0 0 1,0 1 0,-1-1-1,1-1 1,0 1 0,0 0-1,0-1 1,0 1 0,0-1 0,0 0-1,0 0 1,0 0 0,0-1-1,0 1 1,0-1 0,0 1 0,3-2-1,7-3 7,0 0 1,0-1-1,-1 0 0,0-1 0,0 0 1,18-15-1,61-61 59,-76 69-63,15-17 14,-17 16 50,26-20 0,-39 34-63,1 0 0,-1 1-1,1-1 1,0 1 0,-1-1 0,1 1 0,0-1-1,-1 1 1,1 0 0,0-1 0,0 1 0,-1 0 0,1 0-1,0-1 1,0 1 0,0 0 0,-1 0 0,1 0 0,0 0-1,0 0 1,0 0 0,-1 0 0,1 0 0,0 0 0,1 1-1,-1 0-1,0-1 1,-1 1-1,1 0 0,0 0 0,-1 0 0,1-1 0,0 1 0,-1 0 1,1 0-1,-1 0 0,0 0 0,1 0 0,-1 0 0,0 0 0,1 0 0,-1 2 1,1 7-3,0 1 0,-1-1 0,-1 13 1,0-14 6,1-6-7,-5 74 6,4-68-6,-1 0 1,0 0-1,0 0 1,-1 0-1,0 0 1,-5 10-1,7-17 4,0 0-1,0-1 0,0 1 1,0 0-1,-1 0 1,1 0-1,-1-1 0,1 1 1,-1-1-1,0 1 0,1-1 1,-1 0-1,0 0 1,0 0-1,0 0 0,0 0 1,0 0-1,0 0 0,-4 0 1,2 0 1,1-1 1,-1 0-1,1 0 0,0-1 1,-1 1-1,1-1 0,0 0 1,-1 0-1,1 0 0,0 0 1,0 0-1,-3-3 1,-5 0 25,-2-2 33,13 5-62,0 0 0,0 1 0,1-1-1,-1 1 1,0-1 0,0 1 0,1-1 0,-1 1 0,0-1 0,0 1 0,1 0-1,-1-1 1,1 1 0,-1-1 0,0 1 0,1 0 0,-1-1 0,1 1-1,-1 0 1,1-1 0,-1 1 0,1 0 0,-1 0 0,1 0 0,-1-1 0,1 1-1,-1 0 1,1 0 0,0 0 0,0 0 0,16-6 25,0 0-1,1 1 1,0 1 0,22-2 0,76-2 110,7 0 77,-100 5-159,-15 3-43,0 0 0,0-1 1,0 0-1,-1-1 0,1 0 0,-1 0 1,1-1-1,-1 0 0,9-4 1,-15 6-96,-1 1 0,0-1 0,0 1 0,1-1 1,-1 1-1,0-1 0,0 1 0,0-1 0,0 1 1,0-1-1,0 1 0,0-1 0,0 1 0,0-1 1,0 0-1,0 1 0,0-1 0,0 1 1,0-1-1,0 1 0,0-1 0,-1 1 0,1-1 1,0 1-1,0-1 0,-1 1 0,1-1 0,0 1 1,-1 0-1,0-1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06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14904,'0'0'824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1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0 8336,'0'0'5802,"-5"10"-5452,2-5-302,-3 6 95,-1 1 0,0-1 0,0-1 0,-1 1 0,-10 9 0,7-11 58,0 1 0,0 1-1,1 0 1,1 1 0,0 0 0,0 0-1,1 0 1,-12 28 0,9-12 58,2 1 0,0 0 0,3 0 1,-7 59-1,11-40 34,3 1-1,2 0 1,2-1 0,15 65 0,-13-81-130,0 1 74,1 0 0,1-1 1,17 38-1,-7-26 214,2-1 1,3-1 0,35 49-1,-52-82-330,1-1-1,-1-1 1,2 0-1,-1 0 1,1 0-1,0-1 1,0 0-1,14 6 1,17 2-3160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9440,'0'0'12111,"5"13"-11716,-2-6-331,4 10 117,-1 0 1,-1 0-1,5 29 0,2 48 659,-7-45 508,18 81 0,-20-120-976,3 19 776,12-37-977,-18 7-316,1 0 0,0 0-1,-1 0 1,1 0 0,-1 1 0,1-1 0,-1 0 0,0 0 0,1 0-1,-1 0 1,0 0 0,0 0 0,0 0 0,1 0 0,-1-2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3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12160,'0'0'7222,"13"2"-6694,10 3-329,194 30 1906,-175-30-1670,-27-2-109,1-1 1,0 0 0,-1-2-1,20 0 1,-30-1-167,1 0 0,-1-1 0,0 1 0,0-1 0,0 0 0,0-1 0,0 1 0,5-4 0,7-6-3635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9240,'0'0'6073,"1"10"-5233,-1 61 400,5 101 2201,-4-161-2924,0 0 0,-1 0 0,0 0 0,-1 0 1,-3 21-1,2-21 369,5-10 423,6-13-4534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4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15176,'0'0'3689,"1"11"-3252,1 55 338,-3 0-1,-3 0 1,-13 72 0,13-107 985,0 50 1,6-79-962,0-5-515,3-7-150,3-24-408,-5 18-2913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5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11856,'0'0'2746,"10"1"-1831,38 3 4,144 19 2270,-157-17-2392,2-2-1,66 0 1,-78-3-188,-21 0-436,0-1 1,-1 0 0,1 1 0,0-2-1,0 1 1,0 0 0,0-1 0,5-1-1,-2 1 413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5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9944,'0'0'6405,"10"-1"-5699,160-22 1942,-105 13-1101,99-2 0,-45 5 154,-55-2 962,-64 7-2989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6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12360,'0'0'4385,"14"-9"-3859,15-8-8,0 2 0,39-16 0,-62 30-361,-1-1 0,0 1 0,0 0 0,1 1 0,-1-1 0,0 1 0,1 0 0,-1 0 0,1 1 0,9 1 0,-12-1-61,-1 0-1,1-1 1,0 1-1,0 0 1,-1 1-1,1-1 1,0 0-1,-1 1 1,1-1-1,-1 1 1,0 0-1,1 0 1,-1 0-1,0 0 1,0 0-1,-1 1 1,1-1-1,0 0 1,-1 1-1,3 4 1,-3-3-19,-1-1-1,1 0 1,-1 0 0,0 1-1,0-1 1,0 1-1,0-1 1,-1 0 0,1 0-1,-1 1 1,0-1 0,0 0-1,-3 6 1,-21 38 486,16-34-325,0 0 0,-1-1 1,0 0-1,-1-1 0,-1 0 1,-21 15-1,15-12 469,18-13-641,-1-1 1,1 1-1,-1-1 0,0 1 1,1-1-1,0 1 0,-1-1 1,1 1-1,-1 0 0,1-1 0,0 1 1,-1 0-1,1-1 0,0 1 1,-1 0-1,1-1 0,0 1 1,0 0-1,0-1 0,0 1 1,0 0-1,0 0 0,0 1 0,1-2-22,1 0-1,-1 0 0,1 0 0,-1 0 0,0 0 1,1 0-1,-1 0 0,1 0 0,-1 0 0,1-1 0,2 0 1,2 0 37,232-13 889,-221 14-902,12 0 172,36 5 1,-21-9 223,-44 4-477,1 0-1,0 0 1,-1-1-1,1 1 1,-1 0 0,1 0-1,0-1 1,-1 1-1,1 0 1,-1 0 0,1-1-1,-1 1 1,1-1-1,-1 1 1,1-1 0,-1 1-1,0 0 1,1-1 0,-1 1-1,1-1 1,-1 0-1,0 1 1,0-1 0,1 1-1,-1-1 1,0 1-1,0-1 1,0 0 0,0 1-1,1-1 1,-1 0-1,0 1 1,0-1 0,0 1-1,0-1 1,-1 0-1,1 1 1,0-1 0,0-1-1,-3-25-3240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07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10248,'0'0'2748,"11"10"-2096,135 131 1323,-117-110-1429,-1 2 1,-2 0-1,27 45 1,-24-26 54,-1 1-1,-3 1 1,23 74 0,-40-100-345,0 1-1,-3-1 1,0 2 0,-2-1-1,-1 0 1,-1 1-1,-1-1 1,-8 51 0,0-41 152,-2 0 0,-2 0 1,-27 61-1,9-38 490,-48 76 0,71-127-757,-1-1-1,0 0 1,0 0 0,-1-1 0,0 0-1,-1 0 1,-19 13 0,-15 1-3354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510 788 9144,'0'0'6200,"-2"-10"-5847,1 1-240,0 1 0,-1 0 0,0 0 0,0 0 1,-1 0-1,0 0 0,0 1 0,-1-1 0,0 1 0,-1 0 0,1 0 1,-1 0-1,-7-6 0,2 4 67,0 1 1,-1 1-1,0 0 1,0 1-1,0 0 1,-1 1-1,0 0 1,0 0-1,-1 2 1,1-1-1,-1 2 1,1-1-1,-23 0 0,17 3 52,0 1 0,0 0 0,1 1 0,-1 1 0,1 0 0,0 2 0,0 0 0,0 1 0,-25 12 0,37-15-142,-1 0 0,1 0-1,0 1 1,0 0 0,0 0-1,1 0 1,-1 0 0,1 1 0,0 0-1,0 0 1,1 0 0,-5 9-1,6-11-38,1 0 1,-1 1-1,1-1 0,0 0 0,0 1 0,1-1 1,-1 0-1,1 1 0,-1-1 0,1 1 0,0-1 1,0 1-1,1-1 0,-1 1 0,1-1 0,0 0 1,0 1-1,0-1 0,0 0 0,0 1 0,1-1 1,-1 0-1,5 5 0,2 2 32,-1-1 1,2-1 0,-1 1-1,1-2 1,1 1-1,-1-1 1,1-1-1,21 11 1,-3-4 84,2-2 0,34 10 0,-47-17-40,-1 0 0,0-1-1,1-1 1,0 0 0,0-1 0,-1-1 0,1-1 0,0 0 0,0-1-1,-1-1 1,1 0 0,-1-2 0,0 0 0,0 0 0,0-1-1,-1-1 1,23-15 0,-34 19-70,0 0 0,0 0-1,-1 0 1,1 0 0,-1-1-1,0 1 1,0-1 0,0 0-1,-1 0 1,0 0 0,1 0-1,-1 0 1,0-1 0,-1 1 0,1-1-1,-1 1 1,0-1 0,0 1-1,-1-1 1,1 0 0,-1 0-1,0 1 1,0-1 0,-1 0 0,1 1-1,-1-1 1,0 0 0,0 1-1,-1-1 1,1 1 0,-1-1-1,-3-5 1,-9-14 106,-2 2-1,0-1 0,-1 2 1,-36-35-1,-92-65 375,143 120-533,-51-42 249,1-1 1,2-3-1,-77-94 0,124 137-245,1 1 0,-1 0 0,1-1 0,0 1 0,0-1 0,0 0-1,0 0 1,1 0 0,0 0 0,-1 0 0,1 0 0,1 0 0,-1 0-1,1 0 1,-1 0 0,1-1 0,0 1 0,1 0 0,-1 0 0,1 0-1,0 0 1,0-1 0,0 1 0,0 0 0,1 1 0,0-1 0,-1 0-1,1 0 1,1 1 0,-1-1 0,1 1 0,-1 0 0,1 0 0,0-1-1,0 2 1,0-1 0,0 0 0,1 1 0,-1-1 0,1 1 0,0 0-1,-1 0 1,1 1 0,8-3 0,4-1-9,2 0 0,-1 2 0,0 0 0,1 0 0,-1 2 0,1 0 0,25 3 0,125 23 0,-106-13 0,-41-8 0,0 1 0,0 1 0,0 0 0,23 12 0,-34-13 0,-1 0 0,1 1 0,-1 0 0,0 0 0,0 1 0,0 0 0,-1 0 0,0 1 0,-1 0 0,8 11 0,-12-13 164,0 0 1,0 0-1,-1 0 0,0 0 1,3 11-1,1 12-3058,-5-22 783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06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 9848,'0'0'600,"96"-14"-72,-27 12 0,3-2-8,11 4 8,6 4 80,1 2 0,-7 0 8,-4 0 8,-9 0-112,-11 0 0,-9-6-152,-10 0-1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6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10248,'0'0'8554,"-11"14"-8006,-35 46-4,43-55-450,0 0-1,0 0 1,0 1-1,1-1 1,0 0-1,0 1 1,1 0-1,-1-1 1,1 1-1,0 0 1,1-1-1,0 1 1,0 7-1,1-3 104,0 0 0,1 1 0,1-1 0,0 0 0,5 11 0,-7-17-101,0-1 1,1 1 0,0 0 0,0-1-1,0 1 1,0-1 0,1 1 0,-1-1 0,1 0-1,0 0 1,0 0 0,0-1 0,4 4-1,-4-5 6,0 1-1,0-1 1,0 0-1,0 0 1,0 0-1,0-1 1,0 1-1,0-1 1,1 1-1,-1-1 0,0 0 1,0 0-1,0 0 1,0-1-1,1 1 1,-1-1-1,0 0 1,4-2-1,6-2 150,0-1 0,-1-1-1,1 0 1,-2 0 0,1-2-1,-1 1 1,0-1-1,-1-1 1,0 0 0,0 0-1,-1-1 1,-1 0 0,11-19-1,-18 29-182,1-1 1,-1 0-1,0 1 0,1-1 0,0 0 0,-1 1 0,1 0 0,0-1 0,0 1 0,0 0 0,0 0 0,3-1 0,-4 2-37,0-1 0,-1 1-1,1 0 1,0 0 0,0-1-1,0 1 1,-1 0 0,1 0 0,0 0-1,0 0 1,0 0 0,-1 0-1,1 0 1,0 0 0,0 0 0,0 1-1,0-1 1,-1 0 0,1 0 0,0 1-1,0-1 1,-1 0 0,1 1-1,0-1 1,-1 1 0,1-1 0,0 1-1,-1 0 1,1-1 0,-1 1-1,1-1 1,-1 1 0,1 0 0,-1-1-1,1 2 1,7 16 141,-1 0 0,0 0-1,-2 0 1,7 37 0,-5-8 37,-1 91 0,-6-118-169,-2 0-1,0-1 0,-1 1 1,-1-1-1,-1 0 0,0 0 1,-10 21-1,13-36-39,1-1 0,-1 0 0,0 0 0,0 1 0,0-1 0,-1-1 0,1 1 0,-1 0 0,1 0 0,-1-1 0,0 0 0,0 0 0,0 1 0,0-1 0,-6 2 0,6-3 0,0 0 0,0 0 0,0-1 0,0 1 0,1-1 0,-1 0 0,0 0 0,0 0 0,0 0 0,0-1 0,0 1 0,0-1 0,0 1 0,1-1 0,-1 0 0,0 0 0,0 0 0,1-1 0,-5-2 0,1 1 0,1-1 0,0 0 0,0 0 0,0 0 0,1-1 0,-1 1 0,1-1 0,0 0 0,-3-6 0,5 8 0,1 1 0,0 0 0,0-1 0,0 1 0,0-1 0,1 0 0,-1 1 0,1-1 0,-1 1 0,1-1 0,0 0 0,0 1 0,0-1 0,0 0 0,1 1 0,-1-1 0,1 0 0,0 1 0,-1-1 0,1 1 0,0-1 0,0 1 0,1 0 0,-1-1 0,3-2 0,3-4 0,0 1 0,0-1 0,1 2 0,0-1 0,0 1 0,1 0 0,0 1 0,0 0 0,1 1 0,-1 0 0,1 0 0,0 1 0,1 0 0,-1 0 0,13-1 0,6 0 0,0 1 0,0 1 0,0 2 0,44 3 0,-69-2 0,0 0 0,1 1 0,-1-1 0,0 1 0,0 0 0,0 1 0,0-1 0,0 1 0,4 1 0,-8-2 29,1-1 0,-1 0 1,0 0-1,1 0 0,-1 0 0,1 0 0,-1 0 1,0 0-1,1 0 0,-1 1 0,0-1 0,1 0 1,-1 0-1,0-1 0,1 1 0,-1 0 0,1 0 1,-1 0-1,0 0 0,1 0 0,-1 0 0,0 0 0,1-1 1,-1 1-1,0 0 0,1 0 0,-1 0 0,0-1 1,0 1-1,1 0 0,-1 0 0,0-1 0,6-4-3147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7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13864,'0'0'9249,"17"-3"-8485,39-8-268,79-14 817,-101 20-881,0 1 1,35 2-1,74 9 1534,98 1 1844,-241-8-3810,0 0 0,0 1 0,0-1 0,0 0 0,1 0 0,-1 0 0,0 0 0,0 0 0,0 0 0,0 0 0,1 0 0,-1 0 0,0 0 0,0 0 0,0 0 0,1 0 0,-1 0 0,0 0 0,0 0 0,0 0 0,0 0 0,1 0 0,-1-1 0,0 1 0,0 0 0,0 0 0,0 0 0,0 0 0,1 0 0,-1 0 0,0 0 0,0 0 0,0-1 0,0 1 0,0 0 0,0 0 0,0 0 0,0 0 0,1-1 0,-1 1 0,0 0 0,-3-6 878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7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14168,'0'0'4894,"12"0"-4459,49 0 416,0-3 1,70-12-1,-91 8 538,78-4 1,-59 7 111,-50 4-1259,0 0 0,-1 1-1,1 0 1,0 0 0,10 4 0,5 2-3486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8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10248,'0'0'8881,"-4"11"-8203,3-7-606,-3 7 108,1 1-1,0-1 1,1 0-1,0 1 0,1-1 1,-1 18-1,7 46 864,0 94 1580,-4-131-1939,-2 19 1261,0-44-40,6-23-1668,-2 2-546,15-34-495,-8 20-2977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12864,'0'0'4603,"0"11"-3735,6 82 888,-2-41 123,-2 1 0,-9 98 1,6-134-1204,2-14-454,-1 1-1,0-1 1,0 1 0,-1-1-1,1 1 1,-1-1-1,1 1 1,-1-1 0,0 0-1,-1 1 1,-1 2-1,2-17 362,0 6-4288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49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10752,'0'0'6991,"13"-2"-6196,-5 1-699,367-42 3333,-77 19-386,-258 22-2470,-32 2-322,1 0 1,-1 0-1,0-1 0,1 0 0,-1 0 0,1-1 0,10-4 0,-15-1 1221,-6 6-1766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11352,'0'0'8127,"10"-5"-7383,11-3-317,1 1-1,0 0 0,0 2 0,39-5 0,81-5 962,261-32 1964,-259 23-1132,-141 24-2034,0 0 0,-1 0 0,1 0 0,0 0 0,-1 0 0,1 0 0,5 2 0,-7-1-83,1-1 0,-1 1 0,1-1 0,0 0 0,-1 1 0,1-1 0,0 0 0,-1 0 0,1 0 0,0 0 0,-1-1 0,1 1 0,-1 0 0,1-1 0,0 1 0,-1-1 0,1 1 0,2-2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2:51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0 187 10952,'0'0'11585,"6"-11"-11083,-2 6-466,1-5 164,0 1 0,1-1-1,0 1 1,1 1 0,0-1 0,1 1 0,0 1 0,13-12 0,7 1 312,-17 10-327,1 0 0,0 1 0,0 0 0,0 1 1,24-8-1,-24 11-111,-4 0 72,1 1 0,-1 0 0,1 0 1,14 0-1,-22 2-110,1 0 1,0 0-1,-1 0 1,1 0 0,0 1-1,-1-1 1,1 0-1,-1 1 1,1-1 0,-1 1-1,1 0 1,-1-1-1,1 1 1,-1 0 0,0 0-1,1 0 1,-1 0-1,0 0 1,0 0-1,1 0 1,-1 0 0,0 1-1,0-1 1,-1 0-1,1 1 1,0-1 0,0 1-1,-1-1 1,1 1-1,0-1 1,-1 3-1,2 6 85,0 1 0,-1-1 0,0 1 0,-1 0 0,-1-1 0,1 1 0,-2 0 0,0-1 0,-5 19 0,0-6 45,-1-1-1,-1-1 0,-15 27 0,14-33-51,0-1-1,0-1 1,-1 1-1,-1-2 1,0 0-1,-23 18 1,2-2 150,-11 21 282,11-11-111,23-27-286,7-7-112,1-1 1,-1 0 0,0 0 0,0-1 0,-7 6 0,30-24-38,13 3 0,2 1 0,-1 2 0,1 1 0,0 2 0,1 2 0,-1 0 0,51 2 0,-71 3 0,1 0 0,0 1 0,-1 0 0,0 2 0,1-1 0,-1 2 0,0 0 0,0 1 0,-1 1 0,27 13 0,-37-17 708,-2 0-1250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8432,'0'0'11702,"5"-9"-11311,0-2-261,-3 5-68,0 1 0,1 0 0,-1 0 0,1 0-1,0 0 1,1 0 0,-1 1 0,1 0 0,5-5 0,-2 2 78,7-6 352,29-21 0,-38 31-398,-1 0 0,1 1 0,0-1 0,0 1 0,0 0 0,0 0 0,0 1 0,1-1 0,-1 1 0,0 0 0,8 0 0,-11 2-64,0-1 0,0 0 0,0 1-1,0 0 1,0-1 0,-1 1 0,1 0 0,0 0 0,0 0-1,-1 0 1,1 0 0,-1 0 0,1 1 0,-1-1 0,1 1 0,-1-1-1,0 1 1,0-1 0,0 1 0,1 0 0,-2-1 0,1 1-1,0 0 1,1 2 0,2 7 101,0 0-1,4 20 1,-7-27-93,12 72 438,-10-53-207,0 0 0,12 37 1,-10-45 9,0-1 0,1 0 1,1 0-1,0 0 0,1-1 1,0 0-1,1 0 0,1-1 0,0 0 1,0-1-1,1 0 0,24 18 0,-34-28-236,1 0 0,-1-1 0,0 1 0,1-1 0,-1 1 0,1-1 0,-1 0-1,1 1 1,0-1 0,-1 0 0,1 0 0,-1 0 0,1 0 0,-1 0 0,1 0-1,-1-1 1,1 1 0,-1-1 0,1 1 0,-1-1 0,1 1 0,-1-1 0,1 0-1,-1 1 1,2-3 0,1 1-838,0-2 0,0 1 0,0 0 0,0-1 0,4-5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11856,'0'0'4238,"-8"7"-3717,-120 118 1130,-152 237 2092,214-262-1812,56-85-1392,4-8 123,11-16-186,14-26-638,-10 17-2935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08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139 619 9536,'0'0'5158,"-11"1"-4754,-36 2 8,43-3-312,1 1 0,-1-1 0,0 1 0,1-1 0,-1 1 0,1 0 0,-1 1 0,1-1-1,-1 0 1,1 1 0,0 0 0,0 0 0,0 0 0,0 0 0,0 0 0,0 1 0,0-1 0,1 1 0,-1 0-1,1 0 1,0 0 0,0 0 0,0 0 0,-2 5 0,3-5-45,1-1 1,-1 0-1,1 1 0,-1-1 1,1 1-1,0-1 0,0 1 1,0-1-1,0 1 0,0-1 1,1 1-1,-1-1 0,1 0 0,0 1 1,0-1-1,-1 0 0,1 1 1,1-1-1,-1 0 0,0 0 1,1 0-1,-1 0 0,1 0 1,-1 0-1,1 0 0,0-1 1,0 1-1,0 0 0,0-1 0,0 0 1,0 1-1,0-1 0,3 1 1,-1 0-14,0 0 1,1 0-1,-1-1 1,0 1 0,1-1-1,-1 0 1,1-1-1,-1 1 1,1-1 0,-1 1-1,1-1 1,-1-1-1,1 1 1,-1-1-1,1 0 1,-1 0 0,0 0-1,1 0 1,-1-1-1,0 1 1,0-1-1,0-1 1,0 1 0,0 0-1,0-1 1,-1 0-1,6-4 1,-5 2-7,1 0 1,-1 0-1,0-1 1,0 1-1,0-1 1,-1 0-1,0 0 1,0 0-1,-1-1 1,1 1-1,-1 0 1,-1-1-1,1 0 1,-1 1 0,0-1-1,-1 0 1,0-13-1,-1 9 43,-1-1 0,0 1 0,-1-1-1,0 1 1,-5-13 0,7 21-46,-1 0 0,1 1-1,0-1 1,-1 0 0,0 1 0,0 0-1,0-1 1,0 1 0,0 0 0,0 0-1,-4-3 1,4 4-13,1 1 0,-1-1 0,0 0 0,1 1 0,-1-1-1,0 1 1,1 0 0,-1 0 0,0-1 0,1 1 0,-1 0 0,0 0 0,0 1 0,1-1 0,-1 0 0,0 1-1,1-1 1,-1 1 0,0-1 0,1 1 0,-1 0 0,-1 0 0,0 1-14,0 0 0,0 1-1,1-1 1,-1 1 0,1-1 0,-1 1 0,1 0-1,0 0 1,0 0 0,0 0 0,0 0 0,0 0-1,1 1 1,0-1 0,-1 0 0,1 1 0,0-1-1,1 1 1,-1 0 0,1-1 0,0 1 0,-1-1-1,1 1 1,1 0 0,-1-1 0,1 1 0,-1-1-1,1 1 1,0 0 0,0-1 0,1 0 0,-1 1-1,1-1 1,-1 0 0,1 0 0,4 6 0,-4-8-8,-1 0 1,0-1 0,0 1-1,0 0 1,1 0-1,-1-1 1,0 1 0,1-1-1,-1 1 1,1-1 0,-1 0-1,1 1 1,-1-1-1,0 0 1,1 0 0,-1 0-1,1 0 1,-1 0 0,1 0-1,-1-1 1,1 1-1,-1 0 1,0-1 0,1 1-1,-1-1 1,0 0 0,3-1-1,36-22 45,-39 23-42,15-12 18,-1 0 1,-1 0-1,0-1 0,-1-1 0,-1 0 1,17-27-1,52-110 204,-29 49 96,-35 68 14,20-57 0,-16 37 187,-19 45-343,-2 8-135,1 1-1,-1 0 0,0 0 0,0 0 1,0-1-1,1 1 0,-1 0 0,1 0 0,-1 0 1,1 0-1,-1-1 0,1 1 0,0 0 1,0 0-1,-1 0 0,3-1 0,1 24 241,0 41-116,-6 94 0,-18 65-18,20-217-145,-43 318 172,31-260-130,-3 0 0,-2-1 0,-27 62 0,34-101 1,-1-1-1,-1 0 1,-1-1 0,-25 31-1,37-51-40,0 1-1,0-1 1,-1 0-1,1 1 0,0-1 1,-1 0-1,1 0 1,-1 0-1,1 0 1,-1 0-1,0 0 1,1 0-1,-1-1 1,0 1-1,0 0 1,1-1-1,-1 0 1,0 1-1,0-1 0,0 0 1,0 0-1,1 0 1,-1 0-1,0 0 1,0 0-1,0-1 1,0 1-1,1-1 1,-1 1-1,0-1 1,0 0-1,1 0 1,-1 1-1,0-1 0,1 0 1,-1 0-1,1-1 1,-1 1-1,-1-2 1,-3-3 10,0 0 1,0 0 0,1-1-1,0 0 1,0 0 0,0 0-1,-3-9 1,3 7-3,1-1-1,1 1 1,-1-1-1,1 0 1,1-1-1,0 1 1,-1-15-1,3 19-11,0 0 0,0 0 0,1 0 0,0 0 0,0 1 0,0-1 0,1 0 0,0 0 0,0 1 0,0-1 0,1 1 0,-1 0 0,1 0 0,6-8 0,1 2 16,-1 0 0,1 1 0,1 1 0,0 0 0,0 0-1,1 1 1,24-13 0,3 4 126,53-18 0,-50 21-11,-7 3 150,0 1-1,1 1 1,60-5-1,-10 10-3897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8536,'0'0'8777,"-8"7"-8303,-2 0-306,6-4-74,0 0 1,0 0-1,0 0 0,0 1 0,0-1 0,1 1 1,-5 7-1,7-11-29,0 1 1,1 0-1,-1 0 1,0 0-1,1 0 1,-1 0-1,1-1 1,0 1-1,-1 0 1,1 0-1,0 0 1,-1 0-1,1 0 1,0 0 0,0 0-1,0 0 1,0 2-1,0-2-18,1-1 1,-1 1-1,0-1 0,0 1 1,1-1-1,-1 1 0,0-1 1,1 1-1,-1-1 0,1 0 1,-1 1-1,0-1 0,1 0 1,-1 1-1,1-1 0,-1 0 1,1 1-1,-1-1 0,1 0 1,-1 0-1,1 0 0,-1 0 1,2 1-1,0-1 65,1 0 0,0 0 0,0 1 0,0-2 0,-1 1 0,1 0 0,0-1 0,0 1-1,0-1 1,-1 0 0,4-1 0,0 0 101,-1-2-1,1 1 0,0-1 1,8-7-1,-12 10-113,-1-1 0,1 1-1,0-1 1,-1 0 0,1 0 0,-1 0 0,1 0-1,-1 0 1,0 0 0,0 0 0,0 0 0,0 0-1,0-1 1,0 1 0,-1 0 0,1-4 0,-1 6-86,0 0 1,0 0-1,0 0 1,0 1 0,0-1-1,0 0 1,0 0 0,0 0-1,-1 0 1,1 0-1,0 0 1,0 0 0,0 0-1,0 0 1,0 0-1,0 0 1,0 0 0,0 0-1,-1 0 1,1 0 0,0 0-1,0 0 1,0 0-1,0 0 1,0 0 0,0 0-1,-1 0 1,1 0-1,0 0 1,0 0 0,0 0-1,0 0 1,0 0 0,0 0-1,0 0 1,-1 0-1,1 0 1,0 0 0,0 0-1,0 0 1,0 0-1,0-1 1,0 1 0,0 0-1,0 0 1,0 0 0,0 0-1,0 0 1,0 0-1,-1 0 1,1 0 0,0-1-1,0 1 1,0 0-1,0 0 1,0 0 0,0 0-1,-8 12 281,6-9-205,-1 1 41,1-2-39,0 0 1,0 1 0,1-1 0,-1 0-1,1 1 1,-1-1 0,1 1 0,0 0-1,0-1 1,0 1 0,1 0-1,-2 4 1,2-7-74,0 0 0,0 0 0,0 0 0,0 0 1,1 1-1,-1-1 0,0 0 0,0 0 0,0 0 0,0 0 0,0 0 0,0 0 0,0 0 0,0 1 0,1-1 0,-1 0 0,0 0 1,0 0-1,0 0 0,0 0 0,0 0 0,0 0 0,1 0 0,-1 0 0,0 0 0,0 0 0,0 0 0,0 0 0,1 0 0,-1 0 1,0 0-1,0 0 0,0 0 0,0 0 0,0 0 0,1 0 0,-1 0 0,0 0 0,0 0 0,0 0 0,0 0 0,0 0 0,1 0 1,-1 0-1,0 0 0,0 0 0,0-1 0,0 1 0,0 0 0,0 0 0,0 0 0,0 0 0,1 0 0,-1 0 0,0-1 0,0 1 1,0 0-1,0 0 0,0 0 0,1-1 42,-1 1 0,1-1 1,-1 1-1,1-1 0,-1 0 1,1 1-1,-1-1 0,1 0 1,-1 1-1,0-1 0,1 0 1,-1 1-1,0-1 0,1-1 0,-2-12 784,0 8-4907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9344,'0'0'14673,"8"-2"-14351,50-7 636,91-4-1,31 4 605,-164 8-1398,-9 1-12,-1 0 1,0-1-1,0 0 0,9-3 1,-9 3-18,-5 1-109,0 0 0,-1 0 0,1 0 0,0 0 0,-1 0 0,1 0 0,0 0 0,-1 0 0,1-1 0,0 1 1,-1 0-1,1 0 0,0-1 0,-1 1 0,1 0 0,-1-1 0,1 1 0,-1-1 0,1 1 0,-1-1 0,1 1 0,-1-1 0,1 1 0,-1-1 0,1 1 0,-1-1 0,0 0 0,1 0 0,-1 1-91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17695,'0'0'4923,"8"-3"-4435,6-3-315,23-10 867,61-16 0,-35 19 78,69-5-1,-110 17-614,1 1 1,33 5-1,-49-3-276,10 0 561,-16-2-774,-1 1 1,1-1 0,-1 0-1,1 0 1,-1 0 0,1 0-1,0 0 1,-1-1 0,1 1 0,-1 0-1,1 0 1,-1 0 0,1 0-1,-1 0 1,1-1 0,-1 1-1,0 0 1,1 0 0,-1-1-1,1 1 1,-1 0 0,0-1-1,1 0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8936,'0'0'8487,"2"-9"-8095,0 0-258,0 0 0,1 1-1,0-1 1,0 1 0,1 0-1,0 0 1,0 0-1,11-13 1,-10 15 57,1 0-1,0 1 1,0-1 0,9-5-1,-12 10-82,-1-1 0,1 0 0,0 1 0,-1 0-1,1 0 1,0 0 0,0 0 0,0 0 0,0 0 0,0 1-1,0 0 1,0-1 0,0 1 0,6 1 0,-8-1-72,0 0 0,0 1 0,0-1 0,0 1 0,0 0 0,0-1 0,0 1 0,0 0 0,0-1 0,0 1 0,-1 0 0,1 0 0,0 0 1,0 0-1,-1 0 0,1 0 0,0 0 0,-1 0 0,1 0 0,0 1 0,7 27 335,-7-26-331,5 30 262,-1 0 1,0 43-1,-4-48-40,1 1 0,2 0 0,13 55 1,-14-74-164,1 0 1,0-1 0,0 1 0,1-1 0,6 10 0,-10-18-75,0 1 1,0 0 0,0-1-1,1 1 1,-1-1 0,0 0-1,1 1 1,-1-1 0,1 0-1,0 0 1,-1 0 0,1 0-1,0 0 1,0 0 0,-1 0-1,1-1 1,0 1 0,0-1-1,0 1 1,0-1 0,0 0-1,0 1 1,0-1 0,0 0-1,0-1 1,0 1 0,0 0-1,0 0 1,0-1 0,-1 1-1,1-1 1,0 0 0,0 1-1,2-3 1,0 1 10,0-1 0,0 0 0,0 0 0,0 0 0,-1 0 0,0-1 0,1 0 0,3-6 0,20-36 139,-22 37-134,3-7 40,-1 0-1,0-1 1,7-33 0,4-52 121,-12 60-51,13-44-1,-18 81-114,1-1 35,0 0-1,0 1 0,4-10 0,-6 14-51,1 0 0,0 0 0,-1 0-1,1 0 1,0 0 0,-1 0-1,1 0 1,0 1 0,0-1 0,0 0-1,0 0 1,0 1 0,0-1 0,0 0-1,0 1 1,0-1 0,0 1 0,0-1-1,1 1 1,-1 0 0,0 0 0,0-1-1,2 1 1,12 1 137,1 1-1,-1 1 1,0 0-1,20 7 1,7 1 235,-28-6 81,26 9 0,-8-1 1314,-28-14-1622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9344,'0'0'14325,"0"10"-14099,-1 57 138,2 129 1663,2-145-49,-3-51-1547,0-9-590,2 0-3607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10752,'0'0'8839,"11"5"-8241,36 13-10,-40-17-355,1 1 0,-1-1 0,1 0 0,0-1 0,-1 0 0,1 0 0,0 0 0,0-1 0,-1-1 0,1 1 0,-1-1 0,1 0 0,10-5 0,-2 2 243,-14 4-374,0 0-1,0 1 1,1-1-1,-1 0 1,0 0-1,0 0 0,0 0 1,0-1-1,0 1 1,-1 0-1,1-1 1,0 0-1,0 1 1,-1-1-1,1 0 1,-1 0-1,0 0 0,3-4 1,-4 4-27,0 0 1,1 0-1,-1 0 0,0 0 1,0 0-1,0 0 1,0 0-1,0-1 0,0 1 1,-1 0-1,1 0 0,-1 0 1,1 0-1,-1 0 1,0 0-1,0 0 0,0 0 1,0 0-1,0 1 0,-2-4 1,0 2-13,1-1 0,-1 1 0,0 0 0,0 0 1,-1 0-1,1 0 0,-1 0 0,1 1 0,-1-1 0,0 1 1,0 0-1,0 0 0,0 0 0,0 1 0,0 0 0,-1-1 1,1 2-1,0-1 0,-1 0 0,1 1 0,0 0 0,-6 0 1,4 0-21,1 1 1,0 0-1,-1 0 1,1 1 0,0-1-1,0 1 1,0 0-1,0 1 1,0-1 0,1 1-1,-1 0 1,1 0-1,0 0 1,0 1 0,0 0-1,0-1 1,0 1-1,-3 5 1,3-2 22,0-1 1,0 1-1,1 0 0,0 1 1,0-1-1,1 0 0,0 1 1,0-1-1,1 1 0,0 0 1,0 0-1,1-1 0,0 1 1,0 0-1,1 0 0,2 12 1,2 4 188,2-1 1,0 0-1,2 0 1,11 21-1,-17-38-250,0 0-1,0-1 0,0 1 0,1-1 0,0 0 0,0 0 1,1 0-1,-1-1 0,1 1 0,0-1 0,0 0 0,0-1 0,9 6 1,-9-7-6,1 0 0,-1 0 0,0-1 1,0 1-1,1-1 0,-1 0 1,1 0-1,-1-1 0,1 0 0,0 0 1,-1 0-1,1 0 0,-1-1 0,1 0 1,7-3-1,1-1 106,0-2-1,0 0 1,-1 0 0,0-1 0,0-1-1,20-18 1,-15 13-2458,22-15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9240,'0'0'7599,"-4"9"-7025,-37 70 1482,37-71-1814,1 0 1,-1 0-1,2 1 1,-1 0 0,1-1-1,0 1 1,1 0-1,0 10 1,1-14-97,0 0 0,0 0-1,1 1 1,-1-1 0,1 0 0,1 0 0,-1 0-1,1 0 1,0 0 0,0 0 0,0-1-1,0 1 1,1-1 0,0 1 0,5 4 0,-6-7-75,0 0 0,0 0 1,0 0-1,0-1 1,1 0-1,-1 1 1,1-1-1,-1 0 1,1 0-1,-1 0 0,1 0 1,0-1-1,-1 1 1,1-1-1,0 1 1,0-1-1,-1 0 1,1 0-1,0 0 0,4-1 1,-4 0-80,1 0 1,-1 1 0,0-1-1,0 0 1,1 0-1,-1-1 1,0 1-1,0-1 1,0 0 0,0 0-1,0 0 1,-1 0-1,1 0 1,-1 0-1,5-5 1,0-4-3350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13360,'0'0'6351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41 8336,'0'0'9014,"-8"1"-8579,0 0-245,1 0 0,0 1 0,0-1 1,0 1-1,0 1 0,0 0 0,1 0 1,-12 7-1,16-9-116,0 1 1,0-1 0,1 1-1,-1 0 1,0 0 0,1 0-1,0 0 1,-1 0 0,1 0-1,0 0 1,0 0 0,0 0-1,0 0 1,1 1 0,-1-1-1,0 4 1,0 4 200,0-1 0,2 19 1,-1-19-93,0-5-114,1-1 0,-1 1-1,1-1 1,-1 0 0,1 1-1,0-1 1,1 0 0,-1 1-1,0-1 1,1 0 0,0 0-1,0 0 1,2 2 0,-3-3-15,1-1 0,-1 1 1,1-1-1,0 1 0,-1-1 1,1 0-1,0 0 0,0 1 1,0-2-1,0 1 0,0 0 1,0 0-1,0-1 0,0 1 0,0-1 1,0 1-1,1-1 0,-1 0 1,0 0-1,0 0 0,0 0 1,3-1-1,2 0 34,0-1 0,-1 1 1,1-2-1,-1 1 0,0-1 0,0 0 1,0 0-1,0-1 0,0 0 0,0 0 1,8-9-1,-1 1 183,-1-1 0,-1-1 0,13-21 0,-24 35-266,0 0 0,0 0 0,0 0 1,0 0-1,0 0 0,0 0 0,1 0 1,-1 0-1,0-1 0,0 1 1,0 0-1,0 0 0,0 0 0,0 0 1,0 0-1,0 0 0,0 0 1,0 0-1,0 0 0,0 0 0,0 0 1,0-1-1,1 1 0,-1 0 1,0 0-1,0 0 0,0 0 0,0 0 1,0 0-1,0 0 0,0 0 0,0 0 1,1 0-1,-1 0 0,0 0 1,0 0-1,0 0 0,0 0 0,0 0 1,0 0-1,0 0 0,0 0 1,1 0-1,-1 0 0,0 0 0,0 0 1,0 0-1,0 0 0,0 0 0,0 1 1,0-1-1,0 0 0,0 0 1,1 0-1,-1 0 0,0 0 0,0 0 1,0 0-1,0 0 0,0 0 1,0 0-1,0 1 0,0-1 0,0 0 1,0 0-1,0 0 0,0 0 1,0 0-1,0 0 0,2 11 129,-2-7-127,3 8 35,0 0-1,0 0 1,1-1 0,7 15-1,-9-22-35,0-1 1,0 1-1,0-1 0,1 1 1,-1-1-1,1 0 0,-1 0 0,1 0 1,0 0-1,0-1 0,1 1 0,-1-1 1,0 0-1,1 0 0,-1 0 1,9 3-1,-10-5 0,1 1-1,-1-1 1,1 0-1,0 0 1,-1 0 0,1 0-1,0-1 1,-1 1 0,1-1-1,0 1 1,-1-1 0,1 0-1,-1 0 1,1 0 0,-1-1-1,0 1 1,0 0 0,1-1-1,-1 0 1,0 1 0,0-1-1,0 0 1,-1 0 0,1 0-1,2-3 1,2-3 18,0-1 0,0 0 0,-1-1 0,0 1 0,3-11 0,-4 10 13,0 1 1,-1-1 0,-1 0 0,1-1 0,-2 1 0,1 0-1,-2 0 1,1-1 0,-1 1 0,-1-1 0,0 1 0,-3-11-1,4 20-29,0 1-1,0-1 1,0 0-1,0 1 1,0-1-1,0 1 1,-1-1-1,1 0 0,0 1 1,0-1-1,-1 1 1,1-1-1,-1 1 1,1-1-1,0 1 1,-1-1-1,1 1 0,-1 0 1,1-1-1,-1 1 1,1 0-1,-1-1 1,1 1-1,-2-1 1,2 1-11,-1 1 1,1-1-1,-1 0 1,1 0-1,-1 0 1,1 1-1,-1-1 1,1 0-1,-1 0 1,1 1-1,-1-1 1,1 1-1,-1-1 1,1 0-1,-1 1 1,1-1-1,0 1 1,-1-1 0,1 2-1,-3 2-91,0 1-1,1 0 1,-4 9-1,2-1-3530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14368,'0'0'2758,"-9"4"-2090,2 0-543,-1-1 42,0 1 1,0 0-1,1 1 0,0-1 0,0 2 1,0-1-1,1 1 0,-7 6 1,11-10-59,1 0 0,-1 0-1,1 1 1,-1-1 0,1 1 0,0-1 0,0 1 0,0-1 0,0 1 0,0 0 0,0-1 0,1 1-1,0 0 1,-1 0 0,1-1 0,0 1 0,0 0 0,0 0 0,1 3 0,1-2 39,-1 0 1,1 0-1,0 0 1,0-1-1,0 1 1,1 0-1,-1-1 1,1 1-1,0-1 1,0 0-1,6 5 1,-5-4-33,0-1 0,0 0 0,1 0 0,-1 0 0,1-1 0,-1 1 0,1-1 0,0 0 1,0 0-1,0-1 0,10 2 0,-12-2-75,0-1-1,1 0 1,-1 0 0,0-1 0,0 1-1,1-1 1,-1 1 0,0-1 0,0 0 0,0 0-1,0-1 1,0 1 0,0 0 0,-1-1-1,1 0 1,0 0 0,-1 0 0,1 0-1,-1 0 1,4-4 0,5-5-3357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1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1413 9648,'0'0'3976,"3"-15"-3403,0 4-450,0-9 107,2 1-1,0-1 1,11-23-1,12-14 497,2 1 0,53-74-1,-36 54-183,12-16 61,-50 80-377,1 0 0,1 0-1,0 1 1,25-19 0,-35 28-175,1 1 1,-1 0-1,1 0 1,-1 0-1,1 0 0,0 1 1,0-1-1,-1 0 1,1 1-1,0-1 1,3 0-1,-4 1-28,-1 0 0,1 0 0,0 1 0,-1-1 0,1 0 1,0 0-1,-1 0 0,1 1 0,0-1 0,-1 0 0,1 0 0,-1 1 0,1-1 0,0 1 0,-1-1 0,1 0 0,-1 1 0,1-1 0,-1 1 1,0-1-1,1 1 0,0 0 0,1 4 44,-1-1 0,1 1 0,-1-1 0,0 1 1,0 0-1,0-1 0,0 7 0,0-4-71,2 24 201,-2-1-1,-1 1 1,-6 44 0,-24 92 1091,29-166-1242,1 0 1,-1 0 0,1 0-1,0 0 1,-1 1-1,1-1 1,0 0 0,0 0-1,0 0 1,0 0 0,0 0-1,0 0 1,0 0-1,0 0 1,0 0 0,1 1-1,18-20 431,99-100 10,-22 25-217,-73 69-171,26-21-1,-39 37-24,0 1 0,1-1 0,0 1 0,0 1-1,21-8 1,-31 13-63,0 1-1,-1 0 1,1 0 0,0 0-1,-1-1 1,1 1 0,0 0-1,-1 0 1,1 0-1,0 0 1,-1 0 0,1 0-1,0 1 1,-1-1-1,1 0 1,0 0 0,-1 0-1,1 1 1,0-1 0,-1 0-1,1 0 1,-1 1-1,1-1 1,-1 1 0,1-1-1,-1 1 1,1-1-1,-1 1 1,1-1 0,0 1-1,0 2 10,0-1 0,1 0 1,-1 1-1,0-1 0,-1 1 0,1-1 0,0 1 0,0 3 0,0 6 55,0 1 1,-2 21-1,-4 1 212,-1 0-1,-12 37 1,16-61-42,4-11 23,11-18-41,20-30-75,-18 23-69,2 0-1,1 2 0,27-29 0,-31 38-32,38-34 133,-47 44-161,1 0-1,-1 1 1,0-1-1,1 1 1,0 0-1,0 1 1,0-1 0,9-1-1,-14 4-19,0 0-1,-1-1 1,1 1 0,0 0-1,0 1 1,-1-1 0,1 0-1,0 0 1,-1 0 0,1 0-1,0 0 1,-1 1-1,1-1 1,0 0 0,-1 1-1,1-1 1,-1 0 0,1 1-1,0-1 1,-1 1 0,1-1-1,-1 1 1,0-1-1,1 1 1,-1-1 0,1 1-1,-1-1 1,0 1 0,1 0-1,-1-1 1,1 2 0,5 22 30,-4 5-5,-2 0-1,-4 50 0,1-42 26,2 38 0,1-74-49,0 0 0,0 0 0,0 0 1,0 0-1,0 0 0,0 0 0,1 0 0,-1 0 0,0 0 0,1 0 0,-1 0 0,0 0 0,1 0 1,-1 0-1,1 0 0,-1 0 0,1 0 0,0 0 0,-1 0 0,1-1 0,0 1 0,0 0 0,-1 0 1,1-1-1,0 1 0,0-1 0,0 1 0,0-1 0,0 1 0,0-1 0,0 1 0,0-1 0,0 0 1,0 0-1,0 1 0,0-1 0,0 0 0,0 0 0,0 0 0,0 0 0,0 0 0,0 0 0,0-1 1,0 1-1,2 0 0,4-3 6,1 1 0,0-1 0,0 0 0,12-8 0,-15 8-6,33-18 9,-1-2 1,-1-1 0,62-55-1,-79 59-9,-12 13-2,0-1 0,0 2-1,1-1 1,13-8 0,-21 15-1,0 0 1,0 0-1,0 0 0,0 0 0,1-1 1,-1 1-1,0 0 0,0 0 0,0 0 1,1 0-1,-1 0 0,0 0 0,0 0 1,1 0-1,-1 0 0,0 0 0,0 0 1,0 0-1,1 0 0,-1 0 0,0 0 1,0 0-1,1 0 0,-1 0 0,0 0 1,0 0-1,1 0 0,-1 0 0,0 0 1,0 0-1,0 0 0,1 1 0,-1-1 1,0 0-1,0 0 0,0 0 0,0 0 1,1 1-1,0 10 22,-7 16 18,-17 37-37,11-31-12,-12 47-1,22-69 8,0-1-1,0 1 0,1 0 0,1-1 0,0 1 0,0 0 0,1-1 1,5 22-1,-5-29 2,0 1 0,0-1 1,0 0-1,0 1 0,1-1 1,-1 0-1,1 0 0,0 0 1,0 0-1,0 0 0,0-1 0,1 1 1,-1-1-1,1 1 0,0-1 1,-1 0-1,1 0 0,0 0 1,0 0-1,1-1 0,-1 1 0,0-1 1,0 0-1,1 0 0,-1 0 1,1 0-1,-1 0 0,1-1 1,-1 0-1,1 1 0,-1-1 1,8-1-1,-5 0 4,0 0 1,0-1-1,0 1 0,-1-1 1,1 0-1,0-1 1,-1 1-1,1-1 0,-1 0 1,0 0-1,0-1 0,0 0 1,0 0-1,-1 0 1,1 0-1,-1-1 0,0 1 1,4-8-1,-4 3 10,0 0 0,0-1 1,-1 1-1,-1-1 0,1 0 0,-1 1 0,-1-1 0,0 0 0,-1 0 1,0-1-1,0 1 0,-1 0 0,-3-17 0,3 24-7,1 1 0,-1-1 0,0 1 0,1-1 0,-1 1 0,0-1 1,-1 1-1,1 0 0,0-1 0,-1 1 0,1 0 0,-1 0 0,0 0 0,-2-2 0,-32-19 44,3 2-24,31 20-35,0 0 0,0 0 1,-1 0-1,1 0 0,0 0 1,-1 0-1,1 0 0,-1 1 1,-4-1-1,2 2-154,19 4 47,-1-4 83,1 1 0,-1-2 0,1 0 0,0 0-1,-1-1 1,1-1 0,-1-1 0,17-4 0,-15 1 8,-1-2 0,1 1 0,-1-1 0,-1-1 0,0-1 0,0 0 0,14-14 0,-21 18 19,163-147 56,-120 105 12,55-73 0,-58 60-15,48-85 1,-74 110-25,-2-1 0,-2 0 1,-1-2-1,11-43 1,-15 47 14,-8 28-16,0-1 0,-1 1 0,0-1 0,0 0 0,-1 1 0,0-1 0,0-14 0,-1 22-20,0-1-1,0 1 0,0-1 0,0 1 1,0 0-1,0-1 0,0 1 1,0-1-1,0 1 0,0-1 0,0 1 1,-1-1-1,1 1 0,0 0 0,0-1 1,-1 1-1,1-1 0,0 1 0,-1 0 1,1-1-1,0 1 0,-1 0 1,1 0-1,0-1 0,-1 1 0,1 0 1,-1 0-1,1-1 0,0 1 0,-1 0 1,1 0-1,-1 0 0,1 0 1,-1 0-1,1 0 0,-1 0 0,1 0 1,-1 0-1,1 0 0,-1 0 0,1 0 1,0 0-1,-1 0 0,1 0 0,-1 0 1,1 0-1,-1 1 0,1-1 1,-1 0-1,1 0 0,0 0 0,-1 1 1,0 0-1,-2 0 2,0 1 1,-1 1-1,1-1 1,0 0-1,-5 6 1,-2 4 0,1 1 0,0 0 0,1 0 0,0 1 0,1 0 0,-6 16 0,-26 94-56,26-79 25,-1 5 9,2 1-1,2 0 1,2 0-1,3 1 1,2 0 0,3 0-1,1 0 1,3 0-1,14 72 1,-16-116 31,0 0 0,0 0 0,0-1-1,1 1 1,0-1 0,7 11 0,-10-17-9,1 0 0,0 0 1,0 0-1,0 0 0,0 0 0,0 0 1,0 0-1,0 0 0,1 0 0,-1 0 1,0 0-1,1-1 0,-1 1 0,0 0 1,1-1-1,-1 1 0,2-1 1,-1 0-2,0 0 1,-1 0 0,1 0-1,0 0 1,0-1 0,0 1 0,-1-1-1,1 1 1,0-1 0,0 0-1,-1 0 1,1 0 0,-1 0 0,1 0-1,-1 0 1,1 0 0,1-2-1,35-34 211,-2-2 0,41-57 0,-61 73-92,-12 16-57,1 1-1,-1 0 1,1 0-1,10-9 1,-14 15-63,-1 0-1,1-1 1,-1 1 0,0 0-1,1 0 1,-1 0 0,1 0 0,-1 0-1,0 1 1,1-1 0,-1 0-1,0 0 1,1 0 0,-1 0-1,1 0 1,-1 0 0,0 1-1,1-1 1,-1 0 0,0 0-1,0 0 1,1 1 0,-1-1-1,0 0 1,1 1 0,-1-1 0,0 0-1,0 1 1,0-1 0,1 0-1,-1 1 1,0-1 0,0 0-1,0 1 1,0-1 0,0 0-1,1 1 1,-1-1 0,0 1-1,0-1 1,0 0 0,0 1-1,0 0 1,6 25 4,-5-23-1,9 56 17,-6-31-2,1 0 0,1 0 1,17 46-1,-20-67-9,0 0 0,0-1-1,0 0 1,1 1 0,0-1 0,0-1 0,1 1 0,0-1 0,0 1 0,0-1 0,0-1 0,1 1 0,0-1 0,0 0 0,0 0 0,0-1 0,1 1 0,0-2 0,12 5 0,-11-5 4,1-1 1,-1-1 0,1 1 0,-1-1 0,1-1 0,-1 1-1,0-1 1,1-1 0,-1 0 0,0 0 0,9-4-1,4-2 56,0-1 0,37-22 0,-44 23-3,0-1 1,-1 0-1,-1-1 0,1-1 0,-2 0 0,1-1 0,-2 0 1,12-16-1,-21 27-62,-1 0 1,1 0 0,0 0 0,-1 0 0,1-1-1,-1 1 1,1 0 0,-1 0 0,0-1-1,1 1 1,-1 0 0,0-1 0,0 1 0,0-2-1,0 2-5,-1 1 0,1 0 0,0-1-1,0 1 1,-1 0 0,1 0 0,0-1 0,0 1-1,-1 0 1,1 0 0,0 0 0,-1-1-1,1 1 1,0 0 0,-1 0 0,1 0 0,-1 0-1,1 0 1,0 0 0,-1 0 0,1 0-1,0 0 1,-1 0 0,1 0 0,-1 0-1,1 0 1,0 0 0,-1 0 0,1 0 0,0 0-1,-1 0 1,1 0 0,0 1 0,-1-1-1,1 0 1,0 0 0,-1 0 0,1 1 0,0-1-1,-1 0 1,1 0 0,0 1 0,0-1-1,-1 0 1,1 1 0,-6 3-1,0 0 0,1 0 0,-1 1 0,1 0 0,0 0 0,0 0 0,1 1 0,0 0 0,0 0 0,0 0 0,0 0 0,1 0 0,-3 8 0,5-11 0,0 0 0,1 0 0,-1 0 0,1 0 0,-1 0 0,1 0 0,0 0 0,0 0 0,0 0 0,1 0 0,-1 0 0,1 0 0,-1 0 0,1 0 0,0 0 0,0 0 0,1 0 0,-1 0 0,0-1 0,1 1 0,0 0 0,-1-1 0,1 0 0,0 1 0,1-1 0,-1 0 0,0 0 0,0 0 0,1 0 0,-1 0 0,1-1 0,4 3 0,-3-2 0,0 0 0,0 0 0,0-1 0,1 1 0,-1-1 0,1 0 0,-1 0 0,1 0 0,-1-1 0,1 1 0,-1-1 0,1 0 0,0-1 0,-1 1 0,1-1 0,-1 0 0,1 0 0,-1 0 0,1 0 0,-1-1 0,0 0 0,0 0 0,0 0 0,0-1 0,0 1 0,0-1 0,-1 0 0,1 0 0,-1 0 0,0 0 0,0-1 0,0 1 0,0-1 0,0 0 0,-1 0 0,0 0 0,0 0 0,0 0 0,0 0 0,-1-1 0,1 1 0,-1-1 0,0 1 0,0-6 0,-1 3 0,0 1 0,0-1 0,0 1 0,-1-1 0,0 1 0,0-1 0,-1 1 0,0 0 0,0 0 0,-5-10 0,5 12 0,0 0 0,-1 0 0,0 1 0,0-1 0,0 1 0,0 0 0,-1 0 0,1 0 0,-1 1 0,0-1 0,0 1 0,0-1 0,0 1 0,0 1 0,0-1 0,-6-1 0,-15-7 0,15 3 0,10 7 0,0 0 0,0-1 0,-1 1 0,1 0 0,0 0 0,0-1 0,0 1 0,0 0 0,0 0 0,0 0 0,0-1 0,0 1 0,0 0 0,0 0 0,0-1 0,0 1 0,0 0 0,1 0 0,-1 0 0,0-1 0,0 1 0,0 0 0,0 0 0,0 0 0,0-1 0,0 1 0,1 0 0,-1 0 0,0 0 0,0 0 0,0-1 0,0 1 0,1 0 0,-1 0 0,0 0 0,0 0 0,0 0 0,1 0 0,-1 0 0,0 0 0,0 0 0,1-1 0,43-18 0,79-24 0,-90 32 0,-21 8 0,1 1 0,-1 0 0,0 0 0,1 2 0,-1-1 0,18 3 0,-28-2 0,0 0 0,0 1 0,-1-1 0,1 1 0,0 0 0,-1-1 0,1 1 0,0 0 0,-1 0 0,1 0 0,-1 0 0,0 0 0,1 0 0,-1 0 0,0 1 0,1-1 0,-1 0 0,0 1 0,0-1 0,0 1 0,0 0 0,-1-1 0,1 1 0,0-1 0,-1 1 0,1 0 0,-1 0 0,1-1 0,-1 1 0,0 0 0,0 0 0,0 2 0,1 8 0,-1 0 0,-1 1 0,-2 19 0,1-20 0,-18 107 0,20-119 0,0-1 0,0 1 0,0 0 0,1 0 0,-1 0 0,0 0 0,0 0 0,0 0 0,0 0 0,0 0 0,0 0 0,0 0 0,1 0 0,-1 0 0,0 0 0,0-1 0,0 1 0,0 0 0,0 0 0,0 0 0,1 0 0,-1 0 0,0 0 0,0 0 0,0 0 0,0 0 0,0 1 0,0-1 0,1 0 0,-1 0 0,0 0 0,0 0 0,0 0 0,0 0 0,0 0 0,0 0 0,0 0 0,1 0 0,-1 0 0,0 0 0,0 0 0,0 1 0,0-1 0,0 0 0,0 0 0,0 0 0,0 0 0,0 0 0,0 0 0,0 0 0,0 1 0,0-1 0,1 0 0,-1 0 0,0 0 0,0 0 0,0 0 0,0 1 0,0-1 0,0 0 0,0 0 0,-1 0 0,12-10 0,17-27 0,42-39 0,-57 62 0,2 1 0,0 1 0,0 0 0,1 1 0,33-17 0,-46 27 0,0-1 0,1 1 0,-1 0 0,1 0 0,-1 0 0,1 0 0,-1 0 0,1 1 0,-1 0 0,1-1 0,0 1 0,-1 1 0,1-1 0,0 0 0,-1 1 0,1 0 0,-1 0 0,6 2 0,-4 0 0,-1 0 0,1 0 0,-1 0 0,0 0 0,0 1 0,-1 0 0,1-1 0,-1 2 0,1-1 0,-1 0 0,-1 0 0,4 6 0,31 70 0,-28-57 0,2 0 0,0 0 0,18 23 0,-20-28 878,-6-5-5823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10544,'0'0'11758,"-2"13"-11251,-12 90 509,0 33 998,13-117-1616,1-1-1,1 1 1,0 0-1,2-1 1,0 0-1,0 0 1,8 20-1,-10-37-333,0 1-1,-1-1 1,1 1 0,0-1-1,0 0 1,1 1 0,-1-1-1,0 0 1,0 0 0,1 0-1,-1 0 1,0 0 0,1 0-1,-1 0 1,1 0 0,0-1-1,-1 1 1,1 0 0,-1-1-1,1 0 1,0 1 0,-1-1-1,1 0 1,2 0 0,6 1 65,-1-1 0,1-1 1,12-2-1,-4 1 89,1 0 148,36-8 0,-48 8-358,0 0 0,0 0 1,0-1-1,0 0 0,-1 0 0,1 0 1,-1-1-1,7-5 0,-7 3-941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15776,'0'0'2967,"58"-9"-2143,-20 5-88,7-1 0,-2 1-48,3 2 8,-7-1-184,-8 2 8,-5-2-256,-7 1 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9240,'0'0'7570,"0"9"-7094,-2 50 260,1 48 504,2-90-911,1 1 0,0 0 0,1 0 0,6 17 0,-8-32-264,0-1-1,0 1 1,0 0 0,0-1-1,1 1 1,-1-1-1,1 1 1,0-1-1,-1 0 1,1 0-1,0 1 1,0-1 0,1-1-1,-1 1 1,5 3-1,-5-4-32,-1-1 0,1 1 0,0 0 1,0-1-1,0 1 0,0-1 0,0 0 0,0 0 0,0 0 0,0 0 0,0 0 0,0 0 0,0 0 0,0-1 0,0 1 0,0-1 0,0 1 0,0-1 1,0 0-1,0 0 0,-1 1 0,1-2 0,0 1 0,1-1 0,7-6 60,0 0 0,-1-1 0,0 1 0,0-2 0,-1 1 0,0-1-1,-1-1 1,11-20 0,0-6 176,17-55 0,-10 23 105,-18 54 28,-7 25 126,-1 18-362,9 284 724,-21 3-51,10-288-639,-1 1 0,-1-1 1,-15 46-1,19-70-147,0-1 0,0 1 0,0-1 0,-1 1 0,1-1 0,-1 0 0,1 0 0,-4 4 0,4-6-37,1 1 1,-1-1 0,1 1-1,-1-1 1,0 0 0,1 1-1,-1-1 1,0 0 0,1 0-1,-1 0 1,0 1 0,0-1-1,1 0 1,-1 0 0,0 0-1,1 0 1,-1 0 0,0 0-1,0 0 1,1-1 0,-1 1 0,0 0-1,1 0 1,-1 0 0,0-1-1,1 1 1,-1 0 0,0-1-1,1 1 1,-1-1 0,1 1-1,-1 0 1,0-1 0,1 0-1,-1 0 1,-6-7 50,0 1-1,1-1 0,0-1 1,0 1-1,1-1 1,0 0-1,-5-13 1,5 7-19,0 1 1,0-1-1,2 0 1,-3-18-1,5 27-46,1 0-1,-1 0 1,1 0 0,0 0-1,1 0 1,0 0-1,0 0 1,0 0-1,0 0 1,1 0-1,0 1 1,1-1-1,-1 0 1,1 1-1,0 0 1,0 0-1,1 0 1,-1 0 0,1 0-1,0 1 1,0-1-1,1 1 1,-1 0-1,10-6 1,-6 5 0,0 0 0,1 1-1,-1 0 1,1 0 0,0 1 0,0 0 0,16-3 0,2 2 89,38-2-1,-59 6-45,0 0-1,-1 0 0,1 0 0,0 0 0,-1 1 1,1 0-1,0 0 0,-1 1 0,1 0 1,-1 0-1,0 0 0,0 0 0,0 1 0,0 0 1,0 0-1,7 6 0,-12-9-36,1 0-1,-1 0 1,0 0 0,0 0-1,0 1 1,1-1-1,-1 0 1,0 0 0,0 0-1,0 1 1,0-1-1,0 0 1,0 0 0,1 0-1,-1 1 1,0-1-1,0 0 1,0 0 0,0 1-1,0-1 1,0 0 0,0 0-1,0 1 1,0-1-1,0 0 1,0 0 0,0 1-1,0-1 1,0 0-146,-1 1 1,1-1 0,0 0-1,0 0 1,0 0 0,0 0-1,0 0 1,-1 0 0,1 0-1,0 0 1,0 0 0,0 0-1,0 0 1,-1 0 0,1 0-1,0 0 1,0 0 0,0 0-1,0 0 1,-1 0 0,1 0-1,0 0 1,0 0 0,0 0-1,0 0 1,-1 0 0,1 0-1,0 0 1,0 0 0,0 0-1,0 0 1,0 0 0,-1-1-1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10952,'0'0'18868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8432,'0'0'12465,"9"5"-11979,25 15-14,-32-19-406,0 0-1,0-1 1,1 1-1,-1-1 0,0 1 1,0-1-1,0 0 1,0 0-1,0 0 1,1 0-1,-1 0 0,0 0 1,0-1-1,0 1 1,0-1-1,0 0 1,0 1-1,0-1 0,0 0 1,0 0-1,0 0 1,0 0-1,0-1 1,0 1-1,-1 0 1,1-1-1,-1 1 0,1-1 1,-1 0-1,0 1 1,1-1-1,-1 0 1,0 0-1,0 0 0,0 0 1,0 0-1,-1 0 1,1 0-1,0 0 1,-1-3-1,0 5-40,1-1-1,-1 1 1,0 0-1,0-1 1,0 1 0,0-1-1,0 1 1,0 0-1,0-1 1,-1 1 0,1 0-1,0-1 1,0 1-1,0-1 1,0 1 0,0 0-1,-1-1 1,1 1-1,0 0 1,0-1 0,0 1-1,-1 0 1,1 0 0,0-1-1,-1 1 1,1 0-1,0 0 1,-1-1 0,1 1-1,0 0 1,-1-1-1,0 1 4,0 0 1,0 1-1,0-1 0,0 0 0,0 0 0,0 0 0,1 0 0,-1 1 1,0-1-1,0 0 0,0 1 0,0-1 0,0 1 0,-3 2 52,0-1 1,1 1-1,-1 0 0,-4 5 1,-1 2 132,6-7-89,0 0-1,1 1 0,-1-1 1,1 0-1,0 1 0,-4 7 1,6-11-118,0 0 0,0 0 0,0 1 0,0-1 0,0 0 0,0 0 0,0 0 0,0 0 0,0 0 0,0 1 0,0-1 0,0 0 0,0 0 0,0 0 0,0 0 0,0 0 0,1 0 0,-1 1 0,0-1 0,0 0 0,0 0 0,0 0 0,0 0 0,0 0 0,0 0 0,1 0 0,-1 0 0,0 0 0,0 1 0,0-1 0,0 0 0,0 0 0,1 0 0,-1 0 0,0 0 0,0 0 0,0 0 0,0 0 0,1 0 0,-1 0 0,0 0 0,0 0 0,0 0 0,0 0 0,0 0 0,1 0 0,-1-1 0,0 1 0,0 0 0,0 0 0,0 0 0,0 0 0,1 0 0,-1 0 0,0 0 0,0 0 0,0-1 0,11-3 64,-11 4-70,14-7-3391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11760,'0'0'8649,"11"-4"-8009,-4 2-523,13-4 276,0 1 0,23-3 0,-3 5 729,1 2 0,71 6 0,-54-1 180,-6 0 940,-48-6-1985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12864,'0'0'2186,"10"-2"-1534,56-11 440,-53 11-766,0 1 0,0 0 0,1 1 1,12 1-1,7 4 607,78 8 1923,-103-13-2691,1 0 0,-1-1-1,1 1 1,14-5 0,-1 0-2944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9848,'0'0'13223,"1"7"-12856,7 42 586,1 77-1,-2-17 340,-4-83-832,-1-10 269,-1 0 1,0 20-1,-11-52-829,7 9-3826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13056,'0'0'5255,"13"-2"-4767,170-44 1507,-146 38-1084,1 1 0,54-4 0,-61 8-217,-18 1-224,0 0 0,0 1 0,22 2 0,-32-1-351,0 0 0,0 1-1,-1-1 1,1 1-1,0 0 1,0 0-1,-1 0 1,1 0-1,0 0 1,-1 1 0,1-1-1,-1 1 1,0 0-1,0-1 1,1 1-1,-1 0 1,0 0 0,0 1-1,-1-1 1,1 0-1,2 5 1,-3-6-85,-1 0 0,0 1 0,0-1 0,1 0 0,-1 0 0,0 0 1,0 0-1,0 1 0,0-1 0,0 0 0,-1 0 0,1 0 0,0 1 0,0-1 0,-2 2 0,-1 3-4007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12256,'0'0'6879,"7"-1"-6319,46-2 197,207-21 2694,-104 1-155,-128 12-1232,-27 8-1980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1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14872,'0'0'2271,"61"34"-2263,-47-30-96,-2-4 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10848,'0'0'5913,"0"-11"-5385,0 10-503,0-17 319,2 1-1,0 0 1,4-20 0,-3 26 32,1 0 1,8-18 0,-10 25-255,-1 1 0,1-1-1,1 1 1,-1-1 0,0 1 0,1 0 0,0 0-1,0 0 1,0 0 0,0 1 0,5-4 0,-7 5-83,0 1 0,0-1 1,0 1-1,0-1 1,1 1-1,-1 0 0,0-1 1,0 1-1,0 0 0,0 0 1,0 0-1,0 0 1,0 0-1,1 0 0,-1 0 1,0 0-1,0 1 1,0-1-1,0 0 0,1 1 1,0 0 14,0 0 0,0 1 0,0-1 0,-1 0 0,1 1 1,0-1-1,-1 1 0,1-1 0,1 4 0,2 3 46,-1-1 0,0 1 0,-1-1 0,4 12 0,13 65 413,-17-65-341,1-1 0,0 1 1,2-1-1,0-1 0,15 32 0,-11-30 5,-6-12-55,0 0-1,0 0 1,0 0-1,1 0 1,0-1-1,6 7 1,-9-12-86,-1 0 1,1 0 0,-1 1-1,1-1 1,0-1 0,-1 1-1,1 0 1,0 0 0,0-1-1,0 1 1,0-1 0,0 1 0,-1-1-1,1 0 1,0 0 0,0 0-1,0 0 1,0 0 0,0 0-1,0 0 1,0-1 0,0 1-1,0-1 1,-1 1 0,1-1-1,0 0 1,0 0 0,0 0-1,-1 0 1,1 0 0,2-2-1,0 0 21,0-1-1,0 0 0,0 0 0,0 0 0,0 0 0,-1-1 0,5-7 0,18-39 255,-22 43-256,5-14 98,-1-1 0,-2 0 0,0-1 0,-1 1 0,3-39-1,-8 20 95,0 34-138,-1 0 0,1-1 0,1 1 1,-1 0-1,2-1 0,-1 1 0,1 0 1,4-12-1,-5 18-81,0 1 1,1 0-1,-1-1 0,0 1 1,0 0-1,1 0 1,-1 0-1,1 0 1,-1 0-1,1 0 1,-1 0-1,1 0 0,2 0 1,24-6 197,-12 5-67,0 0 0,0 1 0,0 1 1,1 1-1,-1 0 0,0 2 0,0-1 1,0 2-1,-1 0 0,1 1 0,-1 0 1,0 2-1,18 9 0,-32-15-150,0-1-1,-1 1 1,1-1-1,-1 0 1,1 1-1,-1-1 1,1 1-1,-1-1 1,1 1-1,-1 0 1,0-1-1,1 1 1,-1-1-1,0 1 1,1 0-1,-1-1 1,0 1-1,0 0 1,0-1-1,0 1 1,1 0 0,-1-1-1,0 1 1,0 0-1,0-1 1,0 1-1,-1 1 1,-7 17-1265,5-13-1836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12664,'0'0'5641,"0"10"-5048,0 198 2446,-1 27 2490,-1-223-4172,1-10-1297,1-8-3776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12256,'0'0'8943,"8"-2"-8204,-3 0-606,3 0 94,0-1 1,1 2 0,-1-1 0,1 1 0,9 0 0,45 2 1170,-17 0-432,-1-1-1,1-3 0,68-12 1,-95 11-916,13-3 493,-12 1-4136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14384,'0'0'6170,"9"4"-5710,23 9 289,0-2-1,1-1 1,57 8 0,-81-17-501,1 0 1,-1-2 0,0 1-1,1-1 1,-1 0 0,0-1-1,0 0 1,15-6 0,-20 7-164,-1 0 0,0-1 0,0 1 0,1-1 0,-1 0 0,0 0 0,-1 0 0,1-1 0,0 1 0,-1-1 0,1 1 0,-1-1 0,0 0 0,0 0 0,0 0 0,0 0 0,0 0 0,-1-1 1,1 1-1,-1 0 0,0-1 0,0 1 0,0-1 0,-1 1 0,1-5 0,-1 3-15,0 0 0,-1 1 0,1-1 1,-1 0-1,0 0 0,-1 1 0,1-1 0,-1 1 0,0-1 1,0 1-1,0-1 0,-1 1 0,1 0 0,-1 0 1,0 1-1,-6-8 0,5 7-11,-1 1 1,1-1-1,0 1 0,-1-1 1,0 1-1,0 0 0,0 1 1,0-1-1,0 1 0,0 0 1,-1 0-1,1 1 0,-11-2 1,11 3-24,0 0 0,1 0 0,-1 0 0,0 1 0,1 0 0,-1 0 0,0 0 0,1 1 0,-1-1 0,-4 4 0,-4 1 72,-23 18-1,23-15-42,7-4-35,-1 0 0,1 1 0,1-1-1,-1 1 1,1 0 0,0 1 0,0 0 0,1-1 0,0 1 0,0 0 0,1 1 0,0-1 0,0 1 0,1 0 0,0-1 0,0 1 0,0 0-1,1 0 1,1 0 0,-1 0 0,1 0 0,1 0 0,-1 0 0,1 0 0,1 0 0,-1 0 0,1 0 0,6 13 0,-3-11 2,0 0 1,1 0 0,0-1 0,0 0-1,1 0 1,0-1 0,1 0-1,0 0 1,0 0 0,1-1 0,9 6-1,-5-5 11,0-1 0,1 0-1,-1-1 1,1-1-1,1 0 1,-1-1-1,26 5 1,-26-7-43,1 0 0,-1-1 0,1 0 0,-1-1 0,18-3 0,-25 2 0,-1 0 0,0-1 0,1 1 0,-1-2 0,0 1 0,0-1 0,0 0 0,0 0 0,-1 0 0,1-1 0,-1 0 0,0 0 0,9-9 0,-1-3-3987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10344,'0'0'7214,"-9"5"-6601,1 0-436,2-2-64,0 0 0,1 0 0,0 1 0,-1 0 0,1 0 0,1 0 0,-1 1 0,-4 5 0,1 0 162,0 1 0,1 0 0,0 1 1,1 0-1,0 0 0,1 0 0,-7 22 0,11-27-110,-1 1-1,1 0 0,0 0 0,0 0 0,1 0 1,0 0-1,1 0 0,0 0 0,0 0 1,0 0-1,1-1 0,0 1 0,1 0 1,4 7-1,-3-6 74,0-1 1,1 0-1,0-1 1,0 1-1,1-1 1,0 0-1,8 8 1,-12-13-195,0-1 1,0 1-1,-1-1 1,1 1-1,1-1 1,-1 0 0,0 0-1,0 0 1,0 0-1,0 0 1,1-1-1,-1 1 1,0-1 0,1 1-1,-1-1 1,0 0-1,1 0 1,-1 0 0,1 0-1,-1 0 1,0 0-1,1-1 1,-1 1-1,0-1 1,1 0 0,-1 0-1,0 1 1,0-1-1,0-1 1,0 1-1,0 0 1,3-3 0,-1 1-144,-1 0 0,0 0 0,0-1 0,0 0 0,0 1 0,4-9 0,-1-1-3447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13360,'0'0'1760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87 9744,'0'0'7334,"-8"10"-6741,-49 66 538,43-59-714,9-11-230,1 0-1,-1 0 0,1 0 1,0 0-1,1 1 1,-1-1-1,1 1 0,-3 10 1,4-7 46,0 0 1,0-1 0,1 1-1,1 0 1,-1 0 0,3 17-1,-1-22-137,-1-1 0,1 0-1,0 0 1,1 0 0,-1-1 0,1 1-1,0 0 1,0 0 0,0-1 0,0 1-1,0-1 1,1 0 0,-1 0 0,1 0-1,0 0 1,0 0 0,1 0 0,5 3-1,-6-4-6,1 0 0,-1 0 1,1 0-1,0-1 0,0 1 0,0-1 0,0 0 0,0 0 0,0 0 0,0-1 0,0 0 0,0 1 0,8-2 0,-7 0-13,0 0 0,0-1 0,1 1 0,-1-1 0,-1 0-1,1-1 1,0 1 0,0-1 0,-1 0 0,6-5 0,-2 1 28,0 0 1,0-1-1,-1 0 1,0 0-1,-1-1 1,0 0-1,0 0 1,-1-1-1,6-11 1,11-14 928,-20 42-999,1 5 5,0 0-1,1 0 1,1 0 0,0-1 0,10 17-1,-13-25-35,0-1-1,0 1 0,0-1 1,0 0-1,0 0 1,0 0-1,1 0 1,-1 0-1,1 0 0,0 0 1,-1-1-1,1 1 1,0-1-1,0 0 0,0 0 1,0 0-1,0 0 1,0-1-1,0 1 0,0-1 1,0 0-1,0 0 1,1 0-1,-1 0 0,0 0 1,0-1-1,0 1 1,4-2-1,1-1 7,0 0 1,0 0-1,-1-1 0,0 0 0,0 0 1,0 0-1,0-1 0,0 0 0,-1-1 0,0 1 1,10-13-1,-5 4 39,-1 1 0,-1-2 0,0 1 0,13-31 0,-19 35-16,1-1 0,-1 1 1,-1-1-1,0 0 0,0 0 1,-1 0-1,-1 0 0,0-15 1,-1 19-5,1 1-1,-1-1 1,0 0 0,-1 1 0,0-1 0,0 1 0,0 0 0,-1 0 0,1 0 0,-1 0 0,-1 0 0,1 0 0,-1 1 0,-8-9 0,10 12-17,1 1-1,-1-1 0,0 1 0,0 0 0,1 0 0,-1 0 0,0 0 1,0 0-1,0 0 0,0 1 0,0-1 0,0 1 0,-1-1 0,1 1 0,0 0 1,0 0-1,0 0 0,0 0 0,0 0 0,-1 0 0,1 0 0,0 1 1,0-1-1,0 1 0,0 0 0,0 0 0,-2 1 0,1-1-26,1 1-1,-1-1 0,1 1 0,-1 0 0,1 0 1,0 0-1,-1 0 0,1 1 0,0-1 1,0 0-1,1 1 0,-1 0 0,1-1 1,-1 1-1,1 0 0,0 0 0,0 0 1,-1 3-1,0 4-175,1-1-1,1 0 1,0 1 0,0-1 0,2 15 0,3 3-3990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10344,'0'0'5104,"-10"3"-4360,-1 1-419,0 0 0,1 1 0,-1 0 1,1 1-1,0 0 0,1 1 1,-1 0-1,-13 13 0,21-17-122,-1 0 0,0 1-1,1-1 1,0 1 0,0-1-1,0 1 1,0 0 0,0-1-1,1 1 1,-1 0-1,1 0 1,0 0 0,1 0-1,-1 5 1,1-7-113,0 0 0,0 1 0,0-1 0,1 0-1,-1 0 1,1 0 0,0 0 0,-1 0 0,1 0 0,0 0 0,0 0 0,0 0 0,1 0-1,-1-1 1,0 1 0,1 0 0,-1-1 0,1 1 0,-1-1 0,1 0 0,0 1 0,0-1 0,0 0-1,-1 0 1,1 0 0,0 0 0,0 0 0,3 0 0,3 2 90,0-1 1,0 1-1,0-1 1,0-1 0,0 0-1,0 0 1,0-1-1,0 0 1,15-1-1,-17 0-777,0-1 0,0 1 0,0-1 0,10-5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10040,'0'0'9385,"-1"11"-8781,-9 76 577,-9 21 656,6-44-981,-3 18 103,5-30 153,-6 78 1,17-118-909,-1-1-1,2 0 0,-1 0 1,2 1-1,-1-1 1,5 13-1,-5-20-104,1 0-1,-1 0 1,1 0-1,0 0 1,0 0-1,0-1 1,1 1-1,0-1 1,-1 1-1,1-1 1,0 0-1,0 0 1,1-1 0,-1 1-1,1-1 1,-1 1-1,1-1 1,0 0-1,6 2 1,0-1 2,-1-1 0,1 0 1,0-1-1,0 0 0,0 0 1,0-1-1,-1 0 0,1-1 1,0 0-1,0-1 0,0 0 1,-1 0-1,1-1 0,14-7 1,-16 8-183,0-1-140,-6-3-4104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11552,'0'0'8025,"10"-1"-7332,36-1 869,74 7 0,-90-2-744,0 0 0,0-2 1,-1-1-1,1-1 0,53-10 0,-78 9-735,1 1-1,-1-1 1,0 0-1,0 0 1,0 0-1,-1-1 1,1 0-1,0 0 1,-1 0 0,8-7-1,-10 7-711,0 1 1,1-1-1,-1 0 1,0 0-1,2-6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1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1 105 10344,'0'0'1350,"14"-4"-795,118-24 604,192-17 1,151 17 822,-418 29-1021,84 11 0,-33-1-2675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18919,'0'0'184,"-6"9"-109,-22 33 434,-40 79 1,55-87-123,1 0 0,1 1 0,2 0 0,-6 56 0,10-41 174,2 0-1,7 86 1,-2-113-336,1 0 0,2 0 1,0-1-1,2 1 0,0-1 1,1-1-1,1 1 0,20 32 0,-15-32 238,1-1-1,1 0 1,1-1 0,1 0-1,1-2 1,0 0-1,30 20 1,-31-25 89,-10-6-115,1 0 0,1-1 0,-1 0 0,1-1 0,11 5 0,-19-10-489,-1 1-1,0-1 1,1 0-1,-1 0 0,0 0 1,1 0-1,-1 0 1,0 0-1,1 0 0,-1-1 1,0 1-1,1 0 1,-1-1-1,2 0 0,2-1-3154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13184,'0'0'16602,"0"8"-16348,-6 116 143,-13 144 101,17-223-1218,1-43 212,-3 5-785,4-7 1270,0 1 1,0-1-1,0 0 1,0 0-1,0 0 1,0 0-1,0 0 0,0 1 1,0-1-1,0 0 1,0 0-1,0 0 1,0 0-1,0 0 1,0 1-1,0-1 0,0 0 1,0 0-1,1 0 1,-1 0-1,0 0 1,0 0-1,0 1 1,0-1-1,0 0 0,0 0 1,0 0-1,0 0 1,0 0-1,1 0 1,-1 0-1,0 0 0,0 0 1,0 1-1,0-1 1,0 0-1,1 0 1,-1 0-1,0 0 1,0 0-1,0 0 0,0 0 1,0 0-1,1 0 1,-1 0-1,0 0 1,0 0-1,0 0 0,1 0-556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10848,'0'0'4728,"8"-2"-4006,101-12 1574,-82 13-1782,23-2 1076,81 4 1,-97 3 200,0-2 1,56-3-1,-90 1-1714,1 0 1,-1-1-1,1 1 0,-1 0 0,1 0 1,-1-1-1,0 1 0,1 0 1,-1-1-1,0 1 0,1 0 0,-1-1 1,0 1-1,1 0 0,-1-1 0,0 1 1,0-1-1,1 1 0,-1-1 1,0 1-1,0 0 0,0-1 0,0 1 1,0-1-1,0 1 0,0-1 0,0 1 1,0-1-1,0 1 0,0-1 0,0 1 1,0-1-1,0 1 0,0-1 0,-5-21-1946,4 17-710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12360,'0'0'8886,"1"8"-8142,5 29 27,8 72 1458,-11-42-708,-4 73 0,-2-115-525,2-16-395,1-12-484,1-10-4105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14168,'0'0'4791,"6"11"-4324,2 0-298,-3-4-59,-1 0 0,0 0 0,0 0 0,0 0 0,-1 0 0,0 1 0,2 9 0,3 20 842,-2 0 0,-1 0-1,-1 42 1,-1-53-242,-2-22-404,0 1 0,0-1 0,-1 1 0,0-1 0,0 1 0,0-1 1,0 0-1,-1 1 0,1-1 0,-3 7 0,1-17 729,0-2-4792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13168,'0'0'4165,"10"-4"-3739,21-6 388,53-12-1,50 5 1432,-21 10-150,-82 7-823,-1-1 0,51-10 0,-77 10-1026,1 1 622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9648,'0'0'9383,"8"0"-8809,6 1-208,1-1 0,-1-1 0,25-4 0,54-15 1218,-70 15-1259,69-18 1040,65-12 931,-119 26-1696,-30 6-306,1 1 0,-1 0 0,1 0 0,11 0-1,-19 2-246,-1 0 0,0 0-1,1 1 1,-1-1-1,0 0 1,1 0-1,-1 0 1,1 0-1,-1 0 1,0 0-1,1 0 1,-1 0-1,0 0 1,1-1-1,-1 1 1,0 0-1,1 0 1,-1 0-1,0 0 1,1 0 0,-1-1-1,0 1 1,1 0-1,-1 0 1,0-1-1,1 1 1,-1 0-1,0 0 1,0-1-1,1 1 1,-1-1-1,0 1-33,-1 0-1,1-1 0,-1 1 1,1-1-1,-1 1 1,1 0-1,-1 0 0,1-1 1,-1 1-1,1 0 1,-1 0-1,1 0 0,-1-1 1,1 1-1,-1 0 0,1 0 1,-1 0-1,1 0 1,-1 0-1,0 0 0,0 0 1,-12 2-578,7-1-3307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11352,'0'0'9447,"10"-5"-8749,10-6-85,0 2-1,36-12 1,-43 17-192,-5 2-33,0 0 0,14-3 1,-21 5-306,1 0 0,-1 0 0,1 0 1,-1 0-1,1 0 0,-1 0 1,0 0-1,1 0 0,-1 0 0,1 1 1,-1-1-1,1 1 0,-1-1 0,0 1 1,0-1-1,1 1 0,-1 0 0,0 0 1,0 0-1,1-1 0,0 3 1,-1-1-27,0-1 1,-1 0 0,1 0 0,0 1-1,-1-1 1,0 1 0,1-1 0,-1 0-1,0 1 1,0-1 0,0 1 0,0-1-1,0 1 1,0-1 0,0 2 0,-7 25 427,4-17-327,-2 9 199,-2 1-1,0-1 0,-19 35 0,20-44-90,-1 0-1,0 0 1,0-1-1,-1 0 1,0-1-1,-1 0 1,0 0 0,-11 8-1,-3 9 359,23-26-624,-1 0 0,1 0 0,0 0 0,0 0 0,0 0 0,0 0 0,0 0 0,0 0 0,0 0 0,0 0 0,0 0 0,0 0 0,-1 0 0,1 0 0,0 0 0,0 0 0,0 0 0,0 0 0,0 0 0,0 0 0,0 0 0,0 0 0,0 0 0,0 0 0,0 0 0,0 1 0,0-1 0,0 0 0,0 0 0,0 0 0,-1 0 0,1 0 0,0 0 0,0 0 0,0 0 0,0 0 0,0 0 0,0 1 0,0-1 0,0 0 0,0 0 0,0 0 0,0 0 0,0 0 0,0 0 0,0 0 0,0 0 0,1 0 0,-1 0 0,0 0 0,0 1 0,0-1 0,0 0 0,0 0 0,0 0 0,0 0 0,0 0 0,8 1 0,17-4 0,-18 2 0,71-15 0,-57 10 0,0 2 0,1 0 0,33-1 0,-36 2 984,-19 3-1189,1 0 0,0 0 0,-1 0 0,1 0 0,-1-1 0,1 1 0,0 0 0,-1 0 0,1-1 0,-1 1 0,1 0 1,-1-1-1,1 1 0,-1 0 0,1-1 0,-1 1 0,1-1 0,-1 1 0,1-1 0,-1 1 0,0-1 0,1 1 0,-1-2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3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10152,'0'0'7862,"1"9"-7243,7 33 416,2 0 0,20 56 1,9 31 399,-17-36-465,-5 0-1,-3 1 1,-5 1-1,-3 98 1,-10-142-344,-2 0 1,-2 0 0,-3-1-1,-28 82 1,34-115-481,-2 0 0,0 0-1,-1-1 1,-1 0 0,0 0 0,-1-1 0,-1 0 0,0-1-1,-1 0 1,-14 12 0,24-24-146,1 0 0,-1-1 0,0 0 0,0 1 0,0-1 0,0 0 0,-1 0 0,1 0 0,0 0 0,0 0 0,-1-1 0,1 1 0,0-1 0,-4 1 0,4-1 0,1 0 0,-1-1 0,1 1 0,-1 0 0,1-1 0,-1 1 0,1-1 0,-1 0 0,1 1 0,0-1 0,-1 0 0,1 0 0,0 0 0,-1 0 0,1 0 0,0 0 0,0 0 0,0 0 0,0-1 0,0 1 0,0 0 0,0-2 0,-8-12-3997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49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1 8744,'0'0'9183,"1"10"-8792,0 14-205,-2 0 0,-1 0 0,-1 1 0,-12 43 0,4-16 53,-22 127 605,-35 172 1510,16-144 550,52-207-2879,0 1 1,0-1 0,0 0 0,0 1 0,0-1-1,0 0 1,0 1 0,0-1 0,0 0 0,0 1 0,0-1-1,-1 0 1,1 1 0,0-1 0,0 0 0,0 1-1,0-1 1,-1 0 0,1 0 0,0 1 0,0-1 0,-1 0-1,1 0 1,0 0 0,-1 1 0,1-1 0,0 0-1,-1 0 1,1 0 0,0 0 0,-1 0 0,1 1 0,0-1-1,-1 0 1,1 0 0,0 0 0,-1 0 0,1 0-1,0 0 1,-1 0 0,-10-13 772,-4-19-4462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4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476 1 10544,'0'0'5846,"-12"2"-5307,5-1-473,0 1 0,0 0 1,0 0-1,0 0 0,0 1 0,0 0 1,1 1-1,-1-1 0,1 1 0,0 0 1,0 1-1,-9 8 0,-18 22 182,1 1 1,1 1-1,3 1 0,-28 48 0,27-36-37,2 1-1,3 2 1,1 0-1,3 1 1,-15 65-1,25-72-34,1 1-1,3 1 1,2-1 0,2 65-1,3-93-53,1 1 0,1-1-1,1 1 1,1-1 0,0 0-1,2 0 1,0-1 0,1 0-1,1 0 1,1-1 0,1 0-1,22 28 1,66 63 2619,-99-108-2692,1 0 0,-1-1 0,1 1 0,-1 0 0,1-1 0,-1 1 0,1-1-1,0 1 1,-1 0 0,1-1 0,0 0 0,-1 1 0,1-1 0,0 1 0,0-1 0,-1 0 0,1 1-1,0-1 1,0 0 0,0 0 0,0 0 0,-1 0 0,1 0 0,0 0 0,0 0 0,1 0 0,0-1-191,-1 0 0,0 0 1,1 1-1,-1-1 0,0-1 0,0 1 1,0 0-1,0 0 0,0 0 1,1-2-1,2-2-1680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2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1680 13168,'0'0'1577,"6"-15"-1005,116-247 1372,-61 160-1151,4 2 0,101-119-1,-155 206-494,1 0 0,1 1 0,0 0 0,0 1 0,1 0 0,1 1 0,22-11 0,-36 20-263,0 1 0,0-1 0,0 1-1,0-1 1,0 1 0,0 0 0,0 0-1,0-1 1,0 1 0,1 0 0,-1 0-1,0 0 1,0 0 0,0 0 0,0 1-1,0-1 1,0 0 0,0 0 0,0 1-1,0-1 1,0 1 0,0-1 0,0 1-1,0-1 1,0 1 0,0-1-1,0 1 1,-1 0 0,1 0 0,0-1-1,0 1 1,-1 0 0,1 0 0,-1 0-1,1 0 1,0 0 0,-1 0 0,0 0-1,1 1 1,2 5 76,-1 0-1,0 0 1,0 0-1,1 12 1,-1 10 149,-1 0 0,-1 0 0,-2-1 1,0 1-1,-11 40 0,4-15 423,9-46-398,3-8 106,8-13-54,38-86 190,3-5-168,-43 90-266,0 0 1,0 1-1,1 0 1,1 1-1,13-12 1,-24 24-88,0-1 1,0 1 0,1 0-1,-1-1 1,0 1 0,1 0-1,-1 0 1,0-1 0,1 1-1,-1 0 1,0 0 0,1 0-1,-1 0 1,1-1 0,-1 1-1,0 0 1,1 0 0,-1 0-1,1 0 1,-1 0-1,1 0 1,-1 0 0,0 0-1,1 0 1,-1 0 0,1 0-1,-1 0 1,0 0 0,1 1-1,-1-1 1,1 0 0,-1 0-1,1 1 1,8 15 101,-2 32-40,-6-38-38,7 73 72,-6-53-51,0-1-1,2 0 1,1 0-1,2 0 1,9 28-1,-14-53-37,0 0 0,0 0 1,0 0-1,0 0 0,0 0 0,1-1 0,-1 1 0,1-1 1,0 0-1,0 1 0,5 2 0,-5-4-7,-1-1-1,1 0 1,-1 0 0,1 0 0,-1 0-1,1 0 1,-1 0 0,1-1-1,0 0 1,-1 1 0,1-1-1,0 0 1,0 0 0,-1 0 0,1-1-1,0 1 1,-1-1 0,1 1-1,4-2 1,1-2 0,1 0 1,-1 0-1,0 0 0,0-1 0,0 0 1,0-1-1,12-12 0,45-53 17,-53 57-19,44-54 31,-3-2 0,64-112 0,-88 127-15,-2 0-1,-3-2 1,-2 0-1,19-81 1,-18 17 19,-21 104-31,-1 0-1,-1 0 0,0 0 0,-1 0 1,-4-18-1,5 35-7,0-1 1,0 0 0,0 1-1,0-1 1,0 1 0,0-1-1,0 0 1,0 1-1,0-1 1,-1 1 0,1-1-1,0 0 1,0 1 0,0-1-1,-1 1 1,1-1-1,0 1 1,-1-1 0,1 1-1,0-1 1,-1 1 0,1 0-1,-1-1 1,1 1-1,-1-1 1,1 1 0,-1 0-1,1-1 1,-1 1 0,1 0-1,-1 0 1,1 0-1,-2-1 1,1 2 2,-1 0 1,1 0-1,-1 0 0,1 0 0,0 0 0,0 0 1,-1 1-1,1-1 0,0 0 0,0 1 1,0-1-1,0 1 0,0 1 0,-19 34 25,1 1 0,3 0 0,1 1 0,1 1 0,-14 77 0,21-73-20,1 1 0,3 0 0,1 0-1,2 0 1,3 0 0,1 0-1,2-1 1,22 79 0,-19-95-8,2 0 1,18 34-1,-23-52 0,0 1 0,1-1 0,0 0 0,1 0 0,0-1 0,1 0 0,0 0 0,11 8 0,-15-14 2,0 0 1,1-1-1,-1 1 1,1-1-1,-1 0 1,1 0-1,0-1 0,0 0 1,0 0-1,0 0 1,0-1-1,0 1 1,0-1-1,0-1 0,0 1 1,0-1-1,-1-1 1,1 1-1,0-1 0,0 1 1,-1-2-1,6-2 1,3-1 7,0-1 0,-1-1 0,0 0 1,-1-1-1,1-1 0,-2 1 0,17-19 0,-16 15 20,-1 0-1,-1-1 1,0 0-1,-1 0 0,12-27 1,-18 33-7,0 1-1,-1-1 1,1 0 0,-1 0 0,-1 0-1,0 0 1,0 0 0,-1 0-1,1 0 1,-2 0 0,1 0 0,-1 0-1,0 0 1,-3-9 0,3 16-12,0 0 0,1 0 0,-1 0 0,1 0 0,-1 0 0,0 0 0,0 0 0,0 0 0,0 0 0,1 0 0,-1 1 0,0-1 0,0 0 0,-1 1 0,1-1 0,0 0 0,0 1 0,0 0 0,0-1 0,0 1 0,0 0 0,-1-1 0,1 1 0,0 0 0,0 0 0,-1 0 0,1 0 0,0 0 0,0 0 0,0 0 0,-1 1 0,-1 0 0,-2 0 15,0 0 1,-1 0-1,1 1 0,0 0 0,1 0 0,-7 4 0,1 1-4,0 0-1,1 1 1,0 0-1,0 1 0,1 0 1,0 0-1,0 1 1,1 0-1,1 0 1,0 1-1,0 0 0,1 0 1,0 0-1,1 0 1,-4 16-1,8-24-18,-1 0 1,1-1-1,-1 1 0,1 0 1,0-1-1,0 1 1,0 0-1,0-1 0,0 1 1,1 0-1,-1-1 0,1 1 1,0 0-1,-1-1 0,1 1 1,1-1-1,-1 0 1,0 1-1,0-1 0,1 0 1,0 1-1,-1-1 0,1 0 1,0 0-1,0-1 0,0 1 1,0 0-1,0-1 1,0 1-1,1-1 0,-1 1 1,1-1-1,-1 0 0,4 1 1,3 1-4,1 0 0,-1 0 0,1-1 1,0 0-1,0-1 0,0 0 1,0-1-1,11-1 0,-1-1 4,-1-1 0,0-1 1,0 0-1,0-2 0,0 0 0,-1-1 0,27-15 1,8-9 0,52-40 0,-60 39 0,-4 1 4,41-39 1,-48 39 86,-50 48 25,0 2 0,1 0 0,-25 42 0,34-49-121,2 0 0,-1 0 0,1 1 0,-2 14 0,6-24 0,-1 0 0,1 0 0,0 0 0,-1 0 0,2 0 0,-1 0 0,0 0 0,0 0 0,1 0 0,0 0 0,0 0 0,0 0 0,0-1 0,0 1 0,0 0 0,1 0 0,-1-1 0,1 1 0,0-1 0,0 1 0,0-1 0,0 0 0,4 4 0,-4-5 0,0 0 0,0 0 0,-1 0 0,1 0 0,0 0 0,0 0 0,0-1 0,0 1 0,0-1 0,0 1 0,0-1 0,1 0 0,-1 0 0,0 0 0,0 0 0,0 0 0,0 0 0,0 0 0,0-1 0,0 1 0,0-1 0,0 0 0,0 1 0,0-1 0,0 0 0,0 0 0,0 0 0,-1-1 0,1 1 0,2-2 0,1-2 0,0 1 0,0-1 0,-1 0 0,1-1 0,-1 1 0,0-1 0,-1 0 0,4-6 0,32-91 0,-38 100 0,-58 217 0,32-110 0,-1 2 0,-62 210 0,77-286 0,6-19 0,5-17 0,6-16 0,1 0 0,1 1 0,1 0 0,1 0 0,13-19 0,-14 23 0,35-55 0,4 3 0,85-97 0,-35 45 0,79-86 0,-136 155 0,-31 37 0,22-24 0,-31 38 0,-1 0 0,1 1 0,-1-1 0,1 0 0,-1 1 0,1-1 0,-1 1 0,1-1 0,-1 1 0,1-1 0,0 1 0,-1-1 0,1 1 0,0 0 0,-1-1 0,1 1 0,0 0 0,0 0 0,-1-1 0,1 1 0,0 0 0,0 0 0,0 0 0,0 0 0,0 1 0,0 1 0,0-1 0,0 1 0,-1-1 0,1 1 0,0 0 0,-1-1 0,1 1 0,-1 0 0,0-1 0,0 1 0,1 2 0,10 120 0,4 18 0,-12-128 0,-2-4 0,1 0 0,0 0 0,1 0 0,0 0 0,5 9 0,-6-16 0,-1 0 0,1-1 0,0 1 0,-1-1 0,1 1 0,1-1 0,-1 0 0,0 0 0,0 0 0,1 0 0,-1 0 0,1-1 0,0 1 0,-1-1 0,1 0 0,0 0 0,0 0 0,0 0 0,0 0 0,0 0 0,5 0 0,1-1 0,0 0 0,-1-1 0,1 0 0,0 0 0,-1-1 0,1 0 0,-1 0 0,1-1 0,-1 0 0,0 0 0,14-9 0,6-5 0,46-37 0,85-89 0,-101 88 0,-50 47 0,7-5 0,-24 27 0,-29 32 0,-49 65 0,78-96 0,1-1 0,0 1 0,0 1 0,2-1 0,0 1 0,-6 22 0,12-37 0,-6 33 0,6-32 0,0 0 0,0 0 0,0 0 0,0 0 0,0 0 0,0 0 0,0 0 0,1 0 0,-1 0 0,1 0 0,-1 0 0,1-1 0,0 1 0,1 3 0,-1-4 0,1-1 0,-1 1 0,0 0 0,0-1 0,0 1 0,0-1 0,1 1 0,-1-1 0,0 0 0,0 0 0,1 1 0,-1-1 0,0 0 0,1 0 0,-1 0 0,0 0 0,1 0 0,-1-1 0,0 1 0,0 0 0,1-1 0,-1 1 0,0 0 0,0-1 0,0 0 0,1 1 0,-1-1 0,1-1 0,4-1 0,0-1 0,0 1 0,-1-2 0,7-4 0,1-6 0,0-1 0,-1 0 0,0-1 0,17-33 0,-15 24 0,20-26 0,-34 52 0,0 0 0,1-1 0,-1 1 0,0 0 0,1 0 0,-1 0 0,0-1 0,1 1 0,-1 0 0,1 0 0,-1 0 0,0 0 0,1 0 0,-1 0 0,1 0 0,-1 0 0,0 0 0,1 0 0,-1 0 0,0 0 0,1 0 0,-1 0 0,1 0 0,-1 0 0,0 1 0,1-1 0,-1 0 0,0 0 0,1 0 0,-1 1 0,0-1 0,1 0 0,-1 0 0,0 1 0,0-1 0,1 0 0,-1 0 0,0 1 0,15 15 0,-12-12 0,3 2 0,0 0 0,0 0 0,0-1 0,1 0 0,0 0 0,0 0 0,0-1 0,0 0 0,1-1 0,0 1 0,10 2 0,-12-5 0,0 0 0,-1 0 0,1-1 0,0 1 0,0-1 0,-1-1 0,1 1 0,0-1 0,-1 0 0,1 0 0,0-1 0,-1 0 0,1 0 0,-1 0 0,0 0 0,0-1 0,8-5 0,6-6 0,-1-1 0,0 0 0,-1-2 0,-1 0 0,-1 0 0,26-39 0,-10 5 0,39-86 0,-43 75 0,-4-2 0,19-77 0,15-136 0,-14 30 0,-40 226 0,-3 21 0,0 0 0,0 0 0,-1 0 0,1 0 0,0 0 0,0 0 0,0 0 0,0 0 0,0 0 0,0 1 0,0-1 0,0 0 0,0 0 0,0 0 0,0 0 0,0 0 0,0 0 0,0 0 0,0 0 0,0 0 0,0 0 0,-1 0 0,1 0 0,0 0 0,0 0 0,0 0 0,0 0 0,0 0 0,0 0 0,0 0 0,0 0 0,0 0 0,0 0 0,0 0 0,0 0 0,-1 0 0,1 0 0,0 0 0,0 0 0,0 0 0,-10 38 0,3 25 0,2 0 0,4 0 0,1 0 0,4 0 0,15 82 0,82 397 0,-95-507 0,0-1 0,0 45 0,-5-75 0,-1 1 0,1 0 0,0 0 0,0 0 0,1 0 0,2 5 0,-3-6 0,1 0 0,-1 0 0,1 0 0,-1 1 0,0 7 0,-1-11 0,0-1 0,0 1 0,0-1 0,0 0 0,0 1 0,0-1 0,0 1 0,0-1 0,0 0 0,0 1 0,0-1 0,1 0 0,-1 1 0,0-1 0,0 1 0,0-1 0,0 0 0,1 1 0,-1-1 0,0 0 0,0 1 0,1-1 0,-1 0 0,0 0 0,0 1 0,1-1 0,-1 0 0,0 0 0,1 1 0,-1-1 0,0 0 0,1 0 0,-1 0 0,1 0 0,-1 0 0,0 1 0,1-1 0,-1 0 0,0 0 0,1 0 0,-1 0 0,1 0 0,-1 0 0,0 0 0,1 0 0,0-1 0,0 1 0,0 0 0,0-1 0,1 1 0,-1-1 0,0 0 0,0 1 0,0-1 0,0 0 0,0 1 0,0-1 0,0 0 0,0 0 0,0 0 0,1-1 0,4-15 873,-5 8-5790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2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16384,'0'0'3511,"18"8"-2852,-10-5-568,20 9 205,1-1 1,-1-2 0,33 6-1,336 25 3624,-375-38-3397,-1-2 0,0-1-1,1-1 1,-1 0-1,35-10 1,-52 11-587,9-2 750,-6 4-4430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2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1 281 16184,'0'0'2262,"11"2"-1463,6 0-457,0-1 1,-1-1-1,28-2 1,-37 1-244,0 0 1,1 0 0,-1-1 0,0 0 0,0-1 0,0 1 0,-1-1-1,1-1 1,-1 1 0,1-1 0,-1 0 0,9-8 0,-8 5-2,0 0 0,-1-1 0,0 0 0,-1 0 0,1 0 0,-2-1 0,1 1 1,-1-1-1,4-12 0,-6 15-23,-1-1 0,1 1-1,-1-1 1,0 1 0,0-1 0,-1 1 0,0-1 0,0 0-1,-1 1 1,0-1 0,0 1 0,0-1 0,-1 1 0,-3-9 0,4 12-32,-1 1 1,1-1-1,-1 0 1,0 0 0,0 1-1,0-1 1,-1 1 0,1 0-1,0 0 1,-1 0 0,0 0-1,1 0 1,-1 0-1,0 1 1,0-1 0,0 1-1,0 0 1,0 0 0,0 0-1,0 0 1,0 1-1,0-1 1,-1 1 0,1-1-1,0 1 1,0 1 0,-1-1-1,1 0 1,0 1 0,0-1-1,0 1 1,-1 0-1,1 0 1,0 0 0,0 0-1,1 1 1,-1-1 0,0 1-1,-4 3 1,-4 6 128,1 0 0,1 1 0,0 0 0,0 0 0,1 1 1,1 0-1,0 0 0,0 1 0,2 0 0,-8 29 0,11-37-55,0 1 1,1-1-1,0 1 1,0 0-1,1-1 0,0 1 1,0-1-1,1 1 0,-1 0 1,2-1-1,-1 1 0,4 9 1,-3-10-19,1-1 0,0 1 1,0-1-1,1 0 1,-1-1-1,1 1 1,0-1-1,1 1 1,-1-1-1,1 0 1,-1-1-1,1 1 0,0-1 1,7 3-1,0 0-3,0-1 0,0-1 0,1 0 0,0-1 0,0 0 0,0-1 0,0 0 0,0-1-1,0 0 1,0-1 0,0-1 0,15-2 0,-26 2-113,1 1 1,0-1-1,-1 1 0,1-1 0,0 0 1,-1 0-1,1 0 0,3-2 1,1-5-4243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3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12552,'0'0'2320,"85"0"-1504,4 0 15,29-4 17,24-4-88,5-4 8,-8 2 104,-10 4 8,-14 0-24,-13 0 8,-21 2-120,-11 4 0,-19-2-368,-15-2 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7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19 239 12360,'0'0'9079,"-4"-8"-8509,1 1-425,1 5-104,1-1-1,-1 0 1,1 1 0,0-1-1,0 1 1,0-1-1,1 0 1,-1 0 0,1 0-1,-1 1 1,1-1 0,0 0-1,0 0 1,0 0-1,0 0 1,1 1 0,-1-1-1,2-3 1,1-3 102,0 0 0,1 0 1,1 1-1,-1 0 0,1 0 0,1 0 1,-1 0-1,1 1 0,1 0 0,0 0 0,12-10 1,-10 10-19,1 0 0,0 1 0,0 0 0,1 1 0,0 0 0,0 0 0,0 1 0,0 1 0,13-3 0,-18 5-77,9-2 184,0 1 0,24-1-1,-33 3-171,0 0 0,-1 1 0,1 0 0,-1 0-1,1 1 1,-1-1 0,1 1 0,-1 0 0,0 1 0,7 3-1,-7-2-8,0-1-1,-1 1 0,1 0 0,-1 1 0,1-1 0,-1 1 0,-1 0 0,1 0 0,-1 0 0,0 0 0,4 9 0,2 9 196,11 38 1,-5-14 87,-4-16 0,2 0 0,19 35 0,-26-56-181,1 0 0,0 0 0,1 0 0,0-1 0,0 0 0,1-1 0,0 0 0,1 0 0,13 8 0,-4-4 108,-3-1 188,26 11 0,-36-19-266,0 0 0,1-1-1,12 4 1,0-7-833,0-6-3404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7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722 0 14968,'0'0'3645,"-12"11"-3345,-143 134 858,-207 158 2022,252-217-1893,95-74-689,1 0 0,0 1 0,-23 28 0,36-40-577,1 0 0,0-1 0,-1 1 0,1 0 0,0-1 0,0 1 0,0 0 0,0-1 0,0 1 0,0 0 0,-1 0 0,2-1 0,-1 1 0,0 0 0,0-1 0,0 1 1,0 0-1,0-1 0,1 1 0,-1 0 0,0-1 0,0 1 0,1 0 0,0 0 0,3 6-2632,-4-7 1696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8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10040,'0'0'9950,"13"-8"-9350,-10 6-554,7-5 70,-1 1 0,1 1 0,0 0 0,0 0 0,1 1 0,0 0 0,-1 1 1,1 0-1,16-2 0,70 0 1111,45-5 942,-131 9-1723,1 0 0,-1 0 0,1 1 0,19 3 0,0-3 2066,-31-2-2815,-1-3-389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5:58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14168,'0'0'3225,"11"-2"-2801,146-16 1256,-132 15-1505,282-21 4963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0 361 8936,'0'0'9497,"6"-13"-9081,6-11-91,0 0 1,2 0 0,0 2-1,21-26 1,-15 28 221,1 2 0,39-27 0,-39 30-55,-20 14-447,-1 1 0,1-1 1,-1 1-1,1-1 0,-1 1 0,1-1 0,0 1 1,-1-1-1,1 1 0,0 0 0,-1-1 0,1 1 1,0 0-1,0 0 0,-1 0 0,1-1 0,0 1 1,0 0-1,-1 0 0,1 0 0,0 0 0,0 0 1,-1 0-1,1 0 0,0 1 0,0-1 0,-1 0 1,3 1-1,-2 0 15,-1 1 0,1-1 1,0 0-1,0 1 0,0 0 0,-1-1 1,1 1-1,-1-1 0,1 1 1,-1 0-1,0-1 0,0 1 0,1 1 1,6 60 582,-3-18-27,17 68-1,-18-99-501,2 0 0,0 0-1,0-1 1,2 1 0,-1-1 0,2-1 0,-1 1-1,20 21 1,-23-30-88,3 5 92,1 0 0,0-1 0,1 0 0,0-1 0,14 10 0,-21-16-94,0 0 0,0 0 0,0 0 0,0 0 0,0 0 0,0-1 0,0 1 0,0-1 0,1 1 0,-1-1 0,0 0 0,0 0 0,1 0 0,-1 0 0,0 0 0,0-1 0,0 1 0,1 0 0,-1-1 0,0 0 0,0 0 1,0 1-1,0-1 0,0-1 0,0 1 0,0 0 0,0 0 0,-1-1 0,1 1 0,0-1 0,-1 1 0,1-1 0,-1 0 0,1 1 0,0-3 0,6-8 40,0 0 1,-1-1 0,0 1-1,-1-1 1,0-1 0,-1 1-1,-1-1 1,4-17 0,-1-12 129,2-60 1,-7 67 18,1 1-1,17-70 1,-18 97-112,0-1-1,1 1 1,1-1-1,5-10 1,-8 17-77,1 0 0,-1 1 1,0-1-1,0 1 0,1-1 1,-1 1-1,1-1 1,-1 1-1,1 0 0,-1 0 1,1 0-1,0 0 0,0 0 1,0 0-1,-1 0 1,1 1-1,0-1 0,0 0 1,0 1-1,0 0 1,0-1-1,0 1 0,0 0 1,4 0-1,74 13 408,-43-7-271,-22-3-138,-1 1 0,0 0 0,-1 1 0,1 0 0,-1 1-1,0 1 1,17 10 0,-26-14 440,2 1-125,-6-4-424,0 0 0,0 0 1,0 0-1,0 0 1,0 0-1,-1 0 1,1 0-1,0 1 1,0-1-1,0 0 1,0 0-1,0 0 1,0 0-1,0 0 1,0 0-1,0 0 0,0 0 1,0 1-1,0-1-256,0 0 257,-1 0-1,1 0 1,0 0-1,0 0 1,0 0-1,0 0 1,0 0-1,0 0 1,0 0-1,0 0 0,-1 0 1,1 0-1,0 0 1,0 0-1,0 0 1,0 0-1,0 0 1,0 0-1,0 0 1,-1 0-1,1 0 1,0 0-1,0 0 1,0 0-1,0 0 1,0 0-1,0 0 0,0 0 1,0 0-1,0 0 1,-1 0-1,1-1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1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11448,'0'0'11703,"2"9"-11169,2 24 491,-1 0 0,-2 60 1,-1-64 1957,-8-31-2017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9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0 444 8744,'0'0'3548,"12"-3"-3184,43-8 19,-19 5 217,54-17-1,-42 7-170,56-23 586,-92 33-867,0 0 0,0-1-1,-1-1 1,0 0-1,0 0 1,10-10-1,-10 6 17,-2 0-1,1 0 0,11-21 1,9-11 229,-27 38-347,1 0 0,-1 0 0,0 0 0,-1 0 0,0-1 0,1 1 0,-2-1 0,1 1-1,-1-1 1,0 0 0,-1 1 0,1-1 0,-1 0 0,-1 0 0,1 1 0,-1-1 0,-2-8 0,3 12-18,-1 1 0,1-1-1,-1 1 1,1-1 0,-1 0 0,0 1 0,0-1 0,0 1 0,-1-3 0,0 4 4,0-1 0,1 1 0,-1 0 0,0-1 0,0 1 0,0 0 0,0 0 0,0 1 0,0-1 1,0 0-1,-2 0 0,-1 0-6,1 0 0,-1 0 1,1 0-1,-1 0 1,1 1-1,-1 0 0,0 0 1,1 0-1,-1 1 0,1-1 1,-1 1-1,1 0 0,-1 1 1,1-1-1,0 1 0,0 0 1,-1 0-1,1 0 0,-4 3 1,-6 6 54,0 0-1,0 1 1,-19 21 0,13-13 49,16-14-100,-1-1 1,0 1-1,1 0 0,0 1 1,1-1-1,-1 1 0,1-1 1,0 1-1,1 0 1,0 0-1,0 0 0,0 1 1,1-1-1,0 0 1,1 1-1,-1-1 0,1 0 1,2 9-1,2 14 74,1-1 0,1 0 0,13 35 0,-9-28-3,19 85 239,-27-102-235,0 0-1,-1 0 1,-1 0-1,-3 30 1,2-41-77,-27 158 414,23-146-377,-1 1 0,-1-1-1,0 0 1,-2 0 0,-19 32 0,21-43-29,0 0 1,-1-1 0,0 0 0,0 0 0,-1-1 0,1 0 0,-2 0 0,-17 9-1,21-12-7,2-3-14,1 1-1,0-1 1,-1 1 0,1-1 0,-1 0 0,1-1 0,-1 1 0,0 0 0,1-1 0,-1 0 0,0 0 0,1 0 0,-1 0-1,0-1 1,-4-1 0,5 2-5,0-1 0,0 0 0,0 0-1,1 0 1,-1 0 0,0 0 0,1-1-1,-1 1 1,1-1 0,0 0 0,-1 0-1,1 1 1,0-1 0,0-1 0,0 1-1,0 0 1,1 0 0,-4-5 0,4 4 2,0-1 1,-1 1 0,1 0 0,0-1-1,1 1 1,-1 0 0,0-1 0,1 1-1,0-1 1,0 0 0,0 1-1,0-1 1,1 1 0,0-1 0,1-5-1,0 4-8,1-1-1,0 1 0,0 0 0,0 0 0,1 0 0,0 0 0,0 0 0,6-4 1,4-5-30,2 0 0,0 2 0,0 0 0,1 0 0,1 2 1,-1 0-1,33-12 0,-47 21 17,1 0 0,-1 0 0,1 0 0,-1 1 0,1-1 0,0 1 0,-1 0 1,1 0-1,-1 0 0,1 0 0,0 1 0,-1 0 0,1 0 0,-1 0 0,1 0 0,-1 0 0,1 1 0,-1-1 0,0 1 0,0 0 0,0 0 0,6 4 1,2 5-5,0 0 1,-1 1-1,0 0 1,10 17-1,18 20 101,-26-37-17,0 0 0,1-1 0,19 13 0,-27-21-51,0 0 0,1-1 0,0 1 1,-1-1-1,1 0 0,0 0 0,0-1 0,0 0 1,0 0-1,0 0 0,0-1 0,12 0 1,8-3 56,0-1 1,0-2 0,0 0-1,-1-2 1,32-13 0,-10 0 89,78-48 0,-91 47-41,0-1 1,31-29 0,-23 14 21,-37 31-74,-10 4-20,-13 5 4,7 3-43,0 1 0,0 1-1,1 0 1,-19 16-1,-34 39 7,59-58-26,-1 1 0,1 1-1,0-1 1,0 0 0,1 1 0,-1 0 0,1 0 0,0 0 0,1 0 0,0 1 0,0-1 0,-2 13 0,3-14 3,1 0 0,0 1 0,1-1 0,-1 1-1,1-1 1,0 0 0,0 1 0,1-1 0,-1 0-1,1 0 1,1 0 0,-1 0 0,0 0-1,1-1 1,0 1 0,5 5 0,-3-5 8,0 1 1,0-1 0,1-1-1,-1 1 1,1-1-1,0 0 1,1 0-1,-1-1 1,1 1-1,11 3 1,-14-6 0,1 1-1,-1-1 1,0 0 0,1 0-1,0 0 1,-1-1 0,1 0-1,-1 0 1,1 0 0,-1 0-1,1-1 1,0 1 0,-1-1-1,0-1 1,1 1 0,-1 0-1,8-5 1,-7 3 17,1-1-1,-1 0 1,0 0 0,0-1 0,0 0-1,-1 0 1,1 0 0,-1 0-1,0-1 1,-1 1 0,0-1 0,0 0-1,0 0 1,0 0 0,-1 0 0,0-1-1,0 1 1,-1-1 0,0 1 0,0-1-1,0 0 1,-1 1 0,0-1-1,0 0 1,-1 1 0,0-1 0,0 0-1,0 1 1,-1 0 0,0-1 0,-1 1-1,1 0 1,-1 0 0,-5-9 0,3 6 9,-1 1 0,1 0 0,-2 0 1,-7-9-1,12 15-26,0 1 1,0-1-1,0 1 0,0-1 1,0 1-1,0 0 0,0 0 1,0 0-1,0 0 0,-4-1 1,4 2-9,1-1 1,0 1-1,0 0 1,-1 0 0,1 0-1,0 1 1,0-1 0,-1 0-1,1 0 1,0 1-1,0-1 1,0 1 0,-1-1-1,1 1 1,0-1-1,0 1 1,0 0 0,0-1-1,0 1 1,0 0 0,-1 1-1,2-1-2,-1-1 0,1 1-1,0-1 1,0 1 0,0-1 0,0 0 0,0 1-1,-1-1 1,1 1 0,0-1 0,0 1-1,0-1 1,0 1 0,0-1 0,1 1 0,-1-1-1,0 1 1,0-1 0,0 1 0,0-1-1,0 1 1,1-1 0,-1 1 0,0-1-1,0 0 1,1 1 0,-1-1 0,0 0 0,1 1-1,-1-1 1,0 0 0,1 1 0,-1-1-1,1 0 1,-1 1 0,0-1 0,1 0 0,-1 0-1,1 0 1,-1 1 0,1-1 0,-1 0-1,1 0 1,24 11-84,-24-11 82,7 2-18,1 0 1,0-1 0,0 1 0,0-2 0,0 1-1,0-2 1,0 1 0,0-1 0,0 0 0,0-1 0,0 0-1,-1 0 1,15-7 0,6-3 6,0-1 1,39-26-1,-37 19 78,-1-2 0,33-31 0,-38 28 58,-22 20-93,0 1 1,1 0-1,0 1 1,0-1-1,0 1 1,0-1-1,1 1 1,-1 0-1,1 1 1,9-5-1,-5 4-22,-1 1 0,1 0-1,0 0 1,0 1 0,0 0-1,0 0 1,0 1 0,-1 0-1,1 1 1,0 0 0,0 0-1,0 1 1,0 0-1,-1 1 1,1 0 0,-1 0-1,10 6 1,-16-8 1,0 1 0,1 0 0,-1 1-1,0-1 1,-1 0 0,1 0 0,0 1-1,-1-1 1,1 1 0,-1 0 0,0-1 0,0 1-1,0 0 1,0 0 0,0 0 0,-1 0-1,1 3 1,1 8 18,-1 1 0,-1 17-1,-1-17 8,1 12 56,2 0 0,4 31 1,-4-50-68,-1 0-1,1 0 1,1 0 0,-1 0 0,1-1 0,1 1 0,-1-1 0,1 0 0,0 0 0,1 0 0,9 10 0,-10-13-15,0 0 0,0-1 1,0 1-1,1-1 0,0 0 1,-1 0-1,1-1 0,0 1 1,0-1-1,1 0 0,-1 0 1,0-1-1,1 1 0,-1-1 1,1-1-1,-1 1 0,1-1 1,-1 0-1,1 0 0,-1 0 1,1-1-1,-1 0 0,8-2 1,-4 1 6,0-1 0,0 0 1,-1-1-1,1 0 0,-1-1 0,0 1 0,0-1 1,-1-1-1,1 0 0,-1 0 0,0 0 1,-1-1-1,10-12 0,-5 4 17,-2 1 0,0-2 0,-1 1 0,-1-1-1,0 0 1,6-24 0,-12 37-21,-1 1-1,1-1 1,-1 0-1,1 1 0,-1-1 1,0 0-1,0 1 1,0-1-1,-1 0 1,1 1-1,0-1 1,-1 0-1,0 1 1,0-1-1,0 1 1,0-1-1,0 1 1,0-1-1,0 1 1,-4-4-1,4 5-4,0-1 0,-1 1 0,1 0-1,-1 0 1,1 0 0,-1 0 0,0 0 0,1 0 0,-1 0 0,0 1-1,1-1 1,-1 1 0,0-1 0,0 1 0,0 0 0,0-1-1,1 1 1,-1 0 0,0 0 0,0 0 0,0 1 0,0-1 0,1 0-1,-1 1 1,0-1 0,0 1 0,0 0 0,1-1 0,-1 1 0,-2 2-1,0-2 0,1 1 0,-1 0-1,1 1 1,0-1 0,0 1-1,0-1 1,0 1 0,0 0-1,0 0 1,1 0 0,-1 1-1,1-1 1,0 0 0,0 1-1,0 0 1,1-1 0,-1 1-1,1 0 1,0 0 0,0 0-1,-1 4 1,2-1-6,0-1 0,0 1 0,1-1 0,0 0 0,0 1 0,0-1 0,1 1 0,0-1 0,0 0 0,0 0 0,1 0-1,5 8 1,-4-6 3,0-1 0,1 0-1,0 0 1,0 0-1,1 0 1,0-1-1,8 7 1,-10-10 7,-1-1 0,1 1 0,1-1 0,-1 0 1,0 0-1,0-1 0,1 1 0,-1-1 0,1 0 0,-1 0 0,1-1 1,-1 1-1,1-1 0,-1 0 0,7-1 0,2 0 18,0-1-1,0-1 0,0 0 1,-1-1-1,1 0 1,-1-1-1,15-8 1,7-6 151,35-27 0,21-12 256,-69 45-270,16-9 116,-35 21-248,0 0-1,0 0 1,1 0 0,-1 1-1,0-1 1,0 1-1,0-1 1,0 1 0,1 0-1,-1 0 1,0 0-1,0 0 1,0 0-1,5 1 1,-6 0-20,0-1 1,0 1-1,0 0 0,0 0 0,0-1 1,0 1-1,0 0 0,0 0 0,0 0 1,0 0-1,-1 0 0,1 0 0,0 0 1,-1 0-1,1 0 0,-1 1 0,1-1 1,-1 0-1,1 0 0,-1 3 0,4 29 107,-3-25-87,0 20 93,-3 30 1,0-2 80,2-55-200,-1 0 0,1-1 0,0 1 1,0 0-1,0-1 0,0 1 0,0 0 1,0-1-1,0 1 0,1-1 0,-1 1 1,0 0-1,0-1 0,0 1 0,1 0 0,-1-1 1,0 1-1,0-1 0,1 1 0,-1-1 1,1 1-1,-1-1 0,1 1 0,-1-1 1,0 1-1,1-1 0,-1 0 0,1 1 1,0-1-1,-1 0 0,1 1 0,-1-1 1,1 0-1,0 0 0,-1 1 0,1-1 0,-1 0 1,1 0-1,0 0 0,-1 0 0,1 0 1,0 0-1,-1 0 0,1 0 0,0 0 1,-1 0-1,1-1 0,-1 1 0,1 0 1,0 0-1,-1 0 0,1-1 0,0 1 0,5-3 11,0 0-1,0 0 1,0-1 0,5-3-1,-8 4-11,39-28 55,48-48 0,-33 29 15,-48 41-57,-6 6-11,0 1 0,-1-1-1,1 1 1,0-1 0,0 1 0,1 0 0,-1 0 0,7-2 0,-10 4-3,1 0 0,-1 0-1,1 0 1,-1 0 0,1 0 0,-1 1 0,0-1 0,1 0 0,-1 0 0,1 0 0,-1 1 0,1-1 0,-1 0 0,0 1 0,1-1-1,-1 0 1,1 1 0,-1-1 0,0 0 0,1 1 0,-1-1 0,0 1 0,0-1 0,1 1 0,-1-1 0,0 1 0,0-1 0,0 0-1,0 1 1,1-1 0,-1 1 0,0-1 0,0 1 0,0-1 0,0 1 0,0-1 0,0 1 0,0-1 0,-1 2 0,1 26 39,0-22-35,0 13 30,-1-6 4,1 0 1,4 25-1,-4-34-35,1-1-1,0 0 1,0 1-1,0-1 1,0 0-1,1 0 0,-1 1 1,1-1-1,0 0 1,0-1-1,0 1 1,0 0-1,1-1 0,-1 1 1,5 3-1,-4-5-2,0 0-1,-1 1 0,1-2 0,0 1 1,0 0-1,0-1 0,-1 1 0,1-1 1,0 0-1,0 0 0,0 0 1,0 0-1,0 0 0,0-1 0,0 1 1,0-1-1,-1 0 0,6-2 0,7-2-18,28-16-1,-43 21 19,16-10-6,1 0 0,-2-1 0,0-1 0,15-15 0,51-59 35,-48 47-21,-3-2 0,-1-1 1,-3-2-1,29-60 0,62-195-25,-72 145-366,-45 152 363,0 1 0,1 0-1,-1-1 1,0 1 0,0-1-1,0 1 1,0-1 0,0 1 0,0-1-1,0 1 1,-1-3 0,-3 4-233,-2 10 108,-14 33-49,3 0-1,1 1 1,-13 63-1,-16 140-210,41-222 364,2-7 39,0 0 0,1 0-1,1 1 1,3 29 0,-1-39 25,-1 1 0,1-1 1,1 0-1,0 1 0,0-1 0,1 0 0,0-1 0,0 1 1,1-1-1,8 11 0,-11-17-4,-1 0-1,1 0 0,0 0 1,0 0-1,1-1 1,-1 1-1,0-1 1,0 1-1,1-1 1,-1 0-1,1 0 1,-1 0-1,1 0 1,-1-1-1,1 1 1,0-1-1,-1 1 1,1-1-1,0 0 0,-1 0 1,1 0-1,0 0 1,-1-1-1,1 1 1,0-1-1,3-1 1,7-2 67,-1-1-1,0-1 1,0 0 0,14-9 0,-5 2 6,-7 5-28,15-9 112,37-14-1,-39 19-105,-18 8-16,0-1 1,0 2 0,1-1 0,0 1-1,0 1 1,0 0 0,13-2 0,-8 3 6,14 1 33,-28 0-92,0 1 0,0-1-1,0 0 1,0 1 0,0-1 0,0 1 0,-1-1-1,1 1 1,0 0 0,0-1 0,0 1 0,-1 0-1,1-1 1,0 1 0,-1 0 0,1 0 0,-1 0-1,1 0 1,-1 0 0,1 0 0,-1 0 0,1 0-1,-1 0 1,0 0 0,0 0 0,1 1 0,-1 3-1,0 1 1,0 0 0,0-1 0,0 1-1,-1-1 1,0 1 0,0-1 0,-1 1-1,-2 7 1,-23 47 5,27-59-7,-25 42 27,-1-2 0,-54 67 0,75-102-11,3-4-9,1-1-1,0 0 1,0 1 0,0-1-1,0 1 1,0 0 0,0-1-1,0 1 1,1 0 0,-1-1-1,1 1 1,-1 0 0,1 0-1,0-1 1,-1 4 0,3-5 2,-1 1 1,0-1 0,1 0 0,-1 1 0,0-1-1,1 0 1,-1 0 0,1 0 0,-1 0 0,0 0-1,1 0 1,-1 0 0,1-1 0,-1 1 0,2-1-1,-2 1 1,40-9 104,-25 5-95,1 0 1,0 1 0,0 1 0,21 0-1,-30 2-18,1 1 0,-1 0 0,0 0 1,0 0-1,1 1 0,13 6 0,-19-7-1,0 1 0,0-1 0,-1 1 0,1 0 0,-1 0 1,1 0-1,-1 0 0,0 0 0,1 0 0,-1 1 0,-1-1 0,1 1 1,0-1-1,-1 1 0,1 0 0,-1 0 0,0-1 0,1 1 1,-2 0-1,1 0 0,1 5 0,-1 3 0,-1-1 0,0 0 0,0 0 0,-1 1 0,0-1 0,-1 0 0,0 0 0,0 0 0,-1 0 0,-1 0 0,0-1 0,0 1 0,-1-1 0,0 0 0,0 0 0,-12 14 0,-4 2 0,-1-1 0,-1 0 0,0-2 0,-29 20 0,35-29 0,0-2 0,-1 0 0,0 0 0,0-2 0,-1 0 0,-30 8 0,38-13 0,1-1 0,-1-1 0,0 0 0,0-1 0,0 0 0,0-1 0,0 0 0,0 0 0,-1-1 0,2-1 0,-1 0 0,0 0 0,-19-8 0,27 9 0,0-1 0,-1 1 0,1-1 0,0 0 0,0 0 0,0 0 0,0-1 0,0 1 0,0-1 0,1 0 0,-1 1 0,1-1 0,0 0 0,0-1 0,0 1 0,0 0 0,0 0 0,1-1 0,-2-3 0,3 3 0,-1 1 0,1 0 0,0 0 0,0 0 0,0 0 0,0 0 0,0-1 0,1 1 0,-1 0 0,1 0 0,0 0 0,0 0 0,0 0 0,1 0 0,-1 0 0,1 1 0,-1-1 0,1 0 0,0 1 0,0-1 0,0 1 0,5-4 0,2-2 0,0 1 0,0 1 0,0 0 0,1 0 0,0 1 0,0 0 0,1 1 0,-1 0 0,17-3 0,15-2 0,50-5 0,-28 6 0,-21 3 0,71 2 0,-97 3 0,-11 0 0,1-1 0,0 1 0,0-1 0,12-4 0,-19 4 36,1 1 0,-1-1 0,0 0 1,1 0-1,-1 0 0,0 0 0,1 1 0,-1-1 0,0 0 0,0 0 0,0 0 1,0 0-1,0 0 0,0 0 0,0 0 0,0-1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1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14064,'0'0'2280,"11"-2"-1785,67-20 1396,146-19 0,-54 36 1967,-128 2-617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2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8840,'0'0'8253,"14"-1"-7537,213-10 1330,-125 2-1411,161-12 580,222-15 1145,-298 23-1380,152-6 1072,-327 19-1933,106 5 1425,-105-5-939,-6 0 41,-13 2-615,-3 1-3870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3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9744,'0'0'9906,"-8"7"-9226,0-1-499,2-2-29,-1 1-1,1 1 0,0-1 1,1 1-1,-1 0 0,1 0 1,-5 8-1,4-2 232,0-1 0,0 1 0,1 0-1,0 1 1,1-1 0,1 1 0,-2 14 0,4-20-195,0 1 0,0-1 1,1 1-1,0-1 0,1 1 0,-1-1 1,2 0-1,-1 1 0,1-1 0,0 0 1,0 0-1,1 0 0,0 0 0,4 7 0,-5-11-98,0-1 0,0 1-1,0-1 1,0 1 0,0-1-1,1 0 1,-1 0-1,1 0 1,-1 0 0,1-1-1,0 1 1,0-1 0,4 2-1,-5-2-286,0 0-1,0-1 1,-1 1-1,1-1 1,0 0-1,0 0 1,0 0-1,0 0 0,0 0 1,0 0-1,0 0 1,0-1-1,0 1 1,0-1-1,0 1 1,-1-1-1,1 0 1,0 1-1,0-1 1,2-2-1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3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18623,'0'0'112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6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200 200 9144,'0'0'8298,"-9"5"-7813,0 0-357,-4 3 202,0 0 1,1 1-1,-17 14 1,15-8 231,0 0 1,0 1 0,2 1 0,-20 32-1,28-40-385,0 0 0,0-1 0,0 1 0,1 0-1,1 1 1,-1-1 0,1 1 0,1-1-1,0 1 1,0-1 0,1 1 0,2 15 0,-2-24-148,0 1 0,0-1 0,0 0 0,1 0 1,-1 0-1,0 0 0,1 1 0,-1-1 1,1 0-1,-1 0 0,1 0 0,0 0 0,0 0 1,-1 0-1,1 0 0,0-1 0,0 1 1,0 0-1,0 0 0,0-1 0,0 1 0,0 0 1,0-1-1,0 1 0,0-1 0,0 1 1,0-1-1,0 0 0,1 1 0,-1-1 0,0 0 1,0 0-1,0 0 0,1 0 0,-1 0 0,0 0 1,0 0-1,0 0 0,2-1 0,4-1 23,0 1 0,-1-2-1,1 1 1,-1-1 0,8-3-1,-2-1 2,1-1 0,-1 0 0,0-1 1,-1 0-1,17-17 0,-6 1 75,25-36 1,-40 51-86,-4 6 12,0-1-1,1 0 1,-1 1 0,1 0 0,8-8 0,-11 12-48,-1 0 0,0 0 0,1 0 0,-1 0 0,1 0 0,-1 0 0,0 1 0,1-1 0,-1 0 0,1 0 0,-1 0 0,0 0 0,1 0 0,-1 1 0,0-1 0,1 0 0,-1 0 0,0 1 0,0-1 0,1 0 0,-1 1 0,0-1 0,0 0 0,1 1 0,-1-1 0,0 0 0,0 1 0,0-1 0,1 0 0,-1 1 0,7 15 11,-6-15-7,8 20 26,1 0 0,1-1 0,19 29 0,-26-44-22,1 1 0,-1-1 1,0-1-1,1 1 0,0 0 0,1-1 1,-1 0-1,0-1 0,1 1 0,0-1 1,0 0-1,0 0 0,0-1 0,1 1 0,-1-1 1,0-1-1,9 2 0,-6-2 26,-1-1-1,1 1 1,0-2 0,0 1-1,0-1 1,10-2-1,-14 1-10,0 1 1,0-1-1,0 0 0,-1-1 0,1 1 1,0-1-1,-1 0 0,0 0 0,1 0 0,-1-1 1,6-6-1,-2-1 35,0 0 1,0 0 0,-1-1-1,0 1 1,-1-2-1,-1 1 1,0-1 0,5-18-1,-4 7 82,-1-1 0,-1 1-1,1-45 1,-4 48-25,-1-1 0,-2 1-1,-3-22 1,4 36-43,-1 0 0,0 0 0,0 0 1,-1 1-1,1-1 0,-2 1 0,1-1 0,-1 1 0,1 0 0,-2 1 0,1-1 0,-1 0 1,-5-4-1,10 9-79,-1 1-1,1-1 1,-1 1 0,1-1 0,-1 0 0,0 1-1,1-1 1,-1 1 0,0-1 0,0 1 0,1 0-1,-1-1 1,0 1 0,0 0 0,0-1 0,1 1-1,-1 0 1,0 0 0,0 0 0,0 0 0,0 0-1,0 0 1,1 0 0,-1 0 0,0 0-1,0 0 1,0 0 0,0 0 0,1 1 0,-1-1-1,0 0 1,0 1 0,0-1 0,1 1 0,-1-1-1,0 1 1,1-1 0,-1 1 0,0-1 0,1 1-1,-1 0 1,0 0 0,0 1-95,-1 1-1,1-1 1,0 0-1,0 1 1,0 0-1,0-1 1,1 1 0,-1-1-1,1 1 1,-1 0-1,1-1 1,0 6-1,8 41-2765,-7-44 821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06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0 11760,'0'0'4178,"-10"4"-3557,-3 1-357,0 1 0,0 1-1,1 0 1,0 1 0,0 0-1,-17 15 1,24-18-113,-9 8 422,-16 21-1,28-31-440,-1 1-1,0 0 1,1-1 0,0 1-1,0 0 1,0 1 0,0-1-1,1 0 1,-1 0-1,1 1 1,-1 6 0,2-10-89,0 1 1,0-1 0,0 0 0,0 0 0,1 1-1,-1-1 1,0 0 0,0 0 0,1 0-1,-1 1 1,1-1 0,-1 0 0,1 0-1,0 0 1,-1 0 0,1 0 0,0 0 0,0 0-1,0 0 1,0 0 0,-1 0 0,1-1-1,0 1 1,1 0 0,-1-1 0,0 1-1,0 0 1,0-1 0,0 1 0,0-1 0,1 0-1,-1 1 1,0-1 0,0 0 0,2 0-1,5 1 133,0 0-1,0-1 1,1 0-1,9-2 1,-10 1-48,9-1 169,1-1-1,-1-1 1,0-1 0,0 0 0,0-2 0,-1 1-1,0-2 1,0 0 0,-1-1 0,0-1-1,21-18 1,-32 25-216,-1 0 1,0 0-1,0-1 0,0 1 0,3-6 0,1-2-3298,-7 10 2834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2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7 195 11552,'0'0'11866,"11"3"-11466,9 2-211,1-1 0,-1-1 0,0 0-1,1-2 1,21-1 0,-14-3 96,0-1-1,0-2 1,-1-1-1,1-1 1,-1-1 0,29-15-1,-53 23-213,1-1-1,-1 0 1,1 0-1,-1-1 1,0 1-1,0 0 1,0-1 0,0 0-1,0 0 1,-1 0-1,1 0 1,-1 0-1,3-5 1,-4 7-36,-1-1 0,1 0 1,-1 0-1,1 0 0,-1 0 0,0 1 1,0-1-1,1 0 0,-1 0 1,-1 0-1,1 0 0,0 0 0,0 0 1,-1 0-1,1 0 0,-1 1 0,1-1 1,-1 0-1,0 0 0,0 1 1,0-1-1,0 0 0,0 1 0,0-1 1,0 1-1,-1-1 0,1 1 0,-3-2 1,-6-5 44,1 2 1,-1-1-1,-1 1 1,1 1-1,-1 0 1,0 0-1,0 1 1,0 1-1,-1 0 1,1 0-1,-1 1 0,0 0 1,-12 1-1,9 1 2,0 1 0,0 0 0,0 1 0,1 1 0,-29 9 0,33-9-21,-1 1-1,1 1 0,0 0 1,1 0-1,-1 1 0,1 1 0,0-1 1,-14 15-1,19-17-22,1 1 0,0-1 0,0 1 0,0 0-1,1 0 1,-1 0 0,1 0 0,0 0 0,1 1 0,-1-1 0,1 1 0,0-1-1,1 1 1,-1-1 0,1 1 0,1 8 0,-1-5 21,1-1-1,1 1 1,0 0-1,0 0 1,0-1-1,1 1 1,0-1-1,1 0 1,7 12-1,-5-10-32,1-1 0,0 0 0,1-1 0,0 0 0,0 0-1,0-1 1,1 0 0,0 0 0,20 10 0,-15-10-4,0-1 0,1-1 1,0 0-1,0-1 0,0 0 1,26 2-1,-13-4-22,44-1 0,-58-2 0,-1 0 0,0-1 0,1 0 0,-1-2 0,17-5 0,-27 8 55,0-1-1,0 0 1,0 0 0,0 0 0,0 0-1,0-1 1,0 1 0,-1-1 0,1 0-1,-1 1 1,0-1 0,0 0 0,0 0-1,0 0 1,-1-1 0,1 1 0,0-4-1,2-4-989,-1 0 0,0 0 0,1-15 0,-3 20-287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3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1 9440,'0'0'9429,"-10"3"-8851,2 0-439,1-1-21,1 1 0,-1-1-1,1 1 1,0 1 0,0-1 0,0 1 0,0 0-1,-7 7 1,6-5 124,0 1-1,1 0 1,0 0 0,0 0 0,1 1-1,0 0 1,-4 9 0,8-13-123,-1-1 0,1 1 0,0 0 0,0 0 0,0 0 0,1 0 1,-1 0-1,1 0 0,0 0 0,0-1 0,0 1 0,1 0 0,0 0 0,-1 0 0,1 0 0,1 0 1,-1 0-1,0-1 0,3 5 0,-1-2 55,0-1 1,1 1-1,-1-1 1,1 0-1,0 0 0,0-1 1,1 1-1,-1-1 1,1 0-1,0 0 1,0 0-1,8 3 1,-10-5-98,0-1 1,1 0 0,-1 0-1,1 0 1,-1 0 0,0 0-1,1-1 1,-1 1 0,1-1-1,-1 0 1,1 0 0,-1-1-1,1 1 1,-1-1 0,1 0-1,-1 0 1,1 0 0,-1 0-1,0 0 1,0-1 0,0 1-1,0-1 1,4-3 0,-4 3-160,0 0 0,0-1 0,0 0 0,-1 1 0,1-1 0,-1 0 0,0 0 0,0 0 0,2-4 0,2-6-3551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3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14568,'0'0'2631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4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0 11048,'0'0'5224,"-11"8"-4449,9-7-741,-11 7 261,1 1 0,0 0-1,0 1 1,1 1 0,0 0 0,-17 22 0,24-27-153,-1 1-1,1 0 1,1 0 0,0 0 0,0 0 0,0 1-1,0-1 1,1 1 0,1 0 0,-1 0 0,1 0 0,1 0-1,-1 0 1,1-1 0,1 1 0,0 0 0,0 0-1,0 0 1,1 0 0,0-1 0,4 9 0,-3-7 48,1-1 0,0 0 0,1-1 0,0 1 0,0-1 1,1 0-1,0 0 0,7 6 0,-10-11-94,0 1-1,-1-1 1,1-1 0,0 1-1,0 0 1,0-1 0,1 1-1,-1-1 1,0 0 0,0 0-1,1 0 1,-1-1-1,1 1 1,-1-1 0,0 1-1,1-1 1,-1-1 0,1 1-1,-1 0 1,1-1 0,-1 1-1,0-1 1,1 0 0,4-2-1,-1-1 55,0 0 0,0 0-1,-1 0 1,1-1 0,-1 0 0,0 0-1,0-1 1,8-9 0,37-56 1064,-42 58-919,-9 13-279,0-1 0,0 1 0,0 0-1,0-1 1,0 1 0,0 0-1,0-1 1,1 1 0,-1 0 0,0 0-1,0-1 1,0 1 0,1 0-1,-1 0 1,0-1 0,0 1-1,1 0 1,-1 0 0,0 0 0,0 0-1,1-1 1,-1 1 0,0 0-1,0 0 1,1 0 0,-1 0 0,0 0-1,1 0 1,-1 0 0,0 0-1,1 0 1,-1 0 0,0 0 0,1 0-1,-1 0 1,0 0 0,1 0-1,-1 0 1,0 0 0,0 0-1,1 0 1,-1 0 0,0 1 0,1-1-1,-1 0 1,0 0 0,0 0-1,1 0 1,-1 1 0,0-1 0,0 0-1,0 0 1,1 1 0,-1-1-1,0 0 1,0 0 0,0 1 0,0-1-1,1 0 1,-1 1 0,0-1-1,0 0 1,0 1 0,8 29 40,-4-14 50,-1-8-62,0-1-1,1 1 0,-1-1 0,1 0 0,0 0 0,1-1 1,0 1-1,0-1 0,1 0 0,6 6 0,-10-10-10,1 1 1,0-1-1,1 0 0,-1 0 1,0-1-1,0 1 0,1 0 0,-1-1 1,1 0-1,-1 0 0,1 0 0,0 0 1,-1-1-1,1 1 0,0-1 1,-1 0-1,1 0 0,0-1 0,0 1 1,-1-1-1,1 1 0,0-1 0,-1 0 1,6-3-1,-5 2 13,-1 0 0,0 0-1,0 0 1,0-1 0,0 1 0,0-1 0,0 0-1,-1 0 1,0 0 0,1 0 0,2-5 0,19-41 330,-23 48-365,5-13 7,-1-1-1,0 1 1,-1-1 0,-1 0-1,3-20 1,-6 29-17,1 1 0,-1-1 0,0 1 0,0-1-1,-1 0 1,1 1 0,-1-1 0,-1 1 0,1 0 0,-1-1 0,0 1 0,0 0 0,0 0 0,-1 0 0,1 0 0,-1 0 0,-7-8 0,9 13 24,1-1 1,-1 1-1,1-1 1,0 1-1,-1-1 1,1 1-1,-1 0 1,1-1-1,-1 1 1,1 0-1,-1-1 1,1 1-1,-1 0 1,0 0-1,1-1 1,-1 1-1,1 0 1,-1 0-1,0 0 1,1 0-1,-1 0 0,0 0 1,1 0-1,-1 0 1,1 0-1,-1 0 1,0 0-1,1 0 1,-1 0-1,1 0 1,-1 1-1,-1-1 1,-6 11-5036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19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13168,'0'0'1933,"15"-7"-1482,12-5-235,0 2 0,1 1 0,41-8 0,231-15 1154,5 24 171,-121 15-338,-112-2-2005,128-8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4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0 12552,'0'0'3698,"-8"2"-3362,-20 8 192,1 1-1,0 1 1,-35 22 0,60-34-448,1 1 1,-1 0 0,1 0-1,-1 0 1,1 0 0,0 1-1,-1-1 1,1 0 0,0 1-1,0-1 1,0 1-1,0-1 1,0 1 0,0-1-1,0 1 1,1-1 0,-1 1-1,0 0 1,1 0 0,-1-1-1,1 4 1,0-3 22,0 0 0,1 0 1,-1 0-1,1 0 0,0 0 0,-1 0 1,1 0-1,0 0 0,0 0 0,0 0 1,1-1-1,-1 1 0,0 0 0,1-1 1,-1 1-1,1-1 0,-1 0 0,3 2 1,0 1 110,1 0 0,0 0-1,0-1 1,1 1 0,-1-1 0,1 0 0,0-1 0,0 1 0,0-1 0,0-1 0,0 1 0,0-1 0,0 0 0,0 0 0,1-1 0,-1 1 0,0-2 0,1 1 0,-1-1 0,0 0 0,0 0-1,0 0 1,0-1 0,0 0 0,0 0 0,0-1 0,10-5 0,-7 1-78,1 0 1,-1 0-1,-1-1 0,9-10 0,-1-2-3950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5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11152,'0'0'8565,"0"11"-7835,1 9-180,-1 0 0,-1 1-1,-6 30 1,-12 30 1038,-15 78 892,28-125-1276,-2 66 0,8-87-927,0 5 272,0-1 0,1 1 0,1 0 0,5 21 0,-5-31-491,0 2 25,1 1 1,0 0-1,1-1 1,7 15-1,-9-22-75,0 0 0,0 0-1,1-1 1,-1 1 0,0 0 0,1-1 0,0 1-1,0-1 1,-1 0 0,1 0 0,0 0-1,1 0 1,-1-1 0,0 1 0,0-1-1,1 0 1,6 2 0,1-2-8,1 1 0,0-1 0,0-1 0,0 0 0,0-1 0,18-3 0,-7-1 0,-1 0 0,32-13 0,-43 15 0,-9 3 0,0-1 0,-1 1 0,1 0 0,-1-1 0,1 0 0,-1 1 0,1-1 0,-1 0 0,0 1 0,1-1 0,-1 0 0,2-2 0,-2 2 45,-1 0 0,1 0-1,0 0 1,-1 0 0,1 0 0,-1 0 0,1 0-1,-1 0 1,0 0 0,1-1 0,-1 1 0,0 0 0,0 0-1,0 0 1,0-1 0,0 1 0,0-2 0,-3-13-2593,2 11-255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5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12552,'0'0'6846,"10"-1"-5990,39-7 510,65-1-1,60 7 1401,-3 8 4242,-170-7-6147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7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0 8744,'0'0'13490,"-2"9"-12941,-3 11-300,-20 126 1669,23-129-1558,1 1-1,0 0 0,2 0 0,0-1 0,1 1 0,7 29 0,-8-44-274,0 0 0,0 0-1,0 0 1,1 0 0,-1 0-1,1 0 1,0 0 0,0 0-1,0 0 1,0-1 0,0 1-1,0-1 1,1 0-1,-1 1 1,6 2 0,-5-4-30,-1 1 1,1-2-1,-1 1 1,1 0-1,0 0 1,0-1-1,-1 1 1,1-1-1,0 0 1,0 0-1,-1 0 1,1 0-1,0-1 1,0 1-1,-1-1 0,1 1 1,0-1-1,-1 0 1,5-2-1,2-2 58,-1 1-1,1-2 0,-1 1 0,-1-1 0,1 0 0,-1-1 0,12-13 0,-8 6 45,0 0 0,-1-1 1,12-21-1,23-67 685,-12 25-379,-22 47-463,-15 60 0,1 0 0,2 31 0,0-14 0,-36 316 0,29-316 0,-2-1 0,-2 0 0,-2-1 0,-2-1 0,-25 51 0,40-93 0,0 1 0,1-1 0,-1 1 0,0-1 0,0 0 0,0 0 0,0 1 0,0-1 0,0 0 0,-1 0 0,1 0 0,0 0 0,-1 0 0,1 0 0,0 0 0,-3 0 0,3 0 0,0-1 0,0 0 0,0 0 0,0 0 0,0-1 0,0 1 0,-1 0 0,1 0 0,0-1 0,0 1 0,0 0 0,1-1 0,-1 1 0,0-1 0,0 1 0,0-1 0,0 0 0,0 1 0,0-1 0,1 0 0,-1 1 0,0-1 0,1 0 0,-1 0 0,0 0 0,0-1 0,-4-7 0,0 1 0,0-1 0,1 0 0,0 0 0,0 0 0,1-1 0,1 1 0,-1-1 0,2 0 0,-1 0 0,1 1 0,1-1 0,0 0 0,0 0 0,1 0 0,2-12 0,-1 15 0,0 1 0,0-1 0,1 1 0,0-1 0,0 1 0,1 0 0,0 0 0,0 1 0,0-1 0,0 1 0,1-1 0,0 2 0,0-1 0,1 0 0,-1 1 0,10-6 0,-5 5 0,0 1 0,0-1 0,0 1 0,1 1 0,-1 0 0,1 1 0,0 0 0,0 0 0,18 1 0,-4 0 0,0 1 0,0 1 0,0 1 0,-1 1 0,32 9 0,-55-12 39,0 1 1,0-1-1,0 0 1,0 0-1,0 1 1,0-1-1,0 0 1,0 0-1,0 0 0,0 0 1,0 0-1,0-1 1,0 1-1,0 0 1,0 0-1,0 0 1,0-1-1,-1 1 1,1-1-1,0 1 0,0-1 1,1 0-1,0-1-259,-1 1-1,1-1 1,-1 0-1,0 0 1,0 1-1,0-1 1,1-3-1,2-2-2857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8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10752,'0'0'13169,"10"0"-12475,268-1 3562,-252 2-3841,43 4 1566,-27-11-489,-38 5-1492,-1-1 0,-3 1-10,0 1 0,0 0 0,0 0 0,0 0 0,0 0 0,0-1 0,0 1 0,-1 0 0,1 0 0,0 0 0,0 0 0,0-1 0,0 1 0,0 0 0,0 0 0,-1 0 0,1 0 0,0 0 0,0-1 0,0 1 0,0 0 0,0 0 0,-1 0 0,1 0 0,0 0 0,0 0 0,0 0 1,-1 0-1,1 0 0,0 0 0,0 0 0,0 0 0,-1 0 0,1 0 0,0 0 0,0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19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28759,'0'0'0,"54"-6"-1248,-20 3 936,1 2 256,-8-2 8,-4 0 304,-5 3-8,-5-2 312,-4-1 8,-3 2 40,-1-2 0,-2 1-320,-1-1 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1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9440,'0'0'13617,"-3"8"-13353,-1 1-187,0 1 1,1-1 0,1 1-1,-1 0 1,2 0 0,-2 11 0,2 53 1009,11 120 0,-3-79 1882,-11-116-4209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2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13056,'0'0'8362,"13"-1"-7834,184-16 1589,-135 12-1489,163-9 2176,-201 13-2343,-11 1 124,0 0 1,14 2-1,-17-3-185,-9-3 441,-5-2-1428,-2 1-3300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2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12160,'0'0'4367,"7"-2"-3829,53-14 577,1 3-1,0 2 1,1 4 0,0 2 0,0 2 0,68 7 0,-123-3-790,0 0 1,0 0-1,0 0 1,0 1 0,0 0-1,8 3 1,-12-4-731,0 1 1,-1-1 0,1 1 0,-1 0-1,5 4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26 318 9536,'0'0'10023,"-4"-8"-9456,-14-25-38,17 31-469,1 1-1,-1-1 0,1 0 0,-1 1 0,1-1 0,0 0 0,0 1 1,0-1-1,0 0 0,0 0 0,0 1 0,0-1 0,0 0 0,1 1 1,-1-1-1,1 0 0,-1 1 0,1-1 0,0 1 0,1-4 0,1-2 178,3-6-37,0-1-1,1 1 1,0 0-1,1 0 1,0 0 0,1 2-1,1-1 1,0 1 0,0 0-1,1 1 1,0 0-1,1 1 1,0 0 0,1 1-1,-1 0 1,2 1 0,13-5-1,-26 11-168,1 0 0,0 1 1,-1-1-1,1 1 0,-1-1 0,1 1 0,0 0 0,-1 0 0,1-1 0,0 1 0,0 0 0,-1 1 0,1-1 1,0 0-1,-1 0 0,1 1 0,-1-1 0,1 1 0,0-1 0,-1 1 0,3 1 0,-2 0 2,0 0 0,-1 0 0,1 0 0,-1 0 0,0 0 0,1 0-1,-1 0 1,0 0 0,0 0 0,-1 1 0,1-1 0,0 0 0,-1 1 0,1 3 0,2 22 220,-1-1 0,-4 51 0,-1-3 118,4-51-176,1 1 1,1-1-1,0 0 0,2 0 0,1-1 1,1 0-1,1 0 0,21 42 0,-26-59-120,1-1 1,-1 1-1,1 0 0,1-1 0,-1 0 0,1 0 0,0 0 0,0-1 0,1 0 0,5 4 0,-9-6-36,0-1 1,1 0-1,-1 1 0,0-1 1,0 0-1,1-1 1,-1 1-1,1 0 0,-1-1 1,1 1-1,-1-1 0,1 0 1,-1 1-1,1-1 0,-1-1 1,1 1-1,-1 0 1,1 0-1,-1-1 0,1 0 1,-1 1-1,0-1 0,1 0 1,-1 0-1,0 0 1,0-1-1,0 1 0,1 0 1,2-4-1,0 0 11,-1 0 1,0-1-1,0 1 1,0-1-1,-1 1 1,0-1-1,0 0 1,0-1-1,1-6 1,3-12 88,4-26 0,-9 43-109,18-151 75,-15 101-84,21-96 0,-25 150-21,1 0 0,-1 1 0,0-1 0,1 1 0,0-1 0,0 1 0,0 0 0,0-1 0,1 1 0,-1 0 0,1 0 0,0 1 0,0-1 0,0 1 0,0-1 0,0 1 0,0 0 0,1 0 0,-1 0 0,1 1 0,-1-1 0,1 1 0,0 0 0,-1 0 0,7-1 0,7 0 0,-1 1 0,0 0 0,1 1 0,26 4 0,-24-1 0,27 8 0,-19-4 0,0 1 0,-26-7 48,-1-1 0,1 0 0,-1 1 0,1-1-1,-1 1 1,0-1 0,1 1 0,-1-1 0,0 1 0,1-1 0,-1 1 0,0-1 0,1 1 0,-1-1-1,0 1 1,0-1 0,0 1 0,0 0 0,1 0 0,-1 5-3140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22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272 894 14800,'0'0'1264,"7"-15"-968,121-249 1055,57-70 5,-79 149-498,-87 144-550,-15 31-48,0 0-1,1 0 1,10-15-1,-38 59 451,-20 38 0,15-21-520,-257 536 979,46-97-185,121-314-84,109-162-499,14-15-54,21-21-42,-23 19-326,30-26 123,88-80 156,144-99-1,32 4 10,-255 185-223,-37 18-30,0-1-1,1 0 0,-1 0 1,0-1-1,-1 1 1,1-1-1,0 0 1,-1-1-1,7-5 0,-10 4 267,-8 5-189,-10 7-11,14-4-70,0 0 1,0 0-1,0 0 0,1 0 0,-1 1 0,1-1 0,0 1 1,0 0-1,0-1 0,1 1 0,-1 0 0,1 0 1,0 0-1,0 0 0,1 0 0,-1 0 0,1 0 1,0 0-1,0 0 0,0 0 0,0 1 0,1-1 1,-1 0-1,1 0 0,0 0 0,1 0 0,-1-1 1,1 1-1,2 5 0,2 3 4,1-1 0,0 0 1,0 0-1,1 0 0,1-1 1,0 0-1,20 17 0,-27-26-8,0 1-1,0-1 1,0 1-1,0-1 1,0 0-1,0 1 1,0-1-1,1 0 1,-1-1-1,0 1 1,1 0-1,-1-1 1,1 1-1,-1-1 1,0 0-1,1 0 1,-1 0-1,1 0 1,2 0-1,-2-1 6,0 0 0,0 0 0,-1 0 0,1-1 0,0 1 0,-1-1 0,1 0 0,-1 0 0,1 1 0,-1-1 0,0-1 0,0 1 0,0 0 0,0-1-1,2-2 1,2-4 37,-1 0 0,0 0-1,-1-1 1,0 1-1,0-1 1,-1 0 0,0 0-1,-1 0 1,0-1-1,-1 1 1,0-1 0,0 1-1,-1 0 1,-1-1-1,0 1 1,0-1 0,-1 1-1,0 0 1,-1 0-1,0 0 1,-1 0-1,-6-13 1,9 21-19,0 0 0,-1-1-1,1 1 1,0 0 0,1-1-1,-1 1 1,0-1 0,1 1 0,-1-1-1,1-4 1,0 6-19,1 0 1,-1-1-1,1 1 0,-1 0 1,1 0-1,0 0 0,-1 0 1,1 0-1,0 0 0,0 0 1,0 0-1,0 0 0,0 0 1,0 1-1,0-1 0,0 0 0,0 1 1,0-1-1,1 1 0,-1-1 1,0 1-1,2-1 0,24-8 38,1 2 0,0 1 0,0 1 0,0 1 0,46 0 0,34-8 87,-81 7 65,9-1 132,-21 5-144,-2 1-61,1 0-1,-1 1 1,0 0 0,0 0-1,19 6 1,-17-3-112,5 3-7,-19-7-8,-1 1 0,1-1 0,-1 1 0,1 0 1,-1-1-1,0 1 0,1 0 0,-1-1 0,0 1 0,1 0 0,-1 0 0,0-1 0,0 1 0,0 0 0,0 0 0,0-1 0,0 1 0,0 0 0,0 0 0,0 0 0,0-1 0,0 1 0,0 0 0,0 0 0,-1-1 0,1 2 0,-17 43 0,-3 12 0,19-53 0,0 1 0,1-1 0,-1 1 0,1 0 0,0 0 0,0-1 0,0 1 0,1 0 0,-1-1 0,3 7 0,-2-8 0,0 0 0,1 1 0,-1-1 0,1 0 0,0 0 0,0 0 0,0-1 0,0 1 0,1 0 0,-1-1 0,1 1 0,-1-1 0,1 0 0,0 0 0,0 0 0,0 0 0,0 0 0,0-1 0,1 1 0,-1-1 0,0 0 0,1 0 0,-1 0 0,1-1 0,-1 1 0,1-1 0,-1 0 0,5 0 0,4 0 0,0-1 0,0 0 0,0 0 0,0-2 0,0 1 0,21-9 0,12-9 0,0-2 0,-1-2 0,45-34 0,-37 24 0,-26 20 0,1 1 0,0 2 0,0 0 0,1 2 0,32-6 0,-47 13 0,1 0 0,-1 1 0,1 0 0,13 2 0,0 0 0,-18 0 0,-8 4 0,-2-4 0,0 0 0,1 0 0,-1-1 0,0 1 0,0 0 0,0-1 0,0 1 0,0 0 0,1-1 0,-1 1 0,0-1 0,0 0 0,-3 1 0,-45 10 0,-20 7 0,64-16 0,0-1 0,-1 1 0,0 0 0,1 1 0,0 0 0,-10 6 0,13-8 0,1 1 0,-1-1 0,1 1 0,-1 0 0,1 0 0,0 0 0,0 0 0,0 0 0,0 0 0,0 0 0,0 0 0,0 0 0,1 0 0,-1 0 0,1 1 0,0-1 0,-1 0 0,1 0 0,0 4 0,1 0 0,0 1 0,0-1 0,1 1 0,0-1 0,0 0 0,0 1 0,1-1 0,0 0 0,0-1 0,0 1 0,1 0 0,0-1 0,9 10 0,-5-6 0,1 0 0,0 0 0,1-1 0,0 0 0,1-1 0,16 9 0,-17-11 0,0-2 0,1 1 0,-1-1 0,1-1 0,-1 0 0,1 0 0,0-1 0,0 0 0,0-1 0,-1 0 0,1-1 0,0 0 0,0-1 0,0 0 0,-1-1 0,19-7 0,6-5 0,0-1 0,-2-1 0,47-33 0,-65 40 0,0-1 0,20-19 0,-30 25 0,0 1 0,-1-2 0,0 1 0,0 0 0,0-1 0,0 0 0,-1 0 0,0 0 0,4-13 0,-7 18 0,1 1 0,-1-1 0,0 0 0,0 0 0,1 0 0,-1 0 0,0 0 0,0 0 0,0 0 0,0 0 0,0 0 0,0 0 0,-1 0 0,1 1 0,0-1 0,0 0 0,-1 0 0,1 0 0,-1 0 0,1 0 0,0 1 0,-1-1 0,1 0 0,-1 0 0,0 1 0,1-1 0,-1 0 0,0 1 0,1-1 0,-1 0 0,0 1 0,0-1 0,0 1 0,1 0 0,-1-1 0,0 1 0,0-1 0,0 1 0,0 0 0,0 0 0,0 0 0,0 0 0,1-1 0,-1 1 0,0 0 0,0 0 0,0 1 0,-2-1 0,-1 0 0,0 0 0,1 1 0,-1-1 0,0 1 0,0 0 0,0 0 0,0 0 0,1 1 0,-1 0 0,-5 2 0,5-1 0,-1 1 0,1-1 0,0 1 0,0 0 0,0 0 0,0 0 0,1 0 0,-1 1 0,-4 8 0,7-10 0,0 0 0,0 1 0,0-1 0,1 0 0,-1 0 0,1 0 0,0 1 0,0-1 0,0 0 0,0 1 0,1-1 0,-1 0 0,1 0 0,0 0 0,0 0 0,0 0 0,0 1 0,3 3 0,-1-1 0,1 1 0,-1-1 0,1-1 0,1 1 0,-1 0 0,1-1 0,0 0 0,0 0 0,0-1 0,1 1 0,10 5 0,-6-4 0,0-1 0,1 0 0,0-1 0,0-1 0,0 1 0,18 1 0,-1-1 0,0-2 0,0-2 0,0 0 0,0-2 0,32-6 0,-46 5 0,0 0 0,15-7 0,4-1 0,-26 10 903,-5 1-1928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12256,'0'0'7175,"2"9"-6485,0 11-147,0 1 1,-1 0 0,-2 24-1,1-42-472,-18 160 5561,13-137-2551,2-26-1834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5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14968,'0'0'2905,"8"-1"-2181,59-9 552,82-8 1628,-69 10-1254,38-2 1415,-48 10 1737,-70 0-4795,0 0 1,0 0 0,0 0 0,1 0 0,-1 0-1,0 0 1,0 0 0,0 0 0,0 0-1,0 0 1,0 0 0,1 0 0,-1 0 0,0 0-1,0 0 1,0 0 0,0 0 0,0 0-1,0 0 1,0-1 0,1 1 0,-1 0 0,0 0-1,0 0 1,0 0 0,0 0 0,0 0-1,0 0 1,0-1 0,0 1 0,0 0 0,0 0-1,0 0 1,0 0 0,0 0 0,0 0-1,0-1 1,0 1 0,0 0 0,0 0 0,0 0-1,0 0 1,0 0 0,0-1 0,0 1-1,0 0 1,0 0 0,0 0 0,0 0 0,0 0-1,0 0 1,0-1 0,0 1 0,0 0-1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6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10656,'0'0'10214,"12"-2"-9727,217-18 1261,-119 8-1252,312-32 662,4 5-329,73-5 550,-183 33 252,-280 17-427,-45 3-766,-28 15-501,17-12-3987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7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0 11448,'0'0'5802,"-11"7"-4826,7-4-854,-12 9 447,0-1 1,-28 28 0,36-30-259,-1 1 0,1 0 0,0 0 0,1 0 0,0 1 1,1 0-1,0 1 0,1-1 0,0 1 0,1 0 0,0 0 0,1 1 0,-3 22 1,6-28-160,1 0 1,0 1-1,0-1 1,0 0 0,1 0-1,0 0 1,1-1 0,-1 1-1,1 0 1,1-1-1,-1 0 1,1 1 0,0-1-1,0-1 1,1 1 0,0-1-1,6 6 1,-8-8-59,1 0 0,0 0 0,0 0 1,0 0-1,0-1 0,0 0 0,1 0 1,-1 0-1,1 0 0,-1-1 0,9 2 1,-9-3-75,-1 1 1,1-1 0,0-1-1,-1 1 1,1 0 0,-1-1 0,1 0-1,-1 0 1,1 0 0,-1 0-1,1 0 1,-1-1 0,0 1-1,0-1 1,0 0 0,0 0-1,3-3 1,9-9-3735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7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15272,'0'0'2335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8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104 246 10040,'0'0'5153,"-10"11"-4421,0 1-533,2-3-42,0 0 0,0 1 1,1 0-1,0 0 0,1 0 0,-6 13 1,7-9 118,-1 1 1,2-1-1,0 1 0,1 0 1,1-1-1,0 1 0,1 1 1,0-1-1,1 0 0,4 24 1,-4-35-160,1 0 1,0-1-1,0 1 0,0-1 1,1 1-1,-1-1 1,1 0-1,0 1 0,0-1 1,0 0-1,0 0 1,1 0-1,-1 0 0,5 3 1,-6-5-41,1 0 1,-1 0-1,1 0 0,0 0 1,0 0-1,0 0 1,0 0-1,0-1 0,0 1 1,0-1-1,0 1 1,0-1-1,0 0 0,0 0 1,0 0-1,0 0 0,0 0 1,0 0-1,0-1 1,0 1-1,0-1 0,0 1 1,0-1-1,-1 0 0,1 1 1,3-3-1,-1 1 51,1-1 0,-1 0 0,0-1 0,0 1 0,0-1 0,0 1 0,-1-1 0,1 0 0,3-7 0,1-3 268,12-26-1,-14 25 99,17-27 0,-23 42-488,0-1 1,0 1 0,0 0-1,0 0 1,0-1-1,0 1 1,0 0 0,1 0-1,-1 0 1,0-1-1,0 1 1,0 0-1,0 0 1,1 0 0,-1 0-1,0-1 1,0 1-1,1 0 1,-1 0 0,0 0-1,0 0 1,1 0-1,-1 0 1,0 0 0,0-1-1,1 1 1,-1 0-1,0 0 1,0 0-1,1 0 1,-1 0 0,0 0-1,0 0 1,1 1-1,-1-1 1,0 0 0,0 0-1,1 0 1,-1 0-1,0 0 1,1 0 0,6 11 98,-3-5-81,7 11 14,1-1 0,1 0-1,0-1 1,22 20 0,-30-31-24,0 0 0,1-1 0,-1 0 0,1 1 0,-1-2 0,1 1 0,0-1 0,8 3 0,-10-4 8,0-1 0,0 1 0,0-1 0,0 0 0,0 0 0,0 0 0,0 0 0,0-1-1,0 0 1,0 0 0,0 0 0,0 0 0,0 0 0,4-3 0,0-1 23,-1 1-1,-1-1 0,1 0 0,-1 0 0,1-1 0,-2 0 1,1 0-1,-1-1 0,0 1 0,0-1 0,0 0 0,-1 0 0,0-1 1,-1 1-1,0-1 0,0 0 0,2-12 0,0-2 68,0 0-1,-2 0 1,-1 0-1,-1-1 1,-2-29-1,-3 15 122,-2 0-1,-2 1 0,-1 0 0,-17-44 1,6 36 351,13 31-351,5 12-333,0 5-42,0 7-219,3 10-327,6 35 0,-2-30-3278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38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0 11552,'0'0'3698,"-11"9"-2916,2-2-620,-10 7 312,1 1-1,-27 28 0,26-21 329,0 1-1,2 0 1,-26 44 0,42-65-654,0 1 0,0-1 0,0 0 0,0 1 0,1-1 0,-1 1 0,0-1 0,1 1 0,0 4 1,0-6-85,0 0 0,0 0 0,0 0 0,1 0 1,-1 0-1,0 0 0,1 0 0,-1 0 1,1 0-1,-1 0 0,1 0 0,-1-1 0,1 1 1,0 0-1,-1 0 0,1-1 0,0 1 1,0 0-1,0-1 0,-1 1 0,1-1 0,0 1 1,0-1-1,0 1 0,1-1 0,6 3 150,-1-1 1,1 0-1,0-1 0,-1 1 0,1-2 0,0 1 1,0-1-1,0 0 0,14-2 0,-9-1 109,1 1 0,0-2 0,-1 0 0,23-10 0,-25 8-61,1-1 0,-1 0 0,0-1 0,-1 0 0,1-1 0,-2 0 0,17-19-1,3-14-3647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0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10344,'0'0'9659,"10"4"-9071,-2 0-439,5 2 122,-1-1-1,1-1 1,20 5-1,-19-7 125,-1 0 1,1-1-1,0 0 0,0-1 1,25-4-1,-32 3-208,-1 0 0,0 0-1,0 0 1,0-1 0,-1 0 0,1-1 0,0 1 0,-1-1-1,1 0 1,-1 0 0,0-1 0,0 1 0,0-1 0,-1 0-1,7-8 1,-9 10-123,-1 0 0,0 0 0,0 0 0,0-1 0,0 1 0,0 0 0,0 0 0,0 0 0,-1-1 0,1 1 0,-1 0-1,0-1 1,0 1 0,0-1 0,0 1 0,0 0 0,0-1 0,-1 1 0,1 0 0,-1-1 0,1 1 0,-1 0 0,-2-4 0,1 3-6,0-1 1,0 1-1,0-1 1,-1 1 0,1 0-1,-1-1 1,0 1-1,0 1 1,0-1-1,-1 0 1,1 1 0,-6-3-1,3 1-10,0 1 0,0 1 0,-1-1 0,1 1 0,-1 0 0,1 1 0,-1-1 0,1 2 0,-1-1 0,0 0 0,0 1 0,0 1-1,1-1 1,-1 1 0,0 0 0,1 0 0,-1 1 0,1 0 0,-1 0 0,1 1 0,0-1 0,0 1 0,0 1 0,0-1 0,0 1 0,1 0 0,0 0 0,-8 9 0,6-6 3,1 0 0,0 0 0,0 1 0,1-1 0,0 2 0,0-1 0,1 0 0,0 1 0,-6 18 0,9-21 1,-1 1 0,1 0 1,0 1-1,1-1 0,-1 0 1,1 0-1,1 0 0,0 0 1,0 0-1,0 0 0,1 0 1,-1 0-1,7 12 0,-2-7-25,0-1 0,1 0 0,1 0 0,0 0 0,0-1 0,1-1 1,1 1-1,-1-1 0,1-1 0,1 0 0,0 0 0,0-1 0,21 10 0,-18-10-5,1-1 0,-1-1 1,1 0-1,0-1 0,0-1 1,1 0-1,-1-1 1,1-1-1,-1 0 0,1-1 1,21-2-1,-33 1 44,0 0 0,0 0 0,0 0 0,-1-1 0,1 1 1,0-1-1,-1 0 0,1 0 0,-1 0 0,1 0 0,-1-1 0,0 1 0,0-1 0,5-5 0,-4 2-774,1 0 0,-1 0 0,0 0 0,-1-1 0,0 0 0,4-9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0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0 10040,'0'0'8343,"-10"7"-7473,-3 2-424,0 1 0,-17 17 0,25-22-212,0 0 0,1 0 1,0 1-1,0 0 0,0-1 0,1 1 0,-1 1 1,2-1-1,-1 0 0,-3 13 0,5-12 7,0 1-1,1-1 0,-1 1 0,2 0 1,-1-1-1,1 1 0,0 0 0,1-1 1,-1 1-1,1-1 0,1 0 1,0 0-1,0 0 0,0 0 0,1 0 1,0 0-1,0-1 0,9 10 0,-11-13-55,1 0 0,0 0-1,0-1 1,-1 1-1,1-1 1,1 0-1,-1 0 1,0 0-1,0 0 1,1-1-1,-1 1 1,6 0 0,-7-1-157,0-1 0,-1 0 0,1 1 1,0-1-1,0 0 0,0 0 0,-1-1 1,1 1-1,0 0 0,0 0 0,-1-1 1,1 1-1,0-1 0,-1 0 0,1 1 1,0-1-1,-1 0 0,1 0 0,-1 0 1,1 0-1,-1 0 0,0-1 1,1 1-1,-1 0 0,0 0 0,0-1 1,0 1-1,2-4 0,1-3-594,-1-1-1,0-1 1,0 1 0,0 0-1,1-18 1,-3 20-1456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1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14464,'0'0'2335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28:34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8936,'0'0'3456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24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1069 8640,'0'0'3264,"12"-10"-2678,177-152 1397,-133 109-1132,-2-3-1,82-110 1,-95 103-247,41-85-1,21-74 524,-91 196-806,-2 0 0,-1-1-1,12-54 1,-21 80-295,0 0 0,1 0 0,-1 0 0,0 0 0,0 0 0,0 0 0,0-1 0,0 1 0,0 0 0,0 0 0,0 0 0,0 0 0,-1 0 0,1 0 0,0-1 0,-1 1 0,1 0 0,-1 0 0,1 0 0,-1 0 0,1 0 0,-2-1 0,1 1 2,0 1-1,0 0 1,0-1 0,0 1-1,0 0 1,0-1 0,-1 1 0,1 0-1,0 0 1,0 0 0,0 0-1,0 0 1,0 0 0,0 0-1,0 1 1,0-1 0,0 0 0,0 1-1,-1-1 1,-6 4 81,1-1 0,0 1 0,-1 0 0,-10 9 0,5-1-7,0-1-1,1 2 0,1-1 0,0 2 0,1-1 1,-17 30-1,-39 98 449,46-91-269,2 1 1,2 1 0,2 0-1,3 1 1,-10 108-1,21-146-197,0 0 0,0-1 0,1 1 0,1 0 0,1-1 0,0 1 0,1-1 0,6 17 0,-7-25-48,0 0 1,0-1-1,0 1 1,1-1 0,-1 0-1,1 0 1,1 0-1,-1 0 1,1-1-1,-1 0 1,1 0 0,1 0-1,-1 0 1,0-1-1,1 0 1,0 0-1,0 0 1,0-1-1,0 0 1,0 0 0,7 1-1,2-1 37,0-1-1,0 0 1,0-1 0,0-1-1,0 0 1,0-1 0,0-1-1,22-6 1,6-5 176,64-30 0,-40 9 148,67-46-1,-81 48-84,-35 21-16,-1-1-1,0-1 0,23-25 1,-40 39-283,1 0 1,-1 0 0,0 0 0,0 0-1,0 0 1,1 0 0,-1-1-1,0 1 1,0 0 0,0 0-1,0 0 1,0 0 0,1-1 0,-1 1-1,0 0 1,0 0 0,0 0-1,0-1 1,0 1 0,0 0 0,0 0-1,0 0 1,0-1 0,0 1-1,0 0 1,0 0 0,0 0-1,0-1 1,0 1 0,0 0 0,0 0-1,0-1 1,0 1 0,0 0-1,0 0 1,0 0 0,-1-1 0,-8-1 173,-13 3-69,5 4-46,-1 1 0,1 1 0,1 0 0,-24 14 0,-58 42 114,92-59-173,-13 10 26,0 0 0,2 1 0,-1 0 0,2 2 0,0 0 0,1 1 0,-14 22 0,26-36-28,1 0 0,0 0 1,0 0-1,0 0 0,0 0 0,1 0 0,0 1 0,0-1 1,0 0-1,0 1 0,1-1 0,0 1 0,-1-1 1,2 1-1,-1-1 0,2 9 0,-1-11-5,0 1 0,0-1-1,0 0 1,0 1 0,1-1 0,-1 0 0,1 0-1,-1 0 1,1 0 0,0 0 0,0 0 0,0-1-1,0 1 1,0-1 0,0 1 0,0-1 0,1 0-1,-1 0 1,0 0 0,1 0 0,-1 0 0,1 0-1,-1-1 1,1 1 0,-1-1 0,1 1 0,0-1-1,-1 0 1,5-1 0,2 1 6,0-2 1,0 1-1,0-1 0,0 0 0,0-1 1,0 0-1,-1 0 0,1-1 0,-1 0 1,0-1-1,0 0 0,0 0 0,10-10 1,8-8 48,-1-1 0,26-34 0,-36 40-52,-2-1 1,0 0-1,-1-1 1,-1-1-1,16-40 1,-26 59-10,-1 1 0,1-1 0,-1 0 0,1 0 0,-1 0 0,0 0 0,0 0 0,0 1 0,0-1 0,0 0 0,0 0 0,0 0 0,-1 0 0,0-3 0,1 5 0,0 0 0,0-1 0,-1 1 0,1 0 0,0 0 0,0 0 0,0-1 0,0 1 0,0 0 0,0 0 0,-1 0 0,1 0 0,0 0 0,0-1 0,0 1 0,0 0 0,-1 0 0,1 0 0,0 0 0,0 0 0,0 0 0,-1 0 0,1 0 0,0 0 0,0 0 0,0 0 0,-1-1 0,1 1 0,0 0 0,0 1 0,0-1 0,-1 0 0,1 0 0,0 0 0,0 0 0,0 0 0,-1 0 0,1 0 0,0 0 0,-10 15 0,3 0 0,1 0 0,1 1 0,0-1 0,-2 20 0,6-31 0,0 0 0,1 1 0,-1-1 0,1 0 0,0 1 0,0-1 0,1 1 0,0-1 0,-1 0 0,1 1 0,1-1 0,-1 0 0,1 0 0,-1 0 0,1 0 0,0 0 0,1 0 0,-1-1 0,1 1 0,5 6 0,-5-9 0,-1 1 0,1-1 0,0 1 0,0-1 0,0 0 0,0 0 0,0 0 0,0-1 0,0 1 0,0-1 0,0 1 0,0-1 0,1 0 0,-1 0 0,0-1 0,0 1 0,0-1 0,5-1 0,3 0 0,-1-1 0,0-1 0,0 0 0,12-6 0,5-8 0,0 0 0,0-2 0,23-24 0,10-7 0,-46 40 0,-9 8 0,-1 0 0,1 0 0,-1 0 0,0-1 0,0 0 0,4-5 0,-8 9 0,0 0 0,0 0 0,0 0 0,0 0 0,0 0 0,0 0 0,0 0 0,0 0 0,0 0 0,0 0 0,0 0 0,0 0 0,0 0 0,0 1 0,0-1 0,0 0 0,0 0 0,1 0 0,-1 0 0,0 0 0,0 0 0,0 0 0,0 0 0,0 0 0,0 0 0,0 0 0,0 0 0,0 0 0,0 0 0,0 0 0,0 0 0,0 0 0,0 0 0,0 1 0,0-1 0,0 0 0,0 0 0,1 0 0,-1 0 0,0 0 0,0 0 0,0 0 0,0 0 0,0 0 0,0 0 0,0 0 0,0 0 0,0 0 0,0 0 0,0 0 0,0 0 0,0-1 0,1 1 0,-1 0 0,0 0 0,0 0 0,0 0 0,0 0 0,0 0 0,0 0 0,0 0 0,0 0 0,0 0 0,1 12 0,-1 21 0,0-25 0,0-1 0,0 1 0,0 1 0,0 0 0,1-1 0,3 13 0,-4-20 0,0 1 0,1-1 0,-1 0 0,0 0 0,1 0 0,-1 0 0,0 0 0,1 0 0,0 0 0,-1 0 0,1 0 0,0 0 0,-1-1 0,1 1 0,0 0 0,0 0 0,-1 0 0,1-1 0,0 1 0,0-1 0,0 1 0,0 0 0,0-1 0,0 0 0,0 1 0,0-1 0,0 0 0,1 1 0,-1-1 0,0 0 0,0 0 0,0 0 0,0 0 0,0 0 0,0 0 0,1 0 0,-1 0 0,0-1 0,0 1 0,0 0 0,0-1 0,2 0 0,10-6 0,1 0 0,-2-1 0,1 0 0,-1-1 0,0 0 0,-1-1 0,0 0 0,11-14 0,-2 4 0,-19 19 0,0-1 0,1 1 0,-1 0 0,0-1 0,1 1 0,-1 0 0,1 0 0,-1 0 0,1 0 0,0 0 0,-1 1 0,1-1 0,0 0 0,0 1 0,1-1 0,-2 1 0,0 0 0,0 1 0,0-1 0,0 1 0,0-1 0,-1 1 0,1-1 0,0 1 0,0-1 0,0 1 0,-1 0 0,1 0 0,-1-1 0,1 1 0,0 0 0,-1 0 0,1-1 0,-1 1 0,1 0 0,-1 0 0,0 0 0,1 0 0,-1 0 0,0 0 0,0 0 0,0 0 0,0 1 0,3 7 0,-1-2 0,1 1 0,0 0 0,0-1 0,1 1 0,0-1 0,9 12 0,-11-16 0,0-1 0,1 1 0,-1-1 0,0 0 0,1 1 0,-1-1 0,1 0 0,0-1 0,0 1 0,0 0 0,0-1 0,0 0 0,0 1 0,0-1 0,0-1 0,1 1 0,-1 0 0,0-1 0,0 1 0,1-1 0,5 0 0,-4-1 0,0 0 0,0 0 0,0 0 0,0 0 0,0-1 0,-1 0 0,1 0 0,0 0 0,-1-1 0,1 0 0,-1 1 0,0-1 0,0-1 0,0 1 0,0-1 0,-1 1 0,1-1 0,4-8 0,-4 6 0,-1 0 0,0 0 0,0-1 0,-1 1 0,0-1 0,0 0 0,0 0 0,-1 1 0,0-1 0,-1 0 0,1 0 0,-1 0 0,-1-9 0,0 8 0,0 4 0,1 0 0,-1 1 0,1-1 0,0 1 0,1-1 0,0-5 0,-1 8 0,0 0 0,1 0 0,-1 0 0,1 0 0,-1 0 0,1 0 0,0 0 0,-1 0 0,1 0 0,0 0 0,0 0 0,0 0 0,-1 0 0,1 1 0,0-1 0,0 0 0,0 1 0,0-1 0,0 1 0,0-1 0,1 1 0,-1-1 0,0 1 0,2-1 0,19-1 0,-1 0 0,1 1 0,0 1 0,29 4 0,-35-3 0,54 6 0,57 2 0,-116-6 1002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1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1 11552,'0'0'2776,"-10"7"-1880,-20 15 411,-49 46 1,54-42-532,1 1 0,1 2 0,-29 47 0,42-59-480,0 1 0,2 0-1,0 0 1,2 1 0,-1 0 0,2 0-1,1 1 1,-2 20 0,4-18 22,2 0 0,0-1 0,1 1 1,2-1-1,8 39 0,-7-43-75,2 0 0,0 0-1,0-1 1,2 1-1,0-2 1,1 1 0,15 19-1,-11-18 316,0-1-1,2-1 1,28 25 0,-41-39-529,0 0 0,0 0-1,0 0 1,0 0 0,0 0 0,0 0 0,1-1 0,-1 1 0,0-1 0,1 1-1,-1-1 1,0 0 0,1 0 0,-1 0 0,4-1 0,9-2-3998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2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65 112 13968,'0'0'5111,"-4"10"-4587,-6 16-210,-4 11 692,-15 55 1,26-78-721,1 1 1,1-1-1,0 1 1,0-1-1,2 1 1,3 23-1,-3-32-147,0 1-1,1-1 1,-1 0 0,2 0-1,-1 0 1,1 0-1,0-1 1,0 1 0,0-1-1,1 0 1,0 1-1,0-2 1,0 1-1,0 0 1,1-1 0,0 0-1,7 5 1,-11-8-72,1 0-1,0 0 1,0 0-1,0-1 1,0 1 0,0 0-1,0-1 1,0 0 0,0 1-1,0-1 1,0 0 0,0 0-1,0 0 1,0 0 0,3-1-1,-1 0 28,0 0-1,-1 0 1,1 0-1,-1-1 0,1 0 1,-1 1-1,6-5 1,-1 0 41,-1 0 1,0 0-1,-1-1 1,1 0-1,-1 0 1,5-8-1,8-18 466,26-62 0,-28 57-263,-10 23-97,-1 0 0,0-1-1,3-17 1,3 68 84,-11-30-297,1 0-1,0 0 1,0 0-1,0 0 1,1-1 0,0 1-1,0-1 1,0 1-1,0-1 1,1 0-1,-1 0 1,1-1-1,4 4 1,-5-5-11,0 0-1,1 0 1,-1 0 0,0-1 0,0 0 0,1 1-1,-1-1 1,1 0 0,-1-1 0,1 1 0,0 0 0,-1-1-1,1 0 1,0 0 0,-1 0 0,1-1 0,-1 1 0,1-1-1,-1 0 1,6-1 0,-4 0-17,-1 0 0,1-1 0,-1 1 0,1-1 0,-1 0 0,0 0 0,0-1 0,0 1 0,-1-1 0,1 0 0,-1 1 0,0-2 0,0 1 0,0 0 0,-1-1 0,1 1 0,-1-1 0,0 0 0,2-7 0,0-2 0,-1-1 0,0 1 0,-1-1 0,-1 1 0,0-25 0,-1 36 0,-3-49 0,2 47 0,0 0 0,0 0 0,0 0 0,-1 0 0,1 0 0,-1 1 0,-5-10 0,6 13 50,1 0 1,-1 1-1,1-1 1,-1 0-1,1 0 1,-1 1-1,0-1 1,1 0-1,-1 1 1,0-1-1,1 1 1,-1-1-1,0 1 1,0-1-1,0 1 1,1 0-1,-1-1 1,0 1-1,-1 0 1,1 0-253,1 0 0,-1 0 0,1 0 0,-1 0 0,1 0 0,-1 1 0,1-1 0,-1 0 0,1 0 0,-1 1 0,1-1 1,-1 0-1,1 1 0,-1-1 0,1 0 0,0 1 0,-1-1 0,1 1 0,-1-1 0,1 0 0,0 1 0,0-1 0,-1 1 0,1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 14776,'0'0'4301,"-7"7"-3964,-15 14-127,-77 78 1581,96-96-1687,1-1 0,0 1 0,0 0 0,1 0 0,-1-1 0,0 1-1,1 0 1,0 0 0,0 1 0,0-1 0,0 0 0,0 4 0,1-5-40,0 0 1,0-1 0,0 1 0,0 0-1,1-1 1,-1 1 0,1-1 0,-1 1-1,1-1 1,0 1 0,-1-1 0,1 1-1,0-1 1,0 1 0,0-1 0,0 0-1,0 0 1,0 1 0,1-1 0,-1 0-1,0 0 1,1 0 0,-1 0 0,0 0-1,1-1 1,1 2 0,2 0 106,1 0 1,-1-1 0,0 1-1,1-1 1,-1 0-1,1 0 1,0-1-1,-1 0 1,1 0 0,-1 0-1,1 0 1,-1-1-1,1 0 1,-1 0-1,1-1 1,-1 1 0,1-1-1,7-4 1,-2 0 1,0 1 1,19-14 0,-19 10-1713,19-17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3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10656,'0'0'8095,"-2"9"-7344,-6 32 70,-7 29 1534,-9 121 0,23-162-1448,2 1 1,5 37 0,-3-49-271,1-1-1,0 0 1,1 0 0,1-1 0,9 19-1,-14-33-607,1 1 1,-1-1-1,1 0 0,0 1 0,0-1 0,0 0 0,0 0 0,0-1 0,1 1 0,-1 0 0,0-1 0,1 1 1,0-1-1,-1 0 0,1 0 0,0 0 0,-1 0 0,1 0 0,0-1 0,0 1 0,0-1 0,-1 0 0,1 0 1,0 0-1,4 0 0,4-1 42,0-1 0,-1 0 0,0 0 0,1-1 0,15-6 0,-19 6 105,-1 0-1,0 0 1,0-1 0,5-4-1,9-9-5120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3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28831,'0'0'0,"47"-18"-1048,-33 12 920,2 1 40,-1-2 0,2 1-168,-2-5 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4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12760,'0'0'5247,"7"2"-4325,29 4 800,53 1 0,47-5-567,-123-2-1494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4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14168,'0'0'2104,"1"11"-1287,6 305 6173,-10-245-2702,5-74-7754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4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10040,'0'0'7887,"1"11"-7117,7 129 2374,-16-30 2413,8-110-5540,0-1-1,0 1 1,1 0 0,-1 0-1,0 0 1,0 0 0,0 0-1,0 0 1,0 0 0,0 0 0,0 0-1,0 0 1,1 0 0,-1 0-1,0 0 1,0 0 0,0 0-1,0 0 1,0 0 0,0 0 0,0 0-1,0 0 1,1 0 0,-1 0-1,0 0 1,0 0 0,0 0 0,0 0-1,0 0 1,0 0 0,0 0-1,0 0 1,1 1 0,-1-1-1,0 0 1,0 0 0,0 0 0,0 0-1,0 0 1,0 0 0,0 0-1,0 0 1,0 0 0,0 0-1,0 1 1,0-1 0,0 0 0,0 0-1,0 0 1,0 0 0,0 0-1,0 0 1,0 0 0,0 1-1,0-1 1,0 0 0,5-7-3622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5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17583,'0'0'2074,"0"7"-1081,-2 249 6076,0-222-4765,1-30-5128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5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14168,'0'0'5138,"10"-3"-4369,257-59 3605,-148 51-1883,-67 11 1107,-59 11-2257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24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12256,'0'0'1817,"15"9"-1246,-6-4-473,14 9 207,-1 0-1,-1 2 0,27 23 1,-2 7 288,-2 3 0,-2 1 0,-3 1 0,-1 3 0,49 95 0,-70-114-271,-2 1-1,-2 0 1,-1 1 0,-1 1-1,8 58 1,-16-72-134,-1-1 0,-1 1 0,-1-1 1,-1 1-1,-1 0 0,-1-1 0,-1 0 0,-1 0 1,-1 0-1,-12 28 0,0-13 311,-1-1 1,-46 64-1,-61 59 1076,36-48-382,75-93-899,-27 27-1,16-25-3818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6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14272,'0'0'5790,"10"1"-4654,0-1-824,0 0 0,-1 0-1,1-1 1,0 0 0,-1 0 0,18-6 0,-12 2 150,228-67 5505,-221 64-5034,-20 7-685,0-1 1,1 1 0,-1 0 0,1 0 0,-1 1 0,1-1 0,4 0 0,-7 1-243,1 0-1,-1 0 1,0 0 0,0 0 0,1 0 0,-1 0 0,0 0-1,0 0 1,0 0 0,1 0 0,-1 0 0,0 1 0,0-1 0,0 0-1,0 0 1,1 0 0,-1 0 0,0 0 0,0 1 0,0-1 0,0 0-1,0 0 1,1 0 0,-1 0 0,0 1 0,0-1 0,0 0 0,0 0-1,0 1 1,0-1 0,0 0 0,0 0 0,0 0 0,0 1-1,0-1 1,0 0 0,0 0 0,0 0 0,0 1 0,0-1 0,0 0-1,-2 10-2868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6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16072,'0'0'2241,"10"-4"-1577,65-24 606,-74 28-1264,11-5 325,0 0-1,0 1 0,17-2 0,-27 5-253,1 0 1,0 1-1,-1 0 0,1-1 0,0 1 0,-1 0 0,1 0 0,0 1 0,-1-1 0,1 1 0,-1-1 1,1 1-1,-1 0 0,1 0 0,-1 0 0,1 0 0,-1 0 0,0 1 0,1-1 0,-1 1 0,0-1 0,0 1 1,3 3-1,-4-4-32,-1 0 1,1 1 0,0-1-1,-1 0 1,1 1 0,-1-1-1,0 1 1,1-1 0,-1 1-1,0-1 1,0 1-1,0-1 1,0 1 0,0-1-1,0 1 1,-1 2 0,-8 24 413,7-23-366,-7 15 263,-1-2 0,0 1 0,-24 29 0,-2 5 1039,35-52-1278,0 0-1,0 0 0,1 0 0,-1 0 0,1 0 0,-1 0 0,0 0 0,1 0 0,0 1 0,-1-1 0,1 0 0,0 0 0,0 0 0,-1 1 0,1-1 0,0 0 0,0 0 0,0 0 0,1 1 0,-1-1 0,1 2 0,-1-2-31,1 0-1,0 0 1,0 0 0,0-1-1,0 1 1,0 0-1,0-1 1,0 1 0,0-1-1,0 0 1,0 1-1,1-1 1,-1 0 0,0 1-1,0-1 1,0 0-1,0 0 1,1 0 0,-1 0-1,0 0 1,0 0-1,2-1 1,17-1-9,0-1 1,0-1-1,0-1 1,0-1-1,-1 0 1,0-2-1,-1 0 1,23-14-1,-25 14 391,11-8-514,-12 6-4368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6:47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11352,'0'0'3270,"9"4"-2088,4 1-783,0 0 0,0 1 1,0 1-1,-1 0 1,0 1-1,-1 0 1,12 11-1,-9-3-54,0 2 0,-1 0 0,-1 0 0,-1 1 0,-1 1 0,0 0 0,-2 0 0,11 37 0,-7-10 302,-2 0-1,7 95 0,-15-94-83,-1-1 0,-8 68 0,4-92-203,-1-1 0,-1 0 0,-1 0 0,0 0 0,-2-1 0,-1 0 0,-14 26 0,4-19-325,14-22-2927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3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11152,'0'0'13298,"14"2"-12958,-5 0-274,8 0 69,1 0 1,-1 0-1,29-3 1,153-19 1211,-113 10-667,-57 9-231,0 1 0,31 3 0,-38-1-118,-17-2-174,0 0 0,1 1 0,-1 0 0,0 0 0,0 0 0,0 1 0,5 1 0,-10-5-480,-1 1 267,1 1 1,0 0-1,0 0 0,-1 0 1,1 0-1,0 0 1,0 0-1,0-1 0,-1 1 1,1 0-1,0 0 1,-1 0-1,1 0 0,0 0 1,0 0-1,-1 0 1,1 0-1,0 0 0,0 0 1,-1 0-1,1 0 1,0 0-1,0 0 0,-1 1 1,1-1-1,0 0 0,0 0 1,-1 0-1,1 0 1,0 0-1,-1 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12552,'0'0'6729,"11"-3"-6061,41-15 368,2 2 0,83-13 1,126-1 2152,-208 25-2438,82-4 2922,-139 5-4909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5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7 7528,'0'0'9362,"-9"3"-8813,-25 12 5,22-8 1030,1-8 6714,27-4-6868,26-4-1380,0 2 374,0 2-1,0 2 0,0 1 1,1 3-1,-1 1 1,65 12-1,-35 0 17,-49-9-440,-18-9 959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5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0 9440,'0'0'13735,"-9"8"-13140,-55 40 537,56-41-890,0 1 0,0 0 1,1 0-1,0 0 0,1 1 0,0 0 0,0 1 1,1-1-1,0 1 0,0 0 0,2 0 0,-1 0 1,1 1-1,0-1 0,1 1 0,1 0 1,-2 15-1,4-19-126,-1-1 1,1 0 0,1 0 0,-1 1-1,1-1 1,0 0 0,0 0 0,1 0-1,0-1 1,0 1 0,0-1-1,0 1 1,1-1 0,0 0 0,7 7-1,-4-6 47,-1 0 0,2 0 0,-1 0 0,1-1 0,-1 0 0,1 0 0,1-1 0,-1 0 0,16 5 0,-20-8-163,-1 0 1,0 0-1,1-1 1,-1 1-1,1-1 0,-1 0 1,0 0-1,1 0 1,-1 0-1,1-1 1,-1 1-1,0-1 0,1 0 1,-1 0-1,0 0 1,0-1-1,0 1 0,0-1 1,0 0-1,0 1 1,0-1-1,0 0 0,-1-1 1,1 1-1,3-5 1,-2 1-6,0 1 1,0-1-1,-1-1 1,0 1-1,0 0 1,0-1 0,-1 1-1,0-1 1,0 0-1,-1 0 1,2-13-1,-3 0-4229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6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44 11152,'0'0'6585,"-11"3"-5827,-13 5-8,0 2 0,-23 12 0,42-19-266,-13 7 189,18-10-565,-1 0 0,1 0 0,-1 1 0,1-1 0,-1 0 0,1 1 0,-1-1 0,1 0 0,0 1 0,-1-1 0,1 1 0,0-1 1,-1 0-1,1 1 0,0-1 0,-1 1 0,1-1 0,0 1 0,0-1 0,0 1 0,0-1 0,-1 1 0,1-1 0,0 1 0,0 0 0,1 0-63,-1-1 0,0 0-1,1 0 1,-1 0 0,1 1-1,-1-1 1,1 0-1,-1 0 1,1 0 0,-1 0-1,0 0 1,1 0 0,-1 0-1,1 0 1,-1 0 0,1 0-1,-1 0 1,1 0 0,-1 0-1,1-1 1,-1 1 0,0 0-1,1 0 1,-1 0 0,1-1-1,-1 1 1,0 0 0,1 0-1,-1-1 1,1 0 0,15-11 805,-10 7-524,-1-1 0,0 0 0,-1 0 0,1-1 0,-1 0 0,0 1 0,3-11 0,-7 16-230,0-1 1,0 1-1,0 0 0,0-1 1,0 1-1,0 0 0,-1 0 1,1-1-1,-1 1 1,1 0-1,-1 0 0,1 0 1,-1 0-1,0-1 0,1 1 1,-1 0-1,0 0 1,0 0-1,0 1 0,0-1 1,0 0-1,-2-1 0,-12-7-484,4 8-3406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8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0 386 16256,'0'0'2301,"10"-13"-1769,0-2-356,1-1 55,0 1-1,1 0 0,17-16 0,-9 12 337,0 1-1,1 1 1,1 1 0,1 1-1,26-14 1,-47 28-467,0 0 1,0 0-1,-1 0 0,1 1 1,0-1-1,0 0 1,0 1-1,0-1 0,0 1 1,0 0-1,3-1 0,-4 2-57,0-1 0,0 1-1,0-1 1,0 1 0,-1 0-1,1-1 1,0 1 0,0 0-1,0 0 1,-1 0 0,1 0-1,0 0 1,-1 0-1,1-1 1,0 2 0,-1-1-1,0 0 1,1 0 0,-1 0-1,1 0 1,-1 0 0,0 0-1,0 2 1,5 21 291,-1 1-1,-1 0 1,0 32 0,0 7 75,-3-59-382,3 29 274,2 0 0,11 44 0,-14-69-210,1 0 1,0 0-1,1 0 0,0 0 1,0-1-1,1 0 1,0 0-1,0 0 0,1 0 1,0-1-1,1 0 0,-1 0 1,12 8-1,-15-12-56,1-1-1,-1 0 1,1 0 0,0 0-1,-1 0 1,1-1-1,0 1 1,0-1 0,0 0-1,0 0 1,0 0-1,0-1 1,0 0 0,0 1-1,1-1 1,-1-1-1,0 1 1,7-2 0,-6 0-6,1 0 1,-1 0-1,0-1 1,0 0 0,0 0-1,0 0 1,-1 0-1,1-1 1,-1 1 0,0-1-1,0 0 1,0-1-1,5-7 1,6-9 58,-2-2-1,0 0 1,17-46 0,21-82 301,-41 118-276,14-55 195,-16 53-118,2 1 0,1 0-1,27-56 1,-37 89-190,0 0 0,0 0 0,0 0 0,0 0 0,0 0 0,0 0 0,0 1 0,0-1 0,0 0 0,0 1 0,1-1 0,-1 1 0,0-1 0,1 1 0,-1-1 0,0 1 0,1 0 0,-1 0 0,0 0 0,1 0 0,-1 0 0,0 0 0,1 0 0,-1 0 0,0 0 0,1 1 0,1 0 0,6 1 0,0 1 0,16 6 0,-22-7 0,65 31 0,-42-19 0,36 14 0,-59-28 0,-1 0 0,-1 0 0,0 0 0,0 0 0,0 0 0,0 0 0,1 0 0,-1 1 0,0-1 0,0 0 0,0 1 0,2 0 0,2 6 342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9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21287,'0'0'31,"0"11"58,-21 218 2345,16-167-1298,4-37 539,-8 40 0,8-57-1369,-1-2 1299,-3-12-5940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27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8744,'0'0'8399,"2"11"-7953,21 203 1163,-16-113-783,19 160 1395,-25-256-2132,0 3 254,1 1 0,-1-1 1,2 0-1,3 11 0,1-32 398,67-224 426,-58 196-928,1 2 0,2 0 0,44-65 0,-61 101-228,1-2 32,1 0 0,-1 0-1,1 1 1,0-1 0,8-5 0,-12 9-35,1 1 0,0-1 0,0 1-1,0-1 1,0 1 0,0 0-1,0-1 1,0 1 0,0 0 0,0-1-1,0 1 1,0 0 0,0 0 0,0 0-1,0 0 1,0 0 0,0 0 0,0 1-1,0-1 1,0 0 0,0 0 0,0 1-1,0-1 1,0 0 0,0 1 0,0-1-1,0 1 1,-1-1 0,1 1 0,0 0-1,0-1 1,0 1 0,-1 0 0,1 0-1,0-1 1,-1 1 0,2 2-1,2 3 17,1 1 0,-1 0 0,-1 0 0,1 0 0,-1 1 0,0-1 0,-1 1 0,2 8 0,8 66 152,-8-52-93,9 113 357,-10-128-312,3-12 8,-4-4-115,0-1 0,0 1 0,0-1 0,0 0 0,0 1 1,0-1-1,-1 0 0,3-3 0,-3 4-18,44-54 287,3 2 0,2 2-1,91-71 1,-136 118-246,0 1-1,0-1 1,1 1 0,-1 0 0,1 0-1,0 1 1,7-2 0,-11 3-30,-1 1 0,1 0 0,0-1 1,0 1-1,0 0 0,0 0 0,-1 0 1,1 1-1,0-1 0,0 0 0,0 1 1,0-1-1,-1 1 0,1 0 0,0-1 1,-1 1-1,1 0 0,0 0 0,-1 0 1,1 0-1,-1 0 0,0 1 0,1-1 0,-1 0 1,0 1-1,0-1 0,1 1 0,0 1 1,6 13 72,-1 0 0,0 0 0,-2 0 1,0 1-1,0 0 0,-2 0 0,3 19 1,-1-5 48,2 12 43,-3-17 56,1 0-1,1 0 1,17 48 0,-19-61-401,4 10 683,-8-23-699,0 1 0,1 0 0,-1-1 0,0 1 0,1 0 0,-1-1 0,0 1 0,1-1 0,-1 1-1,1-1 1,-1 1 0,1-1 0,-1 1 0,1-1 0,-1 1 0,1-1 0,0 0 0,-1 1 0,1-1 0,-1 0-1,1 1 1,0-1 0,0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19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14672,'0'0'3989,"11"0"-3360,139-16 1203,-92 8-1185,120-24 1468,-55 8-304,-41 9 701,-82 15-2502,1 0 1,-1 0-1,0 0 1,0 0-1,1 0 0,-1 0 1,0 0-1,1 0 0,-1 0 1,0-1-1,0 1 0,0 0 1,1 0-1,-1 0 0,0 0 1,0-1-1,0 1 0,1 0 1,-1 0-1,0 0 0,0-1 1,0 1-1,0 0 0,1 0 1,-1-1-1,0 1 0,0 0 1,0 0-1,0-1 0,0 1 1,0 0-1,0-1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0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11656,'0'0'8457,"8"0"-7629,668-11 3781,-511 6-3705,-12 11 71,-92-2-290,-49-4-501,-1-1 221,-20 3-526,-2 1-3622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0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328 341 11760,'0'0'3094,"-13"-1"-2428,4 0-521,2 0-34,0 0 0,0 0-1,0 1 1,0 0-1,0 1 1,0-1 0,0 2-1,1-1 1,-1 0 0,-12 6-1,0 1 282,1 1 0,0 1-1,1 0 1,0 1 0,-19 17-1,27-20-116,-1 2-1,1-1 0,0 1 1,1 0-1,0 1 0,1 0 0,0 0 1,0 1-1,-4 12 0,10-21-126,-1 1 0,1-1 0,0 1 0,0 0-1,1-1 1,-1 1 0,1 0 0,0 0-1,0-1 1,0 1 0,0 0 0,1 0 0,-1-1-1,3 8 1,-2-9-67,0 0 0,0 0-1,0-1 1,0 1 0,0 0-1,1 0 1,-1-1 0,0 1 0,1-1-1,0 0 1,-1 1 0,1-1-1,0 0 1,-1 0 0,1 0-1,0 0 1,0 0 0,0 0 0,0 0-1,0-1 1,0 1 0,0-1-1,0 0 1,0 1 0,0-1-1,5 0 1,2-1 79,0 0 0,1 0 0,-1-1 0,0-1 0,1 1-1,-1-1 1,-1-1 0,1 0 0,16-9 0,2-4 244,37-32 0,-50 37-261,-12 9-95,0 1 1,1-1 0,-1 1-1,1 0 1,0 0-1,0 0 1,0 0-1,0 1 1,0-1 0,5-1-1,-7 3-36,0 0-1,-1 1 0,1-1 1,0 1-1,0-1 1,-1 0-1,1 1 0,0-1 1,-1 1-1,1 0 1,0-1-1,-1 1 0,1-1 1,-1 1-1,1 0 1,-1 0-1,1-1 1,-1 1-1,0 0 0,1 0 1,-1-1-1,0 1 1,0 0-1,1 0 0,-1 0 1,0 0-1,0 1 1,0-1 4,3 7 12,-1 0 0,1 0-1,0-1 1,1 1 0,0-1 0,0 0 0,1 0-1,9 12 1,-9-15-12,-1 0-1,1 0 0,0 0 1,0-1-1,0 0 1,0 0-1,1 0 1,-1-1-1,1 0 0,-1 0 1,1 0-1,12 2 1,-9-3 9,0 0 0,0 0 0,0-1 0,0 0 0,0-1 0,0 0 0,0 0 0,0-1 0,0 0 0,0-1 0,-1 1 0,13-7 0,-9 3 21,-1-1 0,-1 0 0,1 0 0,-1-1 0,0 0 0,-1-1 0,0 0 0,10-13 0,-7 6 47,-1 0 0,-1-1 1,0 0-1,-2-1 0,1 0 0,-2 0 0,-1-1 0,0 0 1,-1 0-1,-1 0 0,2-31 0,-5 33-27,-2 1 0,0-1 0,-1 1-1,-1-1 1,-9-30 0,1 14 67,-28-56-1,23 63 246,15 25-573,1 1-1,-1-1 1,1 0 0,-1 1-1,1-1 1,-1 1-1,0-1 1,1 0-1,-1 1 1,1 0 0,-1-1-1,0 1 1,0-1-1,1 1 1,-1 0-1,0-1 1,0 1 0,1 0-1,-1 0 1,0 0-1,0 0 1,0 0-1,1 0 1,-1 0 0,0 0-1,0 0 1,0 0-1,-1 0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1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14064,'0'0'2046,"-13"8"-1379,8-5-586,-13 9 177,0 0 0,1 2-1,-16 15 1,29-25-195,-13 12 377,-23 29-1,36-40-268,0 1-1,1-1 1,-1 1 0,1 0 0,0 0-1,1 0 1,-1 1 0,1-1-1,0 1 1,-1 8 0,3-13-111,0-1-1,0 1 1,1-1 0,-1 0 0,0 1 0,1-1 0,-1 0-1,0 1 1,1-1 0,0 0 0,-1 1 0,1-1 0,0 0-1,0 0 1,-1 0 0,1 0 0,0 0 0,0 0 0,0 0-1,1 0 1,-1 0 0,0 0 0,0 0 0,0-1 0,1 1-1,-1 0 1,0-1 0,1 1 0,1 0 0,4 1 144,-1 0 1,1-1 0,0 1 0,12 0-1,1-2 127,0 0 0,0-1-1,0-1 1,0-1-1,0-1 1,0-1 0,31-11-1,-33 9-316,0-2 0,33-19 0,-39 20-666,0-1 0,-1 0 0,0-1 0,12-14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2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17 132 11256,'0'0'5650,"0"8"-4859,2 29-39,-1-34-654,0 0 1,0 0 0,1 0-1,-1 0 1,1 0 0,-1-1-1,1 1 1,0-1 0,0 1-1,0-1 1,0 1 0,1-1-1,-1 0 1,1 0 0,-1 0-1,1 0 1,0-1 0,0 1-1,0-1 1,3 2 0,4 1 111,-1-1 0,0 0 0,1 0 0,0-1 0,-1 0 0,1-1 1,0 0-1,0 0 0,0-1 0,0-1 0,0 1 0,0-2 0,0 1 0,-1-1 1,16-6-1,-17 6-52,-1-1 1,0 0-1,-1 0 1,1 0-1,0-1 0,-1 0 1,0 0-1,0-1 1,0 0-1,0 0 1,-1 0-1,0-1 1,0 0-1,0 0 0,-1 0 1,0 0-1,0-1 1,-1 1-1,1-1 1,-1 0-1,2-9 0,-5 13-81,1-1-1,-1 1 0,0 0 0,0 0 0,0-1 0,-1 1 0,1 0 0,-1-1 1,0 1-1,0 0 0,0 0 0,0 0 0,-1 0 0,1 0 0,-1 0 0,1 0 0,-1 0 1,0 1-1,0-1 0,-1 0 0,1 1 0,0 0 0,-1 0 0,0 0 0,1 0 0,-5-2 1,0-1 33,-1 0 1,1 1-1,-1 1 0,0-1 1,0 1-1,0 1 1,0-1-1,0 1 1,-12-1-1,9 3-9,1 0-1,0 1 0,0 0 1,0 0-1,0 1 1,1 1-1,-1 0 0,1 0 1,-1 0-1,1 2 0,-12 6 1,13-7-28,1 1 0,-1 0 1,1 0-1,0 1 0,1 0 1,-1 0-1,1 1 0,1-1 0,-1 1 1,1 1-1,0-1 0,0 1 1,-3 8-1,7-12-73,-1 0 0,1 0 0,0 0 0,0 1 0,1-1 0,-1 0 0,1 1 0,0-1 0,0 0 0,0 1 0,1-1 0,-1 0 0,3 8 0,-1-6 0,1 0 0,-1 0 0,1 0 0,1 0 0,-1 0 0,1-1 0,0 1 0,5 4 0,5 4 0,0-1 0,1-1 0,1 0 0,0-1 0,19 10 0,-5-6 0,1-1 0,0-2 0,46 12 0,-65-20 0,0-1 0,0 0 0,0-1 0,1 0 0,-1-1 0,0 0 0,1-1 0,-1-1 0,19-2 0,-21-1 850,-4 0-5635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3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0 10448,'0'0'5306,"-11"2"-4294,3-1-785,3-1-106,0 0-1,-1 1 0,1 0 1,0 0-1,0 1 1,0-1-1,0 1 1,0 0-1,0 0 1,0 1-1,1 0 1,-6 3-1,3 1 103,0 0 0,1 1 0,-1 0 0,2 1-1,-1-1 1,1 1 0,0 0 0,1 0 0,0 1 0,1-1-1,-1 1 1,2 0 0,0 0 0,-2 15 0,3-18-84,0 0 1,1 0 0,-1 1-1,2-1 1,-1 0 0,1 0 0,0 0-1,0 0 1,1 0 0,0 0-1,1-1 1,-1 1 0,1 0 0,0-1-1,1 0 1,-1 0 0,1 0-1,1 0 1,-1 0 0,1-1-1,7 7 1,-10-11-116,0 1-1,0-1 0,0 0 0,1 0 1,-1 1-1,0-2 0,1 1 1,-1 0-1,1 0 0,-1-1 1,1 1-1,-1-1 0,1 0 1,-1 0-1,1 0 0,4 0 1,9-6-3367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3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13168,'0'0'2272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1 9744,'0'0'1544,"-7"9"-786,-7 9-406,-79 109 2082,81-108-1885,1 0 0,0 1 1,1 1-1,2 0 0,-9 28 0,16-44-365,0 1-1,0-1 0,0 0 0,1 1 0,-1-1 0,1 0 0,1 1 0,-1-1 0,1 0 0,2 8 0,-3-10-91,1-1-1,0 0 1,0 1-1,1-1 1,-1 0-1,0 0 1,1 0-1,0 0 1,-1 0-1,1 0 1,0 0-1,0 0 1,0-1-1,0 1 0,0-1 1,0 1-1,0-1 1,1 0-1,-1 0 1,0 0-1,1 0 1,-1 0-1,5 0 1,1 0 53,0 0 0,0-1 0,-1 0 0,1 0 0,0-1 0,0 0 0,-1-1-1,1 1 1,0-1 0,-1-1 0,0 0 0,0 0 0,1 0 0,11-9 0,7-5 261,-1-1-1,31-30 1,-47 40-245,-3 3-105,11-9 368,-16 14-415,-1 0 1,0 0 0,1 0-1,-1 0 1,1 0 0,-1 0-1,1 0 1,-1 0 0,1 0-1,-1 0 1,0 0 0,1 0-1,-1 1 1,1-1 0,-1 0-1,1 0 1,-1 0 0,0 1-1,1-1 1,-1 0 0,0 0-1,1 1 1,-1-1 0,0 0-1,1 1 1,-1-1 0,0 0-1,1 1 1,-1-1 0,0 0-1,0 1 1,0-1 0,1 1-1,-1-1 1,0 0 0,0 1-1,0-1 1,0 1 0,0-1-1,0 1 1,0-1 0,0 1-1,0 0 1,5 21 170,-2-10-97,0 0-1,0 0 1,1 0 0,0 0-1,9 15 1,-11-24-57,0-1 1,0 1-1,0 0 0,0 0 1,1-1-1,-1 1 1,1-1-1,0 0 0,0 0 1,-1 0-1,1 0 1,1 0-1,-1-1 0,0 1 1,0-1-1,1 0 1,-1 0-1,0 0 0,1 0 1,-1-1-1,1 0 1,-1 1-1,1-1 0,3-1 1,-1 1 36,-1-1-1,1 0 1,0-1 0,-1 1-1,1-1 1,-1 0 0,0-1-1,0 1 1,1-1 0,-2 0 0,1 0-1,0 0 1,5-6 0,1-1 149,0-1 0,-1-1 0,16-21 0,-16 17 85,0 0 0,0-1-1,12-32 1,-19 41-145,0-1 0,-1 0 1,0 1-1,0-1 0,-1 0 0,0 0 1,-1 0-1,1 0 0,-2 0 0,-1-10 1,2 18-162,0 0 1,0 0-1,0 0 1,-1 0-1,1 0 1,0 0-1,-1 0 1,1 0-1,-1 0 1,1 0-1,-1 0 1,1 0 0,-1 0-1,0 0 1,0 0-1,1 1 1,-1-1-1,0 0 1,0 0-1,0 1 1,0-1-1,0 1 1,-1-2-1,0 2 53,1 0-1,-1 0 1,0-1-1,1 1 1,-1 0-1,0 0 1,0 1-1,1-1 1,-1 0-1,0 0 1,1 1-1,-1-1 1,-2 2-1,-1 0-603,0 1 1,0-1-1,0 1 0,0 1 1,0-1-1,1 1 0,-6 5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4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0 15072,'0'0'6806,"-9"4"-6110,0-1-364,-1 1 1,1 1-1,0 0 0,-15 11 0,22-14-148,-1 0 1,1 0-1,0 0 0,0 1 0,0-1 0,0 1 0,0-1 0,1 1 0,-1 0 1,-1 5-1,2-7-55,1 1 0,-1 0 0,1 0 0,0 0 0,0 0 0,0 0 0,0 0 0,0 0 0,0 0 0,0 0 0,1 0 0,-1-1 0,1 1 0,0 0 1,-1 0-1,1 0 0,0-1 0,0 1 0,2 2 0,-1-1 12,0 0 1,0 0-1,0-1 1,1 1-1,-1-1 1,1 0-1,0 0 0,0 0 1,0 0-1,0 0 1,0-1-1,0 1 1,0-1-1,0 0 1,5 1-1,-1 0 87,-1-1-1,1-1 1,-1 1 0,1-1-1,-1 0 1,1-1-1,11-1 1,-7 0-343,0-1 1,0-1-1,19-8 0,-23 9-800,1-1 0,0-1 0,-1 0 0,10-7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0 12256,'0'0'5418,"-6"15"-4541,-57 173 1769,50-141-1678,2 0 1,2 1-1,-5 86 0,14-117-645,0 0 0,1-1 0,1 1 0,1-1 0,0 1 0,1-1 0,0 0 0,2-1 0,0 1 0,0-1 0,2 0 0,0 0 0,0-1 0,19 23 0,-24-34-241,1 1 0,-1-1 0,1 0 0,0 0 0,0-1 0,0 1 0,0-1 0,1 0 1,-1 0-1,1 0 0,-1-1 0,1 1 0,-1-1 0,1 0 0,0-1 0,0 1 0,-1-1 0,7 0 0,8-1 239,-1-1 1,0 0-1,25-8 0,-39 9-282,32-9 409,-34 9-792,0 0 0,-1 0 0,1 1 0,0-1 1,-1 0-1,1-1 0,-1 1 0,1 0 0,-1 0 0,1-1 1,-1 1-1,0-1 0,0 1 0,0-1 0,2-2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2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381 897 8032,'0'0'4586,"-10"-11"-4270,-30-33-2,34 39-197,-1 0 1,0 0 0,0 1-1,-1-1 1,1 2 0,-1-1 0,0 1-1,0 0 1,0 1 0,-1 0-1,1 0 1,-1 0 0,-13 1-1,16 0-22,0 1 21,0 0 0,0 0-1,0 1 1,0 0 0,0 0-1,1 0 1,-1 1 0,0 0-1,0 0 1,1 1 0,-8 3-1,2 1 195,0-1 0,1 2 0,0-1 0,-14 14-1,18-14-155,0 1-1,0-1 0,0 1 0,1 0 0,1 1 0,-1-1 0,1 1 0,1 0 0,0 0 0,0 0 0,1 1 0,0-1 0,0 1 0,0 15 0,2-20-102,0-1 0,0 0-1,1 1 1,0-1-1,0 0 1,0 0 0,0 0-1,0 0 1,1 0-1,0 0 1,0 0 0,0 0-1,0 0 1,1-1-1,-1 1 1,1-1 0,0 0-1,0 0 1,0 0-1,1 0 1,-1 0 0,0-1-1,1 0 1,0 1-1,0-1 1,0-1 0,0 1-1,0 0 1,0-1 0,0 0-1,0 0 1,6 1-1,0-1 5,1 0-1,-1 0 1,1 0-1,-1-2 0,1 1 1,-1-1-1,1-1 1,-1 0-1,1 0 0,-1-1 1,0-1-1,10-4 1,-9 2-10,0-1 1,0 0-1,-1 0 1,0-1-1,-1 0 1,0-1 0,0 0-1,-1 0 1,0-1-1,-1 0 1,0-1-1,0 0 1,-1 0-1,-1 0 1,8-22 0,0-9 76,-2 0 1,-2-2 0,4-49 0,-10 75-95,21-263 439,-23 211-320,-3 0-1,-11-70 0,10 124-87,0-1-1,-2 0 1,0 1-1,0 0 0,-14-26 1,19 42-56,-1 1 0,1-1 0,0 0 0,-1 0 0,1 0 0,-1 0 0,1 0 0,-1 1 0,1-1 0,0 0 0,-1 0 0,1 0 0,0 1 0,-1-1 0,1 0 1,0 1-1,-1-1 0,1 0 0,0 1 0,0-1 0,-1 0 0,1 1 0,0-1 0,0 1 0,-1-1 0,1 0 0,0 1 0,0 0 0,-9 17 14,1 9-1,1 0 0,1 1 0,2 0 0,-2 37-1,7 117 50,10 1 89,37 193 0,-25-280 194,-23-95-350,0-1 0,0 0 0,0 0 0,0 0-1,0 1 1,0-1 0,0 0 0,0 0 0,0 0 0,0 1 0,1-1-1,-1 0 1,0 0 0,0 0 0,0 0 0,0 1 0,0-1-1,0 0 1,0 0 0,1 0 0,-1 0 0,0 1 0,0-1 0,0 0-1,0 0 1,1 0 0,-1 0 0,0 0 0,0 0 0,0 0-1,1 0 1,-1 1 0,0-1 0,0 0 0,0 0 0,1 0 0,-1 0-1,0 0 1,8-6 153,1-7-3767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25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16280,'0'0'1847,"53"9"-935,-6-8-8,8 3-16,3-4 8,1 2-32,-4 1 0,-4-6-264,-4 1 8,-7 2-200,-11 0-8,-13 2-272,-11 3 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0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14304,'0'0'6966,"-3"10"-6307,0 0-470,-2 9 363,-5 29 0,4 22 866,2 1 0,7 76-1,0-21 2384,-3-126-3798,0 0 0,0 0 0,0 0 0,-1 1 0,1-1 0,0 0 0,0 0 1,0 0-1,0 0 0,0 0 0,0 0 0,0 0 0,0 1 0,-1-1 0,1 0 0,0 0 0,0 0 0,0 0 0,0 0 0,0 0 0,-1 0 0,1 0 0,0 0 0,0 0 0,0 0 0,0 0 0,0 0 0,-1 0 0,1 0 0,0 0 0,0 0 0,0 0 0,0 0 0,0 0 0,-1 0 0,1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1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12960,'0'0'10846,"11"-8"-10202,-2 2-486,-3 1-47,0 0 0,1 0 0,-1 1 0,1 0 0,0 1 0,1-1 0,-1 1 0,0 1 0,12-3 0,197-31 3305,-212 35-3236,0 0 0,1 1 0,-1-1 0,0 1 1,0 0-1,0 0 0,0 1 0,0-1 0,0 1 0,0 0 1,0 0-1,0 0 0,0 1 0,5 2 0,-7 2-249,-3-2-3685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1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12456,'0'0'7470,"6"-7"-6639,1-2-556,-3 4-105,-1 0 1,1 0-1,1 1 1,-1-1 0,1 1-1,-1 0 1,11-6 0,-4 4 163,0 0 0,1 0-1,0 2 1,0-1 0,0 1 0,1 1 0,15-2 0,91-5 1555,-94 9-1511,7 1 903,55 7-1,-69-7-602,-12 0-4211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3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0 273 10544,'0'0'10039,"4"-8"-9475,-2 1-455,2-1 45,-1-1 0,1 1 0,1 0 0,-1 1-1,11-14 1,-4 9 172,1 0-1,0 1 1,26-19-1,47-22 896,-84 51-1170,1 0 0,-1 1-1,1-1 1,0 0 0,-1 0 0,1 1 0,-1-1 0,1 1 0,0-1-1,0 1 1,-1 0 0,1 0 0,0 0 0,0 0 0,2 0 0,-3 0-9,1 1 0,-1 0 0,0 0 0,0-1 0,0 1 0,1 0 1,-1 0-1,0 0 0,0 0 0,0 0 0,0 0 0,-1 0 0,1 1 1,0-1-1,0 0 0,-1 0 0,1 1 0,-1-1 0,1 0 0,0 2 1,7 26 298,-1-1 0,0 1 0,2 43 0,9 41 354,-15-100-574,1 0 0,0 0 0,1 0-1,1-1 1,0 0 0,10 16 0,-11-21 17,1 0 0,-1 0 0,13 11 0,-15-16-65,0 1 1,1-1-1,-1 0 0,0 0 0,0 0 0,1 0 0,-1-1 0,1 1 0,0-1 0,0 0 0,3 1 0,-5-2-37,0 0-1,0 0 1,0 0 0,0-1-1,0 1 1,0 0 0,0-1-1,0 0 1,0 1 0,-1-1-1,1 0 1,0 0-1,0 0 1,-1 0 0,1 0-1,-1 0 1,1-1 0,-1 1-1,1 0 1,-1-1 0,0 1-1,1-1 1,-1 0 0,0 1-1,1-3 1,2-4 57,0-1 0,0 0 0,-1 0 0,3-10 0,5-31 75,-2 0-1,4-81 1,-1 6-39,-11 118-129,0 0 0,1-1 0,0 1 0,0 0 0,4-10 0,-4 15 0,-1-1 0,0 1 0,1 0 0,0-1 0,-1 1 0,1 0 0,0 0 0,0 0 0,0 0 0,0 0 0,1 1 0,-1-1 0,0 1 0,1-1 0,-1 1 0,1 0 0,3-2 0,7 1 0,0-1 0,-1 2 0,1 0 0,0 0 0,0 1 0,16 2 0,22 0 0,37-4 0,-87 3 0,-1-1 0,0 0 0,1 0 0,-1 0 0,0 0 0,0 0 0,1 0 0,-1 0 0,0 1 0,0-1 0,1 0 0,-1 0 0,0 0 0,0 0 0,0 1 0,1-1 0,-1 0 0,0 0 0,0 1 0,0-1 0,0 0 0,1 0 0,-1 1 0,0-1 0,0 0 0,0 1 0,0-1 0,0 0 0,0 0 0,0 1 0,0-1 0,0 0 0,0 1 0,0-1 0,0 0 0,0 0 0,0 1 0,-2 16 0,0-10 0,1 14-3989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3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11760,'0'0'11546,"-2"10"-10771,0 7-520,-6 33 1760,-1 54 1,9-94-1447,1-6-205,-1 1 0,0-1 1,0 0-1,-1 0 0,1 0 1,-1 0-1,0 0 1,-2 5-1,3-9-363,0 0 1,0 1-1,-1-1 1,1 0-1,0 0 0,0 0 1,-1 0-1,1-1 0,0 1 1,0 0-1,0 0 1,-1 0-1,1 0 0,0 0 1,0 0-1,-1 0 1,1 0-1,0 0 0,0-1 1,0 1-1,-1 0 0,1 0 1,0 0-1,0 0 1,0 0-1,0-1 0,-1 1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3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15576,'0'0'4783,"9"-1"-4024,180-31 2173,-72 11-1337,-10 8 430,-32 10 2957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5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9848,'0'0'6745,"10"-1"-5995,120-9 1105,-11 2-830,313-25 841,46-3-156,-313 18-1098,86-7 516,-3 16 326,-244 9-1413,13 1 286,28 3-1,-45-4-326,0 0 0,0 0 0,0 0 0,0 0 0,0 0 0,0 0 0,0 0 0,0 0 0,0 0 1,0 0-1,0 0 0,1 0 0,-1 0 0,0 0 0,0 0 0,0 0 0,0 0 0,0 0 0,0 0 0,0 0 0,0 0 0,0 0 0,0 0 0,0 0 0,0 0 0,0 0 0,0 1 0,0-1 0,0 0 0,0 0 0,0 0 0,0 0 0,0 0 0,0 0 1,0 0-1,0 0 0,0 0 0,0 0 0,0 0 0,0 0 0,0 0 0,0 0 0,0 0 0,0 0 0,0 0 0,0 1 0,0-1 0,0 0 0,0 0 0,0 0 0,0 0 0,0 0 0,0 0 0,0 0 0,0 0 0,0 0 0,0 0 0,0 0 0,-1 0 0,1 0 1,0 0-1,0 0 0,0 0 0,0 0 0,-6 5-40,-10 4-71,-30 11-269,21-10-3133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0 11048,'0'0'5723,"-9"9"-4589,-7 6-584,2 1 0,0 0 0,-17 27 0,20-26 87,1 0 0,0 1 1,2 0-1,0 1 0,-10 37 1,17-53-511,1 1 0,-1-1 1,1 0-1,0 1 0,1-1 1,-1 0-1,0 1 1,1-1-1,0 0 0,0 1 1,0-1-1,0 0 0,0 0 1,1 0-1,-1 0 1,1 0-1,0 0 0,0 0 1,0-1-1,0 1 0,0-1 1,1 1-1,-1-1 1,1 0-1,0 0 0,-1 0 1,7 3-1,-5-3-74,1 0-1,0 0 1,0 0-1,0 0 1,0-1-1,0 0 1,8 1-1,-9-2-340,0 0 1,0 0-1,0 0 0,0 0 0,-1-1 1,1 1-1,0-1 0,0 0 1,6-3-1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6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17855,'0'0'888,"62"34"-1608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1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1 155 10448,'0'0'8714,"10"-11"-8513,31-34-14,-39 42-148,0 1 0,1-1-1,0 1 1,-1-1 0,1 1 0,0 0 0,0 0-1,0 0 1,1 0 0,-1 1 0,7-3 0,-9 4-17,1 0 1,0 0 0,-1 0-1,1-1 1,0 2 0,-1-1-1,1 0 1,0 0-1,-1 0 1,1 1 0,0-1-1,-1 1 1,1 0 0,-1-1-1,1 1 1,-1 0 0,4 2-1,0 2 42,0 0-1,0 1 1,0 0-1,0 0 1,-1 1-1,0-1 1,6 15-1,-4-11-32,3 11 77,-1 0 1,-1 1-1,-1-1 1,-1 1-1,-1 0 0,1 27 1,-2-20 75,2-1 0,0 0 1,11 30-1,-11-47-52,0-1 1,0 0-1,11 16 0,-13-22-31,0 1-1,0-1 1,1 0-1,-1 0 1,1 0 0,0-1-1,1 1 1,-1-1-1,8 4 1,-9-6-44,0 0 0,0 0 0,0-1 0,1 0 1,-1 1-1,0-1 0,0 0 0,0 0 0,0-1 1,1 1-1,-1-1 0,0 0 0,0 1 0,0-1 1,3-2-1,0 1 2,-1-1 0,1 0 0,-1 1 0,0-2-1,0 1 1,0-1 0,4-4 0,15-17 135,-2-1-1,0-2 1,27-46 0,41-98 479,-64 108-412,-21 50-207,0 0-1,1 0 1,0 0 0,1 1 0,1 0-1,0 0 1,18-21 0,-23 31-20,0 1 1,-1 0 0,1 0-1,1 1 1,-1-1-1,0 0 1,0 1-1,1 0 1,-1 0 0,0 0-1,1 0 1,-1 0-1,1 1 1,-1 0 0,1-1-1,-1 1 1,1 1-1,0-1 1,-1 0-1,1 1 1,-1 0 0,0 0-1,1 0 1,-1 0-1,0 0 1,1 1-1,-1-1 1,0 1 0,0 0-1,4 3 1,-5-4-11,0 1 1,1-1-1,-1 0 0,0 0 1,1 0-1,-1 0 0,1-1 1,2 1-1,16 7 122,-21-8-199,1 0-1,-1 1 1,0-1 0,0 1-1,1-1 1,-1 1 0,0-1-1,0 1 1,1-1-1,-1 1 1,0 0 0,0-1-1,0 1 1,0-1 0,0 1-1,0-1 1,0 1 0,0-1-1,0 1 1,0 0-1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6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121 140 11856,'0'0'5602,"-10"11"-4731,1-2-652,-1 0 26,1 1 0,0 0 0,1 1-1,0 0 1,-10 19 0,11-16 103,1 1 0,0-1 0,1 1 0,1 1 1,-5 27-1,8-35-177,0 0 0,1-1 1,0 1-1,0 0 0,1 0 1,-1-1-1,2 1 0,-1-1 1,1 1-1,0-1 1,1 0-1,0 1 0,7 12 1,-9-18-98,1 1 0,-1-1 0,1 0 0,0 0 0,0 0 0,0 0 1,0 0-1,0 0 0,0 0 0,1 0 0,-1-1 0,0 0 0,1 1 0,0-1 1,-1 0-1,1 0 0,0 0 0,-1-1 0,1 1 0,0 0 0,0-1 1,-1 0-1,1 0 0,0 0 0,0 0 0,0 0 0,-1 0 0,1-1 0,0 0 1,3 0-1,0-2 26,0 1 0,0-1 0,0 0 0,0-1 0,0 0 1,0 0-1,-1 0 0,0 0 0,0-1 0,0 0 0,5-7 0,0-1 121,-1-2-1,14-29 1,-13 25 43,12-20 0,-22 39-262,0 0-1,0 0 1,1 0 0,-1-1 0,0 1 0,0 0-1,0 0 1,1 0 0,-1 0 0,0 0-1,0 0 1,1 0 0,-1 0 0,0-1 0,0 1-1,1 0 1,-1 0 0,0 0 0,0 0 0,1 0-1,-1 0 1,0 0 0,0 1 0,1-1-1,-1 0 1,0 0 0,0 0 0,1 0 0,-1 0-1,0 0 1,0 0 0,0 0 0,1 1 0,-1-1-1,0 0 1,0 0 0,0 0 0,1 0-1,-1 1 1,0-1 0,0 0 0,0 0 0,0 0-1,0 1 1,1-1 0,-1 0 0,0 0 0,0 1-1,0-1 1,0 1 0,8 14 2,-7-13 5,3 7 5,0-1 1,1 0-1,0 0 1,1 0-1,12 14 0,-15-19-7,0 0 0,1-1 0,-1 1 0,1-1 0,0 1-1,0-1 1,-1 0 0,2 0 0,-1-1 0,0 1 0,0-1 0,0 0-1,1 0 1,7 1 0,-3-2 11,0-1-1,-1 0 1,1 0-1,-1 0 1,1-1-1,-1-1 1,0 1-1,0-1 1,0-1-1,0 0 1,0 0-1,-1 0 1,0-1-1,0 0 1,0 0-1,0-1 1,-1 0-1,6-6 1,-2 0 68,0 0 0,0 0 0,-1-1 0,-1-1 0,0 1 0,-1-1 0,-1 0 0,0-1 0,4-17 0,-5 13 170,-1 0 0,3-36 0,-7 46-136,0 0-1,0 0 0,-1 0 0,0 0 1,-1 0-1,0 0 0,0 0 0,-5-11 1,6 17-107,-1 1 0,1 0 0,0-1 0,-1 1 1,1 0-1,-1 0 0,0 0 0,0 0 0,1 0 1,-1 0-1,-1 0 0,1 1 0,-2-2 0,3 2-11,0 1-1,0 0 0,0-1 1,0 1-1,0 0 1,0 0-1,0 0 0,0-1 1,0 1-1,0 0 1,0 0-1,0 0 0,0 1 1,0-1-1,1 0 1,-1 0-1,0 0 0,0 1 1,0-1-1,0 0 0,0 1 1,0-1-1,0 1 1,1-1-1,-1 1 0,0 0 1,0-1-1,1 1 1,-1 0-1,0-1 0,1 1 1,-1 0-1,1 0 0,-1 0 1,1-1-1,-1 1 1,0 1-1,-2 4 59,1 1-1,-1-1 1,1 0 0,1 1 0,-1-1 0,0 10-1,-1 17-3871,2-29 2203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7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0 14272,'0'0'4218,"-11"7"-3583,-3 2-414,-1 0 153,1 1 0,-24 20-1,28-21 15,1 0 0,-10 14 0,16-19-202,0 0 0,1 0 0,-1 0 0,1 1-1,0-1 1,0 1 0,0 0 0,1-1 0,-2 7 0,3-9-121,0-1 0,0 0 0,0 1 0,0-1 0,0 0 0,0 1 0,0-1 0,0 0-1,1 1 1,-1-1 0,0 0 0,1 1 0,-1-1 0,1 0 0,0 0 0,-1 0 0,1 1 0,0-1 0,0 0 0,0 0 0,-1 0 0,1 0 0,0 0 0,0-1 0,1 1 0,-1 0-1,0 0 1,0-1 0,0 1 0,0 0 0,1-1 0,-1 0 0,0 1 0,1-1 0,-1 0 0,0 1 0,1-1 0,1 0 0,6 1 154,-1-1-1,0 0 1,0-1 0,0 1-1,10-3 1,3-2 81,-2-1 1,1 0-1,-1-2 0,0 0 0,0-1 1,-1 0-1,0-2 0,30-23 0,-30 19-1420,-1 0 0,16-19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9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52 12160,'0'0'8214,"-8"4"-7403,5-2-667,-3 1 50,0 0 0,0 1 0,-8 5 1,12-8-43,1 1 0,-1-1 0,1 1 0,-1-1 0,1 1 1,-1-1-1,1 1 0,0 0 0,0 0 0,0 0 0,0 0 0,0 0 1,0 0-1,0 0 0,1 0 0,-1 0 0,1 0 0,-1 3 1,1-5-121,0 1 0,0-1 0,0 0 0,1 0 1,-1 0-1,0 0 0,0 0 0,0 0 0,0 1 1,0-1-1,0 0 0,0 0 0,0 0 0,1 0 1,-1 0-1,0 0 0,0 0 0,0 0 0,0 0 1,0 0-1,1 0 0,-1 0 0,0 0 0,0 0 1,0 0-1,0 0 0,1 0 0,-1 0 0,0 0 1,0 0-1,0 0 0,0 0 0,0 0 1,1 0-1,-1 0 0,0 0 0,0 0 0,0 0 1,0 0-1,0 0 0,0 0 0,1 0 0,-1 0 1,0-1-1,0 1 0,8-4 411,-2 0-259,-1 0 1,0-1-1,-1 1 0,1-1 1,-1 0-1,1 0 1,-2 0-1,1-1 1,0 1-1,-1-1 1,0 0-1,-1 0 1,1 0-1,-1 0 1,2-7-1,-4 11-90,-1 1-1,1 0 1,0 0-1,0-1 0,0 1 1,-1 0-1,1 0 1,-1 0-1,1 0 0,-1-1 1,1 1-1,-2-1 1,-2-1 674,1 12-537,3-4-661,0 1 0,0-1 1,3 11-1,-3-11-2035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38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29431,'0'0'-32,"-4"8"-51,-12 18 409,1 1-1,-18 43 0,28-53-96,1-1 0,0 1 0,-3 31-1,6-37-67,1-1-1,0 1 1,1-1 0,0 1-1,1-1 1,0 0 0,4 15-1,-4-21-151,0-1-1,0 1 0,0 0 0,0-1 0,0 1 1,1-1-1,-1 0 0,1 0 0,0 0 0,0 0 1,0 0-1,1 0 0,-1-1 0,0 0 0,1 0 1,0 0-1,-1 0 0,1 0 0,0-1 0,0 1 1,0-1-1,0 0 0,0 0 0,0-1 0,6 1 1,-1-1-5,-1 0 1,1 0-1,0-1 0,-1 0 1,1 0-1,-1-1 1,1 0-1,-1-1 1,0 1-1,0-2 1,9-4-1,-12 5 168,0-1 0,1 1 0,-1-1 0,6-7 1,5-8-5018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0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62 186 9744,'0'0'17684,"7"7"-17305,23 22-8,-29-28-344,1 0-1,-1-1 1,0 1 0,0 0 0,1 0 0,-1-1-1,0 1 1,1-1 0,-1 1 0,0-1 0,1 1-1,-1-1 1,1 0 0,-1 0 0,1 0 0,-1 0-1,0 0 1,1 0 0,-1 0 0,1 0 0,1-1-1,1 0 65,2 0-14,0 0 0,-1-1 0,1 0 0,-1 0 1,1 0-1,-1-1 0,0 1 0,0-1 0,0-1 0,0 1 1,-1-1-1,1 1 0,-1-1 0,0-1 0,0 1 0,-1-1 1,1 1-1,-1-1 0,3-6 0,-3 6-22,0 0 0,0-1 0,-1 0 0,0 0 0,0 1 0,0-1 0,-1-1 0,0 1 0,0 0 0,0 0 0,-1 0 0,0 0 0,0-1 0,-1 1 0,0 0 0,0 0 0,-3-10 0,4 14-31,-1-1 0,0 1 0,0 0-1,0 0 1,0 0 0,-1-1 0,1 1 0,-1 1 0,1-1-1,-1 0 1,1 0 0,-1 0 0,0 1 0,0-1 0,0 1-1,0 0 1,0-1 0,0 1 0,0 0 0,0 0 0,-1 0-1,1 1 1,0-1 0,-1 0 0,1 1 0,0 0 0,-1-1-1,1 1 1,-1 0 0,1 0 0,-5 1 0,0 0 28,1 1-1,-1 0 1,1 0 0,0 1 0,0-1 0,-1 1 0,2 1 0,-1-1 0,0 1-1,-6 5 1,1 1-47,0 0 0,0 0 0,1 1 0,1 1-1,0 0 1,0 0 0,1 1 0,-8 18 0,13-25-6,1 0 1,0 1-1,0-1 1,0 1-1,1-1 1,0 1-1,0 0 1,1 13-1,1-15 1,-1 1 0,1-1-1,1 0 1,-1 0 0,1 0-1,0 0 1,0 0 0,0-1-1,0 1 1,1-1 0,0 1-1,6 7 1,-2-5 0,1 0 0,0 0 0,0 0 0,0-1 0,0-1 0,1 1 0,0-1 0,0-1 0,1 1 0,-1-2 0,1 1 0,0-1 0,0-1 0,0 0 0,18 2 0,-13-4 0,-1 1 0,1-2 0,0 0 0,-1 0 0,1-1 0,-1-1 0,0-1 0,1 0 0,-2-1 0,20-8 0,5-6 850,-15 9-5635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2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9240,'0'0'14287,"-10"7"-13936,-32 25-4,38-28-259,0 0 1,1 0 0,-1 0 0,1 1 0,0-1-1,0 1 1,1-1 0,0 1 0,-1 0-1,2 0 1,-1 0 0,0 1 0,1-1 0,0 0-1,0 0 1,0 9 0,1-11 0,0 1 0,0 0 0,1 0-1,-1 0 1,1-1 0,-1 1 0,1 0 0,0-1 0,1 1-1,-1 0 1,1-1 0,-1 0 0,1 1 0,0-1 0,0 0-1,1 0 1,-1 0 0,1 0 0,-1 0 0,1-1 0,5 5-1,-6-6-34,1 0 0,-1 1 0,1-1 0,-1 0 0,1 0-1,-1-1 1,1 1 0,0 0 0,0-1 0,-1 0-1,1 0 1,0 1 0,0-1 0,-1-1 0,1 1-1,0 0 1,0-1 0,-1 0 0,1 1 0,0-1-1,-1 0 1,4-2 0,0 0-525,-1 0-1,0-1 1,0 1-1,0-1 1,0 0-1,-1-1 1,0 1 0,4-6-1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15776,'0'0'2567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3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10752,'0'0'11767,"-8"11"-10967,-26 38-22,29-42-540,1 1 1,0-1 0,1 1 0,0 0 0,0 0 0,1 0 0,0 1-1,0-1 1,1 0 0,0 1 0,1-1 0,0 1 0,1 12-1,-1-15-32,0-1-1,1 1 1,0 0-1,0-1 1,1 1-1,-1-1 1,3 6-1,-3-9-141,-1-1 1,1 0-1,0 0 0,-1 1 0,1-1 1,0 0-1,0 0 0,0 0 0,0 0 1,0 0-1,0 0 0,0 0 0,0 0 1,0-1-1,0 1 0,1 0 0,-1-1 0,0 1 1,0 0-1,1-1 0,-1 0 0,0 1 1,1-1-1,-1 0 0,1 0 0,-1 0 1,0 1-1,1-2 0,-1 1 0,0 0 1,1 0-1,-1 0 0,3-1 0,1-1 4,0 0-1,0 0 0,0 0 0,-1-1 1,1 0-1,-1 0 0,1 0 0,4-4 1,28-33 622,-12 14-495,-10 15-195,-15 10 0,1 1 0,-1 0 0,1 0 0,-1 0 0,1 0 0,-1 0 0,0 0 0,1 0 0,-1 0 0,1 0 0,-1 0 0,1 0 0,-1 0 0,1 0 0,-1 0 0,1 0 0,-1 0 0,1 1 0,-1-1 0,1 0 0,1 2 0,-1 0 0,0-1 0,1 1 0,-1 0 0,0 0 0,0 0 0,0 0 0,0 0 0,0 0 0,0 2 0,2 3 0,0 0 0,-1 0 0,1-1 0,1 0 0,-1 1 0,1-1 0,0 0 0,1-1 0,0 1 0,-1-1 0,2 0 0,-1 0 0,0 0 0,1-1 0,12 8 0,-16-12 0,0 1 0,0 0 0,0-1 0,0 1 0,0-1 0,1 0 0,-1 1 0,0-1 0,0 0 0,0-1 0,0 1 0,1 0 0,-1 0 0,0-1 0,0 0 0,0 1 0,0-1 0,0 0 0,0 0 0,0 0 0,0 0 0,2-2 0,2-1 0,-1 0 0,1 0 0,-1-1 0,0 0 0,-1 0 0,6-7 0,-5 5 0,0-1 0,-1 0 0,0 0 0,0-1 0,-1 1 0,0-1 0,-1 1 0,0-1 0,2-13 0,-3 15 0,-1 0 0,1 0 0,-2 1 0,1-1 0,-1 0 0,0 0 0,0 1 0,0-1 0,-1 0 0,0 1 0,-1 0 0,1-1 0,-6-8 0,7 14 0,1 0 0,-1 0 0,1 1 0,-1-1 0,0 0 0,0 0 0,0 0 0,1 0 0,-1 1 0,0-1 0,0 0 0,0 1 0,0-1 0,0 1 0,0-1 0,0 1 0,0-1 0,0 1 0,-1 0 0,1-1 0,0 1 0,0 0 0,0 0 0,0 0 0,0 0 0,-1 0 0,-1 0 0,2 1 0,0-1 0,0 1 0,1-1 0,-1 1 0,0 0 0,0-1 0,0 1 0,0 0 0,1-1 0,-1 1 0,0 0 0,1 0 0,-1 0 0,0-1 0,1 1 0,-1 0 0,1 0 0,0 0 0,-1 0 0,1 0 0,0 0 0,-1 0 0,1 0 0,0 0 0,0 0 0,0 0 0,0 1 0,0-1 0,0 0 0,1 1 0,5 23 869,-2-12-5763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4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 13360,'0'0'4539,"-9"4"-3671,-1 0-519,0 1 0,0 1-1,0 0 1,-9 7-1,16-11-170,0 1 0,0-1-1,0 1 1,1-1 0,-1 1 0,1 0-1,0 0 1,0 0 0,0 0-1,0 1 1,0-1 0,1 0 0,0 1-1,-1 0 1,1-1 0,1 1-1,-1-1 1,0 1 0,1 6 0,0-4 6,1-1 1,0 0-1,0 0 1,1 0-1,0 0 1,0-1-1,0 1 1,0 0-1,1-1 1,-1 1-1,1-1 1,0 0-1,1 0 1,-1 0-1,1 0 1,0-1-1,0 1 1,0-1-1,0 0 1,0 0-1,1-1 1,5 3-1,-7-3-93,1 0-1,-1-1 1,1 1-1,0-1 1,0 0-1,-1 0 0,1 0 1,0-1-1,0 1 1,0-1-1,0 0 1,0 0-1,0-1 1,0 1-1,-1-1 1,1 0-1,0 0 0,0 0 1,0 0-1,-1 0 1,1-1-1,-1 0 1,1 0-1,-1 0 1,0 0-1,0 0 1,0-1-1,0 0 0,0 1 1,2-4-1,0-1-123,0-1-1,0 0 1,-1 0-1,0 0 1,4-13-1,-2-1-3912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4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13552,'0'0'5559,"-3"12"-4701,-7 22 338,-28 64 0,20-63-249,2 1 1,-19 64 0,32-85-603,0 0 0,1 0 1,0 0-1,1 18 0,1-23-42,1-1 0,0 0 0,0 0-1,1 1 1,1-1 0,-1 0 0,8 15-1,-8-19-180,1-1 0,0 1 0,0-1-1,0 0 1,0 0 0,1 0 0,0 0-1,0 0 1,0-1 0,0 1 0,0-1-1,1 0 1,0-1 0,7 4 0,-5-3 36,0 0 0,0-1 0,0-1 0,1 1 0,-1-1 0,0 0 0,1 0 0,-1-1 0,14-1 0,1-1-158,-15 2 0,-1 0 0,1-1 0,-1 0 0,1 0 0,-1 0 0,1-1 0,-1 0 0,8-4 0,-11 2 820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1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9144,'0'0'10977,"12"1"-10372,217 38 2179,-55-6-1157,-126-25-1166,-24-3 82,0-1-1,31 1 1,-55-5-539,0 0 1,0 0-1,0 0 1,0 0 0,1 0-1,-1 0 1,0 0-1,0 0 1,0 0-1,0 0 1,0 0-1,0 0 1,0 0-1,0 0 1,1 0 0,-1 0-1,0 0 1,0 0-1,0 0 1,0 0-1,0 0 1,0 0-1,0-1 1,0 1-1,0 0 1,0 0 0,0 0-1,1 0 1,-1 0-1,0 0 1,0 0-1,0 0 1,0 0-1,0 0 1,0-1 0,0 1-1,0 0 1,0 0-1,0 0 1,0 0-1,0 0 1,0 0-1,0 0 1,0 0-1,0-1 1,0 1 0,0 0-1,0 0 1,0 0-1,0 0 1,0 0-1,0 0 1,0 0-1,0 0 1,0-1-1,-1 1 1,1 0 0,0 0-1,0 0 1,0 0-1,0 0 1,0 0-1,0 0 1,0 0-1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45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16479,'0'0'2736,"43"-25"-1920,-6 20-144,8 2 16,-1 9-32,2-1 8,-1-1 144,-6 1 0,-2 1-32,-3 2 16,-4 1-128,-9 3 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7:58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11760,'0'0'2288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19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9 154 4312,'0'0'9144,"-2"-6"-8531,0-1-415,1 5-114,0 0 1,1-1 0,-1 1-1,0 0 1,1-1 0,0 1-1,-1-1 1,1 1 0,0-1 0,1-3-1,-1 2 182,1 0 0,0-1 0,0 1-1,0 0 1,0 1 0,0-1 0,1 0-1,0 0 1,0 1 0,0-1 0,0 1-1,1-1 1,3-3 0,-3 4-150,1 0-1,0 0 0,0 0 1,0 0-1,0 1 1,0-1-1,0 1 1,1 0-1,0 0 1,-1 1-1,7-2 1,24-3 295,0 1 0,54 0 0,-38 3-110,117-4 635,-85 10 738,-80-5-1658,-2 1-85,0 3-2508,-1-2 1756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20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7328,'0'0'7490,"10"2"-6886,129 12 1108,-52-15-702,3 0 63,-45 3-513,102 6 1844,-137-4-1880,-8 0-3098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26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1 360 4216,'0'0'9369,"3"-10"-8790,0 4-503,2-10 193,1 0 0,1 1-1,1 0 1,15-24 0,-7 20 206,1 0 0,24-21 0,-31 31-275,1 0 0,0 1 0,0 1 1,1 0-1,22-10 0,-13 8 131,-15 6-96,1 0 0,-1 0 1,1 1-1,-1 0 0,13-3 0,-17 5-181,0 0-1,-1 0 1,1 0-1,0 0 1,0 1-1,0-1 1,0 0-1,0 1 0,0-1 1,0 1-1,0 0 1,-1 0-1,1 0 1,0 0-1,-1 0 1,1 0-1,0 0 0,-1 0 1,1 1-1,-1-1 1,0 0-1,1 1 1,-1-1-1,0 1 1,1 1-1,12 22 302,-2 0-1,0 1 1,15 52 0,0-2 194,-25-72-499,0 1 0,0-1 1,1 0-1,0 0 0,-1 0 1,1 0-1,1 0 0,3 3 0,-6-6-26,1 1 0,-1-1 0,1 0-1,0 1 1,-1-1 0,1 0 0,0 0-1,0 0 1,0-1 0,0 1-1,0 0 1,0-1 0,0 1 0,0-1-1,0 0 1,0 0 0,0 1 0,0-1-1,0-1 1,0 1 0,2 0 0,0-2-6,-1 0 0,0 0 0,0 0 0,0 0-1,0 0 1,0-1 0,0 1 0,0-1 0,-1 1 0,0-1 0,5-6 0,0 0 12,4-6 21,0 0 1,-2 0-1,16-32 0,16-54 133,9-19 95,-49 117-245,1 0-1,0 0 1,-1 0 0,1 0-1,1 0 1,-1 0 0,3-3-1,-4 6-18,0-1-1,0 1 0,0-1 0,0 0 1,0 1-1,0 0 0,1-1 0,-1 1 0,0 0 1,0-1-1,0 1 0,0 0 0,1 0 1,-1 0-1,0 0 0,0 0 0,0 0 1,0 1-1,1-1 0,-1 0 0,0 1 0,0-1 1,0 0-1,1 1 0,10 5 56,-1 0 0,0 1 0,14 10 0,-5-3 57,7 6 92,-23-16-126,2 1 0,-1-1 0,0-1 0,1 1 0,0-1 1,0 0-1,0 0 0,11 4 0,-14-7-91,0 1-1,0 1 0,0-1 1,0 0-1,-1 1 0,1-1 1,0 1-1,-1 0 1,1 0-1,-1 0 0,0 0 1,4 4-1,4 8-3707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29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5016,'0'0'8338,"2"-7"-7579,7-22-54,-9 29-564,0-1-1,1 0 0,-1 0 1,0 0-1,1 1 0,-1-1 1,1 0-1,-1 1 0,1-1 0,-1 0 1,1 1-1,0-1 0,-1 1 1,1-1-1,0 0 0,-1 1 1,1 0-1,0-1 0,0 1 1,0-1-1,1 1 0,0-1 1092,-2 1-1133,0-1 0,1 1 0,-1 0 1,0 0-1,1-1 0,-1 1 0,0 0 0,1 0 1,-1 0-1,0-1 0,1 1 0,-1 0 1,0 0-1,1 0 0,-1 0 0,1 0 0,-1 0 1,0 0-1,1 0 0,0 0 0,-1 0-45,0 0 0,1 0 0,-1 0 0,0 0 0,1-1 0,-1 1 0,0 0 0,1 0 0,-1 0 0,0 0 0,1 0 0,-1 1 0,0-1 0,0 0 0,1 0 0,-1 0 0,0 0 0,1 0 0,-1 0 1,0 0-1,0 1 0,1-1 0,-1 0 0,0 0 0,0 0 0,1 1 0,-1-1 0,0 0 0,0 0 0,0 1 0,1-1 0,7 124 1198,-6-98-1027,-2-21-144,1 1-1,-1-1 1,1 0-1,-1 1 1,-1-1-1,1 0 0,-3 9 1,4-4 379,0-3-165,-2-7 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0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5 7736,'0'0'5154,"-7"0"-4690,-21-1 27,7-2 4511,29 3-3970,59 10 633,-25-3-1056,22 5 370,13 2 638,-67-15-978,-3 1-4054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6928,'0'0'9270,"10"0"-8691,334 18 2747,-200-8-2263,-52-3-419,52 2 267,-95-6-591,-26-1 48,0-1 1,43-3-1,-61 2-253,5-1 141,-10 1-249,0 0 0,0 0 0,0 0 0,0 0 0,0 0 0,0 0 0,-1 0 0,1 0 0,0 0 1,0 0-1,0 0 0,0 0 0,0 0 0,0 0 0,0-1 0,0 1 0,0 0 0,0 0 1,0 0-1,0 0 0,0 0 0,0 0 0,0 0 0,0 0 0,0 0 0,0 0 0,0 0 0,0 0 1,0-1-1,0 1 0,0 0 0,0 0 0,0 0 0,0 0 0,0 0 0,0 0 0,0 0 1,0 0-1,0 0 0,0 0 0,0 0 0,0 0 0,1 0 0,-1 0 0,0-1 0,0 1 0,0 0 1,0 0-1,0 0 0,0 0 0,0 0 0,0 0 0,0 0 0,0 0 0,0 0 0,0 0 1,0 0-1,1 0 0,-1 0 0,0 0 0,-2 0-41,-1 0 1,1 0 0,0 1-1,0-1 1,0 0-1,0 1 1,0 0-1,0-1 1,-3 2-1,-9 5-3243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2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91 136 7432,'0'0'6922,"-8"0"-6062,5 0-740,0 0-50,1 0 0,-1 0 1,1 0-1,0 0 0,-1 0 1,1 1-1,0-1 0,-1 1 1,1-1-1,0 1 0,0 0 1,0 0-1,-1 0 0,1 0 1,0 0-1,0 0 0,0 1 1,1-1-1,-1 1 0,0-1 1,-2 3-1,0 2 165,1 1 0,-1-1 0,1 1 0,0-1 0,0 1 0,1 0 0,0 0 0,0 0 0,1 1 0,0-1 0,0 0 0,1 0 0,0 9 0,0-10-96,0 0 1,1 1-1,0-1 1,1 0-1,-1 0 1,1 0-1,0 0 0,1 0 1,-1 0-1,1-1 1,0 1-1,1-1 1,-1 0-1,1 0 1,6 7-1,-6-10-72,-1 1-1,1 0 1,0-1 0,0 1 0,0-1-1,0 0 1,0 0 0,0-1-1,1 1 1,-1-1 0,1 0 0,-1 0-1,1 0 1,-1-1 0,1 0-1,-1 0 1,1 0 0,-1 0 0,1-1-1,-1 1 1,1-1 0,-1-1-1,1 1 1,-1 0 0,0-1 0,0 0-1,5-3 1,10-5 157,28-21 1,-39 25-154,0-1 0,0 0 0,-1 0 0,0-1 0,9-12 0,-14 16-32,0 2-1,-1-1 0,1 1 0,-1 0 0,1 0 1,0 0-1,0 0 0,0 0 0,4-3 0,-6 5-22,1 0-1,-1 1 0,1-1 1,-1 0-1,0 0 0,1 0 1,-1 1-1,0-1 0,1 0 1,-1 0-1,0 1 0,1-1 1,-1 0-1,0 0 0,0 1 1,1-1-1,-1 0 0,0 1 1,0-1-1,1 0 0,-1 1 1,0 0-1,5 9 78,1 3-17,1 3-14,1 1-1,0-2 0,12 17 0,-18-29-49,1 0 0,-1 0 0,1 1-1,-1-2 1,1 1 0,0 0 0,0-1 0,0 1 0,1-1 0,-1 0-1,1 0 1,-1 0 0,1-1 0,-1 1 0,1-1 0,0 0 0,0 0-1,0 0 1,7 1 0,-9-3-1,0 1-1,1 0 1,-1-1-1,0 1 1,0-1-1,0 1 1,0-1-1,0 0 1,0 0-1,0 0 1,-1 0-1,1-1 1,3-1-1,19-22 79,-20 21-71,6-9 32,-1 0 0,0 0 0,0-1 0,-1 0 0,-1-1 0,-1 1 0,0-1 0,4-19 0,-4 12 126,-1-1 1,-1-1 0,-2 1-1,0-47 1,-2 68-132,0-1 0,-1 0 1,1 0-1,-1 1 0,1-1 1,-1 1-1,0-1 0,0 1 1,-1-1-1,1 1 0,0-1 1,-1 1-1,1 0 0,-1 0 0,0 0 1,-2-3-1,3 4-47,0 1-1,0-1 1,0 0 0,0 0 0,-1 1-1,1-1 1,0 1 0,0-1-1,0 1 1,-1-1 0,1 1-1,0 0 1,0 0 0,-1-1-1,1 1 1,0 0 0,0 0-1,-1 0 1,1 1 0,0-1 0,0 0-1,-1 0 1,1 1 0,0-1-1,0 0 1,-1 1 0,1-1-1,0 1 1,0 0 0,0-1-1,0 1 1,0 0 0,0 0-1,-1 1 1,1-1-66,0 0 0,0 0 1,0 1-1,0-1 0,0 0 0,0 1 0,0-1 0,1 1 1,-1-1-1,1 1 0,-1-1 0,1 1 0,0 0 0,-1-1 0,1 3 1,0 5-3649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2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 10448,'0'0'5218,"-9"0"-4564,1 0-470,4-1-99,0 1-1,0 0 0,0 0 1,0 0-1,0 1 1,-1 0-1,1-1 1,0 1-1,1 0 1,-1 1-1,0-1 1,-4 3-1,3-1 129,0 0 0,1 0 0,-1 0 0,1 1 0,0 0-1,-5 4 1,9-7-160,-1 0 0,0 0 0,0 0-1,0 0 1,1 0 0,-1 0 0,0 0 0,1 1-1,-1-1 1,1 0 0,0 0 0,-1 0-1,1 1 1,0-1 0,0 0 0,-1 0 0,1 1-1,0-1 1,0 0 0,1 0 0,-1 1-1,0-1 1,0 0 0,0 0 0,1 1 0,-1-1-1,1 0 1,-1 0 0,1 0 0,-1 0-1,1 0 1,1 2 0,2 1 44,-1-1-1,1 1 1,0-1 0,0 0-1,0 0 1,1 0 0,-1-1-1,1 0 1,-1 1 0,1-2-1,0 1 1,0 0 0,-1-1-1,1 0 1,7 0 0,7 1 236,1-1 0,31-4 0,-50 3-322,11-1 136,0-1 0,0-1 0,0 0 0,0 0 0,0-1 1,18-9-1,8-8-3030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2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8640,'0'0'9626,"12"-2"-9134,-7 1-451,14-4 426,1 1-1,0 1 0,23 0 1,96-2 978,56 0-309,334 33 683,-241-28-985,-215-12-371,-63 9-79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6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6520,'0'0'11586,"11"10"-11318,37 28-9,-45-35-208,1-1 0,-1 0 1,1 0-1,0 0 0,-1 0 0,1-1 1,0 1-1,0-1 0,0 0 0,0 0 1,7 0-1,3 1 108,17 2 63,0-2 0,1-1-1,-1-1 1,1-2-1,39-7 1,47-10 163,43-4 126,-126 19-224,0-2 1,49-15-1,-52 16 153,-27 5-322,0-1-1,-1 1 0,1-1 1,0 0-1,0-1 0,-1 1 1,6-3-1,4-12 192,-11 7-369,-3 9 51,0-1 0,0 1 0,0 0 0,0 0 0,0 0 0,0 0 0,0-1 0,0 1 0,0 0 1,0 0-1,0 0 0,0 0 0,0 0 0,0-1 0,-1 1 0,1 0 0,0 0 0,0 0 1,0 0-1,0 0 0,0-1 0,0 1 0,-1 0 0,1 0 0,0 0 0,0 0 0,0 0 1,0 0-1,0 0 0,-1 0 0,1 0 0,0 0 0,0 0 0,0 0 0,0 0 0,-1 0 0,1 0 1,0 0-1,0 0 0,-1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6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7736,'0'0'2498,"10"-8"-1890,3-3-380,34-25 838,-39 33-648,-1 0 1,0 0 0,0 0-1,1 1 1,15-2 0,2-2 99,-1 1-88,1 2 0,0 0 0,45 2 0,2-1 187,-21 0-209,-8 0 120,66-11-1,-68 6-124,11-2 514,-52 9-883,1 0 0,-1 0-1,1-1 1,-1 1 0,1 0 0,-1 0-1,1 0 1,-1 0 0,1 0 0,-1 0-1,1 0 1,-1-1 0,1 2 0,-1-1 0,1 0-1,-1 0 1,1 0 0,-1 0 0,1 0-1,0 0 1,-1 0 0,1 1 0,-1-1-1,0 0 1,1 0 0,-1 1 0,1-1 0,-1 0-1,1 1 1,-1-1 0,0 0 0,1 1-1,-1-1 1,1 2 0,0 7-2475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7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8336,'0'0'6641,"17"-7"-6002,-9 3-546,121-44 1104,137-27 2694,-260 74-3627,0-1 1,-1 2-1,1-1 1,8 1-1,19-3-1536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7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10952,'0'0'4630,"-12"11"-4100,-41 37-8,49-43-432,0-1 1,1 1-1,0 1 0,0-1 0,0 0 1,0 0-1,1 1 0,0 0 0,0-1 1,1 1-1,0 0 0,0 0 0,0 0 1,1 0-1,-1 0 0,1 0 0,1 0 1,0 7-1,0 0 128,0 2 25,1 0 0,1 0 0,0 0 0,1 0-1,1 0 1,0-1 0,1 0 0,1 0-1,0 0 1,10 13 0,-16-24-232,1-1-1,0 0 1,0 0-1,0-1 1,0 1-1,0 0 1,1-1-1,-1 1 1,0-1-1,1 0 1,-1 0-1,1 1 1,-1-2-1,1 1 1,0 0-1,-1 0 1,1-1-1,0 0 1,-1 1-1,1-1 1,0 0-1,-1-1 1,1 1-1,0 0 1,0-1-1,-1 1 1,1-1 0,0 0-1,-1 0 1,1 0-1,-1 0 1,0 0-1,1-1 1,-1 1-1,0-1 1,1 1-1,-1-1 1,0 0-1,0 0 1,-1 0-1,1 0 1,0 0-1,-1 0 1,3-4-1,5-16-3127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7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10248,'0'0'1456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8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0 288 7528,'0'0'5961,"10"-8"-5458,26-22-102,72-56 2135,-108 85-2505,1 1-1,-1-1 1,1 1 0,-1 0 0,1-1 0,0 1 0,-1 0-1,1 0 1,0-1 0,-1 1 0,1 0 0,-1 0 0,1 0-1,0 0 1,-1 0 0,1 0 0,0 0 0,-1 0 0,1 0-1,0 0 1,-1 0 0,1 0 0,0 0 0,-1 1-1,1-1 1,0 1 0,0 0 7,1 0-1,-1 0 0,0 0 1,-1 0-1,1 0 0,0 0 1,0 0-1,0 0 0,-1 1 1,1-1-1,0 0 1,0 2-1,1 7 74,1-1 0,-1 1 1,1 10-1,-2-11-24,46 205 1088,-44-201-1065,1 0-1,10 20 1,-11-28-50,0 0 0,-1 0 0,2 0 0,-1 0 0,0-1 0,1 0 0,0 1 0,0-1 0,5 3 0,-7-6-43,-1 0 0,1 0 0,-1-1 0,1 1-1,-1 0 1,1-1 0,-1 0 0,1 1 0,0-1-1,-1 0 1,1 0 0,0 1 0,-1-1 0,1-1-1,0 1 1,0 0 0,-1 0 0,1-1 0,-1 1-1,1-1 1,0 1 0,-1-1 0,1 1 0,-1-1-1,1 0 1,-1 0 0,0 0 0,1 0 0,-1 0-1,0 0 1,0 0 0,1-1 0,0-1 0,4-4 38,0 0 0,-1-1 0,1 0 0,6-14 0,-2 2 22,-2-2 1,0 1-1,-1-1 1,-1 0-1,4-29 1,5-114 283,-4 21 149,-10 143-490,-1-1 1,0 1-1,0 0 0,0-1 0,1 1 1,-1-1-1,1 1 0,-1-1 1,1 1-1,0 0 0,0-1 1,-1 1-1,1 0 0,0 0 0,0 0 1,0-1-1,0 1 0,2-1 1,-2 2-11,0-1 1,0 1-1,0-1 1,1 1-1,-1 0 1,0 0-1,0 0 1,0 0-1,0 0 1,1 0-1,-1 0 0,0 0 1,0 0-1,0 0 1,0 1-1,1-1 1,-1 0-1,0 1 1,0-1-1,0 1 1,0 0-1,0-1 1,2 2-1,31 20 99,-18-14-68,-2 1 1,1 1-1,-1 0 1,-1 1-1,14 14 1,-13-13 5,-13-11-42,0-1 1,0 1-1,0-1 1,0 1-1,0 0 1,0 0-1,0-1 1,-1 1 0,1 0-1,0 0 1,0 0-1,-1 0 1,1 0-1,0 0 1,-1 0-1,1 0 1,-1 0-1,1 0 1,-1 1-1,0-1 1,1 0-1,-1 0 1,0 0 0,0 0-1,0 1 1,0-1-1,0 0 1,0 0-1,0 0 1,-1 3-1,-2 6-3103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9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11048,'0'0'5262,"1"14"-4717,-1 16 25,-1 0 0,-1 0-1,-10 45 1,6-48 603,-5 49 1,10-68-919,0-7-207,1-1 1,0 0-1,0 1 1,0-1 0,-1 0-1,1 1 1,0-1-1,0 0 1,0 1-1,0-1 1,0 0-1,0 1 1,0-1-1,0 0 1,0 1-1,0-1 1,0 1-1,0-1 1,0 0 0,0 1-1,0-1 1,0 0-1,0 1 1,0-1-1,1 0 1,-1 1-1,0-1 1,0 1-1,1-2-154,-1 0 0,0 1-1,1-1 1,-1 1-1,0-1 1,0 0 0,0 1-1,0-1 1,0 1 0,1-1-1,-1 0 1,0 1-1,0-1 1,0 0 0,-1 1-1,1-1 1,0 1 0,0-1-1,0 0 1,0 1-1,-1-2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39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11448,'0'0'318,"-1"8"1746,3-7-1976,-1 0-1,1-1 0,-1 1 0,1-1 1,0 1-1,-1-1 0,1 0 0,0 1 1,-1-1-1,1 0 0,0 0 1,-1 0-1,1 0 0,0 0 0,2-1 1,4 0 90,70-4 1199,101-19 0,-147 18-842,1 1 0,0 2 0,35 1 0,-68 2-505,1 0 0,-1 0-1,1 0 1,0 0 0,-1 0 0,1 0-1,-1 0 1,1 0 0,0 0-1,-1 0 1,1 0 0,-1 0-1,1 0 1,0 1 0,-1-1 0,1 0-1,-1 0 1,1 1 0,-1-1-1,1 0 1,-1 1 0,1-1-1,-1 1 1,1-1 0,-1 1 0,0-1-1,1 1 1,-1-1 0,0 1-1,1 0 1,-1 0-6,0 0-1,0 0 0,0 0 1,0 0-1,-1 0 1,1 1-1,0-1 0,-1 0 1,1 0-1,0 0 1,-1 0-1,1 0 1,-1 0-1,-1 1 0,-3 5-24,-1 0 0,1-1 0,-9 8 0,-14 10-2747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0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6224,'0'0'6494,"11"-3"-5640,84-19 1272,148-16 1,-16 12 1222,-218 23-3065,6 0 614,-12 7-509,-7 5-204,3-7-292,-1 1 0,1-1-1,-1 0 1,0 1 0,0-1 0,0 0 0,-4 3-1,1 0-1983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1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137 165 7328,'0'0'4438,"-9"0"-3878,5-1-512,1 1 0,0 0-1,-1 0 1,1 0-1,0 1 1,-1-1 0,1 1-1,0 0 1,0 0 0,0 0-1,0 0 1,-1 1-1,2-1 1,-1 1 0,0-1-1,0 1 1,0 0 0,1 0-1,-1 1 1,1-1-1,0 0 1,-1 1 0,1 0-1,-2 3 1,-4 8 195,0 1 1,1 0-1,0 0 1,2 0-1,-6 20 0,9-29-105,1 1-1,0-1 0,0 1 1,0-1-1,1 1 0,-1-1 1,2 1-1,-1 0 0,1-1 0,0 1 1,0-1-1,1 1 0,0-1 1,0 0-1,6 12 0,-6-15-56,0 0 0,0 0 0,0-1 0,1 1-1,-1 0 1,1-1 0,0 0 0,0 0 0,0 0 0,0 0-1,0 0 1,0-1 0,0 1 0,5 1 0,-2-2 26,1 1 1,-1-1-1,0-1 0,0 1 1,0-1-1,0 0 0,12-2 1,-6 0 19,0 0 1,0-2-1,0 1 1,0-2-1,-1 1 1,1-1 0,16-11-1,-14 5 99,0 0 0,24-26-1,-14 13 118,-23 24-343,19-17 648,-14 20-121,-5 10-86,-2-3-374,2 0 1,-1-1-1,1 1 1,1 0-1,0-1 1,0 1-1,6 14 0,-7-20-45,1 0-1,0 0 0,0-1 1,0 1-1,1 0 0,-1-1 1,1 0-1,0 1 0,4 2 1,-5-5-10,0 1 0,0-1 1,0 0-1,0 1 0,0-1 1,0 0-1,1 0 0,-1-1 1,0 1-1,1 0 0,-1-1 1,1 0-1,-1 1 0,1-1 1,-1 0-1,0 0 0,3-1 1,5 0 12,0-2 0,0 1 1,0-1-1,0-1 0,-1 0 1,1 0-1,15-11 0,-9 4 18,0 0 0,-1-1-1,17-18 1,-16 11 37,-1 0 1,-1 0 0,-1-2-1,0 0 1,-2 0-1,0-1 1,-2 0-1,0-1 1,10-47-1,-17 60-11,1 0-1,-2-1 1,0 1 0,0-13-1,-1 20-38,0 0 1,0 0-1,-1 0 0,1 0 0,-1 1 0,0-1 0,1 0 0,-2 0 1,1 0-1,0 1 0,0-1 0,-1 1 0,1-1 0,-1 1 1,0 0-1,0-1 0,0 1 0,-4-4 0,5 6-28,-1-1 0,1 0 1,0 1-1,-1-1 0,1 1 0,-1-1 0,1 1 0,-1 0 0,1-1 0,-1 1 1,1 0-1,-1 0 0,1 0 0,-1 0 0,1 0 0,-1 0 0,1 1 0,-1-1 0,1 1 1,-1-1-1,1 1 0,0-1 0,-1 1 0,1 0 0,-3 1 0,0 1-44,0 0-1,0 0 1,0 1-1,0-1 1,0 1-1,-5 7 1,-26 44-711,24-37-2337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3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402 560 8744,'0'0'5624,"-9"2"-5208,-12 3-243,1 1 1,0 0-1,0 2 1,1 0 0,0 2-1,1 0 1,0 1 0,-26 20-1,22-13 40,-69 63 492,78-68-375,1 0 0,1 0-1,0 1 1,-15 27 0,25-39-262,0 0 0,0-1 0,0 1-1,0 0 1,1 0 0,-1 0 0,1 0 0,-1 0 0,1 0 0,0 0 0,0 0 0,0 0 0,0 0 0,0 0 0,0 0-1,0 0 1,1 0 0,-1 0 0,1 0 0,-1 0 0,1 0 0,0-1 0,0 1 0,0 0 0,0 0 0,0-1 0,0 1-1,0 0 1,1-1 0,-1 1 0,1-1 0,-1 0 0,3 2 0,0 0 5,0 0 1,0-1-1,1 0 0,-1 0 1,0 0-1,1-1 0,0 1 1,-1-1-1,1 0 0,0 0 1,-1-1-1,1 1 0,7-1 1,-1-2-2,0 0 1,0 0-1,0-1 1,-1 0-1,1-1 0,-1 0 1,1-1-1,-1 0 1,-1-1-1,1 0 1,13-11-1,-6 3 2,-1-1 0,0 0-1,-2-1 1,0 0 0,13-20 0,-4-1 72,-1-2 1,-2 0 0,-1-1-1,-3-1 1,22-78 0,-23 54 52,-3-1 0,-3 0 0,1-79 0,-10 135-169,1-3 46,-1 1-1,0-1 0,-1 1 0,0 0 0,-6-22 0,6 36-52,0 0-1,-1-1 1,1 1 0,0 0 0,0 0 0,0 0-1,1 0 1,-1 0 0,-1 3 0,-8 38 36,2 0 0,-6 79-1,10 94 230,5-173-192,11 237 1205,-12-280-1325,0 0 0,1 0 0,-1 0 0,1 0 0,-1 0 0,1 0 0,-1 0 1,0 0-1,1 0 0,-1 0 0,1 0 0,-1 0 0,0 0 0,1-1 0,-1 1 0,1 0 0,-1 0 0,0 0 0,1-1 0,-1 1 0,0 0 0,1 0 0,-1-1 0,0 1 0,1 0 0,-1-1 0,0 0 1,6-7-3632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1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13056,'0'0'2688,"-12"3"-2206,-88 19 939,99-22-1396,1 0-1,0 0 0,0 0 0,-1 0 1,1 0-1,0 0 0,0 0 0,-1 0 0,1 0 1,0 0-1,0 0 0,-1 0 0,1 0 0,0 1 1,0-1-1,-1 0 0,1 0 0,0 0 0,0 0 1,0 1-1,-1-1 0,1 0 0,0 0 1,0 0-1,0 1 0,0-1 0,-1 0 0,1 0 1,0 0-1,0 1 0,0-1 0,0 0 0,0 0 1,0 1-1,0-1 0,0 0 0,0 0 1,0 1-1,0-1 0,0 0 0,0 1 0,0-1 1,0 0-1,0 0 0,0 1 0,0-1 0,0 0 1,0 1-1,1-1 45,-1 1 1,1-1 0,-1 1-1,1-1 1,-1 1-1,1-1 1,-1 1-1,1-1 1,0 0 0,-1 1-1,1-1 1,-1 0-1,1 1 1,0-1-1,-1 0 1,1 0-1,1 0 1,40 2 664,1-2 1,59-7-1,-43 2-589,-51 4-223,0 1 1,0 1-1,0-1 0,8 3 1,0 1-2660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2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4912,'0'0'5248,"-13"5"-4636,8-4-563,-26 9 533,1 2-1,0 1 1,0 1-1,-27 18 1,53-28-465,0 0-1,0 0 1,0 1 0,1 0 0,-1-1 0,1 1-1,0 0 1,1 0 0,-1 1 0,1-1-1,0 1 1,1-1 0,-1 1 0,1-1-1,0 1 1,1 0 0,-1 0 0,1-1-1,0 1 1,0 0 0,1 0 0,0-1 0,0 1-1,0 0 1,4 9 0,0-5-538,0-1 1,0 0-1,14 16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3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434 1 7832,'0'0'1417,"-10"9"-922,-16 15-174,-141 136 1879,144-136-1872,2 2-1,1 0 1,0 2-1,3 0 1,-19 37-1,20-26 135,2 1 1,1 0-1,-13 70 0,15-34 371,-2 87 0,13-95-285,2 1 0,3 0 0,27 127 0,-7-58 87,8 39 539,-30-172-1032,-1-10-17,1-7-2937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4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33 6632,'0'0'3806,"-13"0"-3107,0 0-456,-1 1 0,0 0 1,1 0-1,-1 2 0,1-1 0,-1 2 0,1 0 1,0 0-1,-23 13 0,28-12-99,-1 1 1,1 1-1,1-1 1,-1 2-1,1-1 1,1 0-1,-1 1 1,1 1-1,1-1 1,-1 1-1,1 0 1,1 0-1,0 0 1,0 1-1,1-1 1,-4 18-1,4-12 8,1 1 0,1-1 0,1 1 1,0-1-1,0 1 0,2 0 0,0-1 0,1 0 0,0 1 0,7 17 0,-9-28-101,1 0 1,0 0-1,0 0 0,1 0 1,-1-1-1,1 1 0,0-1 0,0 1 1,1-1-1,-1 0 0,1 0 1,0-1-1,0 1 0,0-1 1,0 1-1,1-1 0,-1-1 0,1 1 1,0-1-1,0 0 0,0 0 1,0 0-1,0 0 0,0-1 0,0 0 1,1 0-1,-1-1 0,0 1 1,1-1-1,-1 0 0,0-1 0,1 1 1,9-3-1,-2-1 16,-1 0 0,0-1 0,1 0 0,-2-1 0,1 0 0,-1-1-1,0-1 1,0 1 0,-1-2 0,0 1 0,0-1 0,-1-1 0,0 0 0,-1 0 0,12-18 0,-12 14-7,1 0 0,-2 0 0,0 0 0,0-1 0,-2 0 0,0-1 0,4-17 0,-9 33-58,0 0 1,0 0-1,0 1 1,0-1-1,0 0 0,0 0 1,0 0-1,0 0 1,0 0-1,0 0 1,-1 0-1,1 0 1,0 0-1,0 0 1,0 0-1,0 0 0,0 0 1,0 0-1,0 0 1,0 0-1,0 0 1,0 0-1,0 0 1,0 0-1,0 0 1,0 0-1,0 0 0,0 0 1,-1 0-1,1 0 1,0 0-1,0 0 1,0 0-1,0 0 1,0 0-1,0 0 1,0 0-1,0 0 1,0 0-1,0 0 0,0 0 1,0 0-1,0 0 1,0 0-1,0 0 1,0-1-1,0 1 1,0 0-1,0 0 1,0 0-1,0 0 0,0 0 1,0 0-1,-1 0 1,1 0-1,0 0 1,0 0-1,0 0 1,0 0-1,-7 7 81,-7 14-8,9-8-44,0 0 0,1 0 0,0 1-1,1 0 1,0-1 0,1 1 0,1 0 0,0 0 0,1 0 0,2 19 0,-2-27-12,1 0 1,1 0 0,-1 0 0,1 0 0,0 0 0,0 0 0,0 0 0,1-1 0,0 1 0,0-1 0,0 0 0,1 0 0,0 0 0,0 0 0,0 0 0,1-1 0,-1 0 0,1 0 0,0 0 0,0-1 0,1 1 0,-1-1 0,1 0 0,-1-1 0,11 4 0,-13-5-5,0 0 0,0-1 0,0 1 0,0-1 0,1 0 0,-1 1 0,0-1 0,0-1 0,0 1 0,0 0 0,0-1 0,0 0 0,1 1 1,-1-1-1,-1 0 0,1-1 0,5-2 0,-4 2 2,0-1 1,0 0-1,-1-1 0,1 1 1,-1 0-1,0-1 0,0 0 1,0 0-1,0 0 1,3-8-1,-2 5 3,-1-1-1,0 1 1,-1-1 0,0 0 0,0 0-1,0 0 1,-1 0 0,0 0 0,-1 0-1,0 0 1,0 0 0,-1-1 0,-2-10-1,1 12 7,0 1 0,-1-1-1,1 0 1,-1 1 0,-1 0 0,0 0-1,1 0 1,-2 0 0,1 0-1,-1 1 1,0 0 0,0 0 0,-6-5-1,3 3 52,-4-4 128,12 11-199,0 0 0,0 0-1,-1-1 1,1 1 0,0 0 0,0 0 0,-1 0 0,1 0 0,0 0 0,-1 0 0,1 0 0,0 0 0,-1 0-1,1-1 1,0 1 0,-1 1 0,1-1 0,0 0 0,0 0 0,-1 0 0,1 0 0,0 0 0,-1 0 0,1 0 0,0 0-1,-1 0 1,1 1 0,0-1 0,0 0 0,-1 0 0,1 0 0,0 0 0,0 1 0,0-1 0,-1 0 0,1 0-1,0 1 1,0-1 0,34 22 201,-30-21-202,0-1 1,0 1-1,0-1 0,0 0 0,0 0 1,0 0-1,1 0 0,-1-1 0,0 0 1,0 0-1,-1 0 0,1 0 1,0-1-1,0 1 0,0-1 0,-1 0 1,1 0-1,-1 0 0,0 0 1,1-1-1,4-5 0,3-2 15,-1 0 1,0-1-1,0-1 0,11-19 0,12-23 106,28-62-1,-48 95 12,-7 20-1,0 14-65,-2 12-51,0 0 1,-2 0-1,0 0 0,-2 0 0,-1 1 1,-1-1-1,-1 0 0,-12 47 1,13-64-10,-14 38-9,16-45 3,0 0 0,-1 0 1,1 1-1,-1-1 0,1 0 0,-1 0 0,0 0 0,0 1 1,1-1-1,-1 0 0,0 0 0,0 0 0,0 0 1,0-1-1,0 1 0,0 0 0,-1 0 0,1 0 1,0-1-1,0 1 0,-1-1 0,1 1 0,0-1 0,0 0 1,-1 1-1,1-1 0,-2 0 0,1 0 9,1-1 0,-1 1 0,1-1 0,-1 0 0,1 1 0,0-1 0,-1 0 0,1 0 0,0 0 0,0 0 0,0 0 0,-2-3 0,2 4-9,1-1 1,-1 1-1,1 0 0,0-1 0,-1 1 0,1-1 1,0 1-1,0-1 0,-1 1 0,1-1 1,0 1-1,0-1 0,0 1 0,0-1 0,-1 1 1,1-1-1,0 0 0,0 1 0,0-1 1,0 1-1,0-1 0,0 1 0,1-1 0,-1 1 1,0-1-1,0 1 0,0-1 0,0 1 1,1-1-1,-1 1 0,0-1 0,0 1 0,1-1 1,-1 1-1,0-1 0,1 1 0,-1 0 1,1-1-1,-1 1 0,1-1 0,23 7 123,-6-2-68,-1 0-1,0 2 0,-1-1 1,21 12-1,-18-9 80,-7-1-32,-11-7-104,0 1 1,0 0-1,1 0 0,-1-1 1,0 1-1,1 0 1,-1-1-1,0 1 0,1-1 1,-1 0-1,0 1 0,2-1 1,-2 0-172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5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48 9848,'0'0'1593,"-11"8"-1014,6-6-505,-7 6 140,0-1 1,1 2-1,0-1 0,0 2 0,-18 18 1,20-15 84,-1 1 1,2-1 0,0 2 0,0-1-1,-6 18 1,11-24-97,0 1 0,1-1 0,0 1 1,0 0-1,1-1 0,0 1 0,0 0 0,1 0 0,0 0 0,1-1 0,1 12 0,-1-18-139,-1-1 0,1 1-1,-1 0 1,1 0 0,0-1-1,-1 1 1,1 0 0,0-1-1,0 1 1,0-1 0,0 1-1,1-1 1,-1 1 0,0-1-1,0 0 1,1 0-1,-1 1 1,1-1 0,-1 0-1,1 0 1,0-1 0,-1 1-1,1 0 1,0 0 0,0-1-1,-1 1 1,1-1 0,0 0-1,0 1 1,0-1 0,-1 0-1,1 0 1,0 0-1,0 0 1,0-1 0,0 1-1,0 0 1,3-2 0,5-1 90,0 0 1,-1-1-1,1 0 1,-1-1-1,15-9 1,-6 1 45,-1 0 0,-1-1 0,0-1 0,-1 0 0,20-25 0,-35 39-182,1 0 1,-1 0-1,1 0 1,-1 1 0,1-1-1,0 0 1,-1 1-1,1-1 1,0 1-1,0-1 1,-1 1 0,1-1-1,0 1 1,0-1-1,0 1 1,0 0 0,-1-1-1,1 1 1,2 0-1,-2 0-5,-1 0 0,1 0 0,-1 0 0,1 1 1,-1-1-1,0 0 0,1 1 0,-1-1 0,1 1 0,-1-1 0,0 0 0,1 1 0,-1-1 0,0 1 0,1-1 0,-1 1 0,0-1 0,0 1 0,1-1 0,-1 1 0,0-1 0,0 1 0,0 0 0,1 5 39,0 0 0,0 0 0,-1 0 0,0 10 0,-21 118 349,20-132-382,1 0 0,0-1 0,0 1 0,0 0 0,0 0 0,0 0 0,1-1 0,-1 1 0,0 0 0,1-1 0,1 4 0,-2-4-8,0-1 1,1 0-1,-1 1 1,0-1-1,1 1 0,-1-1 1,0 0-1,1 1 1,-1-1-1,1 0 1,-1 0-1,0 1 0,1-1 1,-1 0-1,1 0 1,-1 0-1,1 0 1,-1 1-1,1-1 0,-1 0 1,1 0-1,-1 0 1,1 0-1,-1 0 1,1 0-1,0 0 0,2-1 20,0 0 0,-1-1 0,1 1-1,0 0 1,-1-1 0,1 1 0,-1-1-1,1 0 1,-1 0 0,0 0 0,4-4-1,12-16 66,-1-1-1,-1-1 1,-1 0-1,-1-1 1,-1 0-1,-2-1 1,15-47-1,-22 59-9,0 1 0,-2-1 0,1 0 1,-2-1-1,0 1 0,-1 0 0,0 0 0,-4-25 0,4 38-75,0-1-1,0 1 1,-1 0 0,1 0 0,-1 0-1,1 0 1,-1-1 0,1 1 0,-1 0-1,1 0 1,-1 0 0,0 0 0,0 0-1,0 0 1,-1-1 0,2 2-16,-1-1 0,0 1 0,1 0 0,-1 0 0,1 0 0,-1-1 0,1 1 1,-1 0-1,0 0 0,1 0 0,-1 0 0,1 0 0,-1 0 0,0 0 0,1 0 0,-1 0 0,1 1 0,-1-1 0,0 0 0,1 0 0,-1 0 1,0 1-1,-1 0-38,0 1 0,0-1 0,0 1 0,1-1 0,-1 1 0,1 0 0,-1 0 0,1 0 0,-1 0 0,1 0 0,0 0 1,0 0-1,0 0 0,0 0 0,0 3 0,-3 17-3418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5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10448,'0'0'1022,"-11"7"-468,-16 11-217,5-5 347,1 2-1,0 0 1,-23 23 0,43-37-578,0 0 0,0 1 0,0-1 0,0 0 0,0 0 0,0 1 1,0-1-1,1 0 0,-1 1 0,1-1 0,-1 1 0,1-1 0,-1 1 1,1-1-1,0 1 0,0-1 0,-1 1 0,1 0 0,0-1 0,1 1 1,-1-1-1,0 3 0,1-3-34,-1 0 0,1 0 1,0 0-1,-1 0 0,1 0 1,0 0-1,0 0 0,-1 0 1,1 0-1,0 0 0,0-1 0,0 1 1,0 0-1,0 0 0,0-1 1,1 1-1,-1-1 0,0 1 0,0-1 1,0 1-1,0-1 0,1 0 1,-1 0-1,0 1 0,0-1 0,2 0 1,25 1 271,-1 0 0,1-2 0,-1-1 0,36-6 0,-35-2-548,-17 6-2542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6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0 8536,'0'0'1985,"-5"10"-1258,-12 29 95,2-1 0,-17 67 1,-10 99 1671,37-169-1962,2 0-1,1 0 1,2 0 0,7 68 0,-3-78-218,1 0 1,2-1-1,0 1 1,1-1 0,1 0-1,2-1 1,20 34 0,-25-47-140,1-1 0,0 0 0,0 0 1,14 11-1,-19-17-137,1-1 1,-1 0-1,1 0 1,-1 0-1,1 0 1,0 0-1,0-1 1,0 1 0,0-1-1,0 0 1,1 0-1,-1 0 1,0 0-1,0-1 1,1 1-1,-1-1 1,0 0-1,1 0 1,5 0-1,-5-2-204,0 0 0,0 0 0,-1 0-1,1 0 1,-1-1 0,1 1 0,-1-1-1,0 0 1,4-4 0,-5 4-1174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6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14064,'0'0'808,"68"-12"-528,-9-4 0,13 4 480,9 0 7,-1 0-31,-1 1 16,-7 9-64,-13-4 0,-15 0-248,-12 6 16,-13 2-216,-7 2 0,-6 2-168,-6 0 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0 8336,'0'0'5466,"-8"14"-4587,-48 86 556,47-79-1054,0-1 1,1 1-1,1 1 1,-4 22-1,8-15 458,0 1-1,2 0 0,2 0 0,4 36 0,-5-48 574,-7-27-4569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8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13768,'0'0'744,"15"-2"-295,203-22 1025,-200 22-1305,138-13 1131,-126 14-558,1 1-1,-1 2 1,34 5 0,-54-5-499,-9-2-201,0-1 0,1 1 1,-1 0-1,0 1 0,0-1 0,1 0 0,-1 0 0,0 0 1,0 1-1,0-1 0,1 1 0,-1-1 0,0 1 1,0-1-1,0 1 0,0-1 0,0 1 0,0 0 1,0 0-1,0 0 0,0 0 0,0-1 0,-1 1 0,1 0 1,0 0-1,-1 1 0,1-1 0,0 0 0,-1 0 1,1 0-1,-1 0 0,0 0 0,1 1 0,-1-1 1,0 0-1,0 0 0,0 1 0,0 1 0,1 9-2887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0 10040,'0'0'7815,"-3"15"-7247,-64 197 1647,44-136-1085,-19 114 0,23-95-294,18-91-789,-4 22 408,-3 30 0,7-49-310,1 0 0,0-1-1,0 1 1,1 0 0,0 0-1,0 0 1,0-1 0,1 1-1,5 12 1,-6-16-82,1 0 0,0 0 0,1 0 0,-1 0 0,0 0 0,1-1 0,-1 1 0,1-1 0,0 0 0,0 0 0,0 0 0,0 0 0,0 0 0,0 0 0,1-1 0,-1 0 0,1 0 0,-1 0 0,1 0 0,5 1 0,7-1 100,0 0 1,0-1-1,24-3 1,-4 1 84,2 1 174,46-7 0,-73 6-293,0 0 0,0-1 1,0 0-1,-1-1 0,1 0 0,-1 0 0,0-1 1,18-12-1,-27 16-148,0 0 0,0 0 0,0 0 1,0 0-1,0 0 0,0-1 0,0 1 0,-1 0 0,1-1 1,0 1-1,-1 0 0,1-1 0,-1 1 0,0 0 1,1-1-1,-1 1 0,0-1 0,0 1 0,0-1 1,0 1-1,0-1 0,0-1 0,-3-9-4192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8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0 10952,'0'0'4374,"-5"11"-3454,0 2-666,-8 19 805,-17 61 0,28-83-813,0-1-1,0 0 0,1 1 0,0-1 0,0 1 1,1-1-1,1 1 0,0 0 0,0-1 0,1 0 1,0 1-1,5 13 0,-4-16 60,0 0 1,1 0-1,0 0 0,0-1 0,10 12 1,-12-16-279,-1-1 1,0 0 0,1 1-1,-1-1 1,1 0 0,-1 0-1,1 0 1,0 0 0,-1 0-1,1 0 1,0-1 0,0 1-1,0 0 1,0-1 0,-1 0-1,1 1 1,0-1 0,0 0-1,0 0 1,0 0 0,0 0-1,0 0 1,0 0 0,0-1-1,0 1 1,0-1 0,-1 1-1,1-1 1,0 0 0,1-1-1,14-10-3084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8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14168,'0'0'2263,"61"39"-2446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9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429 1 8240,'0'0'205,"-13"1"216,-28 2-23,0 3-1,-42 10 0,67-11-3,-1 0-1,1 0 1,0 2 0,0 0 0,1 0 0,0 2 0,0 0-1,-21 17 1,36-26-323,-1 1-1,1-1 1,0 0-1,-1 1 0,1-1 1,0 0-1,0 1 1,-1-1-1,1 1 1,0-1-1,0 0 1,0 1-1,0-1 0,0 1 1,-1-1-1,1 1 1,0-1-1,0 1 1,0-1-1,0 1 1,0-1-1,0 1 0,0-1 1,1 1-1,-1-1 1,0 0-1,0 1 1,10 14 1048,23 11-171,-29-23-807,148 95 1621,-76-53-890,-75-44-842,0 0 0,0-1-1,0 1 1,1 0 0,-1 0 0,0 0 0,-1 0 0,1 0 0,0 0 0,0 0 0,0 0 0,1 2 0,-2-2-11,0-1 1,0 0 0,0 1 0,0-1-1,0 1 1,0-1 0,0 1 0,0-1 0,0 1-1,0-1 1,0 1 0,0-1 0,0 0-1,0 1 1,-1-1 0,1 1 0,0-1-1,0 1 1,0-1 0,-1 0 0,1 1 0,0-1-1,0 0 1,-1 1 0,-2 2 37,0-1 0,0 0 1,-1 0-1,1-1 0,0 1 0,-1-1 1,-6 3-1,-34 7 238,0-1 1,0-2-1,-1-2 1,-80 1-1,124-7-340,-23-2 516,23 2-557,1 0-1,-1 0 0,1 0 0,-1 0 0,1-1 0,-1 1 0,1 0 0,-1 0 0,1 0 0,0 0 0,-1-1 0,1 1 0,-1 0 0,1 0 0,0-1 1,-1 1-1,1 0 0,0-1 0,-1 1 0,1 0 0,0-1 0,0 1 0,-1-1 0,1 1 0,0 0 0,0-1 0,0 1 0,-1-1 0,1 1 1,0-1-1,0 1 0,0-1 0,0 1 0,0-1 0,0 1 0,0-1 0,0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9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13360,'0'0'2856,"0"62"-2217,-8-22-143,-4-1 8,-4-7-88,8-10 16,4-10-80,2-6 0,-2-2-88,2-2 16,4 2-272,2-4 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49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11952,'0'0'1184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0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8032,'0'0'1466,"5"12"-886,18 39 47,-21-46-470,-1 0 1,0 1-1,0-1 0,0 0 1,-1 1-1,1-1 0,-1 0 1,-1 1-1,1-1 0,-3 11 1,0 12 1047,5-14-123,2-12 647,16-22-363,-19 20-1382,35-44 684,-15 16-296,2 1-1,30-26 1,-47 48-294,0 0 0,1 1 0,0 0 0,9-5 1,-13 7-38,0 1 0,0 0 0,0 0 0,0 0 0,0 0 0,0 0 0,0 1 1,0 0-1,0-1 0,0 1 0,0 0 0,0 0 0,5 1 0,-7 0-18,0-1-1,0 1 0,1 0 0,-1-1 1,0 1-1,0 0 0,-1-1 0,1 1 0,0 0 1,0 0-1,0 0 0,0 0 0,-1 0 1,1 0-1,-1 0 0,1 0 0,-1 0 1,1 0-1,-1 1 0,1-1 0,-1 0 1,1 2-1,2 31 229,-3-28-200,-8 168 1398,11-157-659,2-14-3731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0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12664,'0'0'4646,"-7"12"-3837,2-2-635,-3 4 174,0 1 1,1 0 0,1 0-1,1 0 1,-6 24 0,10-37-238,1 1 0,0-1 1,-1 1-1,1 0 1,1-1-1,-1 1 0,0-1 1,0 1-1,1-1 0,0 1 1,1 2-1,-2-4-55,1 1-1,-1-1 1,1 0-1,0 0 1,0 0-1,0 0 1,-1 0 0,1-1-1,0 1 1,0 0-1,0 0 1,0-1-1,0 1 1,1 0 0,-1-1-1,2 2 1,3-1 82,0 0 1,0-1-1,0 0 0,0 1 1,0-2-1,0 1 1,9-2-1,21-1 336,-34 4-457,0-1 0,-1 0-1,1 1 1,0 0 0,-1-1 0,1 1-1,0 0 1,-1 0 0,1 0-1,-1 0 1,0 0 0,1 0 0,-1 0-1,0 1 1,1-1 0,-1 0-1,0 1 1,0-1 0,0 1 0,0-1-1,-1 1 1,1 0 0,0 1 0,3 7 14,-1 0 0,5 20 0,-2-4 12,2-12-10,-8-14-31,0 0 0,0 0-1,0 1 1,0-1 0,1 0 0,-1 0 0,0 0 0,0 0 0,0 0 0,1 0 0,-1 0 0,0 1 0,0-1 0,0 0 0,1 0 0,-1 0 0,0 0 0,0 0 0,1 0-1,-1 0 1,0 0 0,0 0 0,0 0 0,1 0 0,-1 0 0,0 0 0,0-1 0,1 1 0,-1 0 0,0 0 0,0 0 0,0 0 0,1 0 0,1-3 13,0 1 0,0-1 0,0 1 0,-1-1 1,1 0-1,2-5 0,-3 6-14,8-17 45,-1 0-1,-1 0 0,9-36 0,-14 45-8,0 0-1,-1 0 1,0 0-1,-1 0 0,0 0 1,0 0-1,-1 0 0,0 0 1,-1 0-1,-3-9 1,5 19-33,0-1 0,0 1 1,0 0-1,0 0 0,0-1 1,0 1-1,0 0 1,0 0-1,0-1 0,0 1 1,0 0-1,0 0 1,0-1-1,0 1 0,0 0 1,0 0-1,0-1 0,0 1 1,-1 0-1,1 0 1,0-1-1,0 1 0,0 0 1,0 0-1,0 0 1,-1 0-1,1-1 0,0 1 1,0 0-1,-1 0 1,1 0-1,0 0 0,0 0 1,0 0-1,-1-1 0,1 1 1,0 0-1,0 0 1,-1 0-1,1 0 0,0 0 1,-1 0-1,1 0 1,0 0-1,0 0 0,-1 0 1,1 0-1,0 0 0,0 0 1,-1 1-1,1-1 1,0 0-1,0 0 0,0 0 1,-1 0-1,1 0 1,0 0-1,0 1 0,-1-1 1,1 0-1,0 0 1,0 0-1,-1 1 0,-5 10-3424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1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 15176,'0'0'2687,"-10"5"-1949,3-1-558,-6 3 125,0 0-1,-18 15 1,28-20-189,1 0 1,-1 0 0,1 0-1,-1 0 1,1 0-1,0 1 1,0-1 0,0 1-1,0-1 1,1 1-1,-1 0 1,1 0 0,0 0-1,-1 0 1,1 0-1,0 0 1,1 0 0,-1 0-1,1 0 1,-1 5-1,1-6-39,1 0 0,-1 0 0,1-1 0,0 1 0,0 0 0,0 0 0,0 0 0,0-1 0,0 1 0,0 0 0,0-1 0,1 1 0,-1-1 0,1 0 0,-1 1 0,1-1 0,-1 0 0,1 0 0,0 0 0,-1 0 0,1 0 0,0 0 0,0-1 0,0 1 0,3 0 0,6 2 112,-1-1 1,1 0-1,15 0 0,-19-2-104,-1 1-52,0-1-1,0-1 0,0 1 1,0-1-1,0 0 0,0 0 1,0 0-1,7-4 1,8-6-3346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1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12160,'0'0'1309,"-2"10"-696,-6 34-42,-7 35 1123,-8 108 0,22-163-1282,0 0 0,2 0-1,1-1 1,1 1 0,0 0-1,2-1 1,1 1 0,1-1-1,13 29 1,-16-44-195,0 0 1,1 0-1,0-1 1,0 1-1,1-1 1,0 0-1,0-1 1,0 0-1,12 9 1,-15-13-163,0 0-1,0 0 1,0 0 0,0-1 0,0 1 0,1-1 0,-1 0 0,1 0 0,-1 0 0,0-1 0,1 1 0,0-1 0,-1 1 0,1-1 0,-1-1 0,1 1 0,-1 0 0,1-1 0,-1 1 0,1-1 0,-1 0 0,0-1 0,1 1 0,-1 0 0,0-1 0,5-3 0,-4 2-110,0 0 1,-1 0 0,1-1 0,-1 0 0,1 1-1,-1-1 1,0 0 0,-1-1 0,1 1 0,-1-1 0,0 1-1,2-6 1,4-12-3229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1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13864,'0'0'2352,"97"6"-1761,-29-6-23,5-2 8,-7 4 8,-11 2 8,-17-4 0,-10 0 0,-8-4-224,-3 2 0,-9 2-320,-4 0-8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3:35:35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12256,'0'0'3354,"10"0"-2596,217-13 1829,19 0-180,-117 11 1024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8:52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10248,'0'0'865,"15"13"-384,-14-13-472,15 13 130,0 0 0,-1 1 0,-1 0 0,0 1 0,-1 1 0,17 27 0,1 16 193,-2 1 1,-3 1-1,-2 2 1,-4 0 0,-2 2-1,10 67 1,-7 17 710,3 236 0,-23-370-970,-2 278 1468,-3-239-1026,-1-1 0,-3 1-1,-19 68 1,26-118-484,-1 0 0,1-1 1,0 1-1,-1-1 0,0 1 0,0-1 0,0 0 0,0 0 0,0 0 0,-4 4 0,-7 3-2373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4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6128,'0'0'12923,"0"12"-12319,0 45 497,13 93 0,14 38 2491,-26-160-1931,-1-23-1521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4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10544,'0'0'3902,"17"0"-3227,293-8 2010,-255 4-2225,265-12 3320,-296 19-3216,-22-3-435,1 1-1,-1-1 0,0 1 1,1-1-1,-1 0 1,1 0-1,-1 0 1,1-1-1,-1 1 0,1-1 1,2 0-1,-2 1 229,-5 4 229,-4 3-3869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5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 8936,'0'0'5801,"12"-3"-4949,91-21 880,145-15 1,119 18 1940,-326 22-1713,-41-1-1948,0 0-1,0 0 1,0 0-1,0 0 1,0 0-1,0 0 1,0 0-1,0 0 1,0 0-1,1 1 1,-1-1-1,0 0 0,0 0 1,0 0-1,0 0 1,0 0-1,0 0 1,0 0-1,0 0 1,0 0-1,0 0 1,0 0-1,1 0 1,-1 0-1,0 0 1,0 0-1,0 0 1,0 1-1,0-1 1,0 0-1,0 0 1,0 0-1,0 0 1,0 0-1,0 0 0,0 0 1,0 0-1,0 0 1,0 1-1,0-1 1,0 0-1,0 0 1,0 0-1,0 0 1,0 0-1,0 0 1,0 0-1,0 0 1,0 0-1,0 0 1,0 1-1,0-1 1,0 0-1,0 0 1,-1 0-1,1 0 1,0 0-1,0 0 0,0 0 1,0 0-1,0 0 1,0 0-1,0 0 1,-4 5-2680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6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0 511 5520,'0'0'9417,"6"-15"-8772,-3 7-545,3-6 70,-1-1 0,2 2 0,0-1 0,0 1 0,2 0 0,12-16-1,10-2 545,1 2-1,1 1 0,58-37 0,-77 55-483,2-1 232,0 2 0,1 0 0,0 1 1,29-10-1,-45 18-437,-1 0 1,1 0-1,-1-1 1,1 1-1,-1 0 1,1 0-1,-1 0 1,1 0-1,-1 0 1,1 0-1,-1 0 1,1 0-1,-1 0 1,1 0-1,-1 0 1,0 0-1,1 0 1,-1 1-1,1-1 1,-1 0-1,1 0 1,-1 0-1,1 1 1,-1-1-1,0 0 1,1 1-1,-1-1 1,0 0-1,1 1 1,-1-1-1,0 0 1,1 1-1,-1-1 1,0 1-1,0-1 1,1 0-1,-1 1 1,0-1-1,0 1 1,0-1-1,0 1 1,1 0-1,0 24 249,-1-18-174,0 6-9,6 143 633,-4-139-613,0 1 1,2 0-1,0 0 1,1-1-1,1 0 0,12 26 1,-15-38-84,-1-1 0,1 0 0,0 0 1,0 0-1,0 0 0,1-1 0,-1 1 0,1-1 1,0 0-1,0 0 0,0 0 0,0 0 0,1-1 0,-1 0 1,1 1-1,0-2 0,-1 1 0,1-1 0,0 1 1,0-1-1,0-1 0,0 1 0,0-1 0,0 0 1,0 0-1,0 0 0,0 0 0,0-1 0,0 0 0,0 0 1,0-1-1,-1 1 0,1-1 0,0 0 0,7-4 1,-2-2-7,-1 1 1,0-2-1,0 1 1,0-1 0,-1 0-1,0-1 1,-1 0-1,0 0 1,-1 0 0,7-16-1,3-9 55,-2-1 0,10-40-1,6-51 134,11-34 213,-41 160-417,0 1 0,1-1 0,-1 0-1,0 1 1,1-1 0,-1 0-1,1 1 1,-1-1 0,1 1 0,-1-1-1,1 1 1,-1-1 0,1 1-1,0-1 1,-1 1 0,1 0-1,0-1 1,-1 1 0,1 0 0,0 0-1,-1-1 1,1 1 0,0 0-1,0 0 1,-1 0 0,1 0-1,0 0 1,0 0 0,-1 0 0,1 0-1,0 0 1,-1 0 0,1 0-1,0 1 1,0-1 0,28 12 87,-26-11-86,30 18 106,-1 1 0,29 24 0,32 20 417,-91-63-487,0 0 0,1 1-1,-1-1 1,0 0 0,0 1-1,0 0 1,-1-1 0,1 1 0,0 0-1,-1 0 1,1 0 0,-1 0 0,1 0-1,0 3 1,-1-2-62,-1 0 0,0-1 0,1 1-1,-1 0 1,0-1 0,-1 1 0,1 0 0,0-1 0,-1 1 0,1 0-1,-1-1 1,-2 5 0,-5 17-3847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6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 9144,'0'0'8574,"-5"14"-7787,-1-1-609,-29 82 1175,30-79-777,0 1-1,2-1 1,0 0-1,-2 28 1,5-35-148,-1-7-285,1-1 0,0 0 0,0 0 0,0 1 1,0-1-1,0 0 0,0 0 0,1 1 0,-1-1 0,0 0 0,1 0 0,-1 0 0,0 0 0,1 1 0,0 0 0,5 2 1107,0-12-1025,-2 0-800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7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13464,'0'0'1586,"11"-2"-1128,177-44 612,-101 21 439,2 3 1,126-14-1,-211 35-1320,0 1 0,0 0 0,0 0 0,0 0 0,0 0 0,7 2 0,-10-2-272,0 1 0,0-1 0,0 1 0,0-1 0,0 1 1,0-1-1,0 1 0,0 0 0,0-1 0,0 1 0,0 0 0,0 0 0,-1 0 0,1 0 0,0 0 0,-1 0 0,1 0 0,0 0 0,-1 0 0,1 0 0,-1 0 0,0 0 0,1 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8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0 185 7736,'0'0'3489,"15"-6"-2686,12-5-412,0 1 0,1 1 0,33-5 0,479-37 2751,-318 37-2365,-142 8-518,294-26 1260,-182 19-441,-42 3-254,-85 7-364,2-3 848,-134 21-1995,46-10-2055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8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28 8136,'0'0'64,"-13"5"704,1-2-632,-80 31 1585,76-27-1276,0 1 1,1 0 0,-1 1-1,-15 12 1,16-8-27,1 0 0,1 1 0,0 1 0,1 0 0,1 1 1,0 0-1,1 0 0,-9 20 0,15-25-171,-1 0 0,2 0 0,0 0 0,0 1 0,1 0 0,0-1 0,0 19 0,2-25-143,0 1 0,1-1-1,-1 1 1,1-1-1,0 1 1,0-1 0,1 1-1,0-1 1,0 0-1,0 0 1,0 0 0,1 0-1,0 0 1,0 0-1,0-1 1,1 0 0,-1 1-1,5 3 1,-2-3-9,0-1 0,0 1 1,1-1-1,0 0 0,-1-1 1,1 1-1,0-1 0,1-1 1,-1 1-1,0-1 0,1-1 1,-1 1-1,1-1 0,0-1 1,-1 1-1,1-1 0,0 0 1,-1-1-1,1 0 0,-1 0 1,1-1-1,-1 0 0,1 0 1,-1-1-1,0 0 0,0 0 1,7-5-1,24-14 413,56-46 1,-93 67-492,1 0 1,-1 0 0,0 0-1,0 0 1,0 1 0,0-1-1,1 0 1,-1 1 0,0-1-1,1 1 1,-1-1 0,0 1-1,1 0 1,-1-1 0,1 1-1,-1 0 1,0 0 0,1 0-1,-1 0 1,1 0 0,-1 1-1,2-1 1,0 2 12,0-1 0,-1 1 0,1-1 0,-1 1 0,1 0 0,-1 0 0,0 0 0,2 3 0,18 13-3,-16-15-22,0 0 1,0 0 0,0-1 0,0 0-1,0 0 1,0-1 0,1 0 0,-1 0 0,1 0-1,-1-1 1,1 0 0,-1 0 0,1 0 0,-1-1-1,1 0 1,-1 0 0,0-1 0,1 0-1,-1 0 1,7-4 0,1-1 5,0 0 0,-1 0 0,0-2-1,0 1 1,-1-2 0,0 0 0,17-19 0,-25 25-7,26-29 98,42-59-1,-65 82-62,-1 0 0,0-1 0,0 0 0,-1 0 0,0 0 0,-1 0 0,-1-1 0,1 0 0,-2 0 0,0 0 1,1-14-1,-3 21-15,0 1 0,0 0 0,-1 0 0,1 0 0,-1 0 0,0 0 0,0 0 1,0 0-1,-1 0 0,-2-6 0,2 8-10,1 0-1,-1 0 1,0 0 0,1 0-1,-1 1 1,0-1 0,0 0 0,-1 1-1,1-1 1,0 1 0,0 0 0,-1 0-1,1 0 1,0 0 0,-1 0-1,1 0 1,-6 0 0,3 0-29,0 0-1,0 0 1,-1 1 0,1 0-1,0 0 1,0 0 0,0 0-1,-1 1 1,1 0 0,0 0 0,0 1-1,0-1 1,0 1 0,0 0-1,1 0 1,-1 1 0,1-1-1,-1 1 1,1 0 0,0 0 0,0 1-1,0-1 1,0 1 0,1 0-1,-1 0 1,1 0 0,0 0 0,-4 9-1,-7 21-3473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14:29:19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0 11048,'0'0'1785,"-9"5"-1210,4-2-503,-10 5 236,1 1 0,-1 1 1,2 0-1,0 1 1,-16 16-1,22-19-51,1 0 0,1 1 0,-1 0 0,1 0 0,1 1 0,-1 0 0,-3 16 1,7-23-161,0 0 1,0 1 0,0-1 0,1 0 0,-1 0 0,1 1 0,0-1 0,0 0 0,0 1 0,1-1 0,-1 0 0,1 1 0,0-1 0,0 0 0,0 0-1,0 0 1,0 0 0,1 0 0,-1 0 0,1 0 0,0 0 0,0 0 0,0-1 0,0 1 0,1-1 0,-1 0 0,5 4 0,-3-3 3,1-1 1,-1 0-1,0-1 1,1 1 0,-1-1-1,1 0 1,-1 0-1,1 0 1,6 0-1,43-1 431,-49-1-479,8 0 71,0-1 1,0-1 0,0 0 0,0-1 0,-1 0-1,0-1 1,0 0 0,0-1 0,14-10-1,4-4-1461,51-44-1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79D7E-162B-48DC-8968-E31FB4ED775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CABA-5142-49B9-BBEB-79AEE75F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CABA-5142-49B9-BBEB-79AEE75F8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CABA-5142-49B9-BBEB-79AEE75F84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C655-CF98-244C-4154-E28448213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F741F-89E4-4037-3BB3-BA2048B8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42C0-78CA-1EC2-8817-0A44F3D8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361E-73A9-3F77-9270-43ED9FB3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54324-6DE5-5DF1-656C-39EBE49A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81DB-6896-0A74-AA2F-8D292431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D7F1A-736E-ED06-1E5E-EA1FE988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EFE9B-B978-3080-D652-7F4D216F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EB03-D2F4-6C88-B654-FF4F69C5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62A6-B7FC-384B-E5D1-131DE1ED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AADCC-E490-3EA1-470F-77454C571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C4643-B9AF-8777-65CA-01480679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4848-80DD-58E9-E91A-7C5EC7EB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3193-7404-2578-C576-FA2B9E1C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5B7F8-87E4-2A5F-6DD3-636941AB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2D42-8CC2-586D-3DE9-07A78BF3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BCD3-1DFF-3DB7-458D-B8129C1F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580A-B6E7-CA78-AF74-8F2BAFA4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A5756-C381-151A-102E-715BB40C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319B4-B8B5-8CA9-C586-D2A7E2DB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8FD0-C831-895E-1B03-8200A4BC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C77B-DDE6-D800-4DA0-E63C3062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95389-994F-0A0D-638D-12E0CB7A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3968-520F-18B5-CDE5-4795F3AF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25E6-5F59-28BF-CB03-D3B10541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B7CF-848D-8724-722A-D953177B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B3E58-D8A7-800A-EC4A-394C1C343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CB7E-4FFC-5DA3-B957-49367A6CC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4AF0-E771-8756-4CAA-05740F88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1CE86-13C4-2563-7648-E506B319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23F2-9DA1-4DD1-335E-FF199D30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7B92-D601-F2BA-D70C-FF2E71E2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626F-3342-3C80-5E5D-C375289F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06A62-0703-C31A-3BB7-A3285C01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0E8AB-1277-6EA3-BF65-C0674B3B6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CDCF2-7084-003A-4684-71E8CAAD3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4500F-0540-71DC-D3BB-7CF029A0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B1AA-1308-BAEA-FD7E-B6F1F3A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6105A-8D44-414D-D542-32AC4807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68B9-817D-9110-7C7A-3F90B0E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0B2A5-B4B6-3318-B47B-4AEDC69F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0D989-C13D-CEE6-7C1F-F7D0A2FD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3853D-1A65-2B0C-6609-85813299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797E1-EBDC-6351-3383-EC120FEA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CF5E9-0209-D50A-1988-EC15A63E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D753-390F-B441-CE49-C7D8F327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1ABE-2C52-6719-6755-EA1E3B5C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2558-86D4-30D0-80A6-F8CC111F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90999-E9BC-2D12-17DF-7858DC9D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5A072-FE71-E6B3-306C-2F0E7E0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69F8-2AF4-E710-1D7D-24716F2A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37DFE-2079-B9B4-460D-700A882B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2DE-72FF-BFDC-3360-3BA2851E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CB32B-989F-4B8F-E28B-33F5226F9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53EDA-16CD-5460-C220-F6B9AFD2B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42275-4086-84EB-FF87-1B076BBD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35E7E-6DF7-B1AB-65AB-62ED88FB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409A-7718-4AFC-BFC4-32D43E69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D259A-F6A3-E33D-092F-D5354646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770C0-8797-A786-6EE4-14B88EEF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EA69-AA12-B490-AFB0-14C5CE5DE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15BEA-FD41-4A92-9DC0-1054D1A37A3D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4C7CC-2125-E774-A4D0-2D07FC64C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51CB5-5329-5D3B-912E-01396D296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9AE99-D996-4FA8-9A0A-D6F58659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01.xml"/><Relationship Id="rId21" Type="http://schemas.openxmlformats.org/officeDocument/2006/relationships/customXml" Target="../ink/ink1352.xml"/><Relationship Id="rId42" Type="http://schemas.openxmlformats.org/officeDocument/2006/relationships/image" Target="../media/image1295.png"/><Relationship Id="rId63" Type="http://schemas.openxmlformats.org/officeDocument/2006/relationships/image" Target="../media/image1305.png"/><Relationship Id="rId84" Type="http://schemas.openxmlformats.org/officeDocument/2006/relationships/customXml" Target="../ink/ink1384.xml"/><Relationship Id="rId138" Type="http://schemas.openxmlformats.org/officeDocument/2006/relationships/image" Target="../media/image1341.png"/><Relationship Id="rId159" Type="http://schemas.openxmlformats.org/officeDocument/2006/relationships/customXml" Target="../ink/ink1422.xml"/><Relationship Id="rId170" Type="http://schemas.openxmlformats.org/officeDocument/2006/relationships/customXml" Target="../ink/ink1428.xml"/><Relationship Id="rId191" Type="http://schemas.openxmlformats.org/officeDocument/2006/relationships/customXml" Target="../ink/ink1439.xml"/><Relationship Id="rId205" Type="http://schemas.openxmlformats.org/officeDocument/2006/relationships/image" Target="../media/image1373.png"/><Relationship Id="rId226" Type="http://schemas.openxmlformats.org/officeDocument/2006/relationships/customXml" Target="../ink/ink1457.xml"/><Relationship Id="rId107" Type="http://schemas.openxmlformats.org/officeDocument/2006/relationships/customXml" Target="../ink/ink1396.xml"/><Relationship Id="rId11" Type="http://schemas.openxmlformats.org/officeDocument/2006/relationships/image" Target="../media/image1280.png"/><Relationship Id="rId32" Type="http://schemas.openxmlformats.org/officeDocument/2006/relationships/image" Target="../media/image1290.png"/><Relationship Id="rId53" Type="http://schemas.openxmlformats.org/officeDocument/2006/relationships/customXml" Target="../ink/ink1368.xml"/><Relationship Id="rId74" Type="http://schemas.openxmlformats.org/officeDocument/2006/relationships/customXml" Target="../ink/ink1379.xml"/><Relationship Id="rId128" Type="http://schemas.openxmlformats.org/officeDocument/2006/relationships/image" Target="../media/image1336.png"/><Relationship Id="rId149" Type="http://schemas.openxmlformats.org/officeDocument/2006/relationships/customXml" Target="../ink/ink1417.xml"/><Relationship Id="rId5" Type="http://schemas.openxmlformats.org/officeDocument/2006/relationships/image" Target="../media/image1278.png"/><Relationship Id="rId95" Type="http://schemas.openxmlformats.org/officeDocument/2006/relationships/image" Target="../media/image1321.png"/><Relationship Id="rId160" Type="http://schemas.openxmlformats.org/officeDocument/2006/relationships/customXml" Target="../ink/ink1423.xml"/><Relationship Id="rId181" Type="http://schemas.openxmlformats.org/officeDocument/2006/relationships/image" Target="../media/image1362.png"/><Relationship Id="rId216" Type="http://schemas.openxmlformats.org/officeDocument/2006/relationships/customXml" Target="../ink/ink1452.xml"/><Relationship Id="rId22" Type="http://schemas.openxmlformats.org/officeDocument/2006/relationships/image" Target="../media/image1285.png"/><Relationship Id="rId43" Type="http://schemas.openxmlformats.org/officeDocument/2006/relationships/customXml" Target="../ink/ink1363.xml"/><Relationship Id="rId64" Type="http://schemas.openxmlformats.org/officeDocument/2006/relationships/customXml" Target="../ink/ink1374.xml"/><Relationship Id="rId118" Type="http://schemas.openxmlformats.org/officeDocument/2006/relationships/image" Target="../media/image1332.png"/><Relationship Id="rId139" Type="http://schemas.openxmlformats.org/officeDocument/2006/relationships/customXml" Target="../ink/ink1412.xml"/><Relationship Id="rId85" Type="http://schemas.openxmlformats.org/officeDocument/2006/relationships/image" Target="../media/image1316.png"/><Relationship Id="rId150" Type="http://schemas.openxmlformats.org/officeDocument/2006/relationships/image" Target="../media/image1347.png"/><Relationship Id="rId171" Type="http://schemas.openxmlformats.org/officeDocument/2006/relationships/image" Target="../media/image1357.png"/><Relationship Id="rId192" Type="http://schemas.openxmlformats.org/officeDocument/2006/relationships/image" Target="../media/image1367.png"/><Relationship Id="rId206" Type="http://schemas.openxmlformats.org/officeDocument/2006/relationships/customXml" Target="../ink/ink1447.xml"/><Relationship Id="rId227" Type="http://schemas.openxmlformats.org/officeDocument/2006/relationships/image" Target="../media/image1384.png"/><Relationship Id="rId12" Type="http://schemas.openxmlformats.org/officeDocument/2006/relationships/customXml" Target="../ink/ink1347.xml"/><Relationship Id="rId33" Type="http://schemas.openxmlformats.org/officeDocument/2006/relationships/customXml" Target="../ink/ink1358.xml"/><Relationship Id="rId108" Type="http://schemas.openxmlformats.org/officeDocument/2006/relationships/image" Target="../media/image1327.png"/><Relationship Id="rId129" Type="http://schemas.openxmlformats.org/officeDocument/2006/relationships/customXml" Target="../ink/ink1407.xml"/><Relationship Id="rId54" Type="http://schemas.openxmlformats.org/officeDocument/2006/relationships/image" Target="../media/image1301.png"/><Relationship Id="rId75" Type="http://schemas.openxmlformats.org/officeDocument/2006/relationships/image" Target="../media/image1311.png"/><Relationship Id="rId96" Type="http://schemas.openxmlformats.org/officeDocument/2006/relationships/customXml" Target="../ink/ink1390.xml"/><Relationship Id="rId140" Type="http://schemas.openxmlformats.org/officeDocument/2006/relationships/image" Target="../media/image1342.png"/><Relationship Id="rId161" Type="http://schemas.openxmlformats.org/officeDocument/2006/relationships/image" Target="../media/image1352.png"/><Relationship Id="rId182" Type="http://schemas.openxmlformats.org/officeDocument/2006/relationships/customXml" Target="../ink/ink1434.xml"/><Relationship Id="rId217" Type="http://schemas.openxmlformats.org/officeDocument/2006/relationships/image" Target="../media/image1379.png"/><Relationship Id="rId6" Type="http://schemas.openxmlformats.org/officeDocument/2006/relationships/customXml" Target="../ink/ink1344.xml"/><Relationship Id="rId23" Type="http://schemas.openxmlformats.org/officeDocument/2006/relationships/customXml" Target="../ink/ink1353.xml"/><Relationship Id="rId119" Type="http://schemas.openxmlformats.org/officeDocument/2006/relationships/customXml" Target="../ink/ink1402.xml"/><Relationship Id="rId44" Type="http://schemas.openxmlformats.org/officeDocument/2006/relationships/image" Target="../media/image1296.png"/><Relationship Id="rId65" Type="http://schemas.openxmlformats.org/officeDocument/2006/relationships/image" Target="../media/image1306.png"/><Relationship Id="rId86" Type="http://schemas.openxmlformats.org/officeDocument/2006/relationships/customXml" Target="../ink/ink1385.xml"/><Relationship Id="rId130" Type="http://schemas.openxmlformats.org/officeDocument/2006/relationships/image" Target="../media/image1337.png"/><Relationship Id="rId151" Type="http://schemas.openxmlformats.org/officeDocument/2006/relationships/customXml" Target="../ink/ink1418.xml"/><Relationship Id="rId172" Type="http://schemas.openxmlformats.org/officeDocument/2006/relationships/customXml" Target="../ink/ink1429.xml"/><Relationship Id="rId193" Type="http://schemas.openxmlformats.org/officeDocument/2006/relationships/customXml" Target="../ink/ink1440.xml"/><Relationship Id="rId207" Type="http://schemas.openxmlformats.org/officeDocument/2006/relationships/image" Target="../media/image1374.png"/><Relationship Id="rId228" Type="http://schemas.openxmlformats.org/officeDocument/2006/relationships/customXml" Target="../ink/ink1458.xml"/><Relationship Id="rId13" Type="http://schemas.openxmlformats.org/officeDocument/2006/relationships/image" Target="../media/image1281.png"/><Relationship Id="rId109" Type="http://schemas.openxmlformats.org/officeDocument/2006/relationships/customXml" Target="../ink/ink1397.xml"/><Relationship Id="rId34" Type="http://schemas.openxmlformats.org/officeDocument/2006/relationships/image" Target="../media/image1291.png"/><Relationship Id="rId55" Type="http://schemas.openxmlformats.org/officeDocument/2006/relationships/customXml" Target="../ink/ink1369.xml"/><Relationship Id="rId76" Type="http://schemas.openxmlformats.org/officeDocument/2006/relationships/customXml" Target="../ink/ink1380.xml"/><Relationship Id="rId97" Type="http://schemas.openxmlformats.org/officeDocument/2006/relationships/customXml" Target="../ink/ink1391.xml"/><Relationship Id="rId120" Type="http://schemas.openxmlformats.org/officeDocument/2006/relationships/image" Target="../media/image1333.png"/><Relationship Id="rId141" Type="http://schemas.openxmlformats.org/officeDocument/2006/relationships/customXml" Target="../ink/ink1413.xml"/><Relationship Id="rId7" Type="http://schemas.openxmlformats.org/officeDocument/2006/relationships/image" Target="../media/image1279.png"/><Relationship Id="rId162" Type="http://schemas.openxmlformats.org/officeDocument/2006/relationships/customXml" Target="../ink/ink1424.xml"/><Relationship Id="rId183" Type="http://schemas.openxmlformats.org/officeDocument/2006/relationships/image" Target="../media/image1363.png"/><Relationship Id="rId218" Type="http://schemas.openxmlformats.org/officeDocument/2006/relationships/customXml" Target="../ink/ink1453.xml"/><Relationship Id="rId24" Type="http://schemas.openxmlformats.org/officeDocument/2006/relationships/image" Target="../media/image1286.png"/><Relationship Id="rId45" Type="http://schemas.openxmlformats.org/officeDocument/2006/relationships/customXml" Target="../ink/ink1364.xml"/><Relationship Id="rId66" Type="http://schemas.openxmlformats.org/officeDocument/2006/relationships/customXml" Target="../ink/ink1375.xml"/><Relationship Id="rId87" Type="http://schemas.openxmlformats.org/officeDocument/2006/relationships/image" Target="../media/image1317.png"/><Relationship Id="rId110" Type="http://schemas.openxmlformats.org/officeDocument/2006/relationships/image" Target="../media/image1328.png"/><Relationship Id="rId131" Type="http://schemas.openxmlformats.org/officeDocument/2006/relationships/customXml" Target="../ink/ink1408.xml"/><Relationship Id="rId152" Type="http://schemas.openxmlformats.org/officeDocument/2006/relationships/image" Target="../media/image1348.png"/><Relationship Id="rId173" Type="http://schemas.openxmlformats.org/officeDocument/2006/relationships/image" Target="../media/image1358.png"/><Relationship Id="rId194" Type="http://schemas.openxmlformats.org/officeDocument/2006/relationships/image" Target="../media/image1368.png"/><Relationship Id="rId208" Type="http://schemas.openxmlformats.org/officeDocument/2006/relationships/customXml" Target="../ink/ink1448.xml"/><Relationship Id="rId229" Type="http://schemas.openxmlformats.org/officeDocument/2006/relationships/image" Target="../media/image1385.png"/><Relationship Id="rId14" Type="http://schemas.openxmlformats.org/officeDocument/2006/relationships/customXml" Target="../ink/ink1348.xml"/><Relationship Id="rId35" Type="http://schemas.openxmlformats.org/officeDocument/2006/relationships/customXml" Target="../ink/ink1359.xml"/><Relationship Id="rId56" Type="http://schemas.openxmlformats.org/officeDocument/2006/relationships/image" Target="../media/image1302.png"/><Relationship Id="rId77" Type="http://schemas.openxmlformats.org/officeDocument/2006/relationships/image" Target="../media/image1312.png"/><Relationship Id="rId100" Type="http://schemas.openxmlformats.org/officeDocument/2006/relationships/image" Target="../media/image1323.png"/><Relationship Id="rId8" Type="http://schemas.openxmlformats.org/officeDocument/2006/relationships/customXml" Target="../ink/ink1345.xml"/><Relationship Id="rId98" Type="http://schemas.openxmlformats.org/officeDocument/2006/relationships/image" Target="../media/image1322.png"/><Relationship Id="rId121" Type="http://schemas.openxmlformats.org/officeDocument/2006/relationships/customXml" Target="../ink/ink1403.xml"/><Relationship Id="rId142" Type="http://schemas.openxmlformats.org/officeDocument/2006/relationships/image" Target="../media/image1343.png"/><Relationship Id="rId163" Type="http://schemas.openxmlformats.org/officeDocument/2006/relationships/image" Target="../media/image1353.png"/><Relationship Id="rId184" Type="http://schemas.openxmlformats.org/officeDocument/2006/relationships/customXml" Target="../ink/ink1435.xml"/><Relationship Id="rId219" Type="http://schemas.openxmlformats.org/officeDocument/2006/relationships/image" Target="../media/image1380.png"/><Relationship Id="rId230" Type="http://schemas.openxmlformats.org/officeDocument/2006/relationships/customXml" Target="../ink/ink1459.xml"/><Relationship Id="rId25" Type="http://schemas.openxmlformats.org/officeDocument/2006/relationships/customXml" Target="../ink/ink1354.xml"/><Relationship Id="rId46" Type="http://schemas.openxmlformats.org/officeDocument/2006/relationships/image" Target="../media/image1297.png"/><Relationship Id="rId67" Type="http://schemas.openxmlformats.org/officeDocument/2006/relationships/image" Target="../media/image1307.png"/><Relationship Id="rId20" Type="http://schemas.openxmlformats.org/officeDocument/2006/relationships/customXml" Target="../ink/ink1351.xml"/><Relationship Id="rId41" Type="http://schemas.openxmlformats.org/officeDocument/2006/relationships/customXml" Target="../ink/ink1362.xml"/><Relationship Id="rId62" Type="http://schemas.openxmlformats.org/officeDocument/2006/relationships/customXml" Target="../ink/ink1373.xml"/><Relationship Id="rId83" Type="http://schemas.openxmlformats.org/officeDocument/2006/relationships/image" Target="../media/image1315.png"/><Relationship Id="rId88" Type="http://schemas.openxmlformats.org/officeDocument/2006/relationships/customXml" Target="../ink/ink1386.xml"/><Relationship Id="rId111" Type="http://schemas.openxmlformats.org/officeDocument/2006/relationships/customXml" Target="../ink/ink1398.xml"/><Relationship Id="rId132" Type="http://schemas.openxmlformats.org/officeDocument/2006/relationships/image" Target="../media/image1338.png"/><Relationship Id="rId153" Type="http://schemas.openxmlformats.org/officeDocument/2006/relationships/customXml" Target="../ink/ink1419.xml"/><Relationship Id="rId174" Type="http://schemas.openxmlformats.org/officeDocument/2006/relationships/customXml" Target="../ink/ink1430.xml"/><Relationship Id="rId179" Type="http://schemas.openxmlformats.org/officeDocument/2006/relationships/image" Target="../media/image1361.png"/><Relationship Id="rId195" Type="http://schemas.openxmlformats.org/officeDocument/2006/relationships/customXml" Target="../ink/ink1441.xml"/><Relationship Id="rId209" Type="http://schemas.openxmlformats.org/officeDocument/2006/relationships/image" Target="../media/image1375.png"/><Relationship Id="rId190" Type="http://schemas.openxmlformats.org/officeDocument/2006/relationships/image" Target="../media/image1366.png"/><Relationship Id="rId204" Type="http://schemas.openxmlformats.org/officeDocument/2006/relationships/customXml" Target="../ink/ink1446.xml"/><Relationship Id="rId220" Type="http://schemas.openxmlformats.org/officeDocument/2006/relationships/customXml" Target="../ink/ink1454.xml"/><Relationship Id="rId225" Type="http://schemas.openxmlformats.org/officeDocument/2006/relationships/image" Target="../media/image1383.png"/><Relationship Id="rId15" Type="http://schemas.openxmlformats.org/officeDocument/2006/relationships/image" Target="../media/image1282.png"/><Relationship Id="rId36" Type="http://schemas.openxmlformats.org/officeDocument/2006/relationships/image" Target="../media/image1292.png"/><Relationship Id="rId57" Type="http://schemas.openxmlformats.org/officeDocument/2006/relationships/customXml" Target="../ink/ink1370.xml"/><Relationship Id="rId106" Type="http://schemas.openxmlformats.org/officeDocument/2006/relationships/image" Target="../media/image1326.png"/><Relationship Id="rId127" Type="http://schemas.openxmlformats.org/officeDocument/2006/relationships/customXml" Target="../ink/ink1406.xml"/><Relationship Id="rId10" Type="http://schemas.openxmlformats.org/officeDocument/2006/relationships/customXml" Target="../ink/ink1346.xml"/><Relationship Id="rId31" Type="http://schemas.openxmlformats.org/officeDocument/2006/relationships/customXml" Target="../ink/ink1357.xml"/><Relationship Id="rId52" Type="http://schemas.openxmlformats.org/officeDocument/2006/relationships/image" Target="../media/image1300.png"/><Relationship Id="rId73" Type="http://schemas.openxmlformats.org/officeDocument/2006/relationships/image" Target="../media/image1310.png"/><Relationship Id="rId78" Type="http://schemas.openxmlformats.org/officeDocument/2006/relationships/customXml" Target="../ink/ink1381.xml"/><Relationship Id="rId94" Type="http://schemas.openxmlformats.org/officeDocument/2006/relationships/customXml" Target="../ink/ink1389.xml"/><Relationship Id="rId99" Type="http://schemas.openxmlformats.org/officeDocument/2006/relationships/customXml" Target="../ink/ink1392.xml"/><Relationship Id="rId101" Type="http://schemas.openxmlformats.org/officeDocument/2006/relationships/customXml" Target="../ink/ink1393.xml"/><Relationship Id="rId122" Type="http://schemas.openxmlformats.org/officeDocument/2006/relationships/image" Target="../media/image1334.png"/><Relationship Id="rId143" Type="http://schemas.openxmlformats.org/officeDocument/2006/relationships/customXml" Target="../ink/ink1414.xml"/><Relationship Id="rId148" Type="http://schemas.openxmlformats.org/officeDocument/2006/relationships/image" Target="../media/image1346.png"/><Relationship Id="rId164" Type="http://schemas.openxmlformats.org/officeDocument/2006/relationships/customXml" Target="../ink/ink1425.xml"/><Relationship Id="rId169" Type="http://schemas.openxmlformats.org/officeDocument/2006/relationships/image" Target="../media/image1356.png"/><Relationship Id="rId185" Type="http://schemas.openxmlformats.org/officeDocument/2006/relationships/customXml" Target="../ink/ink1436.xml"/><Relationship Id="rId4" Type="http://schemas.openxmlformats.org/officeDocument/2006/relationships/customXml" Target="../ink/ink1343.xml"/><Relationship Id="rId9" Type="http://schemas.openxmlformats.org/officeDocument/2006/relationships/image" Target="../media/image676.png"/><Relationship Id="rId180" Type="http://schemas.openxmlformats.org/officeDocument/2006/relationships/customXml" Target="../ink/ink1433.xml"/><Relationship Id="rId210" Type="http://schemas.openxmlformats.org/officeDocument/2006/relationships/customXml" Target="../ink/ink1449.xml"/><Relationship Id="rId215" Type="http://schemas.openxmlformats.org/officeDocument/2006/relationships/image" Target="../media/image1378.png"/><Relationship Id="rId26" Type="http://schemas.openxmlformats.org/officeDocument/2006/relationships/image" Target="../media/image1287.png"/><Relationship Id="rId231" Type="http://schemas.openxmlformats.org/officeDocument/2006/relationships/image" Target="../media/image1386.png"/><Relationship Id="rId47" Type="http://schemas.openxmlformats.org/officeDocument/2006/relationships/customXml" Target="../ink/ink1365.xml"/><Relationship Id="rId68" Type="http://schemas.openxmlformats.org/officeDocument/2006/relationships/customXml" Target="../ink/ink1376.xml"/><Relationship Id="rId89" Type="http://schemas.openxmlformats.org/officeDocument/2006/relationships/image" Target="../media/image1318.png"/><Relationship Id="rId112" Type="http://schemas.openxmlformats.org/officeDocument/2006/relationships/image" Target="../media/image1329.png"/><Relationship Id="rId133" Type="http://schemas.openxmlformats.org/officeDocument/2006/relationships/customXml" Target="../ink/ink1409.xml"/><Relationship Id="rId154" Type="http://schemas.openxmlformats.org/officeDocument/2006/relationships/image" Target="../media/image1349.png"/><Relationship Id="rId175" Type="http://schemas.openxmlformats.org/officeDocument/2006/relationships/image" Target="../media/image1359.png"/><Relationship Id="rId196" Type="http://schemas.openxmlformats.org/officeDocument/2006/relationships/customXml" Target="../ink/ink1442.xml"/><Relationship Id="rId200" Type="http://schemas.openxmlformats.org/officeDocument/2006/relationships/customXml" Target="../ink/ink1444.xml"/><Relationship Id="rId16" Type="http://schemas.openxmlformats.org/officeDocument/2006/relationships/customXml" Target="../ink/ink1349.xml"/><Relationship Id="rId221" Type="http://schemas.openxmlformats.org/officeDocument/2006/relationships/image" Target="../media/image1381.png"/><Relationship Id="rId37" Type="http://schemas.openxmlformats.org/officeDocument/2006/relationships/customXml" Target="../ink/ink1360.xml"/><Relationship Id="rId58" Type="http://schemas.openxmlformats.org/officeDocument/2006/relationships/image" Target="../media/image1303.png"/><Relationship Id="rId79" Type="http://schemas.openxmlformats.org/officeDocument/2006/relationships/image" Target="../media/image1313.png"/><Relationship Id="rId102" Type="http://schemas.openxmlformats.org/officeDocument/2006/relationships/image" Target="../media/image1324.png"/><Relationship Id="rId123" Type="http://schemas.openxmlformats.org/officeDocument/2006/relationships/customXml" Target="../ink/ink1404.xml"/><Relationship Id="rId144" Type="http://schemas.openxmlformats.org/officeDocument/2006/relationships/image" Target="../media/image1344.png"/><Relationship Id="rId90" Type="http://schemas.openxmlformats.org/officeDocument/2006/relationships/customXml" Target="../ink/ink1387.xml"/><Relationship Id="rId165" Type="http://schemas.openxmlformats.org/officeDocument/2006/relationships/image" Target="../media/image1354.png"/><Relationship Id="rId186" Type="http://schemas.openxmlformats.org/officeDocument/2006/relationships/image" Target="../media/image1364.png"/><Relationship Id="rId211" Type="http://schemas.openxmlformats.org/officeDocument/2006/relationships/image" Target="../media/image1376.png"/><Relationship Id="rId232" Type="http://schemas.openxmlformats.org/officeDocument/2006/relationships/customXml" Target="../ink/ink1460.xml"/><Relationship Id="rId27" Type="http://schemas.openxmlformats.org/officeDocument/2006/relationships/customXml" Target="../ink/ink1355.xml"/><Relationship Id="rId48" Type="http://schemas.openxmlformats.org/officeDocument/2006/relationships/image" Target="../media/image1298.png"/><Relationship Id="rId69" Type="http://schemas.openxmlformats.org/officeDocument/2006/relationships/image" Target="../media/image1308.png"/><Relationship Id="rId113" Type="http://schemas.openxmlformats.org/officeDocument/2006/relationships/customXml" Target="../ink/ink1399.xml"/><Relationship Id="rId134" Type="http://schemas.openxmlformats.org/officeDocument/2006/relationships/image" Target="../media/image1339.png"/><Relationship Id="rId80" Type="http://schemas.openxmlformats.org/officeDocument/2006/relationships/customXml" Target="../ink/ink1382.xml"/><Relationship Id="rId155" Type="http://schemas.openxmlformats.org/officeDocument/2006/relationships/customXml" Target="../ink/ink1420.xml"/><Relationship Id="rId176" Type="http://schemas.openxmlformats.org/officeDocument/2006/relationships/customXml" Target="../ink/ink1431.xml"/><Relationship Id="rId197" Type="http://schemas.openxmlformats.org/officeDocument/2006/relationships/image" Target="../media/image1369.png"/><Relationship Id="rId201" Type="http://schemas.openxmlformats.org/officeDocument/2006/relationships/image" Target="../media/image1371.png"/><Relationship Id="rId222" Type="http://schemas.openxmlformats.org/officeDocument/2006/relationships/customXml" Target="../ink/ink1455.xml"/><Relationship Id="rId17" Type="http://schemas.openxmlformats.org/officeDocument/2006/relationships/image" Target="../media/image1283.png"/><Relationship Id="rId38" Type="http://schemas.openxmlformats.org/officeDocument/2006/relationships/image" Target="../media/image1293.png"/><Relationship Id="rId59" Type="http://schemas.openxmlformats.org/officeDocument/2006/relationships/customXml" Target="../ink/ink1371.xml"/><Relationship Id="rId103" Type="http://schemas.openxmlformats.org/officeDocument/2006/relationships/customXml" Target="../ink/ink1394.xml"/><Relationship Id="rId124" Type="http://schemas.openxmlformats.org/officeDocument/2006/relationships/image" Target="../media/image1335.png"/><Relationship Id="rId70" Type="http://schemas.openxmlformats.org/officeDocument/2006/relationships/customXml" Target="../ink/ink1377.xml"/><Relationship Id="rId91" Type="http://schemas.openxmlformats.org/officeDocument/2006/relationships/image" Target="../media/image1319.png"/><Relationship Id="rId145" Type="http://schemas.openxmlformats.org/officeDocument/2006/relationships/customXml" Target="../ink/ink1415.xml"/><Relationship Id="rId166" Type="http://schemas.openxmlformats.org/officeDocument/2006/relationships/customXml" Target="../ink/ink1426.xml"/><Relationship Id="rId187" Type="http://schemas.openxmlformats.org/officeDocument/2006/relationships/customXml" Target="../ink/ink143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50.xml"/><Relationship Id="rId233" Type="http://schemas.openxmlformats.org/officeDocument/2006/relationships/image" Target="../media/image1387.png"/><Relationship Id="rId28" Type="http://schemas.openxmlformats.org/officeDocument/2006/relationships/image" Target="../media/image1288.png"/><Relationship Id="rId49" Type="http://schemas.openxmlformats.org/officeDocument/2006/relationships/customXml" Target="../ink/ink1366.xml"/><Relationship Id="rId114" Type="http://schemas.openxmlformats.org/officeDocument/2006/relationships/image" Target="../media/image1330.png"/><Relationship Id="rId60" Type="http://schemas.openxmlformats.org/officeDocument/2006/relationships/image" Target="../media/image1304.png"/><Relationship Id="rId81" Type="http://schemas.openxmlformats.org/officeDocument/2006/relationships/image" Target="../media/image1314.png"/><Relationship Id="rId135" Type="http://schemas.openxmlformats.org/officeDocument/2006/relationships/customXml" Target="../ink/ink1410.xml"/><Relationship Id="rId156" Type="http://schemas.openxmlformats.org/officeDocument/2006/relationships/image" Target="../media/image1350.png"/><Relationship Id="rId177" Type="http://schemas.openxmlformats.org/officeDocument/2006/relationships/image" Target="../media/image1360.png"/><Relationship Id="rId198" Type="http://schemas.openxmlformats.org/officeDocument/2006/relationships/customXml" Target="../ink/ink1443.xml"/><Relationship Id="rId202" Type="http://schemas.openxmlformats.org/officeDocument/2006/relationships/customXml" Target="../ink/ink1445.xml"/><Relationship Id="rId223" Type="http://schemas.openxmlformats.org/officeDocument/2006/relationships/image" Target="../media/image1382.png"/><Relationship Id="rId18" Type="http://schemas.openxmlformats.org/officeDocument/2006/relationships/customXml" Target="../ink/ink1350.xml"/><Relationship Id="rId39" Type="http://schemas.openxmlformats.org/officeDocument/2006/relationships/customXml" Target="../ink/ink1361.xml"/><Relationship Id="rId50" Type="http://schemas.openxmlformats.org/officeDocument/2006/relationships/image" Target="../media/image1299.png"/><Relationship Id="rId104" Type="http://schemas.openxmlformats.org/officeDocument/2006/relationships/image" Target="../media/image1325.png"/><Relationship Id="rId125" Type="http://schemas.openxmlformats.org/officeDocument/2006/relationships/customXml" Target="../ink/ink1405.xml"/><Relationship Id="rId146" Type="http://schemas.openxmlformats.org/officeDocument/2006/relationships/image" Target="../media/image1345.png"/><Relationship Id="rId167" Type="http://schemas.openxmlformats.org/officeDocument/2006/relationships/image" Target="../media/image1355.png"/><Relationship Id="rId188" Type="http://schemas.openxmlformats.org/officeDocument/2006/relationships/image" Target="../media/image1365.png"/><Relationship Id="rId71" Type="http://schemas.openxmlformats.org/officeDocument/2006/relationships/image" Target="../media/image1309.png"/><Relationship Id="rId92" Type="http://schemas.openxmlformats.org/officeDocument/2006/relationships/customXml" Target="../ink/ink1388.xml"/><Relationship Id="rId213" Type="http://schemas.openxmlformats.org/officeDocument/2006/relationships/image" Target="../media/image1377.png"/><Relationship Id="rId234" Type="http://schemas.openxmlformats.org/officeDocument/2006/relationships/customXml" Target="../ink/ink1461.xml"/><Relationship Id="rId2" Type="http://schemas.openxmlformats.org/officeDocument/2006/relationships/customXml" Target="../ink/ink1342.xml"/><Relationship Id="rId29" Type="http://schemas.openxmlformats.org/officeDocument/2006/relationships/customXml" Target="../ink/ink1356.xml"/><Relationship Id="rId40" Type="http://schemas.openxmlformats.org/officeDocument/2006/relationships/image" Target="../media/image1294.png"/><Relationship Id="rId115" Type="http://schemas.openxmlformats.org/officeDocument/2006/relationships/customXml" Target="../ink/ink1400.xml"/><Relationship Id="rId136" Type="http://schemas.openxmlformats.org/officeDocument/2006/relationships/image" Target="../media/image1340.png"/><Relationship Id="rId157" Type="http://schemas.openxmlformats.org/officeDocument/2006/relationships/customXml" Target="../ink/ink1421.xml"/><Relationship Id="rId178" Type="http://schemas.openxmlformats.org/officeDocument/2006/relationships/customXml" Target="../ink/ink1432.xml"/><Relationship Id="rId61" Type="http://schemas.openxmlformats.org/officeDocument/2006/relationships/customXml" Target="../ink/ink1372.xml"/><Relationship Id="rId82" Type="http://schemas.openxmlformats.org/officeDocument/2006/relationships/customXml" Target="../ink/ink1383.xml"/><Relationship Id="rId199" Type="http://schemas.openxmlformats.org/officeDocument/2006/relationships/image" Target="../media/image1370.png"/><Relationship Id="rId203" Type="http://schemas.openxmlformats.org/officeDocument/2006/relationships/image" Target="../media/image1372.png"/><Relationship Id="rId19" Type="http://schemas.openxmlformats.org/officeDocument/2006/relationships/image" Target="../media/image1284.png"/><Relationship Id="rId224" Type="http://schemas.openxmlformats.org/officeDocument/2006/relationships/customXml" Target="../ink/ink1456.xml"/><Relationship Id="rId30" Type="http://schemas.openxmlformats.org/officeDocument/2006/relationships/image" Target="../media/image1289.png"/><Relationship Id="rId105" Type="http://schemas.openxmlformats.org/officeDocument/2006/relationships/customXml" Target="../ink/ink1395.xml"/><Relationship Id="rId126" Type="http://schemas.openxmlformats.org/officeDocument/2006/relationships/image" Target="../media/image738.png"/><Relationship Id="rId147" Type="http://schemas.openxmlformats.org/officeDocument/2006/relationships/customXml" Target="../ink/ink1416.xml"/><Relationship Id="rId168" Type="http://schemas.openxmlformats.org/officeDocument/2006/relationships/customXml" Target="../ink/ink1427.xml"/><Relationship Id="rId51" Type="http://schemas.openxmlformats.org/officeDocument/2006/relationships/customXml" Target="../ink/ink1367.xml"/><Relationship Id="rId72" Type="http://schemas.openxmlformats.org/officeDocument/2006/relationships/customXml" Target="../ink/ink1378.xml"/><Relationship Id="rId93" Type="http://schemas.openxmlformats.org/officeDocument/2006/relationships/image" Target="../media/image1320.png"/><Relationship Id="rId189" Type="http://schemas.openxmlformats.org/officeDocument/2006/relationships/customXml" Target="../ink/ink1438.xml"/><Relationship Id="rId3" Type="http://schemas.openxmlformats.org/officeDocument/2006/relationships/image" Target="../media/image1277.png"/><Relationship Id="rId214" Type="http://schemas.openxmlformats.org/officeDocument/2006/relationships/customXml" Target="../ink/ink1451.xml"/><Relationship Id="rId235" Type="http://schemas.openxmlformats.org/officeDocument/2006/relationships/image" Target="../media/image1388.png"/><Relationship Id="rId116" Type="http://schemas.openxmlformats.org/officeDocument/2006/relationships/image" Target="../media/image1331.png"/><Relationship Id="rId137" Type="http://schemas.openxmlformats.org/officeDocument/2006/relationships/customXml" Target="../ink/ink1411.xml"/><Relationship Id="rId158" Type="http://schemas.openxmlformats.org/officeDocument/2006/relationships/image" Target="../media/image135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00.png"/><Relationship Id="rId21" Type="http://schemas.openxmlformats.org/officeDocument/2006/relationships/image" Target="../media/image1398.png"/><Relationship Id="rId42" Type="http://schemas.openxmlformats.org/officeDocument/2006/relationships/customXml" Target="../ink/ink1483.xml"/><Relationship Id="rId47" Type="http://schemas.openxmlformats.org/officeDocument/2006/relationships/image" Target="../media/image1410.png"/><Relationship Id="rId63" Type="http://schemas.openxmlformats.org/officeDocument/2006/relationships/customXml" Target="../ink/ink1494.xml"/><Relationship Id="rId68" Type="http://schemas.openxmlformats.org/officeDocument/2006/relationships/image" Target="../media/image1420.png"/><Relationship Id="rId84" Type="http://schemas.openxmlformats.org/officeDocument/2006/relationships/customXml" Target="../ink/ink1505.xml"/><Relationship Id="rId89" Type="http://schemas.openxmlformats.org/officeDocument/2006/relationships/customXml" Target="../ink/ink1508.xml"/><Relationship Id="rId112" Type="http://schemas.openxmlformats.org/officeDocument/2006/relationships/customXml" Target="../ink/ink1520.xml"/><Relationship Id="rId16" Type="http://schemas.openxmlformats.org/officeDocument/2006/relationships/customXml" Target="../ink/ink1469.xml"/><Relationship Id="rId107" Type="http://schemas.openxmlformats.org/officeDocument/2006/relationships/image" Target="../media/image1438.png"/><Relationship Id="rId11" Type="http://schemas.openxmlformats.org/officeDocument/2006/relationships/image" Target="../media/image1393.png"/><Relationship Id="rId32" Type="http://schemas.openxmlformats.org/officeDocument/2006/relationships/image" Target="../media/image1403.png"/><Relationship Id="rId37" Type="http://schemas.openxmlformats.org/officeDocument/2006/relationships/customXml" Target="../ink/ink1480.xml"/><Relationship Id="rId53" Type="http://schemas.openxmlformats.org/officeDocument/2006/relationships/image" Target="../media/image1413.png"/><Relationship Id="rId58" Type="http://schemas.openxmlformats.org/officeDocument/2006/relationships/image" Target="../media/image1415.png"/><Relationship Id="rId74" Type="http://schemas.openxmlformats.org/officeDocument/2006/relationships/image" Target="../media/image1423.png"/><Relationship Id="rId79" Type="http://schemas.openxmlformats.org/officeDocument/2006/relationships/customXml" Target="../ink/ink1502.xml"/><Relationship Id="rId102" Type="http://schemas.openxmlformats.org/officeDocument/2006/relationships/customXml" Target="../ink/ink1515.xml"/><Relationship Id="rId5" Type="http://schemas.openxmlformats.org/officeDocument/2006/relationships/image" Target="../media/image1390.png"/><Relationship Id="rId90" Type="http://schemas.openxmlformats.org/officeDocument/2006/relationships/image" Target="../media/image1430.png"/><Relationship Id="rId95" Type="http://schemas.openxmlformats.org/officeDocument/2006/relationships/customXml" Target="../ink/ink1511.xml"/><Relationship Id="rId22" Type="http://schemas.openxmlformats.org/officeDocument/2006/relationships/customXml" Target="../ink/ink1472.xml"/><Relationship Id="rId27" Type="http://schemas.openxmlformats.org/officeDocument/2006/relationships/customXml" Target="../ink/ink1475.xml"/><Relationship Id="rId43" Type="http://schemas.openxmlformats.org/officeDocument/2006/relationships/image" Target="../media/image1408.png"/><Relationship Id="rId48" Type="http://schemas.openxmlformats.org/officeDocument/2006/relationships/customXml" Target="../ink/ink1486.xml"/><Relationship Id="rId64" Type="http://schemas.openxmlformats.org/officeDocument/2006/relationships/image" Target="../media/image1418.png"/><Relationship Id="rId69" Type="http://schemas.openxmlformats.org/officeDocument/2006/relationships/customXml" Target="../ink/ink1497.xml"/><Relationship Id="rId113" Type="http://schemas.openxmlformats.org/officeDocument/2006/relationships/image" Target="../media/image1441.png"/><Relationship Id="rId80" Type="http://schemas.openxmlformats.org/officeDocument/2006/relationships/customXml" Target="../ink/ink1503.xml"/><Relationship Id="rId85" Type="http://schemas.openxmlformats.org/officeDocument/2006/relationships/customXml" Target="../ink/ink1506.xml"/><Relationship Id="rId12" Type="http://schemas.openxmlformats.org/officeDocument/2006/relationships/customXml" Target="../ink/ink1467.xml"/><Relationship Id="rId17" Type="http://schemas.openxmlformats.org/officeDocument/2006/relationships/image" Target="../media/image1396.png"/><Relationship Id="rId33" Type="http://schemas.openxmlformats.org/officeDocument/2006/relationships/customXml" Target="../ink/ink1478.xml"/><Relationship Id="rId38" Type="http://schemas.openxmlformats.org/officeDocument/2006/relationships/customXml" Target="../ink/ink1481.xml"/><Relationship Id="rId59" Type="http://schemas.openxmlformats.org/officeDocument/2006/relationships/customXml" Target="../ink/ink1492.xml"/><Relationship Id="rId103" Type="http://schemas.openxmlformats.org/officeDocument/2006/relationships/image" Target="../media/image1436.png"/><Relationship Id="rId108" Type="http://schemas.openxmlformats.org/officeDocument/2006/relationships/customXml" Target="../ink/ink1518.xml"/><Relationship Id="rId54" Type="http://schemas.openxmlformats.org/officeDocument/2006/relationships/customXml" Target="../ink/ink1489.xml"/><Relationship Id="rId70" Type="http://schemas.openxmlformats.org/officeDocument/2006/relationships/image" Target="../media/image1421.png"/><Relationship Id="rId75" Type="http://schemas.openxmlformats.org/officeDocument/2006/relationships/customXml" Target="../ink/ink1500.xml"/><Relationship Id="rId91" Type="http://schemas.openxmlformats.org/officeDocument/2006/relationships/customXml" Target="../ink/ink1509.xml"/><Relationship Id="rId96" Type="http://schemas.openxmlformats.org/officeDocument/2006/relationships/image" Target="../media/image14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64.xml"/><Relationship Id="rId15" Type="http://schemas.openxmlformats.org/officeDocument/2006/relationships/image" Target="../media/image1395.png"/><Relationship Id="rId23" Type="http://schemas.openxmlformats.org/officeDocument/2006/relationships/image" Target="../media/image1399.png"/><Relationship Id="rId28" Type="http://schemas.openxmlformats.org/officeDocument/2006/relationships/image" Target="../media/image1401.png"/><Relationship Id="rId36" Type="http://schemas.openxmlformats.org/officeDocument/2006/relationships/image" Target="../media/image1405.png"/><Relationship Id="rId49" Type="http://schemas.openxmlformats.org/officeDocument/2006/relationships/image" Target="../media/image1411.png"/><Relationship Id="rId57" Type="http://schemas.openxmlformats.org/officeDocument/2006/relationships/customXml" Target="../ink/ink1491.xml"/><Relationship Id="rId106" Type="http://schemas.openxmlformats.org/officeDocument/2006/relationships/customXml" Target="../ink/ink1517.xml"/><Relationship Id="rId10" Type="http://schemas.openxmlformats.org/officeDocument/2006/relationships/customXml" Target="../ink/ink1466.xml"/><Relationship Id="rId31" Type="http://schemas.openxmlformats.org/officeDocument/2006/relationships/customXml" Target="../ink/ink1477.xml"/><Relationship Id="rId44" Type="http://schemas.openxmlformats.org/officeDocument/2006/relationships/customXml" Target="../ink/ink1484.xml"/><Relationship Id="rId52" Type="http://schemas.openxmlformats.org/officeDocument/2006/relationships/customXml" Target="../ink/ink1488.xml"/><Relationship Id="rId60" Type="http://schemas.openxmlformats.org/officeDocument/2006/relationships/image" Target="../media/image1416.png"/><Relationship Id="rId65" Type="http://schemas.openxmlformats.org/officeDocument/2006/relationships/customXml" Target="../ink/ink1495.xml"/><Relationship Id="rId73" Type="http://schemas.openxmlformats.org/officeDocument/2006/relationships/customXml" Target="../ink/ink1499.xml"/><Relationship Id="rId78" Type="http://schemas.openxmlformats.org/officeDocument/2006/relationships/image" Target="../media/image1425.png"/><Relationship Id="rId81" Type="http://schemas.openxmlformats.org/officeDocument/2006/relationships/image" Target="../media/image1426.png"/><Relationship Id="rId86" Type="http://schemas.openxmlformats.org/officeDocument/2006/relationships/image" Target="../media/image1428.png"/><Relationship Id="rId94" Type="http://schemas.openxmlformats.org/officeDocument/2006/relationships/image" Target="../media/image1432.png"/><Relationship Id="rId99" Type="http://schemas.openxmlformats.org/officeDocument/2006/relationships/customXml" Target="../ink/ink1513.xml"/><Relationship Id="rId101" Type="http://schemas.openxmlformats.org/officeDocument/2006/relationships/image" Target="../media/image1435.png"/><Relationship Id="rId4" Type="http://schemas.openxmlformats.org/officeDocument/2006/relationships/customXml" Target="../ink/ink1463.xml"/><Relationship Id="rId9" Type="http://schemas.openxmlformats.org/officeDocument/2006/relationships/image" Target="../media/image1392.png"/><Relationship Id="rId13" Type="http://schemas.openxmlformats.org/officeDocument/2006/relationships/image" Target="../media/image1394.png"/><Relationship Id="rId18" Type="http://schemas.openxmlformats.org/officeDocument/2006/relationships/customXml" Target="../ink/ink1470.xml"/><Relationship Id="rId39" Type="http://schemas.openxmlformats.org/officeDocument/2006/relationships/image" Target="../media/image1406.png"/><Relationship Id="rId109" Type="http://schemas.openxmlformats.org/officeDocument/2006/relationships/image" Target="../media/image1439.png"/><Relationship Id="rId34" Type="http://schemas.openxmlformats.org/officeDocument/2006/relationships/image" Target="../media/image1404.png"/><Relationship Id="rId50" Type="http://schemas.openxmlformats.org/officeDocument/2006/relationships/customXml" Target="../ink/ink1487.xml"/><Relationship Id="rId55" Type="http://schemas.openxmlformats.org/officeDocument/2006/relationships/image" Target="../media/image1414.png"/><Relationship Id="rId76" Type="http://schemas.openxmlformats.org/officeDocument/2006/relationships/image" Target="../media/image1424.png"/><Relationship Id="rId97" Type="http://schemas.openxmlformats.org/officeDocument/2006/relationships/customXml" Target="../ink/ink1512.xml"/><Relationship Id="rId104" Type="http://schemas.openxmlformats.org/officeDocument/2006/relationships/customXml" Target="../ink/ink1516.xml"/><Relationship Id="rId7" Type="http://schemas.openxmlformats.org/officeDocument/2006/relationships/image" Target="../media/image1391.png"/><Relationship Id="rId71" Type="http://schemas.openxmlformats.org/officeDocument/2006/relationships/customXml" Target="../ink/ink1498.xml"/><Relationship Id="rId92" Type="http://schemas.openxmlformats.org/officeDocument/2006/relationships/image" Target="../media/image1431.png"/><Relationship Id="rId2" Type="http://schemas.openxmlformats.org/officeDocument/2006/relationships/customXml" Target="../ink/ink1462.xml"/><Relationship Id="rId29" Type="http://schemas.openxmlformats.org/officeDocument/2006/relationships/customXml" Target="../ink/ink1476.xml"/><Relationship Id="rId24" Type="http://schemas.openxmlformats.org/officeDocument/2006/relationships/customXml" Target="../ink/ink1473.xml"/><Relationship Id="rId40" Type="http://schemas.openxmlformats.org/officeDocument/2006/relationships/customXml" Target="../ink/ink1482.xml"/><Relationship Id="rId45" Type="http://schemas.openxmlformats.org/officeDocument/2006/relationships/image" Target="../media/image1409.png"/><Relationship Id="rId66" Type="http://schemas.openxmlformats.org/officeDocument/2006/relationships/image" Target="../media/image1419.png"/><Relationship Id="rId87" Type="http://schemas.openxmlformats.org/officeDocument/2006/relationships/customXml" Target="../ink/ink1507.xml"/><Relationship Id="rId110" Type="http://schemas.openxmlformats.org/officeDocument/2006/relationships/customXml" Target="../ink/ink1519.xml"/><Relationship Id="rId61" Type="http://schemas.openxmlformats.org/officeDocument/2006/relationships/customXml" Target="../ink/ink1493.xml"/><Relationship Id="rId82" Type="http://schemas.openxmlformats.org/officeDocument/2006/relationships/customXml" Target="../ink/ink1504.xml"/><Relationship Id="rId19" Type="http://schemas.openxmlformats.org/officeDocument/2006/relationships/image" Target="../media/image1397.png"/><Relationship Id="rId14" Type="http://schemas.openxmlformats.org/officeDocument/2006/relationships/customXml" Target="../ink/ink1468.xml"/><Relationship Id="rId30" Type="http://schemas.openxmlformats.org/officeDocument/2006/relationships/image" Target="../media/image1402.png"/><Relationship Id="rId35" Type="http://schemas.openxmlformats.org/officeDocument/2006/relationships/customXml" Target="../ink/ink1479.xml"/><Relationship Id="rId56" Type="http://schemas.openxmlformats.org/officeDocument/2006/relationships/customXml" Target="../ink/ink1490.xml"/><Relationship Id="rId77" Type="http://schemas.openxmlformats.org/officeDocument/2006/relationships/customXml" Target="../ink/ink1501.xml"/><Relationship Id="rId100" Type="http://schemas.openxmlformats.org/officeDocument/2006/relationships/customXml" Target="../ink/ink1514.xml"/><Relationship Id="rId105" Type="http://schemas.openxmlformats.org/officeDocument/2006/relationships/image" Target="../media/image1437.png"/><Relationship Id="rId8" Type="http://schemas.openxmlformats.org/officeDocument/2006/relationships/customXml" Target="../ink/ink1465.xml"/><Relationship Id="rId51" Type="http://schemas.openxmlformats.org/officeDocument/2006/relationships/image" Target="../media/image1412.png"/><Relationship Id="rId72" Type="http://schemas.openxmlformats.org/officeDocument/2006/relationships/image" Target="../media/image1422.png"/><Relationship Id="rId93" Type="http://schemas.openxmlformats.org/officeDocument/2006/relationships/customXml" Target="../ink/ink1510.xml"/><Relationship Id="rId98" Type="http://schemas.openxmlformats.org/officeDocument/2006/relationships/image" Target="../media/image1434.png"/><Relationship Id="rId3" Type="http://schemas.openxmlformats.org/officeDocument/2006/relationships/image" Target="../media/image1389.png"/><Relationship Id="rId25" Type="http://schemas.openxmlformats.org/officeDocument/2006/relationships/customXml" Target="../ink/ink1474.xml"/><Relationship Id="rId46" Type="http://schemas.openxmlformats.org/officeDocument/2006/relationships/customXml" Target="../ink/ink1485.xml"/><Relationship Id="rId67" Type="http://schemas.openxmlformats.org/officeDocument/2006/relationships/customXml" Target="../ink/ink1496.xml"/><Relationship Id="rId20" Type="http://schemas.openxmlformats.org/officeDocument/2006/relationships/customXml" Target="../ink/ink1471.xml"/><Relationship Id="rId41" Type="http://schemas.openxmlformats.org/officeDocument/2006/relationships/image" Target="../media/image1407.png"/><Relationship Id="rId62" Type="http://schemas.openxmlformats.org/officeDocument/2006/relationships/image" Target="../media/image1417.png"/><Relationship Id="rId83" Type="http://schemas.openxmlformats.org/officeDocument/2006/relationships/image" Target="../media/image1427.png"/><Relationship Id="rId88" Type="http://schemas.openxmlformats.org/officeDocument/2006/relationships/image" Target="../media/image1429.png"/><Relationship Id="rId111" Type="http://schemas.openxmlformats.org/officeDocument/2006/relationships/image" Target="../media/image144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8.png"/><Relationship Id="rId21" Type="http://schemas.openxmlformats.org/officeDocument/2006/relationships/image" Target="../media/image1450.png"/><Relationship Id="rId42" Type="http://schemas.openxmlformats.org/officeDocument/2006/relationships/customXml" Target="../ink/ink1541.xml"/><Relationship Id="rId63" Type="http://schemas.openxmlformats.org/officeDocument/2006/relationships/image" Target="../media/image1471.png"/><Relationship Id="rId84" Type="http://schemas.openxmlformats.org/officeDocument/2006/relationships/customXml" Target="../ink/ink1562.xml"/><Relationship Id="rId138" Type="http://schemas.openxmlformats.org/officeDocument/2006/relationships/customXml" Target="../ink/ink1589.xml"/><Relationship Id="rId159" Type="http://schemas.openxmlformats.org/officeDocument/2006/relationships/image" Target="../media/image1519.png"/><Relationship Id="rId170" Type="http://schemas.openxmlformats.org/officeDocument/2006/relationships/customXml" Target="../ink/ink1605.xml"/><Relationship Id="rId191" Type="http://schemas.openxmlformats.org/officeDocument/2006/relationships/image" Target="../media/image1535.png"/><Relationship Id="rId205" Type="http://schemas.openxmlformats.org/officeDocument/2006/relationships/image" Target="../media/image1542.png"/><Relationship Id="rId226" Type="http://schemas.openxmlformats.org/officeDocument/2006/relationships/customXml" Target="../ink/ink1633.xml"/><Relationship Id="rId107" Type="http://schemas.openxmlformats.org/officeDocument/2006/relationships/image" Target="../media/image1493.png"/><Relationship Id="rId11" Type="http://schemas.openxmlformats.org/officeDocument/2006/relationships/image" Target="../media/image1446.png"/><Relationship Id="rId32" Type="http://schemas.openxmlformats.org/officeDocument/2006/relationships/customXml" Target="../ink/ink1536.xml"/><Relationship Id="rId53" Type="http://schemas.openxmlformats.org/officeDocument/2006/relationships/image" Target="../media/image1466.png"/><Relationship Id="rId74" Type="http://schemas.openxmlformats.org/officeDocument/2006/relationships/customXml" Target="../ink/ink1557.xml"/><Relationship Id="rId128" Type="http://schemas.openxmlformats.org/officeDocument/2006/relationships/customXml" Target="../ink/ink1584.xml"/><Relationship Id="rId149" Type="http://schemas.openxmlformats.org/officeDocument/2006/relationships/image" Target="../media/image1514.png"/><Relationship Id="rId5" Type="http://schemas.openxmlformats.org/officeDocument/2006/relationships/image" Target="../media/image1443.png"/><Relationship Id="rId95" Type="http://schemas.openxmlformats.org/officeDocument/2006/relationships/image" Target="../media/image1487.png"/><Relationship Id="rId160" Type="http://schemas.openxmlformats.org/officeDocument/2006/relationships/customXml" Target="../ink/ink1600.xml"/><Relationship Id="rId181" Type="http://schemas.openxmlformats.org/officeDocument/2006/relationships/image" Target="../media/image1530.png"/><Relationship Id="rId216" Type="http://schemas.openxmlformats.org/officeDocument/2006/relationships/customXml" Target="../ink/ink1628.xml"/><Relationship Id="rId22" Type="http://schemas.openxmlformats.org/officeDocument/2006/relationships/customXml" Target="../ink/ink1531.xml"/><Relationship Id="rId43" Type="http://schemas.openxmlformats.org/officeDocument/2006/relationships/image" Target="../media/image1461.png"/><Relationship Id="rId64" Type="http://schemas.openxmlformats.org/officeDocument/2006/relationships/customXml" Target="../ink/ink1552.xml"/><Relationship Id="rId118" Type="http://schemas.openxmlformats.org/officeDocument/2006/relationships/customXml" Target="../ink/ink1579.xml"/><Relationship Id="rId139" Type="http://schemas.openxmlformats.org/officeDocument/2006/relationships/image" Target="../media/image1509.png"/><Relationship Id="rId85" Type="http://schemas.openxmlformats.org/officeDocument/2006/relationships/image" Target="../media/image1482.png"/><Relationship Id="rId150" Type="http://schemas.openxmlformats.org/officeDocument/2006/relationships/customXml" Target="../ink/ink1595.xml"/><Relationship Id="rId171" Type="http://schemas.openxmlformats.org/officeDocument/2006/relationships/image" Target="../media/image1525.png"/><Relationship Id="rId192" Type="http://schemas.openxmlformats.org/officeDocument/2006/relationships/customXml" Target="../ink/ink1616.xml"/><Relationship Id="rId206" Type="http://schemas.openxmlformats.org/officeDocument/2006/relationships/customXml" Target="../ink/ink1623.xml"/><Relationship Id="rId227" Type="http://schemas.openxmlformats.org/officeDocument/2006/relationships/image" Target="../media/image1553.png"/><Relationship Id="rId12" Type="http://schemas.openxmlformats.org/officeDocument/2006/relationships/customXml" Target="../ink/ink1526.xml"/><Relationship Id="rId33" Type="http://schemas.openxmlformats.org/officeDocument/2006/relationships/image" Target="../media/image1456.png"/><Relationship Id="rId108" Type="http://schemas.openxmlformats.org/officeDocument/2006/relationships/customXml" Target="../ink/ink1574.xml"/><Relationship Id="rId129" Type="http://schemas.openxmlformats.org/officeDocument/2006/relationships/image" Target="../media/image1504.png"/><Relationship Id="rId54" Type="http://schemas.openxmlformats.org/officeDocument/2006/relationships/customXml" Target="../ink/ink1547.xml"/><Relationship Id="rId75" Type="http://schemas.openxmlformats.org/officeDocument/2006/relationships/image" Target="../media/image1477.png"/><Relationship Id="rId96" Type="http://schemas.openxmlformats.org/officeDocument/2006/relationships/customXml" Target="../ink/ink1568.xml"/><Relationship Id="rId140" Type="http://schemas.openxmlformats.org/officeDocument/2006/relationships/customXml" Target="../ink/ink1590.xml"/><Relationship Id="rId161" Type="http://schemas.openxmlformats.org/officeDocument/2006/relationships/image" Target="../media/image1520.png"/><Relationship Id="rId182" Type="http://schemas.openxmlformats.org/officeDocument/2006/relationships/customXml" Target="../ink/ink1611.xml"/><Relationship Id="rId217" Type="http://schemas.openxmlformats.org/officeDocument/2006/relationships/image" Target="../media/image1548.png"/><Relationship Id="rId6" Type="http://schemas.openxmlformats.org/officeDocument/2006/relationships/customXml" Target="../ink/ink1523.xml"/><Relationship Id="rId23" Type="http://schemas.openxmlformats.org/officeDocument/2006/relationships/image" Target="../media/image1451.png"/><Relationship Id="rId119" Type="http://schemas.openxmlformats.org/officeDocument/2006/relationships/image" Target="../media/image1499.png"/><Relationship Id="rId44" Type="http://schemas.openxmlformats.org/officeDocument/2006/relationships/customXml" Target="../ink/ink1542.xml"/><Relationship Id="rId65" Type="http://schemas.openxmlformats.org/officeDocument/2006/relationships/image" Target="../media/image1472.png"/><Relationship Id="rId86" Type="http://schemas.openxmlformats.org/officeDocument/2006/relationships/customXml" Target="../ink/ink1563.xml"/><Relationship Id="rId130" Type="http://schemas.openxmlformats.org/officeDocument/2006/relationships/customXml" Target="../ink/ink1585.xml"/><Relationship Id="rId151" Type="http://schemas.openxmlformats.org/officeDocument/2006/relationships/image" Target="../media/image1515.png"/><Relationship Id="rId172" Type="http://schemas.openxmlformats.org/officeDocument/2006/relationships/customXml" Target="../ink/ink1606.xml"/><Relationship Id="rId193" Type="http://schemas.openxmlformats.org/officeDocument/2006/relationships/image" Target="../media/image1536.png"/><Relationship Id="rId207" Type="http://schemas.openxmlformats.org/officeDocument/2006/relationships/image" Target="../media/image1543.png"/><Relationship Id="rId228" Type="http://schemas.openxmlformats.org/officeDocument/2006/relationships/customXml" Target="../ink/ink1634.xml"/><Relationship Id="rId13" Type="http://schemas.openxmlformats.org/officeDocument/2006/relationships/image" Target="../media/image1447.png"/><Relationship Id="rId109" Type="http://schemas.openxmlformats.org/officeDocument/2006/relationships/image" Target="../media/image1494.png"/><Relationship Id="rId34" Type="http://schemas.openxmlformats.org/officeDocument/2006/relationships/customXml" Target="../ink/ink1537.xml"/><Relationship Id="rId55" Type="http://schemas.openxmlformats.org/officeDocument/2006/relationships/image" Target="../media/image1467.png"/><Relationship Id="rId76" Type="http://schemas.openxmlformats.org/officeDocument/2006/relationships/customXml" Target="../ink/ink1558.xml"/><Relationship Id="rId97" Type="http://schemas.openxmlformats.org/officeDocument/2006/relationships/image" Target="../media/image1488.png"/><Relationship Id="rId120" Type="http://schemas.openxmlformats.org/officeDocument/2006/relationships/customXml" Target="../ink/ink1580.xml"/><Relationship Id="rId141" Type="http://schemas.openxmlformats.org/officeDocument/2006/relationships/image" Target="../media/image1510.png"/><Relationship Id="rId7" Type="http://schemas.openxmlformats.org/officeDocument/2006/relationships/image" Target="../media/image1444.png"/><Relationship Id="rId162" Type="http://schemas.openxmlformats.org/officeDocument/2006/relationships/customXml" Target="../ink/ink1601.xml"/><Relationship Id="rId183" Type="http://schemas.openxmlformats.org/officeDocument/2006/relationships/image" Target="../media/image1531.png"/><Relationship Id="rId218" Type="http://schemas.openxmlformats.org/officeDocument/2006/relationships/customXml" Target="../ink/ink1629.xml"/><Relationship Id="rId24" Type="http://schemas.openxmlformats.org/officeDocument/2006/relationships/customXml" Target="../ink/ink1532.xml"/><Relationship Id="rId45" Type="http://schemas.openxmlformats.org/officeDocument/2006/relationships/image" Target="../media/image1462.png"/><Relationship Id="rId66" Type="http://schemas.openxmlformats.org/officeDocument/2006/relationships/customXml" Target="../ink/ink1553.xml"/><Relationship Id="rId87" Type="http://schemas.openxmlformats.org/officeDocument/2006/relationships/image" Target="../media/image1483.png"/><Relationship Id="rId110" Type="http://schemas.openxmlformats.org/officeDocument/2006/relationships/customXml" Target="../ink/ink1575.xml"/><Relationship Id="rId131" Type="http://schemas.openxmlformats.org/officeDocument/2006/relationships/image" Target="../media/image1505.png"/><Relationship Id="rId152" Type="http://schemas.openxmlformats.org/officeDocument/2006/relationships/customXml" Target="../ink/ink1596.xml"/><Relationship Id="rId173" Type="http://schemas.openxmlformats.org/officeDocument/2006/relationships/image" Target="../media/image1526.png"/><Relationship Id="rId194" Type="http://schemas.openxmlformats.org/officeDocument/2006/relationships/customXml" Target="../ink/ink1617.xml"/><Relationship Id="rId208" Type="http://schemas.openxmlformats.org/officeDocument/2006/relationships/customXml" Target="../ink/ink1624.xml"/><Relationship Id="rId229" Type="http://schemas.openxmlformats.org/officeDocument/2006/relationships/image" Target="../media/image1554.png"/><Relationship Id="rId14" Type="http://schemas.openxmlformats.org/officeDocument/2006/relationships/customXml" Target="../ink/ink1527.xml"/><Relationship Id="rId35" Type="http://schemas.openxmlformats.org/officeDocument/2006/relationships/image" Target="../media/image1457.png"/><Relationship Id="rId56" Type="http://schemas.openxmlformats.org/officeDocument/2006/relationships/customXml" Target="../ink/ink1548.xml"/><Relationship Id="rId77" Type="http://schemas.openxmlformats.org/officeDocument/2006/relationships/image" Target="../media/image1478.png"/><Relationship Id="rId100" Type="http://schemas.openxmlformats.org/officeDocument/2006/relationships/customXml" Target="../ink/ink1570.xml"/><Relationship Id="rId8" Type="http://schemas.openxmlformats.org/officeDocument/2006/relationships/customXml" Target="../ink/ink1524.xml"/><Relationship Id="rId98" Type="http://schemas.openxmlformats.org/officeDocument/2006/relationships/customXml" Target="../ink/ink1569.xml"/><Relationship Id="rId121" Type="http://schemas.openxmlformats.org/officeDocument/2006/relationships/image" Target="../media/image1500.png"/><Relationship Id="rId142" Type="http://schemas.openxmlformats.org/officeDocument/2006/relationships/customXml" Target="../ink/ink1591.xml"/><Relationship Id="rId163" Type="http://schemas.openxmlformats.org/officeDocument/2006/relationships/image" Target="../media/image1521.png"/><Relationship Id="rId184" Type="http://schemas.openxmlformats.org/officeDocument/2006/relationships/customXml" Target="../ink/ink1612.xml"/><Relationship Id="rId219" Type="http://schemas.openxmlformats.org/officeDocument/2006/relationships/image" Target="../media/image1549.png"/><Relationship Id="rId25" Type="http://schemas.openxmlformats.org/officeDocument/2006/relationships/image" Target="../media/image1452.png"/><Relationship Id="rId46" Type="http://schemas.openxmlformats.org/officeDocument/2006/relationships/customXml" Target="../ink/ink1543.xml"/><Relationship Id="rId67" Type="http://schemas.openxmlformats.org/officeDocument/2006/relationships/image" Target="../media/image1473.png"/><Relationship Id="rId116" Type="http://schemas.openxmlformats.org/officeDocument/2006/relationships/customXml" Target="../ink/ink1578.xml"/><Relationship Id="rId137" Type="http://schemas.openxmlformats.org/officeDocument/2006/relationships/image" Target="../media/image1508.png"/><Relationship Id="rId158" Type="http://schemas.openxmlformats.org/officeDocument/2006/relationships/customXml" Target="../ink/ink1599.xml"/><Relationship Id="rId20" Type="http://schemas.openxmlformats.org/officeDocument/2006/relationships/customXml" Target="../ink/ink1530.xml"/><Relationship Id="rId41" Type="http://schemas.openxmlformats.org/officeDocument/2006/relationships/image" Target="../media/image1460.png"/><Relationship Id="rId62" Type="http://schemas.openxmlformats.org/officeDocument/2006/relationships/customXml" Target="../ink/ink1551.xml"/><Relationship Id="rId83" Type="http://schemas.openxmlformats.org/officeDocument/2006/relationships/image" Target="../media/image1481.png"/><Relationship Id="rId88" Type="http://schemas.openxmlformats.org/officeDocument/2006/relationships/customXml" Target="../ink/ink1564.xml"/><Relationship Id="rId111" Type="http://schemas.openxmlformats.org/officeDocument/2006/relationships/image" Target="../media/image1495.png"/><Relationship Id="rId132" Type="http://schemas.openxmlformats.org/officeDocument/2006/relationships/customXml" Target="../ink/ink1586.xml"/><Relationship Id="rId153" Type="http://schemas.openxmlformats.org/officeDocument/2006/relationships/image" Target="../media/image1516.png"/><Relationship Id="rId174" Type="http://schemas.openxmlformats.org/officeDocument/2006/relationships/customXml" Target="../ink/ink1607.xml"/><Relationship Id="rId179" Type="http://schemas.openxmlformats.org/officeDocument/2006/relationships/image" Target="../media/image1529.png"/><Relationship Id="rId195" Type="http://schemas.openxmlformats.org/officeDocument/2006/relationships/image" Target="../media/image1537.png"/><Relationship Id="rId209" Type="http://schemas.openxmlformats.org/officeDocument/2006/relationships/image" Target="../media/image1544.png"/><Relationship Id="rId190" Type="http://schemas.openxmlformats.org/officeDocument/2006/relationships/customXml" Target="../ink/ink1615.xml"/><Relationship Id="rId204" Type="http://schemas.openxmlformats.org/officeDocument/2006/relationships/customXml" Target="../ink/ink1622.xml"/><Relationship Id="rId220" Type="http://schemas.openxmlformats.org/officeDocument/2006/relationships/customXml" Target="../ink/ink1630.xml"/><Relationship Id="rId225" Type="http://schemas.openxmlformats.org/officeDocument/2006/relationships/image" Target="../media/image1552.png"/><Relationship Id="rId15" Type="http://schemas.openxmlformats.org/officeDocument/2006/relationships/image" Target="../media/image1448.png"/><Relationship Id="rId36" Type="http://schemas.openxmlformats.org/officeDocument/2006/relationships/customXml" Target="../ink/ink1538.xml"/><Relationship Id="rId57" Type="http://schemas.openxmlformats.org/officeDocument/2006/relationships/image" Target="../media/image1468.png"/><Relationship Id="rId106" Type="http://schemas.openxmlformats.org/officeDocument/2006/relationships/customXml" Target="../ink/ink1573.xml"/><Relationship Id="rId127" Type="http://schemas.openxmlformats.org/officeDocument/2006/relationships/image" Target="../media/image1503.png"/><Relationship Id="rId10" Type="http://schemas.openxmlformats.org/officeDocument/2006/relationships/customXml" Target="../ink/ink1525.xml"/><Relationship Id="rId31" Type="http://schemas.openxmlformats.org/officeDocument/2006/relationships/image" Target="../media/image1455.png"/><Relationship Id="rId52" Type="http://schemas.openxmlformats.org/officeDocument/2006/relationships/customXml" Target="../ink/ink1546.xml"/><Relationship Id="rId73" Type="http://schemas.openxmlformats.org/officeDocument/2006/relationships/image" Target="../media/image1476.png"/><Relationship Id="rId78" Type="http://schemas.openxmlformats.org/officeDocument/2006/relationships/customXml" Target="../ink/ink1559.xml"/><Relationship Id="rId94" Type="http://schemas.openxmlformats.org/officeDocument/2006/relationships/customXml" Target="../ink/ink1567.xml"/><Relationship Id="rId99" Type="http://schemas.openxmlformats.org/officeDocument/2006/relationships/image" Target="../media/image1489.png"/><Relationship Id="rId101" Type="http://schemas.openxmlformats.org/officeDocument/2006/relationships/image" Target="../media/image1490.png"/><Relationship Id="rId122" Type="http://schemas.openxmlformats.org/officeDocument/2006/relationships/customXml" Target="../ink/ink1581.xml"/><Relationship Id="rId143" Type="http://schemas.openxmlformats.org/officeDocument/2006/relationships/image" Target="../media/image1511.png"/><Relationship Id="rId148" Type="http://schemas.openxmlformats.org/officeDocument/2006/relationships/customXml" Target="../ink/ink1594.xml"/><Relationship Id="rId164" Type="http://schemas.openxmlformats.org/officeDocument/2006/relationships/customXml" Target="../ink/ink1602.xml"/><Relationship Id="rId169" Type="http://schemas.openxmlformats.org/officeDocument/2006/relationships/image" Target="../media/image1524.png"/><Relationship Id="rId185" Type="http://schemas.openxmlformats.org/officeDocument/2006/relationships/image" Target="../media/image1532.png"/><Relationship Id="rId4" Type="http://schemas.openxmlformats.org/officeDocument/2006/relationships/customXml" Target="../ink/ink1522.xml"/><Relationship Id="rId9" Type="http://schemas.openxmlformats.org/officeDocument/2006/relationships/image" Target="../media/image1445.png"/><Relationship Id="rId180" Type="http://schemas.openxmlformats.org/officeDocument/2006/relationships/customXml" Target="../ink/ink1610.xml"/><Relationship Id="rId210" Type="http://schemas.openxmlformats.org/officeDocument/2006/relationships/customXml" Target="../ink/ink1625.xml"/><Relationship Id="rId215" Type="http://schemas.openxmlformats.org/officeDocument/2006/relationships/image" Target="../media/image1547.png"/><Relationship Id="rId26" Type="http://schemas.openxmlformats.org/officeDocument/2006/relationships/customXml" Target="../ink/ink1533.xml"/><Relationship Id="rId47" Type="http://schemas.openxmlformats.org/officeDocument/2006/relationships/image" Target="../media/image1463.png"/><Relationship Id="rId68" Type="http://schemas.openxmlformats.org/officeDocument/2006/relationships/customXml" Target="../ink/ink1554.xml"/><Relationship Id="rId89" Type="http://schemas.openxmlformats.org/officeDocument/2006/relationships/image" Target="../media/image1484.png"/><Relationship Id="rId112" Type="http://schemas.openxmlformats.org/officeDocument/2006/relationships/customXml" Target="../ink/ink1576.xml"/><Relationship Id="rId133" Type="http://schemas.openxmlformats.org/officeDocument/2006/relationships/image" Target="../media/image1506.png"/><Relationship Id="rId154" Type="http://schemas.openxmlformats.org/officeDocument/2006/relationships/customXml" Target="../ink/ink1597.xml"/><Relationship Id="rId175" Type="http://schemas.openxmlformats.org/officeDocument/2006/relationships/image" Target="../media/image1527.png"/><Relationship Id="rId196" Type="http://schemas.openxmlformats.org/officeDocument/2006/relationships/customXml" Target="../ink/ink1618.xml"/><Relationship Id="rId200" Type="http://schemas.openxmlformats.org/officeDocument/2006/relationships/customXml" Target="../ink/ink1620.xml"/><Relationship Id="rId16" Type="http://schemas.openxmlformats.org/officeDocument/2006/relationships/customXml" Target="../ink/ink1528.xml"/><Relationship Id="rId221" Type="http://schemas.openxmlformats.org/officeDocument/2006/relationships/image" Target="../media/image1550.png"/><Relationship Id="rId37" Type="http://schemas.openxmlformats.org/officeDocument/2006/relationships/image" Target="../media/image1458.png"/><Relationship Id="rId58" Type="http://schemas.openxmlformats.org/officeDocument/2006/relationships/customXml" Target="../ink/ink1549.xml"/><Relationship Id="rId79" Type="http://schemas.openxmlformats.org/officeDocument/2006/relationships/image" Target="../media/image1479.png"/><Relationship Id="rId102" Type="http://schemas.openxmlformats.org/officeDocument/2006/relationships/customXml" Target="../ink/ink1571.xml"/><Relationship Id="rId123" Type="http://schemas.openxmlformats.org/officeDocument/2006/relationships/image" Target="../media/image1501.png"/><Relationship Id="rId144" Type="http://schemas.openxmlformats.org/officeDocument/2006/relationships/customXml" Target="../ink/ink1592.xml"/><Relationship Id="rId90" Type="http://schemas.openxmlformats.org/officeDocument/2006/relationships/customXml" Target="../ink/ink1565.xml"/><Relationship Id="rId165" Type="http://schemas.openxmlformats.org/officeDocument/2006/relationships/image" Target="../media/image1522.png"/><Relationship Id="rId186" Type="http://schemas.openxmlformats.org/officeDocument/2006/relationships/customXml" Target="../ink/ink1613.xml"/><Relationship Id="rId211" Type="http://schemas.openxmlformats.org/officeDocument/2006/relationships/image" Target="../media/image1545.png"/><Relationship Id="rId27" Type="http://schemas.openxmlformats.org/officeDocument/2006/relationships/image" Target="../media/image1453.png"/><Relationship Id="rId48" Type="http://schemas.openxmlformats.org/officeDocument/2006/relationships/customXml" Target="../ink/ink1544.xml"/><Relationship Id="rId69" Type="http://schemas.openxmlformats.org/officeDocument/2006/relationships/image" Target="../media/image1474.png"/><Relationship Id="rId113" Type="http://schemas.openxmlformats.org/officeDocument/2006/relationships/image" Target="../media/image1496.png"/><Relationship Id="rId134" Type="http://schemas.openxmlformats.org/officeDocument/2006/relationships/customXml" Target="../ink/ink1587.xml"/><Relationship Id="rId80" Type="http://schemas.openxmlformats.org/officeDocument/2006/relationships/customXml" Target="../ink/ink1560.xml"/><Relationship Id="rId155" Type="http://schemas.openxmlformats.org/officeDocument/2006/relationships/image" Target="../media/image1517.png"/><Relationship Id="rId176" Type="http://schemas.openxmlformats.org/officeDocument/2006/relationships/customXml" Target="../ink/ink1608.xml"/><Relationship Id="rId197" Type="http://schemas.openxmlformats.org/officeDocument/2006/relationships/image" Target="../media/image1538.png"/><Relationship Id="rId201" Type="http://schemas.openxmlformats.org/officeDocument/2006/relationships/image" Target="../media/image1540.png"/><Relationship Id="rId222" Type="http://schemas.openxmlformats.org/officeDocument/2006/relationships/customXml" Target="../ink/ink1631.xml"/><Relationship Id="rId17" Type="http://schemas.openxmlformats.org/officeDocument/2006/relationships/image" Target="../media/image1449.png"/><Relationship Id="rId38" Type="http://schemas.openxmlformats.org/officeDocument/2006/relationships/customXml" Target="../ink/ink1539.xml"/><Relationship Id="rId59" Type="http://schemas.openxmlformats.org/officeDocument/2006/relationships/image" Target="../media/image1469.png"/><Relationship Id="rId103" Type="http://schemas.openxmlformats.org/officeDocument/2006/relationships/image" Target="../media/image1491.png"/><Relationship Id="rId124" Type="http://schemas.openxmlformats.org/officeDocument/2006/relationships/customXml" Target="../ink/ink1582.xml"/><Relationship Id="rId70" Type="http://schemas.openxmlformats.org/officeDocument/2006/relationships/customXml" Target="../ink/ink1555.xml"/><Relationship Id="rId91" Type="http://schemas.openxmlformats.org/officeDocument/2006/relationships/image" Target="../media/image1485.png"/><Relationship Id="rId145" Type="http://schemas.openxmlformats.org/officeDocument/2006/relationships/image" Target="../media/image1512.png"/><Relationship Id="rId166" Type="http://schemas.openxmlformats.org/officeDocument/2006/relationships/customXml" Target="../ink/ink1603.xml"/><Relationship Id="rId187" Type="http://schemas.openxmlformats.org/officeDocument/2006/relationships/image" Target="../media/image15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26.xml"/><Relationship Id="rId28" Type="http://schemas.openxmlformats.org/officeDocument/2006/relationships/customXml" Target="../ink/ink1534.xml"/><Relationship Id="rId49" Type="http://schemas.openxmlformats.org/officeDocument/2006/relationships/image" Target="../media/image1464.png"/><Relationship Id="rId114" Type="http://schemas.openxmlformats.org/officeDocument/2006/relationships/customXml" Target="../ink/ink1577.xml"/><Relationship Id="rId60" Type="http://schemas.openxmlformats.org/officeDocument/2006/relationships/customXml" Target="../ink/ink1550.xml"/><Relationship Id="rId81" Type="http://schemas.openxmlformats.org/officeDocument/2006/relationships/image" Target="../media/image1480.png"/><Relationship Id="rId135" Type="http://schemas.openxmlformats.org/officeDocument/2006/relationships/image" Target="../media/image1507.png"/><Relationship Id="rId156" Type="http://schemas.openxmlformats.org/officeDocument/2006/relationships/customXml" Target="../ink/ink1598.xml"/><Relationship Id="rId177" Type="http://schemas.openxmlformats.org/officeDocument/2006/relationships/image" Target="../media/image1528.png"/><Relationship Id="rId198" Type="http://schemas.openxmlformats.org/officeDocument/2006/relationships/customXml" Target="../ink/ink1619.xml"/><Relationship Id="rId202" Type="http://schemas.openxmlformats.org/officeDocument/2006/relationships/customXml" Target="../ink/ink1621.xml"/><Relationship Id="rId223" Type="http://schemas.openxmlformats.org/officeDocument/2006/relationships/image" Target="../media/image1551.png"/><Relationship Id="rId18" Type="http://schemas.openxmlformats.org/officeDocument/2006/relationships/customXml" Target="../ink/ink1529.xml"/><Relationship Id="rId39" Type="http://schemas.openxmlformats.org/officeDocument/2006/relationships/image" Target="../media/image1459.png"/><Relationship Id="rId50" Type="http://schemas.openxmlformats.org/officeDocument/2006/relationships/customXml" Target="../ink/ink1545.xml"/><Relationship Id="rId104" Type="http://schemas.openxmlformats.org/officeDocument/2006/relationships/customXml" Target="../ink/ink1572.xml"/><Relationship Id="rId125" Type="http://schemas.openxmlformats.org/officeDocument/2006/relationships/image" Target="../media/image1502.png"/><Relationship Id="rId146" Type="http://schemas.openxmlformats.org/officeDocument/2006/relationships/customXml" Target="../ink/ink1593.xml"/><Relationship Id="rId167" Type="http://schemas.openxmlformats.org/officeDocument/2006/relationships/image" Target="../media/image1523.png"/><Relationship Id="rId188" Type="http://schemas.openxmlformats.org/officeDocument/2006/relationships/customXml" Target="../ink/ink1614.xml"/><Relationship Id="rId71" Type="http://schemas.openxmlformats.org/officeDocument/2006/relationships/image" Target="../media/image1475.png"/><Relationship Id="rId92" Type="http://schemas.openxmlformats.org/officeDocument/2006/relationships/customXml" Target="../ink/ink1566.xml"/><Relationship Id="rId213" Type="http://schemas.openxmlformats.org/officeDocument/2006/relationships/image" Target="../media/image1546.png"/><Relationship Id="rId2" Type="http://schemas.openxmlformats.org/officeDocument/2006/relationships/customXml" Target="../ink/ink1521.xml"/><Relationship Id="rId29" Type="http://schemas.openxmlformats.org/officeDocument/2006/relationships/image" Target="../media/image1454.png"/><Relationship Id="rId40" Type="http://schemas.openxmlformats.org/officeDocument/2006/relationships/customXml" Target="../ink/ink1540.xml"/><Relationship Id="rId115" Type="http://schemas.openxmlformats.org/officeDocument/2006/relationships/image" Target="../media/image1497.png"/><Relationship Id="rId136" Type="http://schemas.openxmlformats.org/officeDocument/2006/relationships/customXml" Target="../ink/ink1588.xml"/><Relationship Id="rId157" Type="http://schemas.openxmlformats.org/officeDocument/2006/relationships/image" Target="../media/image1518.png"/><Relationship Id="rId178" Type="http://schemas.openxmlformats.org/officeDocument/2006/relationships/customXml" Target="../ink/ink1609.xml"/><Relationship Id="rId61" Type="http://schemas.openxmlformats.org/officeDocument/2006/relationships/image" Target="../media/image1470.png"/><Relationship Id="rId82" Type="http://schemas.openxmlformats.org/officeDocument/2006/relationships/customXml" Target="../ink/ink1561.xml"/><Relationship Id="rId199" Type="http://schemas.openxmlformats.org/officeDocument/2006/relationships/image" Target="../media/image1539.png"/><Relationship Id="rId203" Type="http://schemas.openxmlformats.org/officeDocument/2006/relationships/image" Target="../media/image1541.png"/><Relationship Id="rId19" Type="http://schemas.openxmlformats.org/officeDocument/2006/relationships/image" Target="../media/image1399.png"/><Relationship Id="rId224" Type="http://schemas.openxmlformats.org/officeDocument/2006/relationships/customXml" Target="../ink/ink1632.xml"/><Relationship Id="rId30" Type="http://schemas.openxmlformats.org/officeDocument/2006/relationships/customXml" Target="../ink/ink1535.xml"/><Relationship Id="rId105" Type="http://schemas.openxmlformats.org/officeDocument/2006/relationships/image" Target="../media/image1492.png"/><Relationship Id="rId126" Type="http://schemas.openxmlformats.org/officeDocument/2006/relationships/customXml" Target="../ink/ink1583.xml"/><Relationship Id="rId147" Type="http://schemas.openxmlformats.org/officeDocument/2006/relationships/image" Target="../media/image1513.png"/><Relationship Id="rId168" Type="http://schemas.openxmlformats.org/officeDocument/2006/relationships/customXml" Target="../ink/ink1604.xml"/><Relationship Id="rId51" Type="http://schemas.openxmlformats.org/officeDocument/2006/relationships/image" Target="../media/image1465.png"/><Relationship Id="rId72" Type="http://schemas.openxmlformats.org/officeDocument/2006/relationships/customXml" Target="../ink/ink1556.xml"/><Relationship Id="rId93" Type="http://schemas.openxmlformats.org/officeDocument/2006/relationships/image" Target="../media/image1486.png"/><Relationship Id="rId189" Type="http://schemas.openxmlformats.org/officeDocument/2006/relationships/image" Target="../media/image1534.png"/><Relationship Id="rId3" Type="http://schemas.openxmlformats.org/officeDocument/2006/relationships/image" Target="../media/image1442.png"/><Relationship Id="rId214" Type="http://schemas.openxmlformats.org/officeDocument/2006/relationships/customXml" Target="../ink/ink162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2.png"/><Relationship Id="rId299" Type="http://schemas.openxmlformats.org/officeDocument/2006/relationships/customXml" Target="../ink/ink1784.xml"/><Relationship Id="rId21" Type="http://schemas.openxmlformats.org/officeDocument/2006/relationships/image" Target="../media/image1564.png"/><Relationship Id="rId63" Type="http://schemas.openxmlformats.org/officeDocument/2006/relationships/image" Target="../media/image1585.png"/><Relationship Id="rId159" Type="http://schemas.openxmlformats.org/officeDocument/2006/relationships/image" Target="../media/image1633.png"/><Relationship Id="rId324" Type="http://schemas.openxmlformats.org/officeDocument/2006/relationships/image" Target="../media/image1714.png"/><Relationship Id="rId366" Type="http://schemas.openxmlformats.org/officeDocument/2006/relationships/image" Target="../media/image1735.png"/><Relationship Id="rId170" Type="http://schemas.openxmlformats.org/officeDocument/2006/relationships/customXml" Target="../ink/ink1719.xml"/><Relationship Id="rId226" Type="http://schemas.openxmlformats.org/officeDocument/2006/relationships/image" Target="../media/image1665.png"/><Relationship Id="rId268" Type="http://schemas.openxmlformats.org/officeDocument/2006/relationships/image" Target="../media/image1686.png"/><Relationship Id="rId32" Type="http://schemas.openxmlformats.org/officeDocument/2006/relationships/customXml" Target="../ink/ink1650.xml"/><Relationship Id="rId74" Type="http://schemas.openxmlformats.org/officeDocument/2006/relationships/customXml" Target="../ink/ink1671.xml"/><Relationship Id="rId128" Type="http://schemas.openxmlformats.org/officeDocument/2006/relationships/customXml" Target="../ink/ink1698.xml"/><Relationship Id="rId335" Type="http://schemas.openxmlformats.org/officeDocument/2006/relationships/customXml" Target="../ink/ink1802.xml"/><Relationship Id="rId377" Type="http://schemas.openxmlformats.org/officeDocument/2006/relationships/customXml" Target="../ink/ink1823.xml"/><Relationship Id="rId5" Type="http://schemas.openxmlformats.org/officeDocument/2006/relationships/image" Target="../media/image1556.png"/><Relationship Id="rId181" Type="http://schemas.openxmlformats.org/officeDocument/2006/relationships/customXml" Target="../ink/ink1725.xml"/><Relationship Id="rId237" Type="http://schemas.openxmlformats.org/officeDocument/2006/relationships/customXml" Target="../ink/ink1753.xml"/><Relationship Id="rId402" Type="http://schemas.openxmlformats.org/officeDocument/2006/relationships/image" Target="../media/image1753.png"/><Relationship Id="rId279" Type="http://schemas.openxmlformats.org/officeDocument/2006/relationships/customXml" Target="../ink/ink1774.xml"/><Relationship Id="rId43" Type="http://schemas.openxmlformats.org/officeDocument/2006/relationships/image" Target="../media/image1575.png"/><Relationship Id="rId139" Type="http://schemas.openxmlformats.org/officeDocument/2006/relationships/image" Target="../media/image1623.png"/><Relationship Id="rId290" Type="http://schemas.openxmlformats.org/officeDocument/2006/relationships/image" Target="../media/image1697.png"/><Relationship Id="rId304" Type="http://schemas.openxmlformats.org/officeDocument/2006/relationships/image" Target="../media/image1704.png"/><Relationship Id="rId346" Type="http://schemas.openxmlformats.org/officeDocument/2006/relationships/image" Target="../media/image1725.png"/><Relationship Id="rId388" Type="http://schemas.openxmlformats.org/officeDocument/2006/relationships/image" Target="../media/image1746.png"/><Relationship Id="rId85" Type="http://schemas.openxmlformats.org/officeDocument/2006/relationships/image" Target="../media/image1596.png"/><Relationship Id="rId150" Type="http://schemas.openxmlformats.org/officeDocument/2006/relationships/customXml" Target="../ink/ink1709.xml"/><Relationship Id="rId192" Type="http://schemas.openxmlformats.org/officeDocument/2006/relationships/image" Target="../media/image1648.png"/><Relationship Id="rId206" Type="http://schemas.openxmlformats.org/officeDocument/2006/relationships/image" Target="../media/image1655.png"/><Relationship Id="rId413" Type="http://schemas.openxmlformats.org/officeDocument/2006/relationships/customXml" Target="../ink/ink1841.xml"/><Relationship Id="rId248" Type="http://schemas.openxmlformats.org/officeDocument/2006/relationships/image" Target="../media/image1676.png"/><Relationship Id="rId12" Type="http://schemas.openxmlformats.org/officeDocument/2006/relationships/customXml" Target="../ink/ink1640.xml"/><Relationship Id="rId108" Type="http://schemas.openxmlformats.org/officeDocument/2006/relationships/customXml" Target="../ink/ink1688.xml"/><Relationship Id="rId315" Type="http://schemas.openxmlformats.org/officeDocument/2006/relationships/customXml" Target="../ink/ink1792.xml"/><Relationship Id="rId357" Type="http://schemas.openxmlformats.org/officeDocument/2006/relationships/customXml" Target="../ink/ink1813.xml"/><Relationship Id="rId54" Type="http://schemas.openxmlformats.org/officeDocument/2006/relationships/customXml" Target="../ink/ink1661.xml"/><Relationship Id="rId96" Type="http://schemas.openxmlformats.org/officeDocument/2006/relationships/customXml" Target="../ink/ink1682.xml"/><Relationship Id="rId161" Type="http://schemas.openxmlformats.org/officeDocument/2006/relationships/image" Target="../media/image1634.png"/><Relationship Id="rId217" Type="http://schemas.openxmlformats.org/officeDocument/2006/relationships/customXml" Target="../ink/ink1743.xml"/><Relationship Id="rId399" Type="http://schemas.openxmlformats.org/officeDocument/2006/relationships/customXml" Target="../ink/ink1834.xml"/><Relationship Id="rId259" Type="http://schemas.openxmlformats.org/officeDocument/2006/relationships/customXml" Target="../ink/ink1764.xml"/><Relationship Id="rId23" Type="http://schemas.openxmlformats.org/officeDocument/2006/relationships/image" Target="../media/image1565.png"/><Relationship Id="rId119" Type="http://schemas.openxmlformats.org/officeDocument/2006/relationships/image" Target="../media/image1613.png"/><Relationship Id="rId270" Type="http://schemas.openxmlformats.org/officeDocument/2006/relationships/image" Target="../media/image1687.png"/><Relationship Id="rId326" Type="http://schemas.openxmlformats.org/officeDocument/2006/relationships/image" Target="../media/image1715.png"/><Relationship Id="rId65" Type="http://schemas.openxmlformats.org/officeDocument/2006/relationships/image" Target="../media/image1586.png"/><Relationship Id="rId130" Type="http://schemas.openxmlformats.org/officeDocument/2006/relationships/customXml" Target="../ink/ink1699.xml"/><Relationship Id="rId368" Type="http://schemas.openxmlformats.org/officeDocument/2006/relationships/image" Target="../media/image1736.png"/><Relationship Id="rId172" Type="http://schemas.openxmlformats.org/officeDocument/2006/relationships/customXml" Target="../ink/ink1720.xml"/><Relationship Id="rId228" Type="http://schemas.openxmlformats.org/officeDocument/2006/relationships/image" Target="../media/image1666.png"/><Relationship Id="rId281" Type="http://schemas.openxmlformats.org/officeDocument/2006/relationships/customXml" Target="../ink/ink1775.xml"/><Relationship Id="rId337" Type="http://schemas.openxmlformats.org/officeDocument/2006/relationships/customXml" Target="../ink/ink1803.xml"/><Relationship Id="rId34" Type="http://schemas.openxmlformats.org/officeDocument/2006/relationships/customXml" Target="../ink/ink1651.xml"/><Relationship Id="rId76" Type="http://schemas.openxmlformats.org/officeDocument/2006/relationships/customXml" Target="../ink/ink1672.xml"/><Relationship Id="rId141" Type="http://schemas.openxmlformats.org/officeDocument/2006/relationships/image" Target="../media/image1624.png"/><Relationship Id="rId379" Type="http://schemas.openxmlformats.org/officeDocument/2006/relationships/customXml" Target="../ink/ink1824.xml"/><Relationship Id="rId7" Type="http://schemas.openxmlformats.org/officeDocument/2006/relationships/image" Target="../media/image1557.png"/><Relationship Id="rId183" Type="http://schemas.openxmlformats.org/officeDocument/2006/relationships/customXml" Target="../ink/ink1726.xml"/><Relationship Id="rId239" Type="http://schemas.openxmlformats.org/officeDocument/2006/relationships/customXml" Target="../ink/ink1754.xml"/><Relationship Id="rId390" Type="http://schemas.openxmlformats.org/officeDocument/2006/relationships/image" Target="../media/image1747.png"/><Relationship Id="rId404" Type="http://schemas.openxmlformats.org/officeDocument/2006/relationships/image" Target="../media/image1754.png"/><Relationship Id="rId250" Type="http://schemas.openxmlformats.org/officeDocument/2006/relationships/image" Target="../media/image1677.png"/><Relationship Id="rId292" Type="http://schemas.openxmlformats.org/officeDocument/2006/relationships/image" Target="../media/image1698.png"/><Relationship Id="rId306" Type="http://schemas.openxmlformats.org/officeDocument/2006/relationships/image" Target="../media/image1705.png"/><Relationship Id="rId45" Type="http://schemas.openxmlformats.org/officeDocument/2006/relationships/image" Target="../media/image1576.png"/><Relationship Id="rId87" Type="http://schemas.openxmlformats.org/officeDocument/2006/relationships/image" Target="../media/image1597.png"/><Relationship Id="rId110" Type="http://schemas.openxmlformats.org/officeDocument/2006/relationships/customXml" Target="../ink/ink1689.xml"/><Relationship Id="rId348" Type="http://schemas.openxmlformats.org/officeDocument/2006/relationships/image" Target="../media/image1726.png"/><Relationship Id="rId152" Type="http://schemas.openxmlformats.org/officeDocument/2006/relationships/customXml" Target="../ink/ink1710.xml"/><Relationship Id="rId194" Type="http://schemas.openxmlformats.org/officeDocument/2006/relationships/image" Target="../media/image1649.png"/><Relationship Id="rId208" Type="http://schemas.openxmlformats.org/officeDocument/2006/relationships/image" Target="../media/image1656.png"/><Relationship Id="rId415" Type="http://schemas.openxmlformats.org/officeDocument/2006/relationships/customXml" Target="../ink/ink1842.xml"/><Relationship Id="rId261" Type="http://schemas.openxmlformats.org/officeDocument/2006/relationships/customXml" Target="../ink/ink1765.xml"/><Relationship Id="rId14" Type="http://schemas.openxmlformats.org/officeDocument/2006/relationships/customXml" Target="../ink/ink1641.xml"/><Relationship Id="rId56" Type="http://schemas.openxmlformats.org/officeDocument/2006/relationships/customXml" Target="../ink/ink1662.xml"/><Relationship Id="rId317" Type="http://schemas.openxmlformats.org/officeDocument/2006/relationships/customXml" Target="../ink/ink1793.xml"/><Relationship Id="rId359" Type="http://schemas.openxmlformats.org/officeDocument/2006/relationships/customXml" Target="../ink/ink1814.xml"/><Relationship Id="rId98" Type="http://schemas.openxmlformats.org/officeDocument/2006/relationships/customXml" Target="../ink/ink1683.xml"/><Relationship Id="rId121" Type="http://schemas.openxmlformats.org/officeDocument/2006/relationships/image" Target="../media/image1614.png"/><Relationship Id="rId163" Type="http://schemas.openxmlformats.org/officeDocument/2006/relationships/image" Target="../media/image1635.png"/><Relationship Id="rId219" Type="http://schemas.openxmlformats.org/officeDocument/2006/relationships/customXml" Target="../ink/ink1744.xml"/><Relationship Id="rId370" Type="http://schemas.openxmlformats.org/officeDocument/2006/relationships/image" Target="../media/image1737.png"/><Relationship Id="rId230" Type="http://schemas.openxmlformats.org/officeDocument/2006/relationships/image" Target="../media/image1667.png"/><Relationship Id="rId25" Type="http://schemas.openxmlformats.org/officeDocument/2006/relationships/image" Target="../media/image1566.png"/><Relationship Id="rId67" Type="http://schemas.openxmlformats.org/officeDocument/2006/relationships/image" Target="../media/image1587.png"/><Relationship Id="rId272" Type="http://schemas.openxmlformats.org/officeDocument/2006/relationships/image" Target="../media/image1688.png"/><Relationship Id="rId328" Type="http://schemas.openxmlformats.org/officeDocument/2006/relationships/image" Target="../media/image1716.png"/><Relationship Id="rId132" Type="http://schemas.openxmlformats.org/officeDocument/2006/relationships/customXml" Target="../ink/ink1700.xml"/><Relationship Id="rId174" Type="http://schemas.openxmlformats.org/officeDocument/2006/relationships/customXml" Target="../ink/ink1721.xml"/><Relationship Id="rId381" Type="http://schemas.openxmlformats.org/officeDocument/2006/relationships/customXml" Target="../ink/ink1825.xml"/><Relationship Id="rId241" Type="http://schemas.openxmlformats.org/officeDocument/2006/relationships/customXml" Target="../ink/ink1755.xml"/><Relationship Id="rId36" Type="http://schemas.openxmlformats.org/officeDocument/2006/relationships/customXml" Target="../ink/ink1652.xml"/><Relationship Id="rId283" Type="http://schemas.openxmlformats.org/officeDocument/2006/relationships/customXml" Target="../ink/ink1776.xml"/><Relationship Id="rId339" Type="http://schemas.openxmlformats.org/officeDocument/2006/relationships/customXml" Target="../ink/ink1804.xml"/><Relationship Id="rId78" Type="http://schemas.openxmlformats.org/officeDocument/2006/relationships/customXml" Target="../ink/ink1673.xml"/><Relationship Id="rId101" Type="http://schemas.openxmlformats.org/officeDocument/2006/relationships/image" Target="../media/image1604.png"/><Relationship Id="rId143" Type="http://schemas.openxmlformats.org/officeDocument/2006/relationships/image" Target="../media/image1625.png"/><Relationship Id="rId185" Type="http://schemas.openxmlformats.org/officeDocument/2006/relationships/customXml" Target="../ink/ink1727.xml"/><Relationship Id="rId350" Type="http://schemas.openxmlformats.org/officeDocument/2006/relationships/image" Target="../media/image1727.png"/><Relationship Id="rId406" Type="http://schemas.openxmlformats.org/officeDocument/2006/relationships/image" Target="../media/image1755.png"/><Relationship Id="rId9" Type="http://schemas.openxmlformats.org/officeDocument/2006/relationships/image" Target="../media/image1558.png"/><Relationship Id="rId210" Type="http://schemas.openxmlformats.org/officeDocument/2006/relationships/image" Target="../media/image1657.png"/><Relationship Id="rId392" Type="http://schemas.openxmlformats.org/officeDocument/2006/relationships/image" Target="../media/image1748.png"/><Relationship Id="rId252" Type="http://schemas.openxmlformats.org/officeDocument/2006/relationships/image" Target="../media/image1678.png"/><Relationship Id="rId294" Type="http://schemas.openxmlformats.org/officeDocument/2006/relationships/image" Target="../media/image1699.png"/><Relationship Id="rId308" Type="http://schemas.openxmlformats.org/officeDocument/2006/relationships/image" Target="../media/image1706.png"/><Relationship Id="rId47" Type="http://schemas.openxmlformats.org/officeDocument/2006/relationships/image" Target="../media/image1577.png"/><Relationship Id="rId89" Type="http://schemas.openxmlformats.org/officeDocument/2006/relationships/image" Target="../media/image1598.png"/><Relationship Id="rId112" Type="http://schemas.openxmlformats.org/officeDocument/2006/relationships/customXml" Target="../ink/ink1690.xml"/><Relationship Id="rId154" Type="http://schemas.openxmlformats.org/officeDocument/2006/relationships/customXml" Target="../ink/ink1711.xml"/><Relationship Id="rId361" Type="http://schemas.openxmlformats.org/officeDocument/2006/relationships/customXml" Target="../ink/ink1815.xml"/><Relationship Id="rId196" Type="http://schemas.openxmlformats.org/officeDocument/2006/relationships/image" Target="../media/image1650.png"/><Relationship Id="rId417" Type="http://schemas.openxmlformats.org/officeDocument/2006/relationships/customXml" Target="../ink/ink1843.xml"/><Relationship Id="rId16" Type="http://schemas.openxmlformats.org/officeDocument/2006/relationships/customXml" Target="../ink/ink1642.xml"/><Relationship Id="rId221" Type="http://schemas.openxmlformats.org/officeDocument/2006/relationships/customXml" Target="../ink/ink1745.xml"/><Relationship Id="rId263" Type="http://schemas.openxmlformats.org/officeDocument/2006/relationships/customXml" Target="../ink/ink1766.xml"/><Relationship Id="rId319" Type="http://schemas.openxmlformats.org/officeDocument/2006/relationships/customXml" Target="../ink/ink1794.xml"/><Relationship Id="rId58" Type="http://schemas.openxmlformats.org/officeDocument/2006/relationships/customXml" Target="../ink/ink1663.xml"/><Relationship Id="rId123" Type="http://schemas.openxmlformats.org/officeDocument/2006/relationships/image" Target="../media/image1615.png"/><Relationship Id="rId330" Type="http://schemas.openxmlformats.org/officeDocument/2006/relationships/image" Target="../media/image1717.png"/><Relationship Id="rId165" Type="http://schemas.openxmlformats.org/officeDocument/2006/relationships/image" Target="../media/image1636.png"/><Relationship Id="rId372" Type="http://schemas.openxmlformats.org/officeDocument/2006/relationships/image" Target="../media/image1738.png"/><Relationship Id="rId232" Type="http://schemas.openxmlformats.org/officeDocument/2006/relationships/image" Target="../media/image1668.png"/><Relationship Id="rId274" Type="http://schemas.openxmlformats.org/officeDocument/2006/relationships/image" Target="../media/image1689.png"/><Relationship Id="rId27" Type="http://schemas.openxmlformats.org/officeDocument/2006/relationships/image" Target="../media/image1567.png"/><Relationship Id="rId69" Type="http://schemas.openxmlformats.org/officeDocument/2006/relationships/image" Target="../media/image1588.png"/><Relationship Id="rId134" Type="http://schemas.openxmlformats.org/officeDocument/2006/relationships/customXml" Target="../ink/ink1701.xml"/><Relationship Id="rId80" Type="http://schemas.openxmlformats.org/officeDocument/2006/relationships/customXml" Target="../ink/ink1674.xml"/><Relationship Id="rId176" Type="http://schemas.openxmlformats.org/officeDocument/2006/relationships/customXml" Target="../ink/ink1722.xml"/><Relationship Id="rId341" Type="http://schemas.openxmlformats.org/officeDocument/2006/relationships/customXml" Target="../ink/ink1805.xml"/><Relationship Id="rId383" Type="http://schemas.openxmlformats.org/officeDocument/2006/relationships/customXml" Target="../ink/ink1826.xml"/><Relationship Id="rId201" Type="http://schemas.openxmlformats.org/officeDocument/2006/relationships/customXml" Target="../ink/ink1735.xml"/><Relationship Id="rId243" Type="http://schemas.openxmlformats.org/officeDocument/2006/relationships/customXml" Target="../ink/ink1756.xml"/><Relationship Id="rId285" Type="http://schemas.openxmlformats.org/officeDocument/2006/relationships/customXml" Target="../ink/ink1777.xml"/><Relationship Id="rId17" Type="http://schemas.openxmlformats.org/officeDocument/2006/relationships/image" Target="../media/image1562.png"/><Relationship Id="rId38" Type="http://schemas.openxmlformats.org/officeDocument/2006/relationships/customXml" Target="../ink/ink1653.xml"/><Relationship Id="rId59" Type="http://schemas.openxmlformats.org/officeDocument/2006/relationships/image" Target="../media/image1583.png"/><Relationship Id="rId103" Type="http://schemas.openxmlformats.org/officeDocument/2006/relationships/image" Target="../media/image1605.png"/><Relationship Id="rId124" Type="http://schemas.openxmlformats.org/officeDocument/2006/relationships/customXml" Target="../ink/ink1696.xml"/><Relationship Id="rId310" Type="http://schemas.openxmlformats.org/officeDocument/2006/relationships/image" Target="../media/image1707.png"/><Relationship Id="rId70" Type="http://schemas.openxmlformats.org/officeDocument/2006/relationships/customXml" Target="../ink/ink1669.xml"/><Relationship Id="rId91" Type="http://schemas.openxmlformats.org/officeDocument/2006/relationships/image" Target="../media/image1599.png"/><Relationship Id="rId145" Type="http://schemas.openxmlformats.org/officeDocument/2006/relationships/image" Target="../media/image1626.png"/><Relationship Id="rId166" Type="http://schemas.openxmlformats.org/officeDocument/2006/relationships/customXml" Target="../ink/ink1717.xml"/><Relationship Id="rId187" Type="http://schemas.openxmlformats.org/officeDocument/2006/relationships/customXml" Target="../ink/ink1728.xml"/><Relationship Id="rId331" Type="http://schemas.openxmlformats.org/officeDocument/2006/relationships/customXml" Target="../ink/ink1800.xml"/><Relationship Id="rId352" Type="http://schemas.openxmlformats.org/officeDocument/2006/relationships/image" Target="../media/image1728.png"/><Relationship Id="rId373" Type="http://schemas.openxmlformats.org/officeDocument/2006/relationships/customXml" Target="../ink/ink1821.xml"/><Relationship Id="rId394" Type="http://schemas.openxmlformats.org/officeDocument/2006/relationships/image" Target="../media/image1749.png"/><Relationship Id="rId408" Type="http://schemas.openxmlformats.org/officeDocument/2006/relationships/image" Target="../media/image175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58.png"/><Relationship Id="rId233" Type="http://schemas.openxmlformats.org/officeDocument/2006/relationships/customXml" Target="../ink/ink1751.xml"/><Relationship Id="rId254" Type="http://schemas.openxmlformats.org/officeDocument/2006/relationships/image" Target="../media/image1679.png"/><Relationship Id="rId28" Type="http://schemas.openxmlformats.org/officeDocument/2006/relationships/customXml" Target="../ink/ink1648.xml"/><Relationship Id="rId49" Type="http://schemas.openxmlformats.org/officeDocument/2006/relationships/image" Target="../media/image1578.png"/><Relationship Id="rId114" Type="http://schemas.openxmlformats.org/officeDocument/2006/relationships/customXml" Target="../ink/ink1691.xml"/><Relationship Id="rId275" Type="http://schemas.openxmlformats.org/officeDocument/2006/relationships/customXml" Target="../ink/ink1772.xml"/><Relationship Id="rId296" Type="http://schemas.openxmlformats.org/officeDocument/2006/relationships/image" Target="../media/image1700.png"/><Relationship Id="rId300" Type="http://schemas.openxmlformats.org/officeDocument/2006/relationships/image" Target="../media/image1702.png"/><Relationship Id="rId60" Type="http://schemas.openxmlformats.org/officeDocument/2006/relationships/customXml" Target="../ink/ink1664.xml"/><Relationship Id="rId81" Type="http://schemas.openxmlformats.org/officeDocument/2006/relationships/image" Target="../media/image1594.png"/><Relationship Id="rId135" Type="http://schemas.openxmlformats.org/officeDocument/2006/relationships/image" Target="../media/image1621.png"/><Relationship Id="rId156" Type="http://schemas.openxmlformats.org/officeDocument/2006/relationships/customXml" Target="../ink/ink1712.xml"/><Relationship Id="rId177" Type="http://schemas.openxmlformats.org/officeDocument/2006/relationships/image" Target="../media/image1399.png"/><Relationship Id="rId198" Type="http://schemas.openxmlformats.org/officeDocument/2006/relationships/image" Target="../media/image1651.png"/><Relationship Id="rId321" Type="http://schemas.openxmlformats.org/officeDocument/2006/relationships/customXml" Target="../ink/ink1795.xml"/><Relationship Id="rId342" Type="http://schemas.openxmlformats.org/officeDocument/2006/relationships/image" Target="../media/image1723.png"/><Relationship Id="rId363" Type="http://schemas.openxmlformats.org/officeDocument/2006/relationships/customXml" Target="../ink/ink1816.xml"/><Relationship Id="rId384" Type="http://schemas.openxmlformats.org/officeDocument/2006/relationships/image" Target="../media/image1744.png"/><Relationship Id="rId419" Type="http://schemas.openxmlformats.org/officeDocument/2006/relationships/customXml" Target="../ink/ink1844.xml"/><Relationship Id="rId202" Type="http://schemas.openxmlformats.org/officeDocument/2006/relationships/image" Target="../media/image1653.png"/><Relationship Id="rId223" Type="http://schemas.openxmlformats.org/officeDocument/2006/relationships/customXml" Target="../ink/ink1746.xml"/><Relationship Id="rId244" Type="http://schemas.openxmlformats.org/officeDocument/2006/relationships/image" Target="../media/image1674.png"/><Relationship Id="rId18" Type="http://schemas.openxmlformats.org/officeDocument/2006/relationships/customXml" Target="../ink/ink1643.xml"/><Relationship Id="rId39" Type="http://schemas.openxmlformats.org/officeDocument/2006/relationships/image" Target="../media/image1573.png"/><Relationship Id="rId265" Type="http://schemas.openxmlformats.org/officeDocument/2006/relationships/customXml" Target="../ink/ink1767.xml"/><Relationship Id="rId286" Type="http://schemas.openxmlformats.org/officeDocument/2006/relationships/image" Target="../media/image1695.png"/><Relationship Id="rId50" Type="http://schemas.openxmlformats.org/officeDocument/2006/relationships/customXml" Target="../ink/ink1659.xml"/><Relationship Id="rId104" Type="http://schemas.openxmlformats.org/officeDocument/2006/relationships/customXml" Target="../ink/ink1686.xml"/><Relationship Id="rId125" Type="http://schemas.openxmlformats.org/officeDocument/2006/relationships/image" Target="../media/image1616.png"/><Relationship Id="rId146" Type="http://schemas.openxmlformats.org/officeDocument/2006/relationships/customXml" Target="../ink/ink1707.xml"/><Relationship Id="rId167" Type="http://schemas.openxmlformats.org/officeDocument/2006/relationships/image" Target="../media/image1637.png"/><Relationship Id="rId188" Type="http://schemas.openxmlformats.org/officeDocument/2006/relationships/image" Target="../media/image1646.png"/><Relationship Id="rId311" Type="http://schemas.openxmlformats.org/officeDocument/2006/relationships/customXml" Target="../ink/ink1790.xml"/><Relationship Id="rId332" Type="http://schemas.openxmlformats.org/officeDocument/2006/relationships/image" Target="../media/image1718.png"/><Relationship Id="rId353" Type="http://schemas.openxmlformats.org/officeDocument/2006/relationships/customXml" Target="../ink/ink1811.xml"/><Relationship Id="rId374" Type="http://schemas.openxmlformats.org/officeDocument/2006/relationships/image" Target="../media/image1739.png"/><Relationship Id="rId395" Type="http://schemas.openxmlformats.org/officeDocument/2006/relationships/customXml" Target="../ink/ink1832.xml"/><Relationship Id="rId409" Type="http://schemas.openxmlformats.org/officeDocument/2006/relationships/customXml" Target="../ink/ink1839.xml"/><Relationship Id="rId71" Type="http://schemas.openxmlformats.org/officeDocument/2006/relationships/image" Target="../media/image1589.png"/><Relationship Id="rId92" Type="http://schemas.openxmlformats.org/officeDocument/2006/relationships/customXml" Target="../ink/ink1680.xml"/><Relationship Id="rId213" Type="http://schemas.openxmlformats.org/officeDocument/2006/relationships/customXml" Target="../ink/ink1741.xml"/><Relationship Id="rId234" Type="http://schemas.openxmlformats.org/officeDocument/2006/relationships/image" Target="../media/image1669.png"/><Relationship Id="rId420" Type="http://schemas.openxmlformats.org/officeDocument/2006/relationships/image" Target="../media/image1762.png"/><Relationship Id="rId2" Type="http://schemas.openxmlformats.org/officeDocument/2006/relationships/customXml" Target="../ink/ink1635.xml"/><Relationship Id="rId29" Type="http://schemas.openxmlformats.org/officeDocument/2006/relationships/image" Target="../media/image1568.png"/><Relationship Id="rId255" Type="http://schemas.openxmlformats.org/officeDocument/2006/relationships/customXml" Target="../ink/ink1762.xml"/><Relationship Id="rId276" Type="http://schemas.openxmlformats.org/officeDocument/2006/relationships/image" Target="../media/image1690.png"/><Relationship Id="rId297" Type="http://schemas.openxmlformats.org/officeDocument/2006/relationships/customXml" Target="../ink/ink1783.xml"/><Relationship Id="rId40" Type="http://schemas.openxmlformats.org/officeDocument/2006/relationships/customXml" Target="../ink/ink1654.xml"/><Relationship Id="rId115" Type="http://schemas.openxmlformats.org/officeDocument/2006/relationships/image" Target="../media/image1611.png"/><Relationship Id="rId136" Type="http://schemas.openxmlformats.org/officeDocument/2006/relationships/customXml" Target="../ink/ink1702.xml"/><Relationship Id="rId157" Type="http://schemas.openxmlformats.org/officeDocument/2006/relationships/image" Target="../media/image1632.png"/><Relationship Id="rId178" Type="http://schemas.openxmlformats.org/officeDocument/2006/relationships/customXml" Target="../ink/ink1723.xml"/><Relationship Id="rId301" Type="http://schemas.openxmlformats.org/officeDocument/2006/relationships/customXml" Target="../ink/ink1785.xml"/><Relationship Id="rId322" Type="http://schemas.openxmlformats.org/officeDocument/2006/relationships/image" Target="../media/image1713.png"/><Relationship Id="rId343" Type="http://schemas.openxmlformats.org/officeDocument/2006/relationships/customXml" Target="../ink/ink1806.xml"/><Relationship Id="rId364" Type="http://schemas.openxmlformats.org/officeDocument/2006/relationships/image" Target="../media/image1734.png"/><Relationship Id="rId61" Type="http://schemas.openxmlformats.org/officeDocument/2006/relationships/image" Target="../media/image1584.png"/><Relationship Id="rId82" Type="http://schemas.openxmlformats.org/officeDocument/2006/relationships/customXml" Target="../ink/ink1675.xml"/><Relationship Id="rId199" Type="http://schemas.openxmlformats.org/officeDocument/2006/relationships/customXml" Target="../ink/ink1734.xml"/><Relationship Id="rId203" Type="http://schemas.openxmlformats.org/officeDocument/2006/relationships/customXml" Target="../ink/ink1736.xml"/><Relationship Id="rId385" Type="http://schemas.openxmlformats.org/officeDocument/2006/relationships/customXml" Target="../ink/ink1827.xml"/><Relationship Id="rId19" Type="http://schemas.openxmlformats.org/officeDocument/2006/relationships/image" Target="../media/image1563.png"/><Relationship Id="rId224" Type="http://schemas.openxmlformats.org/officeDocument/2006/relationships/image" Target="../media/image1664.png"/><Relationship Id="rId245" Type="http://schemas.openxmlformats.org/officeDocument/2006/relationships/customXml" Target="../ink/ink1757.xml"/><Relationship Id="rId266" Type="http://schemas.openxmlformats.org/officeDocument/2006/relationships/image" Target="../media/image1685.png"/><Relationship Id="rId287" Type="http://schemas.openxmlformats.org/officeDocument/2006/relationships/customXml" Target="../ink/ink1778.xml"/><Relationship Id="rId410" Type="http://schemas.openxmlformats.org/officeDocument/2006/relationships/image" Target="../media/image1757.png"/><Relationship Id="rId30" Type="http://schemas.openxmlformats.org/officeDocument/2006/relationships/customXml" Target="../ink/ink1649.xml"/><Relationship Id="rId105" Type="http://schemas.openxmlformats.org/officeDocument/2006/relationships/image" Target="../media/image1606.png"/><Relationship Id="rId126" Type="http://schemas.openxmlformats.org/officeDocument/2006/relationships/customXml" Target="../ink/ink1697.xml"/><Relationship Id="rId147" Type="http://schemas.openxmlformats.org/officeDocument/2006/relationships/image" Target="../media/image1627.png"/><Relationship Id="rId168" Type="http://schemas.openxmlformats.org/officeDocument/2006/relationships/customXml" Target="../ink/ink1718.xml"/><Relationship Id="rId312" Type="http://schemas.openxmlformats.org/officeDocument/2006/relationships/image" Target="../media/image1708.png"/><Relationship Id="rId333" Type="http://schemas.openxmlformats.org/officeDocument/2006/relationships/customXml" Target="../ink/ink1801.xml"/><Relationship Id="rId354" Type="http://schemas.openxmlformats.org/officeDocument/2006/relationships/image" Target="../media/image1729.png"/><Relationship Id="rId51" Type="http://schemas.openxmlformats.org/officeDocument/2006/relationships/image" Target="../media/image1579.png"/><Relationship Id="rId72" Type="http://schemas.openxmlformats.org/officeDocument/2006/relationships/customXml" Target="../ink/ink1670.xml"/><Relationship Id="rId93" Type="http://schemas.openxmlformats.org/officeDocument/2006/relationships/image" Target="../media/image1600.png"/><Relationship Id="rId189" Type="http://schemas.openxmlformats.org/officeDocument/2006/relationships/customXml" Target="../ink/ink1729.xml"/><Relationship Id="rId375" Type="http://schemas.openxmlformats.org/officeDocument/2006/relationships/customXml" Target="../ink/ink1822.xml"/><Relationship Id="rId396" Type="http://schemas.openxmlformats.org/officeDocument/2006/relationships/image" Target="../media/image1750.png"/><Relationship Id="rId3" Type="http://schemas.openxmlformats.org/officeDocument/2006/relationships/image" Target="../media/image1555.png"/><Relationship Id="rId214" Type="http://schemas.openxmlformats.org/officeDocument/2006/relationships/image" Target="../media/image1659.png"/><Relationship Id="rId235" Type="http://schemas.openxmlformats.org/officeDocument/2006/relationships/customXml" Target="../ink/ink1752.xml"/><Relationship Id="rId256" Type="http://schemas.openxmlformats.org/officeDocument/2006/relationships/image" Target="../media/image1680.png"/><Relationship Id="rId277" Type="http://schemas.openxmlformats.org/officeDocument/2006/relationships/customXml" Target="../ink/ink1773.xml"/><Relationship Id="rId298" Type="http://schemas.openxmlformats.org/officeDocument/2006/relationships/image" Target="../media/image1701.png"/><Relationship Id="rId400" Type="http://schemas.openxmlformats.org/officeDocument/2006/relationships/image" Target="../media/image1752.png"/><Relationship Id="rId421" Type="http://schemas.openxmlformats.org/officeDocument/2006/relationships/customXml" Target="../ink/ink1845.xml"/><Relationship Id="rId116" Type="http://schemas.openxmlformats.org/officeDocument/2006/relationships/customXml" Target="../ink/ink1692.xml"/><Relationship Id="rId137" Type="http://schemas.openxmlformats.org/officeDocument/2006/relationships/image" Target="../media/image1622.png"/><Relationship Id="rId158" Type="http://schemas.openxmlformats.org/officeDocument/2006/relationships/customXml" Target="../ink/ink1713.xml"/><Relationship Id="rId302" Type="http://schemas.openxmlformats.org/officeDocument/2006/relationships/image" Target="../media/image1703.png"/><Relationship Id="rId323" Type="http://schemas.openxmlformats.org/officeDocument/2006/relationships/customXml" Target="../ink/ink1796.xml"/><Relationship Id="rId344" Type="http://schemas.openxmlformats.org/officeDocument/2006/relationships/image" Target="../media/image1724.png"/><Relationship Id="rId20" Type="http://schemas.openxmlformats.org/officeDocument/2006/relationships/customXml" Target="../ink/ink1644.xml"/><Relationship Id="rId41" Type="http://schemas.openxmlformats.org/officeDocument/2006/relationships/image" Target="../media/image1574.png"/><Relationship Id="rId62" Type="http://schemas.openxmlformats.org/officeDocument/2006/relationships/customXml" Target="../ink/ink1665.xml"/><Relationship Id="rId83" Type="http://schemas.openxmlformats.org/officeDocument/2006/relationships/image" Target="../media/image1595.png"/><Relationship Id="rId179" Type="http://schemas.openxmlformats.org/officeDocument/2006/relationships/image" Target="../media/image1642.png"/><Relationship Id="rId365" Type="http://schemas.openxmlformats.org/officeDocument/2006/relationships/customXml" Target="../ink/ink1817.xml"/><Relationship Id="rId386" Type="http://schemas.openxmlformats.org/officeDocument/2006/relationships/image" Target="../media/image1745.png"/><Relationship Id="rId190" Type="http://schemas.openxmlformats.org/officeDocument/2006/relationships/image" Target="../media/image1647.png"/><Relationship Id="rId204" Type="http://schemas.openxmlformats.org/officeDocument/2006/relationships/image" Target="../media/image1654.png"/><Relationship Id="rId225" Type="http://schemas.openxmlformats.org/officeDocument/2006/relationships/customXml" Target="../ink/ink1747.xml"/><Relationship Id="rId246" Type="http://schemas.openxmlformats.org/officeDocument/2006/relationships/image" Target="../media/image1675.png"/><Relationship Id="rId267" Type="http://schemas.openxmlformats.org/officeDocument/2006/relationships/customXml" Target="../ink/ink1768.xml"/><Relationship Id="rId288" Type="http://schemas.openxmlformats.org/officeDocument/2006/relationships/image" Target="../media/image1696.png"/><Relationship Id="rId411" Type="http://schemas.openxmlformats.org/officeDocument/2006/relationships/customXml" Target="../ink/ink1840.xml"/><Relationship Id="rId106" Type="http://schemas.openxmlformats.org/officeDocument/2006/relationships/customXml" Target="../ink/ink1687.xml"/><Relationship Id="rId127" Type="http://schemas.openxmlformats.org/officeDocument/2006/relationships/image" Target="../media/image1617.png"/><Relationship Id="rId313" Type="http://schemas.openxmlformats.org/officeDocument/2006/relationships/customXml" Target="../ink/ink1791.xml"/><Relationship Id="rId10" Type="http://schemas.openxmlformats.org/officeDocument/2006/relationships/customXml" Target="../ink/ink1639.xml"/><Relationship Id="rId31" Type="http://schemas.openxmlformats.org/officeDocument/2006/relationships/image" Target="../media/image1569.png"/><Relationship Id="rId52" Type="http://schemas.openxmlformats.org/officeDocument/2006/relationships/customXml" Target="../ink/ink1660.xml"/><Relationship Id="rId73" Type="http://schemas.openxmlformats.org/officeDocument/2006/relationships/image" Target="../media/image1590.png"/><Relationship Id="rId94" Type="http://schemas.openxmlformats.org/officeDocument/2006/relationships/customXml" Target="../ink/ink1681.xml"/><Relationship Id="rId148" Type="http://schemas.openxmlformats.org/officeDocument/2006/relationships/customXml" Target="../ink/ink1708.xml"/><Relationship Id="rId169" Type="http://schemas.openxmlformats.org/officeDocument/2006/relationships/image" Target="../media/image1638.png"/><Relationship Id="rId334" Type="http://schemas.openxmlformats.org/officeDocument/2006/relationships/image" Target="../media/image1719.png"/><Relationship Id="rId355" Type="http://schemas.openxmlformats.org/officeDocument/2006/relationships/customXml" Target="../ink/ink1812.xml"/><Relationship Id="rId376" Type="http://schemas.openxmlformats.org/officeDocument/2006/relationships/image" Target="../media/image1740.png"/><Relationship Id="rId397" Type="http://schemas.openxmlformats.org/officeDocument/2006/relationships/customXml" Target="../ink/ink1833.xml"/><Relationship Id="rId4" Type="http://schemas.openxmlformats.org/officeDocument/2006/relationships/customXml" Target="../ink/ink1636.xml"/><Relationship Id="rId180" Type="http://schemas.openxmlformats.org/officeDocument/2006/relationships/customXml" Target="../ink/ink1724.xml"/><Relationship Id="rId215" Type="http://schemas.openxmlformats.org/officeDocument/2006/relationships/customXml" Target="../ink/ink1742.xml"/><Relationship Id="rId236" Type="http://schemas.openxmlformats.org/officeDocument/2006/relationships/image" Target="../media/image1670.png"/><Relationship Id="rId257" Type="http://schemas.openxmlformats.org/officeDocument/2006/relationships/customXml" Target="../ink/ink1763.xml"/><Relationship Id="rId278" Type="http://schemas.openxmlformats.org/officeDocument/2006/relationships/image" Target="../media/image1691.png"/><Relationship Id="rId401" Type="http://schemas.openxmlformats.org/officeDocument/2006/relationships/customXml" Target="../ink/ink1835.xml"/><Relationship Id="rId422" Type="http://schemas.openxmlformats.org/officeDocument/2006/relationships/image" Target="../media/image1763.png"/><Relationship Id="rId303" Type="http://schemas.openxmlformats.org/officeDocument/2006/relationships/customXml" Target="../ink/ink1786.xml"/><Relationship Id="rId42" Type="http://schemas.openxmlformats.org/officeDocument/2006/relationships/customXml" Target="../ink/ink1655.xml"/><Relationship Id="rId84" Type="http://schemas.openxmlformats.org/officeDocument/2006/relationships/customXml" Target="../ink/ink1676.xml"/><Relationship Id="rId138" Type="http://schemas.openxmlformats.org/officeDocument/2006/relationships/customXml" Target="../ink/ink1703.xml"/><Relationship Id="rId345" Type="http://schemas.openxmlformats.org/officeDocument/2006/relationships/customXml" Target="../ink/ink1807.xml"/><Relationship Id="rId387" Type="http://schemas.openxmlformats.org/officeDocument/2006/relationships/customXml" Target="../ink/ink1828.xml"/><Relationship Id="rId191" Type="http://schemas.openxmlformats.org/officeDocument/2006/relationships/customXml" Target="../ink/ink1730.xml"/><Relationship Id="rId205" Type="http://schemas.openxmlformats.org/officeDocument/2006/relationships/customXml" Target="../ink/ink1737.xml"/><Relationship Id="rId247" Type="http://schemas.openxmlformats.org/officeDocument/2006/relationships/customXml" Target="../ink/ink1758.xml"/><Relationship Id="rId412" Type="http://schemas.openxmlformats.org/officeDocument/2006/relationships/image" Target="../media/image1758.png"/><Relationship Id="rId107" Type="http://schemas.openxmlformats.org/officeDocument/2006/relationships/image" Target="../media/image1607.png"/><Relationship Id="rId289" Type="http://schemas.openxmlformats.org/officeDocument/2006/relationships/customXml" Target="../ink/ink1779.xml"/><Relationship Id="rId11" Type="http://schemas.openxmlformats.org/officeDocument/2006/relationships/image" Target="../media/image1559.png"/><Relationship Id="rId53" Type="http://schemas.openxmlformats.org/officeDocument/2006/relationships/image" Target="../media/image1580.png"/><Relationship Id="rId149" Type="http://schemas.openxmlformats.org/officeDocument/2006/relationships/image" Target="../media/image1628.png"/><Relationship Id="rId314" Type="http://schemas.openxmlformats.org/officeDocument/2006/relationships/image" Target="../media/image1709.png"/><Relationship Id="rId356" Type="http://schemas.openxmlformats.org/officeDocument/2006/relationships/image" Target="../media/image1730.png"/><Relationship Id="rId398" Type="http://schemas.openxmlformats.org/officeDocument/2006/relationships/image" Target="../media/image1751.png"/><Relationship Id="rId95" Type="http://schemas.openxmlformats.org/officeDocument/2006/relationships/image" Target="../media/image1601.png"/><Relationship Id="rId160" Type="http://schemas.openxmlformats.org/officeDocument/2006/relationships/customXml" Target="../ink/ink1714.xml"/><Relationship Id="rId216" Type="http://schemas.openxmlformats.org/officeDocument/2006/relationships/image" Target="../media/image1660.png"/><Relationship Id="rId258" Type="http://schemas.openxmlformats.org/officeDocument/2006/relationships/image" Target="../media/image1681.png"/><Relationship Id="rId22" Type="http://schemas.openxmlformats.org/officeDocument/2006/relationships/customXml" Target="../ink/ink1645.xml"/><Relationship Id="rId64" Type="http://schemas.openxmlformats.org/officeDocument/2006/relationships/customXml" Target="../ink/ink1666.xml"/><Relationship Id="rId118" Type="http://schemas.openxmlformats.org/officeDocument/2006/relationships/customXml" Target="../ink/ink1693.xml"/><Relationship Id="rId325" Type="http://schemas.openxmlformats.org/officeDocument/2006/relationships/customXml" Target="../ink/ink1797.xml"/><Relationship Id="rId367" Type="http://schemas.openxmlformats.org/officeDocument/2006/relationships/customXml" Target="../ink/ink1818.xml"/><Relationship Id="rId171" Type="http://schemas.openxmlformats.org/officeDocument/2006/relationships/image" Target="../media/image1639.png"/><Relationship Id="rId227" Type="http://schemas.openxmlformats.org/officeDocument/2006/relationships/customXml" Target="../ink/ink1748.xml"/><Relationship Id="rId269" Type="http://schemas.openxmlformats.org/officeDocument/2006/relationships/customXml" Target="../ink/ink1769.xml"/><Relationship Id="rId33" Type="http://schemas.openxmlformats.org/officeDocument/2006/relationships/image" Target="../media/image1570.png"/><Relationship Id="rId129" Type="http://schemas.openxmlformats.org/officeDocument/2006/relationships/image" Target="../media/image1618.png"/><Relationship Id="rId280" Type="http://schemas.openxmlformats.org/officeDocument/2006/relationships/image" Target="../media/image1692.png"/><Relationship Id="rId336" Type="http://schemas.openxmlformats.org/officeDocument/2006/relationships/image" Target="../media/image1720.png"/><Relationship Id="rId75" Type="http://schemas.openxmlformats.org/officeDocument/2006/relationships/image" Target="../media/image1591.png"/><Relationship Id="rId140" Type="http://schemas.openxmlformats.org/officeDocument/2006/relationships/customXml" Target="../ink/ink1704.xml"/><Relationship Id="rId182" Type="http://schemas.openxmlformats.org/officeDocument/2006/relationships/image" Target="../media/image1643.png"/><Relationship Id="rId378" Type="http://schemas.openxmlformats.org/officeDocument/2006/relationships/image" Target="../media/image1741.png"/><Relationship Id="rId403" Type="http://schemas.openxmlformats.org/officeDocument/2006/relationships/customXml" Target="../ink/ink1836.xml"/><Relationship Id="rId6" Type="http://schemas.openxmlformats.org/officeDocument/2006/relationships/customXml" Target="../ink/ink1637.xml"/><Relationship Id="rId238" Type="http://schemas.openxmlformats.org/officeDocument/2006/relationships/image" Target="../media/image1671.png"/><Relationship Id="rId291" Type="http://schemas.openxmlformats.org/officeDocument/2006/relationships/customXml" Target="../ink/ink1780.xml"/><Relationship Id="rId305" Type="http://schemas.openxmlformats.org/officeDocument/2006/relationships/customXml" Target="../ink/ink1787.xml"/><Relationship Id="rId347" Type="http://schemas.openxmlformats.org/officeDocument/2006/relationships/customXml" Target="../ink/ink1808.xml"/><Relationship Id="rId44" Type="http://schemas.openxmlformats.org/officeDocument/2006/relationships/customXml" Target="../ink/ink1656.xml"/><Relationship Id="rId86" Type="http://schemas.openxmlformats.org/officeDocument/2006/relationships/customXml" Target="../ink/ink1677.xml"/><Relationship Id="rId151" Type="http://schemas.openxmlformats.org/officeDocument/2006/relationships/image" Target="../media/image1629.png"/><Relationship Id="rId389" Type="http://schemas.openxmlformats.org/officeDocument/2006/relationships/customXml" Target="../ink/ink1829.xml"/><Relationship Id="rId193" Type="http://schemas.openxmlformats.org/officeDocument/2006/relationships/customXml" Target="../ink/ink1731.xml"/><Relationship Id="rId207" Type="http://schemas.openxmlformats.org/officeDocument/2006/relationships/customXml" Target="../ink/ink1738.xml"/><Relationship Id="rId249" Type="http://schemas.openxmlformats.org/officeDocument/2006/relationships/customXml" Target="../ink/ink1759.xml"/><Relationship Id="rId414" Type="http://schemas.openxmlformats.org/officeDocument/2006/relationships/image" Target="../media/image1759.png"/><Relationship Id="rId13" Type="http://schemas.openxmlformats.org/officeDocument/2006/relationships/image" Target="../media/image1560.png"/><Relationship Id="rId109" Type="http://schemas.openxmlformats.org/officeDocument/2006/relationships/image" Target="../media/image1608.png"/><Relationship Id="rId260" Type="http://schemas.openxmlformats.org/officeDocument/2006/relationships/image" Target="../media/image1682.png"/><Relationship Id="rId316" Type="http://schemas.openxmlformats.org/officeDocument/2006/relationships/image" Target="../media/image1710.png"/><Relationship Id="rId55" Type="http://schemas.openxmlformats.org/officeDocument/2006/relationships/image" Target="../media/image1581.png"/><Relationship Id="rId97" Type="http://schemas.openxmlformats.org/officeDocument/2006/relationships/image" Target="../media/image1602.png"/><Relationship Id="rId120" Type="http://schemas.openxmlformats.org/officeDocument/2006/relationships/customXml" Target="../ink/ink1694.xml"/><Relationship Id="rId358" Type="http://schemas.openxmlformats.org/officeDocument/2006/relationships/image" Target="../media/image1731.png"/><Relationship Id="rId162" Type="http://schemas.openxmlformats.org/officeDocument/2006/relationships/customXml" Target="../ink/ink1715.xml"/><Relationship Id="rId218" Type="http://schemas.openxmlformats.org/officeDocument/2006/relationships/image" Target="../media/image1661.png"/><Relationship Id="rId271" Type="http://schemas.openxmlformats.org/officeDocument/2006/relationships/customXml" Target="../ink/ink1770.xml"/><Relationship Id="rId24" Type="http://schemas.openxmlformats.org/officeDocument/2006/relationships/customXml" Target="../ink/ink1646.xml"/><Relationship Id="rId66" Type="http://schemas.openxmlformats.org/officeDocument/2006/relationships/customXml" Target="../ink/ink1667.xml"/><Relationship Id="rId131" Type="http://schemas.openxmlformats.org/officeDocument/2006/relationships/image" Target="../media/image1619.png"/><Relationship Id="rId327" Type="http://schemas.openxmlformats.org/officeDocument/2006/relationships/customXml" Target="../ink/ink1798.xml"/><Relationship Id="rId369" Type="http://schemas.openxmlformats.org/officeDocument/2006/relationships/customXml" Target="../ink/ink1819.xml"/><Relationship Id="rId173" Type="http://schemas.openxmlformats.org/officeDocument/2006/relationships/image" Target="../media/image1640.png"/><Relationship Id="rId229" Type="http://schemas.openxmlformats.org/officeDocument/2006/relationships/customXml" Target="../ink/ink1749.xml"/><Relationship Id="rId380" Type="http://schemas.openxmlformats.org/officeDocument/2006/relationships/image" Target="../media/image1742.png"/><Relationship Id="rId240" Type="http://schemas.openxmlformats.org/officeDocument/2006/relationships/image" Target="../media/image1672.png"/><Relationship Id="rId35" Type="http://schemas.openxmlformats.org/officeDocument/2006/relationships/image" Target="../media/image1571.png"/><Relationship Id="rId77" Type="http://schemas.openxmlformats.org/officeDocument/2006/relationships/image" Target="../media/image1592.png"/><Relationship Id="rId100" Type="http://schemas.openxmlformats.org/officeDocument/2006/relationships/customXml" Target="../ink/ink1684.xml"/><Relationship Id="rId282" Type="http://schemas.openxmlformats.org/officeDocument/2006/relationships/image" Target="../media/image1693.png"/><Relationship Id="rId338" Type="http://schemas.openxmlformats.org/officeDocument/2006/relationships/image" Target="../media/image1721.png"/><Relationship Id="rId8" Type="http://schemas.openxmlformats.org/officeDocument/2006/relationships/customXml" Target="../ink/ink1638.xml"/><Relationship Id="rId142" Type="http://schemas.openxmlformats.org/officeDocument/2006/relationships/customXml" Target="../ink/ink1705.xml"/><Relationship Id="rId184" Type="http://schemas.openxmlformats.org/officeDocument/2006/relationships/image" Target="../media/image1644.png"/><Relationship Id="rId391" Type="http://schemas.openxmlformats.org/officeDocument/2006/relationships/customXml" Target="../ink/ink1830.xml"/><Relationship Id="rId405" Type="http://schemas.openxmlformats.org/officeDocument/2006/relationships/customXml" Target="../ink/ink1837.xml"/><Relationship Id="rId251" Type="http://schemas.openxmlformats.org/officeDocument/2006/relationships/customXml" Target="../ink/ink1760.xml"/><Relationship Id="rId46" Type="http://schemas.openxmlformats.org/officeDocument/2006/relationships/customXml" Target="../ink/ink1657.xml"/><Relationship Id="rId293" Type="http://schemas.openxmlformats.org/officeDocument/2006/relationships/customXml" Target="../ink/ink1781.xml"/><Relationship Id="rId307" Type="http://schemas.openxmlformats.org/officeDocument/2006/relationships/customXml" Target="../ink/ink1788.xml"/><Relationship Id="rId349" Type="http://schemas.openxmlformats.org/officeDocument/2006/relationships/customXml" Target="../ink/ink1809.xml"/><Relationship Id="rId88" Type="http://schemas.openxmlformats.org/officeDocument/2006/relationships/customXml" Target="../ink/ink1678.xml"/><Relationship Id="rId111" Type="http://schemas.openxmlformats.org/officeDocument/2006/relationships/image" Target="../media/image1609.png"/><Relationship Id="rId153" Type="http://schemas.openxmlformats.org/officeDocument/2006/relationships/image" Target="../media/image1630.png"/><Relationship Id="rId195" Type="http://schemas.openxmlformats.org/officeDocument/2006/relationships/customXml" Target="../ink/ink1732.xml"/><Relationship Id="rId209" Type="http://schemas.openxmlformats.org/officeDocument/2006/relationships/customXml" Target="../ink/ink1739.xml"/><Relationship Id="rId360" Type="http://schemas.openxmlformats.org/officeDocument/2006/relationships/image" Target="../media/image1732.png"/><Relationship Id="rId416" Type="http://schemas.openxmlformats.org/officeDocument/2006/relationships/image" Target="../media/image1760.png"/><Relationship Id="rId220" Type="http://schemas.openxmlformats.org/officeDocument/2006/relationships/image" Target="../media/image1662.png"/><Relationship Id="rId15" Type="http://schemas.openxmlformats.org/officeDocument/2006/relationships/image" Target="../media/image1561.png"/><Relationship Id="rId57" Type="http://schemas.openxmlformats.org/officeDocument/2006/relationships/image" Target="../media/image1582.png"/><Relationship Id="rId262" Type="http://schemas.openxmlformats.org/officeDocument/2006/relationships/image" Target="../media/image1683.png"/><Relationship Id="rId318" Type="http://schemas.openxmlformats.org/officeDocument/2006/relationships/image" Target="../media/image1711.png"/><Relationship Id="rId99" Type="http://schemas.openxmlformats.org/officeDocument/2006/relationships/image" Target="../media/image1603.png"/><Relationship Id="rId122" Type="http://schemas.openxmlformats.org/officeDocument/2006/relationships/customXml" Target="../ink/ink1695.xml"/><Relationship Id="rId164" Type="http://schemas.openxmlformats.org/officeDocument/2006/relationships/customXml" Target="../ink/ink1716.xml"/><Relationship Id="rId371" Type="http://schemas.openxmlformats.org/officeDocument/2006/relationships/customXml" Target="../ink/ink1820.xml"/><Relationship Id="rId26" Type="http://schemas.openxmlformats.org/officeDocument/2006/relationships/customXml" Target="../ink/ink1647.xml"/><Relationship Id="rId231" Type="http://schemas.openxmlformats.org/officeDocument/2006/relationships/customXml" Target="../ink/ink1750.xml"/><Relationship Id="rId273" Type="http://schemas.openxmlformats.org/officeDocument/2006/relationships/customXml" Target="../ink/ink1771.xml"/><Relationship Id="rId329" Type="http://schemas.openxmlformats.org/officeDocument/2006/relationships/customXml" Target="../ink/ink1799.xml"/><Relationship Id="rId68" Type="http://schemas.openxmlformats.org/officeDocument/2006/relationships/customXml" Target="../ink/ink1668.xml"/><Relationship Id="rId133" Type="http://schemas.openxmlformats.org/officeDocument/2006/relationships/image" Target="../media/image1620.png"/><Relationship Id="rId175" Type="http://schemas.openxmlformats.org/officeDocument/2006/relationships/image" Target="../media/image1641.png"/><Relationship Id="rId340" Type="http://schemas.openxmlformats.org/officeDocument/2006/relationships/image" Target="../media/image1722.png"/><Relationship Id="rId200" Type="http://schemas.openxmlformats.org/officeDocument/2006/relationships/image" Target="../media/image1652.png"/><Relationship Id="rId382" Type="http://schemas.openxmlformats.org/officeDocument/2006/relationships/image" Target="../media/image1743.png"/><Relationship Id="rId242" Type="http://schemas.openxmlformats.org/officeDocument/2006/relationships/image" Target="../media/image1673.png"/><Relationship Id="rId284" Type="http://schemas.openxmlformats.org/officeDocument/2006/relationships/image" Target="../media/image1694.png"/><Relationship Id="rId37" Type="http://schemas.openxmlformats.org/officeDocument/2006/relationships/image" Target="../media/image1572.png"/><Relationship Id="rId79" Type="http://schemas.openxmlformats.org/officeDocument/2006/relationships/image" Target="../media/image1593.png"/><Relationship Id="rId102" Type="http://schemas.openxmlformats.org/officeDocument/2006/relationships/customXml" Target="../ink/ink1685.xml"/><Relationship Id="rId144" Type="http://schemas.openxmlformats.org/officeDocument/2006/relationships/customXml" Target="../ink/ink1706.xml"/><Relationship Id="rId90" Type="http://schemas.openxmlformats.org/officeDocument/2006/relationships/customXml" Target="../ink/ink1679.xml"/><Relationship Id="rId186" Type="http://schemas.openxmlformats.org/officeDocument/2006/relationships/image" Target="../media/image1645.png"/><Relationship Id="rId351" Type="http://schemas.openxmlformats.org/officeDocument/2006/relationships/customXml" Target="../ink/ink1810.xml"/><Relationship Id="rId393" Type="http://schemas.openxmlformats.org/officeDocument/2006/relationships/customXml" Target="../ink/ink1831.xml"/><Relationship Id="rId407" Type="http://schemas.openxmlformats.org/officeDocument/2006/relationships/customXml" Target="../ink/ink1838.xml"/><Relationship Id="rId211" Type="http://schemas.openxmlformats.org/officeDocument/2006/relationships/customXml" Target="../ink/ink1740.xml"/><Relationship Id="rId253" Type="http://schemas.openxmlformats.org/officeDocument/2006/relationships/customXml" Target="../ink/ink1761.xml"/><Relationship Id="rId295" Type="http://schemas.openxmlformats.org/officeDocument/2006/relationships/customXml" Target="../ink/ink1782.xml"/><Relationship Id="rId309" Type="http://schemas.openxmlformats.org/officeDocument/2006/relationships/customXml" Target="../ink/ink1789.xml"/><Relationship Id="rId48" Type="http://schemas.openxmlformats.org/officeDocument/2006/relationships/customXml" Target="../ink/ink1658.xml"/><Relationship Id="rId113" Type="http://schemas.openxmlformats.org/officeDocument/2006/relationships/image" Target="../media/image1610.png"/><Relationship Id="rId320" Type="http://schemas.openxmlformats.org/officeDocument/2006/relationships/image" Target="../media/image1712.png"/><Relationship Id="rId155" Type="http://schemas.openxmlformats.org/officeDocument/2006/relationships/image" Target="../media/image1631.png"/><Relationship Id="rId197" Type="http://schemas.openxmlformats.org/officeDocument/2006/relationships/customXml" Target="../ink/ink1733.xml"/><Relationship Id="rId362" Type="http://schemas.openxmlformats.org/officeDocument/2006/relationships/image" Target="../media/image1733.png"/><Relationship Id="rId418" Type="http://schemas.openxmlformats.org/officeDocument/2006/relationships/image" Target="../media/image1761.png"/><Relationship Id="rId222" Type="http://schemas.openxmlformats.org/officeDocument/2006/relationships/image" Target="../media/image1663.png"/><Relationship Id="rId264" Type="http://schemas.openxmlformats.org/officeDocument/2006/relationships/image" Target="../media/image168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4.xml"/><Relationship Id="rId299" Type="http://schemas.openxmlformats.org/officeDocument/2006/relationships/customXml" Target="../ink/ink1995.xml"/><Relationship Id="rId21" Type="http://schemas.openxmlformats.org/officeDocument/2006/relationships/image" Target="../media/image1773.png"/><Relationship Id="rId63" Type="http://schemas.openxmlformats.org/officeDocument/2006/relationships/image" Target="../media/image1794.png"/><Relationship Id="rId159" Type="http://schemas.openxmlformats.org/officeDocument/2006/relationships/customXml" Target="../ink/ink1925.xml"/><Relationship Id="rId324" Type="http://schemas.openxmlformats.org/officeDocument/2006/relationships/image" Target="../media/image1922.png"/><Relationship Id="rId366" Type="http://schemas.openxmlformats.org/officeDocument/2006/relationships/image" Target="../media/image1943.png"/><Relationship Id="rId170" Type="http://schemas.openxmlformats.org/officeDocument/2006/relationships/image" Target="../media/image1846.png"/><Relationship Id="rId226" Type="http://schemas.openxmlformats.org/officeDocument/2006/relationships/image" Target="../media/image1874.png"/><Relationship Id="rId433" Type="http://schemas.openxmlformats.org/officeDocument/2006/relationships/customXml" Target="../ink/ink2062.xml"/><Relationship Id="rId268" Type="http://schemas.openxmlformats.org/officeDocument/2006/relationships/image" Target="../media/image1895.png"/><Relationship Id="rId32" Type="http://schemas.openxmlformats.org/officeDocument/2006/relationships/customXml" Target="../ink/ink1861.xml"/><Relationship Id="rId74" Type="http://schemas.openxmlformats.org/officeDocument/2006/relationships/customXml" Target="../ink/ink1882.xml"/><Relationship Id="rId128" Type="http://schemas.openxmlformats.org/officeDocument/2006/relationships/image" Target="../media/image1825.png"/><Relationship Id="rId335" Type="http://schemas.openxmlformats.org/officeDocument/2006/relationships/customXml" Target="../ink/ink2013.xml"/><Relationship Id="rId377" Type="http://schemas.openxmlformats.org/officeDocument/2006/relationships/customXml" Target="../ink/ink2034.xml"/><Relationship Id="rId5" Type="http://schemas.openxmlformats.org/officeDocument/2006/relationships/image" Target="../media/image1765.png"/><Relationship Id="rId181" Type="http://schemas.openxmlformats.org/officeDocument/2006/relationships/customXml" Target="../ink/ink1936.xml"/><Relationship Id="rId237" Type="http://schemas.openxmlformats.org/officeDocument/2006/relationships/customXml" Target="../ink/ink1964.xml"/><Relationship Id="rId402" Type="http://schemas.openxmlformats.org/officeDocument/2006/relationships/image" Target="../media/image1961.png"/><Relationship Id="rId279" Type="http://schemas.openxmlformats.org/officeDocument/2006/relationships/customXml" Target="../ink/ink1985.xml"/><Relationship Id="rId444" Type="http://schemas.openxmlformats.org/officeDocument/2006/relationships/image" Target="../media/image1982.png"/><Relationship Id="rId43" Type="http://schemas.openxmlformats.org/officeDocument/2006/relationships/image" Target="../media/image1784.png"/><Relationship Id="rId139" Type="http://schemas.openxmlformats.org/officeDocument/2006/relationships/customXml" Target="../ink/ink1915.xml"/><Relationship Id="rId290" Type="http://schemas.openxmlformats.org/officeDocument/2006/relationships/image" Target="../media/image1905.png"/><Relationship Id="rId304" Type="http://schemas.openxmlformats.org/officeDocument/2006/relationships/image" Target="../media/image1912.png"/><Relationship Id="rId346" Type="http://schemas.openxmlformats.org/officeDocument/2006/relationships/image" Target="../media/image1933.png"/><Relationship Id="rId388" Type="http://schemas.openxmlformats.org/officeDocument/2006/relationships/image" Target="../media/image1954.png"/><Relationship Id="rId85" Type="http://schemas.openxmlformats.org/officeDocument/2006/relationships/customXml" Target="../ink/ink1888.xml"/><Relationship Id="rId150" Type="http://schemas.openxmlformats.org/officeDocument/2006/relationships/image" Target="../media/image1836.png"/><Relationship Id="rId192" Type="http://schemas.openxmlformats.org/officeDocument/2006/relationships/image" Target="../media/image1857.png"/><Relationship Id="rId206" Type="http://schemas.openxmlformats.org/officeDocument/2006/relationships/image" Target="../media/image1864.png"/><Relationship Id="rId413" Type="http://schemas.openxmlformats.org/officeDocument/2006/relationships/customXml" Target="../ink/ink2052.xml"/><Relationship Id="rId248" Type="http://schemas.openxmlformats.org/officeDocument/2006/relationships/image" Target="../media/image1885.png"/><Relationship Id="rId455" Type="http://schemas.openxmlformats.org/officeDocument/2006/relationships/customXml" Target="../ink/ink2073.xml"/><Relationship Id="rId12" Type="http://schemas.openxmlformats.org/officeDocument/2006/relationships/customXml" Target="../ink/ink1851.xml"/><Relationship Id="rId108" Type="http://schemas.openxmlformats.org/officeDocument/2006/relationships/image" Target="../media/image1815.png"/><Relationship Id="rId315" Type="http://schemas.openxmlformats.org/officeDocument/2006/relationships/customXml" Target="../ink/ink2003.xml"/><Relationship Id="rId357" Type="http://schemas.openxmlformats.org/officeDocument/2006/relationships/customXml" Target="../ink/ink2024.xml"/><Relationship Id="rId54" Type="http://schemas.openxmlformats.org/officeDocument/2006/relationships/customXml" Target="../ink/ink1872.xml"/><Relationship Id="rId96" Type="http://schemas.openxmlformats.org/officeDocument/2006/relationships/image" Target="../media/image1809.png"/><Relationship Id="rId161" Type="http://schemas.openxmlformats.org/officeDocument/2006/relationships/customXml" Target="../ink/ink1926.xml"/><Relationship Id="rId217" Type="http://schemas.openxmlformats.org/officeDocument/2006/relationships/customXml" Target="../ink/ink1954.xml"/><Relationship Id="rId399" Type="http://schemas.openxmlformats.org/officeDocument/2006/relationships/customXml" Target="../ink/ink2045.xml"/><Relationship Id="rId259" Type="http://schemas.openxmlformats.org/officeDocument/2006/relationships/customXml" Target="../ink/ink1975.xml"/><Relationship Id="rId424" Type="http://schemas.openxmlformats.org/officeDocument/2006/relationships/image" Target="../media/image1972.png"/><Relationship Id="rId23" Type="http://schemas.openxmlformats.org/officeDocument/2006/relationships/image" Target="../media/image1774.png"/><Relationship Id="rId119" Type="http://schemas.openxmlformats.org/officeDocument/2006/relationships/customXml" Target="../ink/ink1905.xml"/><Relationship Id="rId270" Type="http://schemas.openxmlformats.org/officeDocument/2006/relationships/image" Target="../media/image1896.png"/><Relationship Id="rId326" Type="http://schemas.openxmlformats.org/officeDocument/2006/relationships/image" Target="../media/image1923.png"/><Relationship Id="rId65" Type="http://schemas.openxmlformats.org/officeDocument/2006/relationships/image" Target="../media/image1795.png"/><Relationship Id="rId130" Type="http://schemas.openxmlformats.org/officeDocument/2006/relationships/image" Target="../media/image1826.png"/><Relationship Id="rId368" Type="http://schemas.openxmlformats.org/officeDocument/2006/relationships/image" Target="../media/image1944.png"/><Relationship Id="rId172" Type="http://schemas.openxmlformats.org/officeDocument/2006/relationships/image" Target="../media/image1847.png"/><Relationship Id="rId228" Type="http://schemas.openxmlformats.org/officeDocument/2006/relationships/image" Target="../media/image1875.png"/><Relationship Id="rId435" Type="http://schemas.openxmlformats.org/officeDocument/2006/relationships/customXml" Target="../ink/ink2063.xml"/><Relationship Id="rId281" Type="http://schemas.openxmlformats.org/officeDocument/2006/relationships/customXml" Target="../ink/ink1986.xml"/><Relationship Id="rId337" Type="http://schemas.openxmlformats.org/officeDocument/2006/relationships/customXml" Target="../ink/ink2014.xml"/><Relationship Id="rId34" Type="http://schemas.openxmlformats.org/officeDocument/2006/relationships/customXml" Target="../ink/ink1862.xml"/><Relationship Id="rId76" Type="http://schemas.openxmlformats.org/officeDocument/2006/relationships/customXml" Target="../ink/ink1883.xml"/><Relationship Id="rId141" Type="http://schemas.openxmlformats.org/officeDocument/2006/relationships/customXml" Target="../ink/ink1916.xml"/><Relationship Id="rId379" Type="http://schemas.openxmlformats.org/officeDocument/2006/relationships/customXml" Target="../ink/ink2035.xml"/><Relationship Id="rId7" Type="http://schemas.openxmlformats.org/officeDocument/2006/relationships/image" Target="../media/image1766.png"/><Relationship Id="rId183" Type="http://schemas.openxmlformats.org/officeDocument/2006/relationships/customXml" Target="../ink/ink1937.xml"/><Relationship Id="rId239" Type="http://schemas.openxmlformats.org/officeDocument/2006/relationships/customXml" Target="../ink/ink1965.xml"/><Relationship Id="rId390" Type="http://schemas.openxmlformats.org/officeDocument/2006/relationships/image" Target="../media/image1955.png"/><Relationship Id="rId404" Type="http://schemas.openxmlformats.org/officeDocument/2006/relationships/image" Target="../media/image1962.png"/><Relationship Id="rId446" Type="http://schemas.openxmlformats.org/officeDocument/2006/relationships/image" Target="../media/image1983.png"/><Relationship Id="rId250" Type="http://schemas.openxmlformats.org/officeDocument/2006/relationships/image" Target="../media/image1886.png"/><Relationship Id="rId292" Type="http://schemas.openxmlformats.org/officeDocument/2006/relationships/image" Target="../media/image1906.png"/><Relationship Id="rId306" Type="http://schemas.openxmlformats.org/officeDocument/2006/relationships/image" Target="../media/image1913.png"/><Relationship Id="rId45" Type="http://schemas.openxmlformats.org/officeDocument/2006/relationships/image" Target="../media/image1785.png"/><Relationship Id="rId87" Type="http://schemas.openxmlformats.org/officeDocument/2006/relationships/customXml" Target="../ink/ink1889.xml"/><Relationship Id="rId110" Type="http://schemas.openxmlformats.org/officeDocument/2006/relationships/image" Target="../media/image1816.png"/><Relationship Id="rId348" Type="http://schemas.openxmlformats.org/officeDocument/2006/relationships/image" Target="../media/image1934.png"/><Relationship Id="rId152" Type="http://schemas.openxmlformats.org/officeDocument/2006/relationships/image" Target="../media/image1837.png"/><Relationship Id="rId194" Type="http://schemas.openxmlformats.org/officeDocument/2006/relationships/image" Target="../media/image1858.png"/><Relationship Id="rId208" Type="http://schemas.openxmlformats.org/officeDocument/2006/relationships/image" Target="../media/image1865.png"/><Relationship Id="rId415" Type="http://schemas.openxmlformats.org/officeDocument/2006/relationships/customXml" Target="../ink/ink2053.xml"/><Relationship Id="rId457" Type="http://schemas.openxmlformats.org/officeDocument/2006/relationships/customXml" Target="../ink/ink2074.xml"/><Relationship Id="rId261" Type="http://schemas.openxmlformats.org/officeDocument/2006/relationships/customXml" Target="../ink/ink1976.xml"/><Relationship Id="rId14" Type="http://schemas.openxmlformats.org/officeDocument/2006/relationships/customXml" Target="../ink/ink1852.xml"/><Relationship Id="rId56" Type="http://schemas.openxmlformats.org/officeDocument/2006/relationships/customXml" Target="../ink/ink1873.xml"/><Relationship Id="rId317" Type="http://schemas.openxmlformats.org/officeDocument/2006/relationships/customXml" Target="../ink/ink2004.xml"/><Relationship Id="rId359" Type="http://schemas.openxmlformats.org/officeDocument/2006/relationships/customXml" Target="../ink/ink2025.xml"/><Relationship Id="rId98" Type="http://schemas.openxmlformats.org/officeDocument/2006/relationships/image" Target="../media/image1810.png"/><Relationship Id="rId121" Type="http://schemas.openxmlformats.org/officeDocument/2006/relationships/customXml" Target="../ink/ink1906.xml"/><Relationship Id="rId163" Type="http://schemas.openxmlformats.org/officeDocument/2006/relationships/customXml" Target="../ink/ink1927.xml"/><Relationship Id="rId219" Type="http://schemas.openxmlformats.org/officeDocument/2006/relationships/customXml" Target="../ink/ink1955.xml"/><Relationship Id="rId370" Type="http://schemas.openxmlformats.org/officeDocument/2006/relationships/image" Target="../media/image1945.png"/><Relationship Id="rId426" Type="http://schemas.openxmlformats.org/officeDocument/2006/relationships/image" Target="../media/image1973.png"/><Relationship Id="rId230" Type="http://schemas.openxmlformats.org/officeDocument/2006/relationships/image" Target="../media/image1876.png"/><Relationship Id="rId25" Type="http://schemas.openxmlformats.org/officeDocument/2006/relationships/image" Target="../media/image1775.png"/><Relationship Id="rId67" Type="http://schemas.openxmlformats.org/officeDocument/2006/relationships/image" Target="../media/image1796.png"/><Relationship Id="rId272" Type="http://schemas.openxmlformats.org/officeDocument/2006/relationships/image" Target="../media/image1897.png"/><Relationship Id="rId328" Type="http://schemas.openxmlformats.org/officeDocument/2006/relationships/image" Target="../media/image1924.png"/><Relationship Id="rId132" Type="http://schemas.openxmlformats.org/officeDocument/2006/relationships/image" Target="../media/image1827.png"/><Relationship Id="rId174" Type="http://schemas.openxmlformats.org/officeDocument/2006/relationships/image" Target="../media/image1848.png"/><Relationship Id="rId381" Type="http://schemas.openxmlformats.org/officeDocument/2006/relationships/customXml" Target="../ink/ink2036.xml"/><Relationship Id="rId241" Type="http://schemas.openxmlformats.org/officeDocument/2006/relationships/customXml" Target="../ink/ink1966.xml"/><Relationship Id="rId437" Type="http://schemas.openxmlformats.org/officeDocument/2006/relationships/customXml" Target="../ink/ink2064.xml"/><Relationship Id="rId36" Type="http://schemas.openxmlformats.org/officeDocument/2006/relationships/customXml" Target="../ink/ink1863.xml"/><Relationship Id="rId283" Type="http://schemas.openxmlformats.org/officeDocument/2006/relationships/customXml" Target="../ink/ink1987.xml"/><Relationship Id="rId339" Type="http://schemas.openxmlformats.org/officeDocument/2006/relationships/customXml" Target="../ink/ink2015.xml"/><Relationship Id="rId78" Type="http://schemas.openxmlformats.org/officeDocument/2006/relationships/image" Target="../media/image1800.png"/><Relationship Id="rId101" Type="http://schemas.openxmlformats.org/officeDocument/2006/relationships/customXml" Target="../ink/ink1896.xml"/><Relationship Id="rId143" Type="http://schemas.openxmlformats.org/officeDocument/2006/relationships/customXml" Target="../ink/ink1917.xml"/><Relationship Id="rId185" Type="http://schemas.openxmlformats.org/officeDocument/2006/relationships/customXml" Target="../ink/ink1938.xml"/><Relationship Id="rId350" Type="http://schemas.openxmlformats.org/officeDocument/2006/relationships/image" Target="../media/image1935.png"/><Relationship Id="rId406" Type="http://schemas.openxmlformats.org/officeDocument/2006/relationships/image" Target="../media/image1963.png"/><Relationship Id="rId9" Type="http://schemas.openxmlformats.org/officeDocument/2006/relationships/image" Target="../media/image1767.png"/><Relationship Id="rId210" Type="http://schemas.openxmlformats.org/officeDocument/2006/relationships/image" Target="../media/image1866.png"/><Relationship Id="rId392" Type="http://schemas.openxmlformats.org/officeDocument/2006/relationships/image" Target="../media/image1956.png"/><Relationship Id="rId448" Type="http://schemas.openxmlformats.org/officeDocument/2006/relationships/image" Target="../media/image1984.png"/><Relationship Id="rId252" Type="http://schemas.openxmlformats.org/officeDocument/2006/relationships/image" Target="../media/image1887.png"/><Relationship Id="rId294" Type="http://schemas.openxmlformats.org/officeDocument/2006/relationships/image" Target="../media/image1907.png"/><Relationship Id="rId308" Type="http://schemas.openxmlformats.org/officeDocument/2006/relationships/image" Target="../media/image1914.png"/><Relationship Id="rId47" Type="http://schemas.openxmlformats.org/officeDocument/2006/relationships/image" Target="../media/image1786.png"/><Relationship Id="rId89" Type="http://schemas.openxmlformats.org/officeDocument/2006/relationships/customXml" Target="../ink/ink1890.xml"/><Relationship Id="rId112" Type="http://schemas.openxmlformats.org/officeDocument/2006/relationships/image" Target="../media/image1817.png"/><Relationship Id="rId154" Type="http://schemas.openxmlformats.org/officeDocument/2006/relationships/image" Target="../media/image1838.png"/><Relationship Id="rId361" Type="http://schemas.openxmlformats.org/officeDocument/2006/relationships/customXml" Target="../ink/ink2026.xml"/><Relationship Id="rId196" Type="http://schemas.openxmlformats.org/officeDocument/2006/relationships/image" Target="../media/image1859.png"/><Relationship Id="rId417" Type="http://schemas.openxmlformats.org/officeDocument/2006/relationships/customXml" Target="../ink/ink2054.xml"/><Relationship Id="rId459" Type="http://schemas.openxmlformats.org/officeDocument/2006/relationships/customXml" Target="../ink/ink2075.xml"/><Relationship Id="rId16" Type="http://schemas.openxmlformats.org/officeDocument/2006/relationships/customXml" Target="../ink/ink1853.xml"/><Relationship Id="rId221" Type="http://schemas.openxmlformats.org/officeDocument/2006/relationships/customXml" Target="../ink/ink1956.xml"/><Relationship Id="rId263" Type="http://schemas.openxmlformats.org/officeDocument/2006/relationships/customXml" Target="../ink/ink1977.xml"/><Relationship Id="rId319" Type="http://schemas.openxmlformats.org/officeDocument/2006/relationships/customXml" Target="../ink/ink2005.xml"/><Relationship Id="rId58" Type="http://schemas.openxmlformats.org/officeDocument/2006/relationships/customXml" Target="../ink/ink1874.xml"/><Relationship Id="rId123" Type="http://schemas.openxmlformats.org/officeDocument/2006/relationships/customXml" Target="../ink/ink1907.xml"/><Relationship Id="rId330" Type="http://schemas.openxmlformats.org/officeDocument/2006/relationships/image" Target="../media/image1925.png"/><Relationship Id="rId165" Type="http://schemas.openxmlformats.org/officeDocument/2006/relationships/customXml" Target="../ink/ink1928.xml"/><Relationship Id="rId372" Type="http://schemas.openxmlformats.org/officeDocument/2006/relationships/image" Target="../media/image1946.png"/><Relationship Id="rId428" Type="http://schemas.openxmlformats.org/officeDocument/2006/relationships/image" Target="../media/image1974.png"/><Relationship Id="rId232" Type="http://schemas.openxmlformats.org/officeDocument/2006/relationships/image" Target="../media/image1877.png"/><Relationship Id="rId274" Type="http://schemas.openxmlformats.org/officeDocument/2006/relationships/image" Target="../media/image1898.png"/><Relationship Id="rId27" Type="http://schemas.openxmlformats.org/officeDocument/2006/relationships/image" Target="../media/image1776.png"/><Relationship Id="rId69" Type="http://schemas.openxmlformats.org/officeDocument/2006/relationships/image" Target="../media/image1797.png"/><Relationship Id="rId134" Type="http://schemas.openxmlformats.org/officeDocument/2006/relationships/image" Target="../media/image1828.png"/><Relationship Id="rId80" Type="http://schemas.openxmlformats.org/officeDocument/2006/relationships/image" Target="../media/image1801.png"/><Relationship Id="rId176" Type="http://schemas.openxmlformats.org/officeDocument/2006/relationships/image" Target="../media/image1849.png"/><Relationship Id="rId341" Type="http://schemas.openxmlformats.org/officeDocument/2006/relationships/customXml" Target="../ink/ink2016.xml"/><Relationship Id="rId383" Type="http://schemas.openxmlformats.org/officeDocument/2006/relationships/customXml" Target="../ink/ink2037.xml"/><Relationship Id="rId439" Type="http://schemas.openxmlformats.org/officeDocument/2006/relationships/customXml" Target="../ink/ink2065.xml"/><Relationship Id="rId201" Type="http://schemas.openxmlformats.org/officeDocument/2006/relationships/customXml" Target="../ink/ink1946.xml"/><Relationship Id="rId243" Type="http://schemas.openxmlformats.org/officeDocument/2006/relationships/customXml" Target="../ink/ink1967.xml"/><Relationship Id="rId285" Type="http://schemas.openxmlformats.org/officeDocument/2006/relationships/customXml" Target="../ink/ink1988.xml"/><Relationship Id="rId450" Type="http://schemas.openxmlformats.org/officeDocument/2006/relationships/image" Target="../media/image1985.png"/><Relationship Id="rId38" Type="http://schemas.openxmlformats.org/officeDocument/2006/relationships/customXml" Target="../ink/ink1864.xml"/><Relationship Id="rId103" Type="http://schemas.openxmlformats.org/officeDocument/2006/relationships/customXml" Target="../ink/ink1897.xml"/><Relationship Id="rId310" Type="http://schemas.openxmlformats.org/officeDocument/2006/relationships/image" Target="../media/image1915.png"/><Relationship Id="rId91" Type="http://schemas.openxmlformats.org/officeDocument/2006/relationships/customXml" Target="../ink/ink1891.xml"/><Relationship Id="rId145" Type="http://schemas.openxmlformats.org/officeDocument/2006/relationships/customXml" Target="../ink/ink1918.xml"/><Relationship Id="rId187" Type="http://schemas.openxmlformats.org/officeDocument/2006/relationships/customXml" Target="../ink/ink1939.xml"/><Relationship Id="rId352" Type="http://schemas.openxmlformats.org/officeDocument/2006/relationships/image" Target="../media/image1936.png"/><Relationship Id="rId394" Type="http://schemas.openxmlformats.org/officeDocument/2006/relationships/image" Target="../media/image1957.png"/><Relationship Id="rId408" Type="http://schemas.openxmlformats.org/officeDocument/2006/relationships/image" Target="../media/image1964.png"/><Relationship Id="rId212" Type="http://schemas.openxmlformats.org/officeDocument/2006/relationships/image" Target="../media/image1867.png"/><Relationship Id="rId254" Type="http://schemas.openxmlformats.org/officeDocument/2006/relationships/image" Target="../media/image1888.png"/><Relationship Id="rId49" Type="http://schemas.openxmlformats.org/officeDocument/2006/relationships/image" Target="../media/image1787.png"/><Relationship Id="rId114" Type="http://schemas.openxmlformats.org/officeDocument/2006/relationships/image" Target="../media/image1818.png"/><Relationship Id="rId296" Type="http://schemas.openxmlformats.org/officeDocument/2006/relationships/image" Target="../media/image1908.png"/><Relationship Id="rId60" Type="http://schemas.openxmlformats.org/officeDocument/2006/relationships/customXml" Target="../ink/ink1875.xml"/><Relationship Id="rId156" Type="http://schemas.openxmlformats.org/officeDocument/2006/relationships/image" Target="../media/image1839.png"/><Relationship Id="rId198" Type="http://schemas.openxmlformats.org/officeDocument/2006/relationships/image" Target="../media/image1860.png"/><Relationship Id="rId321" Type="http://schemas.openxmlformats.org/officeDocument/2006/relationships/customXml" Target="../ink/ink2006.xml"/><Relationship Id="rId363" Type="http://schemas.openxmlformats.org/officeDocument/2006/relationships/customXml" Target="../ink/ink2027.xml"/><Relationship Id="rId419" Type="http://schemas.openxmlformats.org/officeDocument/2006/relationships/customXml" Target="../ink/ink2055.xml"/><Relationship Id="rId223" Type="http://schemas.openxmlformats.org/officeDocument/2006/relationships/customXml" Target="../ink/ink1957.xml"/><Relationship Id="rId430" Type="http://schemas.openxmlformats.org/officeDocument/2006/relationships/image" Target="../media/image1975.png"/><Relationship Id="rId18" Type="http://schemas.openxmlformats.org/officeDocument/2006/relationships/customXml" Target="../ink/ink1854.xml"/><Relationship Id="rId265" Type="http://schemas.openxmlformats.org/officeDocument/2006/relationships/customXml" Target="../ink/ink1978.xml"/><Relationship Id="rId125" Type="http://schemas.openxmlformats.org/officeDocument/2006/relationships/customXml" Target="../ink/ink1908.xml"/><Relationship Id="rId167" Type="http://schemas.openxmlformats.org/officeDocument/2006/relationships/customXml" Target="../ink/ink1929.xml"/><Relationship Id="rId332" Type="http://schemas.openxmlformats.org/officeDocument/2006/relationships/image" Target="../media/image1926.png"/><Relationship Id="rId374" Type="http://schemas.openxmlformats.org/officeDocument/2006/relationships/image" Target="../media/image1947.png"/><Relationship Id="rId71" Type="http://schemas.openxmlformats.org/officeDocument/2006/relationships/image" Target="../media/image1798.png"/><Relationship Id="rId234" Type="http://schemas.openxmlformats.org/officeDocument/2006/relationships/image" Target="../media/image1878.png"/><Relationship Id="rId2" Type="http://schemas.openxmlformats.org/officeDocument/2006/relationships/customXml" Target="../ink/ink1846.xml"/><Relationship Id="rId29" Type="http://schemas.openxmlformats.org/officeDocument/2006/relationships/image" Target="../media/image1777.png"/><Relationship Id="rId255" Type="http://schemas.openxmlformats.org/officeDocument/2006/relationships/customXml" Target="../ink/ink1973.xml"/><Relationship Id="rId276" Type="http://schemas.openxmlformats.org/officeDocument/2006/relationships/image" Target="../media/image1899.png"/><Relationship Id="rId297" Type="http://schemas.openxmlformats.org/officeDocument/2006/relationships/customXml" Target="../ink/ink1994.xml"/><Relationship Id="rId441" Type="http://schemas.openxmlformats.org/officeDocument/2006/relationships/customXml" Target="../ink/ink2066.xml"/><Relationship Id="rId40" Type="http://schemas.openxmlformats.org/officeDocument/2006/relationships/customXml" Target="../ink/ink1865.xml"/><Relationship Id="rId115" Type="http://schemas.openxmlformats.org/officeDocument/2006/relationships/customXml" Target="../ink/ink1903.xml"/><Relationship Id="rId136" Type="http://schemas.openxmlformats.org/officeDocument/2006/relationships/image" Target="../media/image1829.png"/><Relationship Id="rId157" Type="http://schemas.openxmlformats.org/officeDocument/2006/relationships/customXml" Target="../ink/ink1924.xml"/><Relationship Id="rId178" Type="http://schemas.openxmlformats.org/officeDocument/2006/relationships/image" Target="../media/image1850.png"/><Relationship Id="rId301" Type="http://schemas.openxmlformats.org/officeDocument/2006/relationships/customXml" Target="../ink/ink1996.xml"/><Relationship Id="rId322" Type="http://schemas.openxmlformats.org/officeDocument/2006/relationships/image" Target="../media/image1921.png"/><Relationship Id="rId343" Type="http://schemas.openxmlformats.org/officeDocument/2006/relationships/customXml" Target="../ink/ink2017.xml"/><Relationship Id="rId364" Type="http://schemas.openxmlformats.org/officeDocument/2006/relationships/image" Target="../media/image1942.png"/><Relationship Id="rId61" Type="http://schemas.openxmlformats.org/officeDocument/2006/relationships/image" Target="../media/image1793.png"/><Relationship Id="rId82" Type="http://schemas.openxmlformats.org/officeDocument/2006/relationships/image" Target="../media/image1802.png"/><Relationship Id="rId199" Type="http://schemas.openxmlformats.org/officeDocument/2006/relationships/customXml" Target="../ink/ink1945.xml"/><Relationship Id="rId203" Type="http://schemas.openxmlformats.org/officeDocument/2006/relationships/customXml" Target="../ink/ink1947.xml"/><Relationship Id="rId385" Type="http://schemas.openxmlformats.org/officeDocument/2006/relationships/customXml" Target="../ink/ink2038.xml"/><Relationship Id="rId19" Type="http://schemas.openxmlformats.org/officeDocument/2006/relationships/image" Target="../media/image1772.png"/><Relationship Id="rId224" Type="http://schemas.openxmlformats.org/officeDocument/2006/relationships/image" Target="../media/image1873.png"/><Relationship Id="rId245" Type="http://schemas.openxmlformats.org/officeDocument/2006/relationships/customXml" Target="../ink/ink1968.xml"/><Relationship Id="rId266" Type="http://schemas.openxmlformats.org/officeDocument/2006/relationships/image" Target="../media/image1894.png"/><Relationship Id="rId287" Type="http://schemas.openxmlformats.org/officeDocument/2006/relationships/customXml" Target="../ink/ink1989.xml"/><Relationship Id="rId410" Type="http://schemas.openxmlformats.org/officeDocument/2006/relationships/image" Target="../media/image1965.png"/><Relationship Id="rId431" Type="http://schemas.openxmlformats.org/officeDocument/2006/relationships/customXml" Target="../ink/ink2061.xml"/><Relationship Id="rId452" Type="http://schemas.openxmlformats.org/officeDocument/2006/relationships/image" Target="../media/image1986.png"/><Relationship Id="rId30" Type="http://schemas.openxmlformats.org/officeDocument/2006/relationships/customXml" Target="../ink/ink1860.xml"/><Relationship Id="rId105" Type="http://schemas.openxmlformats.org/officeDocument/2006/relationships/customXml" Target="../ink/ink1898.xml"/><Relationship Id="rId126" Type="http://schemas.openxmlformats.org/officeDocument/2006/relationships/image" Target="../media/image1824.png"/><Relationship Id="rId147" Type="http://schemas.openxmlformats.org/officeDocument/2006/relationships/customXml" Target="../ink/ink1919.xml"/><Relationship Id="rId168" Type="http://schemas.openxmlformats.org/officeDocument/2006/relationships/image" Target="../media/image1845.png"/><Relationship Id="rId312" Type="http://schemas.openxmlformats.org/officeDocument/2006/relationships/image" Target="../media/image1916.png"/><Relationship Id="rId333" Type="http://schemas.openxmlformats.org/officeDocument/2006/relationships/customXml" Target="../ink/ink2012.xml"/><Relationship Id="rId354" Type="http://schemas.openxmlformats.org/officeDocument/2006/relationships/image" Target="../media/image1937.png"/><Relationship Id="rId51" Type="http://schemas.openxmlformats.org/officeDocument/2006/relationships/image" Target="../media/image1788.png"/><Relationship Id="rId72" Type="http://schemas.openxmlformats.org/officeDocument/2006/relationships/customXml" Target="../ink/ink1881.xml"/><Relationship Id="rId93" Type="http://schemas.openxmlformats.org/officeDocument/2006/relationships/customXml" Target="../ink/ink1892.xml"/><Relationship Id="rId189" Type="http://schemas.openxmlformats.org/officeDocument/2006/relationships/customXml" Target="../ink/ink1940.xml"/><Relationship Id="rId375" Type="http://schemas.openxmlformats.org/officeDocument/2006/relationships/customXml" Target="../ink/ink2033.xml"/><Relationship Id="rId396" Type="http://schemas.openxmlformats.org/officeDocument/2006/relationships/image" Target="../media/image1958.png"/><Relationship Id="rId3" Type="http://schemas.openxmlformats.org/officeDocument/2006/relationships/image" Target="../media/image1764.png"/><Relationship Id="rId214" Type="http://schemas.openxmlformats.org/officeDocument/2006/relationships/image" Target="../media/image1868.png"/><Relationship Id="rId235" Type="http://schemas.openxmlformats.org/officeDocument/2006/relationships/customXml" Target="../ink/ink1963.xml"/><Relationship Id="rId256" Type="http://schemas.openxmlformats.org/officeDocument/2006/relationships/image" Target="../media/image1889.png"/><Relationship Id="rId277" Type="http://schemas.openxmlformats.org/officeDocument/2006/relationships/customXml" Target="../ink/ink1984.xml"/><Relationship Id="rId298" Type="http://schemas.openxmlformats.org/officeDocument/2006/relationships/image" Target="../media/image1909.png"/><Relationship Id="rId400" Type="http://schemas.openxmlformats.org/officeDocument/2006/relationships/image" Target="../media/image1960.png"/><Relationship Id="rId421" Type="http://schemas.openxmlformats.org/officeDocument/2006/relationships/customXml" Target="../ink/ink2056.xml"/><Relationship Id="rId442" Type="http://schemas.openxmlformats.org/officeDocument/2006/relationships/image" Target="../media/image1981.png"/><Relationship Id="rId116" Type="http://schemas.openxmlformats.org/officeDocument/2006/relationships/image" Target="../media/image1819.png"/><Relationship Id="rId137" Type="http://schemas.openxmlformats.org/officeDocument/2006/relationships/customXml" Target="../ink/ink1914.xml"/><Relationship Id="rId158" Type="http://schemas.openxmlformats.org/officeDocument/2006/relationships/image" Target="../media/image1840.png"/><Relationship Id="rId302" Type="http://schemas.openxmlformats.org/officeDocument/2006/relationships/image" Target="../media/image1911.png"/><Relationship Id="rId323" Type="http://schemas.openxmlformats.org/officeDocument/2006/relationships/customXml" Target="../ink/ink2007.xml"/><Relationship Id="rId344" Type="http://schemas.openxmlformats.org/officeDocument/2006/relationships/image" Target="../media/image1932.png"/><Relationship Id="rId20" Type="http://schemas.openxmlformats.org/officeDocument/2006/relationships/customXml" Target="../ink/ink1855.xml"/><Relationship Id="rId41" Type="http://schemas.openxmlformats.org/officeDocument/2006/relationships/image" Target="../media/image1783.png"/><Relationship Id="rId62" Type="http://schemas.openxmlformats.org/officeDocument/2006/relationships/customXml" Target="../ink/ink1876.xml"/><Relationship Id="rId83" Type="http://schemas.openxmlformats.org/officeDocument/2006/relationships/customXml" Target="../ink/ink1887.xml"/><Relationship Id="rId179" Type="http://schemas.openxmlformats.org/officeDocument/2006/relationships/customXml" Target="../ink/ink1935.xml"/><Relationship Id="rId365" Type="http://schemas.openxmlformats.org/officeDocument/2006/relationships/customXml" Target="../ink/ink2028.xml"/><Relationship Id="rId386" Type="http://schemas.openxmlformats.org/officeDocument/2006/relationships/image" Target="../media/image1953.png"/><Relationship Id="rId190" Type="http://schemas.openxmlformats.org/officeDocument/2006/relationships/image" Target="../media/image1856.png"/><Relationship Id="rId204" Type="http://schemas.openxmlformats.org/officeDocument/2006/relationships/image" Target="../media/image1863.png"/><Relationship Id="rId225" Type="http://schemas.openxmlformats.org/officeDocument/2006/relationships/customXml" Target="../ink/ink1958.xml"/><Relationship Id="rId246" Type="http://schemas.openxmlformats.org/officeDocument/2006/relationships/image" Target="../media/image1884.png"/><Relationship Id="rId267" Type="http://schemas.openxmlformats.org/officeDocument/2006/relationships/customXml" Target="../ink/ink1979.xml"/><Relationship Id="rId288" Type="http://schemas.openxmlformats.org/officeDocument/2006/relationships/image" Target="../media/image1904.png"/><Relationship Id="rId411" Type="http://schemas.openxmlformats.org/officeDocument/2006/relationships/customXml" Target="../ink/ink2051.xml"/><Relationship Id="rId432" Type="http://schemas.openxmlformats.org/officeDocument/2006/relationships/image" Target="../media/image1976.png"/><Relationship Id="rId453" Type="http://schemas.openxmlformats.org/officeDocument/2006/relationships/customXml" Target="../ink/ink2072.xml"/><Relationship Id="rId106" Type="http://schemas.openxmlformats.org/officeDocument/2006/relationships/image" Target="../media/image1814.png"/><Relationship Id="rId127" Type="http://schemas.openxmlformats.org/officeDocument/2006/relationships/customXml" Target="../ink/ink1909.xml"/><Relationship Id="rId313" Type="http://schemas.openxmlformats.org/officeDocument/2006/relationships/customXml" Target="../ink/ink2002.xml"/><Relationship Id="rId10" Type="http://schemas.openxmlformats.org/officeDocument/2006/relationships/customXml" Target="../ink/ink1850.xml"/><Relationship Id="rId31" Type="http://schemas.openxmlformats.org/officeDocument/2006/relationships/image" Target="../media/image1778.png"/><Relationship Id="rId52" Type="http://schemas.openxmlformats.org/officeDocument/2006/relationships/customXml" Target="../ink/ink1871.xml"/><Relationship Id="rId73" Type="http://schemas.openxmlformats.org/officeDocument/2006/relationships/image" Target="../media/image1589.png"/><Relationship Id="rId94" Type="http://schemas.openxmlformats.org/officeDocument/2006/relationships/image" Target="../media/image1808.png"/><Relationship Id="rId148" Type="http://schemas.openxmlformats.org/officeDocument/2006/relationships/image" Target="../media/image1835.png"/><Relationship Id="rId169" Type="http://schemas.openxmlformats.org/officeDocument/2006/relationships/customXml" Target="../ink/ink1930.xml"/><Relationship Id="rId334" Type="http://schemas.openxmlformats.org/officeDocument/2006/relationships/image" Target="../media/image1927.png"/><Relationship Id="rId355" Type="http://schemas.openxmlformats.org/officeDocument/2006/relationships/customXml" Target="../ink/ink2023.xml"/><Relationship Id="rId376" Type="http://schemas.openxmlformats.org/officeDocument/2006/relationships/image" Target="../media/image1948.png"/><Relationship Id="rId397" Type="http://schemas.openxmlformats.org/officeDocument/2006/relationships/customXml" Target="../ink/ink2044.xml"/><Relationship Id="rId4" Type="http://schemas.openxmlformats.org/officeDocument/2006/relationships/customXml" Target="../ink/ink1847.xml"/><Relationship Id="rId180" Type="http://schemas.openxmlformats.org/officeDocument/2006/relationships/image" Target="../media/image1851.png"/><Relationship Id="rId215" Type="http://schemas.openxmlformats.org/officeDocument/2006/relationships/customXml" Target="../ink/ink1953.xml"/><Relationship Id="rId236" Type="http://schemas.openxmlformats.org/officeDocument/2006/relationships/image" Target="../media/image1879.png"/><Relationship Id="rId257" Type="http://schemas.openxmlformats.org/officeDocument/2006/relationships/customXml" Target="../ink/ink1974.xml"/><Relationship Id="rId278" Type="http://schemas.openxmlformats.org/officeDocument/2006/relationships/image" Target="../media/image1900.png"/><Relationship Id="rId401" Type="http://schemas.openxmlformats.org/officeDocument/2006/relationships/customXml" Target="../ink/ink2046.xml"/><Relationship Id="rId422" Type="http://schemas.openxmlformats.org/officeDocument/2006/relationships/image" Target="../media/image1971.png"/><Relationship Id="rId443" Type="http://schemas.openxmlformats.org/officeDocument/2006/relationships/customXml" Target="../ink/ink2067.xml"/><Relationship Id="rId303" Type="http://schemas.openxmlformats.org/officeDocument/2006/relationships/customXml" Target="../ink/ink1997.xml"/><Relationship Id="rId42" Type="http://schemas.openxmlformats.org/officeDocument/2006/relationships/customXml" Target="../ink/ink1866.xml"/><Relationship Id="rId84" Type="http://schemas.openxmlformats.org/officeDocument/2006/relationships/image" Target="../media/image1803.png"/><Relationship Id="rId138" Type="http://schemas.openxmlformats.org/officeDocument/2006/relationships/image" Target="../media/image1830.png"/><Relationship Id="rId345" Type="http://schemas.openxmlformats.org/officeDocument/2006/relationships/customXml" Target="../ink/ink2018.xml"/><Relationship Id="rId387" Type="http://schemas.openxmlformats.org/officeDocument/2006/relationships/customXml" Target="../ink/ink2039.xml"/><Relationship Id="rId191" Type="http://schemas.openxmlformats.org/officeDocument/2006/relationships/customXml" Target="../ink/ink1941.xml"/><Relationship Id="rId205" Type="http://schemas.openxmlformats.org/officeDocument/2006/relationships/customXml" Target="../ink/ink1948.xml"/><Relationship Id="rId247" Type="http://schemas.openxmlformats.org/officeDocument/2006/relationships/customXml" Target="../ink/ink1969.xml"/><Relationship Id="rId412" Type="http://schemas.openxmlformats.org/officeDocument/2006/relationships/image" Target="../media/image1966.png"/><Relationship Id="rId107" Type="http://schemas.openxmlformats.org/officeDocument/2006/relationships/customXml" Target="../ink/ink1899.xml"/><Relationship Id="rId289" Type="http://schemas.openxmlformats.org/officeDocument/2006/relationships/customXml" Target="../ink/ink1990.xml"/><Relationship Id="rId454" Type="http://schemas.openxmlformats.org/officeDocument/2006/relationships/image" Target="../media/image1987.png"/><Relationship Id="rId11" Type="http://schemas.openxmlformats.org/officeDocument/2006/relationships/image" Target="../media/image1768.png"/><Relationship Id="rId53" Type="http://schemas.openxmlformats.org/officeDocument/2006/relationships/image" Target="../media/image1789.png"/><Relationship Id="rId149" Type="http://schemas.openxmlformats.org/officeDocument/2006/relationships/customXml" Target="../ink/ink1920.xml"/><Relationship Id="rId314" Type="http://schemas.openxmlformats.org/officeDocument/2006/relationships/image" Target="../media/image1917.png"/><Relationship Id="rId356" Type="http://schemas.openxmlformats.org/officeDocument/2006/relationships/image" Target="../media/image1938.png"/><Relationship Id="rId398" Type="http://schemas.openxmlformats.org/officeDocument/2006/relationships/image" Target="../media/image1959.png"/><Relationship Id="rId95" Type="http://schemas.openxmlformats.org/officeDocument/2006/relationships/customXml" Target="../ink/ink1893.xml"/><Relationship Id="rId160" Type="http://schemas.openxmlformats.org/officeDocument/2006/relationships/image" Target="../media/image1841.png"/><Relationship Id="rId216" Type="http://schemas.openxmlformats.org/officeDocument/2006/relationships/image" Target="../media/image1869.png"/><Relationship Id="rId423" Type="http://schemas.openxmlformats.org/officeDocument/2006/relationships/customXml" Target="../ink/ink2057.xml"/><Relationship Id="rId258" Type="http://schemas.openxmlformats.org/officeDocument/2006/relationships/image" Target="../media/image1890.png"/><Relationship Id="rId22" Type="http://schemas.openxmlformats.org/officeDocument/2006/relationships/customXml" Target="../ink/ink1856.xml"/><Relationship Id="rId64" Type="http://schemas.openxmlformats.org/officeDocument/2006/relationships/customXml" Target="../ink/ink1877.xml"/><Relationship Id="rId118" Type="http://schemas.openxmlformats.org/officeDocument/2006/relationships/image" Target="../media/image1820.png"/><Relationship Id="rId325" Type="http://schemas.openxmlformats.org/officeDocument/2006/relationships/customXml" Target="../ink/ink2008.xml"/><Relationship Id="rId367" Type="http://schemas.openxmlformats.org/officeDocument/2006/relationships/customXml" Target="../ink/ink2029.xml"/><Relationship Id="rId171" Type="http://schemas.openxmlformats.org/officeDocument/2006/relationships/customXml" Target="../ink/ink1931.xml"/><Relationship Id="rId227" Type="http://schemas.openxmlformats.org/officeDocument/2006/relationships/customXml" Target="../ink/ink1959.xml"/><Relationship Id="rId269" Type="http://schemas.openxmlformats.org/officeDocument/2006/relationships/customXml" Target="../ink/ink1980.xml"/><Relationship Id="rId434" Type="http://schemas.openxmlformats.org/officeDocument/2006/relationships/image" Target="../media/image1977.png"/><Relationship Id="rId33" Type="http://schemas.openxmlformats.org/officeDocument/2006/relationships/image" Target="../media/image1779.png"/><Relationship Id="rId129" Type="http://schemas.openxmlformats.org/officeDocument/2006/relationships/customXml" Target="../ink/ink1910.xml"/><Relationship Id="rId280" Type="http://schemas.openxmlformats.org/officeDocument/2006/relationships/image" Target="../media/image1901.png"/><Relationship Id="rId336" Type="http://schemas.openxmlformats.org/officeDocument/2006/relationships/image" Target="../media/image1928.png"/><Relationship Id="rId75" Type="http://schemas.openxmlformats.org/officeDocument/2006/relationships/image" Target="../media/image1799.png"/><Relationship Id="rId140" Type="http://schemas.openxmlformats.org/officeDocument/2006/relationships/image" Target="../media/image1831.png"/><Relationship Id="rId182" Type="http://schemas.openxmlformats.org/officeDocument/2006/relationships/image" Target="../media/image1852.png"/><Relationship Id="rId378" Type="http://schemas.openxmlformats.org/officeDocument/2006/relationships/image" Target="../media/image1949.png"/><Relationship Id="rId403" Type="http://schemas.openxmlformats.org/officeDocument/2006/relationships/customXml" Target="../ink/ink2047.xml"/><Relationship Id="rId6" Type="http://schemas.openxmlformats.org/officeDocument/2006/relationships/customXml" Target="../ink/ink1848.xml"/><Relationship Id="rId238" Type="http://schemas.openxmlformats.org/officeDocument/2006/relationships/image" Target="../media/image1880.png"/><Relationship Id="rId445" Type="http://schemas.openxmlformats.org/officeDocument/2006/relationships/customXml" Target="../ink/ink2068.xml"/><Relationship Id="rId291" Type="http://schemas.openxmlformats.org/officeDocument/2006/relationships/customXml" Target="../ink/ink1991.xml"/><Relationship Id="rId305" Type="http://schemas.openxmlformats.org/officeDocument/2006/relationships/customXml" Target="../ink/ink1998.xml"/><Relationship Id="rId347" Type="http://schemas.openxmlformats.org/officeDocument/2006/relationships/customXml" Target="../ink/ink2019.xml"/><Relationship Id="rId44" Type="http://schemas.openxmlformats.org/officeDocument/2006/relationships/customXml" Target="../ink/ink1867.xml"/><Relationship Id="rId86" Type="http://schemas.openxmlformats.org/officeDocument/2006/relationships/image" Target="../media/image1804.png"/><Relationship Id="rId151" Type="http://schemas.openxmlformats.org/officeDocument/2006/relationships/customXml" Target="../ink/ink1921.xml"/><Relationship Id="rId389" Type="http://schemas.openxmlformats.org/officeDocument/2006/relationships/customXml" Target="../ink/ink2040.xml"/><Relationship Id="rId193" Type="http://schemas.openxmlformats.org/officeDocument/2006/relationships/customXml" Target="../ink/ink1942.xml"/><Relationship Id="rId207" Type="http://schemas.openxmlformats.org/officeDocument/2006/relationships/customXml" Target="../ink/ink1949.xml"/><Relationship Id="rId249" Type="http://schemas.openxmlformats.org/officeDocument/2006/relationships/customXml" Target="../ink/ink1970.xml"/><Relationship Id="rId414" Type="http://schemas.openxmlformats.org/officeDocument/2006/relationships/image" Target="../media/image1967.png"/><Relationship Id="rId456" Type="http://schemas.openxmlformats.org/officeDocument/2006/relationships/image" Target="../media/image1988.png"/><Relationship Id="rId13" Type="http://schemas.openxmlformats.org/officeDocument/2006/relationships/image" Target="../media/image1769.png"/><Relationship Id="rId109" Type="http://schemas.openxmlformats.org/officeDocument/2006/relationships/customXml" Target="../ink/ink1900.xml"/><Relationship Id="rId260" Type="http://schemas.openxmlformats.org/officeDocument/2006/relationships/image" Target="../media/image1891.png"/><Relationship Id="rId316" Type="http://schemas.openxmlformats.org/officeDocument/2006/relationships/image" Target="../media/image1918.png"/><Relationship Id="rId55" Type="http://schemas.openxmlformats.org/officeDocument/2006/relationships/image" Target="../media/image1790.png"/><Relationship Id="rId97" Type="http://schemas.openxmlformats.org/officeDocument/2006/relationships/customXml" Target="../ink/ink1894.xml"/><Relationship Id="rId120" Type="http://schemas.openxmlformats.org/officeDocument/2006/relationships/image" Target="../media/image1821.png"/><Relationship Id="rId358" Type="http://schemas.openxmlformats.org/officeDocument/2006/relationships/image" Target="../media/image1939.png"/><Relationship Id="rId162" Type="http://schemas.openxmlformats.org/officeDocument/2006/relationships/image" Target="../media/image1842.png"/><Relationship Id="rId218" Type="http://schemas.openxmlformats.org/officeDocument/2006/relationships/image" Target="../media/image1870.png"/><Relationship Id="rId425" Type="http://schemas.openxmlformats.org/officeDocument/2006/relationships/customXml" Target="../ink/ink2058.xml"/><Relationship Id="rId271" Type="http://schemas.openxmlformats.org/officeDocument/2006/relationships/customXml" Target="../ink/ink1981.xml"/><Relationship Id="rId24" Type="http://schemas.openxmlformats.org/officeDocument/2006/relationships/customXml" Target="../ink/ink1857.xml"/><Relationship Id="rId66" Type="http://schemas.openxmlformats.org/officeDocument/2006/relationships/customXml" Target="../ink/ink1878.xml"/><Relationship Id="rId131" Type="http://schemas.openxmlformats.org/officeDocument/2006/relationships/customXml" Target="../ink/ink1911.xml"/><Relationship Id="rId327" Type="http://schemas.openxmlformats.org/officeDocument/2006/relationships/customXml" Target="../ink/ink2009.xml"/><Relationship Id="rId369" Type="http://schemas.openxmlformats.org/officeDocument/2006/relationships/customXml" Target="../ink/ink2030.xml"/><Relationship Id="rId173" Type="http://schemas.openxmlformats.org/officeDocument/2006/relationships/customXml" Target="../ink/ink1932.xml"/><Relationship Id="rId229" Type="http://schemas.openxmlformats.org/officeDocument/2006/relationships/customXml" Target="../ink/ink1960.xml"/><Relationship Id="rId380" Type="http://schemas.openxmlformats.org/officeDocument/2006/relationships/image" Target="../media/image1950.png"/><Relationship Id="rId436" Type="http://schemas.openxmlformats.org/officeDocument/2006/relationships/image" Target="../media/image1978.png"/><Relationship Id="rId240" Type="http://schemas.openxmlformats.org/officeDocument/2006/relationships/image" Target="../media/image1881.png"/><Relationship Id="rId35" Type="http://schemas.openxmlformats.org/officeDocument/2006/relationships/image" Target="../media/image1780.png"/><Relationship Id="rId77" Type="http://schemas.openxmlformats.org/officeDocument/2006/relationships/customXml" Target="../ink/ink1884.xml"/><Relationship Id="rId100" Type="http://schemas.openxmlformats.org/officeDocument/2006/relationships/image" Target="../media/image1811.png"/><Relationship Id="rId282" Type="http://schemas.openxmlformats.org/officeDocument/2006/relationships/image" Target="../media/image1902.png"/><Relationship Id="rId338" Type="http://schemas.openxmlformats.org/officeDocument/2006/relationships/image" Target="../media/image1929.png"/><Relationship Id="rId8" Type="http://schemas.openxmlformats.org/officeDocument/2006/relationships/customXml" Target="../ink/ink1849.xml"/><Relationship Id="rId142" Type="http://schemas.openxmlformats.org/officeDocument/2006/relationships/image" Target="../media/image1832.png"/><Relationship Id="rId184" Type="http://schemas.openxmlformats.org/officeDocument/2006/relationships/image" Target="../media/image1853.png"/><Relationship Id="rId391" Type="http://schemas.openxmlformats.org/officeDocument/2006/relationships/customXml" Target="../ink/ink2041.xml"/><Relationship Id="rId405" Type="http://schemas.openxmlformats.org/officeDocument/2006/relationships/customXml" Target="../ink/ink2048.xml"/><Relationship Id="rId447" Type="http://schemas.openxmlformats.org/officeDocument/2006/relationships/customXml" Target="../ink/ink2069.xml"/><Relationship Id="rId251" Type="http://schemas.openxmlformats.org/officeDocument/2006/relationships/customXml" Target="../ink/ink1971.xml"/><Relationship Id="rId46" Type="http://schemas.openxmlformats.org/officeDocument/2006/relationships/customXml" Target="../ink/ink1868.xml"/><Relationship Id="rId293" Type="http://schemas.openxmlformats.org/officeDocument/2006/relationships/customXml" Target="../ink/ink1992.xml"/><Relationship Id="rId307" Type="http://schemas.openxmlformats.org/officeDocument/2006/relationships/customXml" Target="../ink/ink1999.xml"/><Relationship Id="rId349" Type="http://schemas.openxmlformats.org/officeDocument/2006/relationships/customXml" Target="../ink/ink2020.xml"/><Relationship Id="rId88" Type="http://schemas.openxmlformats.org/officeDocument/2006/relationships/image" Target="../media/image1805.png"/><Relationship Id="rId111" Type="http://schemas.openxmlformats.org/officeDocument/2006/relationships/customXml" Target="../ink/ink1901.xml"/><Relationship Id="rId153" Type="http://schemas.openxmlformats.org/officeDocument/2006/relationships/customXml" Target="../ink/ink1922.xml"/><Relationship Id="rId195" Type="http://schemas.openxmlformats.org/officeDocument/2006/relationships/customXml" Target="../ink/ink1943.xml"/><Relationship Id="rId209" Type="http://schemas.openxmlformats.org/officeDocument/2006/relationships/customXml" Target="../ink/ink1950.xml"/><Relationship Id="rId360" Type="http://schemas.openxmlformats.org/officeDocument/2006/relationships/image" Target="../media/image1940.png"/><Relationship Id="rId416" Type="http://schemas.openxmlformats.org/officeDocument/2006/relationships/image" Target="../media/image1968.png"/><Relationship Id="rId220" Type="http://schemas.openxmlformats.org/officeDocument/2006/relationships/image" Target="../media/image1871.png"/><Relationship Id="rId458" Type="http://schemas.openxmlformats.org/officeDocument/2006/relationships/image" Target="../media/image1989.png"/><Relationship Id="rId15" Type="http://schemas.openxmlformats.org/officeDocument/2006/relationships/image" Target="../media/image1770.png"/><Relationship Id="rId57" Type="http://schemas.openxmlformats.org/officeDocument/2006/relationships/image" Target="../media/image1791.png"/><Relationship Id="rId262" Type="http://schemas.openxmlformats.org/officeDocument/2006/relationships/image" Target="../media/image1892.png"/><Relationship Id="rId318" Type="http://schemas.openxmlformats.org/officeDocument/2006/relationships/image" Target="../media/image1919.png"/><Relationship Id="rId99" Type="http://schemas.openxmlformats.org/officeDocument/2006/relationships/customXml" Target="../ink/ink1895.xml"/><Relationship Id="rId122" Type="http://schemas.openxmlformats.org/officeDocument/2006/relationships/image" Target="../media/image1822.png"/><Relationship Id="rId164" Type="http://schemas.openxmlformats.org/officeDocument/2006/relationships/image" Target="../media/image1843.png"/><Relationship Id="rId371" Type="http://schemas.openxmlformats.org/officeDocument/2006/relationships/customXml" Target="../ink/ink2031.xml"/><Relationship Id="rId427" Type="http://schemas.openxmlformats.org/officeDocument/2006/relationships/customXml" Target="../ink/ink2059.xml"/><Relationship Id="rId26" Type="http://schemas.openxmlformats.org/officeDocument/2006/relationships/customXml" Target="../ink/ink1858.xml"/><Relationship Id="rId231" Type="http://schemas.openxmlformats.org/officeDocument/2006/relationships/customXml" Target="../ink/ink1961.xml"/><Relationship Id="rId273" Type="http://schemas.openxmlformats.org/officeDocument/2006/relationships/customXml" Target="../ink/ink1982.xml"/><Relationship Id="rId329" Type="http://schemas.openxmlformats.org/officeDocument/2006/relationships/customXml" Target="../ink/ink2010.xml"/><Relationship Id="rId68" Type="http://schemas.openxmlformats.org/officeDocument/2006/relationships/customXml" Target="../ink/ink1879.xml"/><Relationship Id="rId133" Type="http://schemas.openxmlformats.org/officeDocument/2006/relationships/customXml" Target="../ink/ink1912.xml"/><Relationship Id="rId175" Type="http://schemas.openxmlformats.org/officeDocument/2006/relationships/customXml" Target="../ink/ink1933.xml"/><Relationship Id="rId340" Type="http://schemas.openxmlformats.org/officeDocument/2006/relationships/image" Target="../media/image1930.png"/><Relationship Id="rId200" Type="http://schemas.openxmlformats.org/officeDocument/2006/relationships/image" Target="../media/image1861.png"/><Relationship Id="rId382" Type="http://schemas.openxmlformats.org/officeDocument/2006/relationships/image" Target="../media/image1951.png"/><Relationship Id="rId438" Type="http://schemas.openxmlformats.org/officeDocument/2006/relationships/image" Target="../media/image1979.png"/><Relationship Id="rId242" Type="http://schemas.openxmlformats.org/officeDocument/2006/relationships/image" Target="../media/image1882.png"/><Relationship Id="rId284" Type="http://schemas.openxmlformats.org/officeDocument/2006/relationships/image" Target="../media/image1399.png"/><Relationship Id="rId37" Type="http://schemas.openxmlformats.org/officeDocument/2006/relationships/image" Target="../media/image1781.png"/><Relationship Id="rId79" Type="http://schemas.openxmlformats.org/officeDocument/2006/relationships/customXml" Target="../ink/ink1885.xml"/><Relationship Id="rId102" Type="http://schemas.openxmlformats.org/officeDocument/2006/relationships/image" Target="../media/image1812.png"/><Relationship Id="rId144" Type="http://schemas.openxmlformats.org/officeDocument/2006/relationships/image" Target="../media/image1833.png"/><Relationship Id="rId90" Type="http://schemas.openxmlformats.org/officeDocument/2006/relationships/image" Target="../media/image1806.png"/><Relationship Id="rId186" Type="http://schemas.openxmlformats.org/officeDocument/2006/relationships/image" Target="../media/image1854.png"/><Relationship Id="rId351" Type="http://schemas.openxmlformats.org/officeDocument/2006/relationships/customXml" Target="../ink/ink2021.xml"/><Relationship Id="rId393" Type="http://schemas.openxmlformats.org/officeDocument/2006/relationships/customXml" Target="../ink/ink2042.xml"/><Relationship Id="rId407" Type="http://schemas.openxmlformats.org/officeDocument/2006/relationships/customXml" Target="../ink/ink2049.xml"/><Relationship Id="rId449" Type="http://schemas.openxmlformats.org/officeDocument/2006/relationships/customXml" Target="../ink/ink2070.xml"/><Relationship Id="rId211" Type="http://schemas.openxmlformats.org/officeDocument/2006/relationships/customXml" Target="../ink/ink1951.xml"/><Relationship Id="rId253" Type="http://schemas.openxmlformats.org/officeDocument/2006/relationships/customXml" Target="../ink/ink1972.xml"/><Relationship Id="rId295" Type="http://schemas.openxmlformats.org/officeDocument/2006/relationships/customXml" Target="../ink/ink1993.xml"/><Relationship Id="rId309" Type="http://schemas.openxmlformats.org/officeDocument/2006/relationships/customXml" Target="../ink/ink2000.xml"/><Relationship Id="rId460" Type="http://schemas.openxmlformats.org/officeDocument/2006/relationships/image" Target="../media/image1990.png"/><Relationship Id="rId48" Type="http://schemas.openxmlformats.org/officeDocument/2006/relationships/customXml" Target="../ink/ink1869.xml"/><Relationship Id="rId113" Type="http://schemas.openxmlformats.org/officeDocument/2006/relationships/customXml" Target="../ink/ink1902.xml"/><Relationship Id="rId320" Type="http://schemas.openxmlformats.org/officeDocument/2006/relationships/image" Target="../media/image1920.png"/><Relationship Id="rId155" Type="http://schemas.openxmlformats.org/officeDocument/2006/relationships/customXml" Target="../ink/ink1923.xml"/><Relationship Id="rId197" Type="http://schemas.openxmlformats.org/officeDocument/2006/relationships/customXml" Target="../ink/ink1944.xml"/><Relationship Id="rId362" Type="http://schemas.openxmlformats.org/officeDocument/2006/relationships/image" Target="../media/image1941.png"/><Relationship Id="rId418" Type="http://schemas.openxmlformats.org/officeDocument/2006/relationships/image" Target="../media/image1969.png"/><Relationship Id="rId222" Type="http://schemas.openxmlformats.org/officeDocument/2006/relationships/image" Target="../media/image1872.png"/><Relationship Id="rId264" Type="http://schemas.openxmlformats.org/officeDocument/2006/relationships/image" Target="../media/image1893.png"/><Relationship Id="rId17" Type="http://schemas.openxmlformats.org/officeDocument/2006/relationships/image" Target="../media/image1771.png"/><Relationship Id="rId59" Type="http://schemas.openxmlformats.org/officeDocument/2006/relationships/image" Target="../media/image1792.png"/><Relationship Id="rId124" Type="http://schemas.openxmlformats.org/officeDocument/2006/relationships/image" Target="../media/image1823.png"/><Relationship Id="rId70" Type="http://schemas.openxmlformats.org/officeDocument/2006/relationships/customXml" Target="../ink/ink1880.xml"/><Relationship Id="rId166" Type="http://schemas.openxmlformats.org/officeDocument/2006/relationships/image" Target="../media/image1844.png"/><Relationship Id="rId331" Type="http://schemas.openxmlformats.org/officeDocument/2006/relationships/customXml" Target="../ink/ink2011.xml"/><Relationship Id="rId373" Type="http://schemas.openxmlformats.org/officeDocument/2006/relationships/customXml" Target="../ink/ink2032.xml"/><Relationship Id="rId429" Type="http://schemas.openxmlformats.org/officeDocument/2006/relationships/customXml" Target="../ink/ink206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62.xml"/><Relationship Id="rId440" Type="http://schemas.openxmlformats.org/officeDocument/2006/relationships/image" Target="../media/image1980.png"/><Relationship Id="rId28" Type="http://schemas.openxmlformats.org/officeDocument/2006/relationships/customXml" Target="../ink/ink1859.xml"/><Relationship Id="rId275" Type="http://schemas.openxmlformats.org/officeDocument/2006/relationships/customXml" Target="../ink/ink1983.xml"/><Relationship Id="rId300" Type="http://schemas.openxmlformats.org/officeDocument/2006/relationships/image" Target="../media/image1910.png"/><Relationship Id="rId81" Type="http://schemas.openxmlformats.org/officeDocument/2006/relationships/customXml" Target="../ink/ink1886.xml"/><Relationship Id="rId135" Type="http://schemas.openxmlformats.org/officeDocument/2006/relationships/customXml" Target="../ink/ink1913.xml"/><Relationship Id="rId177" Type="http://schemas.openxmlformats.org/officeDocument/2006/relationships/customXml" Target="../ink/ink1934.xml"/><Relationship Id="rId342" Type="http://schemas.openxmlformats.org/officeDocument/2006/relationships/image" Target="../media/image1931.png"/><Relationship Id="rId384" Type="http://schemas.openxmlformats.org/officeDocument/2006/relationships/image" Target="../media/image1952.png"/><Relationship Id="rId202" Type="http://schemas.openxmlformats.org/officeDocument/2006/relationships/image" Target="../media/image1862.png"/><Relationship Id="rId244" Type="http://schemas.openxmlformats.org/officeDocument/2006/relationships/image" Target="../media/image1883.png"/><Relationship Id="rId39" Type="http://schemas.openxmlformats.org/officeDocument/2006/relationships/image" Target="../media/image1782.png"/><Relationship Id="rId286" Type="http://schemas.openxmlformats.org/officeDocument/2006/relationships/image" Target="../media/image1903.png"/><Relationship Id="rId451" Type="http://schemas.openxmlformats.org/officeDocument/2006/relationships/customXml" Target="../ink/ink2071.xml"/><Relationship Id="rId50" Type="http://schemas.openxmlformats.org/officeDocument/2006/relationships/customXml" Target="../ink/ink1870.xml"/><Relationship Id="rId104" Type="http://schemas.openxmlformats.org/officeDocument/2006/relationships/image" Target="../media/image1813.png"/><Relationship Id="rId146" Type="http://schemas.openxmlformats.org/officeDocument/2006/relationships/image" Target="../media/image1834.png"/><Relationship Id="rId188" Type="http://schemas.openxmlformats.org/officeDocument/2006/relationships/image" Target="../media/image1855.png"/><Relationship Id="rId311" Type="http://schemas.openxmlformats.org/officeDocument/2006/relationships/customXml" Target="../ink/ink2001.xml"/><Relationship Id="rId353" Type="http://schemas.openxmlformats.org/officeDocument/2006/relationships/customXml" Target="../ink/ink2022.xml"/><Relationship Id="rId395" Type="http://schemas.openxmlformats.org/officeDocument/2006/relationships/customXml" Target="../ink/ink2043.xml"/><Relationship Id="rId409" Type="http://schemas.openxmlformats.org/officeDocument/2006/relationships/customXml" Target="../ink/ink2050.xml"/><Relationship Id="rId92" Type="http://schemas.openxmlformats.org/officeDocument/2006/relationships/image" Target="../media/image1807.png"/><Relationship Id="rId213" Type="http://schemas.openxmlformats.org/officeDocument/2006/relationships/customXml" Target="../ink/ink1952.xml"/><Relationship Id="rId420" Type="http://schemas.openxmlformats.org/officeDocument/2006/relationships/image" Target="../media/image197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4.xml"/><Relationship Id="rId299" Type="http://schemas.openxmlformats.org/officeDocument/2006/relationships/customXml" Target="../ink/ink2226.xml"/><Relationship Id="rId21" Type="http://schemas.openxmlformats.org/officeDocument/2006/relationships/customXml" Target="../ink/ink2086.xml"/><Relationship Id="rId63" Type="http://schemas.openxmlformats.org/officeDocument/2006/relationships/customXml" Target="../ink/ink2107.xml"/><Relationship Id="rId159" Type="http://schemas.openxmlformats.org/officeDocument/2006/relationships/customXml" Target="../ink/ink2155.xml"/><Relationship Id="rId324" Type="http://schemas.openxmlformats.org/officeDocument/2006/relationships/image" Target="../media/image2148.png"/><Relationship Id="rId366" Type="http://schemas.openxmlformats.org/officeDocument/2006/relationships/image" Target="../media/image2169.png"/><Relationship Id="rId170" Type="http://schemas.openxmlformats.org/officeDocument/2006/relationships/image" Target="../media/image2072.png"/><Relationship Id="rId226" Type="http://schemas.openxmlformats.org/officeDocument/2006/relationships/image" Target="../media/image2100.png"/><Relationship Id="rId268" Type="http://schemas.openxmlformats.org/officeDocument/2006/relationships/customXml" Target="../ink/ink2210.xml"/><Relationship Id="rId32" Type="http://schemas.openxmlformats.org/officeDocument/2006/relationships/image" Target="../media/image2004.png"/><Relationship Id="rId74" Type="http://schemas.openxmlformats.org/officeDocument/2006/relationships/image" Target="../media/image2025.png"/><Relationship Id="rId128" Type="http://schemas.openxmlformats.org/officeDocument/2006/relationships/image" Target="../media/image2052.png"/><Relationship Id="rId335" Type="http://schemas.openxmlformats.org/officeDocument/2006/relationships/customXml" Target="../ink/ink2244.xml"/><Relationship Id="rId377" Type="http://schemas.openxmlformats.org/officeDocument/2006/relationships/customXml" Target="../ink/ink2265.xml"/><Relationship Id="rId5" Type="http://schemas.openxmlformats.org/officeDocument/2006/relationships/image" Target="../media/image1399.png"/><Relationship Id="rId181" Type="http://schemas.openxmlformats.org/officeDocument/2006/relationships/customXml" Target="../ink/ink2166.xml"/><Relationship Id="rId237" Type="http://schemas.openxmlformats.org/officeDocument/2006/relationships/customXml" Target="../ink/ink2194.xml"/><Relationship Id="rId279" Type="http://schemas.openxmlformats.org/officeDocument/2006/relationships/customXml" Target="../ink/ink2216.xml"/><Relationship Id="rId43" Type="http://schemas.openxmlformats.org/officeDocument/2006/relationships/customXml" Target="../ink/ink2097.xml"/><Relationship Id="rId139" Type="http://schemas.openxmlformats.org/officeDocument/2006/relationships/customXml" Target="../ink/ink2145.xml"/><Relationship Id="rId290" Type="http://schemas.openxmlformats.org/officeDocument/2006/relationships/image" Target="../media/image2131.png"/><Relationship Id="rId304" Type="http://schemas.openxmlformats.org/officeDocument/2006/relationships/image" Target="../media/image2138.png"/><Relationship Id="rId346" Type="http://schemas.openxmlformats.org/officeDocument/2006/relationships/image" Target="../media/image2159.png"/><Relationship Id="rId85" Type="http://schemas.openxmlformats.org/officeDocument/2006/relationships/customXml" Target="../ink/ink2118.xml"/><Relationship Id="rId150" Type="http://schemas.openxmlformats.org/officeDocument/2006/relationships/image" Target="../media/image2063.png"/><Relationship Id="rId192" Type="http://schemas.openxmlformats.org/officeDocument/2006/relationships/image" Target="../media/image2083.png"/><Relationship Id="rId206" Type="http://schemas.openxmlformats.org/officeDocument/2006/relationships/image" Target="../media/image2090.png"/><Relationship Id="rId248" Type="http://schemas.openxmlformats.org/officeDocument/2006/relationships/customXml" Target="../ink/ink2200.xml"/><Relationship Id="rId12" Type="http://schemas.openxmlformats.org/officeDocument/2006/relationships/image" Target="../media/image1994.png"/><Relationship Id="rId108" Type="http://schemas.openxmlformats.org/officeDocument/2006/relationships/image" Target="../media/image2042.png"/><Relationship Id="rId315" Type="http://schemas.openxmlformats.org/officeDocument/2006/relationships/customXml" Target="../ink/ink2234.xml"/><Relationship Id="rId357" Type="http://schemas.openxmlformats.org/officeDocument/2006/relationships/customXml" Target="../ink/ink2255.xml"/><Relationship Id="rId54" Type="http://schemas.openxmlformats.org/officeDocument/2006/relationships/image" Target="../media/image2015.png"/><Relationship Id="rId96" Type="http://schemas.openxmlformats.org/officeDocument/2006/relationships/image" Target="../media/image2036.png"/><Relationship Id="rId161" Type="http://schemas.openxmlformats.org/officeDocument/2006/relationships/customXml" Target="../ink/ink2156.xml"/><Relationship Id="rId217" Type="http://schemas.openxmlformats.org/officeDocument/2006/relationships/customXml" Target="../ink/ink2184.xml"/><Relationship Id="rId259" Type="http://schemas.openxmlformats.org/officeDocument/2006/relationships/image" Target="../media/image2116.png"/><Relationship Id="rId23" Type="http://schemas.openxmlformats.org/officeDocument/2006/relationships/customXml" Target="../ink/ink2087.xml"/><Relationship Id="rId119" Type="http://schemas.openxmlformats.org/officeDocument/2006/relationships/customXml" Target="../ink/ink2135.xml"/><Relationship Id="rId270" Type="http://schemas.openxmlformats.org/officeDocument/2006/relationships/customXml" Target="../ink/ink2211.xml"/><Relationship Id="rId326" Type="http://schemas.openxmlformats.org/officeDocument/2006/relationships/image" Target="../media/image2149.png"/><Relationship Id="rId65" Type="http://schemas.openxmlformats.org/officeDocument/2006/relationships/customXml" Target="../ink/ink2108.xml"/><Relationship Id="rId130" Type="http://schemas.openxmlformats.org/officeDocument/2006/relationships/image" Target="../media/image2053.png"/><Relationship Id="rId368" Type="http://schemas.openxmlformats.org/officeDocument/2006/relationships/image" Target="../media/image2170.png"/><Relationship Id="rId172" Type="http://schemas.openxmlformats.org/officeDocument/2006/relationships/image" Target="../media/image2073.png"/><Relationship Id="rId228" Type="http://schemas.openxmlformats.org/officeDocument/2006/relationships/image" Target="../media/image2101.png"/><Relationship Id="rId281" Type="http://schemas.openxmlformats.org/officeDocument/2006/relationships/customXml" Target="../ink/ink2217.xml"/><Relationship Id="rId337" Type="http://schemas.openxmlformats.org/officeDocument/2006/relationships/customXml" Target="../ink/ink2245.xml"/><Relationship Id="rId34" Type="http://schemas.openxmlformats.org/officeDocument/2006/relationships/image" Target="../media/image2005.png"/><Relationship Id="rId76" Type="http://schemas.openxmlformats.org/officeDocument/2006/relationships/image" Target="../media/image2026.png"/><Relationship Id="rId141" Type="http://schemas.openxmlformats.org/officeDocument/2006/relationships/customXml" Target="../ink/ink2146.xml"/><Relationship Id="rId379" Type="http://schemas.openxmlformats.org/officeDocument/2006/relationships/customXml" Target="../ink/ink2266.xml"/><Relationship Id="rId7" Type="http://schemas.openxmlformats.org/officeDocument/2006/relationships/image" Target="../media/image1992.png"/><Relationship Id="rId183" Type="http://schemas.openxmlformats.org/officeDocument/2006/relationships/customXml" Target="../ink/ink2167.xml"/><Relationship Id="rId239" Type="http://schemas.openxmlformats.org/officeDocument/2006/relationships/customXml" Target="../ink/ink2195.xml"/><Relationship Id="rId250" Type="http://schemas.openxmlformats.org/officeDocument/2006/relationships/customXml" Target="../ink/ink2201.xml"/><Relationship Id="rId292" Type="http://schemas.openxmlformats.org/officeDocument/2006/relationships/image" Target="../media/image2132.png"/><Relationship Id="rId306" Type="http://schemas.openxmlformats.org/officeDocument/2006/relationships/image" Target="../media/image2139.png"/><Relationship Id="rId45" Type="http://schemas.openxmlformats.org/officeDocument/2006/relationships/customXml" Target="../ink/ink2098.xml"/><Relationship Id="rId87" Type="http://schemas.openxmlformats.org/officeDocument/2006/relationships/customXml" Target="../ink/ink2119.xml"/><Relationship Id="rId110" Type="http://schemas.openxmlformats.org/officeDocument/2006/relationships/image" Target="../media/image2043.png"/><Relationship Id="rId348" Type="http://schemas.openxmlformats.org/officeDocument/2006/relationships/image" Target="../media/image2160.png"/><Relationship Id="rId152" Type="http://schemas.openxmlformats.org/officeDocument/2006/relationships/image" Target="../media/image2064.png"/><Relationship Id="rId194" Type="http://schemas.openxmlformats.org/officeDocument/2006/relationships/image" Target="../media/image2084.png"/><Relationship Id="rId208" Type="http://schemas.openxmlformats.org/officeDocument/2006/relationships/image" Target="../media/image2091.png"/><Relationship Id="rId261" Type="http://schemas.openxmlformats.org/officeDocument/2006/relationships/image" Target="../media/image2117.png"/><Relationship Id="rId14" Type="http://schemas.openxmlformats.org/officeDocument/2006/relationships/image" Target="../media/image1995.png"/><Relationship Id="rId56" Type="http://schemas.openxmlformats.org/officeDocument/2006/relationships/image" Target="../media/image2016.png"/><Relationship Id="rId317" Type="http://schemas.openxmlformats.org/officeDocument/2006/relationships/customXml" Target="../ink/ink2235.xml"/><Relationship Id="rId359" Type="http://schemas.openxmlformats.org/officeDocument/2006/relationships/customXml" Target="../ink/ink2256.xml"/><Relationship Id="rId98" Type="http://schemas.openxmlformats.org/officeDocument/2006/relationships/image" Target="../media/image2037.png"/><Relationship Id="rId121" Type="http://schemas.openxmlformats.org/officeDocument/2006/relationships/customXml" Target="../ink/ink2136.xml"/><Relationship Id="rId163" Type="http://schemas.openxmlformats.org/officeDocument/2006/relationships/customXml" Target="../ink/ink2157.xml"/><Relationship Id="rId219" Type="http://schemas.openxmlformats.org/officeDocument/2006/relationships/customXml" Target="../ink/ink2185.xml"/><Relationship Id="rId370" Type="http://schemas.openxmlformats.org/officeDocument/2006/relationships/image" Target="../media/image2171.png"/><Relationship Id="rId230" Type="http://schemas.openxmlformats.org/officeDocument/2006/relationships/image" Target="../media/image2102.png"/><Relationship Id="rId25" Type="http://schemas.openxmlformats.org/officeDocument/2006/relationships/customXml" Target="../ink/ink2088.xml"/><Relationship Id="rId67" Type="http://schemas.openxmlformats.org/officeDocument/2006/relationships/customXml" Target="../ink/ink2109.xml"/><Relationship Id="rId272" Type="http://schemas.openxmlformats.org/officeDocument/2006/relationships/customXml" Target="../ink/ink2212.xml"/><Relationship Id="rId328" Type="http://schemas.openxmlformats.org/officeDocument/2006/relationships/image" Target="../media/image2150.png"/><Relationship Id="rId132" Type="http://schemas.openxmlformats.org/officeDocument/2006/relationships/image" Target="../media/image2054.png"/><Relationship Id="rId174" Type="http://schemas.openxmlformats.org/officeDocument/2006/relationships/image" Target="../media/image2074.png"/><Relationship Id="rId241" Type="http://schemas.openxmlformats.org/officeDocument/2006/relationships/customXml" Target="../ink/ink2196.xml"/><Relationship Id="rId36" Type="http://schemas.openxmlformats.org/officeDocument/2006/relationships/image" Target="../media/image2006.png"/><Relationship Id="rId283" Type="http://schemas.openxmlformats.org/officeDocument/2006/relationships/customXml" Target="../ink/ink2218.xml"/><Relationship Id="rId339" Type="http://schemas.openxmlformats.org/officeDocument/2006/relationships/customXml" Target="../ink/ink2246.xml"/><Relationship Id="rId78" Type="http://schemas.openxmlformats.org/officeDocument/2006/relationships/image" Target="../media/image2027.png"/><Relationship Id="rId101" Type="http://schemas.openxmlformats.org/officeDocument/2006/relationships/customXml" Target="../ink/ink2126.xml"/><Relationship Id="rId143" Type="http://schemas.openxmlformats.org/officeDocument/2006/relationships/customXml" Target="../ink/ink2147.xml"/><Relationship Id="rId185" Type="http://schemas.openxmlformats.org/officeDocument/2006/relationships/customXml" Target="../ink/ink2168.xml"/><Relationship Id="rId350" Type="http://schemas.openxmlformats.org/officeDocument/2006/relationships/image" Target="../media/image2161.png"/><Relationship Id="rId9" Type="http://schemas.openxmlformats.org/officeDocument/2006/relationships/customXml" Target="../ink/ink2080.xml"/><Relationship Id="rId210" Type="http://schemas.openxmlformats.org/officeDocument/2006/relationships/image" Target="../media/image2092.png"/><Relationship Id="rId26" Type="http://schemas.openxmlformats.org/officeDocument/2006/relationships/image" Target="../media/image2001.png"/><Relationship Id="rId231" Type="http://schemas.openxmlformats.org/officeDocument/2006/relationships/customXml" Target="../ink/ink2191.xml"/><Relationship Id="rId252" Type="http://schemas.openxmlformats.org/officeDocument/2006/relationships/customXml" Target="../ink/ink2202.xml"/><Relationship Id="rId273" Type="http://schemas.openxmlformats.org/officeDocument/2006/relationships/image" Target="../media/image2123.png"/><Relationship Id="rId294" Type="http://schemas.openxmlformats.org/officeDocument/2006/relationships/image" Target="../media/image2133.png"/><Relationship Id="rId308" Type="http://schemas.openxmlformats.org/officeDocument/2006/relationships/image" Target="../media/image2140.png"/><Relationship Id="rId329" Type="http://schemas.openxmlformats.org/officeDocument/2006/relationships/customXml" Target="../ink/ink2241.xml"/><Relationship Id="rId47" Type="http://schemas.openxmlformats.org/officeDocument/2006/relationships/customXml" Target="../ink/ink2099.xml"/><Relationship Id="rId68" Type="http://schemas.openxmlformats.org/officeDocument/2006/relationships/image" Target="../media/image2022.png"/><Relationship Id="rId89" Type="http://schemas.openxmlformats.org/officeDocument/2006/relationships/customXml" Target="../ink/ink2120.xml"/><Relationship Id="rId112" Type="http://schemas.openxmlformats.org/officeDocument/2006/relationships/image" Target="../media/image2044.png"/><Relationship Id="rId133" Type="http://schemas.openxmlformats.org/officeDocument/2006/relationships/customXml" Target="../ink/ink2142.xml"/><Relationship Id="rId154" Type="http://schemas.openxmlformats.org/officeDocument/2006/relationships/image" Target="../media/image2065.png"/><Relationship Id="rId175" Type="http://schemas.openxmlformats.org/officeDocument/2006/relationships/customXml" Target="../ink/ink2163.xml"/><Relationship Id="rId340" Type="http://schemas.openxmlformats.org/officeDocument/2006/relationships/image" Target="../media/image2156.png"/><Relationship Id="rId361" Type="http://schemas.openxmlformats.org/officeDocument/2006/relationships/customXml" Target="../ink/ink2257.xml"/><Relationship Id="rId196" Type="http://schemas.openxmlformats.org/officeDocument/2006/relationships/image" Target="../media/image2085.png"/><Relationship Id="rId200" Type="http://schemas.openxmlformats.org/officeDocument/2006/relationships/image" Target="../media/image2087.png"/><Relationship Id="rId16" Type="http://schemas.openxmlformats.org/officeDocument/2006/relationships/image" Target="../media/image1996.png"/><Relationship Id="rId221" Type="http://schemas.openxmlformats.org/officeDocument/2006/relationships/customXml" Target="../ink/ink2186.xml"/><Relationship Id="rId242" Type="http://schemas.openxmlformats.org/officeDocument/2006/relationships/image" Target="../media/image2108.png"/><Relationship Id="rId263" Type="http://schemas.openxmlformats.org/officeDocument/2006/relationships/image" Target="../media/image2118.png"/><Relationship Id="rId284" Type="http://schemas.openxmlformats.org/officeDocument/2006/relationships/image" Target="../media/image2128.png"/><Relationship Id="rId319" Type="http://schemas.openxmlformats.org/officeDocument/2006/relationships/customXml" Target="../ink/ink2236.xml"/><Relationship Id="rId37" Type="http://schemas.openxmlformats.org/officeDocument/2006/relationships/customXml" Target="../ink/ink2094.xml"/><Relationship Id="rId58" Type="http://schemas.openxmlformats.org/officeDocument/2006/relationships/image" Target="../media/image2017.png"/><Relationship Id="rId79" Type="http://schemas.openxmlformats.org/officeDocument/2006/relationships/customXml" Target="../ink/ink2115.xml"/><Relationship Id="rId102" Type="http://schemas.openxmlformats.org/officeDocument/2006/relationships/image" Target="../media/image2039.png"/><Relationship Id="rId123" Type="http://schemas.openxmlformats.org/officeDocument/2006/relationships/customXml" Target="../ink/ink2137.xml"/><Relationship Id="rId144" Type="http://schemas.openxmlformats.org/officeDocument/2006/relationships/image" Target="../media/image2060.png"/><Relationship Id="rId330" Type="http://schemas.openxmlformats.org/officeDocument/2006/relationships/image" Target="../media/image2151.png"/><Relationship Id="rId90" Type="http://schemas.openxmlformats.org/officeDocument/2006/relationships/image" Target="../media/image2033.png"/><Relationship Id="rId165" Type="http://schemas.openxmlformats.org/officeDocument/2006/relationships/customXml" Target="../ink/ink2158.xml"/><Relationship Id="rId186" Type="http://schemas.openxmlformats.org/officeDocument/2006/relationships/image" Target="../media/image2080.png"/><Relationship Id="rId351" Type="http://schemas.openxmlformats.org/officeDocument/2006/relationships/customXml" Target="../ink/ink2252.xml"/><Relationship Id="rId372" Type="http://schemas.openxmlformats.org/officeDocument/2006/relationships/image" Target="../media/image2172.png"/><Relationship Id="rId211" Type="http://schemas.openxmlformats.org/officeDocument/2006/relationships/customXml" Target="../ink/ink2181.xml"/><Relationship Id="rId232" Type="http://schemas.openxmlformats.org/officeDocument/2006/relationships/image" Target="../media/image2103.png"/><Relationship Id="rId253" Type="http://schemas.openxmlformats.org/officeDocument/2006/relationships/image" Target="../media/image2113.png"/><Relationship Id="rId274" Type="http://schemas.openxmlformats.org/officeDocument/2006/relationships/customXml" Target="../ink/ink2213.xml"/><Relationship Id="rId295" Type="http://schemas.openxmlformats.org/officeDocument/2006/relationships/customXml" Target="../ink/ink2224.xml"/><Relationship Id="rId309" Type="http://schemas.openxmlformats.org/officeDocument/2006/relationships/customXml" Target="../ink/ink2231.xml"/><Relationship Id="rId27" Type="http://schemas.openxmlformats.org/officeDocument/2006/relationships/customXml" Target="../ink/ink2089.xml"/><Relationship Id="rId48" Type="http://schemas.openxmlformats.org/officeDocument/2006/relationships/image" Target="../media/image2012.png"/><Relationship Id="rId69" Type="http://schemas.openxmlformats.org/officeDocument/2006/relationships/customXml" Target="../ink/ink2110.xml"/><Relationship Id="rId113" Type="http://schemas.openxmlformats.org/officeDocument/2006/relationships/customXml" Target="../ink/ink2132.xml"/><Relationship Id="rId134" Type="http://schemas.openxmlformats.org/officeDocument/2006/relationships/image" Target="../media/image2055.png"/><Relationship Id="rId320" Type="http://schemas.openxmlformats.org/officeDocument/2006/relationships/image" Target="../media/image2146.png"/><Relationship Id="rId80" Type="http://schemas.openxmlformats.org/officeDocument/2006/relationships/image" Target="../media/image2028.png"/><Relationship Id="rId155" Type="http://schemas.openxmlformats.org/officeDocument/2006/relationships/customXml" Target="../ink/ink2153.xml"/><Relationship Id="rId176" Type="http://schemas.openxmlformats.org/officeDocument/2006/relationships/image" Target="../media/image2075.png"/><Relationship Id="rId197" Type="http://schemas.openxmlformats.org/officeDocument/2006/relationships/customXml" Target="../ink/ink2174.xml"/><Relationship Id="rId341" Type="http://schemas.openxmlformats.org/officeDocument/2006/relationships/customXml" Target="../ink/ink2247.xml"/><Relationship Id="rId362" Type="http://schemas.openxmlformats.org/officeDocument/2006/relationships/image" Target="../media/image2167.png"/><Relationship Id="rId201" Type="http://schemas.openxmlformats.org/officeDocument/2006/relationships/customXml" Target="../ink/ink2176.xml"/><Relationship Id="rId222" Type="http://schemas.openxmlformats.org/officeDocument/2006/relationships/image" Target="../media/image2098.png"/><Relationship Id="rId243" Type="http://schemas.openxmlformats.org/officeDocument/2006/relationships/customXml" Target="../ink/ink2197.xml"/><Relationship Id="rId264" Type="http://schemas.openxmlformats.org/officeDocument/2006/relationships/customXml" Target="../ink/ink2208.xml"/><Relationship Id="rId285" Type="http://schemas.openxmlformats.org/officeDocument/2006/relationships/customXml" Target="../ink/ink2219.xml"/><Relationship Id="rId17" Type="http://schemas.openxmlformats.org/officeDocument/2006/relationships/customXml" Target="../ink/ink2084.xml"/><Relationship Id="rId38" Type="http://schemas.openxmlformats.org/officeDocument/2006/relationships/image" Target="../media/image2007.png"/><Relationship Id="rId59" Type="http://schemas.openxmlformats.org/officeDocument/2006/relationships/customXml" Target="../ink/ink2105.xml"/><Relationship Id="rId103" Type="http://schemas.openxmlformats.org/officeDocument/2006/relationships/customXml" Target="../ink/ink2127.xml"/><Relationship Id="rId124" Type="http://schemas.openxmlformats.org/officeDocument/2006/relationships/image" Target="../media/image2050.png"/><Relationship Id="rId310" Type="http://schemas.openxmlformats.org/officeDocument/2006/relationships/image" Target="../media/image2141.png"/><Relationship Id="rId70" Type="http://schemas.openxmlformats.org/officeDocument/2006/relationships/image" Target="../media/image2023.png"/><Relationship Id="rId91" Type="http://schemas.openxmlformats.org/officeDocument/2006/relationships/customXml" Target="../ink/ink2121.xml"/><Relationship Id="rId145" Type="http://schemas.openxmlformats.org/officeDocument/2006/relationships/customXml" Target="../ink/ink2148.xml"/><Relationship Id="rId166" Type="http://schemas.openxmlformats.org/officeDocument/2006/relationships/image" Target="../media/image2070.png"/><Relationship Id="rId187" Type="http://schemas.openxmlformats.org/officeDocument/2006/relationships/customXml" Target="../ink/ink2169.xml"/><Relationship Id="rId331" Type="http://schemas.openxmlformats.org/officeDocument/2006/relationships/customXml" Target="../ink/ink2242.xml"/><Relationship Id="rId352" Type="http://schemas.openxmlformats.org/officeDocument/2006/relationships/image" Target="../media/image2162.png"/><Relationship Id="rId373" Type="http://schemas.openxmlformats.org/officeDocument/2006/relationships/customXml" Target="../ink/ink226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93.png"/><Relationship Id="rId233" Type="http://schemas.openxmlformats.org/officeDocument/2006/relationships/customXml" Target="../ink/ink2192.xml"/><Relationship Id="rId254" Type="http://schemas.openxmlformats.org/officeDocument/2006/relationships/customXml" Target="../ink/ink2203.xml"/><Relationship Id="rId28" Type="http://schemas.openxmlformats.org/officeDocument/2006/relationships/image" Target="../media/image2002.png"/><Relationship Id="rId49" Type="http://schemas.openxmlformats.org/officeDocument/2006/relationships/customXml" Target="../ink/ink2100.xml"/><Relationship Id="rId114" Type="http://schemas.openxmlformats.org/officeDocument/2006/relationships/image" Target="../media/image2045.png"/><Relationship Id="rId275" Type="http://schemas.openxmlformats.org/officeDocument/2006/relationships/image" Target="../media/image2124.png"/><Relationship Id="rId296" Type="http://schemas.openxmlformats.org/officeDocument/2006/relationships/image" Target="../media/image2134.png"/><Relationship Id="rId300" Type="http://schemas.openxmlformats.org/officeDocument/2006/relationships/image" Target="../media/image2136.png"/><Relationship Id="rId60" Type="http://schemas.openxmlformats.org/officeDocument/2006/relationships/image" Target="../media/image2018.png"/><Relationship Id="rId81" Type="http://schemas.openxmlformats.org/officeDocument/2006/relationships/customXml" Target="../ink/ink2116.xml"/><Relationship Id="rId135" Type="http://schemas.openxmlformats.org/officeDocument/2006/relationships/customXml" Target="../ink/ink2143.xml"/><Relationship Id="rId156" Type="http://schemas.openxmlformats.org/officeDocument/2006/relationships/image" Target="../media/image2066.png"/><Relationship Id="rId177" Type="http://schemas.openxmlformats.org/officeDocument/2006/relationships/customXml" Target="../ink/ink2164.xml"/><Relationship Id="rId198" Type="http://schemas.openxmlformats.org/officeDocument/2006/relationships/image" Target="../media/image2086.png"/><Relationship Id="rId321" Type="http://schemas.openxmlformats.org/officeDocument/2006/relationships/customXml" Target="../ink/ink2237.xml"/><Relationship Id="rId342" Type="http://schemas.openxmlformats.org/officeDocument/2006/relationships/image" Target="../media/image2157.png"/><Relationship Id="rId363" Type="http://schemas.openxmlformats.org/officeDocument/2006/relationships/customXml" Target="../ink/ink2258.xml"/><Relationship Id="rId202" Type="http://schemas.openxmlformats.org/officeDocument/2006/relationships/image" Target="../media/image2088.png"/><Relationship Id="rId223" Type="http://schemas.openxmlformats.org/officeDocument/2006/relationships/customXml" Target="../ink/ink2187.xml"/><Relationship Id="rId244" Type="http://schemas.openxmlformats.org/officeDocument/2006/relationships/image" Target="../media/image2109.png"/><Relationship Id="rId18" Type="http://schemas.openxmlformats.org/officeDocument/2006/relationships/image" Target="../media/image1997.png"/><Relationship Id="rId39" Type="http://schemas.openxmlformats.org/officeDocument/2006/relationships/customXml" Target="../ink/ink2095.xml"/><Relationship Id="rId265" Type="http://schemas.openxmlformats.org/officeDocument/2006/relationships/image" Target="../media/image2119.png"/><Relationship Id="rId286" Type="http://schemas.openxmlformats.org/officeDocument/2006/relationships/image" Target="../media/image2129.png"/><Relationship Id="rId50" Type="http://schemas.openxmlformats.org/officeDocument/2006/relationships/image" Target="../media/image2013.png"/><Relationship Id="rId104" Type="http://schemas.openxmlformats.org/officeDocument/2006/relationships/image" Target="../media/image2040.png"/><Relationship Id="rId125" Type="http://schemas.openxmlformats.org/officeDocument/2006/relationships/customXml" Target="../ink/ink2138.xml"/><Relationship Id="rId146" Type="http://schemas.openxmlformats.org/officeDocument/2006/relationships/image" Target="../media/image2061.png"/><Relationship Id="rId167" Type="http://schemas.openxmlformats.org/officeDocument/2006/relationships/customXml" Target="../ink/ink2159.xml"/><Relationship Id="rId188" Type="http://schemas.openxmlformats.org/officeDocument/2006/relationships/image" Target="../media/image2081.png"/><Relationship Id="rId311" Type="http://schemas.openxmlformats.org/officeDocument/2006/relationships/customXml" Target="../ink/ink2232.xml"/><Relationship Id="rId332" Type="http://schemas.openxmlformats.org/officeDocument/2006/relationships/image" Target="../media/image2152.png"/><Relationship Id="rId353" Type="http://schemas.openxmlformats.org/officeDocument/2006/relationships/customXml" Target="../ink/ink2253.xml"/><Relationship Id="rId374" Type="http://schemas.openxmlformats.org/officeDocument/2006/relationships/image" Target="../media/image2173.png"/><Relationship Id="rId71" Type="http://schemas.openxmlformats.org/officeDocument/2006/relationships/customXml" Target="../ink/ink2111.xml"/><Relationship Id="rId92" Type="http://schemas.openxmlformats.org/officeDocument/2006/relationships/image" Target="../media/image2034.png"/><Relationship Id="rId213" Type="http://schemas.openxmlformats.org/officeDocument/2006/relationships/customXml" Target="../ink/ink2182.xml"/><Relationship Id="rId234" Type="http://schemas.openxmlformats.org/officeDocument/2006/relationships/image" Target="../media/image2104.png"/><Relationship Id="rId2" Type="http://schemas.openxmlformats.org/officeDocument/2006/relationships/customXml" Target="../ink/ink2076.xml"/><Relationship Id="rId29" Type="http://schemas.openxmlformats.org/officeDocument/2006/relationships/customXml" Target="../ink/ink2090.xml"/><Relationship Id="rId255" Type="http://schemas.openxmlformats.org/officeDocument/2006/relationships/image" Target="../media/image2114.png"/><Relationship Id="rId276" Type="http://schemas.openxmlformats.org/officeDocument/2006/relationships/customXml" Target="../ink/ink2214.xml"/><Relationship Id="rId297" Type="http://schemas.openxmlformats.org/officeDocument/2006/relationships/customXml" Target="../ink/ink2225.xml"/><Relationship Id="rId40" Type="http://schemas.openxmlformats.org/officeDocument/2006/relationships/image" Target="../media/image2008.png"/><Relationship Id="rId115" Type="http://schemas.openxmlformats.org/officeDocument/2006/relationships/customXml" Target="../ink/ink2133.xml"/><Relationship Id="rId136" Type="http://schemas.openxmlformats.org/officeDocument/2006/relationships/image" Target="../media/image2056.png"/><Relationship Id="rId157" Type="http://schemas.openxmlformats.org/officeDocument/2006/relationships/customXml" Target="../ink/ink2154.xml"/><Relationship Id="rId178" Type="http://schemas.openxmlformats.org/officeDocument/2006/relationships/image" Target="../media/image2076.png"/><Relationship Id="rId301" Type="http://schemas.openxmlformats.org/officeDocument/2006/relationships/customXml" Target="../ink/ink2227.xml"/><Relationship Id="rId322" Type="http://schemas.openxmlformats.org/officeDocument/2006/relationships/image" Target="../media/image2147.png"/><Relationship Id="rId343" Type="http://schemas.openxmlformats.org/officeDocument/2006/relationships/customXml" Target="../ink/ink2248.xml"/><Relationship Id="rId364" Type="http://schemas.openxmlformats.org/officeDocument/2006/relationships/image" Target="../media/image2168.png"/><Relationship Id="rId61" Type="http://schemas.openxmlformats.org/officeDocument/2006/relationships/customXml" Target="../ink/ink2106.xml"/><Relationship Id="rId82" Type="http://schemas.openxmlformats.org/officeDocument/2006/relationships/image" Target="../media/image2029.png"/><Relationship Id="rId199" Type="http://schemas.openxmlformats.org/officeDocument/2006/relationships/customXml" Target="../ink/ink2175.xml"/><Relationship Id="rId203" Type="http://schemas.openxmlformats.org/officeDocument/2006/relationships/customXml" Target="../ink/ink2177.xml"/><Relationship Id="rId19" Type="http://schemas.openxmlformats.org/officeDocument/2006/relationships/customXml" Target="../ink/ink2085.xml"/><Relationship Id="rId224" Type="http://schemas.openxmlformats.org/officeDocument/2006/relationships/image" Target="../media/image2099.png"/><Relationship Id="rId245" Type="http://schemas.openxmlformats.org/officeDocument/2006/relationships/customXml" Target="../ink/ink2198.xml"/><Relationship Id="rId266" Type="http://schemas.openxmlformats.org/officeDocument/2006/relationships/customXml" Target="../ink/ink2209.xml"/><Relationship Id="rId287" Type="http://schemas.openxmlformats.org/officeDocument/2006/relationships/customXml" Target="../ink/ink2220.xml"/><Relationship Id="rId30" Type="http://schemas.openxmlformats.org/officeDocument/2006/relationships/image" Target="../media/image2003.png"/><Relationship Id="rId105" Type="http://schemas.openxmlformats.org/officeDocument/2006/relationships/customXml" Target="../ink/ink2128.xml"/><Relationship Id="rId126" Type="http://schemas.openxmlformats.org/officeDocument/2006/relationships/image" Target="../media/image2051.png"/><Relationship Id="rId147" Type="http://schemas.openxmlformats.org/officeDocument/2006/relationships/customXml" Target="../ink/ink2149.xml"/><Relationship Id="rId168" Type="http://schemas.openxmlformats.org/officeDocument/2006/relationships/image" Target="../media/image2071.png"/><Relationship Id="rId312" Type="http://schemas.openxmlformats.org/officeDocument/2006/relationships/image" Target="../media/image2142.png"/><Relationship Id="rId333" Type="http://schemas.openxmlformats.org/officeDocument/2006/relationships/customXml" Target="../ink/ink2243.xml"/><Relationship Id="rId354" Type="http://schemas.openxmlformats.org/officeDocument/2006/relationships/image" Target="../media/image2163.png"/><Relationship Id="rId51" Type="http://schemas.openxmlformats.org/officeDocument/2006/relationships/customXml" Target="../ink/ink2101.xml"/><Relationship Id="rId72" Type="http://schemas.openxmlformats.org/officeDocument/2006/relationships/image" Target="../media/image2024.png"/><Relationship Id="rId93" Type="http://schemas.openxmlformats.org/officeDocument/2006/relationships/customXml" Target="../ink/ink2122.xml"/><Relationship Id="rId189" Type="http://schemas.openxmlformats.org/officeDocument/2006/relationships/customXml" Target="../ink/ink2170.xml"/><Relationship Id="rId375" Type="http://schemas.openxmlformats.org/officeDocument/2006/relationships/customXml" Target="../ink/ink2264.xml"/><Relationship Id="rId3" Type="http://schemas.openxmlformats.org/officeDocument/2006/relationships/image" Target="../media/image1991.png"/><Relationship Id="rId214" Type="http://schemas.openxmlformats.org/officeDocument/2006/relationships/image" Target="../media/image2094.png"/><Relationship Id="rId235" Type="http://schemas.openxmlformats.org/officeDocument/2006/relationships/customXml" Target="../ink/ink2193.xml"/><Relationship Id="rId256" Type="http://schemas.openxmlformats.org/officeDocument/2006/relationships/customXml" Target="../ink/ink2204.xml"/><Relationship Id="rId277" Type="http://schemas.openxmlformats.org/officeDocument/2006/relationships/customXml" Target="../ink/ink2215.xml"/><Relationship Id="rId298" Type="http://schemas.openxmlformats.org/officeDocument/2006/relationships/image" Target="../media/image2135.png"/><Relationship Id="rId116" Type="http://schemas.openxmlformats.org/officeDocument/2006/relationships/image" Target="../media/image2046.png"/><Relationship Id="rId137" Type="http://schemas.openxmlformats.org/officeDocument/2006/relationships/customXml" Target="../ink/ink2144.xml"/><Relationship Id="rId158" Type="http://schemas.openxmlformats.org/officeDocument/2006/relationships/image" Target="../media/image2067.png"/><Relationship Id="rId302" Type="http://schemas.openxmlformats.org/officeDocument/2006/relationships/image" Target="../media/image2137.png"/><Relationship Id="rId323" Type="http://schemas.openxmlformats.org/officeDocument/2006/relationships/customXml" Target="../ink/ink2238.xml"/><Relationship Id="rId344" Type="http://schemas.openxmlformats.org/officeDocument/2006/relationships/image" Target="../media/image2158.png"/><Relationship Id="rId20" Type="http://schemas.openxmlformats.org/officeDocument/2006/relationships/image" Target="../media/image1998.png"/><Relationship Id="rId41" Type="http://schemas.openxmlformats.org/officeDocument/2006/relationships/customXml" Target="../ink/ink2096.xml"/><Relationship Id="rId62" Type="http://schemas.openxmlformats.org/officeDocument/2006/relationships/image" Target="../media/image2019.png"/><Relationship Id="rId83" Type="http://schemas.openxmlformats.org/officeDocument/2006/relationships/customXml" Target="../ink/ink2117.xml"/><Relationship Id="rId179" Type="http://schemas.openxmlformats.org/officeDocument/2006/relationships/customXml" Target="../ink/ink2165.xml"/><Relationship Id="rId365" Type="http://schemas.openxmlformats.org/officeDocument/2006/relationships/customXml" Target="../ink/ink2259.xml"/><Relationship Id="rId190" Type="http://schemas.openxmlformats.org/officeDocument/2006/relationships/image" Target="../media/image2082.png"/><Relationship Id="rId204" Type="http://schemas.openxmlformats.org/officeDocument/2006/relationships/image" Target="../media/image2089.png"/><Relationship Id="rId225" Type="http://schemas.openxmlformats.org/officeDocument/2006/relationships/customXml" Target="../ink/ink2188.xml"/><Relationship Id="rId246" Type="http://schemas.openxmlformats.org/officeDocument/2006/relationships/image" Target="../media/image2110.png"/><Relationship Id="rId267" Type="http://schemas.openxmlformats.org/officeDocument/2006/relationships/image" Target="../media/image2120.png"/><Relationship Id="rId288" Type="http://schemas.openxmlformats.org/officeDocument/2006/relationships/image" Target="../media/image2130.png"/><Relationship Id="rId106" Type="http://schemas.openxmlformats.org/officeDocument/2006/relationships/image" Target="../media/image2041.png"/><Relationship Id="rId127" Type="http://schemas.openxmlformats.org/officeDocument/2006/relationships/customXml" Target="../ink/ink2139.xml"/><Relationship Id="rId313" Type="http://schemas.openxmlformats.org/officeDocument/2006/relationships/customXml" Target="../ink/ink2233.xml"/><Relationship Id="rId10" Type="http://schemas.openxmlformats.org/officeDocument/2006/relationships/image" Target="../media/image1993.png"/><Relationship Id="rId31" Type="http://schemas.openxmlformats.org/officeDocument/2006/relationships/customXml" Target="../ink/ink2091.xml"/><Relationship Id="rId52" Type="http://schemas.openxmlformats.org/officeDocument/2006/relationships/image" Target="../media/image2014.png"/><Relationship Id="rId73" Type="http://schemas.openxmlformats.org/officeDocument/2006/relationships/customXml" Target="../ink/ink2112.xml"/><Relationship Id="rId94" Type="http://schemas.openxmlformats.org/officeDocument/2006/relationships/image" Target="../media/image2035.png"/><Relationship Id="rId148" Type="http://schemas.openxmlformats.org/officeDocument/2006/relationships/image" Target="../media/image2062.png"/><Relationship Id="rId169" Type="http://schemas.openxmlformats.org/officeDocument/2006/relationships/customXml" Target="../ink/ink2160.xml"/><Relationship Id="rId334" Type="http://schemas.openxmlformats.org/officeDocument/2006/relationships/image" Target="../media/image2153.png"/><Relationship Id="rId355" Type="http://schemas.openxmlformats.org/officeDocument/2006/relationships/customXml" Target="../ink/ink2254.xml"/><Relationship Id="rId376" Type="http://schemas.openxmlformats.org/officeDocument/2006/relationships/image" Target="../media/image2174.png"/><Relationship Id="rId4" Type="http://schemas.openxmlformats.org/officeDocument/2006/relationships/customXml" Target="../ink/ink2077.xml"/><Relationship Id="rId180" Type="http://schemas.openxmlformats.org/officeDocument/2006/relationships/image" Target="../media/image2077.png"/><Relationship Id="rId215" Type="http://schemas.openxmlformats.org/officeDocument/2006/relationships/customXml" Target="../ink/ink2183.xml"/><Relationship Id="rId236" Type="http://schemas.openxmlformats.org/officeDocument/2006/relationships/image" Target="../media/image2105.png"/><Relationship Id="rId257" Type="http://schemas.openxmlformats.org/officeDocument/2006/relationships/image" Target="../media/image2115.png"/><Relationship Id="rId278" Type="http://schemas.openxmlformats.org/officeDocument/2006/relationships/image" Target="../media/image2125.png"/><Relationship Id="rId303" Type="http://schemas.openxmlformats.org/officeDocument/2006/relationships/customXml" Target="../ink/ink2228.xml"/><Relationship Id="rId42" Type="http://schemas.openxmlformats.org/officeDocument/2006/relationships/image" Target="../media/image2009.png"/><Relationship Id="rId84" Type="http://schemas.openxmlformats.org/officeDocument/2006/relationships/image" Target="../media/image2030.png"/><Relationship Id="rId138" Type="http://schemas.openxmlformats.org/officeDocument/2006/relationships/image" Target="../media/image2057.png"/><Relationship Id="rId345" Type="http://schemas.openxmlformats.org/officeDocument/2006/relationships/customXml" Target="../ink/ink2249.xml"/><Relationship Id="rId191" Type="http://schemas.openxmlformats.org/officeDocument/2006/relationships/customXml" Target="../ink/ink2171.xml"/><Relationship Id="rId205" Type="http://schemas.openxmlformats.org/officeDocument/2006/relationships/customXml" Target="../ink/ink2178.xml"/><Relationship Id="rId247" Type="http://schemas.openxmlformats.org/officeDocument/2006/relationships/customXml" Target="../ink/ink2199.xml"/><Relationship Id="rId107" Type="http://schemas.openxmlformats.org/officeDocument/2006/relationships/customXml" Target="../ink/ink2129.xml"/><Relationship Id="rId289" Type="http://schemas.openxmlformats.org/officeDocument/2006/relationships/customXml" Target="../ink/ink2221.xml"/><Relationship Id="rId11" Type="http://schemas.openxmlformats.org/officeDocument/2006/relationships/customXml" Target="../ink/ink2081.xml"/><Relationship Id="rId53" Type="http://schemas.openxmlformats.org/officeDocument/2006/relationships/customXml" Target="../ink/ink2102.xml"/><Relationship Id="rId149" Type="http://schemas.openxmlformats.org/officeDocument/2006/relationships/customXml" Target="../ink/ink2150.xml"/><Relationship Id="rId314" Type="http://schemas.openxmlformats.org/officeDocument/2006/relationships/image" Target="../media/image2143.png"/><Relationship Id="rId356" Type="http://schemas.openxmlformats.org/officeDocument/2006/relationships/image" Target="../media/image2164.png"/><Relationship Id="rId95" Type="http://schemas.openxmlformats.org/officeDocument/2006/relationships/customXml" Target="../ink/ink2123.xml"/><Relationship Id="rId160" Type="http://schemas.openxmlformats.org/officeDocument/2006/relationships/image" Target="../media/image2068.png"/><Relationship Id="rId216" Type="http://schemas.openxmlformats.org/officeDocument/2006/relationships/image" Target="../media/image2095.png"/><Relationship Id="rId258" Type="http://schemas.openxmlformats.org/officeDocument/2006/relationships/customXml" Target="../ink/ink2205.xml"/><Relationship Id="rId22" Type="http://schemas.openxmlformats.org/officeDocument/2006/relationships/image" Target="../media/image1999.png"/><Relationship Id="rId64" Type="http://schemas.openxmlformats.org/officeDocument/2006/relationships/image" Target="../media/image2020.png"/><Relationship Id="rId118" Type="http://schemas.openxmlformats.org/officeDocument/2006/relationships/image" Target="../media/image2047.png"/><Relationship Id="rId325" Type="http://schemas.openxmlformats.org/officeDocument/2006/relationships/customXml" Target="../ink/ink2239.xml"/><Relationship Id="rId367" Type="http://schemas.openxmlformats.org/officeDocument/2006/relationships/customXml" Target="../ink/ink2260.xml"/><Relationship Id="rId171" Type="http://schemas.openxmlformats.org/officeDocument/2006/relationships/customXml" Target="../ink/ink2161.xml"/><Relationship Id="rId227" Type="http://schemas.openxmlformats.org/officeDocument/2006/relationships/customXml" Target="../ink/ink2189.xml"/><Relationship Id="rId269" Type="http://schemas.openxmlformats.org/officeDocument/2006/relationships/image" Target="../media/image2121.png"/><Relationship Id="rId33" Type="http://schemas.openxmlformats.org/officeDocument/2006/relationships/customXml" Target="../ink/ink2092.xml"/><Relationship Id="rId129" Type="http://schemas.openxmlformats.org/officeDocument/2006/relationships/customXml" Target="../ink/ink2140.xml"/><Relationship Id="rId280" Type="http://schemas.openxmlformats.org/officeDocument/2006/relationships/image" Target="../media/image2126.png"/><Relationship Id="rId336" Type="http://schemas.openxmlformats.org/officeDocument/2006/relationships/image" Target="../media/image2154.png"/><Relationship Id="rId75" Type="http://schemas.openxmlformats.org/officeDocument/2006/relationships/customXml" Target="../ink/ink2113.xml"/><Relationship Id="rId140" Type="http://schemas.openxmlformats.org/officeDocument/2006/relationships/image" Target="../media/image2058.png"/><Relationship Id="rId182" Type="http://schemas.openxmlformats.org/officeDocument/2006/relationships/image" Target="../media/image2078.png"/><Relationship Id="rId378" Type="http://schemas.openxmlformats.org/officeDocument/2006/relationships/image" Target="../media/image2175.png"/><Relationship Id="rId6" Type="http://schemas.openxmlformats.org/officeDocument/2006/relationships/customXml" Target="../ink/ink2078.xml"/><Relationship Id="rId238" Type="http://schemas.openxmlformats.org/officeDocument/2006/relationships/image" Target="../media/image2106.png"/><Relationship Id="rId291" Type="http://schemas.openxmlformats.org/officeDocument/2006/relationships/customXml" Target="../ink/ink2222.xml"/><Relationship Id="rId305" Type="http://schemas.openxmlformats.org/officeDocument/2006/relationships/customXml" Target="../ink/ink2229.xml"/><Relationship Id="rId347" Type="http://schemas.openxmlformats.org/officeDocument/2006/relationships/customXml" Target="../ink/ink2250.xml"/><Relationship Id="rId44" Type="http://schemas.openxmlformats.org/officeDocument/2006/relationships/image" Target="../media/image2010.png"/><Relationship Id="rId86" Type="http://schemas.openxmlformats.org/officeDocument/2006/relationships/image" Target="../media/image2031.png"/><Relationship Id="rId151" Type="http://schemas.openxmlformats.org/officeDocument/2006/relationships/customXml" Target="../ink/ink2151.xml"/><Relationship Id="rId193" Type="http://schemas.openxmlformats.org/officeDocument/2006/relationships/customXml" Target="../ink/ink2172.xml"/><Relationship Id="rId207" Type="http://schemas.openxmlformats.org/officeDocument/2006/relationships/customXml" Target="../ink/ink2179.xml"/><Relationship Id="rId249" Type="http://schemas.openxmlformats.org/officeDocument/2006/relationships/image" Target="../media/image2111.png"/><Relationship Id="rId13" Type="http://schemas.openxmlformats.org/officeDocument/2006/relationships/customXml" Target="../ink/ink2082.xml"/><Relationship Id="rId109" Type="http://schemas.openxmlformats.org/officeDocument/2006/relationships/customXml" Target="../ink/ink2130.xml"/><Relationship Id="rId260" Type="http://schemas.openxmlformats.org/officeDocument/2006/relationships/customXml" Target="../ink/ink2206.xml"/><Relationship Id="rId316" Type="http://schemas.openxmlformats.org/officeDocument/2006/relationships/image" Target="../media/image2144.png"/><Relationship Id="rId55" Type="http://schemas.openxmlformats.org/officeDocument/2006/relationships/customXml" Target="../ink/ink2103.xml"/><Relationship Id="rId97" Type="http://schemas.openxmlformats.org/officeDocument/2006/relationships/customXml" Target="../ink/ink2124.xml"/><Relationship Id="rId120" Type="http://schemas.openxmlformats.org/officeDocument/2006/relationships/image" Target="../media/image2048.png"/><Relationship Id="rId358" Type="http://schemas.openxmlformats.org/officeDocument/2006/relationships/image" Target="../media/image2165.png"/><Relationship Id="rId162" Type="http://schemas.openxmlformats.org/officeDocument/2006/relationships/image" Target="../media/image1589.png"/><Relationship Id="rId218" Type="http://schemas.openxmlformats.org/officeDocument/2006/relationships/image" Target="../media/image2096.png"/><Relationship Id="rId271" Type="http://schemas.openxmlformats.org/officeDocument/2006/relationships/image" Target="../media/image2122.png"/><Relationship Id="rId24" Type="http://schemas.openxmlformats.org/officeDocument/2006/relationships/image" Target="../media/image2000.png"/><Relationship Id="rId66" Type="http://schemas.openxmlformats.org/officeDocument/2006/relationships/image" Target="../media/image2021.png"/><Relationship Id="rId131" Type="http://schemas.openxmlformats.org/officeDocument/2006/relationships/customXml" Target="../ink/ink2141.xml"/><Relationship Id="rId327" Type="http://schemas.openxmlformats.org/officeDocument/2006/relationships/customXml" Target="../ink/ink2240.xml"/><Relationship Id="rId369" Type="http://schemas.openxmlformats.org/officeDocument/2006/relationships/customXml" Target="../ink/ink2261.xml"/><Relationship Id="rId173" Type="http://schemas.openxmlformats.org/officeDocument/2006/relationships/customXml" Target="../ink/ink2162.xml"/><Relationship Id="rId229" Type="http://schemas.openxmlformats.org/officeDocument/2006/relationships/customXml" Target="../ink/ink2190.xml"/><Relationship Id="rId380" Type="http://schemas.openxmlformats.org/officeDocument/2006/relationships/image" Target="../media/image2176.png"/><Relationship Id="rId240" Type="http://schemas.openxmlformats.org/officeDocument/2006/relationships/image" Target="../media/image2107.png"/><Relationship Id="rId35" Type="http://schemas.openxmlformats.org/officeDocument/2006/relationships/customXml" Target="../ink/ink2093.xml"/><Relationship Id="rId77" Type="http://schemas.openxmlformats.org/officeDocument/2006/relationships/customXml" Target="../ink/ink2114.xml"/><Relationship Id="rId100" Type="http://schemas.openxmlformats.org/officeDocument/2006/relationships/image" Target="../media/image2038.png"/><Relationship Id="rId282" Type="http://schemas.openxmlformats.org/officeDocument/2006/relationships/image" Target="../media/image2127.png"/><Relationship Id="rId338" Type="http://schemas.openxmlformats.org/officeDocument/2006/relationships/image" Target="../media/image2155.png"/><Relationship Id="rId8" Type="http://schemas.openxmlformats.org/officeDocument/2006/relationships/customXml" Target="../ink/ink2079.xml"/><Relationship Id="rId142" Type="http://schemas.openxmlformats.org/officeDocument/2006/relationships/image" Target="../media/image2059.png"/><Relationship Id="rId184" Type="http://schemas.openxmlformats.org/officeDocument/2006/relationships/image" Target="../media/image2079.png"/><Relationship Id="rId251" Type="http://schemas.openxmlformats.org/officeDocument/2006/relationships/image" Target="../media/image2112.png"/><Relationship Id="rId46" Type="http://schemas.openxmlformats.org/officeDocument/2006/relationships/image" Target="../media/image2011.png"/><Relationship Id="rId293" Type="http://schemas.openxmlformats.org/officeDocument/2006/relationships/customXml" Target="../ink/ink2223.xml"/><Relationship Id="rId307" Type="http://schemas.openxmlformats.org/officeDocument/2006/relationships/customXml" Target="../ink/ink2230.xml"/><Relationship Id="rId349" Type="http://schemas.openxmlformats.org/officeDocument/2006/relationships/customXml" Target="../ink/ink2251.xml"/><Relationship Id="rId88" Type="http://schemas.openxmlformats.org/officeDocument/2006/relationships/image" Target="../media/image2032.png"/><Relationship Id="rId111" Type="http://schemas.openxmlformats.org/officeDocument/2006/relationships/customXml" Target="../ink/ink2131.xml"/><Relationship Id="rId153" Type="http://schemas.openxmlformats.org/officeDocument/2006/relationships/customXml" Target="../ink/ink2152.xml"/><Relationship Id="rId195" Type="http://schemas.openxmlformats.org/officeDocument/2006/relationships/customXml" Target="../ink/ink2173.xml"/><Relationship Id="rId209" Type="http://schemas.openxmlformats.org/officeDocument/2006/relationships/customXml" Target="../ink/ink2180.xml"/><Relationship Id="rId360" Type="http://schemas.openxmlformats.org/officeDocument/2006/relationships/image" Target="../media/image2166.png"/><Relationship Id="rId220" Type="http://schemas.openxmlformats.org/officeDocument/2006/relationships/image" Target="../media/image2097.png"/><Relationship Id="rId15" Type="http://schemas.openxmlformats.org/officeDocument/2006/relationships/customXml" Target="../ink/ink2083.xml"/><Relationship Id="rId57" Type="http://schemas.openxmlformats.org/officeDocument/2006/relationships/customXml" Target="../ink/ink2104.xml"/><Relationship Id="rId262" Type="http://schemas.openxmlformats.org/officeDocument/2006/relationships/customXml" Target="../ink/ink2207.xml"/><Relationship Id="rId318" Type="http://schemas.openxmlformats.org/officeDocument/2006/relationships/image" Target="../media/image2145.png"/><Relationship Id="rId99" Type="http://schemas.openxmlformats.org/officeDocument/2006/relationships/customXml" Target="../ink/ink2125.xml"/><Relationship Id="rId122" Type="http://schemas.openxmlformats.org/officeDocument/2006/relationships/image" Target="../media/image2049.png"/><Relationship Id="rId164" Type="http://schemas.openxmlformats.org/officeDocument/2006/relationships/image" Target="../media/image2069.png"/><Relationship Id="rId371" Type="http://schemas.openxmlformats.org/officeDocument/2006/relationships/customXml" Target="../ink/ink226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1.png"/><Relationship Id="rId299" Type="http://schemas.openxmlformats.org/officeDocument/2006/relationships/image" Target="../media/image2289.png"/><Relationship Id="rId21" Type="http://schemas.openxmlformats.org/officeDocument/2006/relationships/customXml" Target="../ink/ink2276.xml"/><Relationship Id="rId63" Type="http://schemas.openxmlformats.org/officeDocument/2006/relationships/customXml" Target="../ink/ink2297.xml"/><Relationship Id="rId159" Type="http://schemas.openxmlformats.org/officeDocument/2006/relationships/customXml" Target="../ink/ink2327.xml"/><Relationship Id="rId324" Type="http://schemas.openxmlformats.org/officeDocument/2006/relationships/customXml" Target="../ink/ink2408.xml"/><Relationship Id="rId366" Type="http://schemas.openxmlformats.org/officeDocument/2006/relationships/customXml" Target="../ink/ink2429.xml"/><Relationship Id="rId170" Type="http://schemas.openxmlformats.org/officeDocument/2006/relationships/image" Target="../media/image2226.png"/><Relationship Id="rId226" Type="http://schemas.openxmlformats.org/officeDocument/2006/relationships/customXml" Target="../ink/ink2359.xml"/><Relationship Id="rId268" Type="http://schemas.openxmlformats.org/officeDocument/2006/relationships/customXml" Target="../ink/ink2380.xml"/><Relationship Id="rId32" Type="http://schemas.openxmlformats.org/officeDocument/2006/relationships/image" Target="../media/image1491.png"/><Relationship Id="rId74" Type="http://schemas.openxmlformats.org/officeDocument/2006/relationships/customXml" Target="../ink/ink2302.xml"/><Relationship Id="rId128" Type="http://schemas.openxmlformats.org/officeDocument/2006/relationships/customXml" Target="../ink/ink2311.xml"/><Relationship Id="rId335" Type="http://schemas.openxmlformats.org/officeDocument/2006/relationships/image" Target="../media/image2307.png"/><Relationship Id="rId377" Type="http://schemas.openxmlformats.org/officeDocument/2006/relationships/image" Target="../media/image2191.png"/><Relationship Id="rId5" Type="http://schemas.openxmlformats.org/officeDocument/2006/relationships/customXml" Target="../ink/ink2268.xml"/><Relationship Id="rId181" Type="http://schemas.openxmlformats.org/officeDocument/2006/relationships/customXml" Target="../ink/ink2338.xml"/><Relationship Id="rId237" Type="http://schemas.openxmlformats.org/officeDocument/2006/relationships/image" Target="../media/image2259.png"/><Relationship Id="rId279" Type="http://schemas.openxmlformats.org/officeDocument/2006/relationships/image" Target="../media/image2279.png"/><Relationship Id="rId43" Type="http://schemas.openxmlformats.org/officeDocument/2006/relationships/customXml" Target="../ink/ink2287.xml"/><Relationship Id="rId139" Type="http://schemas.openxmlformats.org/officeDocument/2006/relationships/customXml" Target="../ink/ink2317.xml"/><Relationship Id="rId290" Type="http://schemas.openxmlformats.org/officeDocument/2006/relationships/customXml" Target="../ink/ink2391.xml"/><Relationship Id="rId304" Type="http://schemas.openxmlformats.org/officeDocument/2006/relationships/customXml" Target="../ink/ink2398.xml"/><Relationship Id="rId346" Type="http://schemas.openxmlformats.org/officeDocument/2006/relationships/customXml" Target="../ink/ink2419.xml"/><Relationship Id="rId150" Type="http://schemas.openxmlformats.org/officeDocument/2006/relationships/image" Target="../media/image2216.png"/><Relationship Id="rId192" Type="http://schemas.openxmlformats.org/officeDocument/2006/relationships/image" Target="../media/image2237.png"/><Relationship Id="rId206" Type="http://schemas.openxmlformats.org/officeDocument/2006/relationships/customXml" Target="../ink/ink2349.xml"/><Relationship Id="rId248" Type="http://schemas.openxmlformats.org/officeDocument/2006/relationships/customXml" Target="../ink/ink2370.xml"/><Relationship Id="rId12" Type="http://schemas.openxmlformats.org/officeDocument/2006/relationships/image" Target="../media/image1481.png"/><Relationship Id="rId315" Type="http://schemas.openxmlformats.org/officeDocument/2006/relationships/image" Target="../media/image2297.png"/><Relationship Id="rId357" Type="http://schemas.openxmlformats.org/officeDocument/2006/relationships/image" Target="../media/image2181.png"/><Relationship Id="rId54" Type="http://schemas.openxmlformats.org/officeDocument/2006/relationships/image" Target="../media/image1549.png"/><Relationship Id="rId161" Type="http://schemas.openxmlformats.org/officeDocument/2006/relationships/customXml" Target="../ink/ink2328.xml"/><Relationship Id="rId217" Type="http://schemas.openxmlformats.org/officeDocument/2006/relationships/image" Target="../media/image2249.png"/><Relationship Id="rId259" Type="http://schemas.openxmlformats.org/officeDocument/2006/relationships/image" Target="../media/image2269.png"/><Relationship Id="rId23" Type="http://schemas.openxmlformats.org/officeDocument/2006/relationships/customXml" Target="../ink/ink2277.xml"/><Relationship Id="rId119" Type="http://schemas.openxmlformats.org/officeDocument/2006/relationships/image" Target="../media/image2202.png"/><Relationship Id="rId270" Type="http://schemas.openxmlformats.org/officeDocument/2006/relationships/customXml" Target="../ink/ink2381.xml"/><Relationship Id="rId326" Type="http://schemas.openxmlformats.org/officeDocument/2006/relationships/customXml" Target="../ink/ink2409.xml"/><Relationship Id="rId65" Type="http://schemas.openxmlformats.org/officeDocument/2006/relationships/customXml" Target="../ink/ink2298.xml"/><Relationship Id="rId130" Type="http://schemas.openxmlformats.org/officeDocument/2006/relationships/customXml" Target="../ink/ink2312.xml"/><Relationship Id="rId368" Type="http://schemas.openxmlformats.org/officeDocument/2006/relationships/customXml" Target="../ink/ink2430.xml"/><Relationship Id="rId172" Type="http://schemas.openxmlformats.org/officeDocument/2006/relationships/image" Target="../media/image2227.png"/><Relationship Id="rId228" Type="http://schemas.openxmlformats.org/officeDocument/2006/relationships/customXml" Target="../ink/ink2360.xml"/><Relationship Id="rId281" Type="http://schemas.openxmlformats.org/officeDocument/2006/relationships/image" Target="../media/image2280.png"/><Relationship Id="rId337" Type="http://schemas.openxmlformats.org/officeDocument/2006/relationships/image" Target="../media/image2308.png"/><Relationship Id="rId34" Type="http://schemas.openxmlformats.org/officeDocument/2006/relationships/image" Target="../media/image1492.png"/><Relationship Id="rId141" Type="http://schemas.openxmlformats.org/officeDocument/2006/relationships/customXml" Target="../ink/ink2318.xml"/><Relationship Id="rId379" Type="http://schemas.openxmlformats.org/officeDocument/2006/relationships/image" Target="../media/image2192.png"/><Relationship Id="rId7" Type="http://schemas.openxmlformats.org/officeDocument/2006/relationships/customXml" Target="../ink/ink2269.xml"/><Relationship Id="rId239" Type="http://schemas.openxmlformats.org/officeDocument/2006/relationships/image" Target="../media/image2260.png"/><Relationship Id="rId250" Type="http://schemas.openxmlformats.org/officeDocument/2006/relationships/customXml" Target="../ink/ink2371.xml"/><Relationship Id="rId292" Type="http://schemas.openxmlformats.org/officeDocument/2006/relationships/customXml" Target="../ink/ink2392.xml"/><Relationship Id="rId306" Type="http://schemas.openxmlformats.org/officeDocument/2006/relationships/customXml" Target="../ink/ink2399.xml"/><Relationship Id="rId45" Type="http://schemas.openxmlformats.org/officeDocument/2006/relationships/customXml" Target="../ink/ink2288.xml"/><Relationship Id="rId348" Type="http://schemas.openxmlformats.org/officeDocument/2006/relationships/customXml" Target="../ink/ink2420.xml"/><Relationship Id="rId152" Type="http://schemas.openxmlformats.org/officeDocument/2006/relationships/image" Target="../media/image2217.png"/><Relationship Id="rId194" Type="http://schemas.openxmlformats.org/officeDocument/2006/relationships/image" Target="../media/image2238.png"/><Relationship Id="rId208" Type="http://schemas.openxmlformats.org/officeDocument/2006/relationships/customXml" Target="../ink/ink2350.xml"/><Relationship Id="rId240" Type="http://schemas.openxmlformats.org/officeDocument/2006/relationships/customXml" Target="../ink/ink2366.xml"/><Relationship Id="rId261" Type="http://schemas.openxmlformats.org/officeDocument/2006/relationships/image" Target="../media/image2270.png"/><Relationship Id="rId14" Type="http://schemas.openxmlformats.org/officeDocument/2006/relationships/image" Target="../media/image1482.png"/><Relationship Id="rId35" Type="http://schemas.openxmlformats.org/officeDocument/2006/relationships/customXml" Target="../ink/ink2283.xml"/><Relationship Id="rId56" Type="http://schemas.openxmlformats.org/officeDocument/2006/relationships/image" Target="../media/image1550.png"/><Relationship Id="rId282" Type="http://schemas.openxmlformats.org/officeDocument/2006/relationships/customXml" Target="../ink/ink2387.xml"/><Relationship Id="rId317" Type="http://schemas.openxmlformats.org/officeDocument/2006/relationships/image" Target="../media/image2298.png"/><Relationship Id="rId338" Type="http://schemas.openxmlformats.org/officeDocument/2006/relationships/customXml" Target="../ink/ink2415.xml"/><Relationship Id="rId359" Type="http://schemas.openxmlformats.org/officeDocument/2006/relationships/image" Target="../media/image2182.png"/><Relationship Id="rId8" Type="http://schemas.openxmlformats.org/officeDocument/2006/relationships/image" Target="../media/image1479.png"/><Relationship Id="rId121" Type="http://schemas.openxmlformats.org/officeDocument/2006/relationships/image" Target="../media/image2203.png"/><Relationship Id="rId142" Type="http://schemas.openxmlformats.org/officeDocument/2006/relationships/image" Target="../media/image2212.png"/><Relationship Id="rId163" Type="http://schemas.openxmlformats.org/officeDocument/2006/relationships/customXml" Target="../ink/ink2329.xml"/><Relationship Id="rId219" Type="http://schemas.openxmlformats.org/officeDocument/2006/relationships/image" Target="../media/image2250.png"/><Relationship Id="rId370" Type="http://schemas.openxmlformats.org/officeDocument/2006/relationships/customXml" Target="../ink/ink2431.xml"/><Relationship Id="rId230" Type="http://schemas.openxmlformats.org/officeDocument/2006/relationships/customXml" Target="../ink/ink2361.xml"/><Relationship Id="rId251" Type="http://schemas.openxmlformats.org/officeDocument/2006/relationships/image" Target="../media/image2266.png"/><Relationship Id="rId25" Type="http://schemas.openxmlformats.org/officeDocument/2006/relationships/customXml" Target="../ink/ink2278.xml"/><Relationship Id="rId46" Type="http://schemas.openxmlformats.org/officeDocument/2006/relationships/image" Target="../media/image1545.png"/><Relationship Id="rId67" Type="http://schemas.openxmlformats.org/officeDocument/2006/relationships/customXml" Target="../ink/ink2299.xml"/><Relationship Id="rId272" Type="http://schemas.openxmlformats.org/officeDocument/2006/relationships/customXml" Target="../ink/ink2382.xml"/><Relationship Id="rId293" Type="http://schemas.openxmlformats.org/officeDocument/2006/relationships/image" Target="../media/image2286.png"/><Relationship Id="rId307" Type="http://schemas.openxmlformats.org/officeDocument/2006/relationships/image" Target="../media/image2293.png"/><Relationship Id="rId328" Type="http://schemas.openxmlformats.org/officeDocument/2006/relationships/customXml" Target="../ink/ink2410.xml"/><Relationship Id="rId349" Type="http://schemas.openxmlformats.org/officeDocument/2006/relationships/image" Target="../media/image2314.png"/><Relationship Id="rId111" Type="http://schemas.openxmlformats.org/officeDocument/2006/relationships/image" Target="../media/image2198.png"/><Relationship Id="rId132" Type="http://schemas.openxmlformats.org/officeDocument/2006/relationships/customXml" Target="../ink/ink2313.xml"/><Relationship Id="rId153" Type="http://schemas.openxmlformats.org/officeDocument/2006/relationships/customXml" Target="../ink/ink2324.xml"/><Relationship Id="rId174" Type="http://schemas.openxmlformats.org/officeDocument/2006/relationships/image" Target="../media/image2228.png"/><Relationship Id="rId195" Type="http://schemas.openxmlformats.org/officeDocument/2006/relationships/customXml" Target="../ink/ink2343.xml"/><Relationship Id="rId209" Type="http://schemas.openxmlformats.org/officeDocument/2006/relationships/image" Target="../media/image2245.png"/><Relationship Id="rId360" Type="http://schemas.openxmlformats.org/officeDocument/2006/relationships/customXml" Target="../ink/ink2426.xml"/><Relationship Id="rId381" Type="http://schemas.openxmlformats.org/officeDocument/2006/relationships/image" Target="../media/image2193.png"/><Relationship Id="rId220" Type="http://schemas.openxmlformats.org/officeDocument/2006/relationships/customXml" Target="../ink/ink2356.xml"/><Relationship Id="rId241" Type="http://schemas.openxmlformats.org/officeDocument/2006/relationships/image" Target="../media/image2261.png"/><Relationship Id="rId15" Type="http://schemas.openxmlformats.org/officeDocument/2006/relationships/customXml" Target="../ink/ink2273.xml"/><Relationship Id="rId36" Type="http://schemas.openxmlformats.org/officeDocument/2006/relationships/image" Target="../media/image1493.png"/><Relationship Id="rId57" Type="http://schemas.openxmlformats.org/officeDocument/2006/relationships/customXml" Target="../ink/ink2294.xml"/><Relationship Id="rId262" Type="http://schemas.openxmlformats.org/officeDocument/2006/relationships/customXml" Target="../ink/ink2377.xml"/><Relationship Id="rId283" Type="http://schemas.openxmlformats.org/officeDocument/2006/relationships/image" Target="../media/image2281.png"/><Relationship Id="rId318" Type="http://schemas.openxmlformats.org/officeDocument/2006/relationships/customXml" Target="../ink/ink2405.xml"/><Relationship Id="rId339" Type="http://schemas.openxmlformats.org/officeDocument/2006/relationships/image" Target="../media/image2309.png"/><Relationship Id="rId122" Type="http://schemas.openxmlformats.org/officeDocument/2006/relationships/customXml" Target="../ink/ink2308.xml"/><Relationship Id="rId143" Type="http://schemas.openxmlformats.org/officeDocument/2006/relationships/customXml" Target="../ink/ink2319.xml"/><Relationship Id="rId164" Type="http://schemas.openxmlformats.org/officeDocument/2006/relationships/image" Target="../media/image2223.png"/><Relationship Id="rId350" Type="http://schemas.openxmlformats.org/officeDocument/2006/relationships/customXml" Target="../ink/ink2421.xml"/><Relationship Id="rId371" Type="http://schemas.openxmlformats.org/officeDocument/2006/relationships/image" Target="../media/image2188.png"/><Relationship Id="rId9" Type="http://schemas.openxmlformats.org/officeDocument/2006/relationships/customXml" Target="../ink/ink2270.xml"/><Relationship Id="rId210" Type="http://schemas.openxmlformats.org/officeDocument/2006/relationships/customXml" Target="../ink/ink2351.xml"/><Relationship Id="rId26" Type="http://schemas.openxmlformats.org/officeDocument/2006/relationships/image" Target="../media/image1488.png"/><Relationship Id="rId231" Type="http://schemas.openxmlformats.org/officeDocument/2006/relationships/image" Target="../media/image2256.png"/><Relationship Id="rId252" Type="http://schemas.openxmlformats.org/officeDocument/2006/relationships/customXml" Target="../ink/ink2372.xml"/><Relationship Id="rId273" Type="http://schemas.openxmlformats.org/officeDocument/2006/relationships/image" Target="../media/image2276.png"/><Relationship Id="rId294" Type="http://schemas.openxmlformats.org/officeDocument/2006/relationships/customXml" Target="../ink/ink2393.xml"/><Relationship Id="rId308" Type="http://schemas.openxmlformats.org/officeDocument/2006/relationships/customXml" Target="../ink/ink2400.xml"/><Relationship Id="rId329" Type="http://schemas.openxmlformats.org/officeDocument/2006/relationships/image" Target="../media/image2304.png"/><Relationship Id="rId47" Type="http://schemas.openxmlformats.org/officeDocument/2006/relationships/customXml" Target="../ink/ink2289.xml"/><Relationship Id="rId68" Type="http://schemas.openxmlformats.org/officeDocument/2006/relationships/image" Target="../media/image2178.png"/><Relationship Id="rId112" Type="http://schemas.openxmlformats.org/officeDocument/2006/relationships/customXml" Target="../ink/ink2303.xml"/><Relationship Id="rId133" Type="http://schemas.openxmlformats.org/officeDocument/2006/relationships/image" Target="../media/image2139.png"/><Relationship Id="rId154" Type="http://schemas.openxmlformats.org/officeDocument/2006/relationships/image" Target="../media/image2218.png"/><Relationship Id="rId175" Type="http://schemas.openxmlformats.org/officeDocument/2006/relationships/customXml" Target="../ink/ink2335.xml"/><Relationship Id="rId340" Type="http://schemas.openxmlformats.org/officeDocument/2006/relationships/customXml" Target="../ink/ink2416.xml"/><Relationship Id="rId361" Type="http://schemas.openxmlformats.org/officeDocument/2006/relationships/image" Target="../media/image2183.png"/><Relationship Id="rId196" Type="http://schemas.openxmlformats.org/officeDocument/2006/relationships/image" Target="../media/image2239.png"/><Relationship Id="rId200" Type="http://schemas.openxmlformats.org/officeDocument/2006/relationships/customXml" Target="../ink/ink2346.xml"/><Relationship Id="rId382" Type="http://schemas.openxmlformats.org/officeDocument/2006/relationships/customXml" Target="../ink/ink2437.xml"/><Relationship Id="rId16" Type="http://schemas.openxmlformats.org/officeDocument/2006/relationships/image" Target="../media/image1483.png"/><Relationship Id="rId221" Type="http://schemas.openxmlformats.org/officeDocument/2006/relationships/image" Target="../media/image2251.png"/><Relationship Id="rId242" Type="http://schemas.openxmlformats.org/officeDocument/2006/relationships/customXml" Target="../ink/ink2367.xml"/><Relationship Id="rId263" Type="http://schemas.openxmlformats.org/officeDocument/2006/relationships/image" Target="../media/image2271.png"/><Relationship Id="rId284" Type="http://schemas.openxmlformats.org/officeDocument/2006/relationships/customXml" Target="../ink/ink2388.xml"/><Relationship Id="rId319" Type="http://schemas.openxmlformats.org/officeDocument/2006/relationships/image" Target="../media/image2299.png"/><Relationship Id="rId37" Type="http://schemas.openxmlformats.org/officeDocument/2006/relationships/customXml" Target="../ink/ink2284.xml"/><Relationship Id="rId58" Type="http://schemas.openxmlformats.org/officeDocument/2006/relationships/image" Target="../media/image1551.png"/><Relationship Id="rId123" Type="http://schemas.openxmlformats.org/officeDocument/2006/relationships/image" Target="../media/image2204.png"/><Relationship Id="rId144" Type="http://schemas.openxmlformats.org/officeDocument/2006/relationships/image" Target="../media/image2213.png"/><Relationship Id="rId330" Type="http://schemas.openxmlformats.org/officeDocument/2006/relationships/customXml" Target="../ink/ink2411.xml"/><Relationship Id="rId165" Type="http://schemas.openxmlformats.org/officeDocument/2006/relationships/customXml" Target="../ink/ink2330.xml"/><Relationship Id="rId186" Type="http://schemas.openxmlformats.org/officeDocument/2006/relationships/image" Target="../media/image2234.png"/><Relationship Id="rId351" Type="http://schemas.openxmlformats.org/officeDocument/2006/relationships/image" Target="../media/image2315.png"/><Relationship Id="rId372" Type="http://schemas.openxmlformats.org/officeDocument/2006/relationships/customXml" Target="../ink/ink2432.xml"/><Relationship Id="rId211" Type="http://schemas.openxmlformats.org/officeDocument/2006/relationships/image" Target="../media/image2246.png"/><Relationship Id="rId232" Type="http://schemas.openxmlformats.org/officeDocument/2006/relationships/customXml" Target="../ink/ink2362.xml"/><Relationship Id="rId253" Type="http://schemas.openxmlformats.org/officeDocument/2006/relationships/image" Target="../media/image2267.png"/><Relationship Id="rId274" Type="http://schemas.openxmlformats.org/officeDocument/2006/relationships/customXml" Target="../ink/ink2383.xml"/><Relationship Id="rId295" Type="http://schemas.openxmlformats.org/officeDocument/2006/relationships/image" Target="../media/image2287.png"/><Relationship Id="rId309" Type="http://schemas.openxmlformats.org/officeDocument/2006/relationships/image" Target="../media/image2294.png"/><Relationship Id="rId27" Type="http://schemas.openxmlformats.org/officeDocument/2006/relationships/customXml" Target="../ink/ink2279.xml"/><Relationship Id="rId48" Type="http://schemas.openxmlformats.org/officeDocument/2006/relationships/image" Target="../media/image1546.png"/><Relationship Id="rId69" Type="http://schemas.openxmlformats.org/officeDocument/2006/relationships/customXml" Target="../ink/ink2300.xml"/><Relationship Id="rId113" Type="http://schemas.openxmlformats.org/officeDocument/2006/relationships/image" Target="../media/image2199.png"/><Relationship Id="rId134" Type="http://schemas.openxmlformats.org/officeDocument/2006/relationships/customXml" Target="../ink/ink2314.xml"/><Relationship Id="rId320" Type="http://schemas.openxmlformats.org/officeDocument/2006/relationships/customXml" Target="../ink/ink2406.xml"/><Relationship Id="rId155" Type="http://schemas.openxmlformats.org/officeDocument/2006/relationships/customXml" Target="../ink/ink2325.xml"/><Relationship Id="rId176" Type="http://schemas.openxmlformats.org/officeDocument/2006/relationships/image" Target="../media/image2229.png"/><Relationship Id="rId197" Type="http://schemas.openxmlformats.org/officeDocument/2006/relationships/customXml" Target="../ink/ink2344.xml"/><Relationship Id="rId341" Type="http://schemas.openxmlformats.org/officeDocument/2006/relationships/image" Target="../media/image2310.png"/><Relationship Id="rId362" Type="http://schemas.openxmlformats.org/officeDocument/2006/relationships/customXml" Target="../ink/ink2427.xml"/><Relationship Id="rId383" Type="http://schemas.openxmlformats.org/officeDocument/2006/relationships/image" Target="../media/image2194.png"/><Relationship Id="rId201" Type="http://schemas.openxmlformats.org/officeDocument/2006/relationships/image" Target="../media/image2241.png"/><Relationship Id="rId222" Type="http://schemas.openxmlformats.org/officeDocument/2006/relationships/customXml" Target="../ink/ink2357.xml"/><Relationship Id="rId243" Type="http://schemas.openxmlformats.org/officeDocument/2006/relationships/image" Target="../media/image2262.png"/><Relationship Id="rId264" Type="http://schemas.openxmlformats.org/officeDocument/2006/relationships/customXml" Target="../ink/ink2378.xml"/><Relationship Id="rId285" Type="http://schemas.openxmlformats.org/officeDocument/2006/relationships/image" Target="../media/image2282.png"/><Relationship Id="rId17" Type="http://schemas.openxmlformats.org/officeDocument/2006/relationships/customXml" Target="../ink/ink2274.xml"/><Relationship Id="rId38" Type="http://schemas.openxmlformats.org/officeDocument/2006/relationships/image" Target="../media/image1494.png"/><Relationship Id="rId59" Type="http://schemas.openxmlformats.org/officeDocument/2006/relationships/customXml" Target="../ink/ink2295.xml"/><Relationship Id="rId124" Type="http://schemas.openxmlformats.org/officeDocument/2006/relationships/customXml" Target="../ink/ink2309.xml"/><Relationship Id="rId310" Type="http://schemas.openxmlformats.org/officeDocument/2006/relationships/customXml" Target="../ink/ink2401.xml"/><Relationship Id="rId145" Type="http://schemas.openxmlformats.org/officeDocument/2006/relationships/customXml" Target="../ink/ink2320.xml"/><Relationship Id="rId166" Type="http://schemas.openxmlformats.org/officeDocument/2006/relationships/image" Target="../media/image2224.png"/><Relationship Id="rId187" Type="http://schemas.openxmlformats.org/officeDocument/2006/relationships/customXml" Target="../ink/ink2339.xml"/><Relationship Id="rId331" Type="http://schemas.openxmlformats.org/officeDocument/2006/relationships/image" Target="../media/image2305.png"/><Relationship Id="rId352" Type="http://schemas.openxmlformats.org/officeDocument/2006/relationships/customXml" Target="../ink/ink2422.xml"/><Relationship Id="rId373" Type="http://schemas.openxmlformats.org/officeDocument/2006/relationships/image" Target="../media/image21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52.xml"/><Relationship Id="rId233" Type="http://schemas.openxmlformats.org/officeDocument/2006/relationships/image" Target="../media/image2257.png"/><Relationship Id="rId254" Type="http://schemas.openxmlformats.org/officeDocument/2006/relationships/customXml" Target="../ink/ink2373.xml"/><Relationship Id="rId28" Type="http://schemas.openxmlformats.org/officeDocument/2006/relationships/image" Target="../media/image1489.png"/><Relationship Id="rId49" Type="http://schemas.openxmlformats.org/officeDocument/2006/relationships/customXml" Target="../ink/ink2290.xml"/><Relationship Id="rId114" Type="http://schemas.openxmlformats.org/officeDocument/2006/relationships/customXml" Target="../ink/ink2304.xml"/><Relationship Id="rId275" Type="http://schemas.openxmlformats.org/officeDocument/2006/relationships/image" Target="../media/image2277.png"/><Relationship Id="rId296" Type="http://schemas.openxmlformats.org/officeDocument/2006/relationships/customXml" Target="../ink/ink2394.xml"/><Relationship Id="rId300" Type="http://schemas.openxmlformats.org/officeDocument/2006/relationships/customXml" Target="../ink/ink2396.xml"/><Relationship Id="rId60" Type="http://schemas.openxmlformats.org/officeDocument/2006/relationships/image" Target="../media/image1552.png"/><Relationship Id="rId135" Type="http://schemas.openxmlformats.org/officeDocument/2006/relationships/image" Target="../media/image2209.png"/><Relationship Id="rId156" Type="http://schemas.openxmlformats.org/officeDocument/2006/relationships/image" Target="../media/image2219.png"/><Relationship Id="rId177" Type="http://schemas.openxmlformats.org/officeDocument/2006/relationships/customXml" Target="../ink/ink2336.xml"/><Relationship Id="rId198" Type="http://schemas.openxmlformats.org/officeDocument/2006/relationships/customXml" Target="../ink/ink2345.xml"/><Relationship Id="rId321" Type="http://schemas.openxmlformats.org/officeDocument/2006/relationships/image" Target="../media/image2300.png"/><Relationship Id="rId342" Type="http://schemas.openxmlformats.org/officeDocument/2006/relationships/customXml" Target="../ink/ink2417.xml"/><Relationship Id="rId363" Type="http://schemas.openxmlformats.org/officeDocument/2006/relationships/image" Target="../media/image2184.png"/><Relationship Id="rId384" Type="http://schemas.openxmlformats.org/officeDocument/2006/relationships/customXml" Target="../ink/ink2438.xml"/><Relationship Id="rId202" Type="http://schemas.openxmlformats.org/officeDocument/2006/relationships/customXml" Target="../ink/ink2347.xml"/><Relationship Id="rId223" Type="http://schemas.openxmlformats.org/officeDocument/2006/relationships/image" Target="../media/image2252.png"/><Relationship Id="rId244" Type="http://schemas.openxmlformats.org/officeDocument/2006/relationships/customXml" Target="../ink/ink2368.xml"/><Relationship Id="rId18" Type="http://schemas.openxmlformats.org/officeDocument/2006/relationships/image" Target="../media/image1484.png"/><Relationship Id="rId39" Type="http://schemas.openxmlformats.org/officeDocument/2006/relationships/customXml" Target="../ink/ink2285.xml"/><Relationship Id="rId265" Type="http://schemas.openxmlformats.org/officeDocument/2006/relationships/image" Target="../media/image2272.png"/><Relationship Id="rId286" Type="http://schemas.openxmlformats.org/officeDocument/2006/relationships/customXml" Target="../ink/ink2389.xml"/><Relationship Id="rId50" Type="http://schemas.openxmlformats.org/officeDocument/2006/relationships/image" Target="../media/image1547.png"/><Relationship Id="rId125" Type="http://schemas.openxmlformats.org/officeDocument/2006/relationships/image" Target="../media/image2205.png"/><Relationship Id="rId146" Type="http://schemas.openxmlformats.org/officeDocument/2006/relationships/image" Target="../media/image2214.png"/><Relationship Id="rId167" Type="http://schemas.openxmlformats.org/officeDocument/2006/relationships/customXml" Target="../ink/ink2331.xml"/><Relationship Id="rId188" Type="http://schemas.openxmlformats.org/officeDocument/2006/relationships/image" Target="../media/image2235.png"/><Relationship Id="rId311" Type="http://schemas.openxmlformats.org/officeDocument/2006/relationships/image" Target="../media/image2295.png"/><Relationship Id="rId332" Type="http://schemas.openxmlformats.org/officeDocument/2006/relationships/customXml" Target="../ink/ink2412.xml"/><Relationship Id="rId353" Type="http://schemas.openxmlformats.org/officeDocument/2006/relationships/image" Target="../media/image2179.png"/><Relationship Id="rId374" Type="http://schemas.openxmlformats.org/officeDocument/2006/relationships/customXml" Target="../ink/ink2433.xml"/><Relationship Id="rId213" Type="http://schemas.openxmlformats.org/officeDocument/2006/relationships/image" Target="../media/image2247.png"/><Relationship Id="rId234" Type="http://schemas.openxmlformats.org/officeDocument/2006/relationships/customXml" Target="../ink/ink2363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280.xml"/><Relationship Id="rId255" Type="http://schemas.openxmlformats.org/officeDocument/2006/relationships/image" Target="../media/image2268.png"/><Relationship Id="rId276" Type="http://schemas.openxmlformats.org/officeDocument/2006/relationships/customXml" Target="../ink/ink2384.xml"/><Relationship Id="rId297" Type="http://schemas.openxmlformats.org/officeDocument/2006/relationships/image" Target="../media/image2288.png"/><Relationship Id="rId40" Type="http://schemas.openxmlformats.org/officeDocument/2006/relationships/image" Target="../media/image1495.png"/><Relationship Id="rId115" Type="http://schemas.openxmlformats.org/officeDocument/2006/relationships/image" Target="../media/image2200.png"/><Relationship Id="rId136" Type="http://schemas.openxmlformats.org/officeDocument/2006/relationships/customXml" Target="../ink/ink2315.xml"/><Relationship Id="rId157" Type="http://schemas.openxmlformats.org/officeDocument/2006/relationships/customXml" Target="../ink/ink2326.xml"/><Relationship Id="rId178" Type="http://schemas.openxmlformats.org/officeDocument/2006/relationships/image" Target="../media/image2230.png"/><Relationship Id="rId301" Type="http://schemas.openxmlformats.org/officeDocument/2006/relationships/image" Target="../media/image2290.png"/><Relationship Id="rId322" Type="http://schemas.openxmlformats.org/officeDocument/2006/relationships/customXml" Target="../ink/ink2407.xml"/><Relationship Id="rId343" Type="http://schemas.openxmlformats.org/officeDocument/2006/relationships/image" Target="../media/image2311.png"/><Relationship Id="rId364" Type="http://schemas.openxmlformats.org/officeDocument/2006/relationships/customXml" Target="../ink/ink2428.xml"/><Relationship Id="rId61" Type="http://schemas.openxmlformats.org/officeDocument/2006/relationships/customXml" Target="../ink/ink2296.xml"/><Relationship Id="rId199" Type="http://schemas.openxmlformats.org/officeDocument/2006/relationships/image" Target="../media/image2240.png"/><Relationship Id="rId203" Type="http://schemas.openxmlformats.org/officeDocument/2006/relationships/image" Target="../media/image2242.png"/><Relationship Id="rId385" Type="http://schemas.openxmlformats.org/officeDocument/2006/relationships/image" Target="../media/image2195.png"/><Relationship Id="rId19" Type="http://schemas.openxmlformats.org/officeDocument/2006/relationships/customXml" Target="../ink/ink2275.xml"/><Relationship Id="rId224" Type="http://schemas.openxmlformats.org/officeDocument/2006/relationships/customXml" Target="../ink/ink2358.xml"/><Relationship Id="rId245" Type="http://schemas.openxmlformats.org/officeDocument/2006/relationships/image" Target="../media/image2263.png"/><Relationship Id="rId266" Type="http://schemas.openxmlformats.org/officeDocument/2006/relationships/customXml" Target="../ink/ink2379.xml"/><Relationship Id="rId287" Type="http://schemas.openxmlformats.org/officeDocument/2006/relationships/image" Target="../media/image2283.png"/><Relationship Id="rId30" Type="http://schemas.openxmlformats.org/officeDocument/2006/relationships/image" Target="../media/image1490.png"/><Relationship Id="rId126" Type="http://schemas.openxmlformats.org/officeDocument/2006/relationships/customXml" Target="../ink/ink2310.xml"/><Relationship Id="rId147" Type="http://schemas.openxmlformats.org/officeDocument/2006/relationships/customXml" Target="../ink/ink2321.xml"/><Relationship Id="rId168" Type="http://schemas.openxmlformats.org/officeDocument/2006/relationships/image" Target="../media/image2225.png"/><Relationship Id="rId312" Type="http://schemas.openxmlformats.org/officeDocument/2006/relationships/customXml" Target="../ink/ink2402.xml"/><Relationship Id="rId333" Type="http://schemas.openxmlformats.org/officeDocument/2006/relationships/image" Target="../media/image2306.png"/><Relationship Id="rId354" Type="http://schemas.openxmlformats.org/officeDocument/2006/relationships/customXml" Target="../ink/ink2423.xml"/><Relationship Id="rId51" Type="http://schemas.openxmlformats.org/officeDocument/2006/relationships/customXml" Target="../ink/ink2291.xml"/><Relationship Id="rId72" Type="http://schemas.openxmlformats.org/officeDocument/2006/relationships/image" Target="../media/image1589.png"/><Relationship Id="rId189" Type="http://schemas.openxmlformats.org/officeDocument/2006/relationships/customXml" Target="../ink/ink2340.xml"/><Relationship Id="rId375" Type="http://schemas.openxmlformats.org/officeDocument/2006/relationships/image" Target="../media/image2190.png"/><Relationship Id="rId3" Type="http://schemas.openxmlformats.org/officeDocument/2006/relationships/customXml" Target="../ink/ink2267.xml"/><Relationship Id="rId214" Type="http://schemas.openxmlformats.org/officeDocument/2006/relationships/customXml" Target="../ink/ink2353.xml"/><Relationship Id="rId235" Type="http://schemas.openxmlformats.org/officeDocument/2006/relationships/image" Target="../media/image2258.png"/><Relationship Id="rId256" Type="http://schemas.openxmlformats.org/officeDocument/2006/relationships/customXml" Target="../ink/ink2374.xml"/><Relationship Id="rId277" Type="http://schemas.openxmlformats.org/officeDocument/2006/relationships/image" Target="../media/image2278.png"/><Relationship Id="rId298" Type="http://schemas.openxmlformats.org/officeDocument/2006/relationships/customXml" Target="../ink/ink2395.xml"/><Relationship Id="rId116" Type="http://schemas.openxmlformats.org/officeDocument/2006/relationships/customXml" Target="../ink/ink2305.xml"/><Relationship Id="rId137" Type="http://schemas.openxmlformats.org/officeDocument/2006/relationships/image" Target="../media/image2210.png"/><Relationship Id="rId158" Type="http://schemas.openxmlformats.org/officeDocument/2006/relationships/image" Target="../media/image2220.png"/><Relationship Id="rId302" Type="http://schemas.openxmlformats.org/officeDocument/2006/relationships/customXml" Target="../ink/ink2397.xml"/><Relationship Id="rId323" Type="http://schemas.openxmlformats.org/officeDocument/2006/relationships/image" Target="../media/image2301.png"/><Relationship Id="rId344" Type="http://schemas.openxmlformats.org/officeDocument/2006/relationships/customXml" Target="../ink/ink2418.xml"/><Relationship Id="rId20" Type="http://schemas.openxmlformats.org/officeDocument/2006/relationships/image" Target="../media/image1485.png"/><Relationship Id="rId41" Type="http://schemas.openxmlformats.org/officeDocument/2006/relationships/customXml" Target="../ink/ink2286.xml"/><Relationship Id="rId62" Type="http://schemas.openxmlformats.org/officeDocument/2006/relationships/image" Target="../media/image1553.png"/><Relationship Id="rId179" Type="http://schemas.openxmlformats.org/officeDocument/2006/relationships/customXml" Target="../ink/ink2337.xml"/><Relationship Id="rId365" Type="http://schemas.openxmlformats.org/officeDocument/2006/relationships/image" Target="../media/image2185.png"/><Relationship Id="rId190" Type="http://schemas.openxmlformats.org/officeDocument/2006/relationships/image" Target="../media/image2236.png"/><Relationship Id="rId204" Type="http://schemas.openxmlformats.org/officeDocument/2006/relationships/customXml" Target="../ink/ink2348.xml"/><Relationship Id="rId225" Type="http://schemas.openxmlformats.org/officeDocument/2006/relationships/image" Target="../media/image2253.png"/><Relationship Id="rId246" Type="http://schemas.openxmlformats.org/officeDocument/2006/relationships/customXml" Target="../ink/ink2369.xml"/><Relationship Id="rId267" Type="http://schemas.openxmlformats.org/officeDocument/2006/relationships/image" Target="../media/image2273.png"/><Relationship Id="rId288" Type="http://schemas.openxmlformats.org/officeDocument/2006/relationships/customXml" Target="../ink/ink2390.xml"/><Relationship Id="rId127" Type="http://schemas.openxmlformats.org/officeDocument/2006/relationships/image" Target="../media/image2206.png"/><Relationship Id="rId313" Type="http://schemas.openxmlformats.org/officeDocument/2006/relationships/image" Target="../media/image2296.png"/><Relationship Id="rId10" Type="http://schemas.openxmlformats.org/officeDocument/2006/relationships/image" Target="../media/image1480.png"/><Relationship Id="rId31" Type="http://schemas.openxmlformats.org/officeDocument/2006/relationships/customXml" Target="../ink/ink2281.xml"/><Relationship Id="rId52" Type="http://schemas.openxmlformats.org/officeDocument/2006/relationships/image" Target="../media/image1548.png"/><Relationship Id="rId73" Type="http://schemas.openxmlformats.org/officeDocument/2006/relationships/customXml" Target="../ink/ink2301.xml"/><Relationship Id="rId148" Type="http://schemas.openxmlformats.org/officeDocument/2006/relationships/image" Target="../media/image2215.png"/><Relationship Id="rId169" Type="http://schemas.openxmlformats.org/officeDocument/2006/relationships/customXml" Target="../ink/ink2332.xml"/><Relationship Id="rId334" Type="http://schemas.openxmlformats.org/officeDocument/2006/relationships/customXml" Target="../ink/ink2413.xml"/><Relationship Id="rId355" Type="http://schemas.openxmlformats.org/officeDocument/2006/relationships/image" Target="../media/image2180.png"/><Relationship Id="rId376" Type="http://schemas.openxmlformats.org/officeDocument/2006/relationships/customXml" Target="../ink/ink2434.xml"/><Relationship Id="rId4" Type="http://schemas.openxmlformats.org/officeDocument/2006/relationships/image" Target="../media/image1477.png"/><Relationship Id="rId180" Type="http://schemas.openxmlformats.org/officeDocument/2006/relationships/image" Target="../media/image2231.png"/><Relationship Id="rId215" Type="http://schemas.openxmlformats.org/officeDocument/2006/relationships/image" Target="../media/image2248.png"/><Relationship Id="rId236" Type="http://schemas.openxmlformats.org/officeDocument/2006/relationships/customXml" Target="../ink/ink2364.xml"/><Relationship Id="rId257" Type="http://schemas.openxmlformats.org/officeDocument/2006/relationships/image" Target="../media/image1399.png"/><Relationship Id="rId278" Type="http://schemas.openxmlformats.org/officeDocument/2006/relationships/customXml" Target="../ink/ink2385.xml"/><Relationship Id="rId303" Type="http://schemas.openxmlformats.org/officeDocument/2006/relationships/image" Target="../media/image2291.png"/><Relationship Id="rId42" Type="http://schemas.openxmlformats.org/officeDocument/2006/relationships/image" Target="../media/image1496.png"/><Relationship Id="rId138" Type="http://schemas.openxmlformats.org/officeDocument/2006/relationships/customXml" Target="../ink/ink2316.xml"/><Relationship Id="rId345" Type="http://schemas.openxmlformats.org/officeDocument/2006/relationships/image" Target="../media/image2312.png"/><Relationship Id="rId191" Type="http://schemas.openxmlformats.org/officeDocument/2006/relationships/customXml" Target="../ink/ink2341.xml"/><Relationship Id="rId205" Type="http://schemas.openxmlformats.org/officeDocument/2006/relationships/image" Target="../media/image2243.png"/><Relationship Id="rId247" Type="http://schemas.openxmlformats.org/officeDocument/2006/relationships/image" Target="../media/image2264.png"/><Relationship Id="rId289" Type="http://schemas.openxmlformats.org/officeDocument/2006/relationships/image" Target="../media/image2284.png"/><Relationship Id="rId11" Type="http://schemas.openxmlformats.org/officeDocument/2006/relationships/customXml" Target="../ink/ink2271.xml"/><Relationship Id="rId53" Type="http://schemas.openxmlformats.org/officeDocument/2006/relationships/customXml" Target="../ink/ink2292.xml"/><Relationship Id="rId149" Type="http://schemas.openxmlformats.org/officeDocument/2006/relationships/customXml" Target="../ink/ink2322.xml"/><Relationship Id="rId314" Type="http://schemas.openxmlformats.org/officeDocument/2006/relationships/customXml" Target="../ink/ink2403.xml"/><Relationship Id="rId356" Type="http://schemas.openxmlformats.org/officeDocument/2006/relationships/customXml" Target="../ink/ink2424.xml"/><Relationship Id="rId160" Type="http://schemas.openxmlformats.org/officeDocument/2006/relationships/image" Target="../media/image2221.png"/><Relationship Id="rId216" Type="http://schemas.openxmlformats.org/officeDocument/2006/relationships/customXml" Target="../ink/ink2354.xml"/><Relationship Id="rId258" Type="http://schemas.openxmlformats.org/officeDocument/2006/relationships/customXml" Target="../ink/ink2375.xml"/><Relationship Id="rId22" Type="http://schemas.openxmlformats.org/officeDocument/2006/relationships/image" Target="../media/image1486.png"/><Relationship Id="rId64" Type="http://schemas.openxmlformats.org/officeDocument/2006/relationships/image" Target="../media/image1554.png"/><Relationship Id="rId118" Type="http://schemas.openxmlformats.org/officeDocument/2006/relationships/customXml" Target="../ink/ink2306.xml"/><Relationship Id="rId325" Type="http://schemas.openxmlformats.org/officeDocument/2006/relationships/image" Target="../media/image2302.png"/><Relationship Id="rId367" Type="http://schemas.openxmlformats.org/officeDocument/2006/relationships/image" Target="../media/image2186.png"/><Relationship Id="rId171" Type="http://schemas.openxmlformats.org/officeDocument/2006/relationships/customXml" Target="../ink/ink2333.xml"/><Relationship Id="rId227" Type="http://schemas.openxmlformats.org/officeDocument/2006/relationships/image" Target="../media/image2254.png"/><Relationship Id="rId269" Type="http://schemas.openxmlformats.org/officeDocument/2006/relationships/image" Target="../media/image2274.png"/><Relationship Id="rId33" Type="http://schemas.openxmlformats.org/officeDocument/2006/relationships/customXml" Target="../ink/ink2282.xml"/><Relationship Id="rId129" Type="http://schemas.openxmlformats.org/officeDocument/2006/relationships/image" Target="../media/image2207.png"/><Relationship Id="rId280" Type="http://schemas.openxmlformats.org/officeDocument/2006/relationships/customXml" Target="../ink/ink2386.xml"/><Relationship Id="rId336" Type="http://schemas.openxmlformats.org/officeDocument/2006/relationships/customXml" Target="../ink/ink2414.xml"/><Relationship Id="rId140" Type="http://schemas.openxmlformats.org/officeDocument/2006/relationships/image" Target="../media/image2211.png"/><Relationship Id="rId378" Type="http://schemas.openxmlformats.org/officeDocument/2006/relationships/customXml" Target="../ink/ink2435.xml"/><Relationship Id="rId6" Type="http://schemas.openxmlformats.org/officeDocument/2006/relationships/image" Target="../media/image1478.png"/><Relationship Id="rId238" Type="http://schemas.openxmlformats.org/officeDocument/2006/relationships/customXml" Target="../ink/ink2365.xml"/><Relationship Id="rId291" Type="http://schemas.openxmlformats.org/officeDocument/2006/relationships/image" Target="../media/image2285.png"/><Relationship Id="rId305" Type="http://schemas.openxmlformats.org/officeDocument/2006/relationships/image" Target="../media/image2292.png"/><Relationship Id="rId347" Type="http://schemas.openxmlformats.org/officeDocument/2006/relationships/image" Target="../media/image2313.png"/><Relationship Id="rId44" Type="http://schemas.openxmlformats.org/officeDocument/2006/relationships/image" Target="../media/image1497.png"/><Relationship Id="rId151" Type="http://schemas.openxmlformats.org/officeDocument/2006/relationships/customXml" Target="../ink/ink2323.xml"/><Relationship Id="rId193" Type="http://schemas.openxmlformats.org/officeDocument/2006/relationships/customXml" Target="../ink/ink2342.xml"/><Relationship Id="rId207" Type="http://schemas.openxmlformats.org/officeDocument/2006/relationships/image" Target="../media/image2244.png"/><Relationship Id="rId249" Type="http://schemas.openxmlformats.org/officeDocument/2006/relationships/image" Target="../media/image2265.png"/><Relationship Id="rId13" Type="http://schemas.openxmlformats.org/officeDocument/2006/relationships/customXml" Target="../ink/ink2272.xml"/><Relationship Id="rId260" Type="http://schemas.openxmlformats.org/officeDocument/2006/relationships/customXml" Target="../ink/ink2376.xml"/><Relationship Id="rId316" Type="http://schemas.openxmlformats.org/officeDocument/2006/relationships/customXml" Target="../ink/ink2404.xml"/><Relationship Id="rId55" Type="http://schemas.openxmlformats.org/officeDocument/2006/relationships/customXml" Target="../ink/ink2293.xml"/><Relationship Id="rId120" Type="http://schemas.openxmlformats.org/officeDocument/2006/relationships/customXml" Target="../ink/ink2307.xml"/><Relationship Id="rId358" Type="http://schemas.openxmlformats.org/officeDocument/2006/relationships/customXml" Target="../ink/ink2425.xml"/><Relationship Id="rId162" Type="http://schemas.openxmlformats.org/officeDocument/2006/relationships/image" Target="../media/image2222.png"/><Relationship Id="rId218" Type="http://schemas.openxmlformats.org/officeDocument/2006/relationships/customXml" Target="../ink/ink2355.xml"/><Relationship Id="rId271" Type="http://schemas.openxmlformats.org/officeDocument/2006/relationships/image" Target="../media/image2275.png"/><Relationship Id="rId24" Type="http://schemas.openxmlformats.org/officeDocument/2006/relationships/image" Target="../media/image1487.png"/><Relationship Id="rId66" Type="http://schemas.openxmlformats.org/officeDocument/2006/relationships/image" Target="../media/image2177.png"/><Relationship Id="rId131" Type="http://schemas.openxmlformats.org/officeDocument/2006/relationships/image" Target="../media/image2208.png"/><Relationship Id="rId327" Type="http://schemas.openxmlformats.org/officeDocument/2006/relationships/image" Target="../media/image2303.png"/><Relationship Id="rId369" Type="http://schemas.openxmlformats.org/officeDocument/2006/relationships/image" Target="../media/image2187.png"/><Relationship Id="rId173" Type="http://schemas.openxmlformats.org/officeDocument/2006/relationships/customXml" Target="../ink/ink2334.xml"/><Relationship Id="rId229" Type="http://schemas.openxmlformats.org/officeDocument/2006/relationships/image" Target="../media/image2255.png"/><Relationship Id="rId380" Type="http://schemas.openxmlformats.org/officeDocument/2006/relationships/customXml" Target="../ink/ink243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97.xml"/><Relationship Id="rId21" Type="http://schemas.openxmlformats.org/officeDocument/2006/relationships/image" Target="../media/image2325.png"/><Relationship Id="rId42" Type="http://schemas.openxmlformats.org/officeDocument/2006/relationships/image" Target="../media/image2335.png"/><Relationship Id="rId63" Type="http://schemas.openxmlformats.org/officeDocument/2006/relationships/customXml" Target="../ink/ink2470.xml"/><Relationship Id="rId84" Type="http://schemas.openxmlformats.org/officeDocument/2006/relationships/image" Target="../media/image2356.png"/><Relationship Id="rId138" Type="http://schemas.openxmlformats.org/officeDocument/2006/relationships/image" Target="../media/image2383.png"/><Relationship Id="rId159" Type="http://schemas.openxmlformats.org/officeDocument/2006/relationships/customXml" Target="../ink/ink2518.xml"/><Relationship Id="rId170" Type="http://schemas.openxmlformats.org/officeDocument/2006/relationships/customXml" Target="../ink/ink2524.xml"/><Relationship Id="rId191" Type="http://schemas.openxmlformats.org/officeDocument/2006/relationships/image" Target="../media/image2409.png"/><Relationship Id="rId205" Type="http://schemas.openxmlformats.org/officeDocument/2006/relationships/image" Target="../media/image2416.png"/><Relationship Id="rId226" Type="http://schemas.openxmlformats.org/officeDocument/2006/relationships/image" Target="../media/image2426.png"/><Relationship Id="rId107" Type="http://schemas.openxmlformats.org/officeDocument/2006/relationships/customXml" Target="../ink/ink2492.xml"/><Relationship Id="rId11" Type="http://schemas.openxmlformats.org/officeDocument/2006/relationships/image" Target="../media/image2320.png"/><Relationship Id="rId32" Type="http://schemas.openxmlformats.org/officeDocument/2006/relationships/image" Target="../media/image2330.png"/><Relationship Id="rId53" Type="http://schemas.openxmlformats.org/officeDocument/2006/relationships/customXml" Target="../ink/ink2465.xml"/><Relationship Id="rId74" Type="http://schemas.openxmlformats.org/officeDocument/2006/relationships/image" Target="../media/image2351.png"/><Relationship Id="rId128" Type="http://schemas.openxmlformats.org/officeDocument/2006/relationships/image" Target="../media/image2378.png"/><Relationship Id="rId149" Type="http://schemas.openxmlformats.org/officeDocument/2006/relationships/customXml" Target="../ink/ink2513.xml"/><Relationship Id="rId5" Type="http://schemas.openxmlformats.org/officeDocument/2006/relationships/image" Target="../media/image2317.png"/><Relationship Id="rId95" Type="http://schemas.openxmlformats.org/officeDocument/2006/relationships/customXml" Target="../ink/ink2486.xml"/><Relationship Id="rId160" Type="http://schemas.openxmlformats.org/officeDocument/2006/relationships/image" Target="../media/image2394.png"/><Relationship Id="rId181" Type="http://schemas.openxmlformats.org/officeDocument/2006/relationships/image" Target="../media/image2404.png"/><Relationship Id="rId216" Type="http://schemas.openxmlformats.org/officeDocument/2006/relationships/customXml" Target="../ink/ink2547.xml"/><Relationship Id="rId237" Type="http://schemas.openxmlformats.org/officeDocument/2006/relationships/customXml" Target="../ink/ink2558.xml"/><Relationship Id="rId22" Type="http://schemas.openxmlformats.org/officeDocument/2006/relationships/customXml" Target="../ink/ink2449.xml"/><Relationship Id="rId43" Type="http://schemas.openxmlformats.org/officeDocument/2006/relationships/customXml" Target="../ink/ink2460.xml"/><Relationship Id="rId64" Type="http://schemas.openxmlformats.org/officeDocument/2006/relationships/image" Target="../media/image2346.png"/><Relationship Id="rId118" Type="http://schemas.openxmlformats.org/officeDocument/2006/relationships/image" Target="../media/image2373.png"/><Relationship Id="rId139" Type="http://schemas.openxmlformats.org/officeDocument/2006/relationships/customXml" Target="../ink/ink2508.xml"/><Relationship Id="rId85" Type="http://schemas.openxmlformats.org/officeDocument/2006/relationships/customXml" Target="../ink/ink2481.xml"/><Relationship Id="rId150" Type="http://schemas.openxmlformats.org/officeDocument/2006/relationships/image" Target="../media/image2389.png"/><Relationship Id="rId171" Type="http://schemas.openxmlformats.org/officeDocument/2006/relationships/image" Target="../media/image2399.png"/><Relationship Id="rId192" Type="http://schemas.openxmlformats.org/officeDocument/2006/relationships/customXml" Target="../ink/ink2535.xml"/><Relationship Id="rId206" Type="http://schemas.openxmlformats.org/officeDocument/2006/relationships/customXml" Target="../ink/ink2542.xml"/><Relationship Id="rId227" Type="http://schemas.openxmlformats.org/officeDocument/2006/relationships/customXml" Target="../ink/ink2553.xml"/><Relationship Id="rId12" Type="http://schemas.openxmlformats.org/officeDocument/2006/relationships/customXml" Target="../ink/ink2444.xml"/><Relationship Id="rId33" Type="http://schemas.openxmlformats.org/officeDocument/2006/relationships/customXml" Target="../ink/ink2455.xml"/><Relationship Id="rId108" Type="http://schemas.openxmlformats.org/officeDocument/2006/relationships/image" Target="../media/image2368.png"/><Relationship Id="rId129" Type="http://schemas.openxmlformats.org/officeDocument/2006/relationships/customXml" Target="../ink/ink2503.xml"/><Relationship Id="rId54" Type="http://schemas.openxmlformats.org/officeDocument/2006/relationships/image" Target="../media/image2341.png"/><Relationship Id="rId75" Type="http://schemas.openxmlformats.org/officeDocument/2006/relationships/customXml" Target="../ink/ink2476.xml"/><Relationship Id="rId96" Type="http://schemas.openxmlformats.org/officeDocument/2006/relationships/image" Target="../media/image2362.png"/><Relationship Id="rId140" Type="http://schemas.openxmlformats.org/officeDocument/2006/relationships/image" Target="../media/image2384.png"/><Relationship Id="rId161" Type="http://schemas.openxmlformats.org/officeDocument/2006/relationships/customXml" Target="../ink/ink2519.xml"/><Relationship Id="rId182" Type="http://schemas.openxmlformats.org/officeDocument/2006/relationships/customXml" Target="../ink/ink2530.xml"/><Relationship Id="rId217" Type="http://schemas.openxmlformats.org/officeDocument/2006/relationships/image" Target="../media/image2422.png"/><Relationship Id="rId6" Type="http://schemas.openxmlformats.org/officeDocument/2006/relationships/customXml" Target="../ink/ink2441.xml"/><Relationship Id="rId238" Type="http://schemas.openxmlformats.org/officeDocument/2006/relationships/image" Target="../media/image2432.png"/><Relationship Id="rId23" Type="http://schemas.openxmlformats.org/officeDocument/2006/relationships/image" Target="../media/image2326.png"/><Relationship Id="rId119" Type="http://schemas.openxmlformats.org/officeDocument/2006/relationships/customXml" Target="../ink/ink2498.xml"/><Relationship Id="rId44" Type="http://schemas.openxmlformats.org/officeDocument/2006/relationships/image" Target="../media/image2336.png"/><Relationship Id="rId65" Type="http://schemas.openxmlformats.org/officeDocument/2006/relationships/customXml" Target="../ink/ink2471.xml"/><Relationship Id="rId86" Type="http://schemas.openxmlformats.org/officeDocument/2006/relationships/image" Target="../media/image2357.png"/><Relationship Id="rId130" Type="http://schemas.openxmlformats.org/officeDocument/2006/relationships/image" Target="../media/image2379.png"/><Relationship Id="rId151" Type="http://schemas.openxmlformats.org/officeDocument/2006/relationships/customXml" Target="../ink/ink2514.xml"/><Relationship Id="rId172" Type="http://schemas.openxmlformats.org/officeDocument/2006/relationships/customXml" Target="../ink/ink2525.xml"/><Relationship Id="rId193" Type="http://schemas.openxmlformats.org/officeDocument/2006/relationships/image" Target="../media/image2410.png"/><Relationship Id="rId207" Type="http://schemas.openxmlformats.org/officeDocument/2006/relationships/image" Target="../media/image2417.png"/><Relationship Id="rId228" Type="http://schemas.openxmlformats.org/officeDocument/2006/relationships/image" Target="../media/image2427.png"/><Relationship Id="rId13" Type="http://schemas.openxmlformats.org/officeDocument/2006/relationships/image" Target="../media/image2321.png"/><Relationship Id="rId109" Type="http://schemas.openxmlformats.org/officeDocument/2006/relationships/customXml" Target="../ink/ink2493.xml"/><Relationship Id="rId34" Type="http://schemas.openxmlformats.org/officeDocument/2006/relationships/image" Target="../media/image2331.png"/><Relationship Id="rId55" Type="http://schemas.openxmlformats.org/officeDocument/2006/relationships/customXml" Target="../ink/ink2466.xml"/><Relationship Id="rId76" Type="http://schemas.openxmlformats.org/officeDocument/2006/relationships/image" Target="../media/image2352.png"/><Relationship Id="rId97" Type="http://schemas.openxmlformats.org/officeDocument/2006/relationships/customXml" Target="../ink/ink2487.xml"/><Relationship Id="rId120" Type="http://schemas.openxmlformats.org/officeDocument/2006/relationships/image" Target="../media/image2374.png"/><Relationship Id="rId141" Type="http://schemas.openxmlformats.org/officeDocument/2006/relationships/customXml" Target="../ink/ink2509.xml"/><Relationship Id="rId7" Type="http://schemas.openxmlformats.org/officeDocument/2006/relationships/image" Target="../media/image2318.png"/><Relationship Id="rId162" Type="http://schemas.openxmlformats.org/officeDocument/2006/relationships/image" Target="../media/image2395.png"/><Relationship Id="rId183" Type="http://schemas.openxmlformats.org/officeDocument/2006/relationships/image" Target="../media/image2405.png"/><Relationship Id="rId218" Type="http://schemas.openxmlformats.org/officeDocument/2006/relationships/customXml" Target="../ink/ink2548.xml"/><Relationship Id="rId239" Type="http://schemas.openxmlformats.org/officeDocument/2006/relationships/customXml" Target="../ink/ink2559.xml"/><Relationship Id="rId24" Type="http://schemas.openxmlformats.org/officeDocument/2006/relationships/customXml" Target="../ink/ink2450.xml"/><Relationship Id="rId45" Type="http://schemas.openxmlformats.org/officeDocument/2006/relationships/customXml" Target="../ink/ink2461.xml"/><Relationship Id="rId66" Type="http://schemas.openxmlformats.org/officeDocument/2006/relationships/image" Target="../media/image2347.png"/><Relationship Id="rId87" Type="http://schemas.openxmlformats.org/officeDocument/2006/relationships/customXml" Target="../ink/ink2482.xml"/><Relationship Id="rId110" Type="http://schemas.openxmlformats.org/officeDocument/2006/relationships/image" Target="../media/image2369.png"/><Relationship Id="rId131" Type="http://schemas.openxmlformats.org/officeDocument/2006/relationships/customXml" Target="../ink/ink2504.xml"/><Relationship Id="rId152" Type="http://schemas.openxmlformats.org/officeDocument/2006/relationships/image" Target="../media/image2390.png"/><Relationship Id="rId173" Type="http://schemas.openxmlformats.org/officeDocument/2006/relationships/image" Target="../media/image2400.png"/><Relationship Id="rId194" Type="http://schemas.openxmlformats.org/officeDocument/2006/relationships/customXml" Target="../ink/ink2536.xml"/><Relationship Id="rId208" Type="http://schemas.openxmlformats.org/officeDocument/2006/relationships/customXml" Target="../ink/ink2543.xml"/><Relationship Id="rId229" Type="http://schemas.openxmlformats.org/officeDocument/2006/relationships/customXml" Target="../ink/ink2554.xml"/><Relationship Id="rId240" Type="http://schemas.openxmlformats.org/officeDocument/2006/relationships/image" Target="../media/image2433.png"/><Relationship Id="rId14" Type="http://schemas.openxmlformats.org/officeDocument/2006/relationships/customXml" Target="../ink/ink2445.xml"/><Relationship Id="rId35" Type="http://schemas.openxmlformats.org/officeDocument/2006/relationships/customXml" Target="../ink/ink2456.xml"/><Relationship Id="rId56" Type="http://schemas.openxmlformats.org/officeDocument/2006/relationships/image" Target="../media/image2342.png"/><Relationship Id="rId77" Type="http://schemas.openxmlformats.org/officeDocument/2006/relationships/customXml" Target="../ink/ink2477.xml"/><Relationship Id="rId100" Type="http://schemas.openxmlformats.org/officeDocument/2006/relationships/image" Target="../media/image2364.png"/><Relationship Id="rId8" Type="http://schemas.openxmlformats.org/officeDocument/2006/relationships/customXml" Target="../ink/ink2442.xml"/><Relationship Id="rId98" Type="http://schemas.openxmlformats.org/officeDocument/2006/relationships/image" Target="../media/image2363.png"/><Relationship Id="rId121" Type="http://schemas.openxmlformats.org/officeDocument/2006/relationships/customXml" Target="../ink/ink2499.xml"/><Relationship Id="rId142" Type="http://schemas.openxmlformats.org/officeDocument/2006/relationships/image" Target="../media/image2385.png"/><Relationship Id="rId163" Type="http://schemas.openxmlformats.org/officeDocument/2006/relationships/customXml" Target="../ink/ink2520.xml"/><Relationship Id="rId184" Type="http://schemas.openxmlformats.org/officeDocument/2006/relationships/customXml" Target="../ink/ink2531.xml"/><Relationship Id="rId219" Type="http://schemas.openxmlformats.org/officeDocument/2006/relationships/image" Target="../media/image2423.png"/><Relationship Id="rId230" Type="http://schemas.openxmlformats.org/officeDocument/2006/relationships/image" Target="../media/image2428.png"/><Relationship Id="rId25" Type="http://schemas.openxmlformats.org/officeDocument/2006/relationships/customXml" Target="../ink/ink2451.xml"/><Relationship Id="rId46" Type="http://schemas.openxmlformats.org/officeDocument/2006/relationships/image" Target="../media/image2337.png"/><Relationship Id="rId67" Type="http://schemas.openxmlformats.org/officeDocument/2006/relationships/customXml" Target="../ink/ink2472.xml"/><Relationship Id="rId88" Type="http://schemas.openxmlformats.org/officeDocument/2006/relationships/image" Target="../media/image2358.png"/><Relationship Id="rId111" Type="http://schemas.openxmlformats.org/officeDocument/2006/relationships/customXml" Target="../ink/ink2494.xml"/><Relationship Id="rId132" Type="http://schemas.openxmlformats.org/officeDocument/2006/relationships/image" Target="../media/image2380.png"/><Relationship Id="rId153" Type="http://schemas.openxmlformats.org/officeDocument/2006/relationships/customXml" Target="../ink/ink2515.xml"/><Relationship Id="rId174" Type="http://schemas.openxmlformats.org/officeDocument/2006/relationships/customXml" Target="../ink/ink2526.xml"/><Relationship Id="rId195" Type="http://schemas.openxmlformats.org/officeDocument/2006/relationships/image" Target="../media/image2411.png"/><Relationship Id="rId209" Type="http://schemas.openxmlformats.org/officeDocument/2006/relationships/image" Target="../media/image2418.png"/><Relationship Id="rId220" Type="http://schemas.openxmlformats.org/officeDocument/2006/relationships/customXml" Target="../ink/ink2549.xml"/><Relationship Id="rId241" Type="http://schemas.openxmlformats.org/officeDocument/2006/relationships/customXml" Target="../ink/ink2560.xml"/><Relationship Id="rId15" Type="http://schemas.openxmlformats.org/officeDocument/2006/relationships/image" Target="../media/image2322.png"/><Relationship Id="rId36" Type="http://schemas.openxmlformats.org/officeDocument/2006/relationships/image" Target="../media/image2332.png"/><Relationship Id="rId57" Type="http://schemas.openxmlformats.org/officeDocument/2006/relationships/customXml" Target="../ink/ink2467.xml"/><Relationship Id="rId10" Type="http://schemas.openxmlformats.org/officeDocument/2006/relationships/customXml" Target="../ink/ink2443.xml"/><Relationship Id="rId31" Type="http://schemas.openxmlformats.org/officeDocument/2006/relationships/customXml" Target="../ink/ink2454.xml"/><Relationship Id="rId52" Type="http://schemas.openxmlformats.org/officeDocument/2006/relationships/image" Target="../media/image2340.png"/><Relationship Id="rId73" Type="http://schemas.openxmlformats.org/officeDocument/2006/relationships/customXml" Target="../ink/ink2475.xml"/><Relationship Id="rId78" Type="http://schemas.openxmlformats.org/officeDocument/2006/relationships/image" Target="../media/image2353.png"/><Relationship Id="rId94" Type="http://schemas.openxmlformats.org/officeDocument/2006/relationships/image" Target="../media/image2361.png"/><Relationship Id="rId99" Type="http://schemas.openxmlformats.org/officeDocument/2006/relationships/customXml" Target="../ink/ink2488.xml"/><Relationship Id="rId101" Type="http://schemas.openxmlformats.org/officeDocument/2006/relationships/customXml" Target="../ink/ink2489.xml"/><Relationship Id="rId122" Type="http://schemas.openxmlformats.org/officeDocument/2006/relationships/image" Target="../media/image2375.png"/><Relationship Id="rId143" Type="http://schemas.openxmlformats.org/officeDocument/2006/relationships/customXml" Target="../ink/ink2510.xml"/><Relationship Id="rId148" Type="http://schemas.openxmlformats.org/officeDocument/2006/relationships/image" Target="../media/image2388.png"/><Relationship Id="rId164" Type="http://schemas.openxmlformats.org/officeDocument/2006/relationships/image" Target="../media/image2396.png"/><Relationship Id="rId169" Type="http://schemas.openxmlformats.org/officeDocument/2006/relationships/customXml" Target="../ink/ink2523.xml"/><Relationship Id="rId185" Type="http://schemas.openxmlformats.org/officeDocument/2006/relationships/image" Target="../media/image2406.png"/><Relationship Id="rId4" Type="http://schemas.openxmlformats.org/officeDocument/2006/relationships/customXml" Target="../ink/ink2440.xml"/><Relationship Id="rId9" Type="http://schemas.openxmlformats.org/officeDocument/2006/relationships/image" Target="../media/image2319.png"/><Relationship Id="rId180" Type="http://schemas.openxmlformats.org/officeDocument/2006/relationships/customXml" Target="../ink/ink2529.xml"/><Relationship Id="rId210" Type="http://schemas.openxmlformats.org/officeDocument/2006/relationships/customXml" Target="../ink/ink2544.xml"/><Relationship Id="rId215" Type="http://schemas.openxmlformats.org/officeDocument/2006/relationships/image" Target="../media/image2421.png"/><Relationship Id="rId236" Type="http://schemas.openxmlformats.org/officeDocument/2006/relationships/image" Target="../media/image2431.png"/><Relationship Id="rId26" Type="http://schemas.openxmlformats.org/officeDocument/2006/relationships/image" Target="../media/image2327.png"/><Relationship Id="rId231" Type="http://schemas.openxmlformats.org/officeDocument/2006/relationships/customXml" Target="../ink/ink2555.xml"/><Relationship Id="rId47" Type="http://schemas.openxmlformats.org/officeDocument/2006/relationships/customXml" Target="../ink/ink2462.xml"/><Relationship Id="rId68" Type="http://schemas.openxmlformats.org/officeDocument/2006/relationships/image" Target="../media/image2348.png"/><Relationship Id="rId89" Type="http://schemas.openxmlformats.org/officeDocument/2006/relationships/customXml" Target="../ink/ink2483.xml"/><Relationship Id="rId112" Type="http://schemas.openxmlformats.org/officeDocument/2006/relationships/image" Target="../media/image2370.png"/><Relationship Id="rId133" Type="http://schemas.openxmlformats.org/officeDocument/2006/relationships/customXml" Target="../ink/ink2505.xml"/><Relationship Id="rId154" Type="http://schemas.openxmlformats.org/officeDocument/2006/relationships/image" Target="../media/image2391.png"/><Relationship Id="rId175" Type="http://schemas.openxmlformats.org/officeDocument/2006/relationships/image" Target="../media/image2401.png"/><Relationship Id="rId196" Type="http://schemas.openxmlformats.org/officeDocument/2006/relationships/customXml" Target="../ink/ink2537.xml"/><Relationship Id="rId200" Type="http://schemas.openxmlformats.org/officeDocument/2006/relationships/customXml" Target="../ink/ink2539.xml"/><Relationship Id="rId16" Type="http://schemas.openxmlformats.org/officeDocument/2006/relationships/customXml" Target="../ink/ink2446.xml"/><Relationship Id="rId221" Type="http://schemas.openxmlformats.org/officeDocument/2006/relationships/image" Target="../media/image2424.png"/><Relationship Id="rId242" Type="http://schemas.openxmlformats.org/officeDocument/2006/relationships/image" Target="../media/image2434.png"/><Relationship Id="rId37" Type="http://schemas.openxmlformats.org/officeDocument/2006/relationships/customXml" Target="../ink/ink2457.xml"/><Relationship Id="rId58" Type="http://schemas.openxmlformats.org/officeDocument/2006/relationships/image" Target="../media/image2343.png"/><Relationship Id="rId79" Type="http://schemas.openxmlformats.org/officeDocument/2006/relationships/customXml" Target="../ink/ink2478.xml"/><Relationship Id="rId102" Type="http://schemas.openxmlformats.org/officeDocument/2006/relationships/image" Target="../media/image2365.png"/><Relationship Id="rId123" Type="http://schemas.openxmlformats.org/officeDocument/2006/relationships/customXml" Target="../ink/ink2500.xml"/><Relationship Id="rId144" Type="http://schemas.openxmlformats.org/officeDocument/2006/relationships/image" Target="../media/image2386.png"/><Relationship Id="rId90" Type="http://schemas.openxmlformats.org/officeDocument/2006/relationships/image" Target="../media/image2359.png"/><Relationship Id="rId165" Type="http://schemas.openxmlformats.org/officeDocument/2006/relationships/customXml" Target="../ink/ink2521.xml"/><Relationship Id="rId186" Type="http://schemas.openxmlformats.org/officeDocument/2006/relationships/customXml" Target="../ink/ink2532.xml"/><Relationship Id="rId211" Type="http://schemas.openxmlformats.org/officeDocument/2006/relationships/image" Target="../media/image2419.png"/><Relationship Id="rId232" Type="http://schemas.openxmlformats.org/officeDocument/2006/relationships/image" Target="../media/image2429.png"/><Relationship Id="rId27" Type="http://schemas.openxmlformats.org/officeDocument/2006/relationships/customXml" Target="../ink/ink2452.xml"/><Relationship Id="rId48" Type="http://schemas.openxmlformats.org/officeDocument/2006/relationships/image" Target="../media/image2338.png"/><Relationship Id="rId69" Type="http://schemas.openxmlformats.org/officeDocument/2006/relationships/customXml" Target="../ink/ink2473.xml"/><Relationship Id="rId113" Type="http://schemas.openxmlformats.org/officeDocument/2006/relationships/customXml" Target="../ink/ink2495.xml"/><Relationship Id="rId134" Type="http://schemas.openxmlformats.org/officeDocument/2006/relationships/image" Target="../media/image2381.png"/><Relationship Id="rId80" Type="http://schemas.openxmlformats.org/officeDocument/2006/relationships/image" Target="../media/image2354.png"/><Relationship Id="rId155" Type="http://schemas.openxmlformats.org/officeDocument/2006/relationships/customXml" Target="../ink/ink2516.xml"/><Relationship Id="rId176" Type="http://schemas.openxmlformats.org/officeDocument/2006/relationships/customXml" Target="../ink/ink2527.xml"/><Relationship Id="rId197" Type="http://schemas.openxmlformats.org/officeDocument/2006/relationships/image" Target="../media/image2412.png"/><Relationship Id="rId201" Type="http://schemas.openxmlformats.org/officeDocument/2006/relationships/image" Target="../media/image2414.png"/><Relationship Id="rId222" Type="http://schemas.openxmlformats.org/officeDocument/2006/relationships/customXml" Target="../ink/ink2550.xml"/><Relationship Id="rId243" Type="http://schemas.openxmlformats.org/officeDocument/2006/relationships/customXml" Target="../ink/ink2561.xml"/><Relationship Id="rId17" Type="http://schemas.openxmlformats.org/officeDocument/2006/relationships/image" Target="../media/image2323.png"/><Relationship Id="rId38" Type="http://schemas.openxmlformats.org/officeDocument/2006/relationships/image" Target="../media/image2333.png"/><Relationship Id="rId59" Type="http://schemas.openxmlformats.org/officeDocument/2006/relationships/customXml" Target="../ink/ink2468.xml"/><Relationship Id="rId103" Type="http://schemas.openxmlformats.org/officeDocument/2006/relationships/customXml" Target="../ink/ink2490.xml"/><Relationship Id="rId124" Type="http://schemas.openxmlformats.org/officeDocument/2006/relationships/image" Target="../media/image2376.png"/><Relationship Id="rId70" Type="http://schemas.openxmlformats.org/officeDocument/2006/relationships/image" Target="../media/image2349.png"/><Relationship Id="rId91" Type="http://schemas.openxmlformats.org/officeDocument/2006/relationships/customXml" Target="../ink/ink2484.xml"/><Relationship Id="rId145" Type="http://schemas.openxmlformats.org/officeDocument/2006/relationships/customXml" Target="../ink/ink2511.xml"/><Relationship Id="rId166" Type="http://schemas.openxmlformats.org/officeDocument/2006/relationships/image" Target="../media/image2397.png"/><Relationship Id="rId187" Type="http://schemas.openxmlformats.org/officeDocument/2006/relationships/image" Target="../media/image24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45.xml"/><Relationship Id="rId233" Type="http://schemas.openxmlformats.org/officeDocument/2006/relationships/customXml" Target="../ink/ink2556.xml"/><Relationship Id="rId28" Type="http://schemas.openxmlformats.org/officeDocument/2006/relationships/image" Target="../media/image2328.png"/><Relationship Id="rId49" Type="http://schemas.openxmlformats.org/officeDocument/2006/relationships/customXml" Target="../ink/ink2463.xml"/><Relationship Id="rId114" Type="http://schemas.openxmlformats.org/officeDocument/2006/relationships/image" Target="../media/image2371.png"/><Relationship Id="rId60" Type="http://schemas.openxmlformats.org/officeDocument/2006/relationships/image" Target="../media/image2344.png"/><Relationship Id="rId81" Type="http://schemas.openxmlformats.org/officeDocument/2006/relationships/customXml" Target="../ink/ink2479.xml"/><Relationship Id="rId135" Type="http://schemas.openxmlformats.org/officeDocument/2006/relationships/customXml" Target="../ink/ink2506.xml"/><Relationship Id="rId156" Type="http://schemas.openxmlformats.org/officeDocument/2006/relationships/image" Target="../media/image2392.png"/><Relationship Id="rId177" Type="http://schemas.openxmlformats.org/officeDocument/2006/relationships/image" Target="../media/image2402.png"/><Relationship Id="rId198" Type="http://schemas.openxmlformats.org/officeDocument/2006/relationships/customXml" Target="../ink/ink2538.xml"/><Relationship Id="rId202" Type="http://schemas.openxmlformats.org/officeDocument/2006/relationships/customXml" Target="../ink/ink2540.xml"/><Relationship Id="rId223" Type="http://schemas.openxmlformats.org/officeDocument/2006/relationships/image" Target="../media/image2425.png"/><Relationship Id="rId244" Type="http://schemas.openxmlformats.org/officeDocument/2006/relationships/image" Target="../media/image2435.png"/><Relationship Id="rId18" Type="http://schemas.openxmlformats.org/officeDocument/2006/relationships/customXml" Target="../ink/ink2447.xml"/><Relationship Id="rId39" Type="http://schemas.openxmlformats.org/officeDocument/2006/relationships/customXml" Target="../ink/ink2458.xml"/><Relationship Id="rId50" Type="http://schemas.openxmlformats.org/officeDocument/2006/relationships/image" Target="../media/image2339.png"/><Relationship Id="rId104" Type="http://schemas.openxmlformats.org/officeDocument/2006/relationships/image" Target="../media/image2366.png"/><Relationship Id="rId125" Type="http://schemas.openxmlformats.org/officeDocument/2006/relationships/customXml" Target="../ink/ink2501.xml"/><Relationship Id="rId146" Type="http://schemas.openxmlformats.org/officeDocument/2006/relationships/image" Target="../media/image2387.png"/><Relationship Id="rId167" Type="http://schemas.openxmlformats.org/officeDocument/2006/relationships/customXml" Target="../ink/ink2522.xml"/><Relationship Id="rId188" Type="http://schemas.openxmlformats.org/officeDocument/2006/relationships/customXml" Target="../ink/ink2533.xml"/><Relationship Id="rId71" Type="http://schemas.openxmlformats.org/officeDocument/2006/relationships/customXml" Target="../ink/ink2474.xml"/><Relationship Id="rId92" Type="http://schemas.openxmlformats.org/officeDocument/2006/relationships/image" Target="../media/image2360.png"/><Relationship Id="rId213" Type="http://schemas.openxmlformats.org/officeDocument/2006/relationships/image" Target="../media/image2420.png"/><Relationship Id="rId234" Type="http://schemas.openxmlformats.org/officeDocument/2006/relationships/image" Target="../media/image2430.png"/><Relationship Id="rId2" Type="http://schemas.openxmlformats.org/officeDocument/2006/relationships/customXml" Target="../ink/ink2439.xml"/><Relationship Id="rId29" Type="http://schemas.openxmlformats.org/officeDocument/2006/relationships/customXml" Target="../ink/ink2453.xml"/><Relationship Id="rId40" Type="http://schemas.openxmlformats.org/officeDocument/2006/relationships/image" Target="../media/image2334.png"/><Relationship Id="rId115" Type="http://schemas.openxmlformats.org/officeDocument/2006/relationships/customXml" Target="../ink/ink2496.xml"/><Relationship Id="rId136" Type="http://schemas.openxmlformats.org/officeDocument/2006/relationships/image" Target="../media/image2382.png"/><Relationship Id="rId157" Type="http://schemas.openxmlformats.org/officeDocument/2006/relationships/customXml" Target="../ink/ink2517.xml"/><Relationship Id="rId178" Type="http://schemas.openxmlformats.org/officeDocument/2006/relationships/customXml" Target="../ink/ink2528.xml"/><Relationship Id="rId61" Type="http://schemas.openxmlformats.org/officeDocument/2006/relationships/customXml" Target="../ink/ink2469.xml"/><Relationship Id="rId82" Type="http://schemas.openxmlformats.org/officeDocument/2006/relationships/image" Target="../media/image2355.png"/><Relationship Id="rId199" Type="http://schemas.openxmlformats.org/officeDocument/2006/relationships/image" Target="../media/image2413.png"/><Relationship Id="rId203" Type="http://schemas.openxmlformats.org/officeDocument/2006/relationships/image" Target="../media/image2415.png"/><Relationship Id="rId19" Type="http://schemas.openxmlformats.org/officeDocument/2006/relationships/image" Target="../media/image2324.png"/><Relationship Id="rId224" Type="http://schemas.openxmlformats.org/officeDocument/2006/relationships/customXml" Target="../ink/ink2551.xml"/><Relationship Id="rId245" Type="http://schemas.openxmlformats.org/officeDocument/2006/relationships/customXml" Target="../ink/ink2562.xml"/><Relationship Id="rId30" Type="http://schemas.openxmlformats.org/officeDocument/2006/relationships/image" Target="../media/image2329.png"/><Relationship Id="rId105" Type="http://schemas.openxmlformats.org/officeDocument/2006/relationships/customXml" Target="../ink/ink2491.xml"/><Relationship Id="rId126" Type="http://schemas.openxmlformats.org/officeDocument/2006/relationships/image" Target="../media/image2377.png"/><Relationship Id="rId147" Type="http://schemas.openxmlformats.org/officeDocument/2006/relationships/customXml" Target="../ink/ink2512.xml"/><Relationship Id="rId168" Type="http://schemas.openxmlformats.org/officeDocument/2006/relationships/image" Target="../media/image2398.png"/><Relationship Id="rId51" Type="http://schemas.openxmlformats.org/officeDocument/2006/relationships/customXml" Target="../ink/ink2464.xml"/><Relationship Id="rId72" Type="http://schemas.openxmlformats.org/officeDocument/2006/relationships/image" Target="../media/image2350.png"/><Relationship Id="rId93" Type="http://schemas.openxmlformats.org/officeDocument/2006/relationships/customXml" Target="../ink/ink2485.xml"/><Relationship Id="rId189" Type="http://schemas.openxmlformats.org/officeDocument/2006/relationships/image" Target="../media/image2408.png"/><Relationship Id="rId3" Type="http://schemas.openxmlformats.org/officeDocument/2006/relationships/image" Target="../media/image2316.png"/><Relationship Id="rId214" Type="http://schemas.openxmlformats.org/officeDocument/2006/relationships/customXml" Target="../ink/ink2546.xml"/><Relationship Id="rId235" Type="http://schemas.openxmlformats.org/officeDocument/2006/relationships/customXml" Target="../ink/ink2557.xml"/><Relationship Id="rId116" Type="http://schemas.openxmlformats.org/officeDocument/2006/relationships/image" Target="../media/image2372.png"/><Relationship Id="rId137" Type="http://schemas.openxmlformats.org/officeDocument/2006/relationships/customXml" Target="../ink/ink2507.xml"/><Relationship Id="rId158" Type="http://schemas.openxmlformats.org/officeDocument/2006/relationships/image" Target="../media/image2393.png"/><Relationship Id="rId20" Type="http://schemas.openxmlformats.org/officeDocument/2006/relationships/customXml" Target="../ink/ink2448.xml"/><Relationship Id="rId41" Type="http://schemas.openxmlformats.org/officeDocument/2006/relationships/customXml" Target="../ink/ink2459.xml"/><Relationship Id="rId62" Type="http://schemas.openxmlformats.org/officeDocument/2006/relationships/image" Target="../media/image2345.png"/><Relationship Id="rId83" Type="http://schemas.openxmlformats.org/officeDocument/2006/relationships/customXml" Target="../ink/ink2480.xml"/><Relationship Id="rId179" Type="http://schemas.openxmlformats.org/officeDocument/2006/relationships/image" Target="../media/image2403.png"/><Relationship Id="rId190" Type="http://schemas.openxmlformats.org/officeDocument/2006/relationships/customXml" Target="../ink/ink2534.xml"/><Relationship Id="rId204" Type="http://schemas.openxmlformats.org/officeDocument/2006/relationships/customXml" Target="../ink/ink2541.xml"/><Relationship Id="rId225" Type="http://schemas.openxmlformats.org/officeDocument/2006/relationships/customXml" Target="../ink/ink2552.xml"/><Relationship Id="rId246" Type="http://schemas.openxmlformats.org/officeDocument/2006/relationships/image" Target="../media/image2436.png"/><Relationship Id="rId106" Type="http://schemas.openxmlformats.org/officeDocument/2006/relationships/image" Target="../media/image2367.png"/><Relationship Id="rId127" Type="http://schemas.openxmlformats.org/officeDocument/2006/relationships/customXml" Target="../ink/ink250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3.xml"/><Relationship Id="rId299" Type="http://schemas.openxmlformats.org/officeDocument/2006/relationships/customXml" Target="../ink/ink2721.xml"/><Relationship Id="rId21" Type="http://schemas.openxmlformats.org/officeDocument/2006/relationships/image" Target="../media/image2446.png"/><Relationship Id="rId63" Type="http://schemas.openxmlformats.org/officeDocument/2006/relationships/image" Target="../media/image2465.png"/><Relationship Id="rId159" Type="http://schemas.openxmlformats.org/officeDocument/2006/relationships/customXml" Target="../ink/ink2645.xml"/><Relationship Id="rId324" Type="http://schemas.openxmlformats.org/officeDocument/2006/relationships/image" Target="../media/image2587.png"/><Relationship Id="rId170" Type="http://schemas.openxmlformats.org/officeDocument/2006/relationships/customXml" Target="../ink/ink2651.xml"/><Relationship Id="rId226" Type="http://schemas.openxmlformats.org/officeDocument/2006/relationships/customXml" Target="../ink/ink2682.xml"/><Relationship Id="rId268" Type="http://schemas.openxmlformats.org/officeDocument/2006/relationships/image" Target="../media/image2559.png"/><Relationship Id="rId32" Type="http://schemas.openxmlformats.org/officeDocument/2006/relationships/customXml" Target="../ink/ink2578.xml"/><Relationship Id="rId74" Type="http://schemas.openxmlformats.org/officeDocument/2006/relationships/customXml" Target="../ink/ink2600.xml"/><Relationship Id="rId128" Type="http://schemas.openxmlformats.org/officeDocument/2006/relationships/image" Target="../media/image2496.png"/><Relationship Id="rId335" Type="http://schemas.openxmlformats.org/officeDocument/2006/relationships/image" Target="../media/image2592.png"/><Relationship Id="rId5" Type="http://schemas.openxmlformats.org/officeDocument/2006/relationships/image" Target="../media/image2438.png"/><Relationship Id="rId181" Type="http://schemas.openxmlformats.org/officeDocument/2006/relationships/customXml" Target="../ink/ink2657.xml"/><Relationship Id="rId237" Type="http://schemas.openxmlformats.org/officeDocument/2006/relationships/image" Target="../media/image2545.png"/><Relationship Id="rId279" Type="http://schemas.openxmlformats.org/officeDocument/2006/relationships/customXml" Target="../ink/ink2711.xml"/><Relationship Id="rId43" Type="http://schemas.openxmlformats.org/officeDocument/2006/relationships/image" Target="../media/image2319.png"/><Relationship Id="rId139" Type="http://schemas.openxmlformats.org/officeDocument/2006/relationships/image" Target="../media/image2501.png"/><Relationship Id="rId290" Type="http://schemas.openxmlformats.org/officeDocument/2006/relationships/image" Target="../media/image2570.png"/><Relationship Id="rId304" Type="http://schemas.openxmlformats.org/officeDocument/2006/relationships/image" Target="../media/image2577.png"/><Relationship Id="rId85" Type="http://schemas.openxmlformats.org/officeDocument/2006/relationships/customXml" Target="../ink/ink2606.xml"/><Relationship Id="rId150" Type="http://schemas.openxmlformats.org/officeDocument/2006/relationships/image" Target="../media/image2506.png"/><Relationship Id="rId192" Type="http://schemas.openxmlformats.org/officeDocument/2006/relationships/image" Target="../media/image2525.png"/><Relationship Id="rId206" Type="http://schemas.openxmlformats.org/officeDocument/2006/relationships/customXml" Target="../ink/ink2671.xml"/><Relationship Id="rId248" Type="http://schemas.openxmlformats.org/officeDocument/2006/relationships/customXml" Target="../ink/ink2695.xml"/><Relationship Id="rId12" Type="http://schemas.openxmlformats.org/officeDocument/2006/relationships/customXml" Target="../ink/ink2568.xml"/><Relationship Id="rId108" Type="http://schemas.openxmlformats.org/officeDocument/2006/relationships/image" Target="../media/image2486.png"/><Relationship Id="rId315" Type="http://schemas.openxmlformats.org/officeDocument/2006/relationships/customXml" Target="../ink/ink2729.xml"/><Relationship Id="rId54" Type="http://schemas.openxmlformats.org/officeDocument/2006/relationships/customXml" Target="../ink/ink2590.xml"/><Relationship Id="rId96" Type="http://schemas.openxmlformats.org/officeDocument/2006/relationships/customXml" Target="../ink/ink2612.xml"/><Relationship Id="rId161" Type="http://schemas.openxmlformats.org/officeDocument/2006/relationships/customXml" Target="../ink/ink2646.xml"/><Relationship Id="rId217" Type="http://schemas.openxmlformats.org/officeDocument/2006/relationships/customXml" Target="../ink/ink2677.xml"/><Relationship Id="rId259" Type="http://schemas.openxmlformats.org/officeDocument/2006/relationships/customXml" Target="../ink/ink2701.xml"/><Relationship Id="rId23" Type="http://schemas.openxmlformats.org/officeDocument/2006/relationships/image" Target="../media/image2447.png"/><Relationship Id="rId119" Type="http://schemas.openxmlformats.org/officeDocument/2006/relationships/customXml" Target="../ink/ink2624.xml"/><Relationship Id="rId270" Type="http://schemas.openxmlformats.org/officeDocument/2006/relationships/image" Target="../media/image2560.png"/><Relationship Id="rId326" Type="http://schemas.openxmlformats.org/officeDocument/2006/relationships/image" Target="../media/image2588.png"/><Relationship Id="rId65" Type="http://schemas.openxmlformats.org/officeDocument/2006/relationships/image" Target="../media/image2466.png"/><Relationship Id="rId130" Type="http://schemas.openxmlformats.org/officeDocument/2006/relationships/customXml" Target="../ink/ink2630.xml"/><Relationship Id="rId172" Type="http://schemas.openxmlformats.org/officeDocument/2006/relationships/customXml" Target="../ink/ink2652.xml"/><Relationship Id="rId228" Type="http://schemas.openxmlformats.org/officeDocument/2006/relationships/image" Target="../media/image2541.png"/><Relationship Id="rId281" Type="http://schemas.openxmlformats.org/officeDocument/2006/relationships/customXml" Target="../ink/ink2712.xml"/><Relationship Id="rId337" Type="http://schemas.openxmlformats.org/officeDocument/2006/relationships/image" Target="../media/image2593.png"/><Relationship Id="rId34" Type="http://schemas.openxmlformats.org/officeDocument/2006/relationships/customXml" Target="../ink/ink2579.xml"/><Relationship Id="rId76" Type="http://schemas.openxmlformats.org/officeDocument/2006/relationships/customXml" Target="../ink/ink2601.xml"/><Relationship Id="rId141" Type="http://schemas.openxmlformats.org/officeDocument/2006/relationships/image" Target="../media/image2502.png"/><Relationship Id="rId7" Type="http://schemas.openxmlformats.org/officeDocument/2006/relationships/image" Target="../media/image2439.png"/><Relationship Id="rId183" Type="http://schemas.openxmlformats.org/officeDocument/2006/relationships/image" Target="../media/image2521.png"/><Relationship Id="rId239" Type="http://schemas.openxmlformats.org/officeDocument/2006/relationships/customXml" Target="../ink/ink2690.xml"/><Relationship Id="rId250" Type="http://schemas.openxmlformats.org/officeDocument/2006/relationships/customXml" Target="../ink/ink2696.xml"/><Relationship Id="rId292" Type="http://schemas.openxmlformats.org/officeDocument/2006/relationships/image" Target="../media/image2571.png"/><Relationship Id="rId306" Type="http://schemas.openxmlformats.org/officeDocument/2006/relationships/image" Target="../media/image2578.png"/><Relationship Id="rId45" Type="http://schemas.openxmlformats.org/officeDocument/2006/relationships/image" Target="../media/image2457.png"/><Relationship Id="rId87" Type="http://schemas.openxmlformats.org/officeDocument/2006/relationships/image" Target="../media/image2476.png"/><Relationship Id="rId110" Type="http://schemas.openxmlformats.org/officeDocument/2006/relationships/image" Target="../media/image2487.png"/><Relationship Id="rId152" Type="http://schemas.openxmlformats.org/officeDocument/2006/relationships/image" Target="../media/image2507.png"/><Relationship Id="rId173" Type="http://schemas.openxmlformats.org/officeDocument/2006/relationships/customXml" Target="../ink/ink2653.xml"/><Relationship Id="rId194" Type="http://schemas.openxmlformats.org/officeDocument/2006/relationships/image" Target="../media/image2526.png"/><Relationship Id="rId208" Type="http://schemas.openxmlformats.org/officeDocument/2006/relationships/customXml" Target="../ink/ink2672.xml"/><Relationship Id="rId229" Type="http://schemas.openxmlformats.org/officeDocument/2006/relationships/customXml" Target="../ink/ink2684.xml"/><Relationship Id="rId240" Type="http://schemas.openxmlformats.org/officeDocument/2006/relationships/image" Target="../media/image2546.png"/><Relationship Id="rId261" Type="http://schemas.openxmlformats.org/officeDocument/2006/relationships/customXml" Target="../ink/ink2702.xml"/><Relationship Id="rId14" Type="http://schemas.openxmlformats.org/officeDocument/2006/relationships/customXml" Target="../ink/ink2569.xml"/><Relationship Id="rId35" Type="http://schemas.openxmlformats.org/officeDocument/2006/relationships/image" Target="../media/image2453.png"/><Relationship Id="rId56" Type="http://schemas.openxmlformats.org/officeDocument/2006/relationships/customXml" Target="../ink/ink2591.xml"/><Relationship Id="rId77" Type="http://schemas.openxmlformats.org/officeDocument/2006/relationships/image" Target="../media/image2472.png"/><Relationship Id="rId100" Type="http://schemas.openxmlformats.org/officeDocument/2006/relationships/customXml" Target="../ink/ink2614.xml"/><Relationship Id="rId282" Type="http://schemas.openxmlformats.org/officeDocument/2006/relationships/image" Target="../media/image2566.png"/><Relationship Id="rId317" Type="http://schemas.openxmlformats.org/officeDocument/2006/relationships/customXml" Target="../ink/ink2730.xml"/><Relationship Id="rId8" Type="http://schemas.openxmlformats.org/officeDocument/2006/relationships/customXml" Target="../ink/ink2566.xml"/><Relationship Id="rId98" Type="http://schemas.openxmlformats.org/officeDocument/2006/relationships/customXml" Target="../ink/ink2613.xml"/><Relationship Id="rId121" Type="http://schemas.openxmlformats.org/officeDocument/2006/relationships/customXml" Target="../ink/ink2625.xml"/><Relationship Id="rId142" Type="http://schemas.openxmlformats.org/officeDocument/2006/relationships/customXml" Target="../ink/ink2636.xml"/><Relationship Id="rId163" Type="http://schemas.openxmlformats.org/officeDocument/2006/relationships/customXml" Target="../ink/ink2647.xml"/><Relationship Id="rId184" Type="http://schemas.openxmlformats.org/officeDocument/2006/relationships/customXml" Target="../ink/ink2659.xml"/><Relationship Id="rId219" Type="http://schemas.openxmlformats.org/officeDocument/2006/relationships/customXml" Target="../ink/ink2678.xml"/><Relationship Id="rId230" Type="http://schemas.openxmlformats.org/officeDocument/2006/relationships/image" Target="../media/image2542.png"/><Relationship Id="rId251" Type="http://schemas.openxmlformats.org/officeDocument/2006/relationships/image" Target="../media/image2551.png"/><Relationship Id="rId25" Type="http://schemas.openxmlformats.org/officeDocument/2006/relationships/image" Target="../media/image2448.png"/><Relationship Id="rId46" Type="http://schemas.openxmlformats.org/officeDocument/2006/relationships/customXml" Target="../ink/ink2585.xml"/><Relationship Id="rId67" Type="http://schemas.openxmlformats.org/officeDocument/2006/relationships/image" Target="../media/image2467.png"/><Relationship Id="rId272" Type="http://schemas.openxmlformats.org/officeDocument/2006/relationships/image" Target="../media/image2561.png"/><Relationship Id="rId293" Type="http://schemas.openxmlformats.org/officeDocument/2006/relationships/customXml" Target="../ink/ink2718.xml"/><Relationship Id="rId307" Type="http://schemas.openxmlformats.org/officeDocument/2006/relationships/customXml" Target="../ink/ink2725.xml"/><Relationship Id="rId328" Type="http://schemas.openxmlformats.org/officeDocument/2006/relationships/image" Target="../media/image2589.png"/><Relationship Id="rId88" Type="http://schemas.openxmlformats.org/officeDocument/2006/relationships/customXml" Target="../ink/ink2608.xml"/><Relationship Id="rId111" Type="http://schemas.openxmlformats.org/officeDocument/2006/relationships/customXml" Target="../ink/ink2620.xml"/><Relationship Id="rId132" Type="http://schemas.openxmlformats.org/officeDocument/2006/relationships/customXml" Target="../ink/ink2631.xml"/><Relationship Id="rId153" Type="http://schemas.openxmlformats.org/officeDocument/2006/relationships/customXml" Target="../ink/ink2642.xml"/><Relationship Id="rId174" Type="http://schemas.openxmlformats.org/officeDocument/2006/relationships/image" Target="../media/image2517.png"/><Relationship Id="rId195" Type="http://schemas.openxmlformats.org/officeDocument/2006/relationships/customXml" Target="../ink/ink2665.xml"/><Relationship Id="rId209" Type="http://schemas.openxmlformats.org/officeDocument/2006/relationships/image" Target="../media/image2533.png"/><Relationship Id="rId220" Type="http://schemas.openxmlformats.org/officeDocument/2006/relationships/image" Target="../media/image2538.png"/><Relationship Id="rId241" Type="http://schemas.openxmlformats.org/officeDocument/2006/relationships/customXml" Target="../ink/ink2691.xml"/><Relationship Id="rId15" Type="http://schemas.openxmlformats.org/officeDocument/2006/relationships/image" Target="../media/image2443.png"/><Relationship Id="rId36" Type="http://schemas.openxmlformats.org/officeDocument/2006/relationships/customXml" Target="../ink/ink2580.xml"/><Relationship Id="rId57" Type="http://schemas.openxmlformats.org/officeDocument/2006/relationships/image" Target="../media/image2462.png"/><Relationship Id="rId262" Type="http://schemas.openxmlformats.org/officeDocument/2006/relationships/image" Target="../media/image2556.png"/><Relationship Id="rId283" Type="http://schemas.openxmlformats.org/officeDocument/2006/relationships/customXml" Target="../ink/ink2713.xml"/><Relationship Id="rId318" Type="http://schemas.openxmlformats.org/officeDocument/2006/relationships/image" Target="../media/image2584.png"/><Relationship Id="rId78" Type="http://schemas.openxmlformats.org/officeDocument/2006/relationships/customXml" Target="../ink/ink2602.xml"/><Relationship Id="rId99" Type="http://schemas.openxmlformats.org/officeDocument/2006/relationships/image" Target="../media/image2482.png"/><Relationship Id="rId101" Type="http://schemas.openxmlformats.org/officeDocument/2006/relationships/image" Target="../media/image2483.png"/><Relationship Id="rId122" Type="http://schemas.openxmlformats.org/officeDocument/2006/relationships/image" Target="../media/image2493.png"/><Relationship Id="rId143" Type="http://schemas.openxmlformats.org/officeDocument/2006/relationships/image" Target="../media/image2503.png"/><Relationship Id="rId164" Type="http://schemas.openxmlformats.org/officeDocument/2006/relationships/image" Target="../media/image2513.png"/><Relationship Id="rId185" Type="http://schemas.openxmlformats.org/officeDocument/2006/relationships/image" Target="../media/image2522.png"/><Relationship Id="rId9" Type="http://schemas.openxmlformats.org/officeDocument/2006/relationships/image" Target="../media/image2440.png"/><Relationship Id="rId210" Type="http://schemas.openxmlformats.org/officeDocument/2006/relationships/customXml" Target="../ink/ink2673.xml"/><Relationship Id="rId26" Type="http://schemas.openxmlformats.org/officeDocument/2006/relationships/customXml" Target="../ink/ink2575.xml"/><Relationship Id="rId231" Type="http://schemas.openxmlformats.org/officeDocument/2006/relationships/customXml" Target="../ink/ink2685.xml"/><Relationship Id="rId252" Type="http://schemas.openxmlformats.org/officeDocument/2006/relationships/customXml" Target="../ink/ink2697.xml"/><Relationship Id="rId273" Type="http://schemas.openxmlformats.org/officeDocument/2006/relationships/customXml" Target="../ink/ink2708.xml"/><Relationship Id="rId294" Type="http://schemas.openxmlformats.org/officeDocument/2006/relationships/image" Target="../media/image2572.png"/><Relationship Id="rId308" Type="http://schemas.openxmlformats.org/officeDocument/2006/relationships/image" Target="../media/image2579.png"/><Relationship Id="rId329" Type="http://schemas.openxmlformats.org/officeDocument/2006/relationships/customXml" Target="../ink/ink2736.xml"/><Relationship Id="rId47" Type="http://schemas.openxmlformats.org/officeDocument/2006/relationships/customXml" Target="../ink/ink2586.xml"/><Relationship Id="rId68" Type="http://schemas.openxmlformats.org/officeDocument/2006/relationships/customXml" Target="../ink/ink2597.xml"/><Relationship Id="rId89" Type="http://schemas.openxmlformats.org/officeDocument/2006/relationships/image" Target="../media/image2477.png"/><Relationship Id="rId112" Type="http://schemas.openxmlformats.org/officeDocument/2006/relationships/image" Target="../media/image2488.png"/><Relationship Id="rId133" Type="http://schemas.openxmlformats.org/officeDocument/2006/relationships/image" Target="../media/image2498.png"/><Relationship Id="rId154" Type="http://schemas.openxmlformats.org/officeDocument/2006/relationships/image" Target="../media/image2508.png"/><Relationship Id="rId175" Type="http://schemas.openxmlformats.org/officeDocument/2006/relationships/customXml" Target="../ink/ink2654.xml"/><Relationship Id="rId196" Type="http://schemas.openxmlformats.org/officeDocument/2006/relationships/image" Target="../media/image2527.png"/><Relationship Id="rId200" Type="http://schemas.openxmlformats.org/officeDocument/2006/relationships/customXml" Target="../ink/ink2668.xml"/><Relationship Id="rId16" Type="http://schemas.openxmlformats.org/officeDocument/2006/relationships/customXml" Target="../ink/ink2570.xml"/><Relationship Id="rId221" Type="http://schemas.openxmlformats.org/officeDocument/2006/relationships/customXml" Target="../ink/ink2679.xml"/><Relationship Id="rId242" Type="http://schemas.openxmlformats.org/officeDocument/2006/relationships/image" Target="../media/image2547.png"/><Relationship Id="rId263" Type="http://schemas.openxmlformats.org/officeDocument/2006/relationships/customXml" Target="../ink/ink2703.xml"/><Relationship Id="rId284" Type="http://schemas.openxmlformats.org/officeDocument/2006/relationships/image" Target="../media/image2567.png"/><Relationship Id="rId319" Type="http://schemas.openxmlformats.org/officeDocument/2006/relationships/customXml" Target="../ink/ink2731.xml"/><Relationship Id="rId37" Type="http://schemas.openxmlformats.org/officeDocument/2006/relationships/image" Target="../media/image2454.png"/><Relationship Id="rId58" Type="http://schemas.openxmlformats.org/officeDocument/2006/relationships/customXml" Target="../ink/ink2592.xml"/><Relationship Id="rId79" Type="http://schemas.openxmlformats.org/officeDocument/2006/relationships/image" Target="../media/image2473.png"/><Relationship Id="rId102" Type="http://schemas.openxmlformats.org/officeDocument/2006/relationships/customXml" Target="../ink/ink2615.xml"/><Relationship Id="rId123" Type="http://schemas.openxmlformats.org/officeDocument/2006/relationships/customXml" Target="../ink/ink2626.xml"/><Relationship Id="rId144" Type="http://schemas.openxmlformats.org/officeDocument/2006/relationships/customXml" Target="../ink/ink2637.xml"/><Relationship Id="rId330" Type="http://schemas.openxmlformats.org/officeDocument/2006/relationships/image" Target="../media/image2590.png"/><Relationship Id="rId90" Type="http://schemas.openxmlformats.org/officeDocument/2006/relationships/customXml" Target="../ink/ink2609.xml"/><Relationship Id="rId165" Type="http://schemas.openxmlformats.org/officeDocument/2006/relationships/customXml" Target="../ink/ink2648.xml"/><Relationship Id="rId186" Type="http://schemas.openxmlformats.org/officeDocument/2006/relationships/customXml" Target="../ink/ink2660.xml"/><Relationship Id="rId211" Type="http://schemas.openxmlformats.org/officeDocument/2006/relationships/image" Target="../media/image2534.png"/><Relationship Id="rId232" Type="http://schemas.openxmlformats.org/officeDocument/2006/relationships/image" Target="../media/image2543.png"/><Relationship Id="rId253" Type="http://schemas.openxmlformats.org/officeDocument/2006/relationships/image" Target="../media/image2552.png"/><Relationship Id="rId274" Type="http://schemas.openxmlformats.org/officeDocument/2006/relationships/image" Target="../media/image2562.png"/><Relationship Id="rId295" Type="http://schemas.openxmlformats.org/officeDocument/2006/relationships/customXml" Target="../ink/ink2719.xml"/><Relationship Id="rId309" Type="http://schemas.openxmlformats.org/officeDocument/2006/relationships/customXml" Target="../ink/ink2726.xml"/><Relationship Id="rId27" Type="http://schemas.openxmlformats.org/officeDocument/2006/relationships/image" Target="../media/image2449.png"/><Relationship Id="rId48" Type="http://schemas.openxmlformats.org/officeDocument/2006/relationships/image" Target="../media/image2458.png"/><Relationship Id="rId69" Type="http://schemas.openxmlformats.org/officeDocument/2006/relationships/image" Target="../media/image2468.png"/><Relationship Id="rId113" Type="http://schemas.openxmlformats.org/officeDocument/2006/relationships/customXml" Target="../ink/ink2621.xml"/><Relationship Id="rId134" Type="http://schemas.openxmlformats.org/officeDocument/2006/relationships/customXml" Target="../ink/ink2632.xml"/><Relationship Id="rId320" Type="http://schemas.openxmlformats.org/officeDocument/2006/relationships/image" Target="../media/image2585.png"/><Relationship Id="rId80" Type="http://schemas.openxmlformats.org/officeDocument/2006/relationships/customXml" Target="../ink/ink2603.xml"/><Relationship Id="rId155" Type="http://schemas.openxmlformats.org/officeDocument/2006/relationships/customXml" Target="../ink/ink2643.xml"/><Relationship Id="rId176" Type="http://schemas.openxmlformats.org/officeDocument/2006/relationships/image" Target="../media/image2518.png"/><Relationship Id="rId197" Type="http://schemas.openxmlformats.org/officeDocument/2006/relationships/customXml" Target="../ink/ink2666.xml"/><Relationship Id="rId201" Type="http://schemas.openxmlformats.org/officeDocument/2006/relationships/image" Target="../media/image2529.png"/><Relationship Id="rId222" Type="http://schemas.openxmlformats.org/officeDocument/2006/relationships/customXml" Target="../ink/ink2680.xml"/><Relationship Id="rId243" Type="http://schemas.openxmlformats.org/officeDocument/2006/relationships/customXml" Target="../ink/ink2692.xml"/><Relationship Id="rId264" Type="http://schemas.openxmlformats.org/officeDocument/2006/relationships/image" Target="../media/image2557.png"/><Relationship Id="rId285" Type="http://schemas.openxmlformats.org/officeDocument/2006/relationships/customXml" Target="../ink/ink2714.xml"/><Relationship Id="rId17" Type="http://schemas.openxmlformats.org/officeDocument/2006/relationships/image" Target="../media/image2444.png"/><Relationship Id="rId38" Type="http://schemas.openxmlformats.org/officeDocument/2006/relationships/customXml" Target="../ink/ink2581.xml"/><Relationship Id="rId59" Type="http://schemas.openxmlformats.org/officeDocument/2006/relationships/image" Target="../media/image2463.png"/><Relationship Id="rId103" Type="http://schemas.openxmlformats.org/officeDocument/2006/relationships/image" Target="../media/image2484.png"/><Relationship Id="rId124" Type="http://schemas.openxmlformats.org/officeDocument/2006/relationships/image" Target="../media/image2494.png"/><Relationship Id="rId310" Type="http://schemas.openxmlformats.org/officeDocument/2006/relationships/image" Target="../media/image2580.png"/><Relationship Id="rId70" Type="http://schemas.openxmlformats.org/officeDocument/2006/relationships/customXml" Target="../ink/ink2598.xml"/><Relationship Id="rId91" Type="http://schemas.openxmlformats.org/officeDocument/2006/relationships/image" Target="../media/image2478.png"/><Relationship Id="rId145" Type="http://schemas.openxmlformats.org/officeDocument/2006/relationships/customXml" Target="../ink/ink2638.xml"/><Relationship Id="rId166" Type="http://schemas.openxmlformats.org/officeDocument/2006/relationships/customXml" Target="../ink/ink2649.xml"/><Relationship Id="rId187" Type="http://schemas.openxmlformats.org/officeDocument/2006/relationships/image" Target="../media/image2523.png"/><Relationship Id="rId331" Type="http://schemas.openxmlformats.org/officeDocument/2006/relationships/customXml" Target="../ink/ink273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74.xml"/><Relationship Id="rId233" Type="http://schemas.openxmlformats.org/officeDocument/2006/relationships/customXml" Target="../ink/ink2686.xml"/><Relationship Id="rId254" Type="http://schemas.openxmlformats.org/officeDocument/2006/relationships/customXml" Target="../ink/ink2698.xml"/><Relationship Id="rId28" Type="http://schemas.openxmlformats.org/officeDocument/2006/relationships/customXml" Target="../ink/ink2576.xml"/><Relationship Id="rId49" Type="http://schemas.openxmlformats.org/officeDocument/2006/relationships/customXml" Target="../ink/ink2587.xml"/><Relationship Id="rId114" Type="http://schemas.openxmlformats.org/officeDocument/2006/relationships/image" Target="../media/image2489.png"/><Relationship Id="rId275" Type="http://schemas.openxmlformats.org/officeDocument/2006/relationships/customXml" Target="../ink/ink2709.xml"/><Relationship Id="rId296" Type="http://schemas.openxmlformats.org/officeDocument/2006/relationships/image" Target="../media/image2573.png"/><Relationship Id="rId300" Type="http://schemas.openxmlformats.org/officeDocument/2006/relationships/image" Target="../media/image2575.png"/><Relationship Id="rId60" Type="http://schemas.openxmlformats.org/officeDocument/2006/relationships/customXml" Target="../ink/ink2593.xml"/><Relationship Id="rId81" Type="http://schemas.openxmlformats.org/officeDocument/2006/relationships/image" Target="../media/image2474.png"/><Relationship Id="rId135" Type="http://schemas.openxmlformats.org/officeDocument/2006/relationships/image" Target="../media/image2499.png"/><Relationship Id="rId156" Type="http://schemas.openxmlformats.org/officeDocument/2006/relationships/image" Target="../media/image2509.png"/><Relationship Id="rId177" Type="http://schemas.openxmlformats.org/officeDocument/2006/relationships/customXml" Target="../ink/ink2655.xml"/><Relationship Id="rId198" Type="http://schemas.openxmlformats.org/officeDocument/2006/relationships/customXml" Target="../ink/ink2667.xml"/><Relationship Id="rId321" Type="http://schemas.openxmlformats.org/officeDocument/2006/relationships/customXml" Target="../ink/ink2732.xml"/><Relationship Id="rId202" Type="http://schemas.openxmlformats.org/officeDocument/2006/relationships/customXml" Target="../ink/ink2669.xml"/><Relationship Id="rId223" Type="http://schemas.openxmlformats.org/officeDocument/2006/relationships/image" Target="../media/image2539.png"/><Relationship Id="rId244" Type="http://schemas.openxmlformats.org/officeDocument/2006/relationships/customXml" Target="../ink/ink2693.xml"/><Relationship Id="rId18" Type="http://schemas.openxmlformats.org/officeDocument/2006/relationships/customXml" Target="../ink/ink2571.xml"/><Relationship Id="rId39" Type="http://schemas.openxmlformats.org/officeDocument/2006/relationships/image" Target="../media/image2455.png"/><Relationship Id="rId265" Type="http://schemas.openxmlformats.org/officeDocument/2006/relationships/customXml" Target="../ink/ink2704.xml"/><Relationship Id="rId286" Type="http://schemas.openxmlformats.org/officeDocument/2006/relationships/image" Target="../media/image2568.png"/><Relationship Id="rId50" Type="http://schemas.openxmlformats.org/officeDocument/2006/relationships/image" Target="../media/image2459.png"/><Relationship Id="rId104" Type="http://schemas.openxmlformats.org/officeDocument/2006/relationships/customXml" Target="../ink/ink2616.xml"/><Relationship Id="rId125" Type="http://schemas.openxmlformats.org/officeDocument/2006/relationships/customXml" Target="../ink/ink2627.xml"/><Relationship Id="rId146" Type="http://schemas.openxmlformats.org/officeDocument/2006/relationships/image" Target="../media/image2504.png"/><Relationship Id="rId167" Type="http://schemas.openxmlformats.org/officeDocument/2006/relationships/image" Target="../media/image2514.png"/><Relationship Id="rId188" Type="http://schemas.openxmlformats.org/officeDocument/2006/relationships/customXml" Target="../ink/ink2661.xml"/><Relationship Id="rId311" Type="http://schemas.openxmlformats.org/officeDocument/2006/relationships/customXml" Target="../ink/ink2727.xml"/><Relationship Id="rId332" Type="http://schemas.openxmlformats.org/officeDocument/2006/relationships/image" Target="../media/image2591.png"/><Relationship Id="rId71" Type="http://schemas.openxmlformats.org/officeDocument/2006/relationships/image" Target="../media/image2469.png"/><Relationship Id="rId92" Type="http://schemas.openxmlformats.org/officeDocument/2006/relationships/customXml" Target="../ink/ink2610.xml"/><Relationship Id="rId213" Type="http://schemas.openxmlformats.org/officeDocument/2006/relationships/image" Target="../media/image2535.png"/><Relationship Id="rId234" Type="http://schemas.openxmlformats.org/officeDocument/2006/relationships/customXml" Target="../ink/ink2687.xml"/><Relationship Id="rId2" Type="http://schemas.openxmlformats.org/officeDocument/2006/relationships/customXml" Target="../ink/ink2563.xml"/><Relationship Id="rId29" Type="http://schemas.openxmlformats.org/officeDocument/2006/relationships/image" Target="../media/image2450.png"/><Relationship Id="rId255" Type="http://schemas.openxmlformats.org/officeDocument/2006/relationships/image" Target="../media/image2553.png"/><Relationship Id="rId276" Type="http://schemas.openxmlformats.org/officeDocument/2006/relationships/image" Target="../media/image2563.png"/><Relationship Id="rId297" Type="http://schemas.openxmlformats.org/officeDocument/2006/relationships/customXml" Target="../ink/ink2720.xml"/><Relationship Id="rId40" Type="http://schemas.openxmlformats.org/officeDocument/2006/relationships/customXml" Target="../ink/ink2582.xml"/><Relationship Id="rId115" Type="http://schemas.openxmlformats.org/officeDocument/2006/relationships/customXml" Target="../ink/ink2622.xml"/><Relationship Id="rId136" Type="http://schemas.openxmlformats.org/officeDocument/2006/relationships/customXml" Target="../ink/ink2633.xml"/><Relationship Id="rId157" Type="http://schemas.openxmlformats.org/officeDocument/2006/relationships/customXml" Target="../ink/ink2644.xml"/><Relationship Id="rId178" Type="http://schemas.openxmlformats.org/officeDocument/2006/relationships/image" Target="../media/image2519.png"/><Relationship Id="rId301" Type="http://schemas.openxmlformats.org/officeDocument/2006/relationships/customXml" Target="../ink/ink2722.xml"/><Relationship Id="rId322" Type="http://schemas.openxmlformats.org/officeDocument/2006/relationships/image" Target="../media/image2586.png"/><Relationship Id="rId61" Type="http://schemas.openxmlformats.org/officeDocument/2006/relationships/image" Target="../media/image2464.png"/><Relationship Id="rId82" Type="http://schemas.openxmlformats.org/officeDocument/2006/relationships/customXml" Target="../ink/ink2604.xml"/><Relationship Id="rId199" Type="http://schemas.openxmlformats.org/officeDocument/2006/relationships/image" Target="../media/image2528.png"/><Relationship Id="rId203" Type="http://schemas.openxmlformats.org/officeDocument/2006/relationships/image" Target="../media/image2530.png"/><Relationship Id="rId19" Type="http://schemas.openxmlformats.org/officeDocument/2006/relationships/image" Target="../media/image2445.png"/><Relationship Id="rId224" Type="http://schemas.openxmlformats.org/officeDocument/2006/relationships/customXml" Target="../ink/ink2681.xml"/><Relationship Id="rId245" Type="http://schemas.openxmlformats.org/officeDocument/2006/relationships/image" Target="../media/image2548.png"/><Relationship Id="rId266" Type="http://schemas.openxmlformats.org/officeDocument/2006/relationships/image" Target="../media/image2558.png"/><Relationship Id="rId287" Type="http://schemas.openxmlformats.org/officeDocument/2006/relationships/customXml" Target="../ink/ink2715.xml"/><Relationship Id="rId30" Type="http://schemas.openxmlformats.org/officeDocument/2006/relationships/customXml" Target="../ink/ink2577.xml"/><Relationship Id="rId105" Type="http://schemas.openxmlformats.org/officeDocument/2006/relationships/image" Target="../media/image2485.png"/><Relationship Id="rId126" Type="http://schemas.openxmlformats.org/officeDocument/2006/relationships/image" Target="../media/image2495.png"/><Relationship Id="rId147" Type="http://schemas.openxmlformats.org/officeDocument/2006/relationships/customXml" Target="../ink/ink2639.xml"/><Relationship Id="rId168" Type="http://schemas.openxmlformats.org/officeDocument/2006/relationships/customXml" Target="../ink/ink2650.xml"/><Relationship Id="rId312" Type="http://schemas.openxmlformats.org/officeDocument/2006/relationships/image" Target="../media/image2581.png"/><Relationship Id="rId333" Type="http://schemas.openxmlformats.org/officeDocument/2006/relationships/customXml" Target="../ink/ink2738.xml"/><Relationship Id="rId51" Type="http://schemas.openxmlformats.org/officeDocument/2006/relationships/customXml" Target="../ink/ink2588.xml"/><Relationship Id="rId72" Type="http://schemas.openxmlformats.org/officeDocument/2006/relationships/customXml" Target="../ink/ink2599.xml"/><Relationship Id="rId93" Type="http://schemas.openxmlformats.org/officeDocument/2006/relationships/image" Target="../media/image2479.png"/><Relationship Id="rId189" Type="http://schemas.openxmlformats.org/officeDocument/2006/relationships/customXml" Target="../ink/ink2662.xml"/><Relationship Id="rId3" Type="http://schemas.openxmlformats.org/officeDocument/2006/relationships/image" Target="../media/image2437.png"/><Relationship Id="rId214" Type="http://schemas.openxmlformats.org/officeDocument/2006/relationships/customXml" Target="../ink/ink2675.xml"/><Relationship Id="rId235" Type="http://schemas.openxmlformats.org/officeDocument/2006/relationships/image" Target="../media/image2544.png"/><Relationship Id="rId256" Type="http://schemas.openxmlformats.org/officeDocument/2006/relationships/customXml" Target="../ink/ink2699.xml"/><Relationship Id="rId277" Type="http://schemas.openxmlformats.org/officeDocument/2006/relationships/customXml" Target="../ink/ink2710.xml"/><Relationship Id="rId298" Type="http://schemas.openxmlformats.org/officeDocument/2006/relationships/image" Target="../media/image2574.png"/><Relationship Id="rId116" Type="http://schemas.openxmlformats.org/officeDocument/2006/relationships/image" Target="../media/image2490.png"/><Relationship Id="rId137" Type="http://schemas.openxmlformats.org/officeDocument/2006/relationships/image" Target="../media/image2500.png"/><Relationship Id="rId158" Type="http://schemas.openxmlformats.org/officeDocument/2006/relationships/image" Target="../media/image2510.png"/><Relationship Id="rId302" Type="http://schemas.openxmlformats.org/officeDocument/2006/relationships/image" Target="../media/image2576.png"/><Relationship Id="rId323" Type="http://schemas.openxmlformats.org/officeDocument/2006/relationships/customXml" Target="../ink/ink2733.xml"/><Relationship Id="rId20" Type="http://schemas.openxmlformats.org/officeDocument/2006/relationships/customXml" Target="../ink/ink2572.xml"/><Relationship Id="rId41" Type="http://schemas.openxmlformats.org/officeDocument/2006/relationships/image" Target="../media/image2456.png"/><Relationship Id="rId62" Type="http://schemas.openxmlformats.org/officeDocument/2006/relationships/customXml" Target="../ink/ink2594.xml"/><Relationship Id="rId83" Type="http://schemas.openxmlformats.org/officeDocument/2006/relationships/customXml" Target="../ink/ink2605.xml"/><Relationship Id="rId179" Type="http://schemas.openxmlformats.org/officeDocument/2006/relationships/customXml" Target="../ink/ink2656.xml"/><Relationship Id="rId190" Type="http://schemas.openxmlformats.org/officeDocument/2006/relationships/image" Target="../media/image2524.png"/><Relationship Id="rId204" Type="http://schemas.openxmlformats.org/officeDocument/2006/relationships/customXml" Target="../ink/ink2670.xml"/><Relationship Id="rId225" Type="http://schemas.openxmlformats.org/officeDocument/2006/relationships/image" Target="../media/image2540.png"/><Relationship Id="rId246" Type="http://schemas.openxmlformats.org/officeDocument/2006/relationships/customXml" Target="../ink/ink2694.xml"/><Relationship Id="rId267" Type="http://schemas.openxmlformats.org/officeDocument/2006/relationships/customXml" Target="../ink/ink2705.xml"/><Relationship Id="rId288" Type="http://schemas.openxmlformats.org/officeDocument/2006/relationships/image" Target="../media/image2569.png"/><Relationship Id="rId106" Type="http://schemas.openxmlformats.org/officeDocument/2006/relationships/customXml" Target="../ink/ink2617.xml"/><Relationship Id="rId127" Type="http://schemas.openxmlformats.org/officeDocument/2006/relationships/customXml" Target="../ink/ink2628.xml"/><Relationship Id="rId313" Type="http://schemas.openxmlformats.org/officeDocument/2006/relationships/customXml" Target="../ink/ink2728.xml"/><Relationship Id="rId10" Type="http://schemas.openxmlformats.org/officeDocument/2006/relationships/customXml" Target="../ink/ink2567.xml"/><Relationship Id="rId31" Type="http://schemas.openxmlformats.org/officeDocument/2006/relationships/image" Target="../media/image2451.png"/><Relationship Id="rId52" Type="http://schemas.openxmlformats.org/officeDocument/2006/relationships/image" Target="../media/image2460.png"/><Relationship Id="rId73" Type="http://schemas.openxmlformats.org/officeDocument/2006/relationships/image" Target="../media/image2470.png"/><Relationship Id="rId94" Type="http://schemas.openxmlformats.org/officeDocument/2006/relationships/customXml" Target="../ink/ink2611.xml"/><Relationship Id="rId148" Type="http://schemas.openxmlformats.org/officeDocument/2006/relationships/image" Target="../media/image2505.png"/><Relationship Id="rId169" Type="http://schemas.openxmlformats.org/officeDocument/2006/relationships/image" Target="../media/image2515.png"/><Relationship Id="rId334" Type="http://schemas.openxmlformats.org/officeDocument/2006/relationships/customXml" Target="../ink/ink2739.xml"/><Relationship Id="rId4" Type="http://schemas.openxmlformats.org/officeDocument/2006/relationships/customXml" Target="../ink/ink2564.xml"/><Relationship Id="rId180" Type="http://schemas.openxmlformats.org/officeDocument/2006/relationships/image" Target="../media/image2520.png"/><Relationship Id="rId215" Type="http://schemas.openxmlformats.org/officeDocument/2006/relationships/image" Target="../media/image2536.png"/><Relationship Id="rId236" Type="http://schemas.openxmlformats.org/officeDocument/2006/relationships/customXml" Target="../ink/ink2688.xml"/><Relationship Id="rId257" Type="http://schemas.openxmlformats.org/officeDocument/2006/relationships/customXml" Target="../ink/ink2700.xml"/><Relationship Id="rId278" Type="http://schemas.openxmlformats.org/officeDocument/2006/relationships/image" Target="../media/image2564.png"/><Relationship Id="rId303" Type="http://schemas.openxmlformats.org/officeDocument/2006/relationships/customXml" Target="../ink/ink2723.xml"/><Relationship Id="rId42" Type="http://schemas.openxmlformats.org/officeDocument/2006/relationships/customXml" Target="../ink/ink2583.xml"/><Relationship Id="rId84" Type="http://schemas.openxmlformats.org/officeDocument/2006/relationships/image" Target="../media/image2475.png"/><Relationship Id="rId138" Type="http://schemas.openxmlformats.org/officeDocument/2006/relationships/customXml" Target="../ink/ink2634.xml"/><Relationship Id="rId191" Type="http://schemas.openxmlformats.org/officeDocument/2006/relationships/customXml" Target="../ink/ink2663.xml"/><Relationship Id="rId205" Type="http://schemas.openxmlformats.org/officeDocument/2006/relationships/image" Target="../media/image2531.png"/><Relationship Id="rId247" Type="http://schemas.openxmlformats.org/officeDocument/2006/relationships/image" Target="../media/image2549.png"/><Relationship Id="rId107" Type="http://schemas.openxmlformats.org/officeDocument/2006/relationships/customXml" Target="../ink/ink2618.xml"/><Relationship Id="rId289" Type="http://schemas.openxmlformats.org/officeDocument/2006/relationships/customXml" Target="../ink/ink2716.xml"/><Relationship Id="rId11" Type="http://schemas.openxmlformats.org/officeDocument/2006/relationships/image" Target="../media/image2441.png"/><Relationship Id="rId53" Type="http://schemas.openxmlformats.org/officeDocument/2006/relationships/customXml" Target="../ink/ink2589.xml"/><Relationship Id="rId149" Type="http://schemas.openxmlformats.org/officeDocument/2006/relationships/customXml" Target="../ink/ink2640.xml"/><Relationship Id="rId314" Type="http://schemas.openxmlformats.org/officeDocument/2006/relationships/image" Target="../media/image2582.png"/><Relationship Id="rId95" Type="http://schemas.openxmlformats.org/officeDocument/2006/relationships/image" Target="../media/image2480.png"/><Relationship Id="rId160" Type="http://schemas.openxmlformats.org/officeDocument/2006/relationships/image" Target="../media/image2511.png"/><Relationship Id="rId216" Type="http://schemas.openxmlformats.org/officeDocument/2006/relationships/customXml" Target="../ink/ink2676.xml"/><Relationship Id="rId258" Type="http://schemas.openxmlformats.org/officeDocument/2006/relationships/image" Target="../media/image2554.png"/><Relationship Id="rId22" Type="http://schemas.openxmlformats.org/officeDocument/2006/relationships/customXml" Target="../ink/ink2573.xml"/><Relationship Id="rId64" Type="http://schemas.openxmlformats.org/officeDocument/2006/relationships/customXml" Target="../ink/ink2595.xml"/><Relationship Id="rId118" Type="http://schemas.openxmlformats.org/officeDocument/2006/relationships/image" Target="../media/image2491.png"/><Relationship Id="rId325" Type="http://schemas.openxmlformats.org/officeDocument/2006/relationships/customXml" Target="../ink/ink2734.xml"/><Relationship Id="rId171" Type="http://schemas.openxmlformats.org/officeDocument/2006/relationships/image" Target="../media/image2516.png"/><Relationship Id="rId227" Type="http://schemas.openxmlformats.org/officeDocument/2006/relationships/customXml" Target="../ink/ink2683.xml"/><Relationship Id="rId269" Type="http://schemas.openxmlformats.org/officeDocument/2006/relationships/customXml" Target="../ink/ink2706.xml"/><Relationship Id="rId33" Type="http://schemas.openxmlformats.org/officeDocument/2006/relationships/image" Target="../media/image2452.png"/><Relationship Id="rId129" Type="http://schemas.openxmlformats.org/officeDocument/2006/relationships/customXml" Target="../ink/ink2629.xml"/><Relationship Id="rId280" Type="http://schemas.openxmlformats.org/officeDocument/2006/relationships/image" Target="../media/image2565.png"/><Relationship Id="rId336" Type="http://schemas.openxmlformats.org/officeDocument/2006/relationships/customXml" Target="../ink/ink2740.xml"/><Relationship Id="rId75" Type="http://schemas.openxmlformats.org/officeDocument/2006/relationships/image" Target="../media/image2471.png"/><Relationship Id="rId140" Type="http://schemas.openxmlformats.org/officeDocument/2006/relationships/customXml" Target="../ink/ink2635.xml"/><Relationship Id="rId182" Type="http://schemas.openxmlformats.org/officeDocument/2006/relationships/customXml" Target="../ink/ink2658.xml"/><Relationship Id="rId6" Type="http://schemas.openxmlformats.org/officeDocument/2006/relationships/customXml" Target="../ink/ink2565.xml"/><Relationship Id="rId238" Type="http://schemas.openxmlformats.org/officeDocument/2006/relationships/customXml" Target="../ink/ink2689.xml"/><Relationship Id="rId291" Type="http://schemas.openxmlformats.org/officeDocument/2006/relationships/customXml" Target="../ink/ink2717.xml"/><Relationship Id="rId305" Type="http://schemas.openxmlformats.org/officeDocument/2006/relationships/customXml" Target="../ink/ink2724.xml"/><Relationship Id="rId44" Type="http://schemas.openxmlformats.org/officeDocument/2006/relationships/customXml" Target="../ink/ink2584.xml"/><Relationship Id="rId86" Type="http://schemas.openxmlformats.org/officeDocument/2006/relationships/customXml" Target="../ink/ink2607.xml"/><Relationship Id="rId151" Type="http://schemas.openxmlformats.org/officeDocument/2006/relationships/customXml" Target="../ink/ink2641.xml"/><Relationship Id="rId193" Type="http://schemas.openxmlformats.org/officeDocument/2006/relationships/customXml" Target="../ink/ink2664.xml"/><Relationship Id="rId207" Type="http://schemas.openxmlformats.org/officeDocument/2006/relationships/image" Target="../media/image2532.png"/><Relationship Id="rId249" Type="http://schemas.openxmlformats.org/officeDocument/2006/relationships/image" Target="../media/image2550.png"/><Relationship Id="rId13" Type="http://schemas.openxmlformats.org/officeDocument/2006/relationships/image" Target="../media/image2442.png"/><Relationship Id="rId109" Type="http://schemas.openxmlformats.org/officeDocument/2006/relationships/customXml" Target="../ink/ink2619.xml"/><Relationship Id="rId260" Type="http://schemas.openxmlformats.org/officeDocument/2006/relationships/image" Target="../media/image2555.png"/><Relationship Id="rId316" Type="http://schemas.openxmlformats.org/officeDocument/2006/relationships/image" Target="../media/image2583.png"/><Relationship Id="rId55" Type="http://schemas.openxmlformats.org/officeDocument/2006/relationships/image" Target="../media/image2461.png"/><Relationship Id="rId97" Type="http://schemas.openxmlformats.org/officeDocument/2006/relationships/image" Target="../media/image2481.png"/><Relationship Id="rId120" Type="http://schemas.openxmlformats.org/officeDocument/2006/relationships/image" Target="../media/image2492.png"/><Relationship Id="rId162" Type="http://schemas.openxmlformats.org/officeDocument/2006/relationships/image" Target="../media/image2512.png"/><Relationship Id="rId218" Type="http://schemas.openxmlformats.org/officeDocument/2006/relationships/image" Target="../media/image2537.png"/><Relationship Id="rId271" Type="http://schemas.openxmlformats.org/officeDocument/2006/relationships/customXml" Target="../ink/ink2707.xml"/><Relationship Id="rId24" Type="http://schemas.openxmlformats.org/officeDocument/2006/relationships/customXml" Target="../ink/ink2574.xml"/><Relationship Id="rId66" Type="http://schemas.openxmlformats.org/officeDocument/2006/relationships/customXml" Target="../ink/ink2596.xml"/><Relationship Id="rId131" Type="http://schemas.openxmlformats.org/officeDocument/2006/relationships/image" Target="../media/image2497.png"/><Relationship Id="rId327" Type="http://schemas.openxmlformats.org/officeDocument/2006/relationships/customXml" Target="../ink/ink273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1.png"/><Relationship Id="rId299" Type="http://schemas.openxmlformats.org/officeDocument/2006/relationships/image" Target="../media/image2742.png"/><Relationship Id="rId21" Type="http://schemas.openxmlformats.org/officeDocument/2006/relationships/image" Target="../media/image2603.png"/><Relationship Id="rId63" Type="http://schemas.openxmlformats.org/officeDocument/2006/relationships/image" Target="../media/image2624.png"/><Relationship Id="rId159" Type="http://schemas.openxmlformats.org/officeDocument/2006/relationships/image" Target="../media/image2672.png"/><Relationship Id="rId324" Type="http://schemas.openxmlformats.org/officeDocument/2006/relationships/customXml" Target="../ink/ink2902.xml"/><Relationship Id="rId170" Type="http://schemas.openxmlformats.org/officeDocument/2006/relationships/customXml" Target="../ink/ink2825.xml"/><Relationship Id="rId226" Type="http://schemas.openxmlformats.org/officeDocument/2006/relationships/customXml" Target="../ink/ink2853.xml"/><Relationship Id="rId268" Type="http://schemas.openxmlformats.org/officeDocument/2006/relationships/customXml" Target="../ink/ink2874.xml"/><Relationship Id="rId32" Type="http://schemas.openxmlformats.org/officeDocument/2006/relationships/customXml" Target="../ink/ink2756.xml"/><Relationship Id="rId74" Type="http://schemas.openxmlformats.org/officeDocument/2006/relationships/customXml" Target="../ink/ink2777.xml"/><Relationship Id="rId128" Type="http://schemas.openxmlformats.org/officeDocument/2006/relationships/customXml" Target="../ink/ink2804.xml"/><Relationship Id="rId335" Type="http://schemas.openxmlformats.org/officeDocument/2006/relationships/image" Target="../media/image2760.png"/><Relationship Id="rId5" Type="http://schemas.openxmlformats.org/officeDocument/2006/relationships/image" Target="../media/image2595.png"/><Relationship Id="rId181" Type="http://schemas.openxmlformats.org/officeDocument/2006/relationships/image" Target="../media/image2683.png"/><Relationship Id="rId237" Type="http://schemas.openxmlformats.org/officeDocument/2006/relationships/image" Target="../media/image2711.png"/><Relationship Id="rId279" Type="http://schemas.openxmlformats.org/officeDocument/2006/relationships/image" Target="../media/image2732.png"/><Relationship Id="rId43" Type="http://schemas.openxmlformats.org/officeDocument/2006/relationships/image" Target="../media/image2614.png"/><Relationship Id="rId139" Type="http://schemas.openxmlformats.org/officeDocument/2006/relationships/image" Target="../media/image2662.png"/><Relationship Id="rId290" Type="http://schemas.openxmlformats.org/officeDocument/2006/relationships/customXml" Target="../ink/ink2885.xml"/><Relationship Id="rId304" Type="http://schemas.openxmlformats.org/officeDocument/2006/relationships/customXml" Target="../ink/ink2892.xml"/><Relationship Id="rId346" Type="http://schemas.openxmlformats.org/officeDocument/2006/relationships/customXml" Target="../ink/ink2914.xml"/><Relationship Id="rId85" Type="http://schemas.openxmlformats.org/officeDocument/2006/relationships/image" Target="../media/image2635.png"/><Relationship Id="rId150" Type="http://schemas.openxmlformats.org/officeDocument/2006/relationships/customXml" Target="../ink/ink2815.xml"/><Relationship Id="rId192" Type="http://schemas.openxmlformats.org/officeDocument/2006/relationships/customXml" Target="../ink/ink2836.xml"/><Relationship Id="rId206" Type="http://schemas.openxmlformats.org/officeDocument/2006/relationships/customXml" Target="../ink/ink2843.xml"/><Relationship Id="rId248" Type="http://schemas.openxmlformats.org/officeDocument/2006/relationships/customXml" Target="../ink/ink2864.xml"/><Relationship Id="rId12" Type="http://schemas.openxmlformats.org/officeDocument/2006/relationships/customXml" Target="../ink/ink2746.xml"/><Relationship Id="rId108" Type="http://schemas.openxmlformats.org/officeDocument/2006/relationships/customXml" Target="../ink/ink2794.xml"/><Relationship Id="rId315" Type="http://schemas.openxmlformats.org/officeDocument/2006/relationships/image" Target="../media/image2750.png"/><Relationship Id="rId357" Type="http://schemas.openxmlformats.org/officeDocument/2006/relationships/image" Target="../media/image2770.png"/><Relationship Id="rId54" Type="http://schemas.openxmlformats.org/officeDocument/2006/relationships/customXml" Target="../ink/ink2767.xml"/><Relationship Id="rId96" Type="http://schemas.openxmlformats.org/officeDocument/2006/relationships/customXml" Target="../ink/ink2788.xml"/><Relationship Id="rId161" Type="http://schemas.openxmlformats.org/officeDocument/2006/relationships/image" Target="../media/image2673.png"/><Relationship Id="rId217" Type="http://schemas.openxmlformats.org/officeDocument/2006/relationships/image" Target="../media/image2701.png"/><Relationship Id="rId259" Type="http://schemas.openxmlformats.org/officeDocument/2006/relationships/image" Target="../media/image2722.png"/><Relationship Id="rId23" Type="http://schemas.openxmlformats.org/officeDocument/2006/relationships/image" Target="../media/image2604.png"/><Relationship Id="rId119" Type="http://schemas.openxmlformats.org/officeDocument/2006/relationships/image" Target="../media/image2652.png"/><Relationship Id="rId270" Type="http://schemas.openxmlformats.org/officeDocument/2006/relationships/customXml" Target="../ink/ink2875.xml"/><Relationship Id="rId326" Type="http://schemas.openxmlformats.org/officeDocument/2006/relationships/customXml" Target="../ink/ink2903.xml"/><Relationship Id="rId65" Type="http://schemas.openxmlformats.org/officeDocument/2006/relationships/image" Target="../media/image2625.png"/><Relationship Id="rId130" Type="http://schemas.openxmlformats.org/officeDocument/2006/relationships/customXml" Target="../ink/ink2805.xml"/><Relationship Id="rId172" Type="http://schemas.openxmlformats.org/officeDocument/2006/relationships/customXml" Target="../ink/ink2826.xml"/><Relationship Id="rId228" Type="http://schemas.openxmlformats.org/officeDocument/2006/relationships/customXml" Target="../ink/ink2854.xml"/><Relationship Id="rId281" Type="http://schemas.openxmlformats.org/officeDocument/2006/relationships/image" Target="../media/image2733.png"/><Relationship Id="rId337" Type="http://schemas.openxmlformats.org/officeDocument/2006/relationships/image" Target="../media/image2761.png"/><Relationship Id="rId34" Type="http://schemas.openxmlformats.org/officeDocument/2006/relationships/customXml" Target="../ink/ink2757.xml"/><Relationship Id="rId76" Type="http://schemas.openxmlformats.org/officeDocument/2006/relationships/customXml" Target="../ink/ink2778.xml"/><Relationship Id="rId141" Type="http://schemas.openxmlformats.org/officeDocument/2006/relationships/image" Target="../media/image2663.png"/><Relationship Id="rId7" Type="http://schemas.openxmlformats.org/officeDocument/2006/relationships/image" Target="../media/image2596.png"/><Relationship Id="rId183" Type="http://schemas.openxmlformats.org/officeDocument/2006/relationships/image" Target="../media/image2684.png"/><Relationship Id="rId239" Type="http://schemas.openxmlformats.org/officeDocument/2006/relationships/image" Target="../media/image2712.png"/><Relationship Id="rId250" Type="http://schemas.openxmlformats.org/officeDocument/2006/relationships/customXml" Target="../ink/ink2865.xml"/><Relationship Id="rId292" Type="http://schemas.openxmlformats.org/officeDocument/2006/relationships/customXml" Target="../ink/ink2886.xml"/><Relationship Id="rId306" Type="http://schemas.openxmlformats.org/officeDocument/2006/relationships/customXml" Target="../ink/ink2893.xml"/><Relationship Id="rId45" Type="http://schemas.openxmlformats.org/officeDocument/2006/relationships/image" Target="../media/image2615.png"/><Relationship Id="rId87" Type="http://schemas.openxmlformats.org/officeDocument/2006/relationships/image" Target="../media/image2636.png"/><Relationship Id="rId110" Type="http://schemas.openxmlformats.org/officeDocument/2006/relationships/customXml" Target="../ink/ink2795.xml"/><Relationship Id="rId348" Type="http://schemas.openxmlformats.org/officeDocument/2006/relationships/customXml" Target="../ink/ink2915.xml"/><Relationship Id="rId152" Type="http://schemas.openxmlformats.org/officeDocument/2006/relationships/customXml" Target="../ink/ink2816.xml"/><Relationship Id="rId194" Type="http://schemas.openxmlformats.org/officeDocument/2006/relationships/customXml" Target="../ink/ink2837.xml"/><Relationship Id="rId208" Type="http://schemas.openxmlformats.org/officeDocument/2006/relationships/customXml" Target="../ink/ink2844.xml"/><Relationship Id="rId261" Type="http://schemas.openxmlformats.org/officeDocument/2006/relationships/image" Target="../media/image2723.png"/><Relationship Id="rId14" Type="http://schemas.openxmlformats.org/officeDocument/2006/relationships/customXml" Target="../ink/ink2747.xml"/><Relationship Id="rId56" Type="http://schemas.openxmlformats.org/officeDocument/2006/relationships/customXml" Target="../ink/ink2768.xml"/><Relationship Id="rId317" Type="http://schemas.openxmlformats.org/officeDocument/2006/relationships/image" Target="../media/image2751.png"/><Relationship Id="rId359" Type="http://schemas.openxmlformats.org/officeDocument/2006/relationships/image" Target="../media/image2771.png"/><Relationship Id="rId98" Type="http://schemas.openxmlformats.org/officeDocument/2006/relationships/customXml" Target="../ink/ink2789.xml"/><Relationship Id="rId121" Type="http://schemas.openxmlformats.org/officeDocument/2006/relationships/image" Target="../media/image2653.png"/><Relationship Id="rId163" Type="http://schemas.openxmlformats.org/officeDocument/2006/relationships/image" Target="../media/image2674.png"/><Relationship Id="rId219" Type="http://schemas.openxmlformats.org/officeDocument/2006/relationships/image" Target="../media/image2702.png"/><Relationship Id="rId230" Type="http://schemas.openxmlformats.org/officeDocument/2006/relationships/customXml" Target="../ink/ink2855.xml"/><Relationship Id="rId25" Type="http://schemas.openxmlformats.org/officeDocument/2006/relationships/image" Target="../media/image2605.png"/><Relationship Id="rId67" Type="http://schemas.openxmlformats.org/officeDocument/2006/relationships/image" Target="../media/image2626.png"/><Relationship Id="rId272" Type="http://schemas.openxmlformats.org/officeDocument/2006/relationships/customXml" Target="../ink/ink2876.xml"/><Relationship Id="rId328" Type="http://schemas.openxmlformats.org/officeDocument/2006/relationships/customXml" Target="../ink/ink2904.xml"/><Relationship Id="rId88" Type="http://schemas.openxmlformats.org/officeDocument/2006/relationships/customXml" Target="../ink/ink2784.xml"/><Relationship Id="rId111" Type="http://schemas.openxmlformats.org/officeDocument/2006/relationships/image" Target="../media/image2648.png"/><Relationship Id="rId132" Type="http://schemas.openxmlformats.org/officeDocument/2006/relationships/customXml" Target="../ink/ink2806.xml"/><Relationship Id="rId153" Type="http://schemas.openxmlformats.org/officeDocument/2006/relationships/image" Target="../media/image2669.png"/><Relationship Id="rId174" Type="http://schemas.openxmlformats.org/officeDocument/2006/relationships/customXml" Target="../ink/ink2827.xml"/><Relationship Id="rId195" Type="http://schemas.openxmlformats.org/officeDocument/2006/relationships/image" Target="../media/image2690.png"/><Relationship Id="rId209" Type="http://schemas.openxmlformats.org/officeDocument/2006/relationships/image" Target="../media/image2697.png"/><Relationship Id="rId360" Type="http://schemas.openxmlformats.org/officeDocument/2006/relationships/customXml" Target="../ink/ink2921.xml"/><Relationship Id="rId220" Type="http://schemas.openxmlformats.org/officeDocument/2006/relationships/customXml" Target="../ink/ink2850.xml"/><Relationship Id="rId241" Type="http://schemas.openxmlformats.org/officeDocument/2006/relationships/image" Target="../media/image2713.png"/><Relationship Id="rId15" Type="http://schemas.openxmlformats.org/officeDocument/2006/relationships/image" Target="../media/image2600.png"/><Relationship Id="rId36" Type="http://schemas.openxmlformats.org/officeDocument/2006/relationships/customXml" Target="../ink/ink2758.xml"/><Relationship Id="rId57" Type="http://schemas.openxmlformats.org/officeDocument/2006/relationships/image" Target="../media/image2621.png"/><Relationship Id="rId262" Type="http://schemas.openxmlformats.org/officeDocument/2006/relationships/customXml" Target="../ink/ink2871.xml"/><Relationship Id="rId283" Type="http://schemas.openxmlformats.org/officeDocument/2006/relationships/image" Target="../media/image2734.png"/><Relationship Id="rId318" Type="http://schemas.openxmlformats.org/officeDocument/2006/relationships/customXml" Target="../ink/ink2899.xml"/><Relationship Id="rId339" Type="http://schemas.openxmlformats.org/officeDocument/2006/relationships/customXml" Target="../ink/ink2910.xml"/><Relationship Id="rId78" Type="http://schemas.openxmlformats.org/officeDocument/2006/relationships/customXml" Target="../ink/ink2779.xml"/><Relationship Id="rId99" Type="http://schemas.openxmlformats.org/officeDocument/2006/relationships/image" Target="../media/image2642.png"/><Relationship Id="rId101" Type="http://schemas.openxmlformats.org/officeDocument/2006/relationships/image" Target="../media/image2643.png"/><Relationship Id="rId122" Type="http://schemas.openxmlformats.org/officeDocument/2006/relationships/customXml" Target="../ink/ink2801.xml"/><Relationship Id="rId143" Type="http://schemas.openxmlformats.org/officeDocument/2006/relationships/image" Target="../media/image2664.png"/><Relationship Id="rId164" Type="http://schemas.openxmlformats.org/officeDocument/2006/relationships/customXml" Target="../ink/ink2822.xml"/><Relationship Id="rId185" Type="http://schemas.openxmlformats.org/officeDocument/2006/relationships/image" Target="../media/image2685.png"/><Relationship Id="rId350" Type="http://schemas.openxmlformats.org/officeDocument/2006/relationships/customXml" Target="../ink/ink2916.xml"/><Relationship Id="rId9" Type="http://schemas.openxmlformats.org/officeDocument/2006/relationships/image" Target="../media/image2597.png"/><Relationship Id="rId210" Type="http://schemas.openxmlformats.org/officeDocument/2006/relationships/customXml" Target="../ink/ink2845.xml"/><Relationship Id="rId26" Type="http://schemas.openxmlformats.org/officeDocument/2006/relationships/customXml" Target="../ink/ink2753.xml"/><Relationship Id="rId231" Type="http://schemas.openxmlformats.org/officeDocument/2006/relationships/image" Target="../media/image2708.png"/><Relationship Id="rId252" Type="http://schemas.openxmlformats.org/officeDocument/2006/relationships/customXml" Target="../ink/ink2866.xml"/><Relationship Id="rId273" Type="http://schemas.openxmlformats.org/officeDocument/2006/relationships/image" Target="../media/image2729.png"/><Relationship Id="rId294" Type="http://schemas.openxmlformats.org/officeDocument/2006/relationships/customXml" Target="../ink/ink2887.xml"/><Relationship Id="rId308" Type="http://schemas.openxmlformats.org/officeDocument/2006/relationships/customXml" Target="../ink/ink2894.xml"/><Relationship Id="rId329" Type="http://schemas.openxmlformats.org/officeDocument/2006/relationships/image" Target="../media/image2757.png"/><Relationship Id="rId47" Type="http://schemas.openxmlformats.org/officeDocument/2006/relationships/image" Target="../media/image2616.png"/><Relationship Id="rId68" Type="http://schemas.openxmlformats.org/officeDocument/2006/relationships/customXml" Target="../ink/ink2774.xml"/><Relationship Id="rId89" Type="http://schemas.openxmlformats.org/officeDocument/2006/relationships/image" Target="../media/image2637.png"/><Relationship Id="rId112" Type="http://schemas.openxmlformats.org/officeDocument/2006/relationships/customXml" Target="../ink/ink2796.xml"/><Relationship Id="rId133" Type="http://schemas.openxmlformats.org/officeDocument/2006/relationships/image" Target="../media/image2659.png"/><Relationship Id="rId154" Type="http://schemas.openxmlformats.org/officeDocument/2006/relationships/customXml" Target="../ink/ink2817.xml"/><Relationship Id="rId175" Type="http://schemas.openxmlformats.org/officeDocument/2006/relationships/image" Target="../media/image2680.png"/><Relationship Id="rId340" Type="http://schemas.openxmlformats.org/officeDocument/2006/relationships/image" Target="../media/image2762.png"/><Relationship Id="rId361" Type="http://schemas.openxmlformats.org/officeDocument/2006/relationships/image" Target="../media/image2772.png"/><Relationship Id="rId196" Type="http://schemas.openxmlformats.org/officeDocument/2006/relationships/customXml" Target="../ink/ink2838.xml"/><Relationship Id="rId200" Type="http://schemas.openxmlformats.org/officeDocument/2006/relationships/customXml" Target="../ink/ink2840.xml"/><Relationship Id="rId16" Type="http://schemas.openxmlformats.org/officeDocument/2006/relationships/customXml" Target="../ink/ink2748.xml"/><Relationship Id="rId221" Type="http://schemas.openxmlformats.org/officeDocument/2006/relationships/image" Target="../media/image2703.png"/><Relationship Id="rId242" Type="http://schemas.openxmlformats.org/officeDocument/2006/relationships/customXml" Target="../ink/ink2861.xml"/><Relationship Id="rId263" Type="http://schemas.openxmlformats.org/officeDocument/2006/relationships/image" Target="../media/image2724.png"/><Relationship Id="rId284" Type="http://schemas.openxmlformats.org/officeDocument/2006/relationships/customXml" Target="../ink/ink2882.xml"/><Relationship Id="rId319" Type="http://schemas.openxmlformats.org/officeDocument/2006/relationships/image" Target="../media/image2752.png"/><Relationship Id="rId37" Type="http://schemas.openxmlformats.org/officeDocument/2006/relationships/image" Target="../media/image2611.png"/><Relationship Id="rId58" Type="http://schemas.openxmlformats.org/officeDocument/2006/relationships/customXml" Target="../ink/ink2769.xml"/><Relationship Id="rId79" Type="http://schemas.openxmlformats.org/officeDocument/2006/relationships/image" Target="../media/image2632.png"/><Relationship Id="rId102" Type="http://schemas.openxmlformats.org/officeDocument/2006/relationships/customXml" Target="../ink/ink2791.xml"/><Relationship Id="rId123" Type="http://schemas.openxmlformats.org/officeDocument/2006/relationships/image" Target="../media/image2654.png"/><Relationship Id="rId144" Type="http://schemas.openxmlformats.org/officeDocument/2006/relationships/customXml" Target="../ink/ink2812.xml"/><Relationship Id="rId330" Type="http://schemas.openxmlformats.org/officeDocument/2006/relationships/customXml" Target="../ink/ink2905.xml"/><Relationship Id="rId90" Type="http://schemas.openxmlformats.org/officeDocument/2006/relationships/customXml" Target="../ink/ink2785.xml"/><Relationship Id="rId165" Type="http://schemas.openxmlformats.org/officeDocument/2006/relationships/image" Target="../media/image2675.png"/><Relationship Id="rId186" Type="http://schemas.openxmlformats.org/officeDocument/2006/relationships/customXml" Target="../ink/ink2833.xml"/><Relationship Id="rId351" Type="http://schemas.openxmlformats.org/officeDocument/2006/relationships/image" Target="../media/image2767.png"/><Relationship Id="rId211" Type="http://schemas.openxmlformats.org/officeDocument/2006/relationships/image" Target="../media/image2698.png"/><Relationship Id="rId232" Type="http://schemas.openxmlformats.org/officeDocument/2006/relationships/customXml" Target="../ink/ink2856.xml"/><Relationship Id="rId253" Type="http://schemas.openxmlformats.org/officeDocument/2006/relationships/image" Target="../media/image2719.png"/><Relationship Id="rId274" Type="http://schemas.openxmlformats.org/officeDocument/2006/relationships/customXml" Target="../ink/ink2877.xml"/><Relationship Id="rId295" Type="http://schemas.openxmlformats.org/officeDocument/2006/relationships/image" Target="../media/image2740.png"/><Relationship Id="rId309" Type="http://schemas.openxmlformats.org/officeDocument/2006/relationships/image" Target="../media/image2747.png"/><Relationship Id="rId27" Type="http://schemas.openxmlformats.org/officeDocument/2006/relationships/image" Target="../media/image2606.png"/><Relationship Id="rId48" Type="http://schemas.openxmlformats.org/officeDocument/2006/relationships/customXml" Target="../ink/ink2764.xml"/><Relationship Id="rId69" Type="http://schemas.openxmlformats.org/officeDocument/2006/relationships/image" Target="../media/image2627.png"/><Relationship Id="rId113" Type="http://schemas.openxmlformats.org/officeDocument/2006/relationships/image" Target="../media/image2649.png"/><Relationship Id="rId134" Type="http://schemas.openxmlformats.org/officeDocument/2006/relationships/customXml" Target="../ink/ink2807.xml"/><Relationship Id="rId320" Type="http://schemas.openxmlformats.org/officeDocument/2006/relationships/customXml" Target="../ink/ink2900.xml"/><Relationship Id="rId80" Type="http://schemas.openxmlformats.org/officeDocument/2006/relationships/customXml" Target="../ink/ink2780.xml"/><Relationship Id="rId155" Type="http://schemas.openxmlformats.org/officeDocument/2006/relationships/image" Target="../media/image2670.png"/><Relationship Id="rId176" Type="http://schemas.openxmlformats.org/officeDocument/2006/relationships/customXml" Target="../ink/ink2828.xml"/><Relationship Id="rId197" Type="http://schemas.openxmlformats.org/officeDocument/2006/relationships/image" Target="../media/image2691.png"/><Relationship Id="rId341" Type="http://schemas.openxmlformats.org/officeDocument/2006/relationships/customXml" Target="../ink/ink2911.xml"/><Relationship Id="rId362" Type="http://schemas.openxmlformats.org/officeDocument/2006/relationships/customXml" Target="../ink/ink2922.xml"/><Relationship Id="rId201" Type="http://schemas.openxmlformats.org/officeDocument/2006/relationships/image" Target="../media/image2693.png"/><Relationship Id="rId222" Type="http://schemas.openxmlformats.org/officeDocument/2006/relationships/customXml" Target="../ink/ink2851.xml"/><Relationship Id="rId243" Type="http://schemas.openxmlformats.org/officeDocument/2006/relationships/image" Target="../media/image2714.png"/><Relationship Id="rId264" Type="http://schemas.openxmlformats.org/officeDocument/2006/relationships/customXml" Target="../ink/ink2872.xml"/><Relationship Id="rId285" Type="http://schemas.openxmlformats.org/officeDocument/2006/relationships/image" Target="../media/image2735.png"/><Relationship Id="rId17" Type="http://schemas.openxmlformats.org/officeDocument/2006/relationships/image" Target="../media/image2601.png"/><Relationship Id="rId38" Type="http://schemas.openxmlformats.org/officeDocument/2006/relationships/customXml" Target="../ink/ink2759.xml"/><Relationship Id="rId59" Type="http://schemas.openxmlformats.org/officeDocument/2006/relationships/image" Target="../media/image2622.png"/><Relationship Id="rId103" Type="http://schemas.openxmlformats.org/officeDocument/2006/relationships/image" Target="../media/image2644.png"/><Relationship Id="rId124" Type="http://schemas.openxmlformats.org/officeDocument/2006/relationships/customXml" Target="../ink/ink2802.xml"/><Relationship Id="rId310" Type="http://schemas.openxmlformats.org/officeDocument/2006/relationships/customXml" Target="../ink/ink2895.xml"/><Relationship Id="rId70" Type="http://schemas.openxmlformats.org/officeDocument/2006/relationships/customXml" Target="../ink/ink2775.xml"/><Relationship Id="rId91" Type="http://schemas.openxmlformats.org/officeDocument/2006/relationships/image" Target="../media/image2638.png"/><Relationship Id="rId145" Type="http://schemas.openxmlformats.org/officeDocument/2006/relationships/image" Target="../media/image2665.png"/><Relationship Id="rId166" Type="http://schemas.openxmlformats.org/officeDocument/2006/relationships/customXml" Target="../ink/ink2823.xml"/><Relationship Id="rId187" Type="http://schemas.openxmlformats.org/officeDocument/2006/relationships/image" Target="../media/image2686.png"/><Relationship Id="rId331" Type="http://schemas.openxmlformats.org/officeDocument/2006/relationships/image" Target="../media/image2758.png"/><Relationship Id="rId352" Type="http://schemas.openxmlformats.org/officeDocument/2006/relationships/customXml" Target="../ink/ink291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46.xml"/><Relationship Id="rId233" Type="http://schemas.openxmlformats.org/officeDocument/2006/relationships/image" Target="../media/image2709.png"/><Relationship Id="rId254" Type="http://schemas.openxmlformats.org/officeDocument/2006/relationships/customXml" Target="../ink/ink2867.xml"/><Relationship Id="rId28" Type="http://schemas.openxmlformats.org/officeDocument/2006/relationships/customXml" Target="../ink/ink2754.xml"/><Relationship Id="rId49" Type="http://schemas.openxmlformats.org/officeDocument/2006/relationships/image" Target="../media/image2617.png"/><Relationship Id="rId114" Type="http://schemas.openxmlformats.org/officeDocument/2006/relationships/customXml" Target="../ink/ink2797.xml"/><Relationship Id="rId275" Type="http://schemas.openxmlformats.org/officeDocument/2006/relationships/image" Target="../media/image2730.png"/><Relationship Id="rId296" Type="http://schemas.openxmlformats.org/officeDocument/2006/relationships/customXml" Target="../ink/ink2888.xml"/><Relationship Id="rId300" Type="http://schemas.openxmlformats.org/officeDocument/2006/relationships/customXml" Target="../ink/ink2890.xml"/><Relationship Id="rId60" Type="http://schemas.openxmlformats.org/officeDocument/2006/relationships/customXml" Target="../ink/ink2770.xml"/><Relationship Id="rId81" Type="http://schemas.openxmlformats.org/officeDocument/2006/relationships/image" Target="../media/image2633.png"/><Relationship Id="rId135" Type="http://schemas.openxmlformats.org/officeDocument/2006/relationships/image" Target="../media/image2660.png"/><Relationship Id="rId156" Type="http://schemas.openxmlformats.org/officeDocument/2006/relationships/customXml" Target="../ink/ink2818.xml"/><Relationship Id="rId177" Type="http://schemas.openxmlformats.org/officeDocument/2006/relationships/image" Target="../media/image2681.png"/><Relationship Id="rId198" Type="http://schemas.openxmlformats.org/officeDocument/2006/relationships/customXml" Target="../ink/ink2839.xml"/><Relationship Id="rId321" Type="http://schemas.openxmlformats.org/officeDocument/2006/relationships/image" Target="../media/image2753.png"/><Relationship Id="rId342" Type="http://schemas.openxmlformats.org/officeDocument/2006/relationships/customXml" Target="../ink/ink2912.xml"/><Relationship Id="rId363" Type="http://schemas.openxmlformats.org/officeDocument/2006/relationships/image" Target="../media/image2773.png"/><Relationship Id="rId202" Type="http://schemas.openxmlformats.org/officeDocument/2006/relationships/customXml" Target="../ink/ink2841.xml"/><Relationship Id="rId223" Type="http://schemas.openxmlformats.org/officeDocument/2006/relationships/image" Target="../media/image2704.png"/><Relationship Id="rId244" Type="http://schemas.openxmlformats.org/officeDocument/2006/relationships/customXml" Target="../ink/ink2862.xml"/><Relationship Id="rId18" Type="http://schemas.openxmlformats.org/officeDocument/2006/relationships/customXml" Target="../ink/ink2749.xml"/><Relationship Id="rId39" Type="http://schemas.openxmlformats.org/officeDocument/2006/relationships/image" Target="../media/image2612.png"/><Relationship Id="rId265" Type="http://schemas.openxmlformats.org/officeDocument/2006/relationships/image" Target="../media/image2725.png"/><Relationship Id="rId286" Type="http://schemas.openxmlformats.org/officeDocument/2006/relationships/customXml" Target="../ink/ink2883.xml"/><Relationship Id="rId50" Type="http://schemas.openxmlformats.org/officeDocument/2006/relationships/customXml" Target="../ink/ink2765.xml"/><Relationship Id="rId104" Type="http://schemas.openxmlformats.org/officeDocument/2006/relationships/customXml" Target="../ink/ink2792.xml"/><Relationship Id="rId125" Type="http://schemas.openxmlformats.org/officeDocument/2006/relationships/image" Target="../media/image2655.png"/><Relationship Id="rId146" Type="http://schemas.openxmlformats.org/officeDocument/2006/relationships/customXml" Target="../ink/ink2813.xml"/><Relationship Id="rId167" Type="http://schemas.openxmlformats.org/officeDocument/2006/relationships/image" Target="../media/image2676.png"/><Relationship Id="rId188" Type="http://schemas.openxmlformats.org/officeDocument/2006/relationships/customXml" Target="../ink/ink2834.xml"/><Relationship Id="rId311" Type="http://schemas.openxmlformats.org/officeDocument/2006/relationships/image" Target="../media/image2748.png"/><Relationship Id="rId332" Type="http://schemas.openxmlformats.org/officeDocument/2006/relationships/customXml" Target="../ink/ink2906.xml"/><Relationship Id="rId353" Type="http://schemas.openxmlformats.org/officeDocument/2006/relationships/image" Target="../media/image2768.png"/><Relationship Id="rId71" Type="http://schemas.openxmlformats.org/officeDocument/2006/relationships/image" Target="../media/image2628.png"/><Relationship Id="rId92" Type="http://schemas.openxmlformats.org/officeDocument/2006/relationships/customXml" Target="../ink/ink2786.xml"/><Relationship Id="rId213" Type="http://schemas.openxmlformats.org/officeDocument/2006/relationships/image" Target="../media/image2699.png"/><Relationship Id="rId234" Type="http://schemas.openxmlformats.org/officeDocument/2006/relationships/customXml" Target="../ink/ink2857.xml"/><Relationship Id="rId2" Type="http://schemas.openxmlformats.org/officeDocument/2006/relationships/customXml" Target="../ink/ink2741.xml"/><Relationship Id="rId29" Type="http://schemas.openxmlformats.org/officeDocument/2006/relationships/image" Target="../media/image2607.png"/><Relationship Id="rId255" Type="http://schemas.openxmlformats.org/officeDocument/2006/relationships/image" Target="../media/image2720.png"/><Relationship Id="rId276" Type="http://schemas.openxmlformats.org/officeDocument/2006/relationships/customXml" Target="../ink/ink2878.xml"/><Relationship Id="rId297" Type="http://schemas.openxmlformats.org/officeDocument/2006/relationships/image" Target="../media/image2741.png"/><Relationship Id="rId40" Type="http://schemas.openxmlformats.org/officeDocument/2006/relationships/customXml" Target="../ink/ink2760.xml"/><Relationship Id="rId115" Type="http://schemas.openxmlformats.org/officeDocument/2006/relationships/image" Target="../media/image2650.png"/><Relationship Id="rId136" Type="http://schemas.openxmlformats.org/officeDocument/2006/relationships/customXml" Target="../ink/ink2808.xml"/><Relationship Id="rId157" Type="http://schemas.openxmlformats.org/officeDocument/2006/relationships/image" Target="../media/image2671.png"/><Relationship Id="rId178" Type="http://schemas.openxmlformats.org/officeDocument/2006/relationships/customXml" Target="../ink/ink2829.xml"/><Relationship Id="rId301" Type="http://schemas.openxmlformats.org/officeDocument/2006/relationships/image" Target="../media/image2743.png"/><Relationship Id="rId322" Type="http://schemas.openxmlformats.org/officeDocument/2006/relationships/customXml" Target="../ink/ink2901.xml"/><Relationship Id="rId343" Type="http://schemas.openxmlformats.org/officeDocument/2006/relationships/image" Target="../media/image2763.png"/><Relationship Id="rId61" Type="http://schemas.openxmlformats.org/officeDocument/2006/relationships/image" Target="../media/image2623.png"/><Relationship Id="rId82" Type="http://schemas.openxmlformats.org/officeDocument/2006/relationships/customXml" Target="../ink/ink2781.xml"/><Relationship Id="rId199" Type="http://schemas.openxmlformats.org/officeDocument/2006/relationships/image" Target="../media/image2692.png"/><Relationship Id="rId203" Type="http://schemas.openxmlformats.org/officeDocument/2006/relationships/image" Target="../media/image2694.png"/><Relationship Id="rId19" Type="http://schemas.openxmlformats.org/officeDocument/2006/relationships/image" Target="../media/image2602.png"/><Relationship Id="rId224" Type="http://schemas.openxmlformats.org/officeDocument/2006/relationships/customXml" Target="../ink/ink2852.xml"/><Relationship Id="rId245" Type="http://schemas.openxmlformats.org/officeDocument/2006/relationships/image" Target="../media/image2715.png"/><Relationship Id="rId266" Type="http://schemas.openxmlformats.org/officeDocument/2006/relationships/customXml" Target="../ink/ink2873.xml"/><Relationship Id="rId287" Type="http://schemas.openxmlformats.org/officeDocument/2006/relationships/image" Target="../media/image2736.png"/><Relationship Id="rId30" Type="http://schemas.openxmlformats.org/officeDocument/2006/relationships/customXml" Target="../ink/ink2755.xml"/><Relationship Id="rId105" Type="http://schemas.openxmlformats.org/officeDocument/2006/relationships/image" Target="../media/image2645.png"/><Relationship Id="rId126" Type="http://schemas.openxmlformats.org/officeDocument/2006/relationships/customXml" Target="../ink/ink2803.xml"/><Relationship Id="rId147" Type="http://schemas.openxmlformats.org/officeDocument/2006/relationships/image" Target="../media/image2666.png"/><Relationship Id="rId168" Type="http://schemas.openxmlformats.org/officeDocument/2006/relationships/customXml" Target="../ink/ink2824.xml"/><Relationship Id="rId312" Type="http://schemas.openxmlformats.org/officeDocument/2006/relationships/customXml" Target="../ink/ink2896.xml"/><Relationship Id="rId333" Type="http://schemas.openxmlformats.org/officeDocument/2006/relationships/image" Target="../media/image2759.png"/><Relationship Id="rId354" Type="http://schemas.openxmlformats.org/officeDocument/2006/relationships/customXml" Target="../ink/ink2918.xml"/><Relationship Id="rId51" Type="http://schemas.openxmlformats.org/officeDocument/2006/relationships/image" Target="../media/image2618.png"/><Relationship Id="rId72" Type="http://schemas.openxmlformats.org/officeDocument/2006/relationships/customXml" Target="../ink/ink2776.xml"/><Relationship Id="rId93" Type="http://schemas.openxmlformats.org/officeDocument/2006/relationships/image" Target="../media/image2639.png"/><Relationship Id="rId189" Type="http://schemas.openxmlformats.org/officeDocument/2006/relationships/image" Target="../media/image2687.png"/><Relationship Id="rId3" Type="http://schemas.openxmlformats.org/officeDocument/2006/relationships/image" Target="../media/image2594.png"/><Relationship Id="rId214" Type="http://schemas.openxmlformats.org/officeDocument/2006/relationships/customXml" Target="../ink/ink2847.xml"/><Relationship Id="rId235" Type="http://schemas.openxmlformats.org/officeDocument/2006/relationships/image" Target="../media/image2710.png"/><Relationship Id="rId256" Type="http://schemas.openxmlformats.org/officeDocument/2006/relationships/customXml" Target="../ink/ink2868.xml"/><Relationship Id="rId277" Type="http://schemas.openxmlformats.org/officeDocument/2006/relationships/image" Target="../media/image2731.png"/><Relationship Id="rId298" Type="http://schemas.openxmlformats.org/officeDocument/2006/relationships/customXml" Target="../ink/ink2889.xml"/><Relationship Id="rId116" Type="http://schemas.openxmlformats.org/officeDocument/2006/relationships/customXml" Target="../ink/ink2798.xml"/><Relationship Id="rId137" Type="http://schemas.openxmlformats.org/officeDocument/2006/relationships/image" Target="../media/image2661.png"/><Relationship Id="rId158" Type="http://schemas.openxmlformats.org/officeDocument/2006/relationships/customXml" Target="../ink/ink2819.xml"/><Relationship Id="rId302" Type="http://schemas.openxmlformats.org/officeDocument/2006/relationships/customXml" Target="../ink/ink2891.xml"/><Relationship Id="rId323" Type="http://schemas.openxmlformats.org/officeDocument/2006/relationships/image" Target="../media/image2754.png"/><Relationship Id="rId344" Type="http://schemas.openxmlformats.org/officeDocument/2006/relationships/customXml" Target="../ink/ink2913.xml"/><Relationship Id="rId20" Type="http://schemas.openxmlformats.org/officeDocument/2006/relationships/customXml" Target="../ink/ink2750.xml"/><Relationship Id="rId41" Type="http://schemas.openxmlformats.org/officeDocument/2006/relationships/image" Target="../media/image2613.png"/><Relationship Id="rId62" Type="http://schemas.openxmlformats.org/officeDocument/2006/relationships/customXml" Target="../ink/ink2771.xml"/><Relationship Id="rId83" Type="http://schemas.openxmlformats.org/officeDocument/2006/relationships/image" Target="../media/image2634.png"/><Relationship Id="rId179" Type="http://schemas.openxmlformats.org/officeDocument/2006/relationships/image" Target="../media/image2682.png"/><Relationship Id="rId190" Type="http://schemas.openxmlformats.org/officeDocument/2006/relationships/customXml" Target="../ink/ink2835.xml"/><Relationship Id="rId204" Type="http://schemas.openxmlformats.org/officeDocument/2006/relationships/customXml" Target="../ink/ink2842.xml"/><Relationship Id="rId225" Type="http://schemas.openxmlformats.org/officeDocument/2006/relationships/image" Target="../media/image2705.png"/><Relationship Id="rId246" Type="http://schemas.openxmlformats.org/officeDocument/2006/relationships/customXml" Target="../ink/ink2863.xml"/><Relationship Id="rId267" Type="http://schemas.openxmlformats.org/officeDocument/2006/relationships/image" Target="../media/image2726.png"/><Relationship Id="rId288" Type="http://schemas.openxmlformats.org/officeDocument/2006/relationships/customXml" Target="../ink/ink2884.xml"/><Relationship Id="rId106" Type="http://schemas.openxmlformats.org/officeDocument/2006/relationships/customXml" Target="../ink/ink2793.xml"/><Relationship Id="rId127" Type="http://schemas.openxmlformats.org/officeDocument/2006/relationships/image" Target="../media/image2656.png"/><Relationship Id="rId313" Type="http://schemas.openxmlformats.org/officeDocument/2006/relationships/image" Target="../media/image2749.png"/><Relationship Id="rId10" Type="http://schemas.openxmlformats.org/officeDocument/2006/relationships/customXml" Target="../ink/ink2745.xml"/><Relationship Id="rId31" Type="http://schemas.openxmlformats.org/officeDocument/2006/relationships/image" Target="../media/image2608.png"/><Relationship Id="rId52" Type="http://schemas.openxmlformats.org/officeDocument/2006/relationships/customXml" Target="../ink/ink2766.xml"/><Relationship Id="rId73" Type="http://schemas.openxmlformats.org/officeDocument/2006/relationships/image" Target="../media/image2629.png"/><Relationship Id="rId94" Type="http://schemas.openxmlformats.org/officeDocument/2006/relationships/customXml" Target="../ink/ink2787.xml"/><Relationship Id="rId148" Type="http://schemas.openxmlformats.org/officeDocument/2006/relationships/customXml" Target="../ink/ink2814.xml"/><Relationship Id="rId169" Type="http://schemas.openxmlformats.org/officeDocument/2006/relationships/image" Target="../media/image2677.png"/><Relationship Id="rId334" Type="http://schemas.openxmlformats.org/officeDocument/2006/relationships/customXml" Target="../ink/ink2907.xml"/><Relationship Id="rId355" Type="http://schemas.openxmlformats.org/officeDocument/2006/relationships/image" Target="../media/image2769.png"/><Relationship Id="rId4" Type="http://schemas.openxmlformats.org/officeDocument/2006/relationships/customXml" Target="../ink/ink2742.xml"/><Relationship Id="rId180" Type="http://schemas.openxmlformats.org/officeDocument/2006/relationships/customXml" Target="../ink/ink2830.xml"/><Relationship Id="rId215" Type="http://schemas.openxmlformats.org/officeDocument/2006/relationships/image" Target="../media/image2700.png"/><Relationship Id="rId236" Type="http://schemas.openxmlformats.org/officeDocument/2006/relationships/customXml" Target="../ink/ink2858.xml"/><Relationship Id="rId257" Type="http://schemas.openxmlformats.org/officeDocument/2006/relationships/image" Target="../media/image2721.png"/><Relationship Id="rId278" Type="http://schemas.openxmlformats.org/officeDocument/2006/relationships/customXml" Target="../ink/ink2879.xml"/><Relationship Id="rId303" Type="http://schemas.openxmlformats.org/officeDocument/2006/relationships/image" Target="../media/image2744.png"/><Relationship Id="rId42" Type="http://schemas.openxmlformats.org/officeDocument/2006/relationships/customXml" Target="../ink/ink2761.xml"/><Relationship Id="rId84" Type="http://schemas.openxmlformats.org/officeDocument/2006/relationships/customXml" Target="../ink/ink2782.xml"/><Relationship Id="rId138" Type="http://schemas.openxmlformats.org/officeDocument/2006/relationships/customXml" Target="../ink/ink2809.xml"/><Relationship Id="rId345" Type="http://schemas.openxmlformats.org/officeDocument/2006/relationships/image" Target="../media/image2764.png"/><Relationship Id="rId191" Type="http://schemas.openxmlformats.org/officeDocument/2006/relationships/image" Target="../media/image2688.png"/><Relationship Id="rId205" Type="http://schemas.openxmlformats.org/officeDocument/2006/relationships/image" Target="../media/image2695.png"/><Relationship Id="rId247" Type="http://schemas.openxmlformats.org/officeDocument/2006/relationships/image" Target="../media/image2716.png"/><Relationship Id="rId107" Type="http://schemas.openxmlformats.org/officeDocument/2006/relationships/image" Target="../media/image2646.png"/><Relationship Id="rId289" Type="http://schemas.openxmlformats.org/officeDocument/2006/relationships/image" Target="../media/image2737.png"/><Relationship Id="rId11" Type="http://schemas.openxmlformats.org/officeDocument/2006/relationships/image" Target="../media/image2598.png"/><Relationship Id="rId53" Type="http://schemas.openxmlformats.org/officeDocument/2006/relationships/image" Target="../media/image2619.png"/><Relationship Id="rId149" Type="http://schemas.openxmlformats.org/officeDocument/2006/relationships/image" Target="../media/image2667.png"/><Relationship Id="rId314" Type="http://schemas.openxmlformats.org/officeDocument/2006/relationships/customXml" Target="../ink/ink2897.xml"/><Relationship Id="rId356" Type="http://schemas.openxmlformats.org/officeDocument/2006/relationships/customXml" Target="../ink/ink2919.xml"/><Relationship Id="rId95" Type="http://schemas.openxmlformats.org/officeDocument/2006/relationships/image" Target="../media/image2640.png"/><Relationship Id="rId160" Type="http://schemas.openxmlformats.org/officeDocument/2006/relationships/customXml" Target="../ink/ink2820.xml"/><Relationship Id="rId216" Type="http://schemas.openxmlformats.org/officeDocument/2006/relationships/customXml" Target="../ink/ink2848.xml"/><Relationship Id="rId258" Type="http://schemas.openxmlformats.org/officeDocument/2006/relationships/customXml" Target="../ink/ink2869.xml"/><Relationship Id="rId22" Type="http://schemas.openxmlformats.org/officeDocument/2006/relationships/customXml" Target="../ink/ink2751.xml"/><Relationship Id="rId64" Type="http://schemas.openxmlformats.org/officeDocument/2006/relationships/customXml" Target="../ink/ink2772.xml"/><Relationship Id="rId118" Type="http://schemas.openxmlformats.org/officeDocument/2006/relationships/customXml" Target="../ink/ink2799.xml"/><Relationship Id="rId325" Type="http://schemas.openxmlformats.org/officeDocument/2006/relationships/image" Target="../media/image2755.png"/><Relationship Id="rId171" Type="http://schemas.openxmlformats.org/officeDocument/2006/relationships/image" Target="../media/image2678.png"/><Relationship Id="rId227" Type="http://schemas.openxmlformats.org/officeDocument/2006/relationships/image" Target="../media/image2706.png"/><Relationship Id="rId269" Type="http://schemas.openxmlformats.org/officeDocument/2006/relationships/image" Target="../media/image2727.png"/><Relationship Id="rId33" Type="http://schemas.openxmlformats.org/officeDocument/2006/relationships/image" Target="../media/image2609.png"/><Relationship Id="rId129" Type="http://schemas.openxmlformats.org/officeDocument/2006/relationships/image" Target="../media/image2657.png"/><Relationship Id="rId280" Type="http://schemas.openxmlformats.org/officeDocument/2006/relationships/customXml" Target="../ink/ink2880.xml"/><Relationship Id="rId336" Type="http://schemas.openxmlformats.org/officeDocument/2006/relationships/customXml" Target="../ink/ink2908.xml"/><Relationship Id="rId75" Type="http://schemas.openxmlformats.org/officeDocument/2006/relationships/image" Target="../media/image2630.png"/><Relationship Id="rId140" Type="http://schemas.openxmlformats.org/officeDocument/2006/relationships/customXml" Target="../ink/ink2810.xml"/><Relationship Id="rId182" Type="http://schemas.openxmlformats.org/officeDocument/2006/relationships/customXml" Target="../ink/ink2831.xml"/><Relationship Id="rId6" Type="http://schemas.openxmlformats.org/officeDocument/2006/relationships/customXml" Target="../ink/ink2743.xml"/><Relationship Id="rId238" Type="http://schemas.openxmlformats.org/officeDocument/2006/relationships/customXml" Target="../ink/ink2859.xml"/><Relationship Id="rId291" Type="http://schemas.openxmlformats.org/officeDocument/2006/relationships/image" Target="../media/image2738.png"/><Relationship Id="rId305" Type="http://schemas.openxmlformats.org/officeDocument/2006/relationships/image" Target="../media/image2745.png"/><Relationship Id="rId347" Type="http://schemas.openxmlformats.org/officeDocument/2006/relationships/image" Target="../media/image2765.png"/><Relationship Id="rId44" Type="http://schemas.openxmlformats.org/officeDocument/2006/relationships/customXml" Target="../ink/ink2762.xml"/><Relationship Id="rId86" Type="http://schemas.openxmlformats.org/officeDocument/2006/relationships/customXml" Target="../ink/ink2783.xml"/><Relationship Id="rId151" Type="http://schemas.openxmlformats.org/officeDocument/2006/relationships/image" Target="../media/image2668.png"/><Relationship Id="rId193" Type="http://schemas.openxmlformats.org/officeDocument/2006/relationships/image" Target="../media/image2689.png"/><Relationship Id="rId207" Type="http://schemas.openxmlformats.org/officeDocument/2006/relationships/image" Target="../media/image2696.png"/><Relationship Id="rId249" Type="http://schemas.openxmlformats.org/officeDocument/2006/relationships/image" Target="../media/image2717.png"/><Relationship Id="rId13" Type="http://schemas.openxmlformats.org/officeDocument/2006/relationships/image" Target="../media/image2599.png"/><Relationship Id="rId109" Type="http://schemas.openxmlformats.org/officeDocument/2006/relationships/image" Target="../media/image2647.png"/><Relationship Id="rId260" Type="http://schemas.openxmlformats.org/officeDocument/2006/relationships/customXml" Target="../ink/ink2870.xml"/><Relationship Id="rId316" Type="http://schemas.openxmlformats.org/officeDocument/2006/relationships/customXml" Target="../ink/ink2898.xml"/><Relationship Id="rId55" Type="http://schemas.openxmlformats.org/officeDocument/2006/relationships/image" Target="../media/image2620.png"/><Relationship Id="rId97" Type="http://schemas.openxmlformats.org/officeDocument/2006/relationships/image" Target="../media/image2641.png"/><Relationship Id="rId120" Type="http://schemas.openxmlformats.org/officeDocument/2006/relationships/customXml" Target="../ink/ink2800.xml"/><Relationship Id="rId358" Type="http://schemas.openxmlformats.org/officeDocument/2006/relationships/customXml" Target="../ink/ink2920.xml"/><Relationship Id="rId162" Type="http://schemas.openxmlformats.org/officeDocument/2006/relationships/customXml" Target="../ink/ink2821.xml"/><Relationship Id="rId218" Type="http://schemas.openxmlformats.org/officeDocument/2006/relationships/customXml" Target="../ink/ink2849.xml"/><Relationship Id="rId271" Type="http://schemas.openxmlformats.org/officeDocument/2006/relationships/image" Target="../media/image2728.png"/><Relationship Id="rId24" Type="http://schemas.openxmlformats.org/officeDocument/2006/relationships/customXml" Target="../ink/ink2752.xml"/><Relationship Id="rId66" Type="http://schemas.openxmlformats.org/officeDocument/2006/relationships/customXml" Target="../ink/ink2773.xml"/><Relationship Id="rId131" Type="http://schemas.openxmlformats.org/officeDocument/2006/relationships/image" Target="../media/image2658.png"/><Relationship Id="rId327" Type="http://schemas.openxmlformats.org/officeDocument/2006/relationships/image" Target="../media/image2756.png"/><Relationship Id="rId173" Type="http://schemas.openxmlformats.org/officeDocument/2006/relationships/image" Target="../media/image2679.png"/><Relationship Id="rId229" Type="http://schemas.openxmlformats.org/officeDocument/2006/relationships/image" Target="../media/image2707.png"/><Relationship Id="rId240" Type="http://schemas.openxmlformats.org/officeDocument/2006/relationships/customXml" Target="../ink/ink2860.xml"/><Relationship Id="rId35" Type="http://schemas.openxmlformats.org/officeDocument/2006/relationships/image" Target="../media/image2610.png"/><Relationship Id="rId77" Type="http://schemas.openxmlformats.org/officeDocument/2006/relationships/image" Target="../media/image2631.png"/><Relationship Id="rId100" Type="http://schemas.openxmlformats.org/officeDocument/2006/relationships/customXml" Target="../ink/ink2790.xml"/><Relationship Id="rId282" Type="http://schemas.openxmlformats.org/officeDocument/2006/relationships/customXml" Target="../ink/ink2881.xml"/><Relationship Id="rId338" Type="http://schemas.openxmlformats.org/officeDocument/2006/relationships/customXml" Target="../ink/ink2909.xml"/><Relationship Id="rId8" Type="http://schemas.openxmlformats.org/officeDocument/2006/relationships/customXml" Target="../ink/ink2744.xml"/><Relationship Id="rId142" Type="http://schemas.openxmlformats.org/officeDocument/2006/relationships/customXml" Target="../ink/ink2811.xml"/><Relationship Id="rId184" Type="http://schemas.openxmlformats.org/officeDocument/2006/relationships/customXml" Target="../ink/ink2832.xml"/><Relationship Id="rId251" Type="http://schemas.openxmlformats.org/officeDocument/2006/relationships/image" Target="../media/image2718.png"/><Relationship Id="rId46" Type="http://schemas.openxmlformats.org/officeDocument/2006/relationships/customXml" Target="../ink/ink2763.xml"/><Relationship Id="rId293" Type="http://schemas.openxmlformats.org/officeDocument/2006/relationships/image" Target="../media/image2739.png"/><Relationship Id="rId307" Type="http://schemas.openxmlformats.org/officeDocument/2006/relationships/image" Target="../media/image2746.png"/><Relationship Id="rId349" Type="http://schemas.openxmlformats.org/officeDocument/2006/relationships/image" Target="../media/image276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117" Type="http://schemas.openxmlformats.org/officeDocument/2006/relationships/customXml" Target="../ink/ink62.xml"/><Relationship Id="rId21" Type="http://schemas.openxmlformats.org/officeDocument/2006/relationships/image" Target="../media/image8.png"/><Relationship Id="rId42" Type="http://schemas.openxmlformats.org/officeDocument/2006/relationships/customXml" Target="../ink/ink22.xml"/><Relationship Id="rId47" Type="http://schemas.openxmlformats.org/officeDocument/2006/relationships/image" Target="../media/image21.png"/><Relationship Id="rId63" Type="http://schemas.openxmlformats.org/officeDocument/2006/relationships/image" Target="../media/image29.png"/><Relationship Id="rId68" Type="http://schemas.openxmlformats.org/officeDocument/2006/relationships/customXml" Target="../ink/ink35.xml"/><Relationship Id="rId84" Type="http://schemas.openxmlformats.org/officeDocument/2006/relationships/customXml" Target="../ink/ink44.xml"/><Relationship Id="rId89" Type="http://schemas.openxmlformats.org/officeDocument/2006/relationships/image" Target="../media/image41.png"/><Relationship Id="rId112" Type="http://schemas.openxmlformats.org/officeDocument/2006/relationships/image" Target="../media/image51.png"/><Relationship Id="rId16" Type="http://schemas.openxmlformats.org/officeDocument/2006/relationships/image" Target="../media/image6.png"/><Relationship Id="rId107" Type="http://schemas.openxmlformats.org/officeDocument/2006/relationships/image" Target="../media/image49.png"/><Relationship Id="rId11" Type="http://schemas.openxmlformats.org/officeDocument/2006/relationships/customXml" Target="../ink/ink5.xml"/><Relationship Id="rId32" Type="http://schemas.openxmlformats.org/officeDocument/2006/relationships/customXml" Target="../ink/ink17.xml"/><Relationship Id="rId37" Type="http://schemas.openxmlformats.org/officeDocument/2006/relationships/image" Target="../media/image16.png"/><Relationship Id="rId53" Type="http://schemas.openxmlformats.org/officeDocument/2006/relationships/image" Target="../media/image24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customXml" Target="../ink/ink41.xml"/><Relationship Id="rId102" Type="http://schemas.openxmlformats.org/officeDocument/2006/relationships/image" Target="../media/image47.png"/><Relationship Id="rId123" Type="http://schemas.openxmlformats.org/officeDocument/2006/relationships/customXml" Target="../ink/ink65.xml"/><Relationship Id="rId5" Type="http://schemas.openxmlformats.org/officeDocument/2006/relationships/customXml" Target="../ink/ink2.xml"/><Relationship Id="rId90" Type="http://schemas.openxmlformats.org/officeDocument/2006/relationships/customXml" Target="../ink/ink47.xml"/><Relationship Id="rId95" Type="http://schemas.openxmlformats.org/officeDocument/2006/relationships/image" Target="../media/image44.png"/><Relationship Id="rId22" Type="http://schemas.openxmlformats.org/officeDocument/2006/relationships/customXml" Target="../ink/ink12.xml"/><Relationship Id="rId27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2.png"/><Relationship Id="rId113" Type="http://schemas.openxmlformats.org/officeDocument/2006/relationships/customXml" Target="../ink/ink60.xml"/><Relationship Id="rId118" Type="http://schemas.openxmlformats.org/officeDocument/2006/relationships/image" Target="../media/image54.png"/><Relationship Id="rId80" Type="http://schemas.openxmlformats.org/officeDocument/2006/relationships/customXml" Target="../ink/ink42.xml"/><Relationship Id="rId85" Type="http://schemas.openxmlformats.org/officeDocument/2006/relationships/image" Target="../media/image39.png"/><Relationship Id="rId12" Type="http://schemas.openxmlformats.org/officeDocument/2006/relationships/image" Target="../media/image5.png"/><Relationship Id="rId17" Type="http://schemas.openxmlformats.org/officeDocument/2006/relationships/customXml" Target="../ink/ink9.xml"/><Relationship Id="rId33" Type="http://schemas.openxmlformats.org/officeDocument/2006/relationships/image" Target="../media/image14.png"/><Relationship Id="rId38" Type="http://schemas.openxmlformats.org/officeDocument/2006/relationships/customXml" Target="../ink/ink20.xml"/><Relationship Id="rId59" Type="http://schemas.openxmlformats.org/officeDocument/2006/relationships/image" Target="../media/image27.png"/><Relationship Id="rId103" Type="http://schemas.openxmlformats.org/officeDocument/2006/relationships/customXml" Target="../ink/ink54.xml"/><Relationship Id="rId108" Type="http://schemas.openxmlformats.org/officeDocument/2006/relationships/customXml" Target="../ink/ink57.xml"/><Relationship Id="rId124" Type="http://schemas.openxmlformats.org/officeDocument/2006/relationships/image" Target="../media/image57.png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../media/image35.png"/><Relationship Id="rId91" Type="http://schemas.openxmlformats.org/officeDocument/2006/relationships/image" Target="../media/image42.png"/><Relationship Id="rId96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3" Type="http://schemas.openxmlformats.org/officeDocument/2006/relationships/image" Target="../media/image9.png"/><Relationship Id="rId28" Type="http://schemas.openxmlformats.org/officeDocument/2006/relationships/customXml" Target="../ink/ink15.xml"/><Relationship Id="rId49" Type="http://schemas.openxmlformats.org/officeDocument/2006/relationships/image" Target="../media/image22.png"/><Relationship Id="rId114" Type="http://schemas.openxmlformats.org/officeDocument/2006/relationships/image" Target="../media/image52.png"/><Relationship Id="rId119" Type="http://schemas.openxmlformats.org/officeDocument/2006/relationships/customXml" Target="../ink/ink63.xml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../media/image30.png"/><Relationship Id="rId81" Type="http://schemas.openxmlformats.org/officeDocument/2006/relationships/image" Target="../media/image37.png"/><Relationship Id="rId86" Type="http://schemas.openxmlformats.org/officeDocument/2006/relationships/customXml" Target="../ink/ink45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39" Type="http://schemas.openxmlformats.org/officeDocument/2006/relationships/image" Target="../media/image17.png"/><Relationship Id="rId109" Type="http://schemas.openxmlformats.org/officeDocument/2006/relationships/customXml" Target="../ink/ink58.xml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5.png"/><Relationship Id="rId76" Type="http://schemas.openxmlformats.org/officeDocument/2006/relationships/customXml" Target="../ink/ink39.xml"/><Relationship Id="rId97" Type="http://schemas.openxmlformats.org/officeDocument/2006/relationships/image" Target="../media/image45.png"/><Relationship Id="rId104" Type="http://schemas.openxmlformats.org/officeDocument/2006/relationships/customXml" Target="../ink/ink55.xml"/><Relationship Id="rId120" Type="http://schemas.openxmlformats.org/officeDocument/2006/relationships/image" Target="../media/image55.png"/><Relationship Id="rId7" Type="http://schemas.openxmlformats.org/officeDocument/2006/relationships/customXml" Target="../ink/ink3.xml"/><Relationship Id="rId71" Type="http://schemas.openxmlformats.org/officeDocument/2006/relationships/image" Target="../media/image33.png"/><Relationship Id="rId92" Type="http://schemas.openxmlformats.org/officeDocument/2006/relationships/customXml" Target="../ink/ink48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2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0.png"/><Relationship Id="rId66" Type="http://schemas.openxmlformats.org/officeDocument/2006/relationships/customXml" Target="../ink/ink34.xml"/><Relationship Id="rId87" Type="http://schemas.openxmlformats.org/officeDocument/2006/relationships/image" Target="../media/image40.png"/><Relationship Id="rId110" Type="http://schemas.openxmlformats.org/officeDocument/2006/relationships/image" Target="../media/image50.png"/><Relationship Id="rId115" Type="http://schemas.openxmlformats.org/officeDocument/2006/relationships/customXml" Target="../ink/ink61.xml"/><Relationship Id="rId61" Type="http://schemas.openxmlformats.org/officeDocument/2006/relationships/image" Target="../media/image28.png"/><Relationship Id="rId82" Type="http://schemas.openxmlformats.org/officeDocument/2006/relationships/customXml" Target="../ink/ink43.xml"/><Relationship Id="rId19" Type="http://schemas.openxmlformats.org/officeDocument/2006/relationships/image" Target="../media/image7.png"/><Relationship Id="rId14" Type="http://schemas.openxmlformats.org/officeDocument/2006/relationships/customXml" Target="../ink/ink7.xml"/><Relationship Id="rId30" Type="http://schemas.openxmlformats.org/officeDocument/2006/relationships/customXml" Target="../ink/ink16.xml"/><Relationship Id="rId35" Type="http://schemas.openxmlformats.org/officeDocument/2006/relationships/image" Target="../media/image15.png"/><Relationship Id="rId56" Type="http://schemas.openxmlformats.org/officeDocument/2006/relationships/customXml" Target="../ink/ink29.xml"/><Relationship Id="rId77" Type="http://schemas.openxmlformats.org/officeDocument/2006/relationships/customXml" Target="../ink/ink40.xml"/><Relationship Id="rId100" Type="http://schemas.openxmlformats.org/officeDocument/2006/relationships/customXml" Target="../ink/ink52.xml"/><Relationship Id="rId105" Type="http://schemas.openxmlformats.org/officeDocument/2006/relationships/image" Target="../media/image48.png"/><Relationship Id="rId8" Type="http://schemas.openxmlformats.org/officeDocument/2006/relationships/image" Target="../media/image3.png"/><Relationship Id="rId51" Type="http://schemas.openxmlformats.org/officeDocument/2006/relationships/image" Target="../media/image23.png"/><Relationship Id="rId72" Type="http://schemas.openxmlformats.org/officeDocument/2006/relationships/customXml" Target="../ink/ink37.xml"/><Relationship Id="rId93" Type="http://schemas.openxmlformats.org/officeDocument/2006/relationships/image" Target="../media/image43.png"/><Relationship Id="rId98" Type="http://schemas.openxmlformats.org/officeDocument/2006/relationships/customXml" Target="../ink/ink51.xml"/><Relationship Id="rId121" Type="http://schemas.openxmlformats.org/officeDocument/2006/relationships/customXml" Target="../ink/ink64.xml"/><Relationship Id="rId3" Type="http://schemas.openxmlformats.org/officeDocument/2006/relationships/customXml" Target="../ink/ink1.xml"/><Relationship Id="rId25" Type="http://schemas.openxmlformats.org/officeDocument/2006/relationships/image" Target="../media/image10.png"/><Relationship Id="rId46" Type="http://schemas.openxmlformats.org/officeDocument/2006/relationships/customXml" Target="../ink/ink24.xml"/><Relationship Id="rId67" Type="http://schemas.openxmlformats.org/officeDocument/2006/relationships/image" Target="../media/image31.png"/><Relationship Id="rId116" Type="http://schemas.openxmlformats.org/officeDocument/2006/relationships/image" Target="../media/image53.png"/><Relationship Id="rId20" Type="http://schemas.openxmlformats.org/officeDocument/2006/relationships/customXml" Target="../ink/ink11.xml"/><Relationship Id="rId41" Type="http://schemas.openxmlformats.org/officeDocument/2006/relationships/image" Target="../media/image18.png"/><Relationship Id="rId62" Type="http://schemas.openxmlformats.org/officeDocument/2006/relationships/customXml" Target="../ink/ink32.xml"/><Relationship Id="rId83" Type="http://schemas.openxmlformats.org/officeDocument/2006/relationships/image" Target="../media/image38.png"/><Relationship Id="rId88" Type="http://schemas.openxmlformats.org/officeDocument/2006/relationships/customXml" Target="../ink/ink46.xml"/><Relationship Id="rId111" Type="http://schemas.openxmlformats.org/officeDocument/2006/relationships/customXml" Target="../ink/ink59.xml"/><Relationship Id="rId15" Type="http://schemas.openxmlformats.org/officeDocument/2006/relationships/customXml" Target="../ink/ink8.xml"/><Relationship Id="rId36" Type="http://schemas.openxmlformats.org/officeDocument/2006/relationships/customXml" Target="../ink/ink19.xml"/><Relationship Id="rId57" Type="http://schemas.openxmlformats.org/officeDocument/2006/relationships/image" Target="../media/image26.png"/><Relationship Id="rId106" Type="http://schemas.openxmlformats.org/officeDocument/2006/relationships/customXml" Target="../ink/ink56.xml"/><Relationship Id="rId10" Type="http://schemas.openxmlformats.org/officeDocument/2006/relationships/image" Target="../media/image4.png"/><Relationship Id="rId31" Type="http://schemas.openxmlformats.org/officeDocument/2006/relationships/image" Target="../media/image13.png"/><Relationship Id="rId52" Type="http://schemas.openxmlformats.org/officeDocument/2006/relationships/customXml" Target="../ink/ink27.xml"/><Relationship Id="rId73" Type="http://schemas.openxmlformats.org/officeDocument/2006/relationships/image" Target="../media/image34.png"/><Relationship Id="rId78" Type="http://schemas.openxmlformats.org/officeDocument/2006/relationships/image" Target="../media/image36.png"/><Relationship Id="rId94" Type="http://schemas.openxmlformats.org/officeDocument/2006/relationships/customXml" Target="../ink/ink49.xml"/><Relationship Id="rId99" Type="http://schemas.openxmlformats.org/officeDocument/2006/relationships/image" Target="../media/image46.png"/><Relationship Id="rId101" Type="http://schemas.openxmlformats.org/officeDocument/2006/relationships/customXml" Target="../ink/ink53.xml"/><Relationship Id="rId122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30.png"/><Relationship Id="rId21" Type="http://schemas.openxmlformats.org/officeDocument/2006/relationships/image" Target="../media/image2783.png"/><Relationship Id="rId42" Type="http://schemas.openxmlformats.org/officeDocument/2006/relationships/customXml" Target="../ink/ink2943.xml"/><Relationship Id="rId63" Type="http://schemas.openxmlformats.org/officeDocument/2006/relationships/image" Target="../media/image2804.png"/><Relationship Id="rId84" Type="http://schemas.openxmlformats.org/officeDocument/2006/relationships/customXml" Target="../ink/ink2964.xml"/><Relationship Id="rId138" Type="http://schemas.openxmlformats.org/officeDocument/2006/relationships/image" Target="../media/image2840.png"/><Relationship Id="rId159" Type="http://schemas.openxmlformats.org/officeDocument/2006/relationships/customXml" Target="../ink/ink3002.xml"/><Relationship Id="rId170" Type="http://schemas.openxmlformats.org/officeDocument/2006/relationships/image" Target="../media/image2855.png"/><Relationship Id="rId191" Type="http://schemas.openxmlformats.org/officeDocument/2006/relationships/image" Target="../media/image2865.png"/><Relationship Id="rId205" Type="http://schemas.openxmlformats.org/officeDocument/2006/relationships/image" Target="../media/image2233.png"/><Relationship Id="rId226" Type="http://schemas.openxmlformats.org/officeDocument/2006/relationships/customXml" Target="../ink/ink3036.xml"/><Relationship Id="rId107" Type="http://schemas.openxmlformats.org/officeDocument/2006/relationships/image" Target="../media/image2825.png"/><Relationship Id="rId11" Type="http://schemas.openxmlformats.org/officeDocument/2006/relationships/image" Target="../media/image2778.png"/><Relationship Id="rId32" Type="http://schemas.openxmlformats.org/officeDocument/2006/relationships/customXml" Target="../ink/ink2938.xml"/><Relationship Id="rId53" Type="http://schemas.openxmlformats.org/officeDocument/2006/relationships/image" Target="../media/image2799.png"/><Relationship Id="rId74" Type="http://schemas.openxmlformats.org/officeDocument/2006/relationships/customXml" Target="../ink/ink2959.xml"/><Relationship Id="rId128" Type="http://schemas.openxmlformats.org/officeDocument/2006/relationships/customXml" Target="../ink/ink2986.xml"/><Relationship Id="rId149" Type="http://schemas.openxmlformats.org/officeDocument/2006/relationships/customXml" Target="../ink/ink2997.xml"/><Relationship Id="rId5" Type="http://schemas.openxmlformats.org/officeDocument/2006/relationships/image" Target="../media/image2775.png"/><Relationship Id="rId95" Type="http://schemas.openxmlformats.org/officeDocument/2006/relationships/image" Target="../media/image2819.png"/><Relationship Id="rId160" Type="http://schemas.openxmlformats.org/officeDocument/2006/relationships/image" Target="../media/image2567.png"/><Relationship Id="rId181" Type="http://schemas.openxmlformats.org/officeDocument/2006/relationships/customXml" Target="../ink/ink3013.xml"/><Relationship Id="rId216" Type="http://schemas.openxmlformats.org/officeDocument/2006/relationships/customXml" Target="../ink/ink3031.xml"/><Relationship Id="rId237" Type="http://schemas.openxmlformats.org/officeDocument/2006/relationships/image" Target="../media/image2884.png"/><Relationship Id="rId22" Type="http://schemas.openxmlformats.org/officeDocument/2006/relationships/customXml" Target="../ink/ink2933.xml"/><Relationship Id="rId43" Type="http://schemas.openxmlformats.org/officeDocument/2006/relationships/image" Target="../media/image2794.png"/><Relationship Id="rId64" Type="http://schemas.openxmlformats.org/officeDocument/2006/relationships/customXml" Target="../ink/ink2954.xml"/><Relationship Id="rId118" Type="http://schemas.openxmlformats.org/officeDocument/2006/relationships/customXml" Target="../ink/ink2981.xml"/><Relationship Id="rId139" Type="http://schemas.openxmlformats.org/officeDocument/2006/relationships/customXml" Target="../ink/ink2992.xml"/><Relationship Id="rId85" Type="http://schemas.openxmlformats.org/officeDocument/2006/relationships/image" Target="../media/image2814.png"/><Relationship Id="rId150" Type="http://schemas.openxmlformats.org/officeDocument/2006/relationships/image" Target="../media/image2846.png"/><Relationship Id="rId171" Type="http://schemas.openxmlformats.org/officeDocument/2006/relationships/customXml" Target="../ink/ink3008.xml"/><Relationship Id="rId192" Type="http://schemas.openxmlformats.org/officeDocument/2006/relationships/customXml" Target="../ink/ink3019.xml"/><Relationship Id="rId206" Type="http://schemas.openxmlformats.org/officeDocument/2006/relationships/customXml" Target="../ink/ink3026.xml"/><Relationship Id="rId227" Type="http://schemas.openxmlformats.org/officeDocument/2006/relationships/image" Target="../media/image2879.png"/><Relationship Id="rId12" Type="http://schemas.openxmlformats.org/officeDocument/2006/relationships/customXml" Target="../ink/ink2928.xml"/><Relationship Id="rId33" Type="http://schemas.openxmlformats.org/officeDocument/2006/relationships/image" Target="../media/image2789.png"/><Relationship Id="rId108" Type="http://schemas.openxmlformats.org/officeDocument/2006/relationships/customXml" Target="../ink/ink2976.xml"/><Relationship Id="rId129" Type="http://schemas.openxmlformats.org/officeDocument/2006/relationships/image" Target="../media/image2836.png"/><Relationship Id="rId54" Type="http://schemas.openxmlformats.org/officeDocument/2006/relationships/customXml" Target="../ink/ink2949.xml"/><Relationship Id="rId75" Type="http://schemas.openxmlformats.org/officeDocument/2006/relationships/image" Target="../media/image2809.png"/><Relationship Id="rId96" Type="http://schemas.openxmlformats.org/officeDocument/2006/relationships/customXml" Target="../ink/ink2970.xml"/><Relationship Id="rId140" Type="http://schemas.openxmlformats.org/officeDocument/2006/relationships/image" Target="../media/image2841.png"/><Relationship Id="rId161" Type="http://schemas.openxmlformats.org/officeDocument/2006/relationships/customXml" Target="../ink/ink3003.xml"/><Relationship Id="rId182" Type="http://schemas.openxmlformats.org/officeDocument/2006/relationships/image" Target="../media/image2861.png"/><Relationship Id="rId217" Type="http://schemas.openxmlformats.org/officeDocument/2006/relationships/image" Target="../media/image2874.png"/><Relationship Id="rId6" Type="http://schemas.openxmlformats.org/officeDocument/2006/relationships/customXml" Target="../ink/ink2925.xml"/><Relationship Id="rId23" Type="http://schemas.openxmlformats.org/officeDocument/2006/relationships/image" Target="../media/image2784.png"/><Relationship Id="rId119" Type="http://schemas.openxmlformats.org/officeDocument/2006/relationships/image" Target="../media/image2831.png"/><Relationship Id="rId44" Type="http://schemas.openxmlformats.org/officeDocument/2006/relationships/customXml" Target="../ink/ink2944.xml"/><Relationship Id="rId65" Type="http://schemas.openxmlformats.org/officeDocument/2006/relationships/image" Target="../media/image2805.png"/><Relationship Id="rId86" Type="http://schemas.openxmlformats.org/officeDocument/2006/relationships/customXml" Target="../ink/ink2965.xml"/><Relationship Id="rId130" Type="http://schemas.openxmlformats.org/officeDocument/2006/relationships/customXml" Target="../ink/ink2987.xml"/><Relationship Id="rId151" Type="http://schemas.openxmlformats.org/officeDocument/2006/relationships/customXml" Target="../ink/ink2998.xml"/><Relationship Id="rId172" Type="http://schemas.openxmlformats.org/officeDocument/2006/relationships/image" Target="../media/image2856.png"/><Relationship Id="rId193" Type="http://schemas.openxmlformats.org/officeDocument/2006/relationships/image" Target="../media/image2866.png"/><Relationship Id="rId207" Type="http://schemas.openxmlformats.org/officeDocument/2006/relationships/image" Target="../media/image2869.png"/><Relationship Id="rId228" Type="http://schemas.openxmlformats.org/officeDocument/2006/relationships/customXml" Target="../ink/ink3037.xml"/><Relationship Id="rId13" Type="http://schemas.openxmlformats.org/officeDocument/2006/relationships/image" Target="../media/image2779.png"/><Relationship Id="rId109" Type="http://schemas.openxmlformats.org/officeDocument/2006/relationships/image" Target="../media/image2826.png"/><Relationship Id="rId34" Type="http://schemas.openxmlformats.org/officeDocument/2006/relationships/customXml" Target="../ink/ink2939.xml"/><Relationship Id="rId55" Type="http://schemas.openxmlformats.org/officeDocument/2006/relationships/image" Target="../media/image2800.png"/><Relationship Id="rId76" Type="http://schemas.openxmlformats.org/officeDocument/2006/relationships/customXml" Target="../ink/ink2960.xml"/><Relationship Id="rId97" Type="http://schemas.openxmlformats.org/officeDocument/2006/relationships/image" Target="../media/image2820.png"/><Relationship Id="rId120" Type="http://schemas.openxmlformats.org/officeDocument/2006/relationships/customXml" Target="../ink/ink2982.xml"/><Relationship Id="rId141" Type="http://schemas.openxmlformats.org/officeDocument/2006/relationships/customXml" Target="../ink/ink2993.xml"/><Relationship Id="rId7" Type="http://schemas.openxmlformats.org/officeDocument/2006/relationships/image" Target="../media/image2776.png"/><Relationship Id="rId162" Type="http://schemas.openxmlformats.org/officeDocument/2006/relationships/image" Target="../media/image2851.png"/><Relationship Id="rId183" Type="http://schemas.openxmlformats.org/officeDocument/2006/relationships/customXml" Target="../ink/ink3014.xml"/><Relationship Id="rId218" Type="http://schemas.openxmlformats.org/officeDocument/2006/relationships/customXml" Target="../ink/ink3032.xml"/><Relationship Id="rId24" Type="http://schemas.openxmlformats.org/officeDocument/2006/relationships/customXml" Target="../ink/ink2934.xml"/><Relationship Id="rId45" Type="http://schemas.openxmlformats.org/officeDocument/2006/relationships/image" Target="../media/image2795.png"/><Relationship Id="rId66" Type="http://schemas.openxmlformats.org/officeDocument/2006/relationships/customXml" Target="../ink/ink2955.xml"/><Relationship Id="rId87" Type="http://schemas.openxmlformats.org/officeDocument/2006/relationships/image" Target="../media/image2815.png"/><Relationship Id="rId110" Type="http://schemas.openxmlformats.org/officeDocument/2006/relationships/customXml" Target="../ink/ink2977.xml"/><Relationship Id="rId131" Type="http://schemas.openxmlformats.org/officeDocument/2006/relationships/image" Target="../media/image2837.png"/><Relationship Id="rId152" Type="http://schemas.openxmlformats.org/officeDocument/2006/relationships/image" Target="../media/image2847.png"/><Relationship Id="rId173" Type="http://schemas.openxmlformats.org/officeDocument/2006/relationships/customXml" Target="../ink/ink3009.xml"/><Relationship Id="rId194" Type="http://schemas.openxmlformats.org/officeDocument/2006/relationships/customXml" Target="../ink/ink3020.xml"/><Relationship Id="rId208" Type="http://schemas.openxmlformats.org/officeDocument/2006/relationships/customXml" Target="../ink/ink3027.xml"/><Relationship Id="rId229" Type="http://schemas.openxmlformats.org/officeDocument/2006/relationships/image" Target="../media/image2880.png"/><Relationship Id="rId14" Type="http://schemas.openxmlformats.org/officeDocument/2006/relationships/customXml" Target="../ink/ink2929.xml"/><Relationship Id="rId35" Type="http://schemas.openxmlformats.org/officeDocument/2006/relationships/image" Target="../media/image2790.png"/><Relationship Id="rId56" Type="http://schemas.openxmlformats.org/officeDocument/2006/relationships/customXml" Target="../ink/ink2950.xml"/><Relationship Id="rId77" Type="http://schemas.openxmlformats.org/officeDocument/2006/relationships/image" Target="../media/image2810.png"/><Relationship Id="rId100" Type="http://schemas.openxmlformats.org/officeDocument/2006/relationships/customXml" Target="../ink/ink2972.xml"/><Relationship Id="rId8" Type="http://schemas.openxmlformats.org/officeDocument/2006/relationships/customXml" Target="../ink/ink2926.xml"/><Relationship Id="rId98" Type="http://schemas.openxmlformats.org/officeDocument/2006/relationships/customXml" Target="../ink/ink2971.xml"/><Relationship Id="rId121" Type="http://schemas.openxmlformats.org/officeDocument/2006/relationships/image" Target="../media/image2832.png"/><Relationship Id="rId142" Type="http://schemas.openxmlformats.org/officeDocument/2006/relationships/image" Target="../media/image2842.png"/><Relationship Id="rId163" Type="http://schemas.openxmlformats.org/officeDocument/2006/relationships/customXml" Target="../ink/ink3004.xml"/><Relationship Id="rId184" Type="http://schemas.openxmlformats.org/officeDocument/2006/relationships/image" Target="../media/image2862.png"/><Relationship Id="rId219" Type="http://schemas.openxmlformats.org/officeDocument/2006/relationships/image" Target="../media/image2875.png"/><Relationship Id="rId230" Type="http://schemas.openxmlformats.org/officeDocument/2006/relationships/customXml" Target="../ink/ink3038.xml"/><Relationship Id="rId25" Type="http://schemas.openxmlformats.org/officeDocument/2006/relationships/image" Target="../media/image2785.png"/><Relationship Id="rId46" Type="http://schemas.openxmlformats.org/officeDocument/2006/relationships/customXml" Target="../ink/ink2945.xml"/><Relationship Id="rId67" Type="http://schemas.openxmlformats.org/officeDocument/2006/relationships/image" Target="../media/image2806.png"/><Relationship Id="rId88" Type="http://schemas.openxmlformats.org/officeDocument/2006/relationships/customXml" Target="../ink/ink2966.xml"/><Relationship Id="rId111" Type="http://schemas.openxmlformats.org/officeDocument/2006/relationships/image" Target="../media/image2827.png"/><Relationship Id="rId132" Type="http://schemas.openxmlformats.org/officeDocument/2006/relationships/customXml" Target="../ink/ink2988.xml"/><Relationship Id="rId153" Type="http://schemas.openxmlformats.org/officeDocument/2006/relationships/customXml" Target="../ink/ink2999.xml"/><Relationship Id="rId174" Type="http://schemas.openxmlformats.org/officeDocument/2006/relationships/image" Target="../media/image2857.png"/><Relationship Id="rId195" Type="http://schemas.openxmlformats.org/officeDocument/2006/relationships/image" Target="../media/image2867.png"/><Relationship Id="rId209" Type="http://schemas.openxmlformats.org/officeDocument/2006/relationships/image" Target="../media/image2870.png"/><Relationship Id="rId190" Type="http://schemas.openxmlformats.org/officeDocument/2006/relationships/customXml" Target="../ink/ink3018.xml"/><Relationship Id="rId204" Type="http://schemas.openxmlformats.org/officeDocument/2006/relationships/customXml" Target="../ink/ink3025.xml"/><Relationship Id="rId220" Type="http://schemas.openxmlformats.org/officeDocument/2006/relationships/customXml" Target="../ink/ink3033.xml"/><Relationship Id="rId225" Type="http://schemas.openxmlformats.org/officeDocument/2006/relationships/image" Target="../media/image2878.png"/><Relationship Id="rId15" Type="http://schemas.openxmlformats.org/officeDocument/2006/relationships/image" Target="../media/image2780.png"/><Relationship Id="rId36" Type="http://schemas.openxmlformats.org/officeDocument/2006/relationships/customXml" Target="../ink/ink2940.xml"/><Relationship Id="rId57" Type="http://schemas.openxmlformats.org/officeDocument/2006/relationships/image" Target="../media/image2801.png"/><Relationship Id="rId106" Type="http://schemas.openxmlformats.org/officeDocument/2006/relationships/customXml" Target="../ink/ink2975.xml"/><Relationship Id="rId127" Type="http://schemas.openxmlformats.org/officeDocument/2006/relationships/image" Target="../media/image2835.png"/><Relationship Id="rId10" Type="http://schemas.openxmlformats.org/officeDocument/2006/relationships/customXml" Target="../ink/ink2927.xml"/><Relationship Id="rId31" Type="http://schemas.openxmlformats.org/officeDocument/2006/relationships/image" Target="../media/image2788.png"/><Relationship Id="rId52" Type="http://schemas.openxmlformats.org/officeDocument/2006/relationships/customXml" Target="../ink/ink2948.xml"/><Relationship Id="rId73" Type="http://schemas.openxmlformats.org/officeDocument/2006/relationships/image" Target="../media/image2808.png"/><Relationship Id="rId78" Type="http://schemas.openxmlformats.org/officeDocument/2006/relationships/customXml" Target="../ink/ink2961.xml"/><Relationship Id="rId94" Type="http://schemas.openxmlformats.org/officeDocument/2006/relationships/customXml" Target="../ink/ink2969.xml"/><Relationship Id="rId99" Type="http://schemas.openxmlformats.org/officeDocument/2006/relationships/image" Target="../media/image2821.png"/><Relationship Id="rId101" Type="http://schemas.openxmlformats.org/officeDocument/2006/relationships/image" Target="../media/image2822.png"/><Relationship Id="rId122" Type="http://schemas.openxmlformats.org/officeDocument/2006/relationships/customXml" Target="../ink/ink2983.xml"/><Relationship Id="rId143" Type="http://schemas.openxmlformats.org/officeDocument/2006/relationships/customXml" Target="../ink/ink2994.xml"/><Relationship Id="rId148" Type="http://schemas.openxmlformats.org/officeDocument/2006/relationships/image" Target="../media/image2845.png"/><Relationship Id="rId164" Type="http://schemas.openxmlformats.org/officeDocument/2006/relationships/image" Target="../media/image2852.png"/><Relationship Id="rId169" Type="http://schemas.openxmlformats.org/officeDocument/2006/relationships/customXml" Target="../ink/ink3007.xml"/><Relationship Id="rId185" Type="http://schemas.openxmlformats.org/officeDocument/2006/relationships/customXml" Target="../ink/ink3015.xml"/><Relationship Id="rId4" Type="http://schemas.openxmlformats.org/officeDocument/2006/relationships/customXml" Target="../ink/ink2924.xml"/><Relationship Id="rId9" Type="http://schemas.openxmlformats.org/officeDocument/2006/relationships/image" Target="../media/image2777.png"/><Relationship Id="rId180" Type="http://schemas.openxmlformats.org/officeDocument/2006/relationships/image" Target="../media/image2860.png"/><Relationship Id="rId210" Type="http://schemas.openxmlformats.org/officeDocument/2006/relationships/customXml" Target="../ink/ink3028.xml"/><Relationship Id="rId215" Type="http://schemas.openxmlformats.org/officeDocument/2006/relationships/image" Target="../media/image2873.png"/><Relationship Id="rId236" Type="http://schemas.openxmlformats.org/officeDocument/2006/relationships/customXml" Target="../ink/ink3041.xml"/><Relationship Id="rId26" Type="http://schemas.openxmlformats.org/officeDocument/2006/relationships/customXml" Target="../ink/ink2935.xml"/><Relationship Id="rId231" Type="http://schemas.openxmlformats.org/officeDocument/2006/relationships/image" Target="../media/image2881.png"/><Relationship Id="rId47" Type="http://schemas.openxmlformats.org/officeDocument/2006/relationships/image" Target="../media/image2796.png"/><Relationship Id="rId68" Type="http://schemas.openxmlformats.org/officeDocument/2006/relationships/customXml" Target="../ink/ink2956.xml"/><Relationship Id="rId89" Type="http://schemas.openxmlformats.org/officeDocument/2006/relationships/image" Target="../media/image2816.png"/><Relationship Id="rId112" Type="http://schemas.openxmlformats.org/officeDocument/2006/relationships/customXml" Target="../ink/ink2978.xml"/><Relationship Id="rId133" Type="http://schemas.openxmlformats.org/officeDocument/2006/relationships/image" Target="../media/image2838.png"/><Relationship Id="rId154" Type="http://schemas.openxmlformats.org/officeDocument/2006/relationships/image" Target="../media/image2848.png"/><Relationship Id="rId175" Type="http://schemas.openxmlformats.org/officeDocument/2006/relationships/customXml" Target="../ink/ink3010.xml"/><Relationship Id="rId196" Type="http://schemas.openxmlformats.org/officeDocument/2006/relationships/customXml" Target="../ink/ink3021.xml"/><Relationship Id="rId200" Type="http://schemas.openxmlformats.org/officeDocument/2006/relationships/customXml" Target="../ink/ink3023.xml"/><Relationship Id="rId16" Type="http://schemas.openxmlformats.org/officeDocument/2006/relationships/customXml" Target="../ink/ink2930.xml"/><Relationship Id="rId221" Type="http://schemas.openxmlformats.org/officeDocument/2006/relationships/image" Target="../media/image2876.png"/><Relationship Id="rId37" Type="http://schemas.openxmlformats.org/officeDocument/2006/relationships/image" Target="../media/image2791.png"/><Relationship Id="rId58" Type="http://schemas.openxmlformats.org/officeDocument/2006/relationships/customXml" Target="../ink/ink2951.xml"/><Relationship Id="rId79" Type="http://schemas.openxmlformats.org/officeDocument/2006/relationships/image" Target="../media/image2811.png"/><Relationship Id="rId102" Type="http://schemas.openxmlformats.org/officeDocument/2006/relationships/customXml" Target="../ink/ink2973.xml"/><Relationship Id="rId123" Type="http://schemas.openxmlformats.org/officeDocument/2006/relationships/image" Target="../media/image2833.png"/><Relationship Id="rId144" Type="http://schemas.openxmlformats.org/officeDocument/2006/relationships/image" Target="../media/image2843.png"/><Relationship Id="rId90" Type="http://schemas.openxmlformats.org/officeDocument/2006/relationships/customXml" Target="../ink/ink2967.xml"/><Relationship Id="rId165" Type="http://schemas.openxmlformats.org/officeDocument/2006/relationships/customXml" Target="../ink/ink3005.xml"/><Relationship Id="rId186" Type="http://schemas.openxmlformats.org/officeDocument/2006/relationships/image" Target="../media/image2863.png"/><Relationship Id="rId211" Type="http://schemas.openxmlformats.org/officeDocument/2006/relationships/image" Target="../media/image2871.png"/><Relationship Id="rId232" Type="http://schemas.openxmlformats.org/officeDocument/2006/relationships/customXml" Target="../ink/ink3039.xml"/><Relationship Id="rId27" Type="http://schemas.openxmlformats.org/officeDocument/2006/relationships/image" Target="../media/image2786.png"/><Relationship Id="rId48" Type="http://schemas.openxmlformats.org/officeDocument/2006/relationships/customXml" Target="../ink/ink2946.xml"/><Relationship Id="rId69" Type="http://schemas.openxmlformats.org/officeDocument/2006/relationships/image" Target="../media/image2754.png"/><Relationship Id="rId113" Type="http://schemas.openxmlformats.org/officeDocument/2006/relationships/image" Target="../media/image2828.png"/><Relationship Id="rId134" Type="http://schemas.openxmlformats.org/officeDocument/2006/relationships/customXml" Target="../ink/ink2989.xml"/><Relationship Id="rId80" Type="http://schemas.openxmlformats.org/officeDocument/2006/relationships/customXml" Target="../ink/ink2962.xml"/><Relationship Id="rId155" Type="http://schemas.openxmlformats.org/officeDocument/2006/relationships/customXml" Target="../ink/ink3000.xml"/><Relationship Id="rId176" Type="http://schemas.openxmlformats.org/officeDocument/2006/relationships/image" Target="../media/image2858.png"/><Relationship Id="rId197" Type="http://schemas.openxmlformats.org/officeDocument/2006/relationships/image" Target="../media/image2868.png"/><Relationship Id="rId201" Type="http://schemas.openxmlformats.org/officeDocument/2006/relationships/image" Target="../media/image2197.png"/><Relationship Id="rId222" Type="http://schemas.openxmlformats.org/officeDocument/2006/relationships/customXml" Target="../ink/ink3034.xml"/><Relationship Id="rId17" Type="http://schemas.openxmlformats.org/officeDocument/2006/relationships/image" Target="../media/image2781.png"/><Relationship Id="rId38" Type="http://schemas.openxmlformats.org/officeDocument/2006/relationships/customXml" Target="../ink/ink2941.xml"/><Relationship Id="rId59" Type="http://schemas.openxmlformats.org/officeDocument/2006/relationships/image" Target="../media/image2802.png"/><Relationship Id="rId103" Type="http://schemas.openxmlformats.org/officeDocument/2006/relationships/image" Target="../media/image2823.png"/><Relationship Id="rId124" Type="http://schemas.openxmlformats.org/officeDocument/2006/relationships/customXml" Target="../ink/ink2984.xml"/><Relationship Id="rId70" Type="http://schemas.openxmlformats.org/officeDocument/2006/relationships/customXml" Target="../ink/ink2957.xml"/><Relationship Id="rId91" Type="http://schemas.openxmlformats.org/officeDocument/2006/relationships/image" Target="../media/image2817.png"/><Relationship Id="rId145" Type="http://schemas.openxmlformats.org/officeDocument/2006/relationships/customXml" Target="../ink/ink2995.xml"/><Relationship Id="rId166" Type="http://schemas.openxmlformats.org/officeDocument/2006/relationships/image" Target="../media/image2853.png"/><Relationship Id="rId187" Type="http://schemas.openxmlformats.org/officeDocument/2006/relationships/customXml" Target="../ink/ink301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29.xml"/><Relationship Id="rId233" Type="http://schemas.openxmlformats.org/officeDocument/2006/relationships/image" Target="../media/image2882.png"/><Relationship Id="rId28" Type="http://schemas.openxmlformats.org/officeDocument/2006/relationships/customXml" Target="../ink/ink2936.xml"/><Relationship Id="rId49" Type="http://schemas.openxmlformats.org/officeDocument/2006/relationships/image" Target="../media/image2797.png"/><Relationship Id="rId114" Type="http://schemas.openxmlformats.org/officeDocument/2006/relationships/customXml" Target="../ink/ink2979.xml"/><Relationship Id="rId60" Type="http://schemas.openxmlformats.org/officeDocument/2006/relationships/customXml" Target="../ink/ink2952.xml"/><Relationship Id="rId81" Type="http://schemas.openxmlformats.org/officeDocument/2006/relationships/image" Target="../media/image2812.png"/><Relationship Id="rId135" Type="http://schemas.openxmlformats.org/officeDocument/2006/relationships/image" Target="../media/image2839.png"/><Relationship Id="rId156" Type="http://schemas.openxmlformats.org/officeDocument/2006/relationships/image" Target="../media/image2849.png"/><Relationship Id="rId177" Type="http://schemas.openxmlformats.org/officeDocument/2006/relationships/customXml" Target="../ink/ink3011.xml"/><Relationship Id="rId198" Type="http://schemas.openxmlformats.org/officeDocument/2006/relationships/customXml" Target="../ink/ink3022.xml"/><Relationship Id="rId202" Type="http://schemas.openxmlformats.org/officeDocument/2006/relationships/customXml" Target="../ink/ink3024.xml"/><Relationship Id="rId223" Type="http://schemas.openxmlformats.org/officeDocument/2006/relationships/image" Target="../media/image2877.png"/><Relationship Id="rId18" Type="http://schemas.openxmlformats.org/officeDocument/2006/relationships/customXml" Target="../ink/ink2931.xml"/><Relationship Id="rId39" Type="http://schemas.openxmlformats.org/officeDocument/2006/relationships/image" Target="../media/image2792.png"/><Relationship Id="rId50" Type="http://schemas.openxmlformats.org/officeDocument/2006/relationships/customXml" Target="../ink/ink2947.xml"/><Relationship Id="rId104" Type="http://schemas.openxmlformats.org/officeDocument/2006/relationships/customXml" Target="../ink/ink2974.xml"/><Relationship Id="rId125" Type="http://schemas.openxmlformats.org/officeDocument/2006/relationships/image" Target="../media/image2834.png"/><Relationship Id="rId146" Type="http://schemas.openxmlformats.org/officeDocument/2006/relationships/image" Target="../media/image2844.png"/><Relationship Id="rId167" Type="http://schemas.openxmlformats.org/officeDocument/2006/relationships/customXml" Target="../ink/ink3006.xml"/><Relationship Id="rId188" Type="http://schemas.openxmlformats.org/officeDocument/2006/relationships/customXml" Target="../ink/ink3017.xml"/><Relationship Id="rId71" Type="http://schemas.openxmlformats.org/officeDocument/2006/relationships/image" Target="../media/image2807.png"/><Relationship Id="rId92" Type="http://schemas.openxmlformats.org/officeDocument/2006/relationships/customXml" Target="../ink/ink2968.xml"/><Relationship Id="rId213" Type="http://schemas.openxmlformats.org/officeDocument/2006/relationships/image" Target="../media/image2872.png"/><Relationship Id="rId234" Type="http://schemas.openxmlformats.org/officeDocument/2006/relationships/customXml" Target="../ink/ink3040.xml"/><Relationship Id="rId2" Type="http://schemas.openxmlformats.org/officeDocument/2006/relationships/customXml" Target="../ink/ink2923.xml"/><Relationship Id="rId29" Type="http://schemas.openxmlformats.org/officeDocument/2006/relationships/image" Target="../media/image2787.png"/><Relationship Id="rId40" Type="http://schemas.openxmlformats.org/officeDocument/2006/relationships/customXml" Target="../ink/ink2942.xml"/><Relationship Id="rId115" Type="http://schemas.openxmlformats.org/officeDocument/2006/relationships/image" Target="../media/image2829.png"/><Relationship Id="rId136" Type="http://schemas.openxmlformats.org/officeDocument/2006/relationships/customXml" Target="../ink/ink2990.xml"/><Relationship Id="rId157" Type="http://schemas.openxmlformats.org/officeDocument/2006/relationships/customXml" Target="../ink/ink3001.xml"/><Relationship Id="rId178" Type="http://schemas.openxmlformats.org/officeDocument/2006/relationships/image" Target="../media/image2859.png"/><Relationship Id="rId61" Type="http://schemas.openxmlformats.org/officeDocument/2006/relationships/image" Target="../media/image2803.png"/><Relationship Id="rId82" Type="http://schemas.openxmlformats.org/officeDocument/2006/relationships/customXml" Target="../ink/ink2963.xml"/><Relationship Id="rId199" Type="http://schemas.openxmlformats.org/officeDocument/2006/relationships/image" Target="../media/image2196.png"/><Relationship Id="rId203" Type="http://schemas.openxmlformats.org/officeDocument/2006/relationships/image" Target="../media/image2232.png"/><Relationship Id="rId19" Type="http://schemas.openxmlformats.org/officeDocument/2006/relationships/image" Target="../media/image2782.png"/><Relationship Id="rId224" Type="http://schemas.openxmlformats.org/officeDocument/2006/relationships/customXml" Target="../ink/ink3035.xml"/><Relationship Id="rId30" Type="http://schemas.openxmlformats.org/officeDocument/2006/relationships/customXml" Target="../ink/ink2937.xml"/><Relationship Id="rId105" Type="http://schemas.openxmlformats.org/officeDocument/2006/relationships/image" Target="../media/image2824.png"/><Relationship Id="rId126" Type="http://schemas.openxmlformats.org/officeDocument/2006/relationships/customXml" Target="../ink/ink2985.xml"/><Relationship Id="rId147" Type="http://schemas.openxmlformats.org/officeDocument/2006/relationships/customXml" Target="../ink/ink2996.xml"/><Relationship Id="rId168" Type="http://schemas.openxmlformats.org/officeDocument/2006/relationships/image" Target="../media/image2854.png"/><Relationship Id="rId51" Type="http://schemas.openxmlformats.org/officeDocument/2006/relationships/image" Target="../media/image2798.png"/><Relationship Id="rId72" Type="http://schemas.openxmlformats.org/officeDocument/2006/relationships/customXml" Target="../ink/ink2958.xml"/><Relationship Id="rId93" Type="http://schemas.openxmlformats.org/officeDocument/2006/relationships/image" Target="../media/image2818.png"/><Relationship Id="rId189" Type="http://schemas.openxmlformats.org/officeDocument/2006/relationships/image" Target="../media/image2864.png"/><Relationship Id="rId3" Type="http://schemas.openxmlformats.org/officeDocument/2006/relationships/image" Target="../media/image2774.png"/><Relationship Id="rId214" Type="http://schemas.openxmlformats.org/officeDocument/2006/relationships/customXml" Target="../ink/ink3030.xml"/><Relationship Id="rId235" Type="http://schemas.openxmlformats.org/officeDocument/2006/relationships/image" Target="../media/image2883.png"/><Relationship Id="rId116" Type="http://schemas.openxmlformats.org/officeDocument/2006/relationships/customXml" Target="../ink/ink2980.xml"/><Relationship Id="rId137" Type="http://schemas.openxmlformats.org/officeDocument/2006/relationships/customXml" Target="../ink/ink2991.xml"/><Relationship Id="rId158" Type="http://schemas.openxmlformats.org/officeDocument/2006/relationships/image" Target="../media/image2850.png"/><Relationship Id="rId20" Type="http://schemas.openxmlformats.org/officeDocument/2006/relationships/customXml" Target="../ink/ink2932.xml"/><Relationship Id="rId41" Type="http://schemas.openxmlformats.org/officeDocument/2006/relationships/image" Target="../media/image2793.png"/><Relationship Id="rId62" Type="http://schemas.openxmlformats.org/officeDocument/2006/relationships/customXml" Target="../ink/ink2953.xml"/><Relationship Id="rId83" Type="http://schemas.openxmlformats.org/officeDocument/2006/relationships/image" Target="../media/image2813.png"/><Relationship Id="rId179" Type="http://schemas.openxmlformats.org/officeDocument/2006/relationships/customXml" Target="../ink/ink301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2.png"/><Relationship Id="rId299" Type="http://schemas.openxmlformats.org/officeDocument/2006/relationships/image" Target="../media/image3011.png"/><Relationship Id="rId21" Type="http://schemas.openxmlformats.org/officeDocument/2006/relationships/customXml" Target="../ink/ink3052.xml"/><Relationship Id="rId63" Type="http://schemas.openxmlformats.org/officeDocument/2006/relationships/customXml" Target="../ink/ink3073.xml"/><Relationship Id="rId159" Type="http://schemas.openxmlformats.org/officeDocument/2006/relationships/image" Target="../media/image2943.png"/><Relationship Id="rId170" Type="http://schemas.openxmlformats.org/officeDocument/2006/relationships/customXml" Target="../ink/ink3127.xml"/><Relationship Id="rId226" Type="http://schemas.openxmlformats.org/officeDocument/2006/relationships/image" Target="../media/image2976.png"/><Relationship Id="rId268" Type="http://schemas.openxmlformats.org/officeDocument/2006/relationships/customXml" Target="../ink/ink3177.xml"/><Relationship Id="rId32" Type="http://schemas.openxmlformats.org/officeDocument/2006/relationships/image" Target="../media/image28810.png"/><Relationship Id="rId74" Type="http://schemas.openxmlformats.org/officeDocument/2006/relationships/image" Target="../media/image2902.png"/><Relationship Id="rId128" Type="http://schemas.openxmlformats.org/officeDocument/2006/relationships/customXml" Target="../ink/ink3106.xml"/><Relationship Id="rId5" Type="http://schemas.openxmlformats.org/officeDocument/2006/relationships/customXml" Target="../ink/ink3043.xml"/><Relationship Id="rId181" Type="http://schemas.openxmlformats.org/officeDocument/2006/relationships/customXml" Target="../ink/ink3133.xml"/><Relationship Id="rId237" Type="http://schemas.openxmlformats.org/officeDocument/2006/relationships/image" Target="../media/image2981.png"/><Relationship Id="rId279" Type="http://schemas.openxmlformats.org/officeDocument/2006/relationships/customXml" Target="../ink/ink3183.xml"/><Relationship Id="rId43" Type="http://schemas.openxmlformats.org/officeDocument/2006/relationships/customXml" Target="../ink/ink3063.xml"/><Relationship Id="rId139" Type="http://schemas.openxmlformats.org/officeDocument/2006/relationships/image" Target="../media/image2933.png"/><Relationship Id="rId290" Type="http://schemas.openxmlformats.org/officeDocument/2006/relationships/customXml" Target="../ink/ink3189.xml"/><Relationship Id="rId85" Type="http://schemas.openxmlformats.org/officeDocument/2006/relationships/customXml" Target="../ink/ink3084.xml"/><Relationship Id="rId150" Type="http://schemas.openxmlformats.org/officeDocument/2006/relationships/customXml" Target="../ink/ink3117.xml"/><Relationship Id="rId192" Type="http://schemas.openxmlformats.org/officeDocument/2006/relationships/image" Target="../media/image2959.png"/><Relationship Id="rId206" Type="http://schemas.openxmlformats.org/officeDocument/2006/relationships/image" Target="../media/image2966.png"/><Relationship Id="rId248" Type="http://schemas.openxmlformats.org/officeDocument/2006/relationships/customXml" Target="../ink/ink3167.xml"/><Relationship Id="rId12" Type="http://schemas.openxmlformats.org/officeDocument/2006/relationships/image" Target="../media/image28720.png"/><Relationship Id="rId108" Type="http://schemas.openxmlformats.org/officeDocument/2006/relationships/image" Target="../media/image2918.png"/><Relationship Id="rId54" Type="http://schemas.openxmlformats.org/officeDocument/2006/relationships/image" Target="../media/image2892.png"/><Relationship Id="rId96" Type="http://schemas.openxmlformats.org/officeDocument/2006/relationships/image" Target="../media/image2912.png"/><Relationship Id="rId161" Type="http://schemas.openxmlformats.org/officeDocument/2006/relationships/image" Target="../media/image2944.png"/><Relationship Id="rId217" Type="http://schemas.openxmlformats.org/officeDocument/2006/relationships/customXml" Target="../ink/ink3151.xml"/><Relationship Id="rId6" Type="http://schemas.openxmlformats.org/officeDocument/2006/relationships/customXml" Target="../ink/ink3044.xml"/><Relationship Id="rId238" Type="http://schemas.openxmlformats.org/officeDocument/2006/relationships/customXml" Target="../ink/ink3162.xml"/><Relationship Id="rId259" Type="http://schemas.openxmlformats.org/officeDocument/2006/relationships/image" Target="../media/image2992.png"/><Relationship Id="rId23" Type="http://schemas.openxmlformats.org/officeDocument/2006/relationships/customXml" Target="../ink/ink3053.xml"/><Relationship Id="rId119" Type="http://schemas.openxmlformats.org/officeDocument/2006/relationships/image" Target="../media/image2923.png"/><Relationship Id="rId270" Type="http://schemas.openxmlformats.org/officeDocument/2006/relationships/customXml" Target="../ink/ink3178.xml"/><Relationship Id="rId291" Type="http://schemas.openxmlformats.org/officeDocument/2006/relationships/image" Target="../media/image3007.png"/><Relationship Id="rId44" Type="http://schemas.openxmlformats.org/officeDocument/2006/relationships/image" Target="../media/image2887.png"/><Relationship Id="rId65" Type="http://schemas.openxmlformats.org/officeDocument/2006/relationships/customXml" Target="../ink/ink3074.xml"/><Relationship Id="rId86" Type="http://schemas.openxmlformats.org/officeDocument/2006/relationships/image" Target="../media/image2908.png"/><Relationship Id="rId130" Type="http://schemas.openxmlformats.org/officeDocument/2006/relationships/customXml" Target="../ink/ink3107.xml"/><Relationship Id="rId151" Type="http://schemas.openxmlformats.org/officeDocument/2006/relationships/image" Target="../media/image2939.png"/><Relationship Id="rId172" Type="http://schemas.openxmlformats.org/officeDocument/2006/relationships/customXml" Target="../ink/ink3128.xml"/><Relationship Id="rId193" Type="http://schemas.openxmlformats.org/officeDocument/2006/relationships/customXml" Target="../ink/ink3139.xml"/><Relationship Id="rId207" Type="http://schemas.openxmlformats.org/officeDocument/2006/relationships/customXml" Target="../ink/ink3146.xml"/><Relationship Id="rId228" Type="http://schemas.openxmlformats.org/officeDocument/2006/relationships/image" Target="../media/image2977.png"/><Relationship Id="rId249" Type="http://schemas.openxmlformats.org/officeDocument/2006/relationships/image" Target="../media/image2987.png"/><Relationship Id="rId13" Type="http://schemas.openxmlformats.org/officeDocument/2006/relationships/customXml" Target="../ink/ink3048.xml"/><Relationship Id="rId109" Type="http://schemas.openxmlformats.org/officeDocument/2006/relationships/customXml" Target="../ink/ink3096.xml"/><Relationship Id="rId260" Type="http://schemas.openxmlformats.org/officeDocument/2006/relationships/customXml" Target="../ink/ink3173.xml"/><Relationship Id="rId281" Type="http://schemas.openxmlformats.org/officeDocument/2006/relationships/customXml" Target="../ink/ink3184.xml"/><Relationship Id="rId34" Type="http://schemas.openxmlformats.org/officeDocument/2006/relationships/image" Target="../media/image28820.png"/><Relationship Id="rId55" Type="http://schemas.openxmlformats.org/officeDocument/2006/relationships/customXml" Target="../ink/ink3069.xml"/><Relationship Id="rId76" Type="http://schemas.openxmlformats.org/officeDocument/2006/relationships/image" Target="../media/image2903.png"/><Relationship Id="rId97" Type="http://schemas.openxmlformats.org/officeDocument/2006/relationships/customXml" Target="../ink/ink3090.xml"/><Relationship Id="rId120" Type="http://schemas.openxmlformats.org/officeDocument/2006/relationships/customXml" Target="../ink/ink3102.xml"/><Relationship Id="rId141" Type="http://schemas.openxmlformats.org/officeDocument/2006/relationships/image" Target="../media/image2934.png"/><Relationship Id="rId7" Type="http://schemas.openxmlformats.org/officeDocument/2006/relationships/customXml" Target="../ink/ink3045.xml"/><Relationship Id="rId162" Type="http://schemas.openxmlformats.org/officeDocument/2006/relationships/customXml" Target="../ink/ink3123.xml"/><Relationship Id="rId183" Type="http://schemas.openxmlformats.org/officeDocument/2006/relationships/customXml" Target="../ink/ink3134.xml"/><Relationship Id="rId218" Type="http://schemas.openxmlformats.org/officeDocument/2006/relationships/image" Target="../media/image2972.png"/><Relationship Id="rId239" Type="http://schemas.openxmlformats.org/officeDocument/2006/relationships/image" Target="../media/image2982.png"/><Relationship Id="rId250" Type="http://schemas.openxmlformats.org/officeDocument/2006/relationships/customXml" Target="../ink/ink3168.xml"/><Relationship Id="rId271" Type="http://schemas.openxmlformats.org/officeDocument/2006/relationships/image" Target="../media/image2998.png"/><Relationship Id="rId292" Type="http://schemas.openxmlformats.org/officeDocument/2006/relationships/customXml" Target="../ink/ink3190.xml"/><Relationship Id="rId24" Type="http://schemas.openxmlformats.org/officeDocument/2006/relationships/image" Target="../media/image28770.png"/><Relationship Id="rId45" Type="http://schemas.openxmlformats.org/officeDocument/2006/relationships/customXml" Target="../ink/ink3064.xml"/><Relationship Id="rId66" Type="http://schemas.openxmlformats.org/officeDocument/2006/relationships/image" Target="../media/image2898.png"/><Relationship Id="rId87" Type="http://schemas.openxmlformats.org/officeDocument/2006/relationships/customXml" Target="../ink/ink3085.xml"/><Relationship Id="rId110" Type="http://schemas.openxmlformats.org/officeDocument/2006/relationships/image" Target="../media/image2919.png"/><Relationship Id="rId131" Type="http://schemas.openxmlformats.org/officeDocument/2006/relationships/image" Target="../media/image2929.png"/><Relationship Id="rId152" Type="http://schemas.openxmlformats.org/officeDocument/2006/relationships/customXml" Target="../ink/ink3118.xml"/><Relationship Id="rId173" Type="http://schemas.openxmlformats.org/officeDocument/2006/relationships/customXml" Target="../ink/ink3129.xml"/><Relationship Id="rId194" Type="http://schemas.openxmlformats.org/officeDocument/2006/relationships/image" Target="../media/image2960.png"/><Relationship Id="rId208" Type="http://schemas.openxmlformats.org/officeDocument/2006/relationships/image" Target="../media/image2967.png"/><Relationship Id="rId229" Type="http://schemas.openxmlformats.org/officeDocument/2006/relationships/customXml" Target="../ink/ink3157.xml"/><Relationship Id="rId240" Type="http://schemas.openxmlformats.org/officeDocument/2006/relationships/customXml" Target="../ink/ink3163.xml"/><Relationship Id="rId261" Type="http://schemas.openxmlformats.org/officeDocument/2006/relationships/image" Target="../media/image2993.png"/><Relationship Id="rId14" Type="http://schemas.openxmlformats.org/officeDocument/2006/relationships/image" Target="../media/image2319.png"/><Relationship Id="rId35" Type="http://schemas.openxmlformats.org/officeDocument/2006/relationships/customXml" Target="../ink/ink3059.xml"/><Relationship Id="rId56" Type="http://schemas.openxmlformats.org/officeDocument/2006/relationships/image" Target="../media/image2893.png"/><Relationship Id="rId77" Type="http://schemas.openxmlformats.org/officeDocument/2006/relationships/customXml" Target="../ink/ink3080.xml"/><Relationship Id="rId100" Type="http://schemas.openxmlformats.org/officeDocument/2006/relationships/image" Target="../media/image2914.png"/><Relationship Id="rId282" Type="http://schemas.openxmlformats.org/officeDocument/2006/relationships/image" Target="../media/image3003.png"/><Relationship Id="rId8" Type="http://schemas.openxmlformats.org/officeDocument/2006/relationships/image" Target="../media/image28700.png"/><Relationship Id="rId98" Type="http://schemas.openxmlformats.org/officeDocument/2006/relationships/image" Target="../media/image2913.png"/><Relationship Id="rId121" Type="http://schemas.openxmlformats.org/officeDocument/2006/relationships/image" Target="../media/image2924.png"/><Relationship Id="rId142" Type="http://schemas.openxmlformats.org/officeDocument/2006/relationships/customXml" Target="../ink/ink3113.xml"/><Relationship Id="rId163" Type="http://schemas.openxmlformats.org/officeDocument/2006/relationships/image" Target="../media/image2945.png"/><Relationship Id="rId184" Type="http://schemas.openxmlformats.org/officeDocument/2006/relationships/image" Target="../media/image2955.png"/><Relationship Id="rId219" Type="http://schemas.openxmlformats.org/officeDocument/2006/relationships/customXml" Target="../ink/ink3152.xml"/><Relationship Id="rId230" Type="http://schemas.openxmlformats.org/officeDocument/2006/relationships/customXml" Target="../ink/ink3158.xml"/><Relationship Id="rId251" Type="http://schemas.openxmlformats.org/officeDocument/2006/relationships/image" Target="../media/image2988.png"/><Relationship Id="rId25" Type="http://schemas.openxmlformats.org/officeDocument/2006/relationships/customXml" Target="../ink/ink3054.xml"/><Relationship Id="rId46" Type="http://schemas.openxmlformats.org/officeDocument/2006/relationships/image" Target="../media/image2888.png"/><Relationship Id="rId67" Type="http://schemas.openxmlformats.org/officeDocument/2006/relationships/customXml" Target="../ink/ink3075.xml"/><Relationship Id="rId272" Type="http://schemas.openxmlformats.org/officeDocument/2006/relationships/customXml" Target="../ink/ink3179.xml"/><Relationship Id="rId293" Type="http://schemas.openxmlformats.org/officeDocument/2006/relationships/image" Target="../media/image3008.png"/><Relationship Id="rId88" Type="http://schemas.openxmlformats.org/officeDocument/2006/relationships/image" Target="../media/image2909.png"/><Relationship Id="rId111" Type="http://schemas.openxmlformats.org/officeDocument/2006/relationships/customXml" Target="../ink/ink3097.xml"/><Relationship Id="rId132" Type="http://schemas.openxmlformats.org/officeDocument/2006/relationships/customXml" Target="../ink/ink3108.xml"/><Relationship Id="rId153" Type="http://schemas.openxmlformats.org/officeDocument/2006/relationships/image" Target="../media/image2940.png"/><Relationship Id="rId174" Type="http://schemas.openxmlformats.org/officeDocument/2006/relationships/image" Target="../media/image2950.png"/><Relationship Id="rId195" Type="http://schemas.openxmlformats.org/officeDocument/2006/relationships/customXml" Target="../ink/ink3140.xml"/><Relationship Id="rId209" Type="http://schemas.openxmlformats.org/officeDocument/2006/relationships/customXml" Target="../ink/ink3147.xml"/><Relationship Id="rId220" Type="http://schemas.openxmlformats.org/officeDocument/2006/relationships/image" Target="../media/image2973.png"/><Relationship Id="rId241" Type="http://schemas.openxmlformats.org/officeDocument/2006/relationships/image" Target="../media/image2983.png"/><Relationship Id="rId15" Type="http://schemas.openxmlformats.org/officeDocument/2006/relationships/customXml" Target="../ink/ink3049.xml"/><Relationship Id="rId36" Type="http://schemas.openxmlformats.org/officeDocument/2006/relationships/image" Target="../media/image28830.png"/><Relationship Id="rId57" Type="http://schemas.openxmlformats.org/officeDocument/2006/relationships/customXml" Target="../ink/ink3070.xml"/><Relationship Id="rId262" Type="http://schemas.openxmlformats.org/officeDocument/2006/relationships/customXml" Target="../ink/ink3174.xml"/><Relationship Id="rId283" Type="http://schemas.openxmlformats.org/officeDocument/2006/relationships/customXml" Target="../ink/ink3185.xml"/><Relationship Id="rId78" Type="http://schemas.openxmlformats.org/officeDocument/2006/relationships/image" Target="../media/image2904.png"/><Relationship Id="rId99" Type="http://schemas.openxmlformats.org/officeDocument/2006/relationships/customXml" Target="../ink/ink3091.xml"/><Relationship Id="rId101" Type="http://schemas.openxmlformats.org/officeDocument/2006/relationships/customXml" Target="../ink/ink3092.xml"/><Relationship Id="rId122" Type="http://schemas.openxmlformats.org/officeDocument/2006/relationships/customXml" Target="../ink/ink3103.xml"/><Relationship Id="rId143" Type="http://schemas.openxmlformats.org/officeDocument/2006/relationships/image" Target="../media/image2935.png"/><Relationship Id="rId164" Type="http://schemas.openxmlformats.org/officeDocument/2006/relationships/customXml" Target="../ink/ink3124.xml"/><Relationship Id="rId185" Type="http://schemas.openxmlformats.org/officeDocument/2006/relationships/customXml" Target="../ink/ink3135.xml"/><Relationship Id="rId9" Type="http://schemas.openxmlformats.org/officeDocument/2006/relationships/customXml" Target="../ink/ink3046.xml"/><Relationship Id="rId210" Type="http://schemas.openxmlformats.org/officeDocument/2006/relationships/image" Target="../media/image2968.png"/><Relationship Id="rId26" Type="http://schemas.openxmlformats.org/officeDocument/2006/relationships/image" Target="../media/image28780.png"/><Relationship Id="rId231" Type="http://schemas.openxmlformats.org/officeDocument/2006/relationships/image" Target="../media/image2978.png"/><Relationship Id="rId252" Type="http://schemas.openxmlformats.org/officeDocument/2006/relationships/customXml" Target="../ink/ink3169.xml"/><Relationship Id="rId273" Type="http://schemas.openxmlformats.org/officeDocument/2006/relationships/image" Target="../media/image2999.png"/><Relationship Id="rId294" Type="http://schemas.openxmlformats.org/officeDocument/2006/relationships/customXml" Target="../ink/ink3191.xml"/><Relationship Id="rId47" Type="http://schemas.openxmlformats.org/officeDocument/2006/relationships/customXml" Target="../ink/ink3065.xml"/><Relationship Id="rId68" Type="http://schemas.openxmlformats.org/officeDocument/2006/relationships/image" Target="../media/image2899.png"/><Relationship Id="rId89" Type="http://schemas.openxmlformats.org/officeDocument/2006/relationships/customXml" Target="../ink/ink3086.xml"/><Relationship Id="rId112" Type="http://schemas.openxmlformats.org/officeDocument/2006/relationships/customXml" Target="../ink/ink3098.xml"/><Relationship Id="rId133" Type="http://schemas.openxmlformats.org/officeDocument/2006/relationships/image" Target="../media/image2930.png"/><Relationship Id="rId154" Type="http://schemas.openxmlformats.org/officeDocument/2006/relationships/customXml" Target="../ink/ink3119.xml"/><Relationship Id="rId175" Type="http://schemas.openxmlformats.org/officeDocument/2006/relationships/customXml" Target="../ink/ink3130.xml"/><Relationship Id="rId196" Type="http://schemas.openxmlformats.org/officeDocument/2006/relationships/image" Target="../media/image2961.png"/><Relationship Id="rId200" Type="http://schemas.openxmlformats.org/officeDocument/2006/relationships/image" Target="../media/image2963.png"/><Relationship Id="rId16" Type="http://schemas.openxmlformats.org/officeDocument/2006/relationships/image" Target="../media/image28730.png"/><Relationship Id="rId221" Type="http://schemas.openxmlformats.org/officeDocument/2006/relationships/customXml" Target="../ink/ink3153.xml"/><Relationship Id="rId242" Type="http://schemas.openxmlformats.org/officeDocument/2006/relationships/customXml" Target="../ink/ink3164.xml"/><Relationship Id="rId263" Type="http://schemas.openxmlformats.org/officeDocument/2006/relationships/image" Target="../media/image2994.png"/><Relationship Id="rId284" Type="http://schemas.openxmlformats.org/officeDocument/2006/relationships/image" Target="../media/image3004.png"/><Relationship Id="rId37" Type="http://schemas.openxmlformats.org/officeDocument/2006/relationships/customXml" Target="../ink/ink3060.xml"/><Relationship Id="rId58" Type="http://schemas.openxmlformats.org/officeDocument/2006/relationships/image" Target="../media/image2894.png"/><Relationship Id="rId79" Type="http://schemas.openxmlformats.org/officeDocument/2006/relationships/customXml" Target="../ink/ink3081.xml"/><Relationship Id="rId102" Type="http://schemas.openxmlformats.org/officeDocument/2006/relationships/image" Target="../media/image2915.png"/><Relationship Id="rId123" Type="http://schemas.openxmlformats.org/officeDocument/2006/relationships/image" Target="../media/image2925.png"/><Relationship Id="rId144" Type="http://schemas.openxmlformats.org/officeDocument/2006/relationships/customXml" Target="../ink/ink3114.xml"/><Relationship Id="rId90" Type="http://schemas.openxmlformats.org/officeDocument/2006/relationships/image" Target="../media/image2567.png"/><Relationship Id="rId165" Type="http://schemas.openxmlformats.org/officeDocument/2006/relationships/image" Target="../media/image2946.png"/><Relationship Id="rId186" Type="http://schemas.openxmlformats.org/officeDocument/2006/relationships/image" Target="../media/image2956.png"/><Relationship Id="rId211" Type="http://schemas.openxmlformats.org/officeDocument/2006/relationships/customXml" Target="../ink/ink3148.xml"/><Relationship Id="rId232" Type="http://schemas.openxmlformats.org/officeDocument/2006/relationships/customXml" Target="../ink/ink3159.xml"/><Relationship Id="rId253" Type="http://schemas.openxmlformats.org/officeDocument/2006/relationships/image" Target="../media/image2989.png"/><Relationship Id="rId274" Type="http://schemas.openxmlformats.org/officeDocument/2006/relationships/customXml" Target="../ink/ink3180.xml"/><Relationship Id="rId295" Type="http://schemas.openxmlformats.org/officeDocument/2006/relationships/image" Target="../media/image3009.png"/><Relationship Id="rId27" Type="http://schemas.openxmlformats.org/officeDocument/2006/relationships/customXml" Target="../ink/ink3055.xml"/><Relationship Id="rId48" Type="http://schemas.openxmlformats.org/officeDocument/2006/relationships/image" Target="../media/image2889.png"/><Relationship Id="rId69" Type="http://schemas.openxmlformats.org/officeDocument/2006/relationships/customXml" Target="../ink/ink3076.xml"/><Relationship Id="rId113" Type="http://schemas.openxmlformats.org/officeDocument/2006/relationships/image" Target="../media/image2920.png"/><Relationship Id="rId134" Type="http://schemas.openxmlformats.org/officeDocument/2006/relationships/customXml" Target="../ink/ink3109.xml"/><Relationship Id="rId80" Type="http://schemas.openxmlformats.org/officeDocument/2006/relationships/image" Target="../media/image2905.png"/><Relationship Id="rId155" Type="http://schemas.openxmlformats.org/officeDocument/2006/relationships/image" Target="../media/image2941.png"/><Relationship Id="rId176" Type="http://schemas.openxmlformats.org/officeDocument/2006/relationships/image" Target="../media/image2951.png"/><Relationship Id="rId197" Type="http://schemas.openxmlformats.org/officeDocument/2006/relationships/customXml" Target="../ink/ink3141.xml"/><Relationship Id="rId201" Type="http://schemas.openxmlformats.org/officeDocument/2006/relationships/customXml" Target="../ink/ink3143.xml"/><Relationship Id="rId222" Type="http://schemas.openxmlformats.org/officeDocument/2006/relationships/image" Target="../media/image2974.png"/><Relationship Id="rId243" Type="http://schemas.openxmlformats.org/officeDocument/2006/relationships/image" Target="../media/image2984.png"/><Relationship Id="rId264" Type="http://schemas.openxmlformats.org/officeDocument/2006/relationships/customXml" Target="../ink/ink3175.xml"/><Relationship Id="rId285" Type="http://schemas.openxmlformats.org/officeDocument/2006/relationships/customXml" Target="../ink/ink3186.xml"/><Relationship Id="rId17" Type="http://schemas.openxmlformats.org/officeDocument/2006/relationships/customXml" Target="../ink/ink3050.xml"/><Relationship Id="rId38" Type="http://schemas.openxmlformats.org/officeDocument/2006/relationships/image" Target="../media/image28840.png"/><Relationship Id="rId59" Type="http://schemas.openxmlformats.org/officeDocument/2006/relationships/customXml" Target="../ink/ink3071.xml"/><Relationship Id="rId103" Type="http://schemas.openxmlformats.org/officeDocument/2006/relationships/customXml" Target="../ink/ink3093.xml"/><Relationship Id="rId124" Type="http://schemas.openxmlformats.org/officeDocument/2006/relationships/customXml" Target="../ink/ink3104.xml"/><Relationship Id="rId70" Type="http://schemas.openxmlformats.org/officeDocument/2006/relationships/image" Target="../media/image2900.png"/><Relationship Id="rId91" Type="http://schemas.openxmlformats.org/officeDocument/2006/relationships/customXml" Target="../ink/ink3087.xml"/><Relationship Id="rId145" Type="http://schemas.openxmlformats.org/officeDocument/2006/relationships/image" Target="../media/image2936.png"/><Relationship Id="rId166" Type="http://schemas.openxmlformats.org/officeDocument/2006/relationships/customXml" Target="../ink/ink3125.xml"/><Relationship Id="rId187" Type="http://schemas.openxmlformats.org/officeDocument/2006/relationships/customXml" Target="../ink/ink313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69.png"/><Relationship Id="rId233" Type="http://schemas.openxmlformats.org/officeDocument/2006/relationships/image" Target="../media/image2979.png"/><Relationship Id="rId254" Type="http://schemas.openxmlformats.org/officeDocument/2006/relationships/customXml" Target="../ink/ink3170.xml"/><Relationship Id="rId28" Type="http://schemas.openxmlformats.org/officeDocument/2006/relationships/image" Target="../media/image28790.png"/><Relationship Id="rId49" Type="http://schemas.openxmlformats.org/officeDocument/2006/relationships/customXml" Target="../ink/ink3066.xml"/><Relationship Id="rId114" Type="http://schemas.openxmlformats.org/officeDocument/2006/relationships/customXml" Target="../ink/ink3099.xml"/><Relationship Id="rId275" Type="http://schemas.openxmlformats.org/officeDocument/2006/relationships/image" Target="../media/image3000.png"/><Relationship Id="rId296" Type="http://schemas.openxmlformats.org/officeDocument/2006/relationships/customXml" Target="../ink/ink3192.xml"/><Relationship Id="rId300" Type="http://schemas.openxmlformats.org/officeDocument/2006/relationships/customXml" Target="../ink/ink3194.xml"/><Relationship Id="rId60" Type="http://schemas.openxmlformats.org/officeDocument/2006/relationships/image" Target="../media/image2895.png"/><Relationship Id="rId81" Type="http://schemas.openxmlformats.org/officeDocument/2006/relationships/customXml" Target="../ink/ink3082.xml"/><Relationship Id="rId135" Type="http://schemas.openxmlformats.org/officeDocument/2006/relationships/image" Target="../media/image2931.png"/><Relationship Id="rId156" Type="http://schemas.openxmlformats.org/officeDocument/2006/relationships/customXml" Target="../ink/ink3120.xml"/><Relationship Id="rId177" Type="http://schemas.openxmlformats.org/officeDocument/2006/relationships/customXml" Target="../ink/ink3131.xml"/><Relationship Id="rId198" Type="http://schemas.openxmlformats.org/officeDocument/2006/relationships/image" Target="../media/image2962.png"/><Relationship Id="rId202" Type="http://schemas.openxmlformats.org/officeDocument/2006/relationships/image" Target="../media/image2964.png"/><Relationship Id="rId223" Type="http://schemas.openxmlformats.org/officeDocument/2006/relationships/customXml" Target="../ink/ink3154.xml"/><Relationship Id="rId244" Type="http://schemas.openxmlformats.org/officeDocument/2006/relationships/customXml" Target="../ink/ink3165.xml"/><Relationship Id="rId18" Type="http://schemas.openxmlformats.org/officeDocument/2006/relationships/image" Target="../media/image28740.png"/><Relationship Id="rId39" Type="http://schemas.openxmlformats.org/officeDocument/2006/relationships/customXml" Target="../ink/ink3061.xml"/><Relationship Id="rId265" Type="http://schemas.openxmlformats.org/officeDocument/2006/relationships/image" Target="../media/image2995.png"/><Relationship Id="rId286" Type="http://schemas.openxmlformats.org/officeDocument/2006/relationships/image" Target="../media/image3005.png"/><Relationship Id="rId50" Type="http://schemas.openxmlformats.org/officeDocument/2006/relationships/image" Target="../media/image2890.png"/><Relationship Id="rId104" Type="http://schemas.openxmlformats.org/officeDocument/2006/relationships/image" Target="../media/image2916.png"/><Relationship Id="rId125" Type="http://schemas.openxmlformats.org/officeDocument/2006/relationships/image" Target="../media/image2926.png"/><Relationship Id="rId146" Type="http://schemas.openxmlformats.org/officeDocument/2006/relationships/customXml" Target="../ink/ink3115.xml"/><Relationship Id="rId167" Type="http://schemas.openxmlformats.org/officeDocument/2006/relationships/image" Target="../media/image2947.png"/><Relationship Id="rId188" Type="http://schemas.openxmlformats.org/officeDocument/2006/relationships/image" Target="../media/image2957.png"/><Relationship Id="rId71" Type="http://schemas.openxmlformats.org/officeDocument/2006/relationships/customXml" Target="../ink/ink3077.xml"/><Relationship Id="rId92" Type="http://schemas.openxmlformats.org/officeDocument/2006/relationships/image" Target="../media/image2910.png"/><Relationship Id="rId213" Type="http://schemas.openxmlformats.org/officeDocument/2006/relationships/customXml" Target="../ink/ink3149.xml"/><Relationship Id="rId234" Type="http://schemas.openxmlformats.org/officeDocument/2006/relationships/customXml" Target="../ink/ink3160.xml"/><Relationship Id="rId2" Type="http://schemas.openxmlformats.org/officeDocument/2006/relationships/image" Target="../media/image1.emf"/><Relationship Id="rId29" Type="http://schemas.openxmlformats.org/officeDocument/2006/relationships/customXml" Target="../ink/ink3056.xml"/><Relationship Id="rId255" Type="http://schemas.openxmlformats.org/officeDocument/2006/relationships/image" Target="../media/image2990.png"/><Relationship Id="rId276" Type="http://schemas.openxmlformats.org/officeDocument/2006/relationships/customXml" Target="../ink/ink3181.xml"/><Relationship Id="rId297" Type="http://schemas.openxmlformats.org/officeDocument/2006/relationships/image" Target="../media/image3010.png"/><Relationship Id="rId40" Type="http://schemas.openxmlformats.org/officeDocument/2006/relationships/image" Target="../media/image2885.png"/><Relationship Id="rId115" Type="http://schemas.openxmlformats.org/officeDocument/2006/relationships/image" Target="../media/image2921.png"/><Relationship Id="rId136" Type="http://schemas.openxmlformats.org/officeDocument/2006/relationships/customXml" Target="../ink/ink3110.xml"/><Relationship Id="rId157" Type="http://schemas.openxmlformats.org/officeDocument/2006/relationships/image" Target="../media/image2942.png"/><Relationship Id="rId178" Type="http://schemas.openxmlformats.org/officeDocument/2006/relationships/image" Target="../media/image2952.png"/><Relationship Id="rId301" Type="http://schemas.openxmlformats.org/officeDocument/2006/relationships/image" Target="../media/image3012.png"/><Relationship Id="rId61" Type="http://schemas.openxmlformats.org/officeDocument/2006/relationships/customXml" Target="../ink/ink3072.xml"/><Relationship Id="rId82" Type="http://schemas.openxmlformats.org/officeDocument/2006/relationships/image" Target="../media/image2906.png"/><Relationship Id="rId199" Type="http://schemas.openxmlformats.org/officeDocument/2006/relationships/customXml" Target="../ink/ink3142.xml"/><Relationship Id="rId203" Type="http://schemas.openxmlformats.org/officeDocument/2006/relationships/customXml" Target="../ink/ink3144.xml"/><Relationship Id="rId19" Type="http://schemas.openxmlformats.org/officeDocument/2006/relationships/customXml" Target="../ink/ink3051.xml"/><Relationship Id="rId224" Type="http://schemas.openxmlformats.org/officeDocument/2006/relationships/image" Target="../media/image2975.png"/><Relationship Id="rId245" Type="http://schemas.openxmlformats.org/officeDocument/2006/relationships/image" Target="../media/image2985.png"/><Relationship Id="rId266" Type="http://schemas.openxmlformats.org/officeDocument/2006/relationships/customXml" Target="../ink/ink3176.xml"/><Relationship Id="rId287" Type="http://schemas.openxmlformats.org/officeDocument/2006/relationships/customXml" Target="../ink/ink3187.xml"/><Relationship Id="rId30" Type="http://schemas.openxmlformats.org/officeDocument/2006/relationships/image" Target="../media/image28800.png"/><Relationship Id="rId105" Type="http://schemas.openxmlformats.org/officeDocument/2006/relationships/customXml" Target="../ink/ink3094.xml"/><Relationship Id="rId126" Type="http://schemas.openxmlformats.org/officeDocument/2006/relationships/customXml" Target="../ink/ink3105.xml"/><Relationship Id="rId147" Type="http://schemas.openxmlformats.org/officeDocument/2006/relationships/image" Target="../media/image2937.png"/><Relationship Id="rId168" Type="http://schemas.openxmlformats.org/officeDocument/2006/relationships/customXml" Target="../ink/ink3126.xml"/><Relationship Id="rId51" Type="http://schemas.openxmlformats.org/officeDocument/2006/relationships/customXml" Target="../ink/ink3067.xml"/><Relationship Id="rId72" Type="http://schemas.openxmlformats.org/officeDocument/2006/relationships/image" Target="../media/image2901.png"/><Relationship Id="rId93" Type="http://schemas.openxmlformats.org/officeDocument/2006/relationships/customXml" Target="../ink/ink3088.xml"/><Relationship Id="rId189" Type="http://schemas.openxmlformats.org/officeDocument/2006/relationships/customXml" Target="../ink/ink3137.xml"/><Relationship Id="rId3" Type="http://schemas.openxmlformats.org/officeDocument/2006/relationships/customXml" Target="../ink/ink3042.xml"/><Relationship Id="rId214" Type="http://schemas.openxmlformats.org/officeDocument/2006/relationships/image" Target="../media/image2970.png"/><Relationship Id="rId235" Type="http://schemas.openxmlformats.org/officeDocument/2006/relationships/image" Target="../media/image2980.png"/><Relationship Id="rId256" Type="http://schemas.openxmlformats.org/officeDocument/2006/relationships/customXml" Target="../ink/ink3171.xml"/><Relationship Id="rId277" Type="http://schemas.openxmlformats.org/officeDocument/2006/relationships/image" Target="../media/image3001.png"/><Relationship Id="rId298" Type="http://schemas.openxmlformats.org/officeDocument/2006/relationships/customXml" Target="../ink/ink3193.xml"/><Relationship Id="rId116" Type="http://schemas.openxmlformats.org/officeDocument/2006/relationships/customXml" Target="../ink/ink3100.xml"/><Relationship Id="rId137" Type="http://schemas.openxmlformats.org/officeDocument/2006/relationships/image" Target="../media/image2932.png"/><Relationship Id="rId158" Type="http://schemas.openxmlformats.org/officeDocument/2006/relationships/customXml" Target="../ink/ink3121.xml"/><Relationship Id="rId20" Type="http://schemas.openxmlformats.org/officeDocument/2006/relationships/image" Target="../media/image28750.png"/><Relationship Id="rId41" Type="http://schemas.openxmlformats.org/officeDocument/2006/relationships/customXml" Target="../ink/ink3062.xml"/><Relationship Id="rId62" Type="http://schemas.openxmlformats.org/officeDocument/2006/relationships/image" Target="../media/image2896.png"/><Relationship Id="rId83" Type="http://schemas.openxmlformats.org/officeDocument/2006/relationships/customXml" Target="../ink/ink3083.xml"/><Relationship Id="rId179" Type="http://schemas.openxmlformats.org/officeDocument/2006/relationships/customXml" Target="../ink/ink3132.xml"/><Relationship Id="rId190" Type="http://schemas.openxmlformats.org/officeDocument/2006/relationships/image" Target="../media/image2958.png"/><Relationship Id="rId204" Type="http://schemas.openxmlformats.org/officeDocument/2006/relationships/image" Target="../media/image2965.png"/><Relationship Id="rId225" Type="http://schemas.openxmlformats.org/officeDocument/2006/relationships/customXml" Target="../ink/ink3155.xml"/><Relationship Id="rId246" Type="http://schemas.openxmlformats.org/officeDocument/2006/relationships/customXml" Target="../ink/ink3166.xml"/><Relationship Id="rId267" Type="http://schemas.openxmlformats.org/officeDocument/2006/relationships/image" Target="../media/image2996.png"/><Relationship Id="rId288" Type="http://schemas.openxmlformats.org/officeDocument/2006/relationships/customXml" Target="../ink/ink3188.xml"/><Relationship Id="rId106" Type="http://schemas.openxmlformats.org/officeDocument/2006/relationships/image" Target="../media/image2917.png"/><Relationship Id="rId127" Type="http://schemas.openxmlformats.org/officeDocument/2006/relationships/image" Target="../media/image2927.png"/><Relationship Id="rId10" Type="http://schemas.openxmlformats.org/officeDocument/2006/relationships/image" Target="../media/image28710.png"/><Relationship Id="rId31" Type="http://schemas.openxmlformats.org/officeDocument/2006/relationships/customXml" Target="../ink/ink3057.xml"/><Relationship Id="rId52" Type="http://schemas.openxmlformats.org/officeDocument/2006/relationships/image" Target="../media/image2891.png"/><Relationship Id="rId73" Type="http://schemas.openxmlformats.org/officeDocument/2006/relationships/customXml" Target="../ink/ink3078.xml"/><Relationship Id="rId94" Type="http://schemas.openxmlformats.org/officeDocument/2006/relationships/image" Target="../media/image2911.png"/><Relationship Id="rId148" Type="http://schemas.openxmlformats.org/officeDocument/2006/relationships/customXml" Target="../ink/ink3116.xml"/><Relationship Id="rId169" Type="http://schemas.openxmlformats.org/officeDocument/2006/relationships/image" Target="../media/image2948.png"/><Relationship Id="rId4" Type="http://schemas.openxmlformats.org/officeDocument/2006/relationships/image" Target="../media/image2754.png"/><Relationship Id="rId180" Type="http://schemas.openxmlformats.org/officeDocument/2006/relationships/image" Target="../media/image2953.png"/><Relationship Id="rId215" Type="http://schemas.openxmlformats.org/officeDocument/2006/relationships/customXml" Target="../ink/ink3150.xml"/><Relationship Id="rId236" Type="http://schemas.openxmlformats.org/officeDocument/2006/relationships/customXml" Target="../ink/ink3161.xml"/><Relationship Id="rId257" Type="http://schemas.openxmlformats.org/officeDocument/2006/relationships/image" Target="../media/image2991.png"/><Relationship Id="rId278" Type="http://schemas.openxmlformats.org/officeDocument/2006/relationships/customXml" Target="../ink/ink3182.xml"/><Relationship Id="rId42" Type="http://schemas.openxmlformats.org/officeDocument/2006/relationships/image" Target="../media/image2886.png"/><Relationship Id="rId84" Type="http://schemas.openxmlformats.org/officeDocument/2006/relationships/image" Target="../media/image2907.png"/><Relationship Id="rId138" Type="http://schemas.openxmlformats.org/officeDocument/2006/relationships/customXml" Target="../ink/ink3111.xml"/><Relationship Id="rId191" Type="http://schemas.openxmlformats.org/officeDocument/2006/relationships/customXml" Target="../ink/ink3138.xml"/><Relationship Id="rId205" Type="http://schemas.openxmlformats.org/officeDocument/2006/relationships/customXml" Target="../ink/ink3145.xml"/><Relationship Id="rId247" Type="http://schemas.openxmlformats.org/officeDocument/2006/relationships/image" Target="../media/image2986.png"/><Relationship Id="rId107" Type="http://schemas.openxmlformats.org/officeDocument/2006/relationships/customXml" Target="../ink/ink3095.xml"/><Relationship Id="rId289" Type="http://schemas.openxmlformats.org/officeDocument/2006/relationships/image" Target="../media/image3006.png"/><Relationship Id="rId11" Type="http://schemas.openxmlformats.org/officeDocument/2006/relationships/customXml" Target="../ink/ink3047.xml"/><Relationship Id="rId53" Type="http://schemas.openxmlformats.org/officeDocument/2006/relationships/customXml" Target="../ink/ink3068.xml"/><Relationship Id="rId149" Type="http://schemas.openxmlformats.org/officeDocument/2006/relationships/image" Target="../media/image2938.png"/><Relationship Id="rId95" Type="http://schemas.openxmlformats.org/officeDocument/2006/relationships/customXml" Target="../ink/ink3089.xml"/><Relationship Id="rId160" Type="http://schemas.openxmlformats.org/officeDocument/2006/relationships/customXml" Target="../ink/ink3122.xml"/><Relationship Id="rId216" Type="http://schemas.openxmlformats.org/officeDocument/2006/relationships/image" Target="../media/image2971.png"/><Relationship Id="rId258" Type="http://schemas.openxmlformats.org/officeDocument/2006/relationships/customXml" Target="../ink/ink3172.xml"/><Relationship Id="rId22" Type="http://schemas.openxmlformats.org/officeDocument/2006/relationships/image" Target="../media/image28760.png"/><Relationship Id="rId64" Type="http://schemas.openxmlformats.org/officeDocument/2006/relationships/image" Target="../media/image2897.png"/><Relationship Id="rId118" Type="http://schemas.openxmlformats.org/officeDocument/2006/relationships/customXml" Target="../ink/ink3101.xml"/><Relationship Id="rId171" Type="http://schemas.openxmlformats.org/officeDocument/2006/relationships/image" Target="../media/image2949.png"/><Relationship Id="rId227" Type="http://schemas.openxmlformats.org/officeDocument/2006/relationships/customXml" Target="../ink/ink3156.xml"/><Relationship Id="rId269" Type="http://schemas.openxmlformats.org/officeDocument/2006/relationships/image" Target="../media/image2997.png"/><Relationship Id="rId33" Type="http://schemas.openxmlformats.org/officeDocument/2006/relationships/customXml" Target="../ink/ink3058.xml"/><Relationship Id="rId129" Type="http://schemas.openxmlformats.org/officeDocument/2006/relationships/image" Target="../media/image2928.png"/><Relationship Id="rId280" Type="http://schemas.openxmlformats.org/officeDocument/2006/relationships/image" Target="../media/image3002.png"/><Relationship Id="rId75" Type="http://schemas.openxmlformats.org/officeDocument/2006/relationships/customXml" Target="../ink/ink3079.xml"/><Relationship Id="rId140" Type="http://schemas.openxmlformats.org/officeDocument/2006/relationships/customXml" Target="../ink/ink3112.xml"/><Relationship Id="rId182" Type="http://schemas.openxmlformats.org/officeDocument/2006/relationships/image" Target="../media/image2954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53.xml"/><Relationship Id="rId21" Type="http://schemas.openxmlformats.org/officeDocument/2006/relationships/image" Target="../media/image3021.png"/><Relationship Id="rId42" Type="http://schemas.openxmlformats.org/officeDocument/2006/relationships/customXml" Target="../ink/ink3215.xml"/><Relationship Id="rId47" Type="http://schemas.openxmlformats.org/officeDocument/2006/relationships/image" Target="../media/image3034.png"/><Relationship Id="rId63" Type="http://schemas.openxmlformats.org/officeDocument/2006/relationships/image" Target="../media/image3042.png"/><Relationship Id="rId68" Type="http://schemas.openxmlformats.org/officeDocument/2006/relationships/customXml" Target="../ink/ink3228.xml"/><Relationship Id="rId84" Type="http://schemas.openxmlformats.org/officeDocument/2006/relationships/customXml" Target="../ink/ink3236.xml"/><Relationship Id="rId89" Type="http://schemas.openxmlformats.org/officeDocument/2006/relationships/image" Target="../media/image3055.png"/><Relationship Id="rId112" Type="http://schemas.openxmlformats.org/officeDocument/2006/relationships/image" Target="../media/image3066.png"/><Relationship Id="rId16" Type="http://schemas.openxmlformats.org/officeDocument/2006/relationships/customXml" Target="../ink/ink3202.xml"/><Relationship Id="rId107" Type="http://schemas.openxmlformats.org/officeDocument/2006/relationships/customXml" Target="../ink/ink3248.xml"/><Relationship Id="rId11" Type="http://schemas.openxmlformats.org/officeDocument/2006/relationships/image" Target="../media/image3016.png"/><Relationship Id="rId32" Type="http://schemas.openxmlformats.org/officeDocument/2006/relationships/customXml" Target="../ink/ink3210.xml"/><Relationship Id="rId37" Type="http://schemas.openxmlformats.org/officeDocument/2006/relationships/image" Target="../media/image3029.png"/><Relationship Id="rId53" Type="http://schemas.openxmlformats.org/officeDocument/2006/relationships/image" Target="../media/image3037.png"/><Relationship Id="rId58" Type="http://schemas.openxmlformats.org/officeDocument/2006/relationships/customXml" Target="../ink/ink3223.xml"/><Relationship Id="rId74" Type="http://schemas.openxmlformats.org/officeDocument/2006/relationships/customXml" Target="../ink/ink3231.xml"/><Relationship Id="rId79" Type="http://schemas.openxmlformats.org/officeDocument/2006/relationships/image" Target="../media/image3050.png"/><Relationship Id="rId102" Type="http://schemas.openxmlformats.org/officeDocument/2006/relationships/image" Target="../media/image3061.png"/><Relationship Id="rId123" Type="http://schemas.openxmlformats.org/officeDocument/2006/relationships/customXml" Target="../ink/ink3256.xml"/><Relationship Id="rId128" Type="http://schemas.openxmlformats.org/officeDocument/2006/relationships/image" Target="../media/image3074.png"/><Relationship Id="rId5" Type="http://schemas.openxmlformats.org/officeDocument/2006/relationships/image" Target="../media/image3014.png"/><Relationship Id="rId90" Type="http://schemas.openxmlformats.org/officeDocument/2006/relationships/customXml" Target="../ink/ink3239.xml"/><Relationship Id="rId95" Type="http://schemas.openxmlformats.org/officeDocument/2006/relationships/customXml" Target="../ink/ink3242.xml"/><Relationship Id="rId22" Type="http://schemas.openxmlformats.org/officeDocument/2006/relationships/customXml" Target="../ink/ink3205.xml"/><Relationship Id="rId27" Type="http://schemas.openxmlformats.org/officeDocument/2006/relationships/image" Target="../media/image3024.png"/><Relationship Id="rId43" Type="http://schemas.openxmlformats.org/officeDocument/2006/relationships/image" Target="../media/image3032.png"/><Relationship Id="rId48" Type="http://schemas.openxmlformats.org/officeDocument/2006/relationships/customXml" Target="../ink/ink3218.xml"/><Relationship Id="rId64" Type="http://schemas.openxmlformats.org/officeDocument/2006/relationships/customXml" Target="../ink/ink3226.xml"/><Relationship Id="rId69" Type="http://schemas.openxmlformats.org/officeDocument/2006/relationships/image" Target="../media/image3045.png"/><Relationship Id="rId113" Type="http://schemas.openxmlformats.org/officeDocument/2006/relationships/customXml" Target="../ink/ink3251.xml"/><Relationship Id="rId118" Type="http://schemas.openxmlformats.org/officeDocument/2006/relationships/image" Target="../media/image3069.png"/><Relationship Id="rId80" Type="http://schemas.openxmlformats.org/officeDocument/2006/relationships/customXml" Target="../ink/ink3234.xml"/><Relationship Id="rId85" Type="http://schemas.openxmlformats.org/officeDocument/2006/relationships/image" Target="../media/image3053.png"/><Relationship Id="rId12" Type="http://schemas.openxmlformats.org/officeDocument/2006/relationships/customXml" Target="../ink/ink3200.xml"/><Relationship Id="rId17" Type="http://schemas.openxmlformats.org/officeDocument/2006/relationships/image" Target="../media/image3019.png"/><Relationship Id="rId33" Type="http://schemas.openxmlformats.org/officeDocument/2006/relationships/image" Target="../media/image3027.png"/><Relationship Id="rId38" Type="http://schemas.openxmlformats.org/officeDocument/2006/relationships/customXml" Target="../ink/ink3213.xml"/><Relationship Id="rId59" Type="http://schemas.openxmlformats.org/officeDocument/2006/relationships/image" Target="../media/image3040.png"/><Relationship Id="rId103" Type="http://schemas.openxmlformats.org/officeDocument/2006/relationships/customXml" Target="../ink/ink3246.xml"/><Relationship Id="rId108" Type="http://schemas.openxmlformats.org/officeDocument/2006/relationships/image" Target="../media/image3064.png"/><Relationship Id="rId124" Type="http://schemas.openxmlformats.org/officeDocument/2006/relationships/image" Target="../media/image3072.png"/><Relationship Id="rId129" Type="http://schemas.openxmlformats.org/officeDocument/2006/relationships/customXml" Target="../ink/ink3259.xml"/><Relationship Id="rId54" Type="http://schemas.openxmlformats.org/officeDocument/2006/relationships/customXml" Target="../ink/ink3221.xml"/><Relationship Id="rId70" Type="http://schemas.openxmlformats.org/officeDocument/2006/relationships/customXml" Target="../ink/ink3229.xml"/><Relationship Id="rId75" Type="http://schemas.openxmlformats.org/officeDocument/2006/relationships/image" Target="../media/image3048.png"/><Relationship Id="rId91" Type="http://schemas.openxmlformats.org/officeDocument/2006/relationships/image" Target="../media/image3056.png"/><Relationship Id="rId96" Type="http://schemas.openxmlformats.org/officeDocument/2006/relationships/image" Target="../media/image305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97.xml"/><Relationship Id="rId23" Type="http://schemas.openxmlformats.org/officeDocument/2006/relationships/image" Target="../media/image3022.png"/><Relationship Id="rId28" Type="http://schemas.openxmlformats.org/officeDocument/2006/relationships/customXml" Target="../ink/ink3208.xml"/><Relationship Id="rId49" Type="http://schemas.openxmlformats.org/officeDocument/2006/relationships/image" Target="../media/image3035.png"/><Relationship Id="rId114" Type="http://schemas.openxmlformats.org/officeDocument/2006/relationships/image" Target="../media/image3067.png"/><Relationship Id="rId119" Type="http://schemas.openxmlformats.org/officeDocument/2006/relationships/customXml" Target="../ink/ink3254.xml"/><Relationship Id="rId44" Type="http://schemas.openxmlformats.org/officeDocument/2006/relationships/customXml" Target="../ink/ink3216.xml"/><Relationship Id="rId60" Type="http://schemas.openxmlformats.org/officeDocument/2006/relationships/customXml" Target="../ink/ink3224.xml"/><Relationship Id="rId65" Type="http://schemas.openxmlformats.org/officeDocument/2006/relationships/image" Target="../media/image3043.png"/><Relationship Id="rId81" Type="http://schemas.openxmlformats.org/officeDocument/2006/relationships/image" Target="../media/image3051.png"/><Relationship Id="rId86" Type="http://schemas.openxmlformats.org/officeDocument/2006/relationships/customXml" Target="../ink/ink3237.xml"/><Relationship Id="rId130" Type="http://schemas.openxmlformats.org/officeDocument/2006/relationships/customXml" Target="../ink/ink3260.xml"/><Relationship Id="rId13" Type="http://schemas.openxmlformats.org/officeDocument/2006/relationships/image" Target="../media/image3017.png"/><Relationship Id="rId18" Type="http://schemas.openxmlformats.org/officeDocument/2006/relationships/customXml" Target="../ink/ink3203.xml"/><Relationship Id="rId39" Type="http://schemas.openxmlformats.org/officeDocument/2006/relationships/image" Target="../media/image3030.png"/><Relationship Id="rId109" Type="http://schemas.openxmlformats.org/officeDocument/2006/relationships/customXml" Target="../ink/ink3249.xml"/><Relationship Id="rId34" Type="http://schemas.openxmlformats.org/officeDocument/2006/relationships/customXml" Target="../ink/ink3211.xml"/><Relationship Id="rId50" Type="http://schemas.openxmlformats.org/officeDocument/2006/relationships/customXml" Target="../ink/ink3219.xml"/><Relationship Id="rId55" Type="http://schemas.openxmlformats.org/officeDocument/2006/relationships/image" Target="../media/image3038.png"/><Relationship Id="rId76" Type="http://schemas.openxmlformats.org/officeDocument/2006/relationships/customXml" Target="../ink/ink3232.xml"/><Relationship Id="rId97" Type="http://schemas.openxmlformats.org/officeDocument/2006/relationships/customXml" Target="../ink/ink3243.xml"/><Relationship Id="rId104" Type="http://schemas.openxmlformats.org/officeDocument/2006/relationships/image" Target="../media/image3062.png"/><Relationship Id="rId120" Type="http://schemas.openxmlformats.org/officeDocument/2006/relationships/image" Target="../media/image3070.png"/><Relationship Id="rId125" Type="http://schemas.openxmlformats.org/officeDocument/2006/relationships/customXml" Target="../ink/ink3257.xml"/><Relationship Id="rId7" Type="http://schemas.openxmlformats.org/officeDocument/2006/relationships/image" Target="../media/image3015.png"/><Relationship Id="rId71" Type="http://schemas.openxmlformats.org/officeDocument/2006/relationships/image" Target="../media/image3046.png"/><Relationship Id="rId92" Type="http://schemas.openxmlformats.org/officeDocument/2006/relationships/customXml" Target="../ink/ink3240.xml"/><Relationship Id="rId2" Type="http://schemas.openxmlformats.org/officeDocument/2006/relationships/customXml" Target="../ink/ink3195.xml"/><Relationship Id="rId29" Type="http://schemas.openxmlformats.org/officeDocument/2006/relationships/image" Target="../media/image3025.png"/><Relationship Id="rId24" Type="http://schemas.openxmlformats.org/officeDocument/2006/relationships/customXml" Target="../ink/ink3206.xml"/><Relationship Id="rId40" Type="http://schemas.openxmlformats.org/officeDocument/2006/relationships/customXml" Target="../ink/ink3214.xml"/><Relationship Id="rId45" Type="http://schemas.openxmlformats.org/officeDocument/2006/relationships/image" Target="../media/image3033.png"/><Relationship Id="rId66" Type="http://schemas.openxmlformats.org/officeDocument/2006/relationships/customXml" Target="../ink/ink3227.xml"/><Relationship Id="rId87" Type="http://schemas.openxmlformats.org/officeDocument/2006/relationships/image" Target="../media/image3054.png"/><Relationship Id="rId110" Type="http://schemas.openxmlformats.org/officeDocument/2006/relationships/image" Target="../media/image3065.png"/><Relationship Id="rId115" Type="http://schemas.openxmlformats.org/officeDocument/2006/relationships/customXml" Target="../ink/ink3252.xml"/><Relationship Id="rId131" Type="http://schemas.openxmlformats.org/officeDocument/2006/relationships/image" Target="../media/image3075.png"/><Relationship Id="rId61" Type="http://schemas.openxmlformats.org/officeDocument/2006/relationships/image" Target="../media/image3041.png"/><Relationship Id="rId82" Type="http://schemas.openxmlformats.org/officeDocument/2006/relationships/customXml" Target="../ink/ink3235.xml"/><Relationship Id="rId19" Type="http://schemas.openxmlformats.org/officeDocument/2006/relationships/image" Target="../media/image3020.png"/><Relationship Id="rId14" Type="http://schemas.openxmlformats.org/officeDocument/2006/relationships/customXml" Target="../ink/ink3201.xml"/><Relationship Id="rId30" Type="http://schemas.openxmlformats.org/officeDocument/2006/relationships/customXml" Target="../ink/ink3209.xml"/><Relationship Id="rId35" Type="http://schemas.openxmlformats.org/officeDocument/2006/relationships/image" Target="../media/image3028.png"/><Relationship Id="rId56" Type="http://schemas.openxmlformats.org/officeDocument/2006/relationships/customXml" Target="../ink/ink3222.xml"/><Relationship Id="rId77" Type="http://schemas.openxmlformats.org/officeDocument/2006/relationships/image" Target="../media/image3049.png"/><Relationship Id="rId100" Type="http://schemas.openxmlformats.org/officeDocument/2006/relationships/image" Target="../media/image3060.png"/><Relationship Id="rId105" Type="http://schemas.openxmlformats.org/officeDocument/2006/relationships/customXml" Target="../ink/ink3247.xml"/><Relationship Id="rId126" Type="http://schemas.openxmlformats.org/officeDocument/2006/relationships/image" Target="../media/image3073.png"/><Relationship Id="rId8" Type="http://schemas.openxmlformats.org/officeDocument/2006/relationships/customXml" Target="../ink/ink3198.xml"/><Relationship Id="rId51" Type="http://schemas.openxmlformats.org/officeDocument/2006/relationships/image" Target="../media/image3036.png"/><Relationship Id="rId72" Type="http://schemas.openxmlformats.org/officeDocument/2006/relationships/customXml" Target="../ink/ink3230.xml"/><Relationship Id="rId93" Type="http://schemas.openxmlformats.org/officeDocument/2006/relationships/image" Target="../media/image3057.png"/><Relationship Id="rId98" Type="http://schemas.openxmlformats.org/officeDocument/2006/relationships/image" Target="../media/image3059.png"/><Relationship Id="rId121" Type="http://schemas.openxmlformats.org/officeDocument/2006/relationships/customXml" Target="../ink/ink3255.xml"/><Relationship Id="rId3" Type="http://schemas.openxmlformats.org/officeDocument/2006/relationships/image" Target="../media/image3013.png"/><Relationship Id="rId25" Type="http://schemas.openxmlformats.org/officeDocument/2006/relationships/image" Target="../media/image3023.png"/><Relationship Id="rId46" Type="http://schemas.openxmlformats.org/officeDocument/2006/relationships/customXml" Target="../ink/ink3217.xml"/><Relationship Id="rId67" Type="http://schemas.openxmlformats.org/officeDocument/2006/relationships/image" Target="../media/image3044.png"/><Relationship Id="rId116" Type="http://schemas.openxmlformats.org/officeDocument/2006/relationships/image" Target="../media/image3068.png"/><Relationship Id="rId20" Type="http://schemas.openxmlformats.org/officeDocument/2006/relationships/customXml" Target="../ink/ink3204.xml"/><Relationship Id="rId41" Type="http://schemas.openxmlformats.org/officeDocument/2006/relationships/image" Target="../media/image3031.png"/><Relationship Id="rId62" Type="http://schemas.openxmlformats.org/officeDocument/2006/relationships/customXml" Target="../ink/ink3225.xml"/><Relationship Id="rId83" Type="http://schemas.openxmlformats.org/officeDocument/2006/relationships/image" Target="../media/image3052.png"/><Relationship Id="rId88" Type="http://schemas.openxmlformats.org/officeDocument/2006/relationships/customXml" Target="../ink/ink3238.xml"/><Relationship Id="rId111" Type="http://schemas.openxmlformats.org/officeDocument/2006/relationships/customXml" Target="../ink/ink3250.xml"/><Relationship Id="rId15" Type="http://schemas.openxmlformats.org/officeDocument/2006/relationships/image" Target="../media/image3018.png"/><Relationship Id="rId36" Type="http://schemas.openxmlformats.org/officeDocument/2006/relationships/customXml" Target="../ink/ink3212.xml"/><Relationship Id="rId57" Type="http://schemas.openxmlformats.org/officeDocument/2006/relationships/image" Target="../media/image3039.png"/><Relationship Id="rId106" Type="http://schemas.openxmlformats.org/officeDocument/2006/relationships/image" Target="../media/image3063.png"/><Relationship Id="rId127" Type="http://schemas.openxmlformats.org/officeDocument/2006/relationships/customXml" Target="../ink/ink3258.xml"/><Relationship Id="rId10" Type="http://schemas.openxmlformats.org/officeDocument/2006/relationships/customXml" Target="../ink/ink3199.xml"/><Relationship Id="rId31" Type="http://schemas.openxmlformats.org/officeDocument/2006/relationships/image" Target="../media/image3026.png"/><Relationship Id="rId52" Type="http://schemas.openxmlformats.org/officeDocument/2006/relationships/customXml" Target="../ink/ink3220.xml"/><Relationship Id="rId73" Type="http://schemas.openxmlformats.org/officeDocument/2006/relationships/image" Target="../media/image3047.png"/><Relationship Id="rId78" Type="http://schemas.openxmlformats.org/officeDocument/2006/relationships/customXml" Target="../ink/ink3233.xml"/><Relationship Id="rId94" Type="http://schemas.openxmlformats.org/officeDocument/2006/relationships/customXml" Target="../ink/ink3241.xml"/><Relationship Id="rId99" Type="http://schemas.openxmlformats.org/officeDocument/2006/relationships/customXml" Target="../ink/ink3244.xml"/><Relationship Id="rId101" Type="http://schemas.openxmlformats.org/officeDocument/2006/relationships/customXml" Target="../ink/ink3245.xml"/><Relationship Id="rId122" Type="http://schemas.openxmlformats.org/officeDocument/2006/relationships/image" Target="../media/image3071.png"/><Relationship Id="rId4" Type="http://schemas.openxmlformats.org/officeDocument/2006/relationships/customXml" Target="../ink/ink3196.xml"/><Relationship Id="rId9" Type="http://schemas.openxmlformats.org/officeDocument/2006/relationships/image" Target="../media/image2567.png"/><Relationship Id="rId26" Type="http://schemas.openxmlformats.org/officeDocument/2006/relationships/customXml" Target="../ink/ink320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84.png"/><Relationship Id="rId117" Type="http://schemas.openxmlformats.org/officeDocument/2006/relationships/image" Target="../media/image3128.png"/><Relationship Id="rId21" Type="http://schemas.openxmlformats.org/officeDocument/2006/relationships/customXml" Target="../ink/ink3270.xml"/><Relationship Id="rId42" Type="http://schemas.openxmlformats.org/officeDocument/2006/relationships/image" Target="../media/image3092.png"/><Relationship Id="rId47" Type="http://schemas.openxmlformats.org/officeDocument/2006/relationships/customXml" Target="../ink/ink3283.xml"/><Relationship Id="rId63" Type="http://schemas.openxmlformats.org/officeDocument/2006/relationships/customXml" Target="../ink/ink3292.xml"/><Relationship Id="rId68" Type="http://schemas.openxmlformats.org/officeDocument/2006/relationships/image" Target="../media/image3104.png"/><Relationship Id="rId84" Type="http://schemas.openxmlformats.org/officeDocument/2006/relationships/image" Target="../media/image3112.png"/><Relationship Id="rId89" Type="http://schemas.openxmlformats.org/officeDocument/2006/relationships/customXml" Target="../ink/ink3305.xml"/><Relationship Id="rId112" Type="http://schemas.openxmlformats.org/officeDocument/2006/relationships/image" Target="../media/image3126.png"/><Relationship Id="rId16" Type="http://schemas.openxmlformats.org/officeDocument/2006/relationships/image" Target="../media/image3079.png"/><Relationship Id="rId107" Type="http://schemas.openxmlformats.org/officeDocument/2006/relationships/customXml" Target="../ink/ink3314.xml"/><Relationship Id="rId11" Type="http://schemas.openxmlformats.org/officeDocument/2006/relationships/customXml" Target="../ink/ink3265.xml"/><Relationship Id="rId32" Type="http://schemas.openxmlformats.org/officeDocument/2006/relationships/image" Target="../media/image3087.png"/><Relationship Id="rId37" Type="http://schemas.openxmlformats.org/officeDocument/2006/relationships/customXml" Target="../ink/ink3278.xml"/><Relationship Id="rId53" Type="http://schemas.openxmlformats.org/officeDocument/2006/relationships/customXml" Target="../ink/ink3286.xml"/><Relationship Id="rId58" Type="http://schemas.openxmlformats.org/officeDocument/2006/relationships/customXml" Target="../ink/ink3289.xml"/><Relationship Id="rId74" Type="http://schemas.openxmlformats.org/officeDocument/2006/relationships/image" Target="../media/image3107.png"/><Relationship Id="rId79" Type="http://schemas.openxmlformats.org/officeDocument/2006/relationships/customXml" Target="../ink/ink3300.xml"/><Relationship Id="rId102" Type="http://schemas.openxmlformats.org/officeDocument/2006/relationships/image" Target="../media/image3121.png"/><Relationship Id="rId5" Type="http://schemas.openxmlformats.org/officeDocument/2006/relationships/customXml" Target="../ink/ink3262.xml"/><Relationship Id="rId90" Type="http://schemas.openxmlformats.org/officeDocument/2006/relationships/image" Target="../media/image3115.png"/><Relationship Id="rId95" Type="http://schemas.openxmlformats.org/officeDocument/2006/relationships/customXml" Target="../ink/ink3308.xml"/><Relationship Id="rId22" Type="http://schemas.openxmlformats.org/officeDocument/2006/relationships/image" Target="../media/image3082.png"/><Relationship Id="rId27" Type="http://schemas.openxmlformats.org/officeDocument/2006/relationships/customXml" Target="../ink/ink3273.xml"/><Relationship Id="rId43" Type="http://schemas.openxmlformats.org/officeDocument/2006/relationships/customXml" Target="../ink/ink3281.xml"/><Relationship Id="rId48" Type="http://schemas.openxmlformats.org/officeDocument/2006/relationships/image" Target="../media/image3095.png"/><Relationship Id="rId64" Type="http://schemas.openxmlformats.org/officeDocument/2006/relationships/image" Target="../media/image3102.png"/><Relationship Id="rId69" Type="http://schemas.openxmlformats.org/officeDocument/2006/relationships/customXml" Target="../ink/ink3295.xml"/><Relationship Id="rId113" Type="http://schemas.openxmlformats.org/officeDocument/2006/relationships/customXml" Target="../ink/ink3317.xml"/><Relationship Id="rId80" Type="http://schemas.openxmlformats.org/officeDocument/2006/relationships/image" Target="../media/image3110.png"/><Relationship Id="rId85" Type="http://schemas.openxmlformats.org/officeDocument/2006/relationships/customXml" Target="../ink/ink3303.xml"/><Relationship Id="rId12" Type="http://schemas.openxmlformats.org/officeDocument/2006/relationships/image" Target="../media/image3077.png"/><Relationship Id="rId17" Type="http://schemas.openxmlformats.org/officeDocument/2006/relationships/customXml" Target="../ink/ink3268.xml"/><Relationship Id="rId33" Type="http://schemas.openxmlformats.org/officeDocument/2006/relationships/customXml" Target="../ink/ink3276.xml"/><Relationship Id="rId38" Type="http://schemas.openxmlformats.org/officeDocument/2006/relationships/image" Target="../media/image3090.png"/><Relationship Id="rId59" Type="http://schemas.openxmlformats.org/officeDocument/2006/relationships/customXml" Target="../ink/ink3290.xml"/><Relationship Id="rId103" Type="http://schemas.openxmlformats.org/officeDocument/2006/relationships/customXml" Target="../ink/ink3312.xml"/><Relationship Id="rId108" Type="http://schemas.openxmlformats.org/officeDocument/2006/relationships/image" Target="../media/image3124.png"/><Relationship Id="rId54" Type="http://schemas.openxmlformats.org/officeDocument/2006/relationships/customXml" Target="../ink/ink3287.xml"/><Relationship Id="rId70" Type="http://schemas.openxmlformats.org/officeDocument/2006/relationships/image" Target="../media/image3105.png"/><Relationship Id="rId75" Type="http://schemas.openxmlformats.org/officeDocument/2006/relationships/customXml" Target="../ink/ink3298.xml"/><Relationship Id="rId91" Type="http://schemas.openxmlformats.org/officeDocument/2006/relationships/customXml" Target="../ink/ink3306.xml"/><Relationship Id="rId96" Type="http://schemas.openxmlformats.org/officeDocument/2006/relationships/image" Target="../media/image3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30.png"/><Relationship Id="rId23" Type="http://schemas.openxmlformats.org/officeDocument/2006/relationships/customXml" Target="../ink/ink3271.xml"/><Relationship Id="rId28" Type="http://schemas.openxmlformats.org/officeDocument/2006/relationships/image" Target="../media/image3085.png"/><Relationship Id="rId49" Type="http://schemas.openxmlformats.org/officeDocument/2006/relationships/customXml" Target="../ink/ink3284.xml"/><Relationship Id="rId114" Type="http://schemas.openxmlformats.org/officeDocument/2006/relationships/customXml" Target="../ink/ink3318.xml"/><Relationship Id="rId10" Type="http://schemas.openxmlformats.org/officeDocument/2006/relationships/image" Target="../media/image3076.png"/><Relationship Id="rId31" Type="http://schemas.openxmlformats.org/officeDocument/2006/relationships/customXml" Target="../ink/ink3275.xml"/><Relationship Id="rId44" Type="http://schemas.openxmlformats.org/officeDocument/2006/relationships/image" Target="../media/image3093.png"/><Relationship Id="rId52" Type="http://schemas.openxmlformats.org/officeDocument/2006/relationships/image" Target="../media/image3097.png"/><Relationship Id="rId60" Type="http://schemas.openxmlformats.org/officeDocument/2006/relationships/image" Target="../media/image3100.png"/><Relationship Id="rId65" Type="http://schemas.openxmlformats.org/officeDocument/2006/relationships/customXml" Target="../ink/ink3293.xml"/><Relationship Id="rId73" Type="http://schemas.openxmlformats.org/officeDocument/2006/relationships/customXml" Target="../ink/ink3297.xml"/><Relationship Id="rId78" Type="http://schemas.openxmlformats.org/officeDocument/2006/relationships/image" Target="../media/image3109.png"/><Relationship Id="rId81" Type="http://schemas.openxmlformats.org/officeDocument/2006/relationships/customXml" Target="../ink/ink3301.xml"/><Relationship Id="rId86" Type="http://schemas.openxmlformats.org/officeDocument/2006/relationships/image" Target="../media/image3113.png"/><Relationship Id="rId94" Type="http://schemas.openxmlformats.org/officeDocument/2006/relationships/image" Target="../media/image3117.png"/><Relationship Id="rId99" Type="http://schemas.openxmlformats.org/officeDocument/2006/relationships/customXml" Target="../ink/ink3310.xml"/><Relationship Id="rId101" Type="http://schemas.openxmlformats.org/officeDocument/2006/relationships/customXml" Target="../ink/ink3311.xml"/><Relationship Id="rId4" Type="http://schemas.openxmlformats.org/officeDocument/2006/relationships/image" Target="../media/image22320.png"/><Relationship Id="rId9" Type="http://schemas.openxmlformats.org/officeDocument/2006/relationships/customXml" Target="../ink/ink3264.xml"/><Relationship Id="rId13" Type="http://schemas.openxmlformats.org/officeDocument/2006/relationships/customXml" Target="../ink/ink3266.xml"/><Relationship Id="rId18" Type="http://schemas.openxmlformats.org/officeDocument/2006/relationships/image" Target="../media/image3080.png"/><Relationship Id="rId39" Type="http://schemas.openxmlformats.org/officeDocument/2006/relationships/customXml" Target="../ink/ink3279.xml"/><Relationship Id="rId109" Type="http://schemas.openxmlformats.org/officeDocument/2006/relationships/customXml" Target="../ink/ink3315.xml"/><Relationship Id="rId34" Type="http://schemas.openxmlformats.org/officeDocument/2006/relationships/image" Target="../media/image3088.png"/><Relationship Id="rId50" Type="http://schemas.openxmlformats.org/officeDocument/2006/relationships/image" Target="../media/image3096.png"/><Relationship Id="rId55" Type="http://schemas.openxmlformats.org/officeDocument/2006/relationships/image" Target="../media/image3098.png"/><Relationship Id="rId76" Type="http://schemas.openxmlformats.org/officeDocument/2006/relationships/image" Target="../media/image3108.png"/><Relationship Id="rId97" Type="http://schemas.openxmlformats.org/officeDocument/2006/relationships/customXml" Target="../ink/ink3309.xml"/><Relationship Id="rId104" Type="http://schemas.openxmlformats.org/officeDocument/2006/relationships/image" Target="../media/image3122.png"/><Relationship Id="rId7" Type="http://schemas.openxmlformats.org/officeDocument/2006/relationships/customXml" Target="../ink/ink3263.xml"/><Relationship Id="rId71" Type="http://schemas.openxmlformats.org/officeDocument/2006/relationships/customXml" Target="../ink/ink3296.xml"/><Relationship Id="rId92" Type="http://schemas.openxmlformats.org/officeDocument/2006/relationships/image" Target="../media/image3116.png"/><Relationship Id="rId2" Type="http://schemas.openxmlformats.org/officeDocument/2006/relationships/image" Target="../media/image2.emf"/><Relationship Id="rId29" Type="http://schemas.openxmlformats.org/officeDocument/2006/relationships/customXml" Target="../ink/ink3274.xml"/><Relationship Id="rId24" Type="http://schemas.openxmlformats.org/officeDocument/2006/relationships/image" Target="../media/image3083.png"/><Relationship Id="rId40" Type="http://schemas.openxmlformats.org/officeDocument/2006/relationships/image" Target="../media/image3091.png"/><Relationship Id="rId45" Type="http://schemas.openxmlformats.org/officeDocument/2006/relationships/customXml" Target="../ink/ink3282.xml"/><Relationship Id="rId66" Type="http://schemas.openxmlformats.org/officeDocument/2006/relationships/image" Target="../media/image3103.png"/><Relationship Id="rId87" Type="http://schemas.openxmlformats.org/officeDocument/2006/relationships/customXml" Target="../ink/ink3304.xml"/><Relationship Id="rId110" Type="http://schemas.openxmlformats.org/officeDocument/2006/relationships/image" Target="../media/image3125.png"/><Relationship Id="rId115" Type="http://schemas.openxmlformats.org/officeDocument/2006/relationships/image" Target="../media/image3127.png"/><Relationship Id="rId61" Type="http://schemas.openxmlformats.org/officeDocument/2006/relationships/customXml" Target="../ink/ink3291.xml"/><Relationship Id="rId82" Type="http://schemas.openxmlformats.org/officeDocument/2006/relationships/image" Target="../media/image3111.png"/><Relationship Id="rId19" Type="http://schemas.openxmlformats.org/officeDocument/2006/relationships/customXml" Target="../ink/ink3269.xml"/><Relationship Id="rId14" Type="http://schemas.openxmlformats.org/officeDocument/2006/relationships/image" Target="../media/image3078.png"/><Relationship Id="rId30" Type="http://schemas.openxmlformats.org/officeDocument/2006/relationships/image" Target="../media/image3086.png"/><Relationship Id="rId35" Type="http://schemas.openxmlformats.org/officeDocument/2006/relationships/customXml" Target="../ink/ink3277.xml"/><Relationship Id="rId56" Type="http://schemas.openxmlformats.org/officeDocument/2006/relationships/customXml" Target="../ink/ink3288.xml"/><Relationship Id="rId77" Type="http://schemas.openxmlformats.org/officeDocument/2006/relationships/customXml" Target="../ink/ink3299.xml"/><Relationship Id="rId100" Type="http://schemas.openxmlformats.org/officeDocument/2006/relationships/image" Target="../media/image3120.png"/><Relationship Id="rId105" Type="http://schemas.openxmlformats.org/officeDocument/2006/relationships/customXml" Target="../ink/ink3313.xml"/><Relationship Id="rId8" Type="http://schemas.openxmlformats.org/officeDocument/2006/relationships/image" Target="../media/image28690.png"/><Relationship Id="rId51" Type="http://schemas.openxmlformats.org/officeDocument/2006/relationships/customXml" Target="../ink/ink3285.xml"/><Relationship Id="rId72" Type="http://schemas.openxmlformats.org/officeDocument/2006/relationships/image" Target="../media/image3106.png"/><Relationship Id="rId93" Type="http://schemas.openxmlformats.org/officeDocument/2006/relationships/customXml" Target="../ink/ink3307.xml"/><Relationship Id="rId98" Type="http://schemas.openxmlformats.org/officeDocument/2006/relationships/image" Target="../media/image3119.png"/><Relationship Id="rId3" Type="http://schemas.openxmlformats.org/officeDocument/2006/relationships/customXml" Target="../ink/ink3261.xml"/><Relationship Id="rId25" Type="http://schemas.openxmlformats.org/officeDocument/2006/relationships/customXml" Target="../ink/ink3272.xml"/><Relationship Id="rId46" Type="http://schemas.openxmlformats.org/officeDocument/2006/relationships/image" Target="../media/image3094.png"/><Relationship Id="rId67" Type="http://schemas.openxmlformats.org/officeDocument/2006/relationships/customXml" Target="../ink/ink3294.xml"/><Relationship Id="rId116" Type="http://schemas.openxmlformats.org/officeDocument/2006/relationships/customXml" Target="../ink/ink3319.xml"/><Relationship Id="rId20" Type="http://schemas.openxmlformats.org/officeDocument/2006/relationships/image" Target="../media/image3081.png"/><Relationship Id="rId41" Type="http://schemas.openxmlformats.org/officeDocument/2006/relationships/customXml" Target="../ink/ink3280.xml"/><Relationship Id="rId62" Type="http://schemas.openxmlformats.org/officeDocument/2006/relationships/image" Target="../media/image3101.png"/><Relationship Id="rId83" Type="http://schemas.openxmlformats.org/officeDocument/2006/relationships/customXml" Target="../ink/ink3302.xml"/><Relationship Id="rId88" Type="http://schemas.openxmlformats.org/officeDocument/2006/relationships/image" Target="../media/image3114.png"/><Relationship Id="rId111" Type="http://schemas.openxmlformats.org/officeDocument/2006/relationships/customXml" Target="../ink/ink3316.xml"/><Relationship Id="rId15" Type="http://schemas.openxmlformats.org/officeDocument/2006/relationships/customXml" Target="../ink/ink3267.xml"/><Relationship Id="rId36" Type="http://schemas.openxmlformats.org/officeDocument/2006/relationships/image" Target="../media/image3089.png"/><Relationship Id="rId57" Type="http://schemas.openxmlformats.org/officeDocument/2006/relationships/image" Target="../media/image3099.png"/><Relationship Id="rId106" Type="http://schemas.openxmlformats.org/officeDocument/2006/relationships/image" Target="../media/image312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.png"/><Relationship Id="rId21" Type="http://schemas.openxmlformats.org/officeDocument/2006/relationships/image" Target="../media/image66.png"/><Relationship Id="rId63" Type="http://schemas.openxmlformats.org/officeDocument/2006/relationships/image" Target="../media/image86.png"/><Relationship Id="rId159" Type="http://schemas.openxmlformats.org/officeDocument/2006/relationships/image" Target="../media/image133.png"/><Relationship Id="rId170" Type="http://schemas.openxmlformats.org/officeDocument/2006/relationships/customXml" Target="../ink/ink150.xml"/><Relationship Id="rId226" Type="http://schemas.openxmlformats.org/officeDocument/2006/relationships/image" Target="../media/image166.png"/><Relationship Id="rId268" Type="http://schemas.openxmlformats.org/officeDocument/2006/relationships/image" Target="../media/image187.png"/><Relationship Id="rId32" Type="http://schemas.openxmlformats.org/officeDocument/2006/relationships/customXml" Target="../ink/ink81.xml"/><Relationship Id="rId74" Type="http://schemas.openxmlformats.org/officeDocument/2006/relationships/customXml" Target="../ink/ink102.xml"/><Relationship Id="rId128" Type="http://schemas.openxmlformats.org/officeDocument/2006/relationships/customXml" Target="../ink/ink129.xml"/><Relationship Id="rId5" Type="http://schemas.openxmlformats.org/officeDocument/2006/relationships/image" Target="../media/image59.png"/><Relationship Id="rId181" Type="http://schemas.openxmlformats.org/officeDocument/2006/relationships/image" Target="../media/image144.png"/><Relationship Id="rId237" Type="http://schemas.openxmlformats.org/officeDocument/2006/relationships/customXml" Target="../ink/ink184.xml"/><Relationship Id="rId279" Type="http://schemas.openxmlformats.org/officeDocument/2006/relationships/customXml" Target="../ink/ink205.xml"/><Relationship Id="rId43" Type="http://schemas.openxmlformats.org/officeDocument/2006/relationships/image" Target="../media/image76.png"/><Relationship Id="rId139" Type="http://schemas.openxmlformats.org/officeDocument/2006/relationships/image" Target="../media/image123.png"/><Relationship Id="rId290" Type="http://schemas.openxmlformats.org/officeDocument/2006/relationships/image" Target="../media/image198.png"/><Relationship Id="rId85" Type="http://schemas.openxmlformats.org/officeDocument/2006/relationships/image" Target="../media/image97.png"/><Relationship Id="rId150" Type="http://schemas.openxmlformats.org/officeDocument/2006/relationships/customXml" Target="../ink/ink140.xml"/><Relationship Id="rId192" Type="http://schemas.openxmlformats.org/officeDocument/2006/relationships/customXml" Target="../ink/ink161.xml"/><Relationship Id="rId206" Type="http://schemas.openxmlformats.org/officeDocument/2006/relationships/customXml" Target="../ink/ink168.xml"/><Relationship Id="rId248" Type="http://schemas.openxmlformats.org/officeDocument/2006/relationships/image" Target="../media/image177.png"/><Relationship Id="rId269" Type="http://schemas.openxmlformats.org/officeDocument/2006/relationships/customXml" Target="../ink/ink200.xml"/><Relationship Id="rId12" Type="http://schemas.openxmlformats.org/officeDocument/2006/relationships/customXml" Target="../ink/ink71.xml"/><Relationship Id="rId33" Type="http://schemas.openxmlformats.org/officeDocument/2006/relationships/image" Target="../media/image71.png"/><Relationship Id="rId108" Type="http://schemas.openxmlformats.org/officeDocument/2006/relationships/customXml" Target="../ink/ink119.xml"/><Relationship Id="rId129" Type="http://schemas.openxmlformats.org/officeDocument/2006/relationships/image" Target="../media/image118.png"/><Relationship Id="rId280" Type="http://schemas.openxmlformats.org/officeDocument/2006/relationships/image" Target="../media/image193.png"/><Relationship Id="rId54" Type="http://schemas.openxmlformats.org/officeDocument/2006/relationships/customXml" Target="../ink/ink92.xml"/><Relationship Id="rId75" Type="http://schemas.openxmlformats.org/officeDocument/2006/relationships/image" Target="../media/image92.png"/><Relationship Id="rId96" Type="http://schemas.openxmlformats.org/officeDocument/2006/relationships/customXml" Target="../ink/ink113.xml"/><Relationship Id="rId140" Type="http://schemas.openxmlformats.org/officeDocument/2006/relationships/customXml" Target="../ink/ink135.xml"/><Relationship Id="rId161" Type="http://schemas.openxmlformats.org/officeDocument/2006/relationships/image" Target="../media/image134.png"/><Relationship Id="rId182" Type="http://schemas.openxmlformats.org/officeDocument/2006/relationships/customXml" Target="../ink/ink156.xml"/><Relationship Id="rId217" Type="http://schemas.openxmlformats.org/officeDocument/2006/relationships/image" Target="../media/image162.png"/><Relationship Id="rId6" Type="http://schemas.openxmlformats.org/officeDocument/2006/relationships/customXml" Target="../ink/ink68.xml"/><Relationship Id="rId238" Type="http://schemas.openxmlformats.org/officeDocument/2006/relationships/image" Target="../media/image172.png"/><Relationship Id="rId259" Type="http://schemas.openxmlformats.org/officeDocument/2006/relationships/customXml" Target="../ink/ink195.xml"/><Relationship Id="rId23" Type="http://schemas.openxmlformats.org/officeDocument/2006/relationships/image" Target="../media/image67.png"/><Relationship Id="rId119" Type="http://schemas.openxmlformats.org/officeDocument/2006/relationships/image" Target="../media/image113.png"/><Relationship Id="rId270" Type="http://schemas.openxmlformats.org/officeDocument/2006/relationships/image" Target="../media/image188.png"/><Relationship Id="rId291" Type="http://schemas.openxmlformats.org/officeDocument/2006/relationships/customXml" Target="../ink/ink211.xml"/><Relationship Id="rId44" Type="http://schemas.openxmlformats.org/officeDocument/2006/relationships/customXml" Target="../ink/ink87.xml"/><Relationship Id="rId65" Type="http://schemas.openxmlformats.org/officeDocument/2006/relationships/image" Target="../media/image87.png"/><Relationship Id="rId86" Type="http://schemas.openxmlformats.org/officeDocument/2006/relationships/customXml" Target="../ink/ink108.xml"/><Relationship Id="rId130" Type="http://schemas.openxmlformats.org/officeDocument/2006/relationships/customXml" Target="../ink/ink130.xml"/><Relationship Id="rId151" Type="http://schemas.openxmlformats.org/officeDocument/2006/relationships/image" Target="../media/image129.png"/><Relationship Id="rId172" Type="http://schemas.openxmlformats.org/officeDocument/2006/relationships/customXml" Target="../ink/ink151.xml"/><Relationship Id="rId193" Type="http://schemas.openxmlformats.org/officeDocument/2006/relationships/image" Target="../media/image150.png"/><Relationship Id="rId207" Type="http://schemas.openxmlformats.org/officeDocument/2006/relationships/image" Target="../media/image157.png"/><Relationship Id="rId228" Type="http://schemas.openxmlformats.org/officeDocument/2006/relationships/image" Target="../media/image167.png"/><Relationship Id="rId249" Type="http://schemas.openxmlformats.org/officeDocument/2006/relationships/customXml" Target="../ink/ink190.xml"/><Relationship Id="rId13" Type="http://schemas.openxmlformats.org/officeDocument/2006/relationships/image" Target="../media/image62.png"/><Relationship Id="rId109" Type="http://schemas.openxmlformats.org/officeDocument/2006/relationships/image" Target="../media/image108.png"/><Relationship Id="rId260" Type="http://schemas.openxmlformats.org/officeDocument/2006/relationships/image" Target="../media/image183.png"/><Relationship Id="rId281" Type="http://schemas.openxmlformats.org/officeDocument/2006/relationships/customXml" Target="../ink/ink206.xml"/><Relationship Id="rId34" Type="http://schemas.openxmlformats.org/officeDocument/2006/relationships/customXml" Target="../ink/ink82.xml"/><Relationship Id="rId55" Type="http://schemas.openxmlformats.org/officeDocument/2006/relationships/image" Target="../media/image82.png"/><Relationship Id="rId76" Type="http://schemas.openxmlformats.org/officeDocument/2006/relationships/customXml" Target="../ink/ink103.xml"/><Relationship Id="rId97" Type="http://schemas.openxmlformats.org/officeDocument/2006/relationships/image" Target="../media/image102.png"/><Relationship Id="rId120" Type="http://schemas.openxmlformats.org/officeDocument/2006/relationships/customXml" Target="../ink/ink125.xml"/><Relationship Id="rId141" Type="http://schemas.openxmlformats.org/officeDocument/2006/relationships/image" Target="../media/image124.png"/><Relationship Id="rId7" Type="http://schemas.openxmlformats.org/officeDocument/2006/relationships/image" Target="../media/image16.png"/><Relationship Id="rId162" Type="http://schemas.openxmlformats.org/officeDocument/2006/relationships/customXml" Target="../ink/ink146.xml"/><Relationship Id="rId183" Type="http://schemas.openxmlformats.org/officeDocument/2006/relationships/image" Target="../media/image145.png"/><Relationship Id="rId218" Type="http://schemas.openxmlformats.org/officeDocument/2006/relationships/customXml" Target="../ink/ink174.xml"/><Relationship Id="rId239" Type="http://schemas.openxmlformats.org/officeDocument/2006/relationships/customXml" Target="../ink/ink185.xml"/><Relationship Id="rId250" Type="http://schemas.openxmlformats.org/officeDocument/2006/relationships/image" Target="../media/image178.png"/><Relationship Id="rId271" Type="http://schemas.openxmlformats.org/officeDocument/2006/relationships/customXml" Target="../ink/ink201.xml"/><Relationship Id="rId292" Type="http://schemas.openxmlformats.org/officeDocument/2006/relationships/image" Target="../media/image199.png"/><Relationship Id="rId24" Type="http://schemas.openxmlformats.org/officeDocument/2006/relationships/customXml" Target="../ink/ink77.xml"/><Relationship Id="rId45" Type="http://schemas.openxmlformats.org/officeDocument/2006/relationships/image" Target="../media/image77.png"/><Relationship Id="rId66" Type="http://schemas.openxmlformats.org/officeDocument/2006/relationships/customXml" Target="../ink/ink98.xml"/><Relationship Id="rId87" Type="http://schemas.openxmlformats.org/officeDocument/2006/relationships/image" Target="../media/image98.png"/><Relationship Id="rId110" Type="http://schemas.openxmlformats.org/officeDocument/2006/relationships/customXml" Target="../ink/ink120.xml"/><Relationship Id="rId131" Type="http://schemas.openxmlformats.org/officeDocument/2006/relationships/image" Target="../media/image119.png"/><Relationship Id="rId152" Type="http://schemas.openxmlformats.org/officeDocument/2006/relationships/customXml" Target="../ink/ink141.xml"/><Relationship Id="rId173" Type="http://schemas.openxmlformats.org/officeDocument/2006/relationships/image" Target="../media/image140.png"/><Relationship Id="rId194" Type="http://schemas.openxmlformats.org/officeDocument/2006/relationships/customXml" Target="../ink/ink162.xml"/><Relationship Id="rId208" Type="http://schemas.openxmlformats.org/officeDocument/2006/relationships/customXml" Target="../ink/ink169.xml"/><Relationship Id="rId229" Type="http://schemas.openxmlformats.org/officeDocument/2006/relationships/customXml" Target="../ink/ink180.xml"/><Relationship Id="rId240" Type="http://schemas.openxmlformats.org/officeDocument/2006/relationships/image" Target="../media/image173.png"/><Relationship Id="rId261" Type="http://schemas.openxmlformats.org/officeDocument/2006/relationships/customXml" Target="../ink/ink196.xml"/><Relationship Id="rId14" Type="http://schemas.openxmlformats.org/officeDocument/2006/relationships/customXml" Target="../ink/ink72.xml"/><Relationship Id="rId35" Type="http://schemas.openxmlformats.org/officeDocument/2006/relationships/image" Target="../media/image72.png"/><Relationship Id="rId56" Type="http://schemas.openxmlformats.org/officeDocument/2006/relationships/customXml" Target="../ink/ink93.xml"/><Relationship Id="rId77" Type="http://schemas.openxmlformats.org/officeDocument/2006/relationships/image" Target="../media/image93.png"/><Relationship Id="rId100" Type="http://schemas.openxmlformats.org/officeDocument/2006/relationships/customXml" Target="../ink/ink115.xml"/><Relationship Id="rId282" Type="http://schemas.openxmlformats.org/officeDocument/2006/relationships/image" Target="../media/image194.png"/><Relationship Id="rId8" Type="http://schemas.openxmlformats.org/officeDocument/2006/relationships/customXml" Target="../ink/ink69.xml"/><Relationship Id="rId98" Type="http://schemas.openxmlformats.org/officeDocument/2006/relationships/customXml" Target="../ink/ink114.xml"/><Relationship Id="rId121" Type="http://schemas.openxmlformats.org/officeDocument/2006/relationships/image" Target="../media/image114.png"/><Relationship Id="rId142" Type="http://schemas.openxmlformats.org/officeDocument/2006/relationships/customXml" Target="../ink/ink136.xml"/><Relationship Id="rId163" Type="http://schemas.openxmlformats.org/officeDocument/2006/relationships/image" Target="../media/image135.png"/><Relationship Id="rId184" Type="http://schemas.openxmlformats.org/officeDocument/2006/relationships/customXml" Target="../ink/ink157.xml"/><Relationship Id="rId219" Type="http://schemas.openxmlformats.org/officeDocument/2006/relationships/image" Target="../media/image163.png"/><Relationship Id="rId230" Type="http://schemas.openxmlformats.org/officeDocument/2006/relationships/image" Target="../media/image168.png"/><Relationship Id="rId251" Type="http://schemas.openxmlformats.org/officeDocument/2006/relationships/customXml" Target="../ink/ink191.xml"/><Relationship Id="rId25" Type="http://schemas.openxmlformats.org/officeDocument/2006/relationships/image" Target="../media/image68.png"/><Relationship Id="rId46" Type="http://schemas.openxmlformats.org/officeDocument/2006/relationships/customXml" Target="../ink/ink88.xml"/><Relationship Id="rId67" Type="http://schemas.openxmlformats.org/officeDocument/2006/relationships/image" Target="../media/image88.png"/><Relationship Id="rId272" Type="http://schemas.openxmlformats.org/officeDocument/2006/relationships/image" Target="../media/image189.png"/><Relationship Id="rId88" Type="http://schemas.openxmlformats.org/officeDocument/2006/relationships/customXml" Target="../ink/ink109.xml"/><Relationship Id="rId111" Type="http://schemas.openxmlformats.org/officeDocument/2006/relationships/image" Target="../media/image109.png"/><Relationship Id="rId132" Type="http://schemas.openxmlformats.org/officeDocument/2006/relationships/customXml" Target="../ink/ink131.xml"/><Relationship Id="rId153" Type="http://schemas.openxmlformats.org/officeDocument/2006/relationships/image" Target="../media/image130.png"/><Relationship Id="rId174" Type="http://schemas.openxmlformats.org/officeDocument/2006/relationships/customXml" Target="../ink/ink152.xml"/><Relationship Id="rId195" Type="http://schemas.openxmlformats.org/officeDocument/2006/relationships/image" Target="../media/image151.png"/><Relationship Id="rId209" Type="http://schemas.openxmlformats.org/officeDocument/2006/relationships/image" Target="../media/image158.png"/><Relationship Id="rId220" Type="http://schemas.openxmlformats.org/officeDocument/2006/relationships/customXml" Target="../ink/ink175.xml"/><Relationship Id="rId241" Type="http://schemas.openxmlformats.org/officeDocument/2006/relationships/customXml" Target="../ink/ink186.xml"/><Relationship Id="rId15" Type="http://schemas.openxmlformats.org/officeDocument/2006/relationships/image" Target="../media/image63.png"/><Relationship Id="rId36" Type="http://schemas.openxmlformats.org/officeDocument/2006/relationships/customXml" Target="../ink/ink83.xml"/><Relationship Id="rId57" Type="http://schemas.openxmlformats.org/officeDocument/2006/relationships/image" Target="../media/image83.png"/><Relationship Id="rId262" Type="http://schemas.openxmlformats.org/officeDocument/2006/relationships/image" Target="../media/image184.png"/><Relationship Id="rId283" Type="http://schemas.openxmlformats.org/officeDocument/2006/relationships/customXml" Target="../ink/ink207.xml"/><Relationship Id="rId78" Type="http://schemas.openxmlformats.org/officeDocument/2006/relationships/customXml" Target="../ink/ink104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122" Type="http://schemas.openxmlformats.org/officeDocument/2006/relationships/customXml" Target="../ink/ink126.xml"/><Relationship Id="rId143" Type="http://schemas.openxmlformats.org/officeDocument/2006/relationships/image" Target="../media/image125.png"/><Relationship Id="rId164" Type="http://schemas.openxmlformats.org/officeDocument/2006/relationships/customXml" Target="../ink/ink147.xml"/><Relationship Id="rId185" Type="http://schemas.openxmlformats.org/officeDocument/2006/relationships/image" Target="../media/image146.png"/><Relationship Id="rId9" Type="http://schemas.openxmlformats.org/officeDocument/2006/relationships/image" Target="../media/image60.png"/><Relationship Id="rId210" Type="http://schemas.openxmlformats.org/officeDocument/2006/relationships/customXml" Target="../ink/ink170.xml"/><Relationship Id="rId26" Type="http://schemas.openxmlformats.org/officeDocument/2006/relationships/customXml" Target="../ink/ink78.xml"/><Relationship Id="rId231" Type="http://schemas.openxmlformats.org/officeDocument/2006/relationships/customXml" Target="../ink/ink181.xml"/><Relationship Id="rId252" Type="http://schemas.openxmlformats.org/officeDocument/2006/relationships/image" Target="../media/image179.png"/><Relationship Id="rId273" Type="http://schemas.openxmlformats.org/officeDocument/2006/relationships/customXml" Target="../ink/ink202.xml"/><Relationship Id="rId47" Type="http://schemas.openxmlformats.org/officeDocument/2006/relationships/image" Target="../media/image78.png"/><Relationship Id="rId68" Type="http://schemas.openxmlformats.org/officeDocument/2006/relationships/customXml" Target="../ink/ink99.xml"/><Relationship Id="rId89" Type="http://schemas.openxmlformats.org/officeDocument/2006/relationships/image" Target="../media/image99.png"/><Relationship Id="rId112" Type="http://schemas.openxmlformats.org/officeDocument/2006/relationships/customXml" Target="../ink/ink121.xml"/><Relationship Id="rId133" Type="http://schemas.openxmlformats.org/officeDocument/2006/relationships/image" Target="../media/image120.png"/><Relationship Id="rId154" Type="http://schemas.openxmlformats.org/officeDocument/2006/relationships/customXml" Target="../ink/ink142.xml"/><Relationship Id="rId175" Type="http://schemas.openxmlformats.org/officeDocument/2006/relationships/image" Target="../media/image141.png"/><Relationship Id="rId196" Type="http://schemas.openxmlformats.org/officeDocument/2006/relationships/customXml" Target="../ink/ink163.xml"/><Relationship Id="rId200" Type="http://schemas.openxmlformats.org/officeDocument/2006/relationships/customXml" Target="../ink/ink165.xml"/><Relationship Id="rId16" Type="http://schemas.openxmlformats.org/officeDocument/2006/relationships/customXml" Target="../ink/ink73.xml"/><Relationship Id="rId221" Type="http://schemas.openxmlformats.org/officeDocument/2006/relationships/customXml" Target="../ink/ink176.xml"/><Relationship Id="rId242" Type="http://schemas.openxmlformats.org/officeDocument/2006/relationships/image" Target="../media/image174.png"/><Relationship Id="rId263" Type="http://schemas.openxmlformats.org/officeDocument/2006/relationships/customXml" Target="../ink/ink197.xml"/><Relationship Id="rId284" Type="http://schemas.openxmlformats.org/officeDocument/2006/relationships/image" Target="../media/image195.png"/><Relationship Id="rId37" Type="http://schemas.openxmlformats.org/officeDocument/2006/relationships/image" Target="../media/image73.png"/><Relationship Id="rId58" Type="http://schemas.openxmlformats.org/officeDocument/2006/relationships/customXml" Target="../ink/ink94.xml"/><Relationship Id="rId79" Type="http://schemas.openxmlformats.org/officeDocument/2006/relationships/image" Target="../media/image94.png"/><Relationship Id="rId102" Type="http://schemas.openxmlformats.org/officeDocument/2006/relationships/customXml" Target="../ink/ink116.xml"/><Relationship Id="rId123" Type="http://schemas.openxmlformats.org/officeDocument/2006/relationships/image" Target="../media/image115.png"/><Relationship Id="rId144" Type="http://schemas.openxmlformats.org/officeDocument/2006/relationships/customXml" Target="../ink/ink137.xml"/><Relationship Id="rId90" Type="http://schemas.openxmlformats.org/officeDocument/2006/relationships/customXml" Target="../ink/ink110.xml"/><Relationship Id="rId165" Type="http://schemas.openxmlformats.org/officeDocument/2006/relationships/image" Target="../media/image136.png"/><Relationship Id="rId186" Type="http://schemas.openxmlformats.org/officeDocument/2006/relationships/customXml" Target="../ink/ink158.xml"/><Relationship Id="rId211" Type="http://schemas.openxmlformats.org/officeDocument/2006/relationships/image" Target="../media/image159.png"/><Relationship Id="rId232" Type="http://schemas.openxmlformats.org/officeDocument/2006/relationships/image" Target="../media/image169.png"/><Relationship Id="rId253" Type="http://schemas.openxmlformats.org/officeDocument/2006/relationships/customXml" Target="../ink/ink192.xml"/><Relationship Id="rId274" Type="http://schemas.openxmlformats.org/officeDocument/2006/relationships/image" Target="../media/image190.png"/><Relationship Id="rId27" Type="http://schemas.openxmlformats.org/officeDocument/2006/relationships/image" Target="../media/image69.png"/><Relationship Id="rId48" Type="http://schemas.openxmlformats.org/officeDocument/2006/relationships/customXml" Target="../ink/ink89.xml"/><Relationship Id="rId69" Type="http://schemas.openxmlformats.org/officeDocument/2006/relationships/image" Target="../media/image89.png"/><Relationship Id="rId113" Type="http://schemas.openxmlformats.org/officeDocument/2006/relationships/image" Target="../media/image110.png"/><Relationship Id="rId134" Type="http://schemas.openxmlformats.org/officeDocument/2006/relationships/customXml" Target="../ink/ink132.xml"/><Relationship Id="rId80" Type="http://schemas.openxmlformats.org/officeDocument/2006/relationships/customXml" Target="../ink/ink105.xml"/><Relationship Id="rId155" Type="http://schemas.openxmlformats.org/officeDocument/2006/relationships/image" Target="../media/image131.png"/><Relationship Id="rId176" Type="http://schemas.openxmlformats.org/officeDocument/2006/relationships/customXml" Target="../ink/ink153.xml"/><Relationship Id="rId197" Type="http://schemas.openxmlformats.org/officeDocument/2006/relationships/image" Target="../media/image152.png"/><Relationship Id="rId201" Type="http://schemas.openxmlformats.org/officeDocument/2006/relationships/image" Target="../media/image154.png"/><Relationship Id="rId222" Type="http://schemas.openxmlformats.org/officeDocument/2006/relationships/image" Target="../media/image164.png"/><Relationship Id="rId243" Type="http://schemas.openxmlformats.org/officeDocument/2006/relationships/customXml" Target="../ink/ink187.xml"/><Relationship Id="rId264" Type="http://schemas.openxmlformats.org/officeDocument/2006/relationships/image" Target="../media/image185.png"/><Relationship Id="rId285" Type="http://schemas.openxmlformats.org/officeDocument/2006/relationships/customXml" Target="../ink/ink208.xml"/><Relationship Id="rId17" Type="http://schemas.openxmlformats.org/officeDocument/2006/relationships/image" Target="../media/image64.png"/><Relationship Id="rId38" Type="http://schemas.openxmlformats.org/officeDocument/2006/relationships/customXml" Target="../ink/ink84.xml"/><Relationship Id="rId59" Type="http://schemas.openxmlformats.org/officeDocument/2006/relationships/image" Target="../media/image84.png"/><Relationship Id="rId103" Type="http://schemas.openxmlformats.org/officeDocument/2006/relationships/image" Target="../media/image105.png"/><Relationship Id="rId124" Type="http://schemas.openxmlformats.org/officeDocument/2006/relationships/customXml" Target="../ink/ink127.xml"/><Relationship Id="rId70" Type="http://schemas.openxmlformats.org/officeDocument/2006/relationships/customXml" Target="../ink/ink100.xml"/><Relationship Id="rId91" Type="http://schemas.openxmlformats.org/officeDocument/2006/relationships/image" Target="../media/image100.png"/><Relationship Id="rId145" Type="http://schemas.openxmlformats.org/officeDocument/2006/relationships/image" Target="../media/image126.png"/><Relationship Id="rId166" Type="http://schemas.openxmlformats.org/officeDocument/2006/relationships/customXml" Target="../ink/ink148.xml"/><Relationship Id="rId187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1.xml"/><Relationship Id="rId233" Type="http://schemas.openxmlformats.org/officeDocument/2006/relationships/customXml" Target="../ink/ink182.xml"/><Relationship Id="rId254" Type="http://schemas.openxmlformats.org/officeDocument/2006/relationships/image" Target="../media/image180.png"/><Relationship Id="rId28" Type="http://schemas.openxmlformats.org/officeDocument/2006/relationships/customXml" Target="../ink/ink79.xml"/><Relationship Id="rId49" Type="http://schemas.openxmlformats.org/officeDocument/2006/relationships/image" Target="../media/image79.png"/><Relationship Id="rId114" Type="http://schemas.openxmlformats.org/officeDocument/2006/relationships/customXml" Target="../ink/ink122.xml"/><Relationship Id="rId275" Type="http://schemas.openxmlformats.org/officeDocument/2006/relationships/customXml" Target="../ink/ink203.xml"/><Relationship Id="rId60" Type="http://schemas.openxmlformats.org/officeDocument/2006/relationships/customXml" Target="../ink/ink95.xml"/><Relationship Id="rId81" Type="http://schemas.openxmlformats.org/officeDocument/2006/relationships/image" Target="../media/image95.png"/><Relationship Id="rId135" Type="http://schemas.openxmlformats.org/officeDocument/2006/relationships/image" Target="../media/image121.png"/><Relationship Id="rId156" Type="http://schemas.openxmlformats.org/officeDocument/2006/relationships/customXml" Target="../ink/ink143.xml"/><Relationship Id="rId177" Type="http://schemas.openxmlformats.org/officeDocument/2006/relationships/image" Target="../media/image142.png"/><Relationship Id="rId198" Type="http://schemas.openxmlformats.org/officeDocument/2006/relationships/customXml" Target="../ink/ink164.xml"/><Relationship Id="rId202" Type="http://schemas.openxmlformats.org/officeDocument/2006/relationships/customXml" Target="../ink/ink166.xml"/><Relationship Id="rId223" Type="http://schemas.openxmlformats.org/officeDocument/2006/relationships/customXml" Target="../ink/ink177.xml"/><Relationship Id="rId244" Type="http://schemas.openxmlformats.org/officeDocument/2006/relationships/image" Target="../media/image175.png"/><Relationship Id="rId18" Type="http://schemas.openxmlformats.org/officeDocument/2006/relationships/customXml" Target="../ink/ink74.xml"/><Relationship Id="rId39" Type="http://schemas.openxmlformats.org/officeDocument/2006/relationships/image" Target="../media/image74.png"/><Relationship Id="rId265" Type="http://schemas.openxmlformats.org/officeDocument/2006/relationships/customXml" Target="../ink/ink198.xml"/><Relationship Id="rId286" Type="http://schemas.openxmlformats.org/officeDocument/2006/relationships/image" Target="../media/image196.png"/><Relationship Id="rId50" Type="http://schemas.openxmlformats.org/officeDocument/2006/relationships/customXml" Target="../ink/ink90.xml"/><Relationship Id="rId104" Type="http://schemas.openxmlformats.org/officeDocument/2006/relationships/customXml" Target="../ink/ink117.xml"/><Relationship Id="rId125" Type="http://schemas.openxmlformats.org/officeDocument/2006/relationships/image" Target="../media/image116.png"/><Relationship Id="rId146" Type="http://schemas.openxmlformats.org/officeDocument/2006/relationships/customXml" Target="../ink/ink138.xml"/><Relationship Id="rId167" Type="http://schemas.openxmlformats.org/officeDocument/2006/relationships/image" Target="../media/image137.png"/><Relationship Id="rId188" Type="http://schemas.openxmlformats.org/officeDocument/2006/relationships/customXml" Target="../ink/ink159.xml"/><Relationship Id="rId71" Type="http://schemas.openxmlformats.org/officeDocument/2006/relationships/image" Target="../media/image90.png"/><Relationship Id="rId92" Type="http://schemas.openxmlformats.org/officeDocument/2006/relationships/customXml" Target="../ink/ink111.xml"/><Relationship Id="rId213" Type="http://schemas.openxmlformats.org/officeDocument/2006/relationships/image" Target="../media/image160.png"/><Relationship Id="rId234" Type="http://schemas.openxmlformats.org/officeDocument/2006/relationships/image" Target="../media/image170.png"/><Relationship Id="rId2" Type="http://schemas.openxmlformats.org/officeDocument/2006/relationships/customXml" Target="../ink/ink66.xml"/><Relationship Id="rId29" Type="http://schemas.openxmlformats.org/officeDocument/2006/relationships/image" Target="../media/image70.png"/><Relationship Id="rId255" Type="http://schemas.openxmlformats.org/officeDocument/2006/relationships/customXml" Target="../ink/ink193.xml"/><Relationship Id="rId276" Type="http://schemas.openxmlformats.org/officeDocument/2006/relationships/image" Target="../media/image191.png"/><Relationship Id="rId40" Type="http://schemas.openxmlformats.org/officeDocument/2006/relationships/customXml" Target="../ink/ink85.xml"/><Relationship Id="rId115" Type="http://schemas.openxmlformats.org/officeDocument/2006/relationships/image" Target="../media/image111.png"/><Relationship Id="rId136" Type="http://schemas.openxmlformats.org/officeDocument/2006/relationships/customXml" Target="../ink/ink133.xml"/><Relationship Id="rId157" Type="http://schemas.openxmlformats.org/officeDocument/2006/relationships/image" Target="../media/image132.png"/><Relationship Id="rId178" Type="http://schemas.openxmlformats.org/officeDocument/2006/relationships/customXml" Target="../ink/ink154.xml"/><Relationship Id="rId61" Type="http://schemas.openxmlformats.org/officeDocument/2006/relationships/image" Target="../media/image85.png"/><Relationship Id="rId82" Type="http://schemas.openxmlformats.org/officeDocument/2006/relationships/customXml" Target="../ink/ink106.xml"/><Relationship Id="rId199" Type="http://schemas.openxmlformats.org/officeDocument/2006/relationships/image" Target="../media/image153.png"/><Relationship Id="rId203" Type="http://schemas.openxmlformats.org/officeDocument/2006/relationships/image" Target="../media/image155.png"/><Relationship Id="rId19" Type="http://schemas.openxmlformats.org/officeDocument/2006/relationships/image" Target="../media/image65.png"/><Relationship Id="rId224" Type="http://schemas.openxmlformats.org/officeDocument/2006/relationships/image" Target="../media/image165.png"/><Relationship Id="rId245" Type="http://schemas.openxmlformats.org/officeDocument/2006/relationships/customXml" Target="../ink/ink188.xml"/><Relationship Id="rId266" Type="http://schemas.openxmlformats.org/officeDocument/2006/relationships/image" Target="../media/image186.png"/><Relationship Id="rId287" Type="http://schemas.openxmlformats.org/officeDocument/2006/relationships/customXml" Target="../ink/ink209.xml"/><Relationship Id="rId30" Type="http://schemas.openxmlformats.org/officeDocument/2006/relationships/customXml" Target="../ink/ink80.xml"/><Relationship Id="rId105" Type="http://schemas.openxmlformats.org/officeDocument/2006/relationships/image" Target="../media/image106.png"/><Relationship Id="rId126" Type="http://schemas.openxmlformats.org/officeDocument/2006/relationships/customXml" Target="../ink/ink128.xml"/><Relationship Id="rId147" Type="http://schemas.openxmlformats.org/officeDocument/2006/relationships/image" Target="../media/image127.png"/><Relationship Id="rId168" Type="http://schemas.openxmlformats.org/officeDocument/2006/relationships/customXml" Target="../ink/ink149.xml"/><Relationship Id="rId51" Type="http://schemas.openxmlformats.org/officeDocument/2006/relationships/image" Target="../media/image80.png"/><Relationship Id="rId72" Type="http://schemas.openxmlformats.org/officeDocument/2006/relationships/customXml" Target="../ink/ink101.xml"/><Relationship Id="rId93" Type="http://schemas.openxmlformats.org/officeDocument/2006/relationships/image" Target="../media/image101.png"/><Relationship Id="rId189" Type="http://schemas.openxmlformats.org/officeDocument/2006/relationships/image" Target="../media/image148.png"/><Relationship Id="rId3" Type="http://schemas.openxmlformats.org/officeDocument/2006/relationships/image" Target="../media/image58.png"/><Relationship Id="rId214" Type="http://schemas.openxmlformats.org/officeDocument/2006/relationships/customXml" Target="../ink/ink172.xml"/><Relationship Id="rId235" Type="http://schemas.openxmlformats.org/officeDocument/2006/relationships/customXml" Target="../ink/ink183.xml"/><Relationship Id="rId256" Type="http://schemas.openxmlformats.org/officeDocument/2006/relationships/image" Target="../media/image181.png"/><Relationship Id="rId277" Type="http://schemas.openxmlformats.org/officeDocument/2006/relationships/customXml" Target="../ink/ink204.xml"/><Relationship Id="rId116" Type="http://schemas.openxmlformats.org/officeDocument/2006/relationships/customXml" Target="../ink/ink123.xml"/><Relationship Id="rId137" Type="http://schemas.openxmlformats.org/officeDocument/2006/relationships/image" Target="../media/image122.png"/><Relationship Id="rId158" Type="http://schemas.openxmlformats.org/officeDocument/2006/relationships/customXml" Target="../ink/ink144.xml"/><Relationship Id="rId20" Type="http://schemas.openxmlformats.org/officeDocument/2006/relationships/customXml" Target="../ink/ink75.xml"/><Relationship Id="rId41" Type="http://schemas.openxmlformats.org/officeDocument/2006/relationships/image" Target="../media/image75.png"/><Relationship Id="rId62" Type="http://schemas.openxmlformats.org/officeDocument/2006/relationships/customXml" Target="../ink/ink96.xml"/><Relationship Id="rId83" Type="http://schemas.openxmlformats.org/officeDocument/2006/relationships/image" Target="../media/image96.png"/><Relationship Id="rId179" Type="http://schemas.openxmlformats.org/officeDocument/2006/relationships/image" Target="../media/image143.png"/><Relationship Id="rId190" Type="http://schemas.openxmlformats.org/officeDocument/2006/relationships/customXml" Target="../ink/ink160.xml"/><Relationship Id="rId204" Type="http://schemas.openxmlformats.org/officeDocument/2006/relationships/customXml" Target="../ink/ink167.xml"/><Relationship Id="rId225" Type="http://schemas.openxmlformats.org/officeDocument/2006/relationships/customXml" Target="../ink/ink178.xml"/><Relationship Id="rId246" Type="http://schemas.openxmlformats.org/officeDocument/2006/relationships/image" Target="../media/image176.png"/><Relationship Id="rId267" Type="http://schemas.openxmlformats.org/officeDocument/2006/relationships/customXml" Target="../ink/ink199.xml"/><Relationship Id="rId288" Type="http://schemas.openxmlformats.org/officeDocument/2006/relationships/image" Target="../media/image197.png"/><Relationship Id="rId106" Type="http://schemas.openxmlformats.org/officeDocument/2006/relationships/customXml" Target="../ink/ink118.xml"/><Relationship Id="rId127" Type="http://schemas.openxmlformats.org/officeDocument/2006/relationships/image" Target="../media/image117.png"/><Relationship Id="rId10" Type="http://schemas.openxmlformats.org/officeDocument/2006/relationships/customXml" Target="../ink/ink70.xml"/><Relationship Id="rId31" Type="http://schemas.openxmlformats.org/officeDocument/2006/relationships/image" Target="../media/image28.png"/><Relationship Id="rId52" Type="http://schemas.openxmlformats.org/officeDocument/2006/relationships/customXml" Target="../ink/ink91.xml"/><Relationship Id="rId73" Type="http://schemas.openxmlformats.org/officeDocument/2006/relationships/image" Target="../media/image91.png"/><Relationship Id="rId94" Type="http://schemas.openxmlformats.org/officeDocument/2006/relationships/customXml" Target="../ink/ink112.xml"/><Relationship Id="rId148" Type="http://schemas.openxmlformats.org/officeDocument/2006/relationships/customXml" Target="../ink/ink139.xml"/><Relationship Id="rId169" Type="http://schemas.openxmlformats.org/officeDocument/2006/relationships/image" Target="../media/image138.png"/><Relationship Id="rId4" Type="http://schemas.openxmlformats.org/officeDocument/2006/relationships/customXml" Target="../ink/ink67.xml"/><Relationship Id="rId180" Type="http://schemas.openxmlformats.org/officeDocument/2006/relationships/customXml" Target="../ink/ink155.xml"/><Relationship Id="rId215" Type="http://schemas.openxmlformats.org/officeDocument/2006/relationships/image" Target="../media/image161.png"/><Relationship Id="rId236" Type="http://schemas.openxmlformats.org/officeDocument/2006/relationships/image" Target="../media/image171.png"/><Relationship Id="rId257" Type="http://schemas.openxmlformats.org/officeDocument/2006/relationships/customXml" Target="../ink/ink194.xml"/><Relationship Id="rId278" Type="http://schemas.openxmlformats.org/officeDocument/2006/relationships/image" Target="../media/image192.png"/><Relationship Id="rId42" Type="http://schemas.openxmlformats.org/officeDocument/2006/relationships/customXml" Target="../ink/ink86.xml"/><Relationship Id="rId84" Type="http://schemas.openxmlformats.org/officeDocument/2006/relationships/customXml" Target="../ink/ink107.xml"/><Relationship Id="rId138" Type="http://schemas.openxmlformats.org/officeDocument/2006/relationships/customXml" Target="../ink/ink134.xml"/><Relationship Id="rId191" Type="http://schemas.openxmlformats.org/officeDocument/2006/relationships/image" Target="../media/image149.png"/><Relationship Id="rId205" Type="http://schemas.openxmlformats.org/officeDocument/2006/relationships/image" Target="../media/image156.png"/><Relationship Id="rId247" Type="http://schemas.openxmlformats.org/officeDocument/2006/relationships/customXml" Target="../ink/ink189.xml"/><Relationship Id="rId107" Type="http://schemas.openxmlformats.org/officeDocument/2006/relationships/image" Target="../media/image107.png"/><Relationship Id="rId289" Type="http://schemas.openxmlformats.org/officeDocument/2006/relationships/customXml" Target="../ink/ink210.xml"/><Relationship Id="rId11" Type="http://schemas.openxmlformats.org/officeDocument/2006/relationships/image" Target="../media/image61.png"/><Relationship Id="rId53" Type="http://schemas.openxmlformats.org/officeDocument/2006/relationships/image" Target="../media/image81.png"/><Relationship Id="rId149" Type="http://schemas.openxmlformats.org/officeDocument/2006/relationships/image" Target="../media/image128.png"/><Relationship Id="rId95" Type="http://schemas.openxmlformats.org/officeDocument/2006/relationships/image" Target="../media/image45.png"/><Relationship Id="rId160" Type="http://schemas.openxmlformats.org/officeDocument/2006/relationships/customXml" Target="../ink/ink145.xml"/><Relationship Id="rId216" Type="http://schemas.openxmlformats.org/officeDocument/2006/relationships/customXml" Target="../ink/ink173.xml"/><Relationship Id="rId258" Type="http://schemas.openxmlformats.org/officeDocument/2006/relationships/image" Target="../media/image182.png"/><Relationship Id="rId22" Type="http://schemas.openxmlformats.org/officeDocument/2006/relationships/customXml" Target="../ink/ink76.xml"/><Relationship Id="rId64" Type="http://schemas.openxmlformats.org/officeDocument/2006/relationships/customXml" Target="../ink/ink97.xml"/><Relationship Id="rId118" Type="http://schemas.openxmlformats.org/officeDocument/2006/relationships/customXml" Target="../ink/ink124.xml"/><Relationship Id="rId171" Type="http://schemas.openxmlformats.org/officeDocument/2006/relationships/image" Target="../media/image139.png"/><Relationship Id="rId227" Type="http://schemas.openxmlformats.org/officeDocument/2006/relationships/customXml" Target="../ink/ink17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9.png"/><Relationship Id="rId63" Type="http://schemas.openxmlformats.org/officeDocument/2006/relationships/image" Target="../media/image230.png"/><Relationship Id="rId159" Type="http://schemas.openxmlformats.org/officeDocument/2006/relationships/customXml" Target="../ink/ink291.xml"/><Relationship Id="rId170" Type="http://schemas.openxmlformats.org/officeDocument/2006/relationships/image" Target="../media/image281.png"/><Relationship Id="rId226" Type="http://schemas.openxmlformats.org/officeDocument/2006/relationships/customXml" Target="../ink/ink325.xml"/><Relationship Id="rId268" Type="http://schemas.openxmlformats.org/officeDocument/2006/relationships/customXml" Target="../ink/ink346.xml"/><Relationship Id="rId32" Type="http://schemas.openxmlformats.org/officeDocument/2006/relationships/customXml" Target="../ink/ink227.xml"/><Relationship Id="rId74" Type="http://schemas.openxmlformats.org/officeDocument/2006/relationships/customXml" Target="../ink/ink248.xml"/><Relationship Id="rId128" Type="http://schemas.openxmlformats.org/officeDocument/2006/relationships/customXml" Target="../ink/ink275.xml"/><Relationship Id="rId5" Type="http://schemas.openxmlformats.org/officeDocument/2006/relationships/image" Target="../media/image201.png"/><Relationship Id="rId181" Type="http://schemas.openxmlformats.org/officeDocument/2006/relationships/image" Target="../media/image286.png"/><Relationship Id="rId237" Type="http://schemas.openxmlformats.org/officeDocument/2006/relationships/image" Target="../media/image314.png"/><Relationship Id="rId279" Type="http://schemas.openxmlformats.org/officeDocument/2006/relationships/image" Target="../media/image335.png"/><Relationship Id="rId43" Type="http://schemas.openxmlformats.org/officeDocument/2006/relationships/image" Target="../media/image220.png"/><Relationship Id="rId139" Type="http://schemas.openxmlformats.org/officeDocument/2006/relationships/image" Target="../media/image267.png"/><Relationship Id="rId290" Type="http://schemas.openxmlformats.org/officeDocument/2006/relationships/customXml" Target="../ink/ink357.xml"/><Relationship Id="rId85" Type="http://schemas.openxmlformats.org/officeDocument/2006/relationships/image" Target="../media/image241.png"/><Relationship Id="rId150" Type="http://schemas.openxmlformats.org/officeDocument/2006/relationships/customXml" Target="../ink/ink286.xml"/><Relationship Id="rId192" Type="http://schemas.openxmlformats.org/officeDocument/2006/relationships/customXml" Target="../ink/ink308.xml"/><Relationship Id="rId206" Type="http://schemas.openxmlformats.org/officeDocument/2006/relationships/customXml" Target="../ink/ink315.xml"/><Relationship Id="rId248" Type="http://schemas.openxmlformats.org/officeDocument/2006/relationships/customXml" Target="../ink/ink336.xml"/><Relationship Id="rId12" Type="http://schemas.openxmlformats.org/officeDocument/2006/relationships/customXml" Target="../ink/ink217.xml"/><Relationship Id="rId33" Type="http://schemas.openxmlformats.org/officeDocument/2006/relationships/image" Target="../media/image215.png"/><Relationship Id="rId108" Type="http://schemas.openxmlformats.org/officeDocument/2006/relationships/customXml" Target="../ink/ink265.xml"/><Relationship Id="rId129" Type="http://schemas.openxmlformats.org/officeDocument/2006/relationships/image" Target="../media/image262.png"/><Relationship Id="rId280" Type="http://schemas.openxmlformats.org/officeDocument/2006/relationships/customXml" Target="../ink/ink352.xml"/><Relationship Id="rId54" Type="http://schemas.openxmlformats.org/officeDocument/2006/relationships/customXml" Target="../ink/ink238.xml"/><Relationship Id="rId75" Type="http://schemas.openxmlformats.org/officeDocument/2006/relationships/image" Target="../media/image236.png"/><Relationship Id="rId96" Type="http://schemas.openxmlformats.org/officeDocument/2006/relationships/customXml" Target="../ink/ink259.xml"/><Relationship Id="rId140" Type="http://schemas.openxmlformats.org/officeDocument/2006/relationships/customXml" Target="../ink/ink281.xml"/><Relationship Id="rId161" Type="http://schemas.openxmlformats.org/officeDocument/2006/relationships/customXml" Target="../ink/ink292.xml"/><Relationship Id="rId182" Type="http://schemas.openxmlformats.org/officeDocument/2006/relationships/customXml" Target="../ink/ink303.xml"/><Relationship Id="rId217" Type="http://schemas.openxmlformats.org/officeDocument/2006/relationships/image" Target="../media/image304.png"/><Relationship Id="rId6" Type="http://schemas.openxmlformats.org/officeDocument/2006/relationships/customXml" Target="../ink/ink214.xml"/><Relationship Id="rId238" Type="http://schemas.openxmlformats.org/officeDocument/2006/relationships/customXml" Target="../ink/ink331.xml"/><Relationship Id="rId259" Type="http://schemas.openxmlformats.org/officeDocument/2006/relationships/image" Target="../media/image325.png"/><Relationship Id="rId23" Type="http://schemas.openxmlformats.org/officeDocument/2006/relationships/image" Target="../media/image210.png"/><Relationship Id="rId119" Type="http://schemas.openxmlformats.org/officeDocument/2006/relationships/image" Target="../media/image257.png"/><Relationship Id="rId270" Type="http://schemas.openxmlformats.org/officeDocument/2006/relationships/customXml" Target="../ink/ink347.xml"/><Relationship Id="rId291" Type="http://schemas.openxmlformats.org/officeDocument/2006/relationships/image" Target="../media/image341.png"/><Relationship Id="rId44" Type="http://schemas.openxmlformats.org/officeDocument/2006/relationships/customXml" Target="../ink/ink233.xml"/><Relationship Id="rId65" Type="http://schemas.openxmlformats.org/officeDocument/2006/relationships/image" Target="../media/image231.png"/><Relationship Id="rId86" Type="http://schemas.openxmlformats.org/officeDocument/2006/relationships/customXml" Target="../ink/ink254.xml"/><Relationship Id="rId130" Type="http://schemas.openxmlformats.org/officeDocument/2006/relationships/customXml" Target="../ink/ink276.xml"/><Relationship Id="rId151" Type="http://schemas.openxmlformats.org/officeDocument/2006/relationships/image" Target="../media/image272.png"/><Relationship Id="rId172" Type="http://schemas.openxmlformats.org/officeDocument/2006/relationships/image" Target="../media/image282.png"/><Relationship Id="rId193" Type="http://schemas.openxmlformats.org/officeDocument/2006/relationships/image" Target="../media/image292.png"/><Relationship Id="rId207" Type="http://schemas.openxmlformats.org/officeDocument/2006/relationships/image" Target="../media/image299.png"/><Relationship Id="rId228" Type="http://schemas.openxmlformats.org/officeDocument/2006/relationships/customXml" Target="../ink/ink326.xml"/><Relationship Id="rId249" Type="http://schemas.openxmlformats.org/officeDocument/2006/relationships/image" Target="../media/image320.png"/><Relationship Id="rId13" Type="http://schemas.openxmlformats.org/officeDocument/2006/relationships/image" Target="../media/image205.png"/><Relationship Id="rId109" Type="http://schemas.openxmlformats.org/officeDocument/2006/relationships/image" Target="../media/image252.png"/><Relationship Id="rId260" Type="http://schemas.openxmlformats.org/officeDocument/2006/relationships/customXml" Target="../ink/ink342.xml"/><Relationship Id="rId281" Type="http://schemas.openxmlformats.org/officeDocument/2006/relationships/image" Target="../media/image336.png"/><Relationship Id="rId34" Type="http://schemas.openxmlformats.org/officeDocument/2006/relationships/customXml" Target="../ink/ink228.xml"/><Relationship Id="rId55" Type="http://schemas.openxmlformats.org/officeDocument/2006/relationships/image" Target="../media/image226.png"/><Relationship Id="rId76" Type="http://schemas.openxmlformats.org/officeDocument/2006/relationships/customXml" Target="../ink/ink249.xml"/><Relationship Id="rId97" Type="http://schemas.openxmlformats.org/officeDocument/2006/relationships/image" Target="../media/image247.png"/><Relationship Id="rId120" Type="http://schemas.openxmlformats.org/officeDocument/2006/relationships/customXml" Target="../ink/ink271.xml"/><Relationship Id="rId141" Type="http://schemas.openxmlformats.org/officeDocument/2006/relationships/image" Target="../media/image268.png"/><Relationship Id="rId7" Type="http://schemas.openxmlformats.org/officeDocument/2006/relationships/image" Target="../media/image202.png"/><Relationship Id="rId162" Type="http://schemas.openxmlformats.org/officeDocument/2006/relationships/image" Target="../media/image277.png"/><Relationship Id="rId183" Type="http://schemas.openxmlformats.org/officeDocument/2006/relationships/image" Target="../media/image287.png"/><Relationship Id="rId218" Type="http://schemas.openxmlformats.org/officeDocument/2006/relationships/customXml" Target="../ink/ink321.xml"/><Relationship Id="rId239" Type="http://schemas.openxmlformats.org/officeDocument/2006/relationships/image" Target="../media/image315.png"/><Relationship Id="rId250" Type="http://schemas.openxmlformats.org/officeDocument/2006/relationships/customXml" Target="../ink/ink337.xml"/><Relationship Id="rId271" Type="http://schemas.openxmlformats.org/officeDocument/2006/relationships/image" Target="../media/image331.png"/><Relationship Id="rId292" Type="http://schemas.openxmlformats.org/officeDocument/2006/relationships/customXml" Target="../ink/ink358.xml"/><Relationship Id="rId24" Type="http://schemas.openxmlformats.org/officeDocument/2006/relationships/customXml" Target="../ink/ink223.xml"/><Relationship Id="rId45" Type="http://schemas.openxmlformats.org/officeDocument/2006/relationships/image" Target="../media/image221.png"/><Relationship Id="rId66" Type="http://schemas.openxmlformats.org/officeDocument/2006/relationships/customXml" Target="../ink/ink244.xml"/><Relationship Id="rId87" Type="http://schemas.openxmlformats.org/officeDocument/2006/relationships/image" Target="../media/image242.png"/><Relationship Id="rId110" Type="http://schemas.openxmlformats.org/officeDocument/2006/relationships/customXml" Target="../ink/ink266.xml"/><Relationship Id="rId131" Type="http://schemas.openxmlformats.org/officeDocument/2006/relationships/image" Target="../media/image263.png"/><Relationship Id="rId152" Type="http://schemas.openxmlformats.org/officeDocument/2006/relationships/customXml" Target="../ink/ink287.xml"/><Relationship Id="rId173" Type="http://schemas.openxmlformats.org/officeDocument/2006/relationships/customXml" Target="../ink/ink298.xml"/><Relationship Id="rId194" Type="http://schemas.openxmlformats.org/officeDocument/2006/relationships/customXml" Target="../ink/ink309.xml"/><Relationship Id="rId208" Type="http://schemas.openxmlformats.org/officeDocument/2006/relationships/customXml" Target="../ink/ink316.xml"/><Relationship Id="rId229" Type="http://schemas.openxmlformats.org/officeDocument/2006/relationships/image" Target="../media/image310.png"/><Relationship Id="rId240" Type="http://schemas.openxmlformats.org/officeDocument/2006/relationships/customXml" Target="../ink/ink332.xml"/><Relationship Id="rId261" Type="http://schemas.openxmlformats.org/officeDocument/2006/relationships/image" Target="../media/image326.png"/><Relationship Id="rId14" Type="http://schemas.openxmlformats.org/officeDocument/2006/relationships/customXml" Target="../ink/ink218.xml"/><Relationship Id="rId35" Type="http://schemas.openxmlformats.org/officeDocument/2006/relationships/image" Target="../media/image216.png"/><Relationship Id="rId56" Type="http://schemas.openxmlformats.org/officeDocument/2006/relationships/customXml" Target="../ink/ink239.xml"/><Relationship Id="rId77" Type="http://schemas.openxmlformats.org/officeDocument/2006/relationships/image" Target="../media/image237.png"/><Relationship Id="rId100" Type="http://schemas.openxmlformats.org/officeDocument/2006/relationships/customXml" Target="../ink/ink261.xml"/><Relationship Id="rId282" Type="http://schemas.openxmlformats.org/officeDocument/2006/relationships/customXml" Target="../ink/ink353.xml"/><Relationship Id="rId8" Type="http://schemas.openxmlformats.org/officeDocument/2006/relationships/customXml" Target="../ink/ink215.xml"/><Relationship Id="rId98" Type="http://schemas.openxmlformats.org/officeDocument/2006/relationships/customXml" Target="../ink/ink260.xml"/><Relationship Id="rId121" Type="http://schemas.openxmlformats.org/officeDocument/2006/relationships/image" Target="../media/image258.png"/><Relationship Id="rId142" Type="http://schemas.openxmlformats.org/officeDocument/2006/relationships/customXml" Target="../ink/ink282.xml"/><Relationship Id="rId163" Type="http://schemas.openxmlformats.org/officeDocument/2006/relationships/customXml" Target="../ink/ink293.xml"/><Relationship Id="rId184" Type="http://schemas.openxmlformats.org/officeDocument/2006/relationships/customXml" Target="../ink/ink304.xml"/><Relationship Id="rId219" Type="http://schemas.openxmlformats.org/officeDocument/2006/relationships/image" Target="../media/image305.png"/><Relationship Id="rId230" Type="http://schemas.openxmlformats.org/officeDocument/2006/relationships/customXml" Target="../ink/ink327.xml"/><Relationship Id="rId251" Type="http://schemas.openxmlformats.org/officeDocument/2006/relationships/image" Target="../media/image321.png"/><Relationship Id="rId25" Type="http://schemas.openxmlformats.org/officeDocument/2006/relationships/image" Target="../media/image211.png"/><Relationship Id="rId46" Type="http://schemas.openxmlformats.org/officeDocument/2006/relationships/customXml" Target="../ink/ink234.xml"/><Relationship Id="rId67" Type="http://schemas.openxmlformats.org/officeDocument/2006/relationships/image" Target="../media/image232.png"/><Relationship Id="rId272" Type="http://schemas.openxmlformats.org/officeDocument/2006/relationships/customXml" Target="../ink/ink348.xml"/><Relationship Id="rId293" Type="http://schemas.openxmlformats.org/officeDocument/2006/relationships/image" Target="../media/image342.png"/><Relationship Id="rId88" Type="http://schemas.openxmlformats.org/officeDocument/2006/relationships/customXml" Target="../ink/ink255.xml"/><Relationship Id="rId111" Type="http://schemas.openxmlformats.org/officeDocument/2006/relationships/image" Target="../media/image253.png"/><Relationship Id="rId132" Type="http://schemas.openxmlformats.org/officeDocument/2006/relationships/customXml" Target="../ink/ink277.xml"/><Relationship Id="rId153" Type="http://schemas.openxmlformats.org/officeDocument/2006/relationships/image" Target="../media/image273.png"/><Relationship Id="rId174" Type="http://schemas.openxmlformats.org/officeDocument/2006/relationships/image" Target="../media/image283.png"/><Relationship Id="rId195" Type="http://schemas.openxmlformats.org/officeDocument/2006/relationships/image" Target="../media/image293.png"/><Relationship Id="rId209" Type="http://schemas.openxmlformats.org/officeDocument/2006/relationships/image" Target="../media/image300.png"/><Relationship Id="rId220" Type="http://schemas.openxmlformats.org/officeDocument/2006/relationships/customXml" Target="../ink/ink322.xml"/><Relationship Id="rId241" Type="http://schemas.openxmlformats.org/officeDocument/2006/relationships/image" Target="../media/image316.png"/><Relationship Id="rId15" Type="http://schemas.openxmlformats.org/officeDocument/2006/relationships/image" Target="../media/image206.png"/><Relationship Id="rId36" Type="http://schemas.openxmlformats.org/officeDocument/2006/relationships/customXml" Target="../ink/ink229.xml"/><Relationship Id="rId57" Type="http://schemas.openxmlformats.org/officeDocument/2006/relationships/image" Target="../media/image227.png"/><Relationship Id="rId262" Type="http://schemas.openxmlformats.org/officeDocument/2006/relationships/customXml" Target="../ink/ink343.xml"/><Relationship Id="rId283" Type="http://schemas.openxmlformats.org/officeDocument/2006/relationships/image" Target="../media/image337.png"/><Relationship Id="rId78" Type="http://schemas.openxmlformats.org/officeDocument/2006/relationships/customXml" Target="../ink/ink250.xml"/><Relationship Id="rId99" Type="http://schemas.openxmlformats.org/officeDocument/2006/relationships/image" Target="../media/image248.png"/><Relationship Id="rId101" Type="http://schemas.openxmlformats.org/officeDocument/2006/relationships/image" Target="../media/image249.png"/><Relationship Id="rId122" Type="http://schemas.openxmlformats.org/officeDocument/2006/relationships/customXml" Target="../ink/ink272.xml"/><Relationship Id="rId143" Type="http://schemas.openxmlformats.org/officeDocument/2006/relationships/image" Target="../media/image269.png"/><Relationship Id="rId164" Type="http://schemas.openxmlformats.org/officeDocument/2006/relationships/image" Target="../media/image278.png"/><Relationship Id="rId185" Type="http://schemas.openxmlformats.org/officeDocument/2006/relationships/image" Target="../media/image288.png"/><Relationship Id="rId9" Type="http://schemas.openxmlformats.org/officeDocument/2006/relationships/image" Target="../media/image203.png"/><Relationship Id="rId210" Type="http://schemas.openxmlformats.org/officeDocument/2006/relationships/customXml" Target="../ink/ink317.xml"/><Relationship Id="rId26" Type="http://schemas.openxmlformats.org/officeDocument/2006/relationships/customXml" Target="../ink/ink224.xml"/><Relationship Id="rId231" Type="http://schemas.openxmlformats.org/officeDocument/2006/relationships/image" Target="../media/image311.png"/><Relationship Id="rId252" Type="http://schemas.openxmlformats.org/officeDocument/2006/relationships/customXml" Target="../ink/ink338.xml"/><Relationship Id="rId273" Type="http://schemas.openxmlformats.org/officeDocument/2006/relationships/image" Target="../media/image332.png"/><Relationship Id="rId47" Type="http://schemas.openxmlformats.org/officeDocument/2006/relationships/image" Target="../media/image222.png"/><Relationship Id="rId68" Type="http://schemas.openxmlformats.org/officeDocument/2006/relationships/customXml" Target="../ink/ink245.xml"/><Relationship Id="rId89" Type="http://schemas.openxmlformats.org/officeDocument/2006/relationships/image" Target="../media/image243.png"/><Relationship Id="rId112" Type="http://schemas.openxmlformats.org/officeDocument/2006/relationships/customXml" Target="../ink/ink267.xml"/><Relationship Id="rId133" Type="http://schemas.openxmlformats.org/officeDocument/2006/relationships/image" Target="../media/image264.png"/><Relationship Id="rId154" Type="http://schemas.openxmlformats.org/officeDocument/2006/relationships/customXml" Target="../ink/ink288.xml"/><Relationship Id="rId175" Type="http://schemas.openxmlformats.org/officeDocument/2006/relationships/customXml" Target="../ink/ink299.xml"/><Relationship Id="rId196" Type="http://schemas.openxmlformats.org/officeDocument/2006/relationships/customXml" Target="../ink/ink310.xml"/><Relationship Id="rId200" Type="http://schemas.openxmlformats.org/officeDocument/2006/relationships/customXml" Target="../ink/ink312.xml"/><Relationship Id="rId16" Type="http://schemas.openxmlformats.org/officeDocument/2006/relationships/customXml" Target="../ink/ink219.xml"/><Relationship Id="rId221" Type="http://schemas.openxmlformats.org/officeDocument/2006/relationships/image" Target="../media/image306.png"/><Relationship Id="rId242" Type="http://schemas.openxmlformats.org/officeDocument/2006/relationships/customXml" Target="../ink/ink333.xml"/><Relationship Id="rId263" Type="http://schemas.openxmlformats.org/officeDocument/2006/relationships/image" Target="../media/image327.png"/><Relationship Id="rId284" Type="http://schemas.openxmlformats.org/officeDocument/2006/relationships/customXml" Target="../ink/ink354.xml"/><Relationship Id="rId37" Type="http://schemas.openxmlformats.org/officeDocument/2006/relationships/image" Target="../media/image217.png"/><Relationship Id="rId58" Type="http://schemas.openxmlformats.org/officeDocument/2006/relationships/customXml" Target="../ink/ink240.xml"/><Relationship Id="rId79" Type="http://schemas.openxmlformats.org/officeDocument/2006/relationships/image" Target="../media/image238.png"/><Relationship Id="rId102" Type="http://schemas.openxmlformats.org/officeDocument/2006/relationships/customXml" Target="../ink/ink262.xml"/><Relationship Id="rId123" Type="http://schemas.openxmlformats.org/officeDocument/2006/relationships/image" Target="../media/image259.png"/><Relationship Id="rId144" Type="http://schemas.openxmlformats.org/officeDocument/2006/relationships/customXml" Target="../ink/ink283.xml"/><Relationship Id="rId90" Type="http://schemas.openxmlformats.org/officeDocument/2006/relationships/customXml" Target="../ink/ink256.xml"/><Relationship Id="rId165" Type="http://schemas.openxmlformats.org/officeDocument/2006/relationships/customXml" Target="../ink/ink294.xml"/><Relationship Id="rId186" Type="http://schemas.openxmlformats.org/officeDocument/2006/relationships/customXml" Target="../ink/ink305.xml"/><Relationship Id="rId211" Type="http://schemas.openxmlformats.org/officeDocument/2006/relationships/image" Target="../media/image301.png"/><Relationship Id="rId232" Type="http://schemas.openxmlformats.org/officeDocument/2006/relationships/customXml" Target="../ink/ink328.xml"/><Relationship Id="rId253" Type="http://schemas.openxmlformats.org/officeDocument/2006/relationships/image" Target="../media/image322.png"/><Relationship Id="rId274" Type="http://schemas.openxmlformats.org/officeDocument/2006/relationships/customXml" Target="../ink/ink349.xml"/><Relationship Id="rId27" Type="http://schemas.openxmlformats.org/officeDocument/2006/relationships/image" Target="../media/image212.png"/><Relationship Id="rId48" Type="http://schemas.openxmlformats.org/officeDocument/2006/relationships/customXml" Target="../ink/ink235.xml"/><Relationship Id="rId69" Type="http://schemas.openxmlformats.org/officeDocument/2006/relationships/image" Target="../media/image233.png"/><Relationship Id="rId113" Type="http://schemas.openxmlformats.org/officeDocument/2006/relationships/image" Target="../media/image254.png"/><Relationship Id="rId134" Type="http://schemas.openxmlformats.org/officeDocument/2006/relationships/customXml" Target="../ink/ink278.xml"/><Relationship Id="rId80" Type="http://schemas.openxmlformats.org/officeDocument/2006/relationships/customXml" Target="../ink/ink251.xml"/><Relationship Id="rId155" Type="http://schemas.openxmlformats.org/officeDocument/2006/relationships/image" Target="../media/image274.png"/><Relationship Id="rId176" Type="http://schemas.openxmlformats.org/officeDocument/2006/relationships/image" Target="../media/image284.png"/><Relationship Id="rId197" Type="http://schemas.openxmlformats.org/officeDocument/2006/relationships/image" Target="../media/image294.png"/><Relationship Id="rId201" Type="http://schemas.openxmlformats.org/officeDocument/2006/relationships/image" Target="../media/image296.png"/><Relationship Id="rId222" Type="http://schemas.openxmlformats.org/officeDocument/2006/relationships/customXml" Target="../ink/ink323.xml"/><Relationship Id="rId243" Type="http://schemas.openxmlformats.org/officeDocument/2006/relationships/image" Target="../media/image317.png"/><Relationship Id="rId264" Type="http://schemas.openxmlformats.org/officeDocument/2006/relationships/customXml" Target="../ink/ink344.xml"/><Relationship Id="rId285" Type="http://schemas.openxmlformats.org/officeDocument/2006/relationships/image" Target="../media/image338.png"/><Relationship Id="rId17" Type="http://schemas.openxmlformats.org/officeDocument/2006/relationships/image" Target="../media/image207.png"/><Relationship Id="rId38" Type="http://schemas.openxmlformats.org/officeDocument/2006/relationships/customXml" Target="../ink/ink230.xml"/><Relationship Id="rId59" Type="http://schemas.openxmlformats.org/officeDocument/2006/relationships/image" Target="../media/image228.png"/><Relationship Id="rId103" Type="http://schemas.openxmlformats.org/officeDocument/2006/relationships/image" Target="../media/image5.png"/><Relationship Id="rId124" Type="http://schemas.openxmlformats.org/officeDocument/2006/relationships/customXml" Target="../ink/ink273.xml"/><Relationship Id="rId70" Type="http://schemas.openxmlformats.org/officeDocument/2006/relationships/customXml" Target="../ink/ink246.xml"/><Relationship Id="rId91" Type="http://schemas.openxmlformats.org/officeDocument/2006/relationships/image" Target="../media/image244.png"/><Relationship Id="rId145" Type="http://schemas.openxmlformats.org/officeDocument/2006/relationships/image" Target="../media/image270.png"/><Relationship Id="rId166" Type="http://schemas.openxmlformats.org/officeDocument/2006/relationships/image" Target="../media/image279.png"/><Relationship Id="rId187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8.xml"/><Relationship Id="rId233" Type="http://schemas.openxmlformats.org/officeDocument/2006/relationships/image" Target="../media/image312.png"/><Relationship Id="rId254" Type="http://schemas.openxmlformats.org/officeDocument/2006/relationships/customXml" Target="../ink/ink339.xml"/><Relationship Id="rId28" Type="http://schemas.openxmlformats.org/officeDocument/2006/relationships/customXml" Target="../ink/ink225.xml"/><Relationship Id="rId49" Type="http://schemas.openxmlformats.org/officeDocument/2006/relationships/image" Target="../media/image223.png"/><Relationship Id="rId114" Type="http://schemas.openxmlformats.org/officeDocument/2006/relationships/customXml" Target="../ink/ink268.xml"/><Relationship Id="rId275" Type="http://schemas.openxmlformats.org/officeDocument/2006/relationships/image" Target="../media/image333.png"/><Relationship Id="rId60" Type="http://schemas.openxmlformats.org/officeDocument/2006/relationships/customXml" Target="../ink/ink241.xml"/><Relationship Id="rId81" Type="http://schemas.openxmlformats.org/officeDocument/2006/relationships/image" Target="../media/image239.png"/><Relationship Id="rId135" Type="http://schemas.openxmlformats.org/officeDocument/2006/relationships/image" Target="../media/image265.png"/><Relationship Id="rId156" Type="http://schemas.openxmlformats.org/officeDocument/2006/relationships/customXml" Target="../ink/ink289.xml"/><Relationship Id="rId177" Type="http://schemas.openxmlformats.org/officeDocument/2006/relationships/customXml" Target="../ink/ink300.xml"/><Relationship Id="rId198" Type="http://schemas.openxmlformats.org/officeDocument/2006/relationships/customXml" Target="../ink/ink311.xml"/><Relationship Id="rId202" Type="http://schemas.openxmlformats.org/officeDocument/2006/relationships/customXml" Target="../ink/ink313.xml"/><Relationship Id="rId223" Type="http://schemas.openxmlformats.org/officeDocument/2006/relationships/image" Target="../media/image307.png"/><Relationship Id="rId244" Type="http://schemas.openxmlformats.org/officeDocument/2006/relationships/customXml" Target="../ink/ink334.xml"/><Relationship Id="rId18" Type="http://schemas.openxmlformats.org/officeDocument/2006/relationships/customXml" Target="../ink/ink220.xml"/><Relationship Id="rId39" Type="http://schemas.openxmlformats.org/officeDocument/2006/relationships/image" Target="../media/image218.png"/><Relationship Id="rId265" Type="http://schemas.openxmlformats.org/officeDocument/2006/relationships/image" Target="../media/image328.png"/><Relationship Id="rId286" Type="http://schemas.openxmlformats.org/officeDocument/2006/relationships/customXml" Target="../ink/ink355.xml"/><Relationship Id="rId50" Type="http://schemas.openxmlformats.org/officeDocument/2006/relationships/customXml" Target="../ink/ink236.xml"/><Relationship Id="rId104" Type="http://schemas.openxmlformats.org/officeDocument/2006/relationships/customXml" Target="../ink/ink263.xml"/><Relationship Id="rId125" Type="http://schemas.openxmlformats.org/officeDocument/2006/relationships/image" Target="../media/image260.png"/><Relationship Id="rId146" Type="http://schemas.openxmlformats.org/officeDocument/2006/relationships/customXml" Target="../ink/ink284.xml"/><Relationship Id="rId167" Type="http://schemas.openxmlformats.org/officeDocument/2006/relationships/customXml" Target="../ink/ink295.xml"/><Relationship Id="rId188" Type="http://schemas.openxmlformats.org/officeDocument/2006/relationships/customXml" Target="../ink/ink306.xml"/><Relationship Id="rId71" Type="http://schemas.openxmlformats.org/officeDocument/2006/relationships/image" Target="../media/image234.png"/><Relationship Id="rId92" Type="http://schemas.openxmlformats.org/officeDocument/2006/relationships/customXml" Target="../ink/ink257.xml"/><Relationship Id="rId213" Type="http://schemas.openxmlformats.org/officeDocument/2006/relationships/image" Target="../media/image302.png"/><Relationship Id="rId234" Type="http://schemas.openxmlformats.org/officeDocument/2006/relationships/customXml" Target="../ink/ink329.xml"/><Relationship Id="rId2" Type="http://schemas.openxmlformats.org/officeDocument/2006/relationships/customXml" Target="../ink/ink212.xml"/><Relationship Id="rId29" Type="http://schemas.openxmlformats.org/officeDocument/2006/relationships/image" Target="../media/image213.png"/><Relationship Id="rId255" Type="http://schemas.openxmlformats.org/officeDocument/2006/relationships/image" Target="../media/image323.png"/><Relationship Id="rId276" Type="http://schemas.openxmlformats.org/officeDocument/2006/relationships/customXml" Target="../ink/ink350.xml"/><Relationship Id="rId40" Type="http://schemas.openxmlformats.org/officeDocument/2006/relationships/customXml" Target="../ink/ink231.xml"/><Relationship Id="rId115" Type="http://schemas.openxmlformats.org/officeDocument/2006/relationships/image" Target="../media/image255.png"/><Relationship Id="rId136" Type="http://schemas.openxmlformats.org/officeDocument/2006/relationships/customXml" Target="../ink/ink279.xml"/><Relationship Id="rId157" Type="http://schemas.openxmlformats.org/officeDocument/2006/relationships/customXml" Target="../ink/ink290.xml"/><Relationship Id="rId178" Type="http://schemas.openxmlformats.org/officeDocument/2006/relationships/image" Target="../media/image285.png"/><Relationship Id="rId61" Type="http://schemas.openxmlformats.org/officeDocument/2006/relationships/image" Target="../media/image229.png"/><Relationship Id="rId82" Type="http://schemas.openxmlformats.org/officeDocument/2006/relationships/customXml" Target="../ink/ink252.xml"/><Relationship Id="rId199" Type="http://schemas.openxmlformats.org/officeDocument/2006/relationships/image" Target="../media/image295.png"/><Relationship Id="rId203" Type="http://schemas.openxmlformats.org/officeDocument/2006/relationships/image" Target="../media/image297.png"/><Relationship Id="rId19" Type="http://schemas.openxmlformats.org/officeDocument/2006/relationships/image" Target="../media/image208.png"/><Relationship Id="rId224" Type="http://schemas.openxmlformats.org/officeDocument/2006/relationships/customXml" Target="../ink/ink324.xml"/><Relationship Id="rId245" Type="http://schemas.openxmlformats.org/officeDocument/2006/relationships/image" Target="../media/image318.png"/><Relationship Id="rId266" Type="http://schemas.openxmlformats.org/officeDocument/2006/relationships/customXml" Target="../ink/ink345.xml"/><Relationship Id="rId287" Type="http://schemas.openxmlformats.org/officeDocument/2006/relationships/image" Target="../media/image339.png"/><Relationship Id="rId30" Type="http://schemas.openxmlformats.org/officeDocument/2006/relationships/customXml" Target="../ink/ink226.xml"/><Relationship Id="rId105" Type="http://schemas.openxmlformats.org/officeDocument/2006/relationships/image" Target="../media/image250.png"/><Relationship Id="rId126" Type="http://schemas.openxmlformats.org/officeDocument/2006/relationships/customXml" Target="../ink/ink274.xml"/><Relationship Id="rId147" Type="http://schemas.openxmlformats.org/officeDocument/2006/relationships/image" Target="../media/image45.png"/><Relationship Id="rId168" Type="http://schemas.openxmlformats.org/officeDocument/2006/relationships/image" Target="../media/image280.png"/><Relationship Id="rId51" Type="http://schemas.openxmlformats.org/officeDocument/2006/relationships/image" Target="../media/image224.png"/><Relationship Id="rId72" Type="http://schemas.openxmlformats.org/officeDocument/2006/relationships/customXml" Target="../ink/ink247.xml"/><Relationship Id="rId93" Type="http://schemas.openxmlformats.org/officeDocument/2006/relationships/image" Target="../media/image245.png"/><Relationship Id="rId189" Type="http://schemas.openxmlformats.org/officeDocument/2006/relationships/image" Target="../media/image290.png"/><Relationship Id="rId3" Type="http://schemas.openxmlformats.org/officeDocument/2006/relationships/image" Target="../media/image200.png"/><Relationship Id="rId214" Type="http://schemas.openxmlformats.org/officeDocument/2006/relationships/customXml" Target="../ink/ink319.xml"/><Relationship Id="rId235" Type="http://schemas.openxmlformats.org/officeDocument/2006/relationships/image" Target="../media/image313.png"/><Relationship Id="rId256" Type="http://schemas.openxmlformats.org/officeDocument/2006/relationships/customXml" Target="../ink/ink340.xml"/><Relationship Id="rId277" Type="http://schemas.openxmlformats.org/officeDocument/2006/relationships/image" Target="../media/image334.png"/><Relationship Id="rId116" Type="http://schemas.openxmlformats.org/officeDocument/2006/relationships/customXml" Target="../ink/ink269.xml"/><Relationship Id="rId137" Type="http://schemas.openxmlformats.org/officeDocument/2006/relationships/image" Target="../media/image266.png"/><Relationship Id="rId158" Type="http://schemas.openxmlformats.org/officeDocument/2006/relationships/image" Target="../media/image275.png"/><Relationship Id="rId20" Type="http://schemas.openxmlformats.org/officeDocument/2006/relationships/customXml" Target="../ink/ink221.xml"/><Relationship Id="rId41" Type="http://schemas.openxmlformats.org/officeDocument/2006/relationships/image" Target="../media/image219.png"/><Relationship Id="rId62" Type="http://schemas.openxmlformats.org/officeDocument/2006/relationships/customXml" Target="../ink/ink242.xml"/><Relationship Id="rId83" Type="http://schemas.openxmlformats.org/officeDocument/2006/relationships/image" Target="../media/image240.png"/><Relationship Id="rId179" Type="http://schemas.openxmlformats.org/officeDocument/2006/relationships/customXml" Target="../ink/ink301.xml"/><Relationship Id="rId190" Type="http://schemas.openxmlformats.org/officeDocument/2006/relationships/customXml" Target="../ink/ink307.xml"/><Relationship Id="rId204" Type="http://schemas.openxmlformats.org/officeDocument/2006/relationships/customXml" Target="../ink/ink314.xml"/><Relationship Id="rId225" Type="http://schemas.openxmlformats.org/officeDocument/2006/relationships/image" Target="../media/image308.png"/><Relationship Id="rId246" Type="http://schemas.openxmlformats.org/officeDocument/2006/relationships/customXml" Target="../ink/ink335.xml"/><Relationship Id="rId267" Type="http://schemas.openxmlformats.org/officeDocument/2006/relationships/image" Target="../media/image329.png"/><Relationship Id="rId288" Type="http://schemas.openxmlformats.org/officeDocument/2006/relationships/customXml" Target="../ink/ink356.xml"/><Relationship Id="rId106" Type="http://schemas.openxmlformats.org/officeDocument/2006/relationships/customXml" Target="../ink/ink264.xml"/><Relationship Id="rId127" Type="http://schemas.openxmlformats.org/officeDocument/2006/relationships/image" Target="../media/image261.png"/><Relationship Id="rId10" Type="http://schemas.openxmlformats.org/officeDocument/2006/relationships/customXml" Target="../ink/ink216.xml"/><Relationship Id="rId31" Type="http://schemas.openxmlformats.org/officeDocument/2006/relationships/image" Target="../media/image214.png"/><Relationship Id="rId52" Type="http://schemas.openxmlformats.org/officeDocument/2006/relationships/customXml" Target="../ink/ink237.xml"/><Relationship Id="rId73" Type="http://schemas.openxmlformats.org/officeDocument/2006/relationships/image" Target="../media/image235.png"/><Relationship Id="rId94" Type="http://schemas.openxmlformats.org/officeDocument/2006/relationships/customXml" Target="../ink/ink258.xml"/><Relationship Id="rId148" Type="http://schemas.openxmlformats.org/officeDocument/2006/relationships/customXml" Target="../ink/ink285.xml"/><Relationship Id="rId169" Type="http://schemas.openxmlformats.org/officeDocument/2006/relationships/customXml" Target="../ink/ink296.xml"/><Relationship Id="rId4" Type="http://schemas.openxmlformats.org/officeDocument/2006/relationships/customXml" Target="../ink/ink213.xml"/><Relationship Id="rId180" Type="http://schemas.openxmlformats.org/officeDocument/2006/relationships/customXml" Target="../ink/ink302.xml"/><Relationship Id="rId215" Type="http://schemas.openxmlformats.org/officeDocument/2006/relationships/image" Target="../media/image303.png"/><Relationship Id="rId236" Type="http://schemas.openxmlformats.org/officeDocument/2006/relationships/customXml" Target="../ink/ink330.xml"/><Relationship Id="rId257" Type="http://schemas.openxmlformats.org/officeDocument/2006/relationships/image" Target="../media/image324.png"/><Relationship Id="rId278" Type="http://schemas.openxmlformats.org/officeDocument/2006/relationships/customXml" Target="../ink/ink351.xml"/><Relationship Id="rId42" Type="http://schemas.openxmlformats.org/officeDocument/2006/relationships/customXml" Target="../ink/ink232.xml"/><Relationship Id="rId84" Type="http://schemas.openxmlformats.org/officeDocument/2006/relationships/customXml" Target="../ink/ink253.xml"/><Relationship Id="rId138" Type="http://schemas.openxmlformats.org/officeDocument/2006/relationships/customXml" Target="../ink/ink280.xml"/><Relationship Id="rId191" Type="http://schemas.openxmlformats.org/officeDocument/2006/relationships/image" Target="../media/image291.png"/><Relationship Id="rId205" Type="http://schemas.openxmlformats.org/officeDocument/2006/relationships/image" Target="../media/image298.png"/><Relationship Id="rId247" Type="http://schemas.openxmlformats.org/officeDocument/2006/relationships/image" Target="../media/image319.png"/><Relationship Id="rId107" Type="http://schemas.openxmlformats.org/officeDocument/2006/relationships/image" Target="../media/image251.png"/><Relationship Id="rId289" Type="http://schemas.openxmlformats.org/officeDocument/2006/relationships/image" Target="../media/image340.png"/><Relationship Id="rId11" Type="http://schemas.openxmlformats.org/officeDocument/2006/relationships/image" Target="../media/image204.png"/><Relationship Id="rId53" Type="http://schemas.openxmlformats.org/officeDocument/2006/relationships/image" Target="../media/image225.png"/><Relationship Id="rId149" Type="http://schemas.openxmlformats.org/officeDocument/2006/relationships/image" Target="../media/image271.png"/><Relationship Id="rId95" Type="http://schemas.openxmlformats.org/officeDocument/2006/relationships/image" Target="../media/image246.png"/><Relationship Id="rId160" Type="http://schemas.openxmlformats.org/officeDocument/2006/relationships/image" Target="../media/image276.png"/><Relationship Id="rId216" Type="http://schemas.openxmlformats.org/officeDocument/2006/relationships/customXml" Target="../ink/ink320.xml"/><Relationship Id="rId258" Type="http://schemas.openxmlformats.org/officeDocument/2006/relationships/customXml" Target="../ink/ink341.xml"/><Relationship Id="rId22" Type="http://schemas.openxmlformats.org/officeDocument/2006/relationships/customXml" Target="../ink/ink222.xml"/><Relationship Id="rId64" Type="http://schemas.openxmlformats.org/officeDocument/2006/relationships/customXml" Target="../ink/ink243.xml"/><Relationship Id="rId118" Type="http://schemas.openxmlformats.org/officeDocument/2006/relationships/customXml" Target="../ink/ink270.xml"/><Relationship Id="rId171" Type="http://schemas.openxmlformats.org/officeDocument/2006/relationships/customXml" Target="../ink/ink297.xml"/><Relationship Id="rId227" Type="http://schemas.openxmlformats.org/officeDocument/2006/relationships/image" Target="../media/image309.png"/><Relationship Id="rId269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7.xml"/><Relationship Id="rId299" Type="http://schemas.openxmlformats.org/officeDocument/2006/relationships/customXml" Target="../ink/ink508.xml"/><Relationship Id="rId21" Type="http://schemas.openxmlformats.org/officeDocument/2006/relationships/image" Target="../media/image351.png"/><Relationship Id="rId63" Type="http://schemas.openxmlformats.org/officeDocument/2006/relationships/image" Target="../media/image372.png"/><Relationship Id="rId159" Type="http://schemas.openxmlformats.org/officeDocument/2006/relationships/customXml" Target="../ink/ink438.xml"/><Relationship Id="rId324" Type="http://schemas.openxmlformats.org/officeDocument/2006/relationships/image" Target="../media/image501.png"/><Relationship Id="rId366" Type="http://schemas.openxmlformats.org/officeDocument/2006/relationships/image" Target="../media/image522.png"/><Relationship Id="rId170" Type="http://schemas.openxmlformats.org/officeDocument/2006/relationships/image" Target="../media/image424.png"/><Relationship Id="rId226" Type="http://schemas.openxmlformats.org/officeDocument/2006/relationships/image" Target="../media/image452.png"/><Relationship Id="rId268" Type="http://schemas.openxmlformats.org/officeDocument/2006/relationships/image" Target="../media/image473.png"/><Relationship Id="rId32" Type="http://schemas.openxmlformats.org/officeDocument/2006/relationships/customXml" Target="../ink/ink374.xml"/><Relationship Id="rId74" Type="http://schemas.openxmlformats.org/officeDocument/2006/relationships/customXml" Target="../ink/ink395.xml"/><Relationship Id="rId128" Type="http://schemas.openxmlformats.org/officeDocument/2006/relationships/image" Target="../media/image403.png"/><Relationship Id="rId335" Type="http://schemas.openxmlformats.org/officeDocument/2006/relationships/customXml" Target="../ink/ink526.xml"/><Relationship Id="rId5" Type="http://schemas.openxmlformats.org/officeDocument/2006/relationships/image" Target="../media/image343.png"/><Relationship Id="rId181" Type="http://schemas.openxmlformats.org/officeDocument/2006/relationships/customXml" Target="../ink/ink449.xml"/><Relationship Id="rId237" Type="http://schemas.openxmlformats.org/officeDocument/2006/relationships/customXml" Target="../ink/ink477.xml"/><Relationship Id="rId279" Type="http://schemas.openxmlformats.org/officeDocument/2006/relationships/customXml" Target="../ink/ink498.xml"/><Relationship Id="rId43" Type="http://schemas.openxmlformats.org/officeDocument/2006/relationships/image" Target="../media/image362.png"/><Relationship Id="rId139" Type="http://schemas.openxmlformats.org/officeDocument/2006/relationships/customXml" Target="../ink/ink428.xml"/><Relationship Id="rId290" Type="http://schemas.openxmlformats.org/officeDocument/2006/relationships/image" Target="../media/image484.png"/><Relationship Id="rId304" Type="http://schemas.openxmlformats.org/officeDocument/2006/relationships/image" Target="../media/image491.png"/><Relationship Id="rId346" Type="http://schemas.openxmlformats.org/officeDocument/2006/relationships/image" Target="../media/image512.png"/><Relationship Id="rId85" Type="http://schemas.openxmlformats.org/officeDocument/2006/relationships/image" Target="../media/image383.png"/><Relationship Id="rId150" Type="http://schemas.openxmlformats.org/officeDocument/2006/relationships/image" Target="../media/image414.png"/><Relationship Id="rId192" Type="http://schemas.openxmlformats.org/officeDocument/2006/relationships/image" Target="../media/image435.png"/><Relationship Id="rId206" Type="http://schemas.openxmlformats.org/officeDocument/2006/relationships/image" Target="../media/image442.png"/><Relationship Id="rId248" Type="http://schemas.openxmlformats.org/officeDocument/2006/relationships/image" Target="../media/image463.png"/><Relationship Id="rId12" Type="http://schemas.openxmlformats.org/officeDocument/2006/relationships/customXml" Target="../ink/ink364.xml"/><Relationship Id="rId108" Type="http://schemas.openxmlformats.org/officeDocument/2006/relationships/image" Target="../media/image393.png"/><Relationship Id="rId315" Type="http://schemas.openxmlformats.org/officeDocument/2006/relationships/customXml" Target="../ink/ink516.xml"/><Relationship Id="rId357" Type="http://schemas.openxmlformats.org/officeDocument/2006/relationships/customXml" Target="../ink/ink537.xml"/><Relationship Id="rId54" Type="http://schemas.openxmlformats.org/officeDocument/2006/relationships/customXml" Target="../ink/ink385.xml"/><Relationship Id="rId96" Type="http://schemas.openxmlformats.org/officeDocument/2006/relationships/image" Target="../media/image387.png"/><Relationship Id="rId161" Type="http://schemas.openxmlformats.org/officeDocument/2006/relationships/customXml" Target="../ink/ink439.xml"/><Relationship Id="rId217" Type="http://schemas.openxmlformats.org/officeDocument/2006/relationships/customXml" Target="../ink/ink467.xml"/><Relationship Id="rId259" Type="http://schemas.openxmlformats.org/officeDocument/2006/relationships/customXml" Target="../ink/ink488.xml"/><Relationship Id="rId23" Type="http://schemas.openxmlformats.org/officeDocument/2006/relationships/image" Target="../media/image352.png"/><Relationship Id="rId119" Type="http://schemas.openxmlformats.org/officeDocument/2006/relationships/customXml" Target="../ink/ink418.xml"/><Relationship Id="rId270" Type="http://schemas.openxmlformats.org/officeDocument/2006/relationships/image" Target="../media/image474.png"/><Relationship Id="rId326" Type="http://schemas.openxmlformats.org/officeDocument/2006/relationships/image" Target="../media/image502.png"/><Relationship Id="rId65" Type="http://schemas.openxmlformats.org/officeDocument/2006/relationships/image" Target="../media/image373.png"/><Relationship Id="rId130" Type="http://schemas.openxmlformats.org/officeDocument/2006/relationships/image" Target="../media/image404.png"/><Relationship Id="rId368" Type="http://schemas.openxmlformats.org/officeDocument/2006/relationships/image" Target="../media/image523.png"/><Relationship Id="rId172" Type="http://schemas.openxmlformats.org/officeDocument/2006/relationships/image" Target="../media/image425.png"/><Relationship Id="rId228" Type="http://schemas.openxmlformats.org/officeDocument/2006/relationships/image" Target="../media/image453.png"/><Relationship Id="rId281" Type="http://schemas.openxmlformats.org/officeDocument/2006/relationships/customXml" Target="../ink/ink499.xml"/><Relationship Id="rId337" Type="http://schemas.openxmlformats.org/officeDocument/2006/relationships/customXml" Target="../ink/ink527.xml"/><Relationship Id="rId34" Type="http://schemas.openxmlformats.org/officeDocument/2006/relationships/customXml" Target="../ink/ink375.xml"/><Relationship Id="rId76" Type="http://schemas.openxmlformats.org/officeDocument/2006/relationships/customXml" Target="../ink/ink396.xml"/><Relationship Id="rId141" Type="http://schemas.openxmlformats.org/officeDocument/2006/relationships/customXml" Target="../ink/ink429.xml"/><Relationship Id="rId7" Type="http://schemas.openxmlformats.org/officeDocument/2006/relationships/image" Target="../media/image344.png"/><Relationship Id="rId183" Type="http://schemas.openxmlformats.org/officeDocument/2006/relationships/customXml" Target="../ink/ink450.xml"/><Relationship Id="rId239" Type="http://schemas.openxmlformats.org/officeDocument/2006/relationships/customXml" Target="../ink/ink478.xml"/><Relationship Id="rId250" Type="http://schemas.openxmlformats.org/officeDocument/2006/relationships/image" Target="../media/image464.png"/><Relationship Id="rId292" Type="http://schemas.openxmlformats.org/officeDocument/2006/relationships/image" Target="../media/image485.png"/><Relationship Id="rId306" Type="http://schemas.openxmlformats.org/officeDocument/2006/relationships/image" Target="../media/image492.png"/><Relationship Id="rId45" Type="http://schemas.openxmlformats.org/officeDocument/2006/relationships/image" Target="../media/image363.png"/><Relationship Id="rId87" Type="http://schemas.openxmlformats.org/officeDocument/2006/relationships/image" Target="../media/image384.png"/><Relationship Id="rId110" Type="http://schemas.openxmlformats.org/officeDocument/2006/relationships/image" Target="../media/image394.png"/><Relationship Id="rId348" Type="http://schemas.openxmlformats.org/officeDocument/2006/relationships/image" Target="../media/image513.png"/><Relationship Id="rId152" Type="http://schemas.openxmlformats.org/officeDocument/2006/relationships/image" Target="../media/image415.png"/><Relationship Id="rId194" Type="http://schemas.openxmlformats.org/officeDocument/2006/relationships/image" Target="../media/image436.png"/><Relationship Id="rId208" Type="http://schemas.openxmlformats.org/officeDocument/2006/relationships/image" Target="../media/image443.png"/><Relationship Id="rId261" Type="http://schemas.openxmlformats.org/officeDocument/2006/relationships/customXml" Target="../ink/ink489.xml"/><Relationship Id="rId14" Type="http://schemas.openxmlformats.org/officeDocument/2006/relationships/customXml" Target="../ink/ink365.xml"/><Relationship Id="rId56" Type="http://schemas.openxmlformats.org/officeDocument/2006/relationships/customXml" Target="../ink/ink386.xml"/><Relationship Id="rId317" Type="http://schemas.openxmlformats.org/officeDocument/2006/relationships/customXml" Target="../ink/ink517.xml"/><Relationship Id="rId359" Type="http://schemas.openxmlformats.org/officeDocument/2006/relationships/customXml" Target="../ink/ink538.xml"/><Relationship Id="rId98" Type="http://schemas.openxmlformats.org/officeDocument/2006/relationships/image" Target="../media/image388.png"/><Relationship Id="rId121" Type="http://schemas.openxmlformats.org/officeDocument/2006/relationships/customXml" Target="../ink/ink419.xml"/><Relationship Id="rId163" Type="http://schemas.openxmlformats.org/officeDocument/2006/relationships/customXml" Target="../ink/ink440.xml"/><Relationship Id="rId219" Type="http://schemas.openxmlformats.org/officeDocument/2006/relationships/customXml" Target="../ink/ink468.xml"/><Relationship Id="rId370" Type="http://schemas.openxmlformats.org/officeDocument/2006/relationships/image" Target="../media/image524.png"/><Relationship Id="rId230" Type="http://schemas.openxmlformats.org/officeDocument/2006/relationships/image" Target="../media/image454.png"/><Relationship Id="rId25" Type="http://schemas.openxmlformats.org/officeDocument/2006/relationships/image" Target="../media/image353.png"/><Relationship Id="rId67" Type="http://schemas.openxmlformats.org/officeDocument/2006/relationships/image" Target="../media/image374.png"/><Relationship Id="rId272" Type="http://schemas.openxmlformats.org/officeDocument/2006/relationships/image" Target="../media/image475.png"/><Relationship Id="rId328" Type="http://schemas.openxmlformats.org/officeDocument/2006/relationships/image" Target="../media/image503.png"/><Relationship Id="rId132" Type="http://schemas.openxmlformats.org/officeDocument/2006/relationships/image" Target="../media/image405.png"/><Relationship Id="rId174" Type="http://schemas.openxmlformats.org/officeDocument/2006/relationships/image" Target="../media/image426.png"/><Relationship Id="rId241" Type="http://schemas.openxmlformats.org/officeDocument/2006/relationships/customXml" Target="../ink/ink479.xml"/><Relationship Id="rId36" Type="http://schemas.openxmlformats.org/officeDocument/2006/relationships/customXml" Target="../ink/ink376.xml"/><Relationship Id="rId283" Type="http://schemas.openxmlformats.org/officeDocument/2006/relationships/customXml" Target="../ink/ink500.xml"/><Relationship Id="rId339" Type="http://schemas.openxmlformats.org/officeDocument/2006/relationships/customXml" Target="../ink/ink528.xml"/><Relationship Id="rId78" Type="http://schemas.openxmlformats.org/officeDocument/2006/relationships/customXml" Target="../ink/ink397.xml"/><Relationship Id="rId99" Type="http://schemas.openxmlformats.org/officeDocument/2006/relationships/customXml" Target="../ink/ink408.xml"/><Relationship Id="rId101" Type="http://schemas.openxmlformats.org/officeDocument/2006/relationships/customXml" Target="../ink/ink409.xml"/><Relationship Id="rId122" Type="http://schemas.openxmlformats.org/officeDocument/2006/relationships/image" Target="../media/image400.png"/><Relationship Id="rId143" Type="http://schemas.openxmlformats.org/officeDocument/2006/relationships/customXml" Target="../ink/ink430.xml"/><Relationship Id="rId164" Type="http://schemas.openxmlformats.org/officeDocument/2006/relationships/image" Target="../media/image421.png"/><Relationship Id="rId185" Type="http://schemas.openxmlformats.org/officeDocument/2006/relationships/customXml" Target="../ink/ink451.xml"/><Relationship Id="rId350" Type="http://schemas.openxmlformats.org/officeDocument/2006/relationships/image" Target="../media/image514.png"/><Relationship Id="rId371" Type="http://schemas.openxmlformats.org/officeDocument/2006/relationships/customXml" Target="../ink/ink544.xml"/><Relationship Id="rId9" Type="http://schemas.openxmlformats.org/officeDocument/2006/relationships/image" Target="../media/image345.png"/><Relationship Id="rId210" Type="http://schemas.openxmlformats.org/officeDocument/2006/relationships/image" Target="../media/image444.png"/><Relationship Id="rId26" Type="http://schemas.openxmlformats.org/officeDocument/2006/relationships/customXml" Target="../ink/ink371.xml"/><Relationship Id="rId231" Type="http://schemas.openxmlformats.org/officeDocument/2006/relationships/customXml" Target="../ink/ink474.xml"/><Relationship Id="rId252" Type="http://schemas.openxmlformats.org/officeDocument/2006/relationships/image" Target="../media/image465.png"/><Relationship Id="rId273" Type="http://schemas.openxmlformats.org/officeDocument/2006/relationships/customXml" Target="../ink/ink495.xml"/><Relationship Id="rId294" Type="http://schemas.openxmlformats.org/officeDocument/2006/relationships/image" Target="../media/image486.png"/><Relationship Id="rId308" Type="http://schemas.openxmlformats.org/officeDocument/2006/relationships/image" Target="../media/image493.png"/><Relationship Id="rId329" Type="http://schemas.openxmlformats.org/officeDocument/2006/relationships/customXml" Target="../ink/ink523.xml"/><Relationship Id="rId47" Type="http://schemas.openxmlformats.org/officeDocument/2006/relationships/image" Target="../media/image364.png"/><Relationship Id="rId68" Type="http://schemas.openxmlformats.org/officeDocument/2006/relationships/customXml" Target="../ink/ink392.xml"/><Relationship Id="rId89" Type="http://schemas.openxmlformats.org/officeDocument/2006/relationships/image" Target="../media/image5.png"/><Relationship Id="rId112" Type="http://schemas.openxmlformats.org/officeDocument/2006/relationships/image" Target="../media/image395.png"/><Relationship Id="rId133" Type="http://schemas.openxmlformats.org/officeDocument/2006/relationships/customXml" Target="../ink/ink425.xml"/><Relationship Id="rId154" Type="http://schemas.openxmlformats.org/officeDocument/2006/relationships/image" Target="../media/image416.png"/><Relationship Id="rId175" Type="http://schemas.openxmlformats.org/officeDocument/2006/relationships/customXml" Target="../ink/ink446.xml"/><Relationship Id="rId340" Type="http://schemas.openxmlformats.org/officeDocument/2006/relationships/image" Target="../media/image509.png"/><Relationship Id="rId361" Type="http://schemas.openxmlformats.org/officeDocument/2006/relationships/customXml" Target="../ink/ink539.xml"/><Relationship Id="rId196" Type="http://schemas.openxmlformats.org/officeDocument/2006/relationships/image" Target="../media/image437.png"/><Relationship Id="rId200" Type="http://schemas.openxmlformats.org/officeDocument/2006/relationships/image" Target="../media/image439.png"/><Relationship Id="rId16" Type="http://schemas.openxmlformats.org/officeDocument/2006/relationships/customXml" Target="../ink/ink366.xml"/><Relationship Id="rId221" Type="http://schemas.openxmlformats.org/officeDocument/2006/relationships/customXml" Target="../ink/ink469.xml"/><Relationship Id="rId242" Type="http://schemas.openxmlformats.org/officeDocument/2006/relationships/image" Target="../media/image460.png"/><Relationship Id="rId263" Type="http://schemas.openxmlformats.org/officeDocument/2006/relationships/customXml" Target="../ink/ink490.xml"/><Relationship Id="rId284" Type="http://schemas.openxmlformats.org/officeDocument/2006/relationships/image" Target="../media/image481.png"/><Relationship Id="rId319" Type="http://schemas.openxmlformats.org/officeDocument/2006/relationships/customXml" Target="../ink/ink518.xml"/><Relationship Id="rId37" Type="http://schemas.openxmlformats.org/officeDocument/2006/relationships/image" Target="../media/image359.png"/><Relationship Id="rId58" Type="http://schemas.openxmlformats.org/officeDocument/2006/relationships/customXml" Target="../ink/ink387.xml"/><Relationship Id="rId79" Type="http://schemas.openxmlformats.org/officeDocument/2006/relationships/image" Target="../media/image380.png"/><Relationship Id="rId102" Type="http://schemas.openxmlformats.org/officeDocument/2006/relationships/image" Target="../media/image390.png"/><Relationship Id="rId123" Type="http://schemas.openxmlformats.org/officeDocument/2006/relationships/customXml" Target="../ink/ink420.xml"/><Relationship Id="rId144" Type="http://schemas.openxmlformats.org/officeDocument/2006/relationships/image" Target="../media/image411.png"/><Relationship Id="rId330" Type="http://schemas.openxmlformats.org/officeDocument/2006/relationships/image" Target="../media/image504.png"/><Relationship Id="rId90" Type="http://schemas.openxmlformats.org/officeDocument/2006/relationships/customXml" Target="../ink/ink403.xml"/><Relationship Id="rId165" Type="http://schemas.openxmlformats.org/officeDocument/2006/relationships/customXml" Target="../ink/ink441.xml"/><Relationship Id="rId186" Type="http://schemas.openxmlformats.org/officeDocument/2006/relationships/image" Target="../media/image432.png"/><Relationship Id="rId351" Type="http://schemas.openxmlformats.org/officeDocument/2006/relationships/customXml" Target="../ink/ink534.xml"/><Relationship Id="rId372" Type="http://schemas.openxmlformats.org/officeDocument/2006/relationships/image" Target="../media/image525.png"/><Relationship Id="rId211" Type="http://schemas.openxmlformats.org/officeDocument/2006/relationships/customXml" Target="../ink/ink464.xml"/><Relationship Id="rId232" Type="http://schemas.openxmlformats.org/officeDocument/2006/relationships/image" Target="../media/image455.png"/><Relationship Id="rId253" Type="http://schemas.openxmlformats.org/officeDocument/2006/relationships/customXml" Target="../ink/ink485.xml"/><Relationship Id="rId274" Type="http://schemas.openxmlformats.org/officeDocument/2006/relationships/image" Target="../media/image476.png"/><Relationship Id="rId295" Type="http://schemas.openxmlformats.org/officeDocument/2006/relationships/customXml" Target="../ink/ink506.xml"/><Relationship Id="rId309" Type="http://schemas.openxmlformats.org/officeDocument/2006/relationships/customXml" Target="../ink/ink513.xml"/><Relationship Id="rId27" Type="http://schemas.openxmlformats.org/officeDocument/2006/relationships/image" Target="../media/image354.png"/><Relationship Id="rId48" Type="http://schemas.openxmlformats.org/officeDocument/2006/relationships/customXml" Target="../ink/ink382.xml"/><Relationship Id="rId69" Type="http://schemas.openxmlformats.org/officeDocument/2006/relationships/image" Target="../media/image375.png"/><Relationship Id="rId113" Type="http://schemas.openxmlformats.org/officeDocument/2006/relationships/customXml" Target="../ink/ink415.xml"/><Relationship Id="rId134" Type="http://schemas.openxmlformats.org/officeDocument/2006/relationships/image" Target="../media/image406.png"/><Relationship Id="rId320" Type="http://schemas.openxmlformats.org/officeDocument/2006/relationships/image" Target="../media/image499.png"/><Relationship Id="rId80" Type="http://schemas.openxmlformats.org/officeDocument/2006/relationships/customXml" Target="../ink/ink398.xml"/><Relationship Id="rId155" Type="http://schemas.openxmlformats.org/officeDocument/2006/relationships/customXml" Target="../ink/ink436.xml"/><Relationship Id="rId176" Type="http://schemas.openxmlformats.org/officeDocument/2006/relationships/image" Target="../media/image427.png"/><Relationship Id="rId197" Type="http://schemas.openxmlformats.org/officeDocument/2006/relationships/customXml" Target="../ink/ink457.xml"/><Relationship Id="rId341" Type="http://schemas.openxmlformats.org/officeDocument/2006/relationships/customXml" Target="../ink/ink529.xml"/><Relationship Id="rId362" Type="http://schemas.openxmlformats.org/officeDocument/2006/relationships/image" Target="../media/image520.png"/><Relationship Id="rId201" Type="http://schemas.openxmlformats.org/officeDocument/2006/relationships/customXml" Target="../ink/ink459.xml"/><Relationship Id="rId222" Type="http://schemas.openxmlformats.org/officeDocument/2006/relationships/image" Target="../media/image450.png"/><Relationship Id="rId243" Type="http://schemas.openxmlformats.org/officeDocument/2006/relationships/customXml" Target="../ink/ink480.xml"/><Relationship Id="rId264" Type="http://schemas.openxmlformats.org/officeDocument/2006/relationships/image" Target="../media/image471.png"/><Relationship Id="rId285" Type="http://schemas.openxmlformats.org/officeDocument/2006/relationships/customXml" Target="../ink/ink501.xml"/><Relationship Id="rId17" Type="http://schemas.openxmlformats.org/officeDocument/2006/relationships/image" Target="../media/image349.png"/><Relationship Id="rId38" Type="http://schemas.openxmlformats.org/officeDocument/2006/relationships/customXml" Target="../ink/ink377.xml"/><Relationship Id="rId59" Type="http://schemas.openxmlformats.org/officeDocument/2006/relationships/image" Target="../media/image370.png"/><Relationship Id="rId103" Type="http://schemas.openxmlformats.org/officeDocument/2006/relationships/customXml" Target="../ink/ink410.xml"/><Relationship Id="rId124" Type="http://schemas.openxmlformats.org/officeDocument/2006/relationships/image" Target="../media/image401.png"/><Relationship Id="rId310" Type="http://schemas.openxmlformats.org/officeDocument/2006/relationships/image" Target="../media/image494.png"/><Relationship Id="rId70" Type="http://schemas.openxmlformats.org/officeDocument/2006/relationships/customXml" Target="../ink/ink393.xml"/><Relationship Id="rId91" Type="http://schemas.openxmlformats.org/officeDocument/2006/relationships/image" Target="../media/image385.png"/><Relationship Id="rId145" Type="http://schemas.openxmlformats.org/officeDocument/2006/relationships/customXml" Target="../ink/ink431.xml"/><Relationship Id="rId166" Type="http://schemas.openxmlformats.org/officeDocument/2006/relationships/image" Target="../media/image422.png"/><Relationship Id="rId187" Type="http://schemas.openxmlformats.org/officeDocument/2006/relationships/customXml" Target="../ink/ink452.xml"/><Relationship Id="rId331" Type="http://schemas.openxmlformats.org/officeDocument/2006/relationships/customXml" Target="../ink/ink524.xml"/><Relationship Id="rId352" Type="http://schemas.openxmlformats.org/officeDocument/2006/relationships/image" Target="../media/image515.png"/><Relationship Id="rId373" Type="http://schemas.openxmlformats.org/officeDocument/2006/relationships/customXml" Target="../ink/ink5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45.png"/><Relationship Id="rId233" Type="http://schemas.openxmlformats.org/officeDocument/2006/relationships/customXml" Target="../ink/ink475.xml"/><Relationship Id="rId254" Type="http://schemas.openxmlformats.org/officeDocument/2006/relationships/image" Target="../media/image466.png"/><Relationship Id="rId28" Type="http://schemas.openxmlformats.org/officeDocument/2006/relationships/customXml" Target="../ink/ink372.xml"/><Relationship Id="rId49" Type="http://schemas.openxmlformats.org/officeDocument/2006/relationships/image" Target="../media/image365.png"/><Relationship Id="rId114" Type="http://schemas.openxmlformats.org/officeDocument/2006/relationships/image" Target="../media/image396.png"/><Relationship Id="rId275" Type="http://schemas.openxmlformats.org/officeDocument/2006/relationships/customXml" Target="../ink/ink496.xml"/><Relationship Id="rId296" Type="http://schemas.openxmlformats.org/officeDocument/2006/relationships/image" Target="../media/image487.png"/><Relationship Id="rId300" Type="http://schemas.openxmlformats.org/officeDocument/2006/relationships/image" Target="../media/image489.png"/><Relationship Id="rId60" Type="http://schemas.openxmlformats.org/officeDocument/2006/relationships/customXml" Target="../ink/ink388.xml"/><Relationship Id="rId81" Type="http://schemas.openxmlformats.org/officeDocument/2006/relationships/image" Target="../media/image381.png"/><Relationship Id="rId135" Type="http://schemas.openxmlformats.org/officeDocument/2006/relationships/customXml" Target="../ink/ink426.xml"/><Relationship Id="rId156" Type="http://schemas.openxmlformats.org/officeDocument/2006/relationships/image" Target="../media/image417.png"/><Relationship Id="rId177" Type="http://schemas.openxmlformats.org/officeDocument/2006/relationships/customXml" Target="../ink/ink447.xml"/><Relationship Id="rId198" Type="http://schemas.openxmlformats.org/officeDocument/2006/relationships/image" Target="../media/image438.png"/><Relationship Id="rId321" Type="http://schemas.openxmlformats.org/officeDocument/2006/relationships/customXml" Target="../ink/ink519.xml"/><Relationship Id="rId342" Type="http://schemas.openxmlformats.org/officeDocument/2006/relationships/image" Target="../media/image510.png"/><Relationship Id="rId363" Type="http://schemas.openxmlformats.org/officeDocument/2006/relationships/customXml" Target="../ink/ink540.xml"/><Relationship Id="rId202" Type="http://schemas.openxmlformats.org/officeDocument/2006/relationships/image" Target="../media/image440.png"/><Relationship Id="rId223" Type="http://schemas.openxmlformats.org/officeDocument/2006/relationships/customXml" Target="../ink/ink470.xml"/><Relationship Id="rId244" Type="http://schemas.openxmlformats.org/officeDocument/2006/relationships/image" Target="../media/image461.png"/><Relationship Id="rId18" Type="http://schemas.openxmlformats.org/officeDocument/2006/relationships/customXml" Target="../ink/ink367.xml"/><Relationship Id="rId39" Type="http://schemas.openxmlformats.org/officeDocument/2006/relationships/image" Target="../media/image360.png"/><Relationship Id="rId265" Type="http://schemas.openxmlformats.org/officeDocument/2006/relationships/customXml" Target="../ink/ink491.xml"/><Relationship Id="rId286" Type="http://schemas.openxmlformats.org/officeDocument/2006/relationships/image" Target="../media/image482.png"/><Relationship Id="rId50" Type="http://schemas.openxmlformats.org/officeDocument/2006/relationships/customXml" Target="../ink/ink383.xml"/><Relationship Id="rId104" Type="http://schemas.openxmlformats.org/officeDocument/2006/relationships/image" Target="../media/image391.png"/><Relationship Id="rId125" Type="http://schemas.openxmlformats.org/officeDocument/2006/relationships/customXml" Target="../ink/ink421.xml"/><Relationship Id="rId146" Type="http://schemas.openxmlformats.org/officeDocument/2006/relationships/image" Target="../media/image412.png"/><Relationship Id="rId167" Type="http://schemas.openxmlformats.org/officeDocument/2006/relationships/customXml" Target="../ink/ink442.xml"/><Relationship Id="rId188" Type="http://schemas.openxmlformats.org/officeDocument/2006/relationships/image" Target="../media/image433.png"/><Relationship Id="rId311" Type="http://schemas.openxmlformats.org/officeDocument/2006/relationships/customXml" Target="../ink/ink514.xml"/><Relationship Id="rId332" Type="http://schemas.openxmlformats.org/officeDocument/2006/relationships/image" Target="../media/image505.png"/><Relationship Id="rId353" Type="http://schemas.openxmlformats.org/officeDocument/2006/relationships/customXml" Target="../ink/ink535.xml"/><Relationship Id="rId374" Type="http://schemas.openxmlformats.org/officeDocument/2006/relationships/image" Target="../media/image526.png"/><Relationship Id="rId71" Type="http://schemas.openxmlformats.org/officeDocument/2006/relationships/image" Target="../media/image376.png"/><Relationship Id="rId92" Type="http://schemas.openxmlformats.org/officeDocument/2006/relationships/customXml" Target="../ink/ink404.xml"/><Relationship Id="rId213" Type="http://schemas.openxmlformats.org/officeDocument/2006/relationships/customXml" Target="../ink/ink465.xml"/><Relationship Id="rId234" Type="http://schemas.openxmlformats.org/officeDocument/2006/relationships/image" Target="../media/image456.png"/><Relationship Id="rId2" Type="http://schemas.openxmlformats.org/officeDocument/2006/relationships/customXml" Target="../ink/ink359.xml"/><Relationship Id="rId29" Type="http://schemas.openxmlformats.org/officeDocument/2006/relationships/image" Target="../media/image355.png"/><Relationship Id="rId255" Type="http://schemas.openxmlformats.org/officeDocument/2006/relationships/customXml" Target="../ink/ink486.xml"/><Relationship Id="rId276" Type="http://schemas.openxmlformats.org/officeDocument/2006/relationships/image" Target="../media/image477.png"/><Relationship Id="rId297" Type="http://schemas.openxmlformats.org/officeDocument/2006/relationships/customXml" Target="../ink/ink507.xml"/><Relationship Id="rId40" Type="http://schemas.openxmlformats.org/officeDocument/2006/relationships/customXml" Target="../ink/ink378.xml"/><Relationship Id="rId115" Type="http://schemas.openxmlformats.org/officeDocument/2006/relationships/customXml" Target="../ink/ink416.xml"/><Relationship Id="rId136" Type="http://schemas.openxmlformats.org/officeDocument/2006/relationships/image" Target="../media/image407.png"/><Relationship Id="rId157" Type="http://schemas.openxmlformats.org/officeDocument/2006/relationships/customXml" Target="../ink/ink437.xml"/><Relationship Id="rId178" Type="http://schemas.openxmlformats.org/officeDocument/2006/relationships/image" Target="../media/image428.png"/><Relationship Id="rId301" Type="http://schemas.openxmlformats.org/officeDocument/2006/relationships/customXml" Target="../ink/ink509.xml"/><Relationship Id="rId322" Type="http://schemas.openxmlformats.org/officeDocument/2006/relationships/image" Target="../media/image500.png"/><Relationship Id="rId343" Type="http://schemas.openxmlformats.org/officeDocument/2006/relationships/customXml" Target="../ink/ink530.xml"/><Relationship Id="rId364" Type="http://schemas.openxmlformats.org/officeDocument/2006/relationships/image" Target="../media/image521.png"/><Relationship Id="rId61" Type="http://schemas.openxmlformats.org/officeDocument/2006/relationships/image" Target="../media/image371.png"/><Relationship Id="rId82" Type="http://schemas.openxmlformats.org/officeDocument/2006/relationships/customXml" Target="../ink/ink399.xml"/><Relationship Id="rId199" Type="http://schemas.openxmlformats.org/officeDocument/2006/relationships/customXml" Target="../ink/ink458.xml"/><Relationship Id="rId203" Type="http://schemas.openxmlformats.org/officeDocument/2006/relationships/customXml" Target="../ink/ink460.xml"/><Relationship Id="rId19" Type="http://schemas.openxmlformats.org/officeDocument/2006/relationships/image" Target="../media/image350.png"/><Relationship Id="rId224" Type="http://schemas.openxmlformats.org/officeDocument/2006/relationships/image" Target="../media/image451.png"/><Relationship Id="rId245" Type="http://schemas.openxmlformats.org/officeDocument/2006/relationships/customXml" Target="../ink/ink481.xml"/><Relationship Id="rId266" Type="http://schemas.openxmlformats.org/officeDocument/2006/relationships/image" Target="../media/image472.png"/><Relationship Id="rId287" Type="http://schemas.openxmlformats.org/officeDocument/2006/relationships/customXml" Target="../ink/ink502.xml"/><Relationship Id="rId30" Type="http://schemas.openxmlformats.org/officeDocument/2006/relationships/customXml" Target="../ink/ink373.xml"/><Relationship Id="rId105" Type="http://schemas.openxmlformats.org/officeDocument/2006/relationships/customXml" Target="../ink/ink411.xml"/><Relationship Id="rId126" Type="http://schemas.openxmlformats.org/officeDocument/2006/relationships/image" Target="../media/image402.png"/><Relationship Id="rId147" Type="http://schemas.openxmlformats.org/officeDocument/2006/relationships/customXml" Target="../ink/ink432.xml"/><Relationship Id="rId168" Type="http://schemas.openxmlformats.org/officeDocument/2006/relationships/image" Target="../media/image423.png"/><Relationship Id="rId312" Type="http://schemas.openxmlformats.org/officeDocument/2006/relationships/image" Target="../media/image495.png"/><Relationship Id="rId333" Type="http://schemas.openxmlformats.org/officeDocument/2006/relationships/customXml" Target="../ink/ink525.xml"/><Relationship Id="rId354" Type="http://schemas.openxmlformats.org/officeDocument/2006/relationships/image" Target="../media/image516.png"/><Relationship Id="rId51" Type="http://schemas.openxmlformats.org/officeDocument/2006/relationships/image" Target="../media/image366.png"/><Relationship Id="rId72" Type="http://schemas.openxmlformats.org/officeDocument/2006/relationships/customXml" Target="../ink/ink394.xml"/><Relationship Id="rId93" Type="http://schemas.openxmlformats.org/officeDocument/2006/relationships/image" Target="../media/image386.png"/><Relationship Id="rId189" Type="http://schemas.openxmlformats.org/officeDocument/2006/relationships/customXml" Target="../ink/ink453.xml"/><Relationship Id="rId3" Type="http://schemas.openxmlformats.org/officeDocument/2006/relationships/image" Target="../media/image28.png"/><Relationship Id="rId214" Type="http://schemas.openxmlformats.org/officeDocument/2006/relationships/image" Target="../media/image446.png"/><Relationship Id="rId235" Type="http://schemas.openxmlformats.org/officeDocument/2006/relationships/customXml" Target="../ink/ink476.xml"/><Relationship Id="rId256" Type="http://schemas.openxmlformats.org/officeDocument/2006/relationships/image" Target="../media/image467.png"/><Relationship Id="rId277" Type="http://schemas.openxmlformats.org/officeDocument/2006/relationships/customXml" Target="../ink/ink497.xml"/><Relationship Id="rId298" Type="http://schemas.openxmlformats.org/officeDocument/2006/relationships/image" Target="../media/image488.png"/><Relationship Id="rId116" Type="http://schemas.openxmlformats.org/officeDocument/2006/relationships/image" Target="../media/image397.png"/><Relationship Id="rId137" Type="http://schemas.openxmlformats.org/officeDocument/2006/relationships/customXml" Target="../ink/ink427.xml"/><Relationship Id="rId158" Type="http://schemas.openxmlformats.org/officeDocument/2006/relationships/image" Target="../media/image418.png"/><Relationship Id="rId302" Type="http://schemas.openxmlformats.org/officeDocument/2006/relationships/image" Target="../media/image490.png"/><Relationship Id="rId323" Type="http://schemas.openxmlformats.org/officeDocument/2006/relationships/customXml" Target="../ink/ink520.xml"/><Relationship Id="rId344" Type="http://schemas.openxmlformats.org/officeDocument/2006/relationships/image" Target="../media/image511.png"/><Relationship Id="rId20" Type="http://schemas.openxmlformats.org/officeDocument/2006/relationships/customXml" Target="../ink/ink368.xml"/><Relationship Id="rId41" Type="http://schemas.openxmlformats.org/officeDocument/2006/relationships/image" Target="../media/image361.png"/><Relationship Id="rId62" Type="http://schemas.openxmlformats.org/officeDocument/2006/relationships/customXml" Target="../ink/ink389.xml"/><Relationship Id="rId83" Type="http://schemas.openxmlformats.org/officeDocument/2006/relationships/image" Target="../media/image382.png"/><Relationship Id="rId179" Type="http://schemas.openxmlformats.org/officeDocument/2006/relationships/customXml" Target="../ink/ink448.xml"/><Relationship Id="rId365" Type="http://schemas.openxmlformats.org/officeDocument/2006/relationships/customXml" Target="../ink/ink541.xml"/><Relationship Id="rId190" Type="http://schemas.openxmlformats.org/officeDocument/2006/relationships/image" Target="../media/image434.png"/><Relationship Id="rId204" Type="http://schemas.openxmlformats.org/officeDocument/2006/relationships/image" Target="../media/image441.png"/><Relationship Id="rId225" Type="http://schemas.openxmlformats.org/officeDocument/2006/relationships/customXml" Target="../ink/ink471.xml"/><Relationship Id="rId246" Type="http://schemas.openxmlformats.org/officeDocument/2006/relationships/image" Target="../media/image462.png"/><Relationship Id="rId267" Type="http://schemas.openxmlformats.org/officeDocument/2006/relationships/customXml" Target="../ink/ink492.xml"/><Relationship Id="rId288" Type="http://schemas.openxmlformats.org/officeDocument/2006/relationships/image" Target="../media/image483.png"/><Relationship Id="rId106" Type="http://schemas.openxmlformats.org/officeDocument/2006/relationships/image" Target="../media/image392.png"/><Relationship Id="rId127" Type="http://schemas.openxmlformats.org/officeDocument/2006/relationships/customXml" Target="../ink/ink422.xml"/><Relationship Id="rId313" Type="http://schemas.openxmlformats.org/officeDocument/2006/relationships/customXml" Target="../ink/ink515.xml"/><Relationship Id="rId10" Type="http://schemas.openxmlformats.org/officeDocument/2006/relationships/customXml" Target="../ink/ink363.xml"/><Relationship Id="rId31" Type="http://schemas.openxmlformats.org/officeDocument/2006/relationships/image" Target="../media/image356.png"/><Relationship Id="rId52" Type="http://schemas.openxmlformats.org/officeDocument/2006/relationships/customXml" Target="../ink/ink384.xml"/><Relationship Id="rId73" Type="http://schemas.openxmlformats.org/officeDocument/2006/relationships/image" Target="../media/image377.png"/><Relationship Id="rId94" Type="http://schemas.openxmlformats.org/officeDocument/2006/relationships/customXml" Target="../ink/ink405.xml"/><Relationship Id="rId148" Type="http://schemas.openxmlformats.org/officeDocument/2006/relationships/image" Target="../media/image413.png"/><Relationship Id="rId169" Type="http://schemas.openxmlformats.org/officeDocument/2006/relationships/customXml" Target="../ink/ink443.xml"/><Relationship Id="rId334" Type="http://schemas.openxmlformats.org/officeDocument/2006/relationships/image" Target="../media/image506.png"/><Relationship Id="rId355" Type="http://schemas.openxmlformats.org/officeDocument/2006/relationships/customXml" Target="../ink/ink536.xml"/><Relationship Id="rId4" Type="http://schemas.openxmlformats.org/officeDocument/2006/relationships/customXml" Target="../ink/ink360.xml"/><Relationship Id="rId180" Type="http://schemas.openxmlformats.org/officeDocument/2006/relationships/image" Target="../media/image429.png"/><Relationship Id="rId215" Type="http://schemas.openxmlformats.org/officeDocument/2006/relationships/customXml" Target="../ink/ink466.xml"/><Relationship Id="rId236" Type="http://schemas.openxmlformats.org/officeDocument/2006/relationships/image" Target="../media/image457.png"/><Relationship Id="rId257" Type="http://schemas.openxmlformats.org/officeDocument/2006/relationships/customXml" Target="../ink/ink487.xml"/><Relationship Id="rId278" Type="http://schemas.openxmlformats.org/officeDocument/2006/relationships/image" Target="../media/image478.png"/><Relationship Id="rId303" Type="http://schemas.openxmlformats.org/officeDocument/2006/relationships/customXml" Target="../ink/ink510.xml"/><Relationship Id="rId42" Type="http://schemas.openxmlformats.org/officeDocument/2006/relationships/customXml" Target="../ink/ink379.xml"/><Relationship Id="rId84" Type="http://schemas.openxmlformats.org/officeDocument/2006/relationships/customXml" Target="../ink/ink400.xml"/><Relationship Id="rId138" Type="http://schemas.openxmlformats.org/officeDocument/2006/relationships/image" Target="../media/image408.png"/><Relationship Id="rId345" Type="http://schemas.openxmlformats.org/officeDocument/2006/relationships/customXml" Target="../ink/ink531.xml"/><Relationship Id="rId191" Type="http://schemas.openxmlformats.org/officeDocument/2006/relationships/customXml" Target="../ink/ink454.xml"/><Relationship Id="rId205" Type="http://schemas.openxmlformats.org/officeDocument/2006/relationships/customXml" Target="../ink/ink461.xml"/><Relationship Id="rId247" Type="http://schemas.openxmlformats.org/officeDocument/2006/relationships/customXml" Target="../ink/ink482.xml"/><Relationship Id="rId107" Type="http://schemas.openxmlformats.org/officeDocument/2006/relationships/customXml" Target="../ink/ink412.xml"/><Relationship Id="rId289" Type="http://schemas.openxmlformats.org/officeDocument/2006/relationships/customXml" Target="../ink/ink503.xml"/><Relationship Id="rId11" Type="http://schemas.openxmlformats.org/officeDocument/2006/relationships/image" Target="../media/image346.png"/><Relationship Id="rId53" Type="http://schemas.openxmlformats.org/officeDocument/2006/relationships/image" Target="../media/image367.png"/><Relationship Id="rId149" Type="http://schemas.openxmlformats.org/officeDocument/2006/relationships/customXml" Target="../ink/ink433.xml"/><Relationship Id="rId314" Type="http://schemas.openxmlformats.org/officeDocument/2006/relationships/image" Target="../media/image496.png"/><Relationship Id="rId356" Type="http://schemas.openxmlformats.org/officeDocument/2006/relationships/image" Target="../media/image517.png"/><Relationship Id="rId95" Type="http://schemas.openxmlformats.org/officeDocument/2006/relationships/customXml" Target="../ink/ink406.xml"/><Relationship Id="rId160" Type="http://schemas.openxmlformats.org/officeDocument/2006/relationships/image" Target="../media/image419.png"/><Relationship Id="rId216" Type="http://schemas.openxmlformats.org/officeDocument/2006/relationships/image" Target="../media/image447.png"/><Relationship Id="rId258" Type="http://schemas.openxmlformats.org/officeDocument/2006/relationships/image" Target="../media/image468.png"/><Relationship Id="rId22" Type="http://schemas.openxmlformats.org/officeDocument/2006/relationships/customXml" Target="../ink/ink369.xml"/><Relationship Id="rId64" Type="http://schemas.openxmlformats.org/officeDocument/2006/relationships/customXml" Target="../ink/ink390.xml"/><Relationship Id="rId118" Type="http://schemas.openxmlformats.org/officeDocument/2006/relationships/image" Target="../media/image398.png"/><Relationship Id="rId325" Type="http://schemas.openxmlformats.org/officeDocument/2006/relationships/customXml" Target="../ink/ink521.xml"/><Relationship Id="rId367" Type="http://schemas.openxmlformats.org/officeDocument/2006/relationships/customXml" Target="../ink/ink542.xml"/><Relationship Id="rId171" Type="http://schemas.openxmlformats.org/officeDocument/2006/relationships/customXml" Target="../ink/ink444.xml"/><Relationship Id="rId227" Type="http://schemas.openxmlformats.org/officeDocument/2006/relationships/customXml" Target="../ink/ink472.xml"/><Relationship Id="rId269" Type="http://schemas.openxmlformats.org/officeDocument/2006/relationships/customXml" Target="../ink/ink493.xml"/><Relationship Id="rId33" Type="http://schemas.openxmlformats.org/officeDocument/2006/relationships/image" Target="../media/image357.png"/><Relationship Id="rId129" Type="http://schemas.openxmlformats.org/officeDocument/2006/relationships/customXml" Target="../ink/ink423.xml"/><Relationship Id="rId280" Type="http://schemas.openxmlformats.org/officeDocument/2006/relationships/image" Target="../media/image479.png"/><Relationship Id="rId336" Type="http://schemas.openxmlformats.org/officeDocument/2006/relationships/image" Target="../media/image507.png"/><Relationship Id="rId75" Type="http://schemas.openxmlformats.org/officeDocument/2006/relationships/image" Target="../media/image378.png"/><Relationship Id="rId140" Type="http://schemas.openxmlformats.org/officeDocument/2006/relationships/image" Target="../media/image409.png"/><Relationship Id="rId182" Type="http://schemas.openxmlformats.org/officeDocument/2006/relationships/image" Target="../media/image430.png"/><Relationship Id="rId6" Type="http://schemas.openxmlformats.org/officeDocument/2006/relationships/customXml" Target="../ink/ink361.xml"/><Relationship Id="rId238" Type="http://schemas.openxmlformats.org/officeDocument/2006/relationships/image" Target="../media/image458.png"/><Relationship Id="rId291" Type="http://schemas.openxmlformats.org/officeDocument/2006/relationships/customXml" Target="../ink/ink504.xml"/><Relationship Id="rId305" Type="http://schemas.openxmlformats.org/officeDocument/2006/relationships/customXml" Target="../ink/ink511.xml"/><Relationship Id="rId347" Type="http://schemas.openxmlformats.org/officeDocument/2006/relationships/customXml" Target="../ink/ink532.xml"/><Relationship Id="rId44" Type="http://schemas.openxmlformats.org/officeDocument/2006/relationships/customXml" Target="../ink/ink380.xml"/><Relationship Id="rId86" Type="http://schemas.openxmlformats.org/officeDocument/2006/relationships/customXml" Target="../ink/ink401.xml"/><Relationship Id="rId151" Type="http://schemas.openxmlformats.org/officeDocument/2006/relationships/customXml" Target="../ink/ink434.xml"/><Relationship Id="rId193" Type="http://schemas.openxmlformats.org/officeDocument/2006/relationships/customXml" Target="../ink/ink455.xml"/><Relationship Id="rId207" Type="http://schemas.openxmlformats.org/officeDocument/2006/relationships/customXml" Target="../ink/ink462.xml"/><Relationship Id="rId249" Type="http://schemas.openxmlformats.org/officeDocument/2006/relationships/customXml" Target="../ink/ink483.xml"/><Relationship Id="rId13" Type="http://schemas.openxmlformats.org/officeDocument/2006/relationships/image" Target="../media/image347.png"/><Relationship Id="rId109" Type="http://schemas.openxmlformats.org/officeDocument/2006/relationships/customXml" Target="../ink/ink413.xml"/><Relationship Id="rId260" Type="http://schemas.openxmlformats.org/officeDocument/2006/relationships/image" Target="../media/image469.png"/><Relationship Id="rId316" Type="http://schemas.openxmlformats.org/officeDocument/2006/relationships/image" Target="../media/image497.png"/><Relationship Id="rId55" Type="http://schemas.openxmlformats.org/officeDocument/2006/relationships/image" Target="../media/image368.png"/><Relationship Id="rId97" Type="http://schemas.openxmlformats.org/officeDocument/2006/relationships/customXml" Target="../ink/ink407.xml"/><Relationship Id="rId120" Type="http://schemas.openxmlformats.org/officeDocument/2006/relationships/image" Target="../media/image399.png"/><Relationship Id="rId358" Type="http://schemas.openxmlformats.org/officeDocument/2006/relationships/image" Target="../media/image518.png"/><Relationship Id="rId162" Type="http://schemas.openxmlformats.org/officeDocument/2006/relationships/image" Target="../media/image420.png"/><Relationship Id="rId218" Type="http://schemas.openxmlformats.org/officeDocument/2006/relationships/image" Target="../media/image448.png"/><Relationship Id="rId271" Type="http://schemas.openxmlformats.org/officeDocument/2006/relationships/customXml" Target="../ink/ink494.xml"/><Relationship Id="rId24" Type="http://schemas.openxmlformats.org/officeDocument/2006/relationships/customXml" Target="../ink/ink370.xml"/><Relationship Id="rId66" Type="http://schemas.openxmlformats.org/officeDocument/2006/relationships/customXml" Target="../ink/ink391.xml"/><Relationship Id="rId131" Type="http://schemas.openxmlformats.org/officeDocument/2006/relationships/customXml" Target="../ink/ink424.xml"/><Relationship Id="rId327" Type="http://schemas.openxmlformats.org/officeDocument/2006/relationships/customXml" Target="../ink/ink522.xml"/><Relationship Id="rId369" Type="http://schemas.openxmlformats.org/officeDocument/2006/relationships/customXml" Target="../ink/ink543.xml"/><Relationship Id="rId173" Type="http://schemas.openxmlformats.org/officeDocument/2006/relationships/customXml" Target="../ink/ink445.xml"/><Relationship Id="rId229" Type="http://schemas.openxmlformats.org/officeDocument/2006/relationships/customXml" Target="../ink/ink473.xml"/><Relationship Id="rId240" Type="http://schemas.openxmlformats.org/officeDocument/2006/relationships/image" Target="../media/image459.png"/><Relationship Id="rId35" Type="http://schemas.openxmlformats.org/officeDocument/2006/relationships/image" Target="../media/image358.png"/><Relationship Id="rId77" Type="http://schemas.openxmlformats.org/officeDocument/2006/relationships/image" Target="../media/image379.png"/><Relationship Id="rId100" Type="http://schemas.openxmlformats.org/officeDocument/2006/relationships/image" Target="../media/image389.png"/><Relationship Id="rId282" Type="http://schemas.openxmlformats.org/officeDocument/2006/relationships/image" Target="../media/image480.png"/><Relationship Id="rId338" Type="http://schemas.openxmlformats.org/officeDocument/2006/relationships/image" Target="../media/image508.png"/><Relationship Id="rId8" Type="http://schemas.openxmlformats.org/officeDocument/2006/relationships/customXml" Target="../ink/ink362.xml"/><Relationship Id="rId142" Type="http://schemas.openxmlformats.org/officeDocument/2006/relationships/image" Target="../media/image410.png"/><Relationship Id="rId184" Type="http://schemas.openxmlformats.org/officeDocument/2006/relationships/image" Target="../media/image431.png"/><Relationship Id="rId251" Type="http://schemas.openxmlformats.org/officeDocument/2006/relationships/customXml" Target="../ink/ink484.xml"/><Relationship Id="rId46" Type="http://schemas.openxmlformats.org/officeDocument/2006/relationships/customXml" Target="../ink/ink381.xml"/><Relationship Id="rId293" Type="http://schemas.openxmlformats.org/officeDocument/2006/relationships/customXml" Target="../ink/ink505.xml"/><Relationship Id="rId307" Type="http://schemas.openxmlformats.org/officeDocument/2006/relationships/customXml" Target="../ink/ink512.xml"/><Relationship Id="rId349" Type="http://schemas.openxmlformats.org/officeDocument/2006/relationships/customXml" Target="../ink/ink533.xml"/><Relationship Id="rId88" Type="http://schemas.openxmlformats.org/officeDocument/2006/relationships/customXml" Target="../ink/ink402.xml"/><Relationship Id="rId111" Type="http://schemas.openxmlformats.org/officeDocument/2006/relationships/customXml" Target="../ink/ink414.xml"/><Relationship Id="rId153" Type="http://schemas.openxmlformats.org/officeDocument/2006/relationships/customXml" Target="../ink/ink435.xml"/><Relationship Id="rId195" Type="http://schemas.openxmlformats.org/officeDocument/2006/relationships/customXml" Target="../ink/ink456.xml"/><Relationship Id="rId209" Type="http://schemas.openxmlformats.org/officeDocument/2006/relationships/customXml" Target="../ink/ink463.xml"/><Relationship Id="rId360" Type="http://schemas.openxmlformats.org/officeDocument/2006/relationships/image" Target="../media/image519.png"/><Relationship Id="rId220" Type="http://schemas.openxmlformats.org/officeDocument/2006/relationships/image" Target="../media/image449.png"/><Relationship Id="rId15" Type="http://schemas.openxmlformats.org/officeDocument/2006/relationships/image" Target="../media/image348.png"/><Relationship Id="rId57" Type="http://schemas.openxmlformats.org/officeDocument/2006/relationships/image" Target="../media/image369.png"/><Relationship Id="rId262" Type="http://schemas.openxmlformats.org/officeDocument/2006/relationships/image" Target="../media/image470.png"/><Relationship Id="rId318" Type="http://schemas.openxmlformats.org/officeDocument/2006/relationships/image" Target="../media/image49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4.png"/><Relationship Id="rId21" Type="http://schemas.openxmlformats.org/officeDocument/2006/relationships/image" Target="../media/image536.png"/><Relationship Id="rId42" Type="http://schemas.openxmlformats.org/officeDocument/2006/relationships/customXml" Target="../ink/ink566.xml"/><Relationship Id="rId63" Type="http://schemas.openxmlformats.org/officeDocument/2006/relationships/image" Target="../media/image557.png"/><Relationship Id="rId84" Type="http://schemas.openxmlformats.org/officeDocument/2006/relationships/customXml" Target="../ink/ink587.xml"/><Relationship Id="rId138" Type="http://schemas.openxmlformats.org/officeDocument/2006/relationships/image" Target="../media/image594.png"/><Relationship Id="rId159" Type="http://schemas.openxmlformats.org/officeDocument/2006/relationships/customXml" Target="../ink/ink625.xml"/><Relationship Id="rId170" Type="http://schemas.openxmlformats.org/officeDocument/2006/relationships/image" Target="../media/image610.png"/><Relationship Id="rId191" Type="http://schemas.openxmlformats.org/officeDocument/2006/relationships/customXml" Target="../ink/ink641.xml"/><Relationship Id="rId205" Type="http://schemas.openxmlformats.org/officeDocument/2006/relationships/image" Target="../media/image627.png"/><Relationship Id="rId226" Type="http://schemas.openxmlformats.org/officeDocument/2006/relationships/customXml" Target="../ink/ink659.xml"/><Relationship Id="rId247" Type="http://schemas.openxmlformats.org/officeDocument/2006/relationships/image" Target="../media/image648.png"/><Relationship Id="rId107" Type="http://schemas.openxmlformats.org/officeDocument/2006/relationships/image" Target="../media/image579.png"/><Relationship Id="rId11" Type="http://schemas.openxmlformats.org/officeDocument/2006/relationships/image" Target="../media/image531.png"/><Relationship Id="rId32" Type="http://schemas.openxmlformats.org/officeDocument/2006/relationships/customXml" Target="../ink/ink561.xml"/><Relationship Id="rId53" Type="http://schemas.openxmlformats.org/officeDocument/2006/relationships/image" Target="../media/image552.png"/><Relationship Id="rId74" Type="http://schemas.openxmlformats.org/officeDocument/2006/relationships/customXml" Target="../ink/ink582.xml"/><Relationship Id="rId128" Type="http://schemas.openxmlformats.org/officeDocument/2006/relationships/customXml" Target="../ink/ink609.xml"/><Relationship Id="rId149" Type="http://schemas.openxmlformats.org/officeDocument/2006/relationships/customXml" Target="../ink/ink620.xml"/><Relationship Id="rId5" Type="http://schemas.openxmlformats.org/officeDocument/2006/relationships/image" Target="../media/image528.png"/><Relationship Id="rId95" Type="http://schemas.openxmlformats.org/officeDocument/2006/relationships/image" Target="../media/image573.png"/><Relationship Id="rId160" Type="http://schemas.openxmlformats.org/officeDocument/2006/relationships/image" Target="../media/image605.png"/><Relationship Id="rId181" Type="http://schemas.openxmlformats.org/officeDocument/2006/relationships/customXml" Target="../ink/ink636.xml"/><Relationship Id="rId216" Type="http://schemas.openxmlformats.org/officeDocument/2006/relationships/customXml" Target="../ink/ink654.xml"/><Relationship Id="rId237" Type="http://schemas.openxmlformats.org/officeDocument/2006/relationships/image" Target="../media/image643.png"/><Relationship Id="rId22" Type="http://schemas.openxmlformats.org/officeDocument/2006/relationships/customXml" Target="../ink/ink556.xml"/><Relationship Id="rId43" Type="http://schemas.openxmlformats.org/officeDocument/2006/relationships/image" Target="../media/image547.png"/><Relationship Id="rId64" Type="http://schemas.openxmlformats.org/officeDocument/2006/relationships/customXml" Target="../ink/ink577.xml"/><Relationship Id="rId118" Type="http://schemas.openxmlformats.org/officeDocument/2006/relationships/customXml" Target="../ink/ink604.xml"/><Relationship Id="rId139" Type="http://schemas.openxmlformats.org/officeDocument/2006/relationships/customXml" Target="../ink/ink615.xml"/><Relationship Id="rId85" Type="http://schemas.openxmlformats.org/officeDocument/2006/relationships/image" Target="../media/image568.png"/><Relationship Id="rId150" Type="http://schemas.openxmlformats.org/officeDocument/2006/relationships/image" Target="../media/image600.png"/><Relationship Id="rId171" Type="http://schemas.openxmlformats.org/officeDocument/2006/relationships/customXml" Target="../ink/ink631.xml"/><Relationship Id="rId192" Type="http://schemas.openxmlformats.org/officeDocument/2006/relationships/image" Target="../media/image621.png"/><Relationship Id="rId206" Type="http://schemas.openxmlformats.org/officeDocument/2006/relationships/customXml" Target="../ink/ink649.xml"/><Relationship Id="rId227" Type="http://schemas.openxmlformats.org/officeDocument/2006/relationships/image" Target="../media/image638.png"/><Relationship Id="rId12" Type="http://schemas.openxmlformats.org/officeDocument/2006/relationships/customXml" Target="../ink/ink551.xml"/><Relationship Id="rId33" Type="http://schemas.openxmlformats.org/officeDocument/2006/relationships/image" Target="../media/image542.png"/><Relationship Id="rId108" Type="http://schemas.openxmlformats.org/officeDocument/2006/relationships/customXml" Target="../ink/ink599.xml"/><Relationship Id="rId129" Type="http://schemas.openxmlformats.org/officeDocument/2006/relationships/image" Target="../media/image590.png"/><Relationship Id="rId54" Type="http://schemas.openxmlformats.org/officeDocument/2006/relationships/customXml" Target="../ink/ink572.xml"/><Relationship Id="rId75" Type="http://schemas.openxmlformats.org/officeDocument/2006/relationships/image" Target="../media/image563.png"/><Relationship Id="rId96" Type="http://schemas.openxmlformats.org/officeDocument/2006/relationships/customXml" Target="../ink/ink593.xml"/><Relationship Id="rId140" Type="http://schemas.openxmlformats.org/officeDocument/2006/relationships/image" Target="../media/image595.png"/><Relationship Id="rId161" Type="http://schemas.openxmlformats.org/officeDocument/2006/relationships/customXml" Target="../ink/ink626.xml"/><Relationship Id="rId182" Type="http://schemas.openxmlformats.org/officeDocument/2006/relationships/image" Target="../media/image616.png"/><Relationship Id="rId217" Type="http://schemas.openxmlformats.org/officeDocument/2006/relationships/image" Target="../media/image633.png"/><Relationship Id="rId6" Type="http://schemas.openxmlformats.org/officeDocument/2006/relationships/customXml" Target="../ink/ink548.xml"/><Relationship Id="rId238" Type="http://schemas.openxmlformats.org/officeDocument/2006/relationships/customXml" Target="../ink/ink665.xml"/><Relationship Id="rId23" Type="http://schemas.openxmlformats.org/officeDocument/2006/relationships/image" Target="../media/image537.png"/><Relationship Id="rId119" Type="http://schemas.openxmlformats.org/officeDocument/2006/relationships/image" Target="../media/image585.png"/><Relationship Id="rId44" Type="http://schemas.openxmlformats.org/officeDocument/2006/relationships/customXml" Target="../ink/ink567.xml"/><Relationship Id="rId65" Type="http://schemas.openxmlformats.org/officeDocument/2006/relationships/image" Target="../media/image558.png"/><Relationship Id="rId86" Type="http://schemas.openxmlformats.org/officeDocument/2006/relationships/customXml" Target="../ink/ink588.xml"/><Relationship Id="rId130" Type="http://schemas.openxmlformats.org/officeDocument/2006/relationships/customXml" Target="../ink/ink610.xml"/><Relationship Id="rId151" Type="http://schemas.openxmlformats.org/officeDocument/2006/relationships/customXml" Target="../ink/ink621.xml"/><Relationship Id="rId172" Type="http://schemas.openxmlformats.org/officeDocument/2006/relationships/image" Target="../media/image611.png"/><Relationship Id="rId193" Type="http://schemas.openxmlformats.org/officeDocument/2006/relationships/customXml" Target="../ink/ink642.xml"/><Relationship Id="rId207" Type="http://schemas.openxmlformats.org/officeDocument/2006/relationships/image" Target="../media/image628.png"/><Relationship Id="rId228" Type="http://schemas.openxmlformats.org/officeDocument/2006/relationships/customXml" Target="../ink/ink660.xml"/><Relationship Id="rId13" Type="http://schemas.openxmlformats.org/officeDocument/2006/relationships/image" Target="../media/image532.png"/><Relationship Id="rId109" Type="http://schemas.openxmlformats.org/officeDocument/2006/relationships/image" Target="../media/image580.png"/><Relationship Id="rId34" Type="http://schemas.openxmlformats.org/officeDocument/2006/relationships/customXml" Target="../ink/ink562.xml"/><Relationship Id="rId55" Type="http://schemas.openxmlformats.org/officeDocument/2006/relationships/image" Target="../media/image553.png"/><Relationship Id="rId76" Type="http://schemas.openxmlformats.org/officeDocument/2006/relationships/customXml" Target="../ink/ink583.xml"/><Relationship Id="rId97" Type="http://schemas.openxmlformats.org/officeDocument/2006/relationships/image" Target="../media/image574.png"/><Relationship Id="rId120" Type="http://schemas.openxmlformats.org/officeDocument/2006/relationships/customXml" Target="../ink/ink605.xml"/><Relationship Id="rId141" Type="http://schemas.openxmlformats.org/officeDocument/2006/relationships/customXml" Target="../ink/ink616.xml"/><Relationship Id="rId7" Type="http://schemas.openxmlformats.org/officeDocument/2006/relationships/image" Target="../media/image529.png"/><Relationship Id="rId162" Type="http://schemas.openxmlformats.org/officeDocument/2006/relationships/image" Target="../media/image606.png"/><Relationship Id="rId183" Type="http://schemas.openxmlformats.org/officeDocument/2006/relationships/customXml" Target="../ink/ink637.xml"/><Relationship Id="rId218" Type="http://schemas.openxmlformats.org/officeDocument/2006/relationships/customXml" Target="../ink/ink655.xml"/><Relationship Id="rId239" Type="http://schemas.openxmlformats.org/officeDocument/2006/relationships/image" Target="../media/image644.png"/><Relationship Id="rId24" Type="http://schemas.openxmlformats.org/officeDocument/2006/relationships/customXml" Target="../ink/ink557.xml"/><Relationship Id="rId45" Type="http://schemas.openxmlformats.org/officeDocument/2006/relationships/image" Target="../media/image548.png"/><Relationship Id="rId66" Type="http://schemas.openxmlformats.org/officeDocument/2006/relationships/customXml" Target="../ink/ink578.xml"/><Relationship Id="rId87" Type="http://schemas.openxmlformats.org/officeDocument/2006/relationships/image" Target="../media/image569.png"/><Relationship Id="rId110" Type="http://schemas.openxmlformats.org/officeDocument/2006/relationships/customXml" Target="../ink/ink600.xml"/><Relationship Id="rId131" Type="http://schemas.openxmlformats.org/officeDocument/2006/relationships/image" Target="../media/image591.png"/><Relationship Id="rId152" Type="http://schemas.openxmlformats.org/officeDocument/2006/relationships/image" Target="../media/image601.png"/><Relationship Id="rId173" Type="http://schemas.openxmlformats.org/officeDocument/2006/relationships/customXml" Target="../ink/ink632.xml"/><Relationship Id="rId194" Type="http://schemas.openxmlformats.org/officeDocument/2006/relationships/image" Target="../media/image622.png"/><Relationship Id="rId208" Type="http://schemas.openxmlformats.org/officeDocument/2006/relationships/customXml" Target="../ink/ink650.xml"/><Relationship Id="rId229" Type="http://schemas.openxmlformats.org/officeDocument/2006/relationships/image" Target="../media/image639.png"/><Relationship Id="rId240" Type="http://schemas.openxmlformats.org/officeDocument/2006/relationships/customXml" Target="../ink/ink666.xml"/><Relationship Id="rId14" Type="http://schemas.openxmlformats.org/officeDocument/2006/relationships/customXml" Target="../ink/ink552.xml"/><Relationship Id="rId35" Type="http://schemas.openxmlformats.org/officeDocument/2006/relationships/image" Target="../media/image543.png"/><Relationship Id="rId56" Type="http://schemas.openxmlformats.org/officeDocument/2006/relationships/customXml" Target="../ink/ink573.xml"/><Relationship Id="rId77" Type="http://schemas.openxmlformats.org/officeDocument/2006/relationships/image" Target="../media/image564.png"/><Relationship Id="rId100" Type="http://schemas.openxmlformats.org/officeDocument/2006/relationships/customXml" Target="../ink/ink595.xml"/><Relationship Id="rId8" Type="http://schemas.openxmlformats.org/officeDocument/2006/relationships/customXml" Target="../ink/ink549.xml"/><Relationship Id="rId98" Type="http://schemas.openxmlformats.org/officeDocument/2006/relationships/customXml" Target="../ink/ink594.xml"/><Relationship Id="rId121" Type="http://schemas.openxmlformats.org/officeDocument/2006/relationships/image" Target="../media/image586.png"/><Relationship Id="rId142" Type="http://schemas.openxmlformats.org/officeDocument/2006/relationships/image" Target="../media/image596.png"/><Relationship Id="rId163" Type="http://schemas.openxmlformats.org/officeDocument/2006/relationships/customXml" Target="../ink/ink627.xml"/><Relationship Id="rId184" Type="http://schemas.openxmlformats.org/officeDocument/2006/relationships/image" Target="../media/image617.png"/><Relationship Id="rId219" Type="http://schemas.openxmlformats.org/officeDocument/2006/relationships/image" Target="../media/image634.png"/><Relationship Id="rId230" Type="http://schemas.openxmlformats.org/officeDocument/2006/relationships/customXml" Target="../ink/ink661.xml"/><Relationship Id="rId25" Type="http://schemas.openxmlformats.org/officeDocument/2006/relationships/image" Target="../media/image538.png"/><Relationship Id="rId46" Type="http://schemas.openxmlformats.org/officeDocument/2006/relationships/customXml" Target="../ink/ink568.xml"/><Relationship Id="rId67" Type="http://schemas.openxmlformats.org/officeDocument/2006/relationships/image" Target="../media/image559.png"/><Relationship Id="rId88" Type="http://schemas.openxmlformats.org/officeDocument/2006/relationships/customXml" Target="../ink/ink589.xml"/><Relationship Id="rId111" Type="http://schemas.openxmlformats.org/officeDocument/2006/relationships/image" Target="../media/image581.png"/><Relationship Id="rId132" Type="http://schemas.openxmlformats.org/officeDocument/2006/relationships/customXml" Target="../ink/ink611.xml"/><Relationship Id="rId153" Type="http://schemas.openxmlformats.org/officeDocument/2006/relationships/customXml" Target="../ink/ink622.xml"/><Relationship Id="rId174" Type="http://schemas.openxmlformats.org/officeDocument/2006/relationships/image" Target="../media/image612.png"/><Relationship Id="rId195" Type="http://schemas.openxmlformats.org/officeDocument/2006/relationships/customXml" Target="../ink/ink643.xml"/><Relationship Id="rId209" Type="http://schemas.openxmlformats.org/officeDocument/2006/relationships/image" Target="../media/image629.png"/><Relationship Id="rId220" Type="http://schemas.openxmlformats.org/officeDocument/2006/relationships/customXml" Target="../ink/ink656.xml"/><Relationship Id="rId241" Type="http://schemas.openxmlformats.org/officeDocument/2006/relationships/image" Target="../media/image645.png"/><Relationship Id="rId15" Type="http://schemas.openxmlformats.org/officeDocument/2006/relationships/image" Target="../media/image533.png"/><Relationship Id="rId36" Type="http://schemas.openxmlformats.org/officeDocument/2006/relationships/customXml" Target="../ink/ink563.xml"/><Relationship Id="rId57" Type="http://schemas.openxmlformats.org/officeDocument/2006/relationships/image" Target="../media/image554.png"/><Relationship Id="rId10" Type="http://schemas.openxmlformats.org/officeDocument/2006/relationships/customXml" Target="../ink/ink550.xml"/><Relationship Id="rId31" Type="http://schemas.openxmlformats.org/officeDocument/2006/relationships/image" Target="../media/image541.png"/><Relationship Id="rId52" Type="http://schemas.openxmlformats.org/officeDocument/2006/relationships/customXml" Target="../ink/ink571.xml"/><Relationship Id="rId73" Type="http://schemas.openxmlformats.org/officeDocument/2006/relationships/image" Target="../media/image562.png"/><Relationship Id="rId78" Type="http://schemas.openxmlformats.org/officeDocument/2006/relationships/customXml" Target="../ink/ink584.xml"/><Relationship Id="rId94" Type="http://schemas.openxmlformats.org/officeDocument/2006/relationships/customXml" Target="../ink/ink592.xml"/><Relationship Id="rId99" Type="http://schemas.openxmlformats.org/officeDocument/2006/relationships/image" Target="../media/image575.png"/><Relationship Id="rId101" Type="http://schemas.openxmlformats.org/officeDocument/2006/relationships/image" Target="../media/image576.png"/><Relationship Id="rId122" Type="http://schemas.openxmlformats.org/officeDocument/2006/relationships/customXml" Target="../ink/ink606.xml"/><Relationship Id="rId143" Type="http://schemas.openxmlformats.org/officeDocument/2006/relationships/customXml" Target="../ink/ink617.xml"/><Relationship Id="rId148" Type="http://schemas.openxmlformats.org/officeDocument/2006/relationships/image" Target="../media/image599.png"/><Relationship Id="rId164" Type="http://schemas.openxmlformats.org/officeDocument/2006/relationships/image" Target="../media/image607.png"/><Relationship Id="rId169" Type="http://schemas.openxmlformats.org/officeDocument/2006/relationships/customXml" Target="../ink/ink630.xml"/><Relationship Id="rId185" Type="http://schemas.openxmlformats.org/officeDocument/2006/relationships/customXml" Target="../ink/ink638.xml"/><Relationship Id="rId4" Type="http://schemas.openxmlformats.org/officeDocument/2006/relationships/customXml" Target="../ink/ink547.xml"/><Relationship Id="rId9" Type="http://schemas.openxmlformats.org/officeDocument/2006/relationships/image" Target="../media/image530.png"/><Relationship Id="rId180" Type="http://schemas.openxmlformats.org/officeDocument/2006/relationships/image" Target="../media/image615.png"/><Relationship Id="rId210" Type="http://schemas.openxmlformats.org/officeDocument/2006/relationships/customXml" Target="../ink/ink651.xml"/><Relationship Id="rId215" Type="http://schemas.openxmlformats.org/officeDocument/2006/relationships/image" Target="../media/image632.png"/><Relationship Id="rId236" Type="http://schemas.openxmlformats.org/officeDocument/2006/relationships/customXml" Target="../ink/ink664.xml"/><Relationship Id="rId26" Type="http://schemas.openxmlformats.org/officeDocument/2006/relationships/customXml" Target="../ink/ink558.xml"/><Relationship Id="rId231" Type="http://schemas.openxmlformats.org/officeDocument/2006/relationships/image" Target="../media/image640.png"/><Relationship Id="rId47" Type="http://schemas.openxmlformats.org/officeDocument/2006/relationships/image" Target="../media/image549.png"/><Relationship Id="rId68" Type="http://schemas.openxmlformats.org/officeDocument/2006/relationships/customXml" Target="../ink/ink579.xml"/><Relationship Id="rId89" Type="http://schemas.openxmlformats.org/officeDocument/2006/relationships/image" Target="../media/image570.png"/><Relationship Id="rId112" Type="http://schemas.openxmlformats.org/officeDocument/2006/relationships/customXml" Target="../ink/ink601.xml"/><Relationship Id="rId133" Type="http://schemas.openxmlformats.org/officeDocument/2006/relationships/image" Target="../media/image592.png"/><Relationship Id="rId154" Type="http://schemas.openxmlformats.org/officeDocument/2006/relationships/image" Target="../media/image602.png"/><Relationship Id="rId175" Type="http://schemas.openxmlformats.org/officeDocument/2006/relationships/customXml" Target="../ink/ink633.xml"/><Relationship Id="rId196" Type="http://schemas.openxmlformats.org/officeDocument/2006/relationships/image" Target="../media/image623.png"/><Relationship Id="rId200" Type="http://schemas.openxmlformats.org/officeDocument/2006/relationships/image" Target="../media/image625.png"/><Relationship Id="rId16" Type="http://schemas.openxmlformats.org/officeDocument/2006/relationships/customXml" Target="../ink/ink553.xml"/><Relationship Id="rId221" Type="http://schemas.openxmlformats.org/officeDocument/2006/relationships/image" Target="../media/image635.png"/><Relationship Id="rId242" Type="http://schemas.openxmlformats.org/officeDocument/2006/relationships/customXml" Target="../ink/ink667.xml"/><Relationship Id="rId37" Type="http://schemas.openxmlformats.org/officeDocument/2006/relationships/image" Target="../media/image544.png"/><Relationship Id="rId58" Type="http://schemas.openxmlformats.org/officeDocument/2006/relationships/customXml" Target="../ink/ink574.xml"/><Relationship Id="rId79" Type="http://schemas.openxmlformats.org/officeDocument/2006/relationships/image" Target="../media/image565.png"/><Relationship Id="rId102" Type="http://schemas.openxmlformats.org/officeDocument/2006/relationships/customXml" Target="../ink/ink596.xml"/><Relationship Id="rId123" Type="http://schemas.openxmlformats.org/officeDocument/2006/relationships/image" Target="../media/image587.png"/><Relationship Id="rId144" Type="http://schemas.openxmlformats.org/officeDocument/2006/relationships/image" Target="../media/image597.png"/><Relationship Id="rId90" Type="http://schemas.openxmlformats.org/officeDocument/2006/relationships/customXml" Target="../ink/ink590.xml"/><Relationship Id="rId165" Type="http://schemas.openxmlformats.org/officeDocument/2006/relationships/customXml" Target="../ink/ink628.xml"/><Relationship Id="rId186" Type="http://schemas.openxmlformats.org/officeDocument/2006/relationships/image" Target="../media/image618.png"/><Relationship Id="rId211" Type="http://schemas.openxmlformats.org/officeDocument/2006/relationships/image" Target="../media/image630.png"/><Relationship Id="rId232" Type="http://schemas.openxmlformats.org/officeDocument/2006/relationships/customXml" Target="../ink/ink662.xml"/><Relationship Id="rId27" Type="http://schemas.openxmlformats.org/officeDocument/2006/relationships/image" Target="../media/image539.png"/><Relationship Id="rId48" Type="http://schemas.openxmlformats.org/officeDocument/2006/relationships/customXml" Target="../ink/ink569.xml"/><Relationship Id="rId69" Type="http://schemas.openxmlformats.org/officeDocument/2006/relationships/image" Target="../media/image560.png"/><Relationship Id="rId113" Type="http://schemas.openxmlformats.org/officeDocument/2006/relationships/image" Target="../media/image582.png"/><Relationship Id="rId134" Type="http://schemas.openxmlformats.org/officeDocument/2006/relationships/customXml" Target="../ink/ink612.xml"/><Relationship Id="rId80" Type="http://schemas.openxmlformats.org/officeDocument/2006/relationships/customXml" Target="../ink/ink585.xml"/><Relationship Id="rId155" Type="http://schemas.openxmlformats.org/officeDocument/2006/relationships/customXml" Target="../ink/ink623.xml"/><Relationship Id="rId176" Type="http://schemas.openxmlformats.org/officeDocument/2006/relationships/image" Target="../media/image613.png"/><Relationship Id="rId197" Type="http://schemas.openxmlformats.org/officeDocument/2006/relationships/customXml" Target="../ink/ink644.xml"/><Relationship Id="rId201" Type="http://schemas.openxmlformats.org/officeDocument/2006/relationships/customXml" Target="../ink/ink646.xml"/><Relationship Id="rId222" Type="http://schemas.openxmlformats.org/officeDocument/2006/relationships/customXml" Target="../ink/ink657.xml"/><Relationship Id="rId243" Type="http://schemas.openxmlformats.org/officeDocument/2006/relationships/image" Target="../media/image646.png"/><Relationship Id="rId17" Type="http://schemas.openxmlformats.org/officeDocument/2006/relationships/image" Target="../media/image534.png"/><Relationship Id="rId38" Type="http://schemas.openxmlformats.org/officeDocument/2006/relationships/customXml" Target="../ink/ink564.xml"/><Relationship Id="rId59" Type="http://schemas.openxmlformats.org/officeDocument/2006/relationships/image" Target="../media/image555.png"/><Relationship Id="rId103" Type="http://schemas.openxmlformats.org/officeDocument/2006/relationships/image" Target="../media/image577.png"/><Relationship Id="rId124" Type="http://schemas.openxmlformats.org/officeDocument/2006/relationships/customXml" Target="../ink/ink607.xml"/><Relationship Id="rId70" Type="http://schemas.openxmlformats.org/officeDocument/2006/relationships/customXml" Target="../ink/ink580.xml"/><Relationship Id="rId91" Type="http://schemas.openxmlformats.org/officeDocument/2006/relationships/image" Target="../media/image571.png"/><Relationship Id="rId145" Type="http://schemas.openxmlformats.org/officeDocument/2006/relationships/customXml" Target="../ink/ink618.xml"/><Relationship Id="rId166" Type="http://schemas.openxmlformats.org/officeDocument/2006/relationships/image" Target="../media/image608.png"/><Relationship Id="rId187" Type="http://schemas.openxmlformats.org/officeDocument/2006/relationships/customXml" Target="../ink/ink6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52.xml"/><Relationship Id="rId233" Type="http://schemas.openxmlformats.org/officeDocument/2006/relationships/image" Target="../media/image641.png"/><Relationship Id="rId28" Type="http://schemas.openxmlformats.org/officeDocument/2006/relationships/customXml" Target="../ink/ink559.xml"/><Relationship Id="rId49" Type="http://schemas.openxmlformats.org/officeDocument/2006/relationships/image" Target="../media/image550.png"/><Relationship Id="rId114" Type="http://schemas.openxmlformats.org/officeDocument/2006/relationships/customXml" Target="../ink/ink602.xml"/><Relationship Id="rId60" Type="http://schemas.openxmlformats.org/officeDocument/2006/relationships/customXml" Target="../ink/ink575.xml"/><Relationship Id="rId81" Type="http://schemas.openxmlformats.org/officeDocument/2006/relationships/image" Target="../media/image566.png"/><Relationship Id="rId135" Type="http://schemas.openxmlformats.org/officeDocument/2006/relationships/customXml" Target="../ink/ink613.xml"/><Relationship Id="rId156" Type="http://schemas.openxmlformats.org/officeDocument/2006/relationships/image" Target="../media/image603.png"/><Relationship Id="rId177" Type="http://schemas.openxmlformats.org/officeDocument/2006/relationships/customXml" Target="../ink/ink634.xml"/><Relationship Id="rId198" Type="http://schemas.openxmlformats.org/officeDocument/2006/relationships/image" Target="../media/image624.png"/><Relationship Id="rId202" Type="http://schemas.openxmlformats.org/officeDocument/2006/relationships/customXml" Target="../ink/ink647.xml"/><Relationship Id="rId223" Type="http://schemas.openxmlformats.org/officeDocument/2006/relationships/image" Target="../media/image636.png"/><Relationship Id="rId244" Type="http://schemas.openxmlformats.org/officeDocument/2006/relationships/customXml" Target="../ink/ink668.xml"/><Relationship Id="rId18" Type="http://schemas.openxmlformats.org/officeDocument/2006/relationships/customXml" Target="../ink/ink554.xml"/><Relationship Id="rId39" Type="http://schemas.openxmlformats.org/officeDocument/2006/relationships/image" Target="../media/image545.png"/><Relationship Id="rId50" Type="http://schemas.openxmlformats.org/officeDocument/2006/relationships/customXml" Target="../ink/ink570.xml"/><Relationship Id="rId104" Type="http://schemas.openxmlformats.org/officeDocument/2006/relationships/customXml" Target="../ink/ink597.xml"/><Relationship Id="rId125" Type="http://schemas.openxmlformats.org/officeDocument/2006/relationships/image" Target="../media/image588.png"/><Relationship Id="rId146" Type="http://schemas.openxmlformats.org/officeDocument/2006/relationships/image" Target="../media/image598.png"/><Relationship Id="rId167" Type="http://schemas.openxmlformats.org/officeDocument/2006/relationships/customXml" Target="../ink/ink629.xml"/><Relationship Id="rId188" Type="http://schemas.openxmlformats.org/officeDocument/2006/relationships/image" Target="../media/image619.png"/><Relationship Id="rId71" Type="http://schemas.openxmlformats.org/officeDocument/2006/relationships/image" Target="../media/image561.png"/><Relationship Id="rId92" Type="http://schemas.openxmlformats.org/officeDocument/2006/relationships/customXml" Target="../ink/ink591.xml"/><Relationship Id="rId213" Type="http://schemas.openxmlformats.org/officeDocument/2006/relationships/image" Target="../media/image631.png"/><Relationship Id="rId234" Type="http://schemas.openxmlformats.org/officeDocument/2006/relationships/customXml" Target="../ink/ink663.xml"/><Relationship Id="rId2" Type="http://schemas.openxmlformats.org/officeDocument/2006/relationships/customXml" Target="../ink/ink546.xml"/><Relationship Id="rId29" Type="http://schemas.openxmlformats.org/officeDocument/2006/relationships/image" Target="../media/image540.png"/><Relationship Id="rId40" Type="http://schemas.openxmlformats.org/officeDocument/2006/relationships/customXml" Target="../ink/ink565.xml"/><Relationship Id="rId115" Type="http://schemas.openxmlformats.org/officeDocument/2006/relationships/image" Target="../media/image583.png"/><Relationship Id="rId136" Type="http://schemas.openxmlformats.org/officeDocument/2006/relationships/image" Target="../media/image593.png"/><Relationship Id="rId157" Type="http://schemas.openxmlformats.org/officeDocument/2006/relationships/customXml" Target="../ink/ink624.xml"/><Relationship Id="rId178" Type="http://schemas.openxmlformats.org/officeDocument/2006/relationships/image" Target="../media/image614.png"/><Relationship Id="rId61" Type="http://schemas.openxmlformats.org/officeDocument/2006/relationships/image" Target="../media/image556.png"/><Relationship Id="rId82" Type="http://schemas.openxmlformats.org/officeDocument/2006/relationships/customXml" Target="../ink/ink586.xml"/><Relationship Id="rId199" Type="http://schemas.openxmlformats.org/officeDocument/2006/relationships/customXml" Target="../ink/ink645.xml"/><Relationship Id="rId203" Type="http://schemas.openxmlformats.org/officeDocument/2006/relationships/image" Target="../media/image626.png"/><Relationship Id="rId19" Type="http://schemas.openxmlformats.org/officeDocument/2006/relationships/image" Target="../media/image535.png"/><Relationship Id="rId224" Type="http://schemas.openxmlformats.org/officeDocument/2006/relationships/customXml" Target="../ink/ink658.xml"/><Relationship Id="rId245" Type="http://schemas.openxmlformats.org/officeDocument/2006/relationships/image" Target="../media/image647.png"/><Relationship Id="rId30" Type="http://schemas.openxmlformats.org/officeDocument/2006/relationships/customXml" Target="../ink/ink560.xml"/><Relationship Id="rId105" Type="http://schemas.openxmlformats.org/officeDocument/2006/relationships/image" Target="../media/image578.png"/><Relationship Id="rId126" Type="http://schemas.openxmlformats.org/officeDocument/2006/relationships/customXml" Target="../ink/ink608.xml"/><Relationship Id="rId147" Type="http://schemas.openxmlformats.org/officeDocument/2006/relationships/customXml" Target="../ink/ink619.xml"/><Relationship Id="rId168" Type="http://schemas.openxmlformats.org/officeDocument/2006/relationships/image" Target="../media/image609.png"/><Relationship Id="rId51" Type="http://schemas.openxmlformats.org/officeDocument/2006/relationships/image" Target="../media/image551.png"/><Relationship Id="rId72" Type="http://schemas.openxmlformats.org/officeDocument/2006/relationships/customXml" Target="../ink/ink581.xml"/><Relationship Id="rId93" Type="http://schemas.openxmlformats.org/officeDocument/2006/relationships/image" Target="../media/image572.png"/><Relationship Id="rId189" Type="http://schemas.openxmlformats.org/officeDocument/2006/relationships/customXml" Target="../ink/ink640.xml"/><Relationship Id="rId3" Type="http://schemas.openxmlformats.org/officeDocument/2006/relationships/image" Target="../media/image527.png"/><Relationship Id="rId214" Type="http://schemas.openxmlformats.org/officeDocument/2006/relationships/customXml" Target="../ink/ink653.xml"/><Relationship Id="rId235" Type="http://schemas.openxmlformats.org/officeDocument/2006/relationships/image" Target="../media/image642.png"/><Relationship Id="rId116" Type="http://schemas.openxmlformats.org/officeDocument/2006/relationships/customXml" Target="../ink/ink603.xml"/><Relationship Id="rId137" Type="http://schemas.openxmlformats.org/officeDocument/2006/relationships/customXml" Target="../ink/ink614.xml"/><Relationship Id="rId158" Type="http://schemas.openxmlformats.org/officeDocument/2006/relationships/image" Target="../media/image604.png"/><Relationship Id="rId20" Type="http://schemas.openxmlformats.org/officeDocument/2006/relationships/customXml" Target="../ink/ink555.xml"/><Relationship Id="rId41" Type="http://schemas.openxmlformats.org/officeDocument/2006/relationships/image" Target="../media/image546.png"/><Relationship Id="rId62" Type="http://schemas.openxmlformats.org/officeDocument/2006/relationships/customXml" Target="../ink/ink576.xml"/><Relationship Id="rId83" Type="http://schemas.openxmlformats.org/officeDocument/2006/relationships/image" Target="../media/image567.png"/><Relationship Id="rId179" Type="http://schemas.openxmlformats.org/officeDocument/2006/relationships/customXml" Target="../ink/ink635.xml"/><Relationship Id="rId190" Type="http://schemas.openxmlformats.org/officeDocument/2006/relationships/image" Target="../media/image620.png"/><Relationship Id="rId204" Type="http://schemas.openxmlformats.org/officeDocument/2006/relationships/customXml" Target="../ink/ink648.xml"/><Relationship Id="rId225" Type="http://schemas.openxmlformats.org/officeDocument/2006/relationships/image" Target="../media/image637.png"/><Relationship Id="rId246" Type="http://schemas.openxmlformats.org/officeDocument/2006/relationships/customXml" Target="../ink/ink669.xml"/><Relationship Id="rId106" Type="http://schemas.openxmlformats.org/officeDocument/2006/relationships/customXml" Target="../ink/ink598.xml"/><Relationship Id="rId127" Type="http://schemas.openxmlformats.org/officeDocument/2006/relationships/image" Target="../media/image58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4.png"/><Relationship Id="rId21" Type="http://schemas.openxmlformats.org/officeDocument/2006/relationships/image" Target="../media/image245.png"/><Relationship Id="rId63" Type="http://schemas.openxmlformats.org/officeDocument/2006/relationships/image" Target="../media/image668.png"/><Relationship Id="rId159" Type="http://schemas.openxmlformats.org/officeDocument/2006/relationships/image" Target="../media/image713.png"/><Relationship Id="rId170" Type="http://schemas.openxmlformats.org/officeDocument/2006/relationships/image" Target="../media/image718.png"/><Relationship Id="rId226" Type="http://schemas.openxmlformats.org/officeDocument/2006/relationships/image" Target="../media/image746.png"/><Relationship Id="rId268" Type="http://schemas.openxmlformats.org/officeDocument/2006/relationships/customXml" Target="../ink/ink806.xml"/><Relationship Id="rId32" Type="http://schemas.openxmlformats.org/officeDocument/2006/relationships/customXml" Target="../ink/ink685.xml"/><Relationship Id="rId74" Type="http://schemas.openxmlformats.org/officeDocument/2006/relationships/customXml" Target="../ink/ink706.xml"/><Relationship Id="rId128" Type="http://schemas.openxmlformats.org/officeDocument/2006/relationships/customXml" Target="../ink/ink734.xml"/><Relationship Id="rId5" Type="http://schemas.openxmlformats.org/officeDocument/2006/relationships/image" Target="../media/image236.png"/><Relationship Id="rId181" Type="http://schemas.openxmlformats.org/officeDocument/2006/relationships/customXml" Target="../ink/ink762.xml"/><Relationship Id="rId237" Type="http://schemas.openxmlformats.org/officeDocument/2006/relationships/customXml" Target="../ink/ink790.xml"/><Relationship Id="rId279" Type="http://schemas.openxmlformats.org/officeDocument/2006/relationships/image" Target="../media/image772.png"/><Relationship Id="rId43" Type="http://schemas.openxmlformats.org/officeDocument/2006/relationships/image" Target="../media/image658.png"/><Relationship Id="rId139" Type="http://schemas.openxmlformats.org/officeDocument/2006/relationships/image" Target="../media/image704.png"/><Relationship Id="rId290" Type="http://schemas.openxmlformats.org/officeDocument/2006/relationships/customXml" Target="../ink/ink817.xml"/><Relationship Id="rId85" Type="http://schemas.openxmlformats.org/officeDocument/2006/relationships/image" Target="../media/image679.png"/><Relationship Id="rId150" Type="http://schemas.openxmlformats.org/officeDocument/2006/relationships/image" Target="../media/image709.png"/><Relationship Id="rId192" Type="http://schemas.openxmlformats.org/officeDocument/2006/relationships/image" Target="../media/image729.png"/><Relationship Id="rId206" Type="http://schemas.openxmlformats.org/officeDocument/2006/relationships/image" Target="../media/image736.png"/><Relationship Id="rId248" Type="http://schemas.openxmlformats.org/officeDocument/2006/relationships/customXml" Target="../ink/ink796.xml"/><Relationship Id="rId269" Type="http://schemas.openxmlformats.org/officeDocument/2006/relationships/image" Target="../media/image767.png"/><Relationship Id="rId12" Type="http://schemas.openxmlformats.org/officeDocument/2006/relationships/customXml" Target="../ink/ink675.xml"/><Relationship Id="rId33" Type="http://schemas.openxmlformats.org/officeDocument/2006/relationships/image" Target="../media/image653.png"/><Relationship Id="rId108" Type="http://schemas.openxmlformats.org/officeDocument/2006/relationships/image" Target="../media/image690.png"/><Relationship Id="rId129" Type="http://schemas.openxmlformats.org/officeDocument/2006/relationships/image" Target="../media/image699.png"/><Relationship Id="rId280" Type="http://schemas.openxmlformats.org/officeDocument/2006/relationships/customXml" Target="../ink/ink812.xml"/><Relationship Id="rId54" Type="http://schemas.openxmlformats.org/officeDocument/2006/relationships/customXml" Target="../ink/ink696.xml"/><Relationship Id="rId75" Type="http://schemas.openxmlformats.org/officeDocument/2006/relationships/image" Target="../media/image674.png"/><Relationship Id="rId96" Type="http://schemas.openxmlformats.org/officeDocument/2006/relationships/image" Target="../media/image684.png"/><Relationship Id="rId140" Type="http://schemas.openxmlformats.org/officeDocument/2006/relationships/customXml" Target="../ink/ink740.xml"/><Relationship Id="rId161" Type="http://schemas.openxmlformats.org/officeDocument/2006/relationships/image" Target="../media/image714.png"/><Relationship Id="rId182" Type="http://schemas.openxmlformats.org/officeDocument/2006/relationships/image" Target="../media/image724.png"/><Relationship Id="rId217" Type="http://schemas.openxmlformats.org/officeDocument/2006/relationships/customXml" Target="../ink/ink780.xml"/><Relationship Id="rId6" Type="http://schemas.openxmlformats.org/officeDocument/2006/relationships/customXml" Target="../ink/ink672.xml"/><Relationship Id="rId238" Type="http://schemas.openxmlformats.org/officeDocument/2006/relationships/image" Target="../media/image752.png"/><Relationship Id="rId259" Type="http://schemas.openxmlformats.org/officeDocument/2006/relationships/image" Target="../media/image762.png"/><Relationship Id="rId23" Type="http://schemas.openxmlformats.org/officeDocument/2006/relationships/image" Target="../media/image246.png"/><Relationship Id="rId119" Type="http://schemas.openxmlformats.org/officeDocument/2006/relationships/image" Target="../media/image695.png"/><Relationship Id="rId270" Type="http://schemas.openxmlformats.org/officeDocument/2006/relationships/customXml" Target="../ink/ink807.xml"/><Relationship Id="rId291" Type="http://schemas.openxmlformats.org/officeDocument/2006/relationships/image" Target="../media/image778.png"/><Relationship Id="rId44" Type="http://schemas.openxmlformats.org/officeDocument/2006/relationships/customXml" Target="../ink/ink691.xml"/><Relationship Id="rId65" Type="http://schemas.openxmlformats.org/officeDocument/2006/relationships/image" Target="../media/image669.png"/><Relationship Id="rId86" Type="http://schemas.openxmlformats.org/officeDocument/2006/relationships/customXml" Target="../ink/ink712.xml"/><Relationship Id="rId130" Type="http://schemas.openxmlformats.org/officeDocument/2006/relationships/customXml" Target="../ink/ink735.xml"/><Relationship Id="rId151" Type="http://schemas.openxmlformats.org/officeDocument/2006/relationships/customXml" Target="../ink/ink746.xml"/><Relationship Id="rId172" Type="http://schemas.openxmlformats.org/officeDocument/2006/relationships/image" Target="../media/image719.png"/><Relationship Id="rId193" Type="http://schemas.openxmlformats.org/officeDocument/2006/relationships/customXml" Target="../ink/ink768.xml"/><Relationship Id="rId207" Type="http://schemas.openxmlformats.org/officeDocument/2006/relationships/customXml" Target="../ink/ink775.xml"/><Relationship Id="rId228" Type="http://schemas.openxmlformats.org/officeDocument/2006/relationships/image" Target="../media/image747.png"/><Relationship Id="rId249" Type="http://schemas.openxmlformats.org/officeDocument/2006/relationships/image" Target="../media/image757.png"/><Relationship Id="rId13" Type="http://schemas.openxmlformats.org/officeDocument/2006/relationships/image" Target="../media/image241.png"/><Relationship Id="rId109" Type="http://schemas.openxmlformats.org/officeDocument/2006/relationships/customXml" Target="../ink/ink724.xml"/><Relationship Id="rId260" Type="http://schemas.openxmlformats.org/officeDocument/2006/relationships/customXml" Target="../ink/ink802.xml"/><Relationship Id="rId281" Type="http://schemas.openxmlformats.org/officeDocument/2006/relationships/image" Target="../media/image773.png"/><Relationship Id="rId34" Type="http://schemas.openxmlformats.org/officeDocument/2006/relationships/customXml" Target="../ink/ink686.xml"/><Relationship Id="rId55" Type="http://schemas.openxmlformats.org/officeDocument/2006/relationships/image" Target="../media/image664.png"/><Relationship Id="rId76" Type="http://schemas.openxmlformats.org/officeDocument/2006/relationships/customXml" Target="../ink/ink707.xml"/><Relationship Id="rId97" Type="http://schemas.openxmlformats.org/officeDocument/2006/relationships/customXml" Target="../ink/ink718.xml"/><Relationship Id="rId120" Type="http://schemas.openxmlformats.org/officeDocument/2006/relationships/customXml" Target="../ink/ink730.xml"/><Relationship Id="rId141" Type="http://schemas.openxmlformats.org/officeDocument/2006/relationships/image" Target="../media/image705.png"/><Relationship Id="rId7" Type="http://schemas.openxmlformats.org/officeDocument/2006/relationships/image" Target="../media/image238.png"/><Relationship Id="rId162" Type="http://schemas.openxmlformats.org/officeDocument/2006/relationships/customXml" Target="../ink/ink752.xml"/><Relationship Id="rId183" Type="http://schemas.openxmlformats.org/officeDocument/2006/relationships/customXml" Target="../ink/ink763.xml"/><Relationship Id="rId218" Type="http://schemas.openxmlformats.org/officeDocument/2006/relationships/image" Target="../media/image742.png"/><Relationship Id="rId239" Type="http://schemas.openxmlformats.org/officeDocument/2006/relationships/customXml" Target="../ink/ink791.xml"/><Relationship Id="rId250" Type="http://schemas.openxmlformats.org/officeDocument/2006/relationships/customXml" Target="../ink/ink797.xml"/><Relationship Id="rId271" Type="http://schemas.openxmlformats.org/officeDocument/2006/relationships/image" Target="../media/image768.png"/><Relationship Id="rId24" Type="http://schemas.openxmlformats.org/officeDocument/2006/relationships/customXml" Target="../ink/ink681.xml"/><Relationship Id="rId45" Type="http://schemas.openxmlformats.org/officeDocument/2006/relationships/image" Target="../media/image659.png"/><Relationship Id="rId66" Type="http://schemas.openxmlformats.org/officeDocument/2006/relationships/customXml" Target="../ink/ink702.xml"/><Relationship Id="rId87" Type="http://schemas.openxmlformats.org/officeDocument/2006/relationships/image" Target="../media/image680.png"/><Relationship Id="rId110" Type="http://schemas.openxmlformats.org/officeDocument/2006/relationships/image" Target="../media/image691.png"/><Relationship Id="rId131" Type="http://schemas.openxmlformats.org/officeDocument/2006/relationships/image" Target="../media/image700.png"/><Relationship Id="rId152" Type="http://schemas.openxmlformats.org/officeDocument/2006/relationships/image" Target="../media/image710.png"/><Relationship Id="rId173" Type="http://schemas.openxmlformats.org/officeDocument/2006/relationships/customXml" Target="../ink/ink758.xml"/><Relationship Id="rId194" Type="http://schemas.openxmlformats.org/officeDocument/2006/relationships/image" Target="../media/image730.png"/><Relationship Id="rId208" Type="http://schemas.openxmlformats.org/officeDocument/2006/relationships/image" Target="../media/image737.png"/><Relationship Id="rId229" Type="http://schemas.openxmlformats.org/officeDocument/2006/relationships/customXml" Target="../ink/ink786.xml"/><Relationship Id="rId240" Type="http://schemas.openxmlformats.org/officeDocument/2006/relationships/image" Target="../media/image753.png"/><Relationship Id="rId261" Type="http://schemas.openxmlformats.org/officeDocument/2006/relationships/image" Target="../media/image763.png"/><Relationship Id="rId14" Type="http://schemas.openxmlformats.org/officeDocument/2006/relationships/customXml" Target="../ink/ink676.xml"/><Relationship Id="rId35" Type="http://schemas.openxmlformats.org/officeDocument/2006/relationships/image" Target="../media/image654.png"/><Relationship Id="rId56" Type="http://schemas.openxmlformats.org/officeDocument/2006/relationships/customXml" Target="../ink/ink697.xml"/><Relationship Id="rId77" Type="http://schemas.openxmlformats.org/officeDocument/2006/relationships/image" Target="../media/image675.png"/><Relationship Id="rId100" Type="http://schemas.openxmlformats.org/officeDocument/2006/relationships/image" Target="../media/image686.png"/><Relationship Id="rId282" Type="http://schemas.openxmlformats.org/officeDocument/2006/relationships/customXml" Target="../ink/ink813.xml"/><Relationship Id="rId8" Type="http://schemas.openxmlformats.org/officeDocument/2006/relationships/customXml" Target="../ink/ink673.xml"/><Relationship Id="rId98" Type="http://schemas.openxmlformats.org/officeDocument/2006/relationships/image" Target="../media/image685.png"/><Relationship Id="rId121" Type="http://schemas.openxmlformats.org/officeDocument/2006/relationships/image" Target="../media/image696.png"/><Relationship Id="rId142" Type="http://schemas.openxmlformats.org/officeDocument/2006/relationships/customXml" Target="../ink/ink741.xml"/><Relationship Id="rId163" Type="http://schemas.openxmlformats.org/officeDocument/2006/relationships/image" Target="../media/image715.png"/><Relationship Id="rId184" Type="http://schemas.openxmlformats.org/officeDocument/2006/relationships/image" Target="../media/image725.png"/><Relationship Id="rId219" Type="http://schemas.openxmlformats.org/officeDocument/2006/relationships/customXml" Target="../ink/ink781.xml"/><Relationship Id="rId230" Type="http://schemas.openxmlformats.org/officeDocument/2006/relationships/image" Target="../media/image748.png"/><Relationship Id="rId251" Type="http://schemas.openxmlformats.org/officeDocument/2006/relationships/image" Target="../media/image758.png"/><Relationship Id="rId25" Type="http://schemas.openxmlformats.org/officeDocument/2006/relationships/image" Target="../media/image649.png"/><Relationship Id="rId46" Type="http://schemas.openxmlformats.org/officeDocument/2006/relationships/customXml" Target="../ink/ink692.xml"/><Relationship Id="rId67" Type="http://schemas.openxmlformats.org/officeDocument/2006/relationships/image" Target="../media/image670.png"/><Relationship Id="rId272" Type="http://schemas.openxmlformats.org/officeDocument/2006/relationships/customXml" Target="../ink/ink808.xml"/><Relationship Id="rId88" Type="http://schemas.openxmlformats.org/officeDocument/2006/relationships/customXml" Target="../ink/ink713.xml"/><Relationship Id="rId111" Type="http://schemas.openxmlformats.org/officeDocument/2006/relationships/customXml" Target="../ink/ink725.xml"/><Relationship Id="rId132" Type="http://schemas.openxmlformats.org/officeDocument/2006/relationships/customXml" Target="../ink/ink736.xml"/><Relationship Id="rId153" Type="http://schemas.openxmlformats.org/officeDocument/2006/relationships/customXml" Target="../ink/ink747.xml"/><Relationship Id="rId174" Type="http://schemas.openxmlformats.org/officeDocument/2006/relationships/image" Target="../media/image720.png"/><Relationship Id="rId195" Type="http://schemas.openxmlformats.org/officeDocument/2006/relationships/customXml" Target="../ink/ink769.xml"/><Relationship Id="rId209" Type="http://schemas.openxmlformats.org/officeDocument/2006/relationships/customXml" Target="../ink/ink776.xml"/><Relationship Id="rId220" Type="http://schemas.openxmlformats.org/officeDocument/2006/relationships/image" Target="../media/image743.png"/><Relationship Id="rId241" Type="http://schemas.openxmlformats.org/officeDocument/2006/relationships/customXml" Target="../ink/ink792.xml"/><Relationship Id="rId15" Type="http://schemas.openxmlformats.org/officeDocument/2006/relationships/image" Target="../media/image242.png"/><Relationship Id="rId36" Type="http://schemas.openxmlformats.org/officeDocument/2006/relationships/customXml" Target="../ink/ink687.xml"/><Relationship Id="rId57" Type="http://schemas.openxmlformats.org/officeDocument/2006/relationships/image" Target="../media/image665.png"/><Relationship Id="rId262" Type="http://schemas.openxmlformats.org/officeDocument/2006/relationships/customXml" Target="../ink/ink803.xml"/><Relationship Id="rId283" Type="http://schemas.openxmlformats.org/officeDocument/2006/relationships/image" Target="../media/image774.png"/><Relationship Id="rId78" Type="http://schemas.openxmlformats.org/officeDocument/2006/relationships/customXml" Target="../ink/ink708.xml"/><Relationship Id="rId99" Type="http://schemas.openxmlformats.org/officeDocument/2006/relationships/customXml" Target="../ink/ink719.xml"/><Relationship Id="rId101" Type="http://schemas.openxmlformats.org/officeDocument/2006/relationships/customXml" Target="../ink/ink720.xml"/><Relationship Id="rId122" Type="http://schemas.openxmlformats.org/officeDocument/2006/relationships/customXml" Target="../ink/ink731.xml"/><Relationship Id="rId143" Type="http://schemas.openxmlformats.org/officeDocument/2006/relationships/image" Target="../media/image706.png"/><Relationship Id="rId164" Type="http://schemas.openxmlformats.org/officeDocument/2006/relationships/customXml" Target="../ink/ink753.xml"/><Relationship Id="rId185" Type="http://schemas.openxmlformats.org/officeDocument/2006/relationships/customXml" Target="../ink/ink764.xml"/><Relationship Id="rId9" Type="http://schemas.openxmlformats.org/officeDocument/2006/relationships/image" Target="../media/image239.png"/><Relationship Id="rId210" Type="http://schemas.openxmlformats.org/officeDocument/2006/relationships/image" Target="../media/image738.png"/><Relationship Id="rId26" Type="http://schemas.openxmlformats.org/officeDocument/2006/relationships/customXml" Target="../ink/ink682.xml"/><Relationship Id="rId231" Type="http://schemas.openxmlformats.org/officeDocument/2006/relationships/customXml" Target="../ink/ink787.xml"/><Relationship Id="rId252" Type="http://schemas.openxmlformats.org/officeDocument/2006/relationships/customXml" Target="../ink/ink798.xml"/><Relationship Id="rId273" Type="http://schemas.openxmlformats.org/officeDocument/2006/relationships/image" Target="../media/image769.png"/><Relationship Id="rId47" Type="http://schemas.openxmlformats.org/officeDocument/2006/relationships/image" Target="../media/image660.png"/><Relationship Id="rId68" Type="http://schemas.openxmlformats.org/officeDocument/2006/relationships/customXml" Target="../ink/ink703.xml"/><Relationship Id="rId89" Type="http://schemas.openxmlformats.org/officeDocument/2006/relationships/image" Target="../media/image681.png"/><Relationship Id="rId112" Type="http://schemas.openxmlformats.org/officeDocument/2006/relationships/image" Target="../media/image692.png"/><Relationship Id="rId133" Type="http://schemas.openxmlformats.org/officeDocument/2006/relationships/image" Target="../media/image701.png"/><Relationship Id="rId154" Type="http://schemas.openxmlformats.org/officeDocument/2006/relationships/customXml" Target="../ink/ink748.xml"/><Relationship Id="rId175" Type="http://schemas.openxmlformats.org/officeDocument/2006/relationships/customXml" Target="../ink/ink759.xml"/><Relationship Id="rId196" Type="http://schemas.openxmlformats.org/officeDocument/2006/relationships/image" Target="../media/image731.png"/><Relationship Id="rId200" Type="http://schemas.openxmlformats.org/officeDocument/2006/relationships/image" Target="../media/image733.png"/><Relationship Id="rId16" Type="http://schemas.openxmlformats.org/officeDocument/2006/relationships/customXml" Target="../ink/ink677.xml"/><Relationship Id="rId221" Type="http://schemas.openxmlformats.org/officeDocument/2006/relationships/customXml" Target="../ink/ink782.xml"/><Relationship Id="rId242" Type="http://schemas.openxmlformats.org/officeDocument/2006/relationships/image" Target="../media/image754.png"/><Relationship Id="rId263" Type="http://schemas.openxmlformats.org/officeDocument/2006/relationships/image" Target="../media/image764.png"/><Relationship Id="rId284" Type="http://schemas.openxmlformats.org/officeDocument/2006/relationships/customXml" Target="../ink/ink814.xml"/><Relationship Id="rId37" Type="http://schemas.openxmlformats.org/officeDocument/2006/relationships/image" Target="../media/image655.png"/><Relationship Id="rId58" Type="http://schemas.openxmlformats.org/officeDocument/2006/relationships/customXml" Target="../ink/ink698.xml"/><Relationship Id="rId79" Type="http://schemas.openxmlformats.org/officeDocument/2006/relationships/image" Target="../media/image676.png"/><Relationship Id="rId102" Type="http://schemas.openxmlformats.org/officeDocument/2006/relationships/image" Target="../media/image687.png"/><Relationship Id="rId123" Type="http://schemas.openxmlformats.org/officeDocument/2006/relationships/image" Target="../media/image697.png"/><Relationship Id="rId144" Type="http://schemas.openxmlformats.org/officeDocument/2006/relationships/customXml" Target="../ink/ink742.xml"/><Relationship Id="rId90" Type="http://schemas.openxmlformats.org/officeDocument/2006/relationships/customXml" Target="../ink/ink714.xml"/><Relationship Id="rId165" Type="http://schemas.openxmlformats.org/officeDocument/2006/relationships/customXml" Target="../ink/ink754.xml"/><Relationship Id="rId186" Type="http://schemas.openxmlformats.org/officeDocument/2006/relationships/image" Target="../media/image726.png"/><Relationship Id="rId211" Type="http://schemas.openxmlformats.org/officeDocument/2006/relationships/customXml" Target="../ink/ink777.xml"/><Relationship Id="rId232" Type="http://schemas.openxmlformats.org/officeDocument/2006/relationships/image" Target="../media/image749.png"/><Relationship Id="rId253" Type="http://schemas.openxmlformats.org/officeDocument/2006/relationships/image" Target="../media/image759.png"/><Relationship Id="rId274" Type="http://schemas.openxmlformats.org/officeDocument/2006/relationships/customXml" Target="../ink/ink809.xml"/><Relationship Id="rId27" Type="http://schemas.openxmlformats.org/officeDocument/2006/relationships/image" Target="../media/image650.png"/><Relationship Id="rId48" Type="http://schemas.openxmlformats.org/officeDocument/2006/relationships/customXml" Target="../ink/ink693.xml"/><Relationship Id="rId69" Type="http://schemas.openxmlformats.org/officeDocument/2006/relationships/image" Target="../media/image671.png"/><Relationship Id="rId113" Type="http://schemas.openxmlformats.org/officeDocument/2006/relationships/customXml" Target="../ink/ink726.xml"/><Relationship Id="rId134" Type="http://schemas.openxmlformats.org/officeDocument/2006/relationships/customXml" Target="../ink/ink737.xml"/><Relationship Id="rId80" Type="http://schemas.openxmlformats.org/officeDocument/2006/relationships/customXml" Target="../ink/ink709.xml"/><Relationship Id="rId155" Type="http://schemas.openxmlformats.org/officeDocument/2006/relationships/image" Target="../media/image711.png"/><Relationship Id="rId176" Type="http://schemas.openxmlformats.org/officeDocument/2006/relationships/image" Target="../media/image721.png"/><Relationship Id="rId197" Type="http://schemas.openxmlformats.org/officeDocument/2006/relationships/customXml" Target="../ink/ink770.xml"/><Relationship Id="rId201" Type="http://schemas.openxmlformats.org/officeDocument/2006/relationships/customXml" Target="../ink/ink772.xml"/><Relationship Id="rId222" Type="http://schemas.openxmlformats.org/officeDocument/2006/relationships/image" Target="../media/image744.png"/><Relationship Id="rId243" Type="http://schemas.openxmlformats.org/officeDocument/2006/relationships/customXml" Target="../ink/ink793.xml"/><Relationship Id="rId264" Type="http://schemas.openxmlformats.org/officeDocument/2006/relationships/customXml" Target="../ink/ink804.xml"/><Relationship Id="rId285" Type="http://schemas.openxmlformats.org/officeDocument/2006/relationships/image" Target="../media/image775.png"/><Relationship Id="rId17" Type="http://schemas.openxmlformats.org/officeDocument/2006/relationships/image" Target="../media/image243.png"/><Relationship Id="rId38" Type="http://schemas.openxmlformats.org/officeDocument/2006/relationships/customXml" Target="../ink/ink688.xml"/><Relationship Id="rId59" Type="http://schemas.openxmlformats.org/officeDocument/2006/relationships/image" Target="../media/image666.png"/><Relationship Id="rId103" Type="http://schemas.openxmlformats.org/officeDocument/2006/relationships/customXml" Target="../ink/ink721.xml"/><Relationship Id="rId124" Type="http://schemas.openxmlformats.org/officeDocument/2006/relationships/customXml" Target="../ink/ink732.xml"/><Relationship Id="rId70" Type="http://schemas.openxmlformats.org/officeDocument/2006/relationships/customXml" Target="../ink/ink704.xml"/><Relationship Id="rId91" Type="http://schemas.openxmlformats.org/officeDocument/2006/relationships/customXml" Target="../ink/ink715.xml"/><Relationship Id="rId145" Type="http://schemas.openxmlformats.org/officeDocument/2006/relationships/image" Target="../media/image707.png"/><Relationship Id="rId166" Type="http://schemas.openxmlformats.org/officeDocument/2006/relationships/image" Target="../media/image716.png"/><Relationship Id="rId187" Type="http://schemas.openxmlformats.org/officeDocument/2006/relationships/customXml" Target="../ink/ink76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39.png"/><Relationship Id="rId233" Type="http://schemas.openxmlformats.org/officeDocument/2006/relationships/customXml" Target="../ink/ink788.xml"/><Relationship Id="rId254" Type="http://schemas.openxmlformats.org/officeDocument/2006/relationships/customXml" Target="../ink/ink799.xml"/><Relationship Id="rId28" Type="http://schemas.openxmlformats.org/officeDocument/2006/relationships/customXml" Target="../ink/ink683.xml"/><Relationship Id="rId49" Type="http://schemas.openxmlformats.org/officeDocument/2006/relationships/image" Target="../media/image661.png"/><Relationship Id="rId114" Type="http://schemas.openxmlformats.org/officeDocument/2006/relationships/customXml" Target="../ink/ink727.xml"/><Relationship Id="rId275" Type="http://schemas.openxmlformats.org/officeDocument/2006/relationships/image" Target="../media/image770.png"/><Relationship Id="rId60" Type="http://schemas.openxmlformats.org/officeDocument/2006/relationships/customXml" Target="../ink/ink699.xml"/><Relationship Id="rId81" Type="http://schemas.openxmlformats.org/officeDocument/2006/relationships/image" Target="../media/image677.png"/><Relationship Id="rId135" Type="http://schemas.openxmlformats.org/officeDocument/2006/relationships/image" Target="../media/image702.png"/><Relationship Id="rId156" Type="http://schemas.openxmlformats.org/officeDocument/2006/relationships/customXml" Target="../ink/ink749.xml"/><Relationship Id="rId177" Type="http://schemas.openxmlformats.org/officeDocument/2006/relationships/customXml" Target="../ink/ink760.xml"/><Relationship Id="rId198" Type="http://schemas.openxmlformats.org/officeDocument/2006/relationships/image" Target="../media/image732.png"/><Relationship Id="rId202" Type="http://schemas.openxmlformats.org/officeDocument/2006/relationships/image" Target="../media/image734.png"/><Relationship Id="rId223" Type="http://schemas.openxmlformats.org/officeDocument/2006/relationships/customXml" Target="../ink/ink783.xml"/><Relationship Id="rId244" Type="http://schemas.openxmlformats.org/officeDocument/2006/relationships/image" Target="../media/image755.png"/><Relationship Id="rId18" Type="http://schemas.openxmlformats.org/officeDocument/2006/relationships/customXml" Target="../ink/ink678.xml"/><Relationship Id="rId39" Type="http://schemas.openxmlformats.org/officeDocument/2006/relationships/image" Target="../media/image656.png"/><Relationship Id="rId265" Type="http://schemas.openxmlformats.org/officeDocument/2006/relationships/image" Target="../media/image765.png"/><Relationship Id="rId286" Type="http://schemas.openxmlformats.org/officeDocument/2006/relationships/customXml" Target="../ink/ink815.xml"/><Relationship Id="rId50" Type="http://schemas.openxmlformats.org/officeDocument/2006/relationships/customXml" Target="../ink/ink694.xml"/><Relationship Id="rId104" Type="http://schemas.openxmlformats.org/officeDocument/2006/relationships/image" Target="../media/image688.png"/><Relationship Id="rId125" Type="http://schemas.openxmlformats.org/officeDocument/2006/relationships/image" Target="../media/image698.png"/><Relationship Id="rId146" Type="http://schemas.openxmlformats.org/officeDocument/2006/relationships/customXml" Target="../ink/ink743.xml"/><Relationship Id="rId167" Type="http://schemas.openxmlformats.org/officeDocument/2006/relationships/customXml" Target="../ink/ink755.xml"/><Relationship Id="rId188" Type="http://schemas.openxmlformats.org/officeDocument/2006/relationships/image" Target="../media/image727.png"/><Relationship Id="rId71" Type="http://schemas.openxmlformats.org/officeDocument/2006/relationships/image" Target="../media/image672.png"/><Relationship Id="rId92" Type="http://schemas.openxmlformats.org/officeDocument/2006/relationships/image" Target="../media/image682.png"/><Relationship Id="rId213" Type="http://schemas.openxmlformats.org/officeDocument/2006/relationships/customXml" Target="../ink/ink778.xml"/><Relationship Id="rId234" Type="http://schemas.openxmlformats.org/officeDocument/2006/relationships/image" Target="../media/image750.png"/><Relationship Id="rId2" Type="http://schemas.openxmlformats.org/officeDocument/2006/relationships/customXml" Target="../ink/ink670.xml"/><Relationship Id="rId29" Type="http://schemas.openxmlformats.org/officeDocument/2006/relationships/image" Target="../media/image651.png"/><Relationship Id="rId255" Type="http://schemas.openxmlformats.org/officeDocument/2006/relationships/image" Target="../media/image760.png"/><Relationship Id="rId276" Type="http://schemas.openxmlformats.org/officeDocument/2006/relationships/customXml" Target="../ink/ink810.xml"/><Relationship Id="rId40" Type="http://schemas.openxmlformats.org/officeDocument/2006/relationships/customXml" Target="../ink/ink689.xml"/><Relationship Id="rId115" Type="http://schemas.openxmlformats.org/officeDocument/2006/relationships/image" Target="../media/image693.png"/><Relationship Id="rId136" Type="http://schemas.openxmlformats.org/officeDocument/2006/relationships/customXml" Target="../ink/ink738.xml"/><Relationship Id="rId157" Type="http://schemas.openxmlformats.org/officeDocument/2006/relationships/image" Target="../media/image712.png"/><Relationship Id="rId178" Type="http://schemas.openxmlformats.org/officeDocument/2006/relationships/image" Target="../media/image722.png"/><Relationship Id="rId61" Type="http://schemas.openxmlformats.org/officeDocument/2006/relationships/image" Target="../media/image667.png"/><Relationship Id="rId82" Type="http://schemas.openxmlformats.org/officeDocument/2006/relationships/customXml" Target="../ink/ink710.xml"/><Relationship Id="rId199" Type="http://schemas.openxmlformats.org/officeDocument/2006/relationships/customXml" Target="../ink/ink771.xml"/><Relationship Id="rId203" Type="http://schemas.openxmlformats.org/officeDocument/2006/relationships/customXml" Target="../ink/ink773.xml"/><Relationship Id="rId19" Type="http://schemas.openxmlformats.org/officeDocument/2006/relationships/image" Target="../media/image244.png"/><Relationship Id="rId224" Type="http://schemas.openxmlformats.org/officeDocument/2006/relationships/image" Target="../media/image745.png"/><Relationship Id="rId245" Type="http://schemas.openxmlformats.org/officeDocument/2006/relationships/customXml" Target="../ink/ink794.xml"/><Relationship Id="rId266" Type="http://schemas.openxmlformats.org/officeDocument/2006/relationships/customXml" Target="../ink/ink805.xml"/><Relationship Id="rId287" Type="http://schemas.openxmlformats.org/officeDocument/2006/relationships/image" Target="../media/image776.png"/><Relationship Id="rId30" Type="http://schemas.openxmlformats.org/officeDocument/2006/relationships/customXml" Target="../ink/ink684.xml"/><Relationship Id="rId105" Type="http://schemas.openxmlformats.org/officeDocument/2006/relationships/customXml" Target="../ink/ink722.xml"/><Relationship Id="rId126" Type="http://schemas.openxmlformats.org/officeDocument/2006/relationships/customXml" Target="../ink/ink733.xml"/><Relationship Id="rId147" Type="http://schemas.openxmlformats.org/officeDocument/2006/relationships/image" Target="../media/image708.png"/><Relationship Id="rId168" Type="http://schemas.openxmlformats.org/officeDocument/2006/relationships/image" Target="../media/image717.png"/><Relationship Id="rId51" Type="http://schemas.openxmlformats.org/officeDocument/2006/relationships/image" Target="../media/image662.png"/><Relationship Id="rId72" Type="http://schemas.openxmlformats.org/officeDocument/2006/relationships/customXml" Target="../ink/ink705.xml"/><Relationship Id="rId93" Type="http://schemas.openxmlformats.org/officeDocument/2006/relationships/customXml" Target="../ink/ink716.xml"/><Relationship Id="rId189" Type="http://schemas.openxmlformats.org/officeDocument/2006/relationships/customXml" Target="../ink/ink766.xml"/><Relationship Id="rId3" Type="http://schemas.openxmlformats.org/officeDocument/2006/relationships/image" Target="../media/image235.png"/><Relationship Id="rId214" Type="http://schemas.openxmlformats.org/officeDocument/2006/relationships/image" Target="../media/image740.png"/><Relationship Id="rId235" Type="http://schemas.openxmlformats.org/officeDocument/2006/relationships/customXml" Target="../ink/ink789.xml"/><Relationship Id="rId256" Type="http://schemas.openxmlformats.org/officeDocument/2006/relationships/customXml" Target="../ink/ink800.xml"/><Relationship Id="rId277" Type="http://schemas.openxmlformats.org/officeDocument/2006/relationships/image" Target="../media/image771.png"/><Relationship Id="rId116" Type="http://schemas.openxmlformats.org/officeDocument/2006/relationships/customXml" Target="../ink/ink728.xml"/><Relationship Id="rId137" Type="http://schemas.openxmlformats.org/officeDocument/2006/relationships/image" Target="../media/image703.png"/><Relationship Id="rId158" Type="http://schemas.openxmlformats.org/officeDocument/2006/relationships/customXml" Target="../ink/ink750.xml"/><Relationship Id="rId20" Type="http://schemas.openxmlformats.org/officeDocument/2006/relationships/customXml" Target="../ink/ink679.xml"/><Relationship Id="rId41" Type="http://schemas.openxmlformats.org/officeDocument/2006/relationships/image" Target="../media/image657.png"/><Relationship Id="rId62" Type="http://schemas.openxmlformats.org/officeDocument/2006/relationships/customXml" Target="../ink/ink700.xml"/><Relationship Id="rId83" Type="http://schemas.openxmlformats.org/officeDocument/2006/relationships/image" Target="../media/image678.png"/><Relationship Id="rId179" Type="http://schemas.openxmlformats.org/officeDocument/2006/relationships/customXml" Target="../ink/ink761.xml"/><Relationship Id="rId190" Type="http://schemas.openxmlformats.org/officeDocument/2006/relationships/image" Target="../media/image728.png"/><Relationship Id="rId204" Type="http://schemas.openxmlformats.org/officeDocument/2006/relationships/image" Target="../media/image735.png"/><Relationship Id="rId225" Type="http://schemas.openxmlformats.org/officeDocument/2006/relationships/customXml" Target="../ink/ink784.xml"/><Relationship Id="rId246" Type="http://schemas.openxmlformats.org/officeDocument/2006/relationships/image" Target="../media/image756.png"/><Relationship Id="rId267" Type="http://schemas.openxmlformats.org/officeDocument/2006/relationships/image" Target="../media/image766.png"/><Relationship Id="rId288" Type="http://schemas.openxmlformats.org/officeDocument/2006/relationships/customXml" Target="../ink/ink816.xml"/><Relationship Id="rId106" Type="http://schemas.openxmlformats.org/officeDocument/2006/relationships/image" Target="../media/image689.png"/><Relationship Id="rId127" Type="http://schemas.openxmlformats.org/officeDocument/2006/relationships/image" Target="../media/image645.png"/><Relationship Id="rId10" Type="http://schemas.openxmlformats.org/officeDocument/2006/relationships/customXml" Target="../ink/ink674.xml"/><Relationship Id="rId31" Type="http://schemas.openxmlformats.org/officeDocument/2006/relationships/image" Target="../media/image652.png"/><Relationship Id="rId52" Type="http://schemas.openxmlformats.org/officeDocument/2006/relationships/customXml" Target="../ink/ink695.xml"/><Relationship Id="rId73" Type="http://schemas.openxmlformats.org/officeDocument/2006/relationships/image" Target="../media/image673.png"/><Relationship Id="rId94" Type="http://schemas.openxmlformats.org/officeDocument/2006/relationships/image" Target="../media/image683.png"/><Relationship Id="rId148" Type="http://schemas.openxmlformats.org/officeDocument/2006/relationships/customXml" Target="../ink/ink744.xml"/><Relationship Id="rId169" Type="http://schemas.openxmlformats.org/officeDocument/2006/relationships/customXml" Target="../ink/ink756.xml"/><Relationship Id="rId4" Type="http://schemas.openxmlformats.org/officeDocument/2006/relationships/customXml" Target="../ink/ink671.xml"/><Relationship Id="rId180" Type="http://schemas.openxmlformats.org/officeDocument/2006/relationships/image" Target="../media/image723.png"/><Relationship Id="rId215" Type="http://schemas.openxmlformats.org/officeDocument/2006/relationships/customXml" Target="../ink/ink779.xml"/><Relationship Id="rId236" Type="http://schemas.openxmlformats.org/officeDocument/2006/relationships/image" Target="../media/image751.png"/><Relationship Id="rId257" Type="http://schemas.openxmlformats.org/officeDocument/2006/relationships/image" Target="../media/image761.png"/><Relationship Id="rId278" Type="http://schemas.openxmlformats.org/officeDocument/2006/relationships/customXml" Target="../ink/ink811.xml"/><Relationship Id="rId42" Type="http://schemas.openxmlformats.org/officeDocument/2006/relationships/customXml" Target="../ink/ink690.xml"/><Relationship Id="rId84" Type="http://schemas.openxmlformats.org/officeDocument/2006/relationships/customXml" Target="../ink/ink711.xml"/><Relationship Id="rId138" Type="http://schemas.openxmlformats.org/officeDocument/2006/relationships/customXml" Target="../ink/ink739.xml"/><Relationship Id="rId191" Type="http://schemas.openxmlformats.org/officeDocument/2006/relationships/customXml" Target="../ink/ink767.xml"/><Relationship Id="rId205" Type="http://schemas.openxmlformats.org/officeDocument/2006/relationships/customXml" Target="../ink/ink774.xml"/><Relationship Id="rId247" Type="http://schemas.openxmlformats.org/officeDocument/2006/relationships/customXml" Target="../ink/ink795.xml"/><Relationship Id="rId107" Type="http://schemas.openxmlformats.org/officeDocument/2006/relationships/customXml" Target="../ink/ink723.xml"/><Relationship Id="rId289" Type="http://schemas.openxmlformats.org/officeDocument/2006/relationships/image" Target="../media/image777.png"/><Relationship Id="rId11" Type="http://schemas.openxmlformats.org/officeDocument/2006/relationships/image" Target="../media/image240.png"/><Relationship Id="rId53" Type="http://schemas.openxmlformats.org/officeDocument/2006/relationships/image" Target="../media/image663.png"/><Relationship Id="rId149" Type="http://schemas.openxmlformats.org/officeDocument/2006/relationships/customXml" Target="../ink/ink745.xml"/><Relationship Id="rId95" Type="http://schemas.openxmlformats.org/officeDocument/2006/relationships/customXml" Target="../ink/ink717.xml"/><Relationship Id="rId160" Type="http://schemas.openxmlformats.org/officeDocument/2006/relationships/customXml" Target="../ink/ink751.xml"/><Relationship Id="rId216" Type="http://schemas.openxmlformats.org/officeDocument/2006/relationships/image" Target="../media/image741.png"/><Relationship Id="rId258" Type="http://schemas.openxmlformats.org/officeDocument/2006/relationships/customXml" Target="../ink/ink801.xml"/><Relationship Id="rId22" Type="http://schemas.openxmlformats.org/officeDocument/2006/relationships/customXml" Target="../ink/ink680.xml"/><Relationship Id="rId64" Type="http://schemas.openxmlformats.org/officeDocument/2006/relationships/customXml" Target="../ink/ink701.xml"/><Relationship Id="rId118" Type="http://schemas.openxmlformats.org/officeDocument/2006/relationships/customXml" Target="../ink/ink729.xml"/><Relationship Id="rId171" Type="http://schemas.openxmlformats.org/officeDocument/2006/relationships/customXml" Target="../ink/ink757.xml"/><Relationship Id="rId227" Type="http://schemas.openxmlformats.org/officeDocument/2006/relationships/customXml" Target="../ink/ink78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3.png"/><Relationship Id="rId21" Type="http://schemas.openxmlformats.org/officeDocument/2006/relationships/image" Target="../media/image676.png"/><Relationship Id="rId324" Type="http://schemas.openxmlformats.org/officeDocument/2006/relationships/customXml" Target="../ink/ink983.xml"/><Relationship Id="rId531" Type="http://schemas.openxmlformats.org/officeDocument/2006/relationships/customXml" Target="../ink/ink1090.xml"/><Relationship Id="rId170" Type="http://schemas.openxmlformats.org/officeDocument/2006/relationships/image" Target="../media/image858.png"/><Relationship Id="rId268" Type="http://schemas.openxmlformats.org/officeDocument/2006/relationships/customXml" Target="../ink/ink955.xml"/><Relationship Id="rId475" Type="http://schemas.openxmlformats.org/officeDocument/2006/relationships/image" Target="../media/image1006.png"/><Relationship Id="rId32" Type="http://schemas.openxmlformats.org/officeDocument/2006/relationships/customXml" Target="../ink/ink833.xml"/><Relationship Id="rId128" Type="http://schemas.openxmlformats.org/officeDocument/2006/relationships/image" Target="../media/image838.png"/><Relationship Id="rId335" Type="http://schemas.openxmlformats.org/officeDocument/2006/relationships/customXml" Target="../ink/ink989.xml"/><Relationship Id="rId542" Type="http://schemas.openxmlformats.org/officeDocument/2006/relationships/image" Target="../media/image1039.png"/><Relationship Id="rId181" Type="http://schemas.openxmlformats.org/officeDocument/2006/relationships/customXml" Target="../ink/ink910.xml"/><Relationship Id="rId402" Type="http://schemas.openxmlformats.org/officeDocument/2006/relationships/customXml" Target="../ink/ink1023.xml"/><Relationship Id="rId279" Type="http://schemas.openxmlformats.org/officeDocument/2006/relationships/image" Target="../media/image911.png"/><Relationship Id="rId486" Type="http://schemas.openxmlformats.org/officeDocument/2006/relationships/image" Target="../media/image1011.png"/><Relationship Id="rId43" Type="http://schemas.openxmlformats.org/officeDocument/2006/relationships/customXml" Target="../ink/ink839.xml"/><Relationship Id="rId139" Type="http://schemas.openxmlformats.org/officeDocument/2006/relationships/customXml" Target="../ink/ink888.xml"/><Relationship Id="rId346" Type="http://schemas.openxmlformats.org/officeDocument/2006/relationships/image" Target="../media/image944.png"/><Relationship Id="rId553" Type="http://schemas.openxmlformats.org/officeDocument/2006/relationships/customXml" Target="../ink/ink1101.xml"/><Relationship Id="rId192" Type="http://schemas.openxmlformats.org/officeDocument/2006/relationships/image" Target="../media/image869.png"/><Relationship Id="rId206" Type="http://schemas.openxmlformats.org/officeDocument/2006/relationships/image" Target="../media/image876.png"/><Relationship Id="rId413" Type="http://schemas.openxmlformats.org/officeDocument/2006/relationships/customXml" Target="../ink/ink1029.xml"/><Relationship Id="rId497" Type="http://schemas.openxmlformats.org/officeDocument/2006/relationships/customXml" Target="../ink/ink1073.xml"/><Relationship Id="rId357" Type="http://schemas.openxmlformats.org/officeDocument/2006/relationships/customXml" Target="../ink/ink1000.xml"/><Relationship Id="rId54" Type="http://schemas.openxmlformats.org/officeDocument/2006/relationships/image" Target="../media/image803.png"/><Relationship Id="rId217" Type="http://schemas.openxmlformats.org/officeDocument/2006/relationships/image" Target="../media/image881.png"/><Relationship Id="rId564" Type="http://schemas.openxmlformats.org/officeDocument/2006/relationships/image" Target="../media/image1050.png"/><Relationship Id="rId424" Type="http://schemas.openxmlformats.org/officeDocument/2006/relationships/image" Target="../media/image982.png"/><Relationship Id="rId270" Type="http://schemas.openxmlformats.org/officeDocument/2006/relationships/customXml" Target="../ink/ink956.xml"/><Relationship Id="rId65" Type="http://schemas.openxmlformats.org/officeDocument/2006/relationships/image" Target="../media/image808.png"/><Relationship Id="rId130" Type="http://schemas.openxmlformats.org/officeDocument/2006/relationships/image" Target="../media/image839.png"/><Relationship Id="rId368" Type="http://schemas.openxmlformats.org/officeDocument/2006/relationships/image" Target="../media/image955.png"/><Relationship Id="rId575" Type="http://schemas.openxmlformats.org/officeDocument/2006/relationships/customXml" Target="../ink/ink1112.xml"/><Relationship Id="rId228" Type="http://schemas.openxmlformats.org/officeDocument/2006/relationships/customXml" Target="../ink/ink934.xml"/><Relationship Id="rId435" Type="http://schemas.openxmlformats.org/officeDocument/2006/relationships/customXml" Target="../ink/ink1041.xml"/><Relationship Id="rId281" Type="http://schemas.openxmlformats.org/officeDocument/2006/relationships/image" Target="../media/image912.png"/><Relationship Id="rId502" Type="http://schemas.openxmlformats.org/officeDocument/2006/relationships/image" Target="../media/image1019.png"/><Relationship Id="rId76" Type="http://schemas.openxmlformats.org/officeDocument/2006/relationships/customXml" Target="../ink/ink856.xml"/><Relationship Id="rId141" Type="http://schemas.openxmlformats.org/officeDocument/2006/relationships/customXml" Target="../ink/ink889.xml"/><Relationship Id="rId379" Type="http://schemas.openxmlformats.org/officeDocument/2006/relationships/image" Target="../media/image960.png"/><Relationship Id="rId586" Type="http://schemas.openxmlformats.org/officeDocument/2006/relationships/customXml" Target="../ink/ink1118.xml"/><Relationship Id="rId7" Type="http://schemas.openxmlformats.org/officeDocument/2006/relationships/image" Target="../media/image781.png"/><Relationship Id="rId239" Type="http://schemas.openxmlformats.org/officeDocument/2006/relationships/image" Target="../media/image892.png"/><Relationship Id="rId446" Type="http://schemas.openxmlformats.org/officeDocument/2006/relationships/image" Target="../media/image992.png"/><Relationship Id="rId292" Type="http://schemas.openxmlformats.org/officeDocument/2006/relationships/customXml" Target="../ink/ink967.xml"/><Relationship Id="rId306" Type="http://schemas.openxmlformats.org/officeDocument/2006/relationships/customXml" Target="../ink/ink974.xml"/><Relationship Id="rId87" Type="http://schemas.openxmlformats.org/officeDocument/2006/relationships/image" Target="../media/image819.png"/><Relationship Id="rId513" Type="http://schemas.openxmlformats.org/officeDocument/2006/relationships/customXml" Target="../ink/ink1081.xml"/><Relationship Id="rId152" Type="http://schemas.openxmlformats.org/officeDocument/2006/relationships/customXml" Target="../ink/ink895.xml"/><Relationship Id="rId194" Type="http://schemas.openxmlformats.org/officeDocument/2006/relationships/image" Target="../media/image870.png"/><Relationship Id="rId208" Type="http://schemas.openxmlformats.org/officeDocument/2006/relationships/image" Target="../media/image877.png"/><Relationship Id="rId415" Type="http://schemas.openxmlformats.org/officeDocument/2006/relationships/customXml" Target="../ink/ink1030.xml"/><Relationship Id="rId457" Type="http://schemas.openxmlformats.org/officeDocument/2006/relationships/customXml" Target="../ink/ink1052.xml"/><Relationship Id="rId261" Type="http://schemas.openxmlformats.org/officeDocument/2006/relationships/customXml" Target="../ink/ink951.xml"/><Relationship Id="rId499" Type="http://schemas.openxmlformats.org/officeDocument/2006/relationships/customXml" Target="../ink/ink1074.xml"/><Relationship Id="rId14" Type="http://schemas.openxmlformats.org/officeDocument/2006/relationships/customXml" Target="../ink/ink824.xml"/><Relationship Id="rId56" Type="http://schemas.openxmlformats.org/officeDocument/2006/relationships/customXml" Target="../ink/ink846.xml"/><Relationship Id="rId317" Type="http://schemas.openxmlformats.org/officeDocument/2006/relationships/image" Target="../media/image930.png"/><Relationship Id="rId359" Type="http://schemas.openxmlformats.org/officeDocument/2006/relationships/customXml" Target="../ink/ink1001.xml"/><Relationship Id="rId524" Type="http://schemas.openxmlformats.org/officeDocument/2006/relationships/image" Target="../media/image1030.png"/><Relationship Id="rId566" Type="http://schemas.openxmlformats.org/officeDocument/2006/relationships/image" Target="../media/image1051.png"/><Relationship Id="rId98" Type="http://schemas.openxmlformats.org/officeDocument/2006/relationships/customXml" Target="../ink/ink867.xml"/><Relationship Id="rId121" Type="http://schemas.openxmlformats.org/officeDocument/2006/relationships/customXml" Target="../ink/ink879.xml"/><Relationship Id="rId163" Type="http://schemas.openxmlformats.org/officeDocument/2006/relationships/customXml" Target="../ink/ink901.xml"/><Relationship Id="rId219" Type="http://schemas.openxmlformats.org/officeDocument/2006/relationships/image" Target="../media/image882.png"/><Relationship Id="rId370" Type="http://schemas.openxmlformats.org/officeDocument/2006/relationships/image" Target="../media/image956.png"/><Relationship Id="rId426" Type="http://schemas.openxmlformats.org/officeDocument/2006/relationships/image" Target="../media/image983.png"/><Relationship Id="rId230" Type="http://schemas.openxmlformats.org/officeDocument/2006/relationships/customXml" Target="../ink/ink935.xml"/><Relationship Id="rId468" Type="http://schemas.openxmlformats.org/officeDocument/2006/relationships/customXml" Target="../ink/ink1058.xml"/><Relationship Id="rId25" Type="http://schemas.openxmlformats.org/officeDocument/2006/relationships/image" Target="../media/image789.png"/><Relationship Id="rId67" Type="http://schemas.openxmlformats.org/officeDocument/2006/relationships/image" Target="../media/image809.png"/><Relationship Id="rId272" Type="http://schemas.openxmlformats.org/officeDocument/2006/relationships/customXml" Target="../ink/ink957.xml"/><Relationship Id="rId328" Type="http://schemas.openxmlformats.org/officeDocument/2006/relationships/image" Target="../media/image935.png"/><Relationship Id="rId535" Type="http://schemas.openxmlformats.org/officeDocument/2006/relationships/customXml" Target="../ink/ink1092.xml"/><Relationship Id="rId577" Type="http://schemas.openxmlformats.org/officeDocument/2006/relationships/customXml" Target="../ink/ink1113.xml"/><Relationship Id="rId132" Type="http://schemas.openxmlformats.org/officeDocument/2006/relationships/image" Target="../media/image840.png"/><Relationship Id="rId174" Type="http://schemas.openxmlformats.org/officeDocument/2006/relationships/image" Target="../media/image860.png"/><Relationship Id="rId381" Type="http://schemas.openxmlformats.org/officeDocument/2006/relationships/image" Target="../media/image961.png"/><Relationship Id="rId241" Type="http://schemas.openxmlformats.org/officeDocument/2006/relationships/image" Target="../media/image893.png"/><Relationship Id="rId437" Type="http://schemas.openxmlformats.org/officeDocument/2006/relationships/customXml" Target="../ink/ink1042.xml"/><Relationship Id="rId479" Type="http://schemas.openxmlformats.org/officeDocument/2006/relationships/image" Target="../media/image1008.png"/><Relationship Id="rId36" Type="http://schemas.openxmlformats.org/officeDocument/2006/relationships/image" Target="../media/image794.png"/><Relationship Id="rId283" Type="http://schemas.openxmlformats.org/officeDocument/2006/relationships/image" Target="../media/image913.png"/><Relationship Id="rId339" Type="http://schemas.openxmlformats.org/officeDocument/2006/relationships/customXml" Target="../ink/ink991.xml"/><Relationship Id="rId490" Type="http://schemas.openxmlformats.org/officeDocument/2006/relationships/image" Target="../media/image1013.png"/><Relationship Id="rId504" Type="http://schemas.openxmlformats.org/officeDocument/2006/relationships/image" Target="../media/image1020.png"/><Relationship Id="rId546" Type="http://schemas.openxmlformats.org/officeDocument/2006/relationships/image" Target="../media/image1041.png"/><Relationship Id="rId78" Type="http://schemas.openxmlformats.org/officeDocument/2006/relationships/customXml" Target="../ink/ink857.xml"/><Relationship Id="rId101" Type="http://schemas.openxmlformats.org/officeDocument/2006/relationships/image" Target="../media/image826.png"/><Relationship Id="rId143" Type="http://schemas.openxmlformats.org/officeDocument/2006/relationships/customXml" Target="../ink/ink890.xml"/><Relationship Id="rId185" Type="http://schemas.openxmlformats.org/officeDocument/2006/relationships/customXml" Target="../ink/ink912.xml"/><Relationship Id="rId350" Type="http://schemas.openxmlformats.org/officeDocument/2006/relationships/image" Target="../media/image946.png"/><Relationship Id="rId406" Type="http://schemas.openxmlformats.org/officeDocument/2006/relationships/image" Target="../media/image973.png"/><Relationship Id="rId588" Type="http://schemas.openxmlformats.org/officeDocument/2006/relationships/customXml" Target="../ink/ink1119.xml"/><Relationship Id="rId9" Type="http://schemas.openxmlformats.org/officeDocument/2006/relationships/image" Target="../media/image782.png"/><Relationship Id="rId210" Type="http://schemas.openxmlformats.org/officeDocument/2006/relationships/image" Target="../media/image878.png"/><Relationship Id="rId392" Type="http://schemas.openxmlformats.org/officeDocument/2006/relationships/customXml" Target="../ink/ink1018.xml"/><Relationship Id="rId448" Type="http://schemas.openxmlformats.org/officeDocument/2006/relationships/image" Target="../media/image993.png"/><Relationship Id="rId252" Type="http://schemas.openxmlformats.org/officeDocument/2006/relationships/customXml" Target="../ink/ink946.xml"/><Relationship Id="rId294" Type="http://schemas.openxmlformats.org/officeDocument/2006/relationships/customXml" Target="../ink/ink968.xml"/><Relationship Id="rId308" Type="http://schemas.openxmlformats.org/officeDocument/2006/relationships/customXml" Target="../ink/ink975.xml"/><Relationship Id="rId515" Type="http://schemas.openxmlformats.org/officeDocument/2006/relationships/customXml" Target="../ink/ink1082.xml"/><Relationship Id="rId47" Type="http://schemas.openxmlformats.org/officeDocument/2006/relationships/customXml" Target="../ink/ink841.xml"/><Relationship Id="rId89" Type="http://schemas.openxmlformats.org/officeDocument/2006/relationships/image" Target="../media/image820.png"/><Relationship Id="rId112" Type="http://schemas.openxmlformats.org/officeDocument/2006/relationships/customXml" Target="../ink/ink874.xml"/><Relationship Id="rId154" Type="http://schemas.openxmlformats.org/officeDocument/2006/relationships/customXml" Target="../ink/ink896.xml"/><Relationship Id="rId361" Type="http://schemas.openxmlformats.org/officeDocument/2006/relationships/customXml" Target="../ink/ink1002.xml"/><Relationship Id="rId557" Type="http://schemas.openxmlformats.org/officeDocument/2006/relationships/customXml" Target="../ink/ink1103.xml"/><Relationship Id="rId196" Type="http://schemas.openxmlformats.org/officeDocument/2006/relationships/image" Target="../media/image871.png"/><Relationship Id="rId417" Type="http://schemas.openxmlformats.org/officeDocument/2006/relationships/customXml" Target="../ink/ink1031.xml"/><Relationship Id="rId459" Type="http://schemas.openxmlformats.org/officeDocument/2006/relationships/image" Target="../media/image998.png"/><Relationship Id="rId16" Type="http://schemas.openxmlformats.org/officeDocument/2006/relationships/customXml" Target="../ink/ink825.xml"/><Relationship Id="rId221" Type="http://schemas.openxmlformats.org/officeDocument/2006/relationships/image" Target="../media/image883.png"/><Relationship Id="rId263" Type="http://schemas.openxmlformats.org/officeDocument/2006/relationships/image" Target="../media/image903.png"/><Relationship Id="rId319" Type="http://schemas.openxmlformats.org/officeDocument/2006/relationships/image" Target="../media/image931.png"/><Relationship Id="rId470" Type="http://schemas.openxmlformats.org/officeDocument/2006/relationships/customXml" Target="../ink/ink1059.xml"/><Relationship Id="rId526" Type="http://schemas.openxmlformats.org/officeDocument/2006/relationships/image" Target="../media/image1031.png"/><Relationship Id="rId58" Type="http://schemas.openxmlformats.org/officeDocument/2006/relationships/customXml" Target="../ink/ink847.xml"/><Relationship Id="rId123" Type="http://schemas.openxmlformats.org/officeDocument/2006/relationships/customXml" Target="../ink/ink880.xml"/><Relationship Id="rId330" Type="http://schemas.openxmlformats.org/officeDocument/2006/relationships/image" Target="../media/image936.png"/><Relationship Id="rId568" Type="http://schemas.openxmlformats.org/officeDocument/2006/relationships/image" Target="../media/image1052.png"/><Relationship Id="rId165" Type="http://schemas.openxmlformats.org/officeDocument/2006/relationships/customXml" Target="../ink/ink902.xml"/><Relationship Id="rId372" Type="http://schemas.openxmlformats.org/officeDocument/2006/relationships/image" Target="../media/image957.png"/><Relationship Id="rId428" Type="http://schemas.openxmlformats.org/officeDocument/2006/relationships/image" Target="../media/image984.png"/><Relationship Id="rId232" Type="http://schemas.openxmlformats.org/officeDocument/2006/relationships/customXml" Target="../ink/ink936.xml"/><Relationship Id="rId274" Type="http://schemas.openxmlformats.org/officeDocument/2006/relationships/customXml" Target="../ink/ink958.xml"/><Relationship Id="rId481" Type="http://schemas.openxmlformats.org/officeDocument/2006/relationships/image" Target="../media/image1009.png"/><Relationship Id="rId27" Type="http://schemas.openxmlformats.org/officeDocument/2006/relationships/image" Target="../media/image790.png"/><Relationship Id="rId69" Type="http://schemas.openxmlformats.org/officeDocument/2006/relationships/image" Target="../media/image810.png"/><Relationship Id="rId134" Type="http://schemas.openxmlformats.org/officeDocument/2006/relationships/image" Target="../media/image841.png"/><Relationship Id="rId537" Type="http://schemas.openxmlformats.org/officeDocument/2006/relationships/customXml" Target="../ink/ink1093.xml"/><Relationship Id="rId579" Type="http://schemas.openxmlformats.org/officeDocument/2006/relationships/image" Target="../media/image1057.png"/><Relationship Id="rId80" Type="http://schemas.openxmlformats.org/officeDocument/2006/relationships/customXml" Target="../ink/ink858.xml"/><Relationship Id="rId176" Type="http://schemas.openxmlformats.org/officeDocument/2006/relationships/image" Target="../media/image861.png"/><Relationship Id="rId341" Type="http://schemas.openxmlformats.org/officeDocument/2006/relationships/customXml" Target="../ink/ink992.xml"/><Relationship Id="rId383" Type="http://schemas.openxmlformats.org/officeDocument/2006/relationships/image" Target="../media/image962.png"/><Relationship Id="rId439" Type="http://schemas.openxmlformats.org/officeDocument/2006/relationships/customXml" Target="../ink/ink1043.xml"/><Relationship Id="rId590" Type="http://schemas.openxmlformats.org/officeDocument/2006/relationships/customXml" Target="../ink/ink1120.xml"/><Relationship Id="rId201" Type="http://schemas.openxmlformats.org/officeDocument/2006/relationships/customXml" Target="../ink/ink920.xml"/><Relationship Id="rId243" Type="http://schemas.openxmlformats.org/officeDocument/2006/relationships/image" Target="../media/image894.png"/><Relationship Id="rId285" Type="http://schemas.openxmlformats.org/officeDocument/2006/relationships/image" Target="../media/image914.png"/><Relationship Id="rId450" Type="http://schemas.openxmlformats.org/officeDocument/2006/relationships/image" Target="../media/image994.png"/><Relationship Id="rId506" Type="http://schemas.openxmlformats.org/officeDocument/2006/relationships/image" Target="../media/image1021.png"/><Relationship Id="rId38" Type="http://schemas.openxmlformats.org/officeDocument/2006/relationships/image" Target="../media/image795.png"/><Relationship Id="rId103" Type="http://schemas.openxmlformats.org/officeDocument/2006/relationships/image" Target="../media/image827.png"/><Relationship Id="rId310" Type="http://schemas.openxmlformats.org/officeDocument/2006/relationships/customXml" Target="../ink/ink976.xml"/><Relationship Id="rId492" Type="http://schemas.openxmlformats.org/officeDocument/2006/relationships/image" Target="../media/image1014.png"/><Relationship Id="rId548" Type="http://schemas.openxmlformats.org/officeDocument/2006/relationships/image" Target="../media/image1042.png"/><Relationship Id="rId91" Type="http://schemas.openxmlformats.org/officeDocument/2006/relationships/image" Target="../media/image821.png"/><Relationship Id="rId145" Type="http://schemas.openxmlformats.org/officeDocument/2006/relationships/customXml" Target="../ink/ink891.xml"/><Relationship Id="rId187" Type="http://schemas.openxmlformats.org/officeDocument/2006/relationships/customXml" Target="../ink/ink913.xml"/><Relationship Id="rId352" Type="http://schemas.openxmlformats.org/officeDocument/2006/relationships/image" Target="../media/image947.png"/><Relationship Id="rId394" Type="http://schemas.openxmlformats.org/officeDocument/2006/relationships/customXml" Target="../ink/ink1019.xml"/><Relationship Id="rId408" Type="http://schemas.openxmlformats.org/officeDocument/2006/relationships/image" Target="../media/image974.png"/><Relationship Id="rId212" Type="http://schemas.openxmlformats.org/officeDocument/2006/relationships/image" Target="../media/image879.png"/><Relationship Id="rId254" Type="http://schemas.openxmlformats.org/officeDocument/2006/relationships/image" Target="../media/image899.png"/><Relationship Id="rId49" Type="http://schemas.openxmlformats.org/officeDocument/2006/relationships/customXml" Target="../ink/ink842.xml"/><Relationship Id="rId114" Type="http://schemas.openxmlformats.org/officeDocument/2006/relationships/customXml" Target="../ink/ink875.xml"/><Relationship Id="rId296" Type="http://schemas.openxmlformats.org/officeDocument/2006/relationships/customXml" Target="../ink/ink969.xml"/><Relationship Id="rId461" Type="http://schemas.openxmlformats.org/officeDocument/2006/relationships/image" Target="../media/image999.png"/><Relationship Id="rId517" Type="http://schemas.openxmlformats.org/officeDocument/2006/relationships/customXml" Target="../ink/ink1083.xml"/><Relationship Id="rId559" Type="http://schemas.openxmlformats.org/officeDocument/2006/relationships/customXml" Target="../ink/ink1104.xml"/><Relationship Id="rId60" Type="http://schemas.openxmlformats.org/officeDocument/2006/relationships/customXml" Target="../ink/ink848.xml"/><Relationship Id="rId156" Type="http://schemas.openxmlformats.org/officeDocument/2006/relationships/customXml" Target="../ink/ink897.xml"/><Relationship Id="rId198" Type="http://schemas.openxmlformats.org/officeDocument/2006/relationships/image" Target="../media/image872.png"/><Relationship Id="rId321" Type="http://schemas.openxmlformats.org/officeDocument/2006/relationships/image" Target="../media/image932.png"/><Relationship Id="rId363" Type="http://schemas.openxmlformats.org/officeDocument/2006/relationships/customXml" Target="../ink/ink1003.xml"/><Relationship Id="rId419" Type="http://schemas.openxmlformats.org/officeDocument/2006/relationships/customXml" Target="../ink/ink1032.xml"/><Relationship Id="rId570" Type="http://schemas.openxmlformats.org/officeDocument/2006/relationships/image" Target="../media/image1053.png"/><Relationship Id="rId223" Type="http://schemas.openxmlformats.org/officeDocument/2006/relationships/image" Target="../media/image884.png"/><Relationship Id="rId430" Type="http://schemas.openxmlformats.org/officeDocument/2006/relationships/customXml" Target="../ink/ink1038.xml"/><Relationship Id="rId18" Type="http://schemas.openxmlformats.org/officeDocument/2006/relationships/customXml" Target="../ink/ink826.xml"/><Relationship Id="rId265" Type="http://schemas.openxmlformats.org/officeDocument/2006/relationships/image" Target="../media/image904.png"/><Relationship Id="rId472" Type="http://schemas.openxmlformats.org/officeDocument/2006/relationships/customXml" Target="../ink/ink1060.xml"/><Relationship Id="rId528" Type="http://schemas.openxmlformats.org/officeDocument/2006/relationships/image" Target="../media/image1032.png"/><Relationship Id="rId125" Type="http://schemas.openxmlformats.org/officeDocument/2006/relationships/customXml" Target="../ink/ink881.xml"/><Relationship Id="rId167" Type="http://schemas.openxmlformats.org/officeDocument/2006/relationships/customXml" Target="../ink/ink903.xml"/><Relationship Id="rId332" Type="http://schemas.openxmlformats.org/officeDocument/2006/relationships/image" Target="../media/image937.png"/><Relationship Id="rId374" Type="http://schemas.openxmlformats.org/officeDocument/2006/relationships/image" Target="../media/image958.png"/><Relationship Id="rId581" Type="http://schemas.openxmlformats.org/officeDocument/2006/relationships/image" Target="../media/image1058.png"/><Relationship Id="rId71" Type="http://schemas.openxmlformats.org/officeDocument/2006/relationships/image" Target="../media/image811.png"/><Relationship Id="rId234" Type="http://schemas.openxmlformats.org/officeDocument/2006/relationships/customXml" Target="../ink/ink937.xml"/><Relationship Id="rId2" Type="http://schemas.openxmlformats.org/officeDocument/2006/relationships/customXml" Target="../ink/ink818.xml"/><Relationship Id="rId29" Type="http://schemas.openxmlformats.org/officeDocument/2006/relationships/image" Target="../media/image791.png"/><Relationship Id="rId276" Type="http://schemas.openxmlformats.org/officeDocument/2006/relationships/customXml" Target="../ink/ink959.xml"/><Relationship Id="rId441" Type="http://schemas.openxmlformats.org/officeDocument/2006/relationships/customXml" Target="../ink/ink1044.xml"/><Relationship Id="rId483" Type="http://schemas.openxmlformats.org/officeDocument/2006/relationships/image" Target="../media/image1010.png"/><Relationship Id="rId539" Type="http://schemas.openxmlformats.org/officeDocument/2006/relationships/customXml" Target="../ink/ink1094.xml"/><Relationship Id="rId40" Type="http://schemas.openxmlformats.org/officeDocument/2006/relationships/image" Target="../media/image796.png"/><Relationship Id="rId136" Type="http://schemas.openxmlformats.org/officeDocument/2006/relationships/image" Target="../media/image842.png"/><Relationship Id="rId178" Type="http://schemas.openxmlformats.org/officeDocument/2006/relationships/image" Target="../media/image862.png"/><Relationship Id="rId301" Type="http://schemas.openxmlformats.org/officeDocument/2006/relationships/image" Target="../media/image922.png"/><Relationship Id="rId343" Type="http://schemas.openxmlformats.org/officeDocument/2006/relationships/customXml" Target="../ink/ink993.xml"/><Relationship Id="rId550" Type="http://schemas.openxmlformats.org/officeDocument/2006/relationships/image" Target="../media/image1043.png"/><Relationship Id="rId82" Type="http://schemas.openxmlformats.org/officeDocument/2006/relationships/customXml" Target="../ink/ink859.xml"/><Relationship Id="rId203" Type="http://schemas.openxmlformats.org/officeDocument/2006/relationships/customXml" Target="../ink/ink921.xml"/><Relationship Id="rId385" Type="http://schemas.openxmlformats.org/officeDocument/2006/relationships/image" Target="../media/image963.png"/><Relationship Id="rId592" Type="http://schemas.openxmlformats.org/officeDocument/2006/relationships/customXml" Target="../ink/ink1121.xml"/><Relationship Id="rId245" Type="http://schemas.openxmlformats.org/officeDocument/2006/relationships/image" Target="../media/image895.png"/><Relationship Id="rId287" Type="http://schemas.openxmlformats.org/officeDocument/2006/relationships/image" Target="../media/image915.png"/><Relationship Id="rId410" Type="http://schemas.openxmlformats.org/officeDocument/2006/relationships/image" Target="../media/image975.png"/><Relationship Id="rId452" Type="http://schemas.openxmlformats.org/officeDocument/2006/relationships/image" Target="../media/image995.png"/><Relationship Id="rId494" Type="http://schemas.openxmlformats.org/officeDocument/2006/relationships/image" Target="../media/image1015.png"/><Relationship Id="rId508" Type="http://schemas.openxmlformats.org/officeDocument/2006/relationships/image" Target="../media/image1022.png"/><Relationship Id="rId105" Type="http://schemas.openxmlformats.org/officeDocument/2006/relationships/image" Target="../media/image828.png"/><Relationship Id="rId147" Type="http://schemas.openxmlformats.org/officeDocument/2006/relationships/customXml" Target="../ink/ink892.xml"/><Relationship Id="rId312" Type="http://schemas.openxmlformats.org/officeDocument/2006/relationships/customXml" Target="../ink/ink977.xml"/><Relationship Id="rId354" Type="http://schemas.openxmlformats.org/officeDocument/2006/relationships/image" Target="../media/image948.png"/><Relationship Id="rId51" Type="http://schemas.openxmlformats.org/officeDocument/2006/relationships/customXml" Target="../ink/ink843.xml"/><Relationship Id="rId93" Type="http://schemas.openxmlformats.org/officeDocument/2006/relationships/image" Target="../media/image822.png"/><Relationship Id="rId189" Type="http://schemas.openxmlformats.org/officeDocument/2006/relationships/customXml" Target="../ink/ink914.xml"/><Relationship Id="rId396" Type="http://schemas.openxmlformats.org/officeDocument/2006/relationships/customXml" Target="../ink/ink1020.xml"/><Relationship Id="rId561" Type="http://schemas.openxmlformats.org/officeDocument/2006/relationships/customXml" Target="../ink/ink1105.xml"/><Relationship Id="rId214" Type="http://schemas.openxmlformats.org/officeDocument/2006/relationships/customXml" Target="../ink/ink927.xml"/><Relationship Id="rId256" Type="http://schemas.openxmlformats.org/officeDocument/2006/relationships/image" Target="../media/image900.png"/><Relationship Id="rId298" Type="http://schemas.openxmlformats.org/officeDocument/2006/relationships/customXml" Target="../ink/ink970.xml"/><Relationship Id="rId421" Type="http://schemas.openxmlformats.org/officeDocument/2006/relationships/customXml" Target="../ink/ink1033.xml"/><Relationship Id="rId463" Type="http://schemas.openxmlformats.org/officeDocument/2006/relationships/image" Target="../media/image1000.png"/><Relationship Id="rId519" Type="http://schemas.openxmlformats.org/officeDocument/2006/relationships/customXml" Target="../ink/ink1084.xml"/><Relationship Id="rId116" Type="http://schemas.openxmlformats.org/officeDocument/2006/relationships/customXml" Target="../ink/ink876.xml"/><Relationship Id="rId158" Type="http://schemas.openxmlformats.org/officeDocument/2006/relationships/customXml" Target="../ink/ink898.xml"/><Relationship Id="rId323" Type="http://schemas.openxmlformats.org/officeDocument/2006/relationships/image" Target="../media/image933.png"/><Relationship Id="rId530" Type="http://schemas.openxmlformats.org/officeDocument/2006/relationships/image" Target="../media/image1033.png"/><Relationship Id="rId20" Type="http://schemas.openxmlformats.org/officeDocument/2006/relationships/customXml" Target="../ink/ink827.xml"/><Relationship Id="rId62" Type="http://schemas.openxmlformats.org/officeDocument/2006/relationships/customXml" Target="../ink/ink849.xml"/><Relationship Id="rId365" Type="http://schemas.openxmlformats.org/officeDocument/2006/relationships/customXml" Target="../ink/ink1004.xml"/><Relationship Id="rId572" Type="http://schemas.openxmlformats.org/officeDocument/2006/relationships/image" Target="../media/image1054.png"/><Relationship Id="rId225" Type="http://schemas.openxmlformats.org/officeDocument/2006/relationships/image" Target="../media/image885.png"/><Relationship Id="rId267" Type="http://schemas.openxmlformats.org/officeDocument/2006/relationships/image" Target="../media/image905.png"/><Relationship Id="rId432" Type="http://schemas.openxmlformats.org/officeDocument/2006/relationships/customXml" Target="../ink/ink1039.xml"/><Relationship Id="rId474" Type="http://schemas.openxmlformats.org/officeDocument/2006/relationships/customXml" Target="../ink/ink1061.xml"/><Relationship Id="rId127" Type="http://schemas.openxmlformats.org/officeDocument/2006/relationships/customXml" Target="../ink/ink882.xml"/><Relationship Id="rId31" Type="http://schemas.openxmlformats.org/officeDocument/2006/relationships/image" Target="../media/image792.png"/><Relationship Id="rId73" Type="http://schemas.openxmlformats.org/officeDocument/2006/relationships/image" Target="../media/image812.png"/><Relationship Id="rId169" Type="http://schemas.openxmlformats.org/officeDocument/2006/relationships/customXml" Target="../ink/ink904.xml"/><Relationship Id="rId334" Type="http://schemas.openxmlformats.org/officeDocument/2006/relationships/image" Target="../media/image938.png"/><Relationship Id="rId376" Type="http://schemas.openxmlformats.org/officeDocument/2006/relationships/customXml" Target="../ink/ink1010.xml"/><Relationship Id="rId541" Type="http://schemas.openxmlformats.org/officeDocument/2006/relationships/customXml" Target="../ink/ink1095.xml"/><Relationship Id="rId583" Type="http://schemas.openxmlformats.org/officeDocument/2006/relationships/image" Target="../media/image1059.png"/><Relationship Id="rId4" Type="http://schemas.openxmlformats.org/officeDocument/2006/relationships/customXml" Target="../ink/ink819.xml"/><Relationship Id="rId180" Type="http://schemas.openxmlformats.org/officeDocument/2006/relationships/image" Target="../media/image863.png"/><Relationship Id="rId236" Type="http://schemas.openxmlformats.org/officeDocument/2006/relationships/customXml" Target="../ink/ink938.xml"/><Relationship Id="rId278" Type="http://schemas.openxmlformats.org/officeDocument/2006/relationships/customXml" Target="../ink/ink960.xml"/><Relationship Id="rId401" Type="http://schemas.openxmlformats.org/officeDocument/2006/relationships/image" Target="../media/image971.png"/><Relationship Id="rId443" Type="http://schemas.openxmlformats.org/officeDocument/2006/relationships/customXml" Target="../ink/ink1045.xml"/><Relationship Id="rId303" Type="http://schemas.openxmlformats.org/officeDocument/2006/relationships/image" Target="../media/image923.png"/><Relationship Id="rId485" Type="http://schemas.openxmlformats.org/officeDocument/2006/relationships/customXml" Target="../ink/ink1067.xml"/><Relationship Id="rId42" Type="http://schemas.openxmlformats.org/officeDocument/2006/relationships/image" Target="../media/image797.png"/><Relationship Id="rId84" Type="http://schemas.openxmlformats.org/officeDocument/2006/relationships/customXml" Target="../ink/ink860.xml"/><Relationship Id="rId138" Type="http://schemas.openxmlformats.org/officeDocument/2006/relationships/image" Target="../media/image843.png"/><Relationship Id="rId345" Type="http://schemas.openxmlformats.org/officeDocument/2006/relationships/customXml" Target="../ink/ink994.xml"/><Relationship Id="rId387" Type="http://schemas.openxmlformats.org/officeDocument/2006/relationships/image" Target="../media/image964.png"/><Relationship Id="rId510" Type="http://schemas.openxmlformats.org/officeDocument/2006/relationships/image" Target="../media/image1023.png"/><Relationship Id="rId552" Type="http://schemas.openxmlformats.org/officeDocument/2006/relationships/image" Target="../media/image1044.png"/><Relationship Id="rId191" Type="http://schemas.openxmlformats.org/officeDocument/2006/relationships/customXml" Target="../ink/ink915.xml"/><Relationship Id="rId205" Type="http://schemas.openxmlformats.org/officeDocument/2006/relationships/customXml" Target="../ink/ink922.xml"/><Relationship Id="rId247" Type="http://schemas.openxmlformats.org/officeDocument/2006/relationships/image" Target="../media/image896.png"/><Relationship Id="rId412" Type="http://schemas.openxmlformats.org/officeDocument/2006/relationships/image" Target="../media/image976.png"/><Relationship Id="rId107" Type="http://schemas.openxmlformats.org/officeDocument/2006/relationships/image" Target="../media/image829.png"/><Relationship Id="rId289" Type="http://schemas.openxmlformats.org/officeDocument/2006/relationships/image" Target="../media/image916.png"/><Relationship Id="rId454" Type="http://schemas.openxmlformats.org/officeDocument/2006/relationships/image" Target="../media/image996.png"/><Relationship Id="rId496" Type="http://schemas.openxmlformats.org/officeDocument/2006/relationships/image" Target="../media/image1016.png"/><Relationship Id="rId11" Type="http://schemas.openxmlformats.org/officeDocument/2006/relationships/image" Target="../media/image783.png"/><Relationship Id="rId53" Type="http://schemas.openxmlformats.org/officeDocument/2006/relationships/customXml" Target="../ink/ink844.xml"/><Relationship Id="rId149" Type="http://schemas.openxmlformats.org/officeDocument/2006/relationships/customXml" Target="../ink/ink893.xml"/><Relationship Id="rId314" Type="http://schemas.openxmlformats.org/officeDocument/2006/relationships/customXml" Target="../ink/ink978.xml"/><Relationship Id="rId356" Type="http://schemas.openxmlformats.org/officeDocument/2006/relationships/image" Target="../media/image949.png"/><Relationship Id="rId398" Type="http://schemas.openxmlformats.org/officeDocument/2006/relationships/customXml" Target="../ink/ink1021.xml"/><Relationship Id="rId521" Type="http://schemas.openxmlformats.org/officeDocument/2006/relationships/customXml" Target="../ink/ink1085.xml"/><Relationship Id="rId563" Type="http://schemas.openxmlformats.org/officeDocument/2006/relationships/customXml" Target="../ink/ink1106.xml"/><Relationship Id="rId95" Type="http://schemas.openxmlformats.org/officeDocument/2006/relationships/image" Target="../media/image823.png"/><Relationship Id="rId160" Type="http://schemas.openxmlformats.org/officeDocument/2006/relationships/customXml" Target="../ink/ink899.xml"/><Relationship Id="rId216" Type="http://schemas.openxmlformats.org/officeDocument/2006/relationships/customXml" Target="../ink/ink928.xml"/><Relationship Id="rId423" Type="http://schemas.openxmlformats.org/officeDocument/2006/relationships/customXml" Target="../ink/ink1034.xml"/><Relationship Id="rId258" Type="http://schemas.openxmlformats.org/officeDocument/2006/relationships/image" Target="../media/image901.png"/><Relationship Id="rId465" Type="http://schemas.openxmlformats.org/officeDocument/2006/relationships/image" Target="../media/image1001.png"/><Relationship Id="rId22" Type="http://schemas.openxmlformats.org/officeDocument/2006/relationships/customXml" Target="../ink/ink828.xml"/><Relationship Id="rId64" Type="http://schemas.openxmlformats.org/officeDocument/2006/relationships/customXml" Target="../ink/ink850.xml"/><Relationship Id="rId118" Type="http://schemas.openxmlformats.org/officeDocument/2006/relationships/customXml" Target="../ink/ink877.xml"/><Relationship Id="rId325" Type="http://schemas.openxmlformats.org/officeDocument/2006/relationships/image" Target="../media/image934.png"/><Relationship Id="rId367" Type="http://schemas.openxmlformats.org/officeDocument/2006/relationships/customXml" Target="../ink/ink1005.xml"/><Relationship Id="rId532" Type="http://schemas.openxmlformats.org/officeDocument/2006/relationships/image" Target="../media/image1034.png"/><Relationship Id="rId574" Type="http://schemas.openxmlformats.org/officeDocument/2006/relationships/image" Target="../media/image1055.png"/><Relationship Id="rId171" Type="http://schemas.openxmlformats.org/officeDocument/2006/relationships/customXml" Target="../ink/ink905.xml"/><Relationship Id="rId227" Type="http://schemas.openxmlformats.org/officeDocument/2006/relationships/image" Target="../media/image886.png"/><Relationship Id="rId269" Type="http://schemas.openxmlformats.org/officeDocument/2006/relationships/image" Target="../media/image906.png"/><Relationship Id="rId434" Type="http://schemas.openxmlformats.org/officeDocument/2006/relationships/customXml" Target="../ink/ink1040.xml"/><Relationship Id="rId476" Type="http://schemas.openxmlformats.org/officeDocument/2006/relationships/customXml" Target="../ink/ink1062.xml"/><Relationship Id="rId33" Type="http://schemas.openxmlformats.org/officeDocument/2006/relationships/customXml" Target="../ink/ink834.xml"/><Relationship Id="rId129" Type="http://schemas.openxmlformats.org/officeDocument/2006/relationships/customXml" Target="../ink/ink883.xml"/><Relationship Id="rId280" Type="http://schemas.openxmlformats.org/officeDocument/2006/relationships/customXml" Target="../ink/ink961.xml"/><Relationship Id="rId336" Type="http://schemas.openxmlformats.org/officeDocument/2006/relationships/image" Target="../media/image939.png"/><Relationship Id="rId501" Type="http://schemas.openxmlformats.org/officeDocument/2006/relationships/customXml" Target="../ink/ink1075.xml"/><Relationship Id="rId543" Type="http://schemas.openxmlformats.org/officeDocument/2006/relationships/customXml" Target="../ink/ink1096.xml"/><Relationship Id="rId75" Type="http://schemas.openxmlformats.org/officeDocument/2006/relationships/image" Target="../media/image813.png"/><Relationship Id="rId140" Type="http://schemas.openxmlformats.org/officeDocument/2006/relationships/image" Target="../media/image844.png"/><Relationship Id="rId182" Type="http://schemas.openxmlformats.org/officeDocument/2006/relationships/image" Target="../media/image864.png"/><Relationship Id="rId378" Type="http://schemas.openxmlformats.org/officeDocument/2006/relationships/customXml" Target="../ink/ink1011.xml"/><Relationship Id="rId403" Type="http://schemas.openxmlformats.org/officeDocument/2006/relationships/customXml" Target="../ink/ink1024.xml"/><Relationship Id="rId585" Type="http://schemas.openxmlformats.org/officeDocument/2006/relationships/image" Target="../media/image1060.png"/><Relationship Id="rId6" Type="http://schemas.openxmlformats.org/officeDocument/2006/relationships/customXml" Target="../ink/ink820.xml"/><Relationship Id="rId238" Type="http://schemas.openxmlformats.org/officeDocument/2006/relationships/customXml" Target="../ink/ink939.xml"/><Relationship Id="rId445" Type="http://schemas.openxmlformats.org/officeDocument/2006/relationships/customXml" Target="../ink/ink1046.xml"/><Relationship Id="rId487" Type="http://schemas.openxmlformats.org/officeDocument/2006/relationships/customXml" Target="../ink/ink1068.xml"/><Relationship Id="rId291" Type="http://schemas.openxmlformats.org/officeDocument/2006/relationships/image" Target="../media/image917.png"/><Relationship Id="rId305" Type="http://schemas.openxmlformats.org/officeDocument/2006/relationships/image" Target="../media/image924.png"/><Relationship Id="rId347" Type="http://schemas.openxmlformats.org/officeDocument/2006/relationships/customXml" Target="../ink/ink995.xml"/><Relationship Id="rId512" Type="http://schemas.openxmlformats.org/officeDocument/2006/relationships/image" Target="../media/image1024.png"/><Relationship Id="rId44" Type="http://schemas.openxmlformats.org/officeDocument/2006/relationships/image" Target="../media/image798.png"/><Relationship Id="rId86" Type="http://schemas.openxmlformats.org/officeDocument/2006/relationships/customXml" Target="../ink/ink861.xml"/><Relationship Id="rId151" Type="http://schemas.openxmlformats.org/officeDocument/2006/relationships/customXml" Target="../ink/ink894.xml"/><Relationship Id="rId389" Type="http://schemas.openxmlformats.org/officeDocument/2006/relationships/image" Target="../media/image965.png"/><Relationship Id="rId554" Type="http://schemas.openxmlformats.org/officeDocument/2006/relationships/image" Target="../media/image1045.png"/><Relationship Id="rId193" Type="http://schemas.openxmlformats.org/officeDocument/2006/relationships/customXml" Target="../ink/ink916.xml"/><Relationship Id="rId207" Type="http://schemas.openxmlformats.org/officeDocument/2006/relationships/customXml" Target="../ink/ink923.xml"/><Relationship Id="rId249" Type="http://schemas.openxmlformats.org/officeDocument/2006/relationships/image" Target="../media/image897.png"/><Relationship Id="rId414" Type="http://schemas.openxmlformats.org/officeDocument/2006/relationships/image" Target="../media/image977.png"/><Relationship Id="rId456" Type="http://schemas.openxmlformats.org/officeDocument/2006/relationships/image" Target="../media/image997.png"/><Relationship Id="rId498" Type="http://schemas.openxmlformats.org/officeDocument/2006/relationships/image" Target="../media/image1017.png"/><Relationship Id="rId13" Type="http://schemas.openxmlformats.org/officeDocument/2006/relationships/image" Target="../media/image784.png"/><Relationship Id="rId109" Type="http://schemas.openxmlformats.org/officeDocument/2006/relationships/image" Target="../media/image830.png"/><Relationship Id="rId260" Type="http://schemas.openxmlformats.org/officeDocument/2006/relationships/image" Target="../media/image902.png"/><Relationship Id="rId316" Type="http://schemas.openxmlformats.org/officeDocument/2006/relationships/customXml" Target="../ink/ink979.xml"/><Relationship Id="rId523" Type="http://schemas.openxmlformats.org/officeDocument/2006/relationships/customXml" Target="../ink/ink1086.xml"/><Relationship Id="rId55" Type="http://schemas.openxmlformats.org/officeDocument/2006/relationships/customXml" Target="../ink/ink845.xml"/><Relationship Id="rId97" Type="http://schemas.openxmlformats.org/officeDocument/2006/relationships/image" Target="../media/image824.png"/><Relationship Id="rId120" Type="http://schemas.openxmlformats.org/officeDocument/2006/relationships/customXml" Target="../ink/ink878.xml"/><Relationship Id="rId358" Type="http://schemas.openxmlformats.org/officeDocument/2006/relationships/image" Target="../media/image950.png"/><Relationship Id="rId565" Type="http://schemas.openxmlformats.org/officeDocument/2006/relationships/customXml" Target="../ink/ink1107.xml"/><Relationship Id="rId162" Type="http://schemas.openxmlformats.org/officeDocument/2006/relationships/image" Target="../media/image854.png"/><Relationship Id="rId218" Type="http://schemas.openxmlformats.org/officeDocument/2006/relationships/customXml" Target="../ink/ink929.xml"/><Relationship Id="rId425" Type="http://schemas.openxmlformats.org/officeDocument/2006/relationships/customXml" Target="../ink/ink1035.xml"/><Relationship Id="rId467" Type="http://schemas.openxmlformats.org/officeDocument/2006/relationships/image" Target="../media/image1002.png"/><Relationship Id="rId271" Type="http://schemas.openxmlformats.org/officeDocument/2006/relationships/image" Target="../media/image907.png"/><Relationship Id="rId24" Type="http://schemas.openxmlformats.org/officeDocument/2006/relationships/customXml" Target="../ink/ink829.xml"/><Relationship Id="rId66" Type="http://schemas.openxmlformats.org/officeDocument/2006/relationships/customXml" Target="../ink/ink851.xml"/><Relationship Id="rId131" Type="http://schemas.openxmlformats.org/officeDocument/2006/relationships/customXml" Target="../ink/ink884.xml"/><Relationship Id="rId327" Type="http://schemas.openxmlformats.org/officeDocument/2006/relationships/customXml" Target="../ink/ink985.xml"/><Relationship Id="rId369" Type="http://schemas.openxmlformats.org/officeDocument/2006/relationships/customXml" Target="../ink/ink1006.xml"/><Relationship Id="rId534" Type="http://schemas.openxmlformats.org/officeDocument/2006/relationships/image" Target="../media/image1035.png"/><Relationship Id="rId576" Type="http://schemas.openxmlformats.org/officeDocument/2006/relationships/image" Target="../media/image1056.png"/><Relationship Id="rId173" Type="http://schemas.openxmlformats.org/officeDocument/2006/relationships/customXml" Target="../ink/ink906.xml"/><Relationship Id="rId229" Type="http://schemas.openxmlformats.org/officeDocument/2006/relationships/image" Target="../media/image887.png"/><Relationship Id="rId380" Type="http://schemas.openxmlformats.org/officeDocument/2006/relationships/customXml" Target="../ink/ink1012.xml"/><Relationship Id="rId436" Type="http://schemas.openxmlformats.org/officeDocument/2006/relationships/image" Target="../media/image987.png"/><Relationship Id="rId240" Type="http://schemas.openxmlformats.org/officeDocument/2006/relationships/customXml" Target="../ink/ink940.xml"/><Relationship Id="rId478" Type="http://schemas.openxmlformats.org/officeDocument/2006/relationships/customXml" Target="../ink/ink1063.xml"/><Relationship Id="rId35" Type="http://schemas.openxmlformats.org/officeDocument/2006/relationships/customXml" Target="../ink/ink835.xml"/><Relationship Id="rId77" Type="http://schemas.openxmlformats.org/officeDocument/2006/relationships/image" Target="../media/image814.png"/><Relationship Id="rId100" Type="http://schemas.openxmlformats.org/officeDocument/2006/relationships/customXml" Target="../ink/ink868.xml"/><Relationship Id="rId282" Type="http://schemas.openxmlformats.org/officeDocument/2006/relationships/customXml" Target="../ink/ink962.xml"/><Relationship Id="rId338" Type="http://schemas.openxmlformats.org/officeDocument/2006/relationships/image" Target="../media/image940.png"/><Relationship Id="rId503" Type="http://schemas.openxmlformats.org/officeDocument/2006/relationships/customXml" Target="../ink/ink1076.xml"/><Relationship Id="rId545" Type="http://schemas.openxmlformats.org/officeDocument/2006/relationships/customXml" Target="../ink/ink1097.xml"/><Relationship Id="rId587" Type="http://schemas.openxmlformats.org/officeDocument/2006/relationships/image" Target="../media/image1061.png"/><Relationship Id="rId8" Type="http://schemas.openxmlformats.org/officeDocument/2006/relationships/customXml" Target="../ink/ink821.xml"/><Relationship Id="rId142" Type="http://schemas.openxmlformats.org/officeDocument/2006/relationships/image" Target="../media/image845.png"/><Relationship Id="rId184" Type="http://schemas.openxmlformats.org/officeDocument/2006/relationships/image" Target="../media/image865.png"/><Relationship Id="rId391" Type="http://schemas.openxmlformats.org/officeDocument/2006/relationships/image" Target="../media/image966.png"/><Relationship Id="rId405" Type="http://schemas.openxmlformats.org/officeDocument/2006/relationships/customXml" Target="../ink/ink1025.xml"/><Relationship Id="rId447" Type="http://schemas.openxmlformats.org/officeDocument/2006/relationships/customXml" Target="../ink/ink1047.xml"/><Relationship Id="rId251" Type="http://schemas.openxmlformats.org/officeDocument/2006/relationships/image" Target="../media/image898.png"/><Relationship Id="rId489" Type="http://schemas.openxmlformats.org/officeDocument/2006/relationships/customXml" Target="../ink/ink1069.xml"/><Relationship Id="rId46" Type="http://schemas.openxmlformats.org/officeDocument/2006/relationships/image" Target="../media/image799.png"/><Relationship Id="rId293" Type="http://schemas.openxmlformats.org/officeDocument/2006/relationships/image" Target="../media/image918.png"/><Relationship Id="rId307" Type="http://schemas.openxmlformats.org/officeDocument/2006/relationships/image" Target="../media/image925.png"/><Relationship Id="rId349" Type="http://schemas.openxmlformats.org/officeDocument/2006/relationships/customXml" Target="../ink/ink996.xml"/><Relationship Id="rId514" Type="http://schemas.openxmlformats.org/officeDocument/2006/relationships/image" Target="../media/image1025.png"/><Relationship Id="rId556" Type="http://schemas.openxmlformats.org/officeDocument/2006/relationships/image" Target="../media/image1046.png"/><Relationship Id="rId88" Type="http://schemas.openxmlformats.org/officeDocument/2006/relationships/customXml" Target="../ink/ink862.xml"/><Relationship Id="rId111" Type="http://schemas.openxmlformats.org/officeDocument/2006/relationships/image" Target="../media/image738.png"/><Relationship Id="rId153" Type="http://schemas.openxmlformats.org/officeDocument/2006/relationships/image" Target="../media/image850.png"/><Relationship Id="rId195" Type="http://schemas.openxmlformats.org/officeDocument/2006/relationships/customXml" Target="../ink/ink917.xml"/><Relationship Id="rId209" Type="http://schemas.openxmlformats.org/officeDocument/2006/relationships/customXml" Target="../ink/ink924.xml"/><Relationship Id="rId360" Type="http://schemas.openxmlformats.org/officeDocument/2006/relationships/image" Target="../media/image951.png"/><Relationship Id="rId416" Type="http://schemas.openxmlformats.org/officeDocument/2006/relationships/image" Target="../media/image978.png"/><Relationship Id="rId220" Type="http://schemas.openxmlformats.org/officeDocument/2006/relationships/customXml" Target="../ink/ink930.xml"/><Relationship Id="rId458" Type="http://schemas.openxmlformats.org/officeDocument/2006/relationships/customXml" Target="../ink/ink1053.xml"/><Relationship Id="rId15" Type="http://schemas.openxmlformats.org/officeDocument/2006/relationships/image" Target="../media/image785.png"/><Relationship Id="rId57" Type="http://schemas.openxmlformats.org/officeDocument/2006/relationships/image" Target="../media/image804.png"/><Relationship Id="rId262" Type="http://schemas.openxmlformats.org/officeDocument/2006/relationships/customXml" Target="../ink/ink952.xml"/><Relationship Id="rId318" Type="http://schemas.openxmlformats.org/officeDocument/2006/relationships/customXml" Target="../ink/ink980.xml"/><Relationship Id="rId525" Type="http://schemas.openxmlformats.org/officeDocument/2006/relationships/customXml" Target="../ink/ink1087.xml"/><Relationship Id="rId567" Type="http://schemas.openxmlformats.org/officeDocument/2006/relationships/customXml" Target="../ink/ink1108.xml"/><Relationship Id="rId99" Type="http://schemas.openxmlformats.org/officeDocument/2006/relationships/image" Target="../media/image825.png"/><Relationship Id="rId122" Type="http://schemas.openxmlformats.org/officeDocument/2006/relationships/image" Target="../media/image835.png"/><Relationship Id="rId164" Type="http://schemas.openxmlformats.org/officeDocument/2006/relationships/image" Target="../media/image855.png"/><Relationship Id="rId371" Type="http://schemas.openxmlformats.org/officeDocument/2006/relationships/customXml" Target="../ink/ink1007.xml"/><Relationship Id="rId427" Type="http://schemas.openxmlformats.org/officeDocument/2006/relationships/customXml" Target="../ink/ink1036.xml"/><Relationship Id="rId469" Type="http://schemas.openxmlformats.org/officeDocument/2006/relationships/image" Target="../media/image1003.png"/><Relationship Id="rId26" Type="http://schemas.openxmlformats.org/officeDocument/2006/relationships/customXml" Target="../ink/ink830.xml"/><Relationship Id="rId231" Type="http://schemas.openxmlformats.org/officeDocument/2006/relationships/image" Target="../media/image888.png"/><Relationship Id="rId273" Type="http://schemas.openxmlformats.org/officeDocument/2006/relationships/image" Target="../media/image908.png"/><Relationship Id="rId329" Type="http://schemas.openxmlformats.org/officeDocument/2006/relationships/customXml" Target="../ink/ink986.xml"/><Relationship Id="rId480" Type="http://schemas.openxmlformats.org/officeDocument/2006/relationships/customXml" Target="../ink/ink1064.xml"/><Relationship Id="rId536" Type="http://schemas.openxmlformats.org/officeDocument/2006/relationships/image" Target="../media/image1036.png"/><Relationship Id="rId68" Type="http://schemas.openxmlformats.org/officeDocument/2006/relationships/customXml" Target="../ink/ink852.xml"/><Relationship Id="rId133" Type="http://schemas.openxmlformats.org/officeDocument/2006/relationships/customXml" Target="../ink/ink885.xml"/><Relationship Id="rId175" Type="http://schemas.openxmlformats.org/officeDocument/2006/relationships/customXml" Target="../ink/ink907.xml"/><Relationship Id="rId340" Type="http://schemas.openxmlformats.org/officeDocument/2006/relationships/image" Target="../media/image941.png"/><Relationship Id="rId578" Type="http://schemas.openxmlformats.org/officeDocument/2006/relationships/customXml" Target="../ink/ink1114.xml"/><Relationship Id="rId200" Type="http://schemas.openxmlformats.org/officeDocument/2006/relationships/image" Target="../media/image873.png"/><Relationship Id="rId382" Type="http://schemas.openxmlformats.org/officeDocument/2006/relationships/customXml" Target="../ink/ink1013.xml"/><Relationship Id="rId438" Type="http://schemas.openxmlformats.org/officeDocument/2006/relationships/image" Target="../media/image988.png"/><Relationship Id="rId242" Type="http://schemas.openxmlformats.org/officeDocument/2006/relationships/customXml" Target="../ink/ink941.xml"/><Relationship Id="rId284" Type="http://schemas.openxmlformats.org/officeDocument/2006/relationships/customXml" Target="../ink/ink963.xml"/><Relationship Id="rId491" Type="http://schemas.openxmlformats.org/officeDocument/2006/relationships/customXml" Target="../ink/ink1070.xml"/><Relationship Id="rId505" Type="http://schemas.openxmlformats.org/officeDocument/2006/relationships/customXml" Target="../ink/ink1077.xml"/><Relationship Id="rId37" Type="http://schemas.openxmlformats.org/officeDocument/2006/relationships/customXml" Target="../ink/ink836.xml"/><Relationship Id="rId79" Type="http://schemas.openxmlformats.org/officeDocument/2006/relationships/image" Target="../media/image815.png"/><Relationship Id="rId102" Type="http://schemas.openxmlformats.org/officeDocument/2006/relationships/customXml" Target="../ink/ink869.xml"/><Relationship Id="rId144" Type="http://schemas.openxmlformats.org/officeDocument/2006/relationships/image" Target="../media/image846.png"/><Relationship Id="rId547" Type="http://schemas.openxmlformats.org/officeDocument/2006/relationships/customXml" Target="../ink/ink1098.xml"/><Relationship Id="rId589" Type="http://schemas.openxmlformats.org/officeDocument/2006/relationships/image" Target="../media/image1062.png"/><Relationship Id="rId90" Type="http://schemas.openxmlformats.org/officeDocument/2006/relationships/customXml" Target="../ink/ink863.xml"/><Relationship Id="rId186" Type="http://schemas.openxmlformats.org/officeDocument/2006/relationships/image" Target="../media/image866.png"/><Relationship Id="rId351" Type="http://schemas.openxmlformats.org/officeDocument/2006/relationships/customXml" Target="../ink/ink997.xml"/><Relationship Id="rId393" Type="http://schemas.openxmlformats.org/officeDocument/2006/relationships/image" Target="../media/image967.png"/><Relationship Id="rId407" Type="http://schemas.openxmlformats.org/officeDocument/2006/relationships/customXml" Target="../ink/ink1026.xml"/><Relationship Id="rId449" Type="http://schemas.openxmlformats.org/officeDocument/2006/relationships/customXml" Target="../ink/ink1048.xml"/><Relationship Id="rId211" Type="http://schemas.openxmlformats.org/officeDocument/2006/relationships/customXml" Target="../ink/ink925.xml"/><Relationship Id="rId253" Type="http://schemas.openxmlformats.org/officeDocument/2006/relationships/customXml" Target="../ink/ink947.xml"/><Relationship Id="rId295" Type="http://schemas.openxmlformats.org/officeDocument/2006/relationships/image" Target="../media/image919.png"/><Relationship Id="rId309" Type="http://schemas.openxmlformats.org/officeDocument/2006/relationships/image" Target="../media/image926.png"/><Relationship Id="rId460" Type="http://schemas.openxmlformats.org/officeDocument/2006/relationships/customXml" Target="../ink/ink1054.xml"/><Relationship Id="rId516" Type="http://schemas.openxmlformats.org/officeDocument/2006/relationships/image" Target="../media/image1026.png"/><Relationship Id="rId48" Type="http://schemas.openxmlformats.org/officeDocument/2006/relationships/image" Target="../media/image800.png"/><Relationship Id="rId113" Type="http://schemas.openxmlformats.org/officeDocument/2006/relationships/image" Target="../media/image831.png"/><Relationship Id="rId320" Type="http://schemas.openxmlformats.org/officeDocument/2006/relationships/customXml" Target="../ink/ink981.xml"/><Relationship Id="rId558" Type="http://schemas.openxmlformats.org/officeDocument/2006/relationships/image" Target="../media/image1047.png"/><Relationship Id="rId155" Type="http://schemas.openxmlformats.org/officeDocument/2006/relationships/image" Target="../media/image851.png"/><Relationship Id="rId197" Type="http://schemas.openxmlformats.org/officeDocument/2006/relationships/customXml" Target="../ink/ink918.xml"/><Relationship Id="rId362" Type="http://schemas.openxmlformats.org/officeDocument/2006/relationships/image" Target="../media/image952.png"/><Relationship Id="rId418" Type="http://schemas.openxmlformats.org/officeDocument/2006/relationships/image" Target="../media/image979.png"/><Relationship Id="rId222" Type="http://schemas.openxmlformats.org/officeDocument/2006/relationships/customXml" Target="../ink/ink931.xml"/><Relationship Id="rId264" Type="http://schemas.openxmlformats.org/officeDocument/2006/relationships/customXml" Target="../ink/ink953.xml"/><Relationship Id="rId471" Type="http://schemas.openxmlformats.org/officeDocument/2006/relationships/image" Target="../media/image1004.png"/><Relationship Id="rId17" Type="http://schemas.openxmlformats.org/officeDocument/2006/relationships/image" Target="../media/image786.png"/><Relationship Id="rId59" Type="http://schemas.openxmlformats.org/officeDocument/2006/relationships/image" Target="../media/image805.png"/><Relationship Id="rId124" Type="http://schemas.openxmlformats.org/officeDocument/2006/relationships/image" Target="../media/image836.png"/><Relationship Id="rId527" Type="http://schemas.openxmlformats.org/officeDocument/2006/relationships/customXml" Target="../ink/ink1088.xml"/><Relationship Id="rId569" Type="http://schemas.openxmlformats.org/officeDocument/2006/relationships/customXml" Target="../ink/ink1109.xml"/><Relationship Id="rId70" Type="http://schemas.openxmlformats.org/officeDocument/2006/relationships/customXml" Target="../ink/ink853.xml"/><Relationship Id="rId166" Type="http://schemas.openxmlformats.org/officeDocument/2006/relationships/image" Target="../media/image856.png"/><Relationship Id="rId331" Type="http://schemas.openxmlformats.org/officeDocument/2006/relationships/customXml" Target="../ink/ink987.xml"/><Relationship Id="rId373" Type="http://schemas.openxmlformats.org/officeDocument/2006/relationships/customXml" Target="../ink/ink1008.xml"/><Relationship Id="rId429" Type="http://schemas.openxmlformats.org/officeDocument/2006/relationships/customXml" Target="../ink/ink1037.xml"/><Relationship Id="rId580" Type="http://schemas.openxmlformats.org/officeDocument/2006/relationships/customXml" Target="../ink/ink111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89.png"/><Relationship Id="rId440" Type="http://schemas.openxmlformats.org/officeDocument/2006/relationships/image" Target="../media/image989.png"/><Relationship Id="rId28" Type="http://schemas.openxmlformats.org/officeDocument/2006/relationships/customXml" Target="../ink/ink831.xml"/><Relationship Id="rId275" Type="http://schemas.openxmlformats.org/officeDocument/2006/relationships/image" Target="../media/image909.png"/><Relationship Id="rId300" Type="http://schemas.openxmlformats.org/officeDocument/2006/relationships/customXml" Target="../ink/ink971.xml"/><Relationship Id="rId482" Type="http://schemas.openxmlformats.org/officeDocument/2006/relationships/customXml" Target="../ink/ink1065.xml"/><Relationship Id="rId538" Type="http://schemas.openxmlformats.org/officeDocument/2006/relationships/image" Target="../media/image1037.png"/><Relationship Id="rId81" Type="http://schemas.openxmlformats.org/officeDocument/2006/relationships/image" Target="../media/image816.png"/><Relationship Id="rId135" Type="http://schemas.openxmlformats.org/officeDocument/2006/relationships/customXml" Target="../ink/ink886.xml"/><Relationship Id="rId177" Type="http://schemas.openxmlformats.org/officeDocument/2006/relationships/customXml" Target="../ink/ink908.xml"/><Relationship Id="rId342" Type="http://schemas.openxmlformats.org/officeDocument/2006/relationships/image" Target="../media/image942.png"/><Relationship Id="rId384" Type="http://schemas.openxmlformats.org/officeDocument/2006/relationships/customXml" Target="../ink/ink1014.xml"/><Relationship Id="rId591" Type="http://schemas.openxmlformats.org/officeDocument/2006/relationships/image" Target="../media/image1063.png"/><Relationship Id="rId202" Type="http://schemas.openxmlformats.org/officeDocument/2006/relationships/image" Target="../media/image874.png"/><Relationship Id="rId244" Type="http://schemas.openxmlformats.org/officeDocument/2006/relationships/customXml" Target="../ink/ink942.xml"/><Relationship Id="rId39" Type="http://schemas.openxmlformats.org/officeDocument/2006/relationships/customXml" Target="../ink/ink837.xml"/><Relationship Id="rId286" Type="http://schemas.openxmlformats.org/officeDocument/2006/relationships/customXml" Target="../ink/ink964.xml"/><Relationship Id="rId451" Type="http://schemas.openxmlformats.org/officeDocument/2006/relationships/customXml" Target="../ink/ink1049.xml"/><Relationship Id="rId493" Type="http://schemas.openxmlformats.org/officeDocument/2006/relationships/customXml" Target="../ink/ink1071.xml"/><Relationship Id="rId507" Type="http://schemas.openxmlformats.org/officeDocument/2006/relationships/customXml" Target="../ink/ink1078.xml"/><Relationship Id="rId549" Type="http://schemas.openxmlformats.org/officeDocument/2006/relationships/customXml" Target="../ink/ink1099.xml"/><Relationship Id="rId50" Type="http://schemas.openxmlformats.org/officeDocument/2006/relationships/image" Target="../media/image801.png"/><Relationship Id="rId104" Type="http://schemas.openxmlformats.org/officeDocument/2006/relationships/customXml" Target="../ink/ink870.xml"/><Relationship Id="rId146" Type="http://schemas.openxmlformats.org/officeDocument/2006/relationships/image" Target="../media/image847.png"/><Relationship Id="rId188" Type="http://schemas.openxmlformats.org/officeDocument/2006/relationships/image" Target="../media/image867.png"/><Relationship Id="rId311" Type="http://schemas.openxmlformats.org/officeDocument/2006/relationships/image" Target="../media/image927.png"/><Relationship Id="rId353" Type="http://schemas.openxmlformats.org/officeDocument/2006/relationships/customXml" Target="../ink/ink998.xml"/><Relationship Id="rId395" Type="http://schemas.openxmlformats.org/officeDocument/2006/relationships/image" Target="../media/image968.png"/><Relationship Id="rId409" Type="http://schemas.openxmlformats.org/officeDocument/2006/relationships/customXml" Target="../ink/ink1027.xml"/><Relationship Id="rId560" Type="http://schemas.openxmlformats.org/officeDocument/2006/relationships/image" Target="../media/image1048.png"/><Relationship Id="rId92" Type="http://schemas.openxmlformats.org/officeDocument/2006/relationships/customXml" Target="../ink/ink864.xml"/><Relationship Id="rId213" Type="http://schemas.openxmlformats.org/officeDocument/2006/relationships/customXml" Target="../ink/ink926.xml"/><Relationship Id="rId420" Type="http://schemas.openxmlformats.org/officeDocument/2006/relationships/image" Target="../media/image980.png"/><Relationship Id="rId255" Type="http://schemas.openxmlformats.org/officeDocument/2006/relationships/customXml" Target="../ink/ink948.xml"/><Relationship Id="rId297" Type="http://schemas.openxmlformats.org/officeDocument/2006/relationships/image" Target="../media/image920.png"/><Relationship Id="rId462" Type="http://schemas.openxmlformats.org/officeDocument/2006/relationships/customXml" Target="../ink/ink1055.xml"/><Relationship Id="rId518" Type="http://schemas.openxmlformats.org/officeDocument/2006/relationships/image" Target="../media/image1027.png"/><Relationship Id="rId115" Type="http://schemas.openxmlformats.org/officeDocument/2006/relationships/image" Target="../media/image832.png"/><Relationship Id="rId157" Type="http://schemas.openxmlformats.org/officeDocument/2006/relationships/image" Target="../media/image852.png"/><Relationship Id="rId322" Type="http://schemas.openxmlformats.org/officeDocument/2006/relationships/customXml" Target="../ink/ink982.xml"/><Relationship Id="rId364" Type="http://schemas.openxmlformats.org/officeDocument/2006/relationships/image" Target="../media/image953.png"/><Relationship Id="rId61" Type="http://schemas.openxmlformats.org/officeDocument/2006/relationships/image" Target="../media/image806.png"/><Relationship Id="rId199" Type="http://schemas.openxmlformats.org/officeDocument/2006/relationships/customXml" Target="../ink/ink919.xml"/><Relationship Id="rId571" Type="http://schemas.openxmlformats.org/officeDocument/2006/relationships/customXml" Target="../ink/ink1110.xml"/><Relationship Id="rId19" Type="http://schemas.openxmlformats.org/officeDocument/2006/relationships/image" Target="../media/image787.png"/><Relationship Id="rId224" Type="http://schemas.openxmlformats.org/officeDocument/2006/relationships/customXml" Target="../ink/ink932.xml"/><Relationship Id="rId266" Type="http://schemas.openxmlformats.org/officeDocument/2006/relationships/customXml" Target="../ink/ink954.xml"/><Relationship Id="rId431" Type="http://schemas.openxmlformats.org/officeDocument/2006/relationships/image" Target="../media/image985.png"/><Relationship Id="rId473" Type="http://schemas.openxmlformats.org/officeDocument/2006/relationships/image" Target="../media/image1005.png"/><Relationship Id="rId529" Type="http://schemas.openxmlformats.org/officeDocument/2006/relationships/customXml" Target="../ink/ink1089.xml"/><Relationship Id="rId30" Type="http://schemas.openxmlformats.org/officeDocument/2006/relationships/customXml" Target="../ink/ink832.xml"/><Relationship Id="rId126" Type="http://schemas.openxmlformats.org/officeDocument/2006/relationships/image" Target="../media/image837.png"/><Relationship Id="rId168" Type="http://schemas.openxmlformats.org/officeDocument/2006/relationships/image" Target="../media/image857.png"/><Relationship Id="rId333" Type="http://schemas.openxmlformats.org/officeDocument/2006/relationships/customXml" Target="../ink/ink988.xml"/><Relationship Id="rId540" Type="http://schemas.openxmlformats.org/officeDocument/2006/relationships/image" Target="../media/image1038.png"/><Relationship Id="rId72" Type="http://schemas.openxmlformats.org/officeDocument/2006/relationships/customXml" Target="../ink/ink854.xml"/><Relationship Id="rId375" Type="http://schemas.openxmlformats.org/officeDocument/2006/relationships/customXml" Target="../ink/ink1009.xml"/><Relationship Id="rId582" Type="http://schemas.openxmlformats.org/officeDocument/2006/relationships/customXml" Target="../ink/ink1116.xml"/><Relationship Id="rId3" Type="http://schemas.openxmlformats.org/officeDocument/2006/relationships/image" Target="../media/image779.png"/><Relationship Id="rId235" Type="http://schemas.openxmlformats.org/officeDocument/2006/relationships/image" Target="../media/image890.png"/><Relationship Id="rId277" Type="http://schemas.openxmlformats.org/officeDocument/2006/relationships/image" Target="../media/image910.png"/><Relationship Id="rId400" Type="http://schemas.openxmlformats.org/officeDocument/2006/relationships/customXml" Target="../ink/ink1022.xml"/><Relationship Id="rId442" Type="http://schemas.openxmlformats.org/officeDocument/2006/relationships/image" Target="../media/image990.png"/><Relationship Id="rId484" Type="http://schemas.openxmlformats.org/officeDocument/2006/relationships/customXml" Target="../ink/ink1066.xml"/><Relationship Id="rId137" Type="http://schemas.openxmlformats.org/officeDocument/2006/relationships/customXml" Target="../ink/ink887.xml"/><Relationship Id="rId302" Type="http://schemas.openxmlformats.org/officeDocument/2006/relationships/customXml" Target="../ink/ink972.xml"/><Relationship Id="rId344" Type="http://schemas.openxmlformats.org/officeDocument/2006/relationships/image" Target="../media/image943.png"/><Relationship Id="rId41" Type="http://schemas.openxmlformats.org/officeDocument/2006/relationships/customXml" Target="../ink/ink838.xml"/><Relationship Id="rId83" Type="http://schemas.openxmlformats.org/officeDocument/2006/relationships/image" Target="../media/image817.png"/><Relationship Id="rId179" Type="http://schemas.openxmlformats.org/officeDocument/2006/relationships/customXml" Target="../ink/ink909.xml"/><Relationship Id="rId386" Type="http://schemas.openxmlformats.org/officeDocument/2006/relationships/customXml" Target="../ink/ink1015.xml"/><Relationship Id="rId551" Type="http://schemas.openxmlformats.org/officeDocument/2006/relationships/customXml" Target="../ink/ink1100.xml"/><Relationship Id="rId593" Type="http://schemas.openxmlformats.org/officeDocument/2006/relationships/image" Target="../media/image1064.png"/><Relationship Id="rId190" Type="http://schemas.openxmlformats.org/officeDocument/2006/relationships/image" Target="../media/image868.png"/><Relationship Id="rId204" Type="http://schemas.openxmlformats.org/officeDocument/2006/relationships/image" Target="../media/image875.png"/><Relationship Id="rId246" Type="http://schemas.openxmlformats.org/officeDocument/2006/relationships/customXml" Target="../ink/ink943.xml"/><Relationship Id="rId288" Type="http://schemas.openxmlformats.org/officeDocument/2006/relationships/customXml" Target="../ink/ink965.xml"/><Relationship Id="rId411" Type="http://schemas.openxmlformats.org/officeDocument/2006/relationships/customXml" Target="../ink/ink1028.xml"/><Relationship Id="rId453" Type="http://schemas.openxmlformats.org/officeDocument/2006/relationships/customXml" Target="../ink/ink1050.xml"/><Relationship Id="rId509" Type="http://schemas.openxmlformats.org/officeDocument/2006/relationships/customXml" Target="../ink/ink1079.xml"/><Relationship Id="rId106" Type="http://schemas.openxmlformats.org/officeDocument/2006/relationships/customXml" Target="../ink/ink871.xml"/><Relationship Id="rId313" Type="http://schemas.openxmlformats.org/officeDocument/2006/relationships/image" Target="../media/image928.png"/><Relationship Id="rId495" Type="http://schemas.openxmlformats.org/officeDocument/2006/relationships/customXml" Target="../ink/ink1072.xml"/><Relationship Id="rId10" Type="http://schemas.openxmlformats.org/officeDocument/2006/relationships/customXml" Target="../ink/ink822.xml"/><Relationship Id="rId52" Type="http://schemas.openxmlformats.org/officeDocument/2006/relationships/image" Target="../media/image802.png"/><Relationship Id="rId94" Type="http://schemas.openxmlformats.org/officeDocument/2006/relationships/customXml" Target="../ink/ink865.xml"/><Relationship Id="rId148" Type="http://schemas.openxmlformats.org/officeDocument/2006/relationships/image" Target="../media/image848.png"/><Relationship Id="rId355" Type="http://schemas.openxmlformats.org/officeDocument/2006/relationships/customXml" Target="../ink/ink999.xml"/><Relationship Id="rId397" Type="http://schemas.openxmlformats.org/officeDocument/2006/relationships/image" Target="../media/image969.png"/><Relationship Id="rId520" Type="http://schemas.openxmlformats.org/officeDocument/2006/relationships/image" Target="../media/image1028.png"/><Relationship Id="rId562" Type="http://schemas.openxmlformats.org/officeDocument/2006/relationships/image" Target="../media/image1049.png"/><Relationship Id="rId215" Type="http://schemas.openxmlformats.org/officeDocument/2006/relationships/image" Target="../media/image880.png"/><Relationship Id="rId257" Type="http://schemas.openxmlformats.org/officeDocument/2006/relationships/customXml" Target="../ink/ink949.xml"/><Relationship Id="rId422" Type="http://schemas.openxmlformats.org/officeDocument/2006/relationships/image" Target="../media/image981.png"/><Relationship Id="rId464" Type="http://schemas.openxmlformats.org/officeDocument/2006/relationships/customXml" Target="../ink/ink1056.xml"/><Relationship Id="rId299" Type="http://schemas.openxmlformats.org/officeDocument/2006/relationships/image" Target="../media/image921.png"/><Relationship Id="rId63" Type="http://schemas.openxmlformats.org/officeDocument/2006/relationships/image" Target="../media/image807.png"/><Relationship Id="rId159" Type="http://schemas.openxmlformats.org/officeDocument/2006/relationships/image" Target="../media/image853.png"/><Relationship Id="rId366" Type="http://schemas.openxmlformats.org/officeDocument/2006/relationships/image" Target="../media/image954.png"/><Relationship Id="rId573" Type="http://schemas.openxmlformats.org/officeDocument/2006/relationships/customXml" Target="../ink/ink1111.xml"/><Relationship Id="rId226" Type="http://schemas.openxmlformats.org/officeDocument/2006/relationships/customXml" Target="../ink/ink933.xml"/><Relationship Id="rId433" Type="http://schemas.openxmlformats.org/officeDocument/2006/relationships/image" Target="../media/image986.png"/><Relationship Id="rId74" Type="http://schemas.openxmlformats.org/officeDocument/2006/relationships/customXml" Target="../ink/ink855.xml"/><Relationship Id="rId377" Type="http://schemas.openxmlformats.org/officeDocument/2006/relationships/image" Target="../media/image959.png"/><Relationship Id="rId500" Type="http://schemas.openxmlformats.org/officeDocument/2006/relationships/image" Target="../media/image1018.png"/><Relationship Id="rId584" Type="http://schemas.openxmlformats.org/officeDocument/2006/relationships/customXml" Target="../ink/ink1117.xml"/><Relationship Id="rId5" Type="http://schemas.openxmlformats.org/officeDocument/2006/relationships/image" Target="../media/image780.png"/><Relationship Id="rId237" Type="http://schemas.openxmlformats.org/officeDocument/2006/relationships/image" Target="../media/image891.png"/><Relationship Id="rId444" Type="http://schemas.openxmlformats.org/officeDocument/2006/relationships/image" Target="../media/image991.png"/><Relationship Id="rId290" Type="http://schemas.openxmlformats.org/officeDocument/2006/relationships/customXml" Target="../ink/ink966.xml"/><Relationship Id="rId304" Type="http://schemas.openxmlformats.org/officeDocument/2006/relationships/customXml" Target="../ink/ink973.xml"/><Relationship Id="rId388" Type="http://schemas.openxmlformats.org/officeDocument/2006/relationships/customXml" Target="../ink/ink1016.xml"/><Relationship Id="rId511" Type="http://schemas.openxmlformats.org/officeDocument/2006/relationships/customXml" Target="../ink/ink1080.xml"/><Relationship Id="rId85" Type="http://schemas.openxmlformats.org/officeDocument/2006/relationships/image" Target="../media/image818.png"/><Relationship Id="rId150" Type="http://schemas.openxmlformats.org/officeDocument/2006/relationships/image" Target="../media/image849.png"/><Relationship Id="rId248" Type="http://schemas.openxmlformats.org/officeDocument/2006/relationships/customXml" Target="../ink/ink944.xml"/><Relationship Id="rId455" Type="http://schemas.openxmlformats.org/officeDocument/2006/relationships/customXml" Target="../ink/ink1051.xml"/><Relationship Id="rId12" Type="http://schemas.openxmlformats.org/officeDocument/2006/relationships/customXml" Target="../ink/ink823.xml"/><Relationship Id="rId108" Type="http://schemas.openxmlformats.org/officeDocument/2006/relationships/customXml" Target="../ink/ink872.xml"/><Relationship Id="rId315" Type="http://schemas.openxmlformats.org/officeDocument/2006/relationships/image" Target="../media/image929.png"/><Relationship Id="rId522" Type="http://schemas.openxmlformats.org/officeDocument/2006/relationships/image" Target="../media/image1029.png"/><Relationship Id="rId96" Type="http://schemas.openxmlformats.org/officeDocument/2006/relationships/customXml" Target="../ink/ink866.xml"/><Relationship Id="rId161" Type="http://schemas.openxmlformats.org/officeDocument/2006/relationships/customXml" Target="../ink/ink900.xml"/><Relationship Id="rId399" Type="http://schemas.openxmlformats.org/officeDocument/2006/relationships/image" Target="../media/image970.png"/><Relationship Id="rId259" Type="http://schemas.openxmlformats.org/officeDocument/2006/relationships/customXml" Target="../ink/ink950.xml"/><Relationship Id="rId466" Type="http://schemas.openxmlformats.org/officeDocument/2006/relationships/customXml" Target="../ink/ink1057.xml"/><Relationship Id="rId23" Type="http://schemas.openxmlformats.org/officeDocument/2006/relationships/image" Target="../media/image788.png"/><Relationship Id="rId119" Type="http://schemas.openxmlformats.org/officeDocument/2006/relationships/image" Target="../media/image834.png"/><Relationship Id="rId326" Type="http://schemas.openxmlformats.org/officeDocument/2006/relationships/customXml" Target="../ink/ink984.xml"/><Relationship Id="rId533" Type="http://schemas.openxmlformats.org/officeDocument/2006/relationships/customXml" Target="../ink/ink1091.xml"/><Relationship Id="rId172" Type="http://schemas.openxmlformats.org/officeDocument/2006/relationships/image" Target="../media/image859.png"/><Relationship Id="rId477" Type="http://schemas.openxmlformats.org/officeDocument/2006/relationships/image" Target="../media/image1007.png"/><Relationship Id="rId337" Type="http://schemas.openxmlformats.org/officeDocument/2006/relationships/customXml" Target="../ink/ink990.xml"/><Relationship Id="rId34" Type="http://schemas.openxmlformats.org/officeDocument/2006/relationships/image" Target="../media/image793.png"/><Relationship Id="rId544" Type="http://schemas.openxmlformats.org/officeDocument/2006/relationships/image" Target="../media/image1040.png"/><Relationship Id="rId183" Type="http://schemas.openxmlformats.org/officeDocument/2006/relationships/customXml" Target="../ink/ink911.xml"/><Relationship Id="rId390" Type="http://schemas.openxmlformats.org/officeDocument/2006/relationships/customXml" Target="../ink/ink1017.xml"/><Relationship Id="rId404" Type="http://schemas.openxmlformats.org/officeDocument/2006/relationships/image" Target="../media/image972.png"/><Relationship Id="rId250" Type="http://schemas.openxmlformats.org/officeDocument/2006/relationships/customXml" Target="../ink/ink945.xml"/><Relationship Id="rId488" Type="http://schemas.openxmlformats.org/officeDocument/2006/relationships/image" Target="../media/image1012.png"/><Relationship Id="rId45" Type="http://schemas.openxmlformats.org/officeDocument/2006/relationships/customXml" Target="../ink/ink840.xml"/><Relationship Id="rId110" Type="http://schemas.openxmlformats.org/officeDocument/2006/relationships/customXml" Target="../ink/ink873.xml"/><Relationship Id="rId348" Type="http://schemas.openxmlformats.org/officeDocument/2006/relationships/image" Target="../media/image945.png"/><Relationship Id="rId555" Type="http://schemas.openxmlformats.org/officeDocument/2006/relationships/customXml" Target="../ink/ink110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2.png"/><Relationship Id="rId299" Type="http://schemas.openxmlformats.org/officeDocument/2006/relationships/customXml" Target="../ink/ink1271.xml"/><Relationship Id="rId21" Type="http://schemas.openxmlformats.org/officeDocument/2006/relationships/image" Target="../media/image1074.png"/><Relationship Id="rId63" Type="http://schemas.openxmlformats.org/officeDocument/2006/relationships/image" Target="../media/image1095.png"/><Relationship Id="rId159" Type="http://schemas.openxmlformats.org/officeDocument/2006/relationships/image" Target="../media/image1143.png"/><Relationship Id="rId324" Type="http://schemas.openxmlformats.org/officeDocument/2006/relationships/image" Target="../media/image1223.png"/><Relationship Id="rId366" Type="http://schemas.openxmlformats.org/officeDocument/2006/relationships/image" Target="../media/image1244.png"/><Relationship Id="rId170" Type="http://schemas.openxmlformats.org/officeDocument/2006/relationships/customXml" Target="../ink/ink1206.xml"/><Relationship Id="rId226" Type="http://schemas.openxmlformats.org/officeDocument/2006/relationships/image" Target="../media/image1174.png"/><Relationship Id="rId433" Type="http://schemas.openxmlformats.org/officeDocument/2006/relationships/image" Target="../media/image1276.png"/><Relationship Id="rId268" Type="http://schemas.openxmlformats.org/officeDocument/2006/relationships/image" Target="../media/image1195.png"/><Relationship Id="rId32" Type="http://schemas.openxmlformats.org/officeDocument/2006/relationships/customXml" Target="../ink/ink1137.xml"/><Relationship Id="rId74" Type="http://schemas.openxmlformats.org/officeDocument/2006/relationships/customXml" Target="../ink/ink1158.xml"/><Relationship Id="rId128" Type="http://schemas.openxmlformats.org/officeDocument/2006/relationships/customXml" Target="../ink/ink1185.xml"/><Relationship Id="rId335" Type="http://schemas.openxmlformats.org/officeDocument/2006/relationships/customXml" Target="../ink/ink1289.xml"/><Relationship Id="rId377" Type="http://schemas.openxmlformats.org/officeDocument/2006/relationships/image" Target="../media/image1249.png"/><Relationship Id="rId5" Type="http://schemas.openxmlformats.org/officeDocument/2006/relationships/image" Target="../media/image1066.png"/><Relationship Id="rId181" Type="http://schemas.openxmlformats.org/officeDocument/2006/relationships/image" Target="../media/image1153.png"/><Relationship Id="rId237" Type="http://schemas.openxmlformats.org/officeDocument/2006/relationships/customXml" Target="../ink/ink1240.xml"/><Relationship Id="rId402" Type="http://schemas.openxmlformats.org/officeDocument/2006/relationships/image" Target="../media/image1261.png"/><Relationship Id="rId279" Type="http://schemas.openxmlformats.org/officeDocument/2006/relationships/customXml" Target="../ink/ink1261.xml"/><Relationship Id="rId43" Type="http://schemas.openxmlformats.org/officeDocument/2006/relationships/image" Target="../media/image1085.png"/><Relationship Id="rId139" Type="http://schemas.openxmlformats.org/officeDocument/2006/relationships/image" Target="../media/image1133.png"/><Relationship Id="rId290" Type="http://schemas.openxmlformats.org/officeDocument/2006/relationships/image" Target="../media/image1206.png"/><Relationship Id="rId304" Type="http://schemas.openxmlformats.org/officeDocument/2006/relationships/image" Target="../media/image1213.png"/><Relationship Id="rId346" Type="http://schemas.openxmlformats.org/officeDocument/2006/relationships/image" Target="../media/image1234.png"/><Relationship Id="rId388" Type="http://schemas.openxmlformats.org/officeDocument/2006/relationships/customXml" Target="../ink/ink1316.xml"/><Relationship Id="rId85" Type="http://schemas.openxmlformats.org/officeDocument/2006/relationships/image" Target="../media/image1106.png"/><Relationship Id="rId150" Type="http://schemas.openxmlformats.org/officeDocument/2006/relationships/customXml" Target="../ink/ink1196.xml"/><Relationship Id="rId192" Type="http://schemas.openxmlformats.org/officeDocument/2006/relationships/customXml" Target="../ink/ink1217.xml"/><Relationship Id="rId206" Type="http://schemas.openxmlformats.org/officeDocument/2006/relationships/customXml" Target="../ink/ink1224.xml"/><Relationship Id="rId413" Type="http://schemas.openxmlformats.org/officeDocument/2006/relationships/customXml" Target="../ink/ink1329.xml"/><Relationship Id="rId248" Type="http://schemas.openxmlformats.org/officeDocument/2006/relationships/image" Target="../media/image1185.png"/><Relationship Id="rId12" Type="http://schemas.openxmlformats.org/officeDocument/2006/relationships/customXml" Target="../ink/ink1127.xml"/><Relationship Id="rId108" Type="http://schemas.openxmlformats.org/officeDocument/2006/relationships/customXml" Target="../ink/ink1175.xml"/><Relationship Id="rId315" Type="http://schemas.openxmlformats.org/officeDocument/2006/relationships/customXml" Target="../ink/ink1279.xml"/><Relationship Id="rId357" Type="http://schemas.openxmlformats.org/officeDocument/2006/relationships/customXml" Target="../ink/ink1300.xml"/><Relationship Id="rId54" Type="http://schemas.openxmlformats.org/officeDocument/2006/relationships/customXml" Target="../ink/ink1148.xml"/><Relationship Id="rId96" Type="http://schemas.openxmlformats.org/officeDocument/2006/relationships/customXml" Target="../ink/ink1169.xml"/><Relationship Id="rId161" Type="http://schemas.openxmlformats.org/officeDocument/2006/relationships/image" Target="../media/image1144.png"/><Relationship Id="rId217" Type="http://schemas.openxmlformats.org/officeDocument/2006/relationships/customXml" Target="../ink/ink1230.xml"/><Relationship Id="rId399" Type="http://schemas.openxmlformats.org/officeDocument/2006/relationships/customXml" Target="../ink/ink1322.xml"/><Relationship Id="rId259" Type="http://schemas.openxmlformats.org/officeDocument/2006/relationships/customXml" Target="../ink/ink1251.xml"/><Relationship Id="rId424" Type="http://schemas.openxmlformats.org/officeDocument/2006/relationships/image" Target="../media/image1272.png"/><Relationship Id="rId23" Type="http://schemas.openxmlformats.org/officeDocument/2006/relationships/image" Target="../media/image1075.png"/><Relationship Id="rId119" Type="http://schemas.openxmlformats.org/officeDocument/2006/relationships/image" Target="../media/image1123.png"/><Relationship Id="rId270" Type="http://schemas.openxmlformats.org/officeDocument/2006/relationships/image" Target="../media/image1196.png"/><Relationship Id="rId326" Type="http://schemas.openxmlformats.org/officeDocument/2006/relationships/image" Target="../media/image1224.png"/><Relationship Id="rId65" Type="http://schemas.openxmlformats.org/officeDocument/2006/relationships/image" Target="../media/image1096.png"/><Relationship Id="rId130" Type="http://schemas.openxmlformats.org/officeDocument/2006/relationships/customXml" Target="../ink/ink1186.xml"/><Relationship Id="rId368" Type="http://schemas.openxmlformats.org/officeDocument/2006/relationships/image" Target="../media/image1245.png"/><Relationship Id="rId172" Type="http://schemas.openxmlformats.org/officeDocument/2006/relationships/customXml" Target="../ink/ink1207.xml"/><Relationship Id="rId228" Type="http://schemas.openxmlformats.org/officeDocument/2006/relationships/image" Target="../media/image1175.png"/><Relationship Id="rId435" Type="http://schemas.openxmlformats.org/officeDocument/2006/relationships/customXml" Target="../ink/ink1341.xml"/><Relationship Id="rId281" Type="http://schemas.openxmlformats.org/officeDocument/2006/relationships/customXml" Target="../ink/ink1262.xml"/><Relationship Id="rId337" Type="http://schemas.openxmlformats.org/officeDocument/2006/relationships/customXml" Target="../ink/ink1290.xml"/><Relationship Id="rId34" Type="http://schemas.openxmlformats.org/officeDocument/2006/relationships/customXml" Target="../ink/ink1138.xml"/><Relationship Id="rId76" Type="http://schemas.openxmlformats.org/officeDocument/2006/relationships/customXml" Target="../ink/ink1159.xml"/><Relationship Id="rId141" Type="http://schemas.openxmlformats.org/officeDocument/2006/relationships/image" Target="../media/image1134.png"/><Relationship Id="rId379" Type="http://schemas.openxmlformats.org/officeDocument/2006/relationships/image" Target="../media/image1250.png"/><Relationship Id="rId7" Type="http://schemas.openxmlformats.org/officeDocument/2006/relationships/image" Target="../media/image1067.png"/><Relationship Id="rId183" Type="http://schemas.openxmlformats.org/officeDocument/2006/relationships/image" Target="../media/image1154.png"/><Relationship Id="rId239" Type="http://schemas.openxmlformats.org/officeDocument/2006/relationships/customXml" Target="../ink/ink1241.xml"/><Relationship Id="rId390" Type="http://schemas.openxmlformats.org/officeDocument/2006/relationships/image" Target="../media/image1255.png"/><Relationship Id="rId404" Type="http://schemas.openxmlformats.org/officeDocument/2006/relationships/image" Target="../media/image1262.png"/><Relationship Id="rId250" Type="http://schemas.openxmlformats.org/officeDocument/2006/relationships/image" Target="../media/image1186.png"/><Relationship Id="rId292" Type="http://schemas.openxmlformats.org/officeDocument/2006/relationships/image" Target="../media/image1207.png"/><Relationship Id="rId306" Type="http://schemas.openxmlformats.org/officeDocument/2006/relationships/image" Target="../media/image1214.png"/><Relationship Id="rId45" Type="http://schemas.openxmlformats.org/officeDocument/2006/relationships/image" Target="../media/image1086.png"/><Relationship Id="rId87" Type="http://schemas.openxmlformats.org/officeDocument/2006/relationships/image" Target="../media/image1107.png"/><Relationship Id="rId110" Type="http://schemas.openxmlformats.org/officeDocument/2006/relationships/customXml" Target="../ink/ink1176.xml"/><Relationship Id="rId348" Type="http://schemas.openxmlformats.org/officeDocument/2006/relationships/image" Target="../media/image1235.png"/><Relationship Id="rId152" Type="http://schemas.openxmlformats.org/officeDocument/2006/relationships/customXml" Target="../ink/ink1197.xml"/><Relationship Id="rId194" Type="http://schemas.openxmlformats.org/officeDocument/2006/relationships/customXml" Target="../ink/ink1218.xml"/><Relationship Id="rId208" Type="http://schemas.openxmlformats.org/officeDocument/2006/relationships/customXml" Target="../ink/ink1225.xml"/><Relationship Id="rId415" Type="http://schemas.openxmlformats.org/officeDocument/2006/relationships/customXml" Target="../ink/ink1330.xml"/><Relationship Id="rId261" Type="http://schemas.openxmlformats.org/officeDocument/2006/relationships/customXml" Target="../ink/ink1252.xml"/><Relationship Id="rId14" Type="http://schemas.openxmlformats.org/officeDocument/2006/relationships/customXml" Target="../ink/ink1128.xml"/><Relationship Id="rId56" Type="http://schemas.openxmlformats.org/officeDocument/2006/relationships/customXml" Target="../ink/ink1149.xml"/><Relationship Id="rId317" Type="http://schemas.openxmlformats.org/officeDocument/2006/relationships/customXml" Target="../ink/ink1280.xml"/><Relationship Id="rId359" Type="http://schemas.openxmlformats.org/officeDocument/2006/relationships/customXml" Target="../ink/ink1301.xml"/><Relationship Id="rId98" Type="http://schemas.openxmlformats.org/officeDocument/2006/relationships/customXml" Target="../ink/ink1170.xml"/><Relationship Id="rId121" Type="http://schemas.openxmlformats.org/officeDocument/2006/relationships/image" Target="../media/image1124.png"/><Relationship Id="rId163" Type="http://schemas.openxmlformats.org/officeDocument/2006/relationships/image" Target="../media/image1145.png"/><Relationship Id="rId219" Type="http://schemas.openxmlformats.org/officeDocument/2006/relationships/customXml" Target="../ink/ink1231.xml"/><Relationship Id="rId370" Type="http://schemas.openxmlformats.org/officeDocument/2006/relationships/image" Target="../media/image1246.png"/><Relationship Id="rId426" Type="http://schemas.openxmlformats.org/officeDocument/2006/relationships/customXml" Target="../ink/ink1336.xml"/><Relationship Id="rId230" Type="http://schemas.openxmlformats.org/officeDocument/2006/relationships/image" Target="../media/image1176.png"/><Relationship Id="rId25" Type="http://schemas.openxmlformats.org/officeDocument/2006/relationships/image" Target="../media/image1076.png"/><Relationship Id="rId67" Type="http://schemas.openxmlformats.org/officeDocument/2006/relationships/image" Target="../media/image1097.png"/><Relationship Id="rId272" Type="http://schemas.openxmlformats.org/officeDocument/2006/relationships/image" Target="../media/image1197.png"/><Relationship Id="rId328" Type="http://schemas.openxmlformats.org/officeDocument/2006/relationships/image" Target="../media/image1225.png"/><Relationship Id="rId132" Type="http://schemas.openxmlformats.org/officeDocument/2006/relationships/customXml" Target="../ink/ink1187.xml"/><Relationship Id="rId174" Type="http://schemas.openxmlformats.org/officeDocument/2006/relationships/customXml" Target="../ink/ink1208.xml"/><Relationship Id="rId381" Type="http://schemas.openxmlformats.org/officeDocument/2006/relationships/image" Target="../media/image1251.png"/><Relationship Id="rId241" Type="http://schemas.openxmlformats.org/officeDocument/2006/relationships/customXml" Target="../ink/ink1242.xml"/><Relationship Id="rId36" Type="http://schemas.openxmlformats.org/officeDocument/2006/relationships/customXml" Target="../ink/ink1139.xml"/><Relationship Id="rId283" Type="http://schemas.openxmlformats.org/officeDocument/2006/relationships/customXml" Target="../ink/ink1263.xml"/><Relationship Id="rId339" Type="http://schemas.openxmlformats.org/officeDocument/2006/relationships/customXml" Target="../ink/ink1291.xml"/><Relationship Id="rId78" Type="http://schemas.openxmlformats.org/officeDocument/2006/relationships/customXml" Target="../ink/ink1160.xml"/><Relationship Id="rId101" Type="http://schemas.openxmlformats.org/officeDocument/2006/relationships/image" Target="../media/image1114.png"/><Relationship Id="rId143" Type="http://schemas.openxmlformats.org/officeDocument/2006/relationships/image" Target="../media/image1135.png"/><Relationship Id="rId185" Type="http://schemas.openxmlformats.org/officeDocument/2006/relationships/image" Target="../media/image1155.png"/><Relationship Id="rId350" Type="http://schemas.openxmlformats.org/officeDocument/2006/relationships/image" Target="../media/image1236.png"/><Relationship Id="rId406" Type="http://schemas.openxmlformats.org/officeDocument/2006/relationships/image" Target="../media/image1263.png"/><Relationship Id="rId9" Type="http://schemas.openxmlformats.org/officeDocument/2006/relationships/image" Target="../media/image1068.png"/><Relationship Id="rId210" Type="http://schemas.openxmlformats.org/officeDocument/2006/relationships/customXml" Target="../ink/ink1226.xml"/><Relationship Id="rId392" Type="http://schemas.openxmlformats.org/officeDocument/2006/relationships/image" Target="../media/image1256.png"/><Relationship Id="rId252" Type="http://schemas.openxmlformats.org/officeDocument/2006/relationships/image" Target="../media/image1187.png"/><Relationship Id="rId294" Type="http://schemas.openxmlformats.org/officeDocument/2006/relationships/image" Target="../media/image1208.png"/><Relationship Id="rId308" Type="http://schemas.openxmlformats.org/officeDocument/2006/relationships/image" Target="../media/image1215.png"/><Relationship Id="rId47" Type="http://schemas.openxmlformats.org/officeDocument/2006/relationships/image" Target="../media/image1087.png"/><Relationship Id="rId89" Type="http://schemas.openxmlformats.org/officeDocument/2006/relationships/image" Target="../media/image1108.png"/><Relationship Id="rId112" Type="http://schemas.openxmlformats.org/officeDocument/2006/relationships/customXml" Target="../ink/ink1177.xml"/><Relationship Id="rId154" Type="http://schemas.openxmlformats.org/officeDocument/2006/relationships/customXml" Target="../ink/ink1198.xml"/><Relationship Id="rId361" Type="http://schemas.openxmlformats.org/officeDocument/2006/relationships/customXml" Target="../ink/ink1302.xml"/><Relationship Id="rId196" Type="http://schemas.openxmlformats.org/officeDocument/2006/relationships/customXml" Target="../ink/ink1219.xml"/><Relationship Id="rId417" Type="http://schemas.openxmlformats.org/officeDocument/2006/relationships/customXml" Target="../ink/ink1331.xml"/><Relationship Id="rId16" Type="http://schemas.openxmlformats.org/officeDocument/2006/relationships/customXml" Target="../ink/ink1129.xml"/><Relationship Id="rId221" Type="http://schemas.openxmlformats.org/officeDocument/2006/relationships/customXml" Target="../ink/ink1232.xml"/><Relationship Id="rId263" Type="http://schemas.openxmlformats.org/officeDocument/2006/relationships/customXml" Target="../ink/ink1253.xml"/><Relationship Id="rId319" Type="http://schemas.openxmlformats.org/officeDocument/2006/relationships/customXml" Target="../ink/ink1281.xml"/><Relationship Id="rId58" Type="http://schemas.openxmlformats.org/officeDocument/2006/relationships/customXml" Target="../ink/ink1150.xml"/><Relationship Id="rId123" Type="http://schemas.openxmlformats.org/officeDocument/2006/relationships/image" Target="../media/image1125.png"/><Relationship Id="rId330" Type="http://schemas.openxmlformats.org/officeDocument/2006/relationships/image" Target="../media/image1226.png"/><Relationship Id="rId165" Type="http://schemas.openxmlformats.org/officeDocument/2006/relationships/image" Target="../media/image1146.png"/><Relationship Id="rId372" Type="http://schemas.openxmlformats.org/officeDocument/2006/relationships/image" Target="../media/image1247.png"/><Relationship Id="rId428" Type="http://schemas.openxmlformats.org/officeDocument/2006/relationships/customXml" Target="../ink/ink1337.xml"/><Relationship Id="rId232" Type="http://schemas.openxmlformats.org/officeDocument/2006/relationships/image" Target="../media/image1177.png"/><Relationship Id="rId274" Type="http://schemas.openxmlformats.org/officeDocument/2006/relationships/image" Target="../media/image1198.png"/><Relationship Id="rId27" Type="http://schemas.openxmlformats.org/officeDocument/2006/relationships/image" Target="../media/image1077.png"/><Relationship Id="rId69" Type="http://schemas.openxmlformats.org/officeDocument/2006/relationships/image" Target="../media/image1098.png"/><Relationship Id="rId134" Type="http://schemas.openxmlformats.org/officeDocument/2006/relationships/customXml" Target="../ink/ink1188.xml"/><Relationship Id="rId80" Type="http://schemas.openxmlformats.org/officeDocument/2006/relationships/customXml" Target="../ink/ink1161.xml"/><Relationship Id="rId176" Type="http://schemas.openxmlformats.org/officeDocument/2006/relationships/customXml" Target="../ink/ink1209.xml"/><Relationship Id="rId341" Type="http://schemas.openxmlformats.org/officeDocument/2006/relationships/customXml" Target="../ink/ink1292.xml"/><Relationship Id="rId383" Type="http://schemas.openxmlformats.org/officeDocument/2006/relationships/image" Target="../media/image1252.png"/><Relationship Id="rId201" Type="http://schemas.openxmlformats.org/officeDocument/2006/relationships/image" Target="../media/image1162.png"/><Relationship Id="rId243" Type="http://schemas.openxmlformats.org/officeDocument/2006/relationships/customXml" Target="../ink/ink1243.xml"/><Relationship Id="rId285" Type="http://schemas.openxmlformats.org/officeDocument/2006/relationships/customXml" Target="../ink/ink1264.xml"/><Relationship Id="rId38" Type="http://schemas.openxmlformats.org/officeDocument/2006/relationships/customXml" Target="../ink/ink1140.xml"/><Relationship Id="rId103" Type="http://schemas.openxmlformats.org/officeDocument/2006/relationships/image" Target="../media/image1115.png"/><Relationship Id="rId310" Type="http://schemas.openxmlformats.org/officeDocument/2006/relationships/image" Target="../media/image1216.png"/><Relationship Id="rId91" Type="http://schemas.openxmlformats.org/officeDocument/2006/relationships/image" Target="../media/image1109.png"/><Relationship Id="rId145" Type="http://schemas.openxmlformats.org/officeDocument/2006/relationships/image" Target="../media/image1136.png"/><Relationship Id="rId187" Type="http://schemas.openxmlformats.org/officeDocument/2006/relationships/image" Target="../media/image1156.png"/><Relationship Id="rId352" Type="http://schemas.openxmlformats.org/officeDocument/2006/relationships/image" Target="../media/image1237.png"/><Relationship Id="rId394" Type="http://schemas.openxmlformats.org/officeDocument/2006/relationships/image" Target="../media/image1257.png"/><Relationship Id="rId408" Type="http://schemas.openxmlformats.org/officeDocument/2006/relationships/image" Target="../media/image1264.png"/><Relationship Id="rId212" Type="http://schemas.openxmlformats.org/officeDocument/2006/relationships/customXml" Target="../ink/ink1227.xml"/><Relationship Id="rId254" Type="http://schemas.openxmlformats.org/officeDocument/2006/relationships/image" Target="../media/image1188.png"/><Relationship Id="rId28" Type="http://schemas.openxmlformats.org/officeDocument/2006/relationships/customXml" Target="../ink/ink1135.xml"/><Relationship Id="rId49" Type="http://schemas.openxmlformats.org/officeDocument/2006/relationships/image" Target="../media/image1088.png"/><Relationship Id="rId114" Type="http://schemas.openxmlformats.org/officeDocument/2006/relationships/customXml" Target="../ink/ink1178.xml"/><Relationship Id="rId275" Type="http://schemas.openxmlformats.org/officeDocument/2006/relationships/customXml" Target="../ink/ink1259.xml"/><Relationship Id="rId296" Type="http://schemas.openxmlformats.org/officeDocument/2006/relationships/image" Target="../media/image1209.png"/><Relationship Id="rId300" Type="http://schemas.openxmlformats.org/officeDocument/2006/relationships/image" Target="../media/image1211.png"/><Relationship Id="rId60" Type="http://schemas.openxmlformats.org/officeDocument/2006/relationships/customXml" Target="../ink/ink1151.xml"/><Relationship Id="rId81" Type="http://schemas.openxmlformats.org/officeDocument/2006/relationships/image" Target="../media/image1104.png"/><Relationship Id="rId135" Type="http://schemas.openxmlformats.org/officeDocument/2006/relationships/image" Target="../media/image1131.png"/><Relationship Id="rId156" Type="http://schemas.openxmlformats.org/officeDocument/2006/relationships/customXml" Target="../ink/ink1199.xml"/><Relationship Id="rId177" Type="http://schemas.openxmlformats.org/officeDocument/2006/relationships/image" Target="../media/image645.png"/><Relationship Id="rId198" Type="http://schemas.openxmlformats.org/officeDocument/2006/relationships/customXml" Target="../ink/ink1220.xml"/><Relationship Id="rId321" Type="http://schemas.openxmlformats.org/officeDocument/2006/relationships/customXml" Target="../ink/ink1282.xml"/><Relationship Id="rId342" Type="http://schemas.openxmlformats.org/officeDocument/2006/relationships/image" Target="../media/image1232.png"/><Relationship Id="rId363" Type="http://schemas.openxmlformats.org/officeDocument/2006/relationships/customXml" Target="../ink/ink1303.xml"/><Relationship Id="rId384" Type="http://schemas.openxmlformats.org/officeDocument/2006/relationships/customXml" Target="../ink/ink1314.xml"/><Relationship Id="rId419" Type="http://schemas.openxmlformats.org/officeDocument/2006/relationships/customXml" Target="../ink/ink1332.xml"/><Relationship Id="rId202" Type="http://schemas.openxmlformats.org/officeDocument/2006/relationships/customXml" Target="../ink/ink1222.xml"/><Relationship Id="rId223" Type="http://schemas.openxmlformats.org/officeDocument/2006/relationships/customXml" Target="../ink/ink1233.xml"/><Relationship Id="rId244" Type="http://schemas.openxmlformats.org/officeDocument/2006/relationships/image" Target="../media/image1183.png"/><Relationship Id="rId430" Type="http://schemas.openxmlformats.org/officeDocument/2006/relationships/customXml" Target="../ink/ink1338.xml"/><Relationship Id="rId18" Type="http://schemas.openxmlformats.org/officeDocument/2006/relationships/customXml" Target="../ink/ink1130.xml"/><Relationship Id="rId39" Type="http://schemas.openxmlformats.org/officeDocument/2006/relationships/image" Target="../media/image1083.png"/><Relationship Id="rId265" Type="http://schemas.openxmlformats.org/officeDocument/2006/relationships/customXml" Target="../ink/ink1254.xml"/><Relationship Id="rId286" Type="http://schemas.openxmlformats.org/officeDocument/2006/relationships/image" Target="../media/image1204.png"/><Relationship Id="rId50" Type="http://schemas.openxmlformats.org/officeDocument/2006/relationships/customXml" Target="../ink/ink1146.xml"/><Relationship Id="rId104" Type="http://schemas.openxmlformats.org/officeDocument/2006/relationships/customXml" Target="../ink/ink1173.xml"/><Relationship Id="rId125" Type="http://schemas.openxmlformats.org/officeDocument/2006/relationships/image" Target="../media/image1126.png"/><Relationship Id="rId146" Type="http://schemas.openxmlformats.org/officeDocument/2006/relationships/customXml" Target="../ink/ink1194.xml"/><Relationship Id="rId167" Type="http://schemas.openxmlformats.org/officeDocument/2006/relationships/image" Target="../media/image1147.png"/><Relationship Id="rId188" Type="http://schemas.openxmlformats.org/officeDocument/2006/relationships/customXml" Target="../ink/ink1215.xml"/><Relationship Id="rId311" Type="http://schemas.openxmlformats.org/officeDocument/2006/relationships/customXml" Target="../ink/ink1277.xml"/><Relationship Id="rId332" Type="http://schemas.openxmlformats.org/officeDocument/2006/relationships/image" Target="../media/image1227.png"/><Relationship Id="rId353" Type="http://schemas.openxmlformats.org/officeDocument/2006/relationships/customXml" Target="../ink/ink1298.xml"/><Relationship Id="rId374" Type="http://schemas.openxmlformats.org/officeDocument/2006/relationships/customXml" Target="../ink/ink1309.xml"/><Relationship Id="rId395" Type="http://schemas.openxmlformats.org/officeDocument/2006/relationships/customXml" Target="../ink/ink1320.xml"/><Relationship Id="rId409" Type="http://schemas.openxmlformats.org/officeDocument/2006/relationships/customXml" Target="../ink/ink1327.xml"/><Relationship Id="rId71" Type="http://schemas.openxmlformats.org/officeDocument/2006/relationships/image" Target="../media/image1099.png"/><Relationship Id="rId92" Type="http://schemas.openxmlformats.org/officeDocument/2006/relationships/customXml" Target="../ink/ink1167.xml"/><Relationship Id="rId213" Type="http://schemas.openxmlformats.org/officeDocument/2006/relationships/customXml" Target="../ink/ink1228.xml"/><Relationship Id="rId234" Type="http://schemas.openxmlformats.org/officeDocument/2006/relationships/image" Target="../media/image1178.png"/><Relationship Id="rId420" Type="http://schemas.openxmlformats.org/officeDocument/2006/relationships/image" Target="../media/image1270.png"/><Relationship Id="rId2" Type="http://schemas.openxmlformats.org/officeDocument/2006/relationships/customXml" Target="../ink/ink1122.xml"/><Relationship Id="rId29" Type="http://schemas.openxmlformats.org/officeDocument/2006/relationships/image" Target="../media/image1078.png"/><Relationship Id="rId255" Type="http://schemas.openxmlformats.org/officeDocument/2006/relationships/customXml" Target="../ink/ink1249.xml"/><Relationship Id="rId276" Type="http://schemas.openxmlformats.org/officeDocument/2006/relationships/image" Target="../media/image1199.png"/><Relationship Id="rId297" Type="http://schemas.openxmlformats.org/officeDocument/2006/relationships/customXml" Target="../ink/ink1270.xml"/><Relationship Id="rId40" Type="http://schemas.openxmlformats.org/officeDocument/2006/relationships/customXml" Target="../ink/ink1141.xml"/><Relationship Id="rId115" Type="http://schemas.openxmlformats.org/officeDocument/2006/relationships/image" Target="../media/image1121.png"/><Relationship Id="rId136" Type="http://schemas.openxmlformats.org/officeDocument/2006/relationships/customXml" Target="../ink/ink1189.xml"/><Relationship Id="rId157" Type="http://schemas.openxmlformats.org/officeDocument/2006/relationships/image" Target="../media/image1142.png"/><Relationship Id="rId178" Type="http://schemas.openxmlformats.org/officeDocument/2006/relationships/customXml" Target="../ink/ink1210.xml"/><Relationship Id="rId301" Type="http://schemas.openxmlformats.org/officeDocument/2006/relationships/customXml" Target="../ink/ink1272.xml"/><Relationship Id="rId322" Type="http://schemas.openxmlformats.org/officeDocument/2006/relationships/image" Target="../media/image1222.png"/><Relationship Id="rId343" Type="http://schemas.openxmlformats.org/officeDocument/2006/relationships/customXml" Target="../ink/ink1293.xml"/><Relationship Id="rId364" Type="http://schemas.openxmlformats.org/officeDocument/2006/relationships/image" Target="../media/image1243.png"/><Relationship Id="rId61" Type="http://schemas.openxmlformats.org/officeDocument/2006/relationships/image" Target="../media/image1094.png"/><Relationship Id="rId82" Type="http://schemas.openxmlformats.org/officeDocument/2006/relationships/customXml" Target="../ink/ink1162.xml"/><Relationship Id="rId199" Type="http://schemas.openxmlformats.org/officeDocument/2006/relationships/image" Target="../media/image676.png"/><Relationship Id="rId203" Type="http://schemas.openxmlformats.org/officeDocument/2006/relationships/image" Target="../media/image1163.png"/><Relationship Id="rId385" Type="http://schemas.openxmlformats.org/officeDocument/2006/relationships/image" Target="../media/image1253.png"/><Relationship Id="rId19" Type="http://schemas.openxmlformats.org/officeDocument/2006/relationships/image" Target="../media/image1073.png"/><Relationship Id="rId224" Type="http://schemas.openxmlformats.org/officeDocument/2006/relationships/image" Target="../media/image1173.png"/><Relationship Id="rId245" Type="http://schemas.openxmlformats.org/officeDocument/2006/relationships/customXml" Target="../ink/ink1244.xml"/><Relationship Id="rId266" Type="http://schemas.openxmlformats.org/officeDocument/2006/relationships/image" Target="../media/image1194.png"/><Relationship Id="rId287" Type="http://schemas.openxmlformats.org/officeDocument/2006/relationships/customXml" Target="../ink/ink1265.xml"/><Relationship Id="rId410" Type="http://schemas.openxmlformats.org/officeDocument/2006/relationships/image" Target="../media/image1265.png"/><Relationship Id="rId431" Type="http://schemas.openxmlformats.org/officeDocument/2006/relationships/image" Target="../media/image1275.png"/><Relationship Id="rId30" Type="http://schemas.openxmlformats.org/officeDocument/2006/relationships/customXml" Target="../ink/ink1136.xml"/><Relationship Id="rId105" Type="http://schemas.openxmlformats.org/officeDocument/2006/relationships/image" Target="../media/image1116.png"/><Relationship Id="rId126" Type="http://schemas.openxmlformats.org/officeDocument/2006/relationships/customXml" Target="../ink/ink1184.xml"/><Relationship Id="rId147" Type="http://schemas.openxmlformats.org/officeDocument/2006/relationships/image" Target="../media/image1137.png"/><Relationship Id="rId168" Type="http://schemas.openxmlformats.org/officeDocument/2006/relationships/customXml" Target="../ink/ink1205.xml"/><Relationship Id="rId312" Type="http://schemas.openxmlformats.org/officeDocument/2006/relationships/image" Target="../media/image1217.png"/><Relationship Id="rId333" Type="http://schemas.openxmlformats.org/officeDocument/2006/relationships/customXml" Target="../ink/ink1288.xml"/><Relationship Id="rId354" Type="http://schemas.openxmlformats.org/officeDocument/2006/relationships/image" Target="../media/image1238.png"/><Relationship Id="rId51" Type="http://schemas.openxmlformats.org/officeDocument/2006/relationships/image" Target="../media/image1089.png"/><Relationship Id="rId72" Type="http://schemas.openxmlformats.org/officeDocument/2006/relationships/customXml" Target="../ink/ink1157.xml"/><Relationship Id="rId93" Type="http://schemas.openxmlformats.org/officeDocument/2006/relationships/image" Target="../media/image1110.png"/><Relationship Id="rId189" Type="http://schemas.openxmlformats.org/officeDocument/2006/relationships/image" Target="../media/image1157.png"/><Relationship Id="rId375" Type="http://schemas.openxmlformats.org/officeDocument/2006/relationships/image" Target="../media/image1248.png"/><Relationship Id="rId396" Type="http://schemas.openxmlformats.org/officeDocument/2006/relationships/image" Target="../media/image1258.png"/><Relationship Id="rId3" Type="http://schemas.openxmlformats.org/officeDocument/2006/relationships/image" Target="../media/image1065.png"/><Relationship Id="rId214" Type="http://schemas.openxmlformats.org/officeDocument/2006/relationships/image" Target="../media/image1168.png"/><Relationship Id="rId235" Type="http://schemas.openxmlformats.org/officeDocument/2006/relationships/customXml" Target="../ink/ink1239.xml"/><Relationship Id="rId256" Type="http://schemas.openxmlformats.org/officeDocument/2006/relationships/image" Target="../media/image1189.png"/><Relationship Id="rId277" Type="http://schemas.openxmlformats.org/officeDocument/2006/relationships/customXml" Target="../ink/ink1260.xml"/><Relationship Id="rId298" Type="http://schemas.openxmlformats.org/officeDocument/2006/relationships/image" Target="../media/image1210.png"/><Relationship Id="rId400" Type="http://schemas.openxmlformats.org/officeDocument/2006/relationships/image" Target="../media/image1260.png"/><Relationship Id="rId421" Type="http://schemas.openxmlformats.org/officeDocument/2006/relationships/customXml" Target="../ink/ink1333.xml"/><Relationship Id="rId116" Type="http://schemas.openxmlformats.org/officeDocument/2006/relationships/customXml" Target="../ink/ink1179.xml"/><Relationship Id="rId137" Type="http://schemas.openxmlformats.org/officeDocument/2006/relationships/image" Target="../media/image1132.png"/><Relationship Id="rId158" Type="http://schemas.openxmlformats.org/officeDocument/2006/relationships/customXml" Target="../ink/ink1200.xml"/><Relationship Id="rId302" Type="http://schemas.openxmlformats.org/officeDocument/2006/relationships/image" Target="../media/image1212.png"/><Relationship Id="rId323" Type="http://schemas.openxmlformats.org/officeDocument/2006/relationships/customXml" Target="../ink/ink1283.xml"/><Relationship Id="rId344" Type="http://schemas.openxmlformats.org/officeDocument/2006/relationships/image" Target="../media/image1233.png"/><Relationship Id="rId20" Type="http://schemas.openxmlformats.org/officeDocument/2006/relationships/customXml" Target="../ink/ink1131.xml"/><Relationship Id="rId41" Type="http://schemas.openxmlformats.org/officeDocument/2006/relationships/image" Target="../media/image1084.png"/><Relationship Id="rId62" Type="http://schemas.openxmlformats.org/officeDocument/2006/relationships/customXml" Target="../ink/ink1152.xml"/><Relationship Id="rId83" Type="http://schemas.openxmlformats.org/officeDocument/2006/relationships/image" Target="../media/image1105.png"/><Relationship Id="rId179" Type="http://schemas.openxmlformats.org/officeDocument/2006/relationships/image" Target="../media/image1152.png"/><Relationship Id="rId365" Type="http://schemas.openxmlformats.org/officeDocument/2006/relationships/customXml" Target="../ink/ink1304.xml"/><Relationship Id="rId386" Type="http://schemas.openxmlformats.org/officeDocument/2006/relationships/customXml" Target="../ink/ink1315.xml"/><Relationship Id="rId190" Type="http://schemas.openxmlformats.org/officeDocument/2006/relationships/customXml" Target="../ink/ink1216.xml"/><Relationship Id="rId204" Type="http://schemas.openxmlformats.org/officeDocument/2006/relationships/customXml" Target="../ink/ink1223.xml"/><Relationship Id="rId225" Type="http://schemas.openxmlformats.org/officeDocument/2006/relationships/customXml" Target="../ink/ink1234.xml"/><Relationship Id="rId246" Type="http://schemas.openxmlformats.org/officeDocument/2006/relationships/image" Target="../media/image1184.png"/><Relationship Id="rId267" Type="http://schemas.openxmlformats.org/officeDocument/2006/relationships/customXml" Target="../ink/ink1255.xml"/><Relationship Id="rId288" Type="http://schemas.openxmlformats.org/officeDocument/2006/relationships/image" Target="../media/image1205.png"/><Relationship Id="rId411" Type="http://schemas.openxmlformats.org/officeDocument/2006/relationships/customXml" Target="../ink/ink1328.xml"/><Relationship Id="rId432" Type="http://schemas.openxmlformats.org/officeDocument/2006/relationships/customXml" Target="../ink/ink1339.xml"/><Relationship Id="rId106" Type="http://schemas.openxmlformats.org/officeDocument/2006/relationships/customXml" Target="../ink/ink1174.xml"/><Relationship Id="rId127" Type="http://schemas.openxmlformats.org/officeDocument/2006/relationships/image" Target="../media/image1127.png"/><Relationship Id="rId313" Type="http://schemas.openxmlformats.org/officeDocument/2006/relationships/customXml" Target="../ink/ink1278.xml"/><Relationship Id="rId10" Type="http://schemas.openxmlformats.org/officeDocument/2006/relationships/customXml" Target="../ink/ink1126.xml"/><Relationship Id="rId31" Type="http://schemas.openxmlformats.org/officeDocument/2006/relationships/image" Target="../media/image1079.png"/><Relationship Id="rId52" Type="http://schemas.openxmlformats.org/officeDocument/2006/relationships/customXml" Target="../ink/ink1147.xml"/><Relationship Id="rId73" Type="http://schemas.openxmlformats.org/officeDocument/2006/relationships/image" Target="../media/image1100.png"/><Relationship Id="rId94" Type="http://schemas.openxmlformats.org/officeDocument/2006/relationships/customXml" Target="../ink/ink1168.xml"/><Relationship Id="rId148" Type="http://schemas.openxmlformats.org/officeDocument/2006/relationships/customXml" Target="../ink/ink1195.xml"/><Relationship Id="rId169" Type="http://schemas.openxmlformats.org/officeDocument/2006/relationships/image" Target="../media/image1148.png"/><Relationship Id="rId334" Type="http://schemas.openxmlformats.org/officeDocument/2006/relationships/image" Target="../media/image1228.png"/><Relationship Id="rId355" Type="http://schemas.openxmlformats.org/officeDocument/2006/relationships/customXml" Target="../ink/ink1299.xml"/><Relationship Id="rId376" Type="http://schemas.openxmlformats.org/officeDocument/2006/relationships/customXml" Target="../ink/ink1310.xml"/><Relationship Id="rId397" Type="http://schemas.openxmlformats.org/officeDocument/2006/relationships/customXml" Target="../ink/ink1321.xml"/><Relationship Id="rId4" Type="http://schemas.openxmlformats.org/officeDocument/2006/relationships/customXml" Target="../ink/ink1123.xml"/><Relationship Id="rId180" Type="http://schemas.openxmlformats.org/officeDocument/2006/relationships/customXml" Target="../ink/ink1211.xml"/><Relationship Id="rId215" Type="http://schemas.openxmlformats.org/officeDocument/2006/relationships/customXml" Target="../ink/ink1229.xml"/><Relationship Id="rId236" Type="http://schemas.openxmlformats.org/officeDocument/2006/relationships/image" Target="../media/image1179.png"/><Relationship Id="rId257" Type="http://schemas.openxmlformats.org/officeDocument/2006/relationships/customXml" Target="../ink/ink1250.xml"/><Relationship Id="rId278" Type="http://schemas.openxmlformats.org/officeDocument/2006/relationships/image" Target="../media/image1200.png"/><Relationship Id="rId401" Type="http://schemas.openxmlformats.org/officeDocument/2006/relationships/customXml" Target="../ink/ink1323.xml"/><Relationship Id="rId422" Type="http://schemas.openxmlformats.org/officeDocument/2006/relationships/image" Target="../media/image1271.png"/><Relationship Id="rId303" Type="http://schemas.openxmlformats.org/officeDocument/2006/relationships/customXml" Target="../ink/ink1273.xml"/><Relationship Id="rId42" Type="http://schemas.openxmlformats.org/officeDocument/2006/relationships/customXml" Target="../ink/ink1142.xml"/><Relationship Id="rId84" Type="http://schemas.openxmlformats.org/officeDocument/2006/relationships/customXml" Target="../ink/ink1163.xml"/><Relationship Id="rId138" Type="http://schemas.openxmlformats.org/officeDocument/2006/relationships/customXml" Target="../ink/ink1190.xml"/><Relationship Id="rId345" Type="http://schemas.openxmlformats.org/officeDocument/2006/relationships/customXml" Target="../ink/ink1294.xml"/><Relationship Id="rId387" Type="http://schemas.openxmlformats.org/officeDocument/2006/relationships/image" Target="../media/image1254.png"/><Relationship Id="rId191" Type="http://schemas.openxmlformats.org/officeDocument/2006/relationships/image" Target="../media/image1158.png"/><Relationship Id="rId205" Type="http://schemas.openxmlformats.org/officeDocument/2006/relationships/image" Target="../media/image1164.png"/><Relationship Id="rId247" Type="http://schemas.openxmlformats.org/officeDocument/2006/relationships/customXml" Target="../ink/ink1245.xml"/><Relationship Id="rId412" Type="http://schemas.openxmlformats.org/officeDocument/2006/relationships/image" Target="../media/image1266.png"/><Relationship Id="rId107" Type="http://schemas.openxmlformats.org/officeDocument/2006/relationships/image" Target="../media/image1117.png"/><Relationship Id="rId289" Type="http://schemas.openxmlformats.org/officeDocument/2006/relationships/customXml" Target="../ink/ink1266.xml"/><Relationship Id="rId11" Type="http://schemas.openxmlformats.org/officeDocument/2006/relationships/image" Target="../media/image1069.png"/><Relationship Id="rId53" Type="http://schemas.openxmlformats.org/officeDocument/2006/relationships/image" Target="../media/image1090.png"/><Relationship Id="rId149" Type="http://schemas.openxmlformats.org/officeDocument/2006/relationships/image" Target="../media/image1138.png"/><Relationship Id="rId314" Type="http://schemas.openxmlformats.org/officeDocument/2006/relationships/image" Target="../media/image1218.png"/><Relationship Id="rId356" Type="http://schemas.openxmlformats.org/officeDocument/2006/relationships/image" Target="../media/image1239.png"/><Relationship Id="rId398" Type="http://schemas.openxmlformats.org/officeDocument/2006/relationships/image" Target="../media/image1259.png"/><Relationship Id="rId95" Type="http://schemas.openxmlformats.org/officeDocument/2006/relationships/image" Target="../media/image1111.png"/><Relationship Id="rId160" Type="http://schemas.openxmlformats.org/officeDocument/2006/relationships/customXml" Target="../ink/ink1201.xml"/><Relationship Id="rId216" Type="http://schemas.openxmlformats.org/officeDocument/2006/relationships/image" Target="../media/image1169.png"/><Relationship Id="rId423" Type="http://schemas.openxmlformats.org/officeDocument/2006/relationships/customXml" Target="../ink/ink1334.xml"/><Relationship Id="rId258" Type="http://schemas.openxmlformats.org/officeDocument/2006/relationships/image" Target="../media/image1190.png"/><Relationship Id="rId22" Type="http://schemas.openxmlformats.org/officeDocument/2006/relationships/customXml" Target="../ink/ink1132.xml"/><Relationship Id="rId64" Type="http://schemas.openxmlformats.org/officeDocument/2006/relationships/customXml" Target="../ink/ink1153.xml"/><Relationship Id="rId118" Type="http://schemas.openxmlformats.org/officeDocument/2006/relationships/customXml" Target="../ink/ink1180.xml"/><Relationship Id="rId325" Type="http://schemas.openxmlformats.org/officeDocument/2006/relationships/customXml" Target="../ink/ink1284.xml"/><Relationship Id="rId367" Type="http://schemas.openxmlformats.org/officeDocument/2006/relationships/customXml" Target="../ink/ink1305.xml"/><Relationship Id="rId171" Type="http://schemas.openxmlformats.org/officeDocument/2006/relationships/image" Target="../media/image1149.png"/><Relationship Id="rId227" Type="http://schemas.openxmlformats.org/officeDocument/2006/relationships/customXml" Target="../ink/ink1235.xml"/><Relationship Id="rId269" Type="http://schemas.openxmlformats.org/officeDocument/2006/relationships/customXml" Target="../ink/ink1256.xml"/><Relationship Id="rId434" Type="http://schemas.openxmlformats.org/officeDocument/2006/relationships/customXml" Target="../ink/ink1340.xml"/><Relationship Id="rId33" Type="http://schemas.openxmlformats.org/officeDocument/2006/relationships/image" Target="../media/image1080.png"/><Relationship Id="rId129" Type="http://schemas.openxmlformats.org/officeDocument/2006/relationships/image" Target="../media/image1128.png"/><Relationship Id="rId280" Type="http://schemas.openxmlformats.org/officeDocument/2006/relationships/image" Target="../media/image1201.png"/><Relationship Id="rId336" Type="http://schemas.openxmlformats.org/officeDocument/2006/relationships/image" Target="../media/image1229.png"/><Relationship Id="rId75" Type="http://schemas.openxmlformats.org/officeDocument/2006/relationships/image" Target="../media/image1101.png"/><Relationship Id="rId140" Type="http://schemas.openxmlformats.org/officeDocument/2006/relationships/customXml" Target="../ink/ink1191.xml"/><Relationship Id="rId182" Type="http://schemas.openxmlformats.org/officeDocument/2006/relationships/customXml" Target="../ink/ink1212.xml"/><Relationship Id="rId378" Type="http://schemas.openxmlformats.org/officeDocument/2006/relationships/customXml" Target="../ink/ink1311.xml"/><Relationship Id="rId403" Type="http://schemas.openxmlformats.org/officeDocument/2006/relationships/customXml" Target="../ink/ink1324.xml"/><Relationship Id="rId6" Type="http://schemas.openxmlformats.org/officeDocument/2006/relationships/customXml" Target="../ink/ink1124.xml"/><Relationship Id="rId238" Type="http://schemas.openxmlformats.org/officeDocument/2006/relationships/image" Target="../media/image1180.png"/><Relationship Id="rId291" Type="http://schemas.openxmlformats.org/officeDocument/2006/relationships/customXml" Target="../ink/ink1267.xml"/><Relationship Id="rId305" Type="http://schemas.openxmlformats.org/officeDocument/2006/relationships/customXml" Target="../ink/ink1274.xml"/><Relationship Id="rId347" Type="http://schemas.openxmlformats.org/officeDocument/2006/relationships/customXml" Target="../ink/ink1295.xml"/><Relationship Id="rId44" Type="http://schemas.openxmlformats.org/officeDocument/2006/relationships/customXml" Target="../ink/ink1143.xml"/><Relationship Id="rId86" Type="http://schemas.openxmlformats.org/officeDocument/2006/relationships/customXml" Target="../ink/ink1164.xml"/><Relationship Id="rId151" Type="http://schemas.openxmlformats.org/officeDocument/2006/relationships/image" Target="../media/image1139.png"/><Relationship Id="rId389" Type="http://schemas.openxmlformats.org/officeDocument/2006/relationships/customXml" Target="../ink/ink1317.xml"/><Relationship Id="rId193" Type="http://schemas.openxmlformats.org/officeDocument/2006/relationships/image" Target="../media/image1159.png"/><Relationship Id="rId207" Type="http://schemas.openxmlformats.org/officeDocument/2006/relationships/image" Target="../media/image1165.png"/><Relationship Id="rId249" Type="http://schemas.openxmlformats.org/officeDocument/2006/relationships/customXml" Target="../ink/ink1246.xml"/><Relationship Id="rId414" Type="http://schemas.openxmlformats.org/officeDocument/2006/relationships/image" Target="../media/image1267.png"/><Relationship Id="rId13" Type="http://schemas.openxmlformats.org/officeDocument/2006/relationships/image" Target="../media/image1070.png"/><Relationship Id="rId109" Type="http://schemas.openxmlformats.org/officeDocument/2006/relationships/image" Target="../media/image1118.png"/><Relationship Id="rId260" Type="http://schemas.openxmlformats.org/officeDocument/2006/relationships/image" Target="../media/image1191.png"/><Relationship Id="rId316" Type="http://schemas.openxmlformats.org/officeDocument/2006/relationships/image" Target="../media/image1219.png"/><Relationship Id="rId55" Type="http://schemas.openxmlformats.org/officeDocument/2006/relationships/image" Target="../media/image1091.png"/><Relationship Id="rId97" Type="http://schemas.openxmlformats.org/officeDocument/2006/relationships/image" Target="../media/image1112.png"/><Relationship Id="rId120" Type="http://schemas.openxmlformats.org/officeDocument/2006/relationships/customXml" Target="../ink/ink1181.xml"/><Relationship Id="rId358" Type="http://schemas.openxmlformats.org/officeDocument/2006/relationships/image" Target="../media/image1240.png"/><Relationship Id="rId162" Type="http://schemas.openxmlformats.org/officeDocument/2006/relationships/customXml" Target="../ink/ink1202.xml"/><Relationship Id="rId218" Type="http://schemas.openxmlformats.org/officeDocument/2006/relationships/image" Target="../media/image1170.png"/><Relationship Id="rId425" Type="http://schemas.openxmlformats.org/officeDocument/2006/relationships/customXml" Target="../ink/ink1335.xml"/><Relationship Id="rId271" Type="http://schemas.openxmlformats.org/officeDocument/2006/relationships/customXml" Target="../ink/ink1257.xml"/><Relationship Id="rId24" Type="http://schemas.openxmlformats.org/officeDocument/2006/relationships/customXml" Target="../ink/ink1133.xml"/><Relationship Id="rId66" Type="http://schemas.openxmlformats.org/officeDocument/2006/relationships/customXml" Target="../ink/ink1154.xml"/><Relationship Id="rId131" Type="http://schemas.openxmlformats.org/officeDocument/2006/relationships/image" Target="../media/image1129.png"/><Relationship Id="rId327" Type="http://schemas.openxmlformats.org/officeDocument/2006/relationships/customXml" Target="../ink/ink1285.xml"/><Relationship Id="rId369" Type="http://schemas.openxmlformats.org/officeDocument/2006/relationships/customXml" Target="../ink/ink1306.xml"/><Relationship Id="rId173" Type="http://schemas.openxmlformats.org/officeDocument/2006/relationships/image" Target="../media/image1150.png"/><Relationship Id="rId229" Type="http://schemas.openxmlformats.org/officeDocument/2006/relationships/customXml" Target="../ink/ink1236.xml"/><Relationship Id="rId380" Type="http://schemas.openxmlformats.org/officeDocument/2006/relationships/customXml" Target="../ink/ink1312.xml"/><Relationship Id="rId240" Type="http://schemas.openxmlformats.org/officeDocument/2006/relationships/image" Target="../media/image1181.png"/><Relationship Id="rId35" Type="http://schemas.openxmlformats.org/officeDocument/2006/relationships/image" Target="../media/image1081.png"/><Relationship Id="rId77" Type="http://schemas.openxmlformats.org/officeDocument/2006/relationships/image" Target="../media/image1102.png"/><Relationship Id="rId100" Type="http://schemas.openxmlformats.org/officeDocument/2006/relationships/customXml" Target="../ink/ink1171.xml"/><Relationship Id="rId282" Type="http://schemas.openxmlformats.org/officeDocument/2006/relationships/image" Target="../media/image1202.png"/><Relationship Id="rId338" Type="http://schemas.openxmlformats.org/officeDocument/2006/relationships/image" Target="../media/image1230.png"/><Relationship Id="rId8" Type="http://schemas.openxmlformats.org/officeDocument/2006/relationships/customXml" Target="../ink/ink1125.xml"/><Relationship Id="rId142" Type="http://schemas.openxmlformats.org/officeDocument/2006/relationships/customXml" Target="../ink/ink1192.xml"/><Relationship Id="rId184" Type="http://schemas.openxmlformats.org/officeDocument/2006/relationships/customXml" Target="../ink/ink1213.xml"/><Relationship Id="rId391" Type="http://schemas.openxmlformats.org/officeDocument/2006/relationships/customXml" Target="../ink/ink1318.xml"/><Relationship Id="rId405" Type="http://schemas.openxmlformats.org/officeDocument/2006/relationships/customXml" Target="../ink/ink1325.xml"/><Relationship Id="rId251" Type="http://schemas.openxmlformats.org/officeDocument/2006/relationships/customXml" Target="../ink/ink1247.xml"/><Relationship Id="rId46" Type="http://schemas.openxmlformats.org/officeDocument/2006/relationships/customXml" Target="../ink/ink1144.xml"/><Relationship Id="rId293" Type="http://schemas.openxmlformats.org/officeDocument/2006/relationships/customXml" Target="../ink/ink1268.xml"/><Relationship Id="rId307" Type="http://schemas.openxmlformats.org/officeDocument/2006/relationships/customXml" Target="../ink/ink1275.xml"/><Relationship Id="rId349" Type="http://schemas.openxmlformats.org/officeDocument/2006/relationships/customXml" Target="../ink/ink1296.xml"/><Relationship Id="rId88" Type="http://schemas.openxmlformats.org/officeDocument/2006/relationships/customXml" Target="../ink/ink1165.xml"/><Relationship Id="rId111" Type="http://schemas.openxmlformats.org/officeDocument/2006/relationships/image" Target="../media/image1119.png"/><Relationship Id="rId153" Type="http://schemas.openxmlformats.org/officeDocument/2006/relationships/image" Target="../media/image1140.png"/><Relationship Id="rId195" Type="http://schemas.openxmlformats.org/officeDocument/2006/relationships/image" Target="../media/image1160.png"/><Relationship Id="rId209" Type="http://schemas.openxmlformats.org/officeDocument/2006/relationships/image" Target="../media/image1166.png"/><Relationship Id="rId360" Type="http://schemas.openxmlformats.org/officeDocument/2006/relationships/image" Target="../media/image1241.png"/><Relationship Id="rId416" Type="http://schemas.openxmlformats.org/officeDocument/2006/relationships/image" Target="../media/image1268.png"/><Relationship Id="rId220" Type="http://schemas.openxmlformats.org/officeDocument/2006/relationships/image" Target="../media/image1171.png"/><Relationship Id="rId15" Type="http://schemas.openxmlformats.org/officeDocument/2006/relationships/image" Target="../media/image1071.png"/><Relationship Id="rId57" Type="http://schemas.openxmlformats.org/officeDocument/2006/relationships/image" Target="../media/image1092.png"/><Relationship Id="rId262" Type="http://schemas.openxmlformats.org/officeDocument/2006/relationships/image" Target="../media/image1192.png"/><Relationship Id="rId318" Type="http://schemas.openxmlformats.org/officeDocument/2006/relationships/image" Target="../media/image1220.png"/><Relationship Id="rId99" Type="http://schemas.openxmlformats.org/officeDocument/2006/relationships/image" Target="../media/image1113.png"/><Relationship Id="rId122" Type="http://schemas.openxmlformats.org/officeDocument/2006/relationships/customXml" Target="../ink/ink1182.xml"/><Relationship Id="rId164" Type="http://schemas.openxmlformats.org/officeDocument/2006/relationships/customXml" Target="../ink/ink1203.xml"/><Relationship Id="rId371" Type="http://schemas.openxmlformats.org/officeDocument/2006/relationships/customXml" Target="../ink/ink1307.xml"/><Relationship Id="rId427" Type="http://schemas.openxmlformats.org/officeDocument/2006/relationships/image" Target="../media/image1273.png"/><Relationship Id="rId26" Type="http://schemas.openxmlformats.org/officeDocument/2006/relationships/customXml" Target="../ink/ink1134.xml"/><Relationship Id="rId231" Type="http://schemas.openxmlformats.org/officeDocument/2006/relationships/customXml" Target="../ink/ink1237.xml"/><Relationship Id="rId273" Type="http://schemas.openxmlformats.org/officeDocument/2006/relationships/customXml" Target="../ink/ink1258.xml"/><Relationship Id="rId329" Type="http://schemas.openxmlformats.org/officeDocument/2006/relationships/customXml" Target="../ink/ink1286.xml"/><Relationship Id="rId68" Type="http://schemas.openxmlformats.org/officeDocument/2006/relationships/customXml" Target="../ink/ink1155.xml"/><Relationship Id="rId133" Type="http://schemas.openxmlformats.org/officeDocument/2006/relationships/image" Target="../media/image1130.png"/><Relationship Id="rId175" Type="http://schemas.openxmlformats.org/officeDocument/2006/relationships/image" Target="../media/image1151.png"/><Relationship Id="rId340" Type="http://schemas.openxmlformats.org/officeDocument/2006/relationships/image" Target="../media/image1231.png"/><Relationship Id="rId200" Type="http://schemas.openxmlformats.org/officeDocument/2006/relationships/customXml" Target="../ink/ink1221.xml"/><Relationship Id="rId382" Type="http://schemas.openxmlformats.org/officeDocument/2006/relationships/customXml" Target="../ink/ink1313.xml"/><Relationship Id="rId242" Type="http://schemas.openxmlformats.org/officeDocument/2006/relationships/image" Target="../media/image1182.png"/><Relationship Id="rId284" Type="http://schemas.openxmlformats.org/officeDocument/2006/relationships/image" Target="../media/image1203.png"/><Relationship Id="rId37" Type="http://schemas.openxmlformats.org/officeDocument/2006/relationships/image" Target="../media/image1082.png"/><Relationship Id="rId79" Type="http://schemas.openxmlformats.org/officeDocument/2006/relationships/image" Target="../media/image1103.png"/><Relationship Id="rId102" Type="http://schemas.openxmlformats.org/officeDocument/2006/relationships/customXml" Target="../ink/ink1172.xml"/><Relationship Id="rId144" Type="http://schemas.openxmlformats.org/officeDocument/2006/relationships/customXml" Target="../ink/ink1193.xml"/><Relationship Id="rId90" Type="http://schemas.openxmlformats.org/officeDocument/2006/relationships/customXml" Target="../ink/ink1166.xml"/><Relationship Id="rId186" Type="http://schemas.openxmlformats.org/officeDocument/2006/relationships/customXml" Target="../ink/ink1214.xml"/><Relationship Id="rId351" Type="http://schemas.openxmlformats.org/officeDocument/2006/relationships/customXml" Target="../ink/ink1297.xml"/><Relationship Id="rId393" Type="http://schemas.openxmlformats.org/officeDocument/2006/relationships/customXml" Target="../ink/ink1319.xml"/><Relationship Id="rId407" Type="http://schemas.openxmlformats.org/officeDocument/2006/relationships/customXml" Target="../ink/ink1326.xml"/><Relationship Id="rId211" Type="http://schemas.openxmlformats.org/officeDocument/2006/relationships/image" Target="../media/image1167.png"/><Relationship Id="rId253" Type="http://schemas.openxmlformats.org/officeDocument/2006/relationships/customXml" Target="../ink/ink1248.xml"/><Relationship Id="rId295" Type="http://schemas.openxmlformats.org/officeDocument/2006/relationships/customXml" Target="../ink/ink1269.xml"/><Relationship Id="rId309" Type="http://schemas.openxmlformats.org/officeDocument/2006/relationships/customXml" Target="../ink/ink1276.xml"/><Relationship Id="rId48" Type="http://schemas.openxmlformats.org/officeDocument/2006/relationships/customXml" Target="../ink/ink1145.xml"/><Relationship Id="rId113" Type="http://schemas.openxmlformats.org/officeDocument/2006/relationships/image" Target="../media/image1120.png"/><Relationship Id="rId320" Type="http://schemas.openxmlformats.org/officeDocument/2006/relationships/image" Target="../media/image1221.png"/><Relationship Id="rId155" Type="http://schemas.openxmlformats.org/officeDocument/2006/relationships/image" Target="../media/image1141.png"/><Relationship Id="rId197" Type="http://schemas.openxmlformats.org/officeDocument/2006/relationships/image" Target="../media/image1161.png"/><Relationship Id="rId362" Type="http://schemas.openxmlformats.org/officeDocument/2006/relationships/image" Target="../media/image1242.png"/><Relationship Id="rId418" Type="http://schemas.openxmlformats.org/officeDocument/2006/relationships/image" Target="../media/image1269.png"/><Relationship Id="rId222" Type="http://schemas.openxmlformats.org/officeDocument/2006/relationships/image" Target="../media/image1172.png"/><Relationship Id="rId264" Type="http://schemas.openxmlformats.org/officeDocument/2006/relationships/image" Target="../media/image1193.png"/><Relationship Id="rId17" Type="http://schemas.openxmlformats.org/officeDocument/2006/relationships/image" Target="../media/image1072.png"/><Relationship Id="rId59" Type="http://schemas.openxmlformats.org/officeDocument/2006/relationships/image" Target="../media/image1093.png"/><Relationship Id="rId124" Type="http://schemas.openxmlformats.org/officeDocument/2006/relationships/customXml" Target="../ink/ink1183.xml"/><Relationship Id="rId70" Type="http://schemas.openxmlformats.org/officeDocument/2006/relationships/customXml" Target="../ink/ink1156.xml"/><Relationship Id="rId166" Type="http://schemas.openxmlformats.org/officeDocument/2006/relationships/customXml" Target="../ink/ink1204.xml"/><Relationship Id="rId331" Type="http://schemas.openxmlformats.org/officeDocument/2006/relationships/customXml" Target="../ink/ink1287.xml"/><Relationship Id="rId373" Type="http://schemas.openxmlformats.org/officeDocument/2006/relationships/customXml" Target="../ink/ink1308.xml"/><Relationship Id="rId429" Type="http://schemas.openxmlformats.org/officeDocument/2006/relationships/image" Target="../media/image127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597D-789C-99ED-94A4-7A0DEB334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7DEB9-89FD-6DE9-5A5F-F3A564AA8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2.1-2.2</a:t>
            </a:r>
          </a:p>
          <a:p>
            <a:r>
              <a:rPr lang="en-US"/>
              <a:t>Uniform constant E &amp;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F15CEF-11F3-9CB8-983F-DA6CB8E57011}"/>
              </a:ext>
            </a:extLst>
          </p:cNvPr>
          <p:cNvGrpSpPr/>
          <p:nvPr/>
        </p:nvGrpSpPr>
        <p:grpSpPr>
          <a:xfrm>
            <a:off x="606716" y="212205"/>
            <a:ext cx="938880" cy="418320"/>
            <a:chOff x="606716" y="212205"/>
            <a:chExt cx="9388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C86378F-F068-66AA-5ED8-86F920F80B8A}"/>
                    </a:ext>
                  </a:extLst>
                </p14:cNvPr>
                <p14:cNvContentPartPr/>
                <p14:nvPr/>
              </p14:nvContentPartPr>
              <p14:xfrm>
                <a:off x="697436" y="340005"/>
                <a:ext cx="63360" cy="28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C86378F-F068-66AA-5ED8-86F920F80B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796" y="331365"/>
                  <a:ext cx="81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615BE4-9525-71A6-7FA6-8584F98CAA23}"/>
                    </a:ext>
                  </a:extLst>
                </p14:cNvPr>
                <p14:cNvContentPartPr/>
                <p14:nvPr/>
              </p14:nvContentPartPr>
              <p14:xfrm>
                <a:off x="606716" y="310125"/>
                <a:ext cx="264240" cy="73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615BE4-9525-71A6-7FA6-8584F98CAA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076" y="301125"/>
                  <a:ext cx="28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230C33-69C8-7478-25A8-A3FA61CDA734}"/>
                    </a:ext>
                  </a:extLst>
                </p14:cNvPr>
                <p14:cNvContentPartPr/>
                <p14:nvPr/>
              </p14:nvContentPartPr>
              <p14:xfrm>
                <a:off x="862676" y="212205"/>
                <a:ext cx="682920" cy="41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230C33-69C8-7478-25A8-A3FA61CDA7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3676" y="203565"/>
                  <a:ext cx="700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165115-9728-33C2-D133-19B92781A048}"/>
                    </a:ext>
                  </a:extLst>
                </p14:cNvPr>
                <p14:cNvContentPartPr/>
                <p14:nvPr/>
              </p14:nvContentPartPr>
              <p14:xfrm>
                <a:off x="1266236" y="3072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165115-9728-33C2-D133-19B92781A0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7596" y="2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802EA3-DEA3-9F99-A3B8-5FFC0B7858C2}"/>
                  </a:ext>
                </a:extLst>
              </p14:cNvPr>
              <p14:cNvContentPartPr/>
              <p14:nvPr/>
            </p14:nvContentPartPr>
            <p14:xfrm>
              <a:off x="1944476" y="212925"/>
              <a:ext cx="1992600" cy="609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802EA3-DEA3-9F99-A3B8-5FFC0B7858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5476" y="203925"/>
                <a:ext cx="2010240" cy="6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08C8E1D-5E7E-ED63-84B1-C9014780F5DF}"/>
              </a:ext>
            </a:extLst>
          </p:cNvPr>
          <p:cNvGrpSpPr/>
          <p:nvPr/>
        </p:nvGrpSpPr>
        <p:grpSpPr>
          <a:xfrm>
            <a:off x="3450716" y="282405"/>
            <a:ext cx="758520" cy="288720"/>
            <a:chOff x="3450716" y="282405"/>
            <a:chExt cx="7585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21D377-1EBD-6D01-285C-A6253643B5F0}"/>
                    </a:ext>
                  </a:extLst>
                </p14:cNvPr>
                <p14:cNvContentPartPr/>
                <p14:nvPr/>
              </p14:nvContentPartPr>
              <p14:xfrm>
                <a:off x="3488516" y="318045"/>
                <a:ext cx="132120" cy="25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21D377-1EBD-6D01-285C-A6253643B5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79876" y="309405"/>
                  <a:ext cx="149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D41428-9A4F-3E8F-CE28-7A3BE9F0F13C}"/>
                    </a:ext>
                  </a:extLst>
                </p14:cNvPr>
                <p14:cNvContentPartPr/>
                <p14:nvPr/>
              </p14:nvContentPartPr>
              <p14:xfrm>
                <a:off x="3450716" y="377805"/>
                <a:ext cx="169560" cy="53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D41428-9A4F-3E8F-CE28-7A3BE9F0F1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2076" y="368805"/>
                  <a:ext cx="187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8EA0D3-52C8-BFB3-A54C-48525DBC7DD0}"/>
                    </a:ext>
                  </a:extLst>
                </p14:cNvPr>
                <p14:cNvContentPartPr/>
                <p14:nvPr/>
              </p14:nvContentPartPr>
              <p14:xfrm>
                <a:off x="3957236" y="282405"/>
                <a:ext cx="252000" cy="28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8EA0D3-52C8-BFB3-A54C-48525DBC7D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8596" y="273765"/>
                  <a:ext cx="2696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4890C3-A107-5216-7B2B-68847D37B3E4}"/>
              </a:ext>
            </a:extLst>
          </p:cNvPr>
          <p:cNvGrpSpPr/>
          <p:nvPr/>
        </p:nvGrpSpPr>
        <p:grpSpPr>
          <a:xfrm>
            <a:off x="4491836" y="123645"/>
            <a:ext cx="1685520" cy="763200"/>
            <a:chOff x="4491836" y="123645"/>
            <a:chExt cx="168552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711D0C-A066-EABE-D8F1-0078C592FBE5}"/>
                    </a:ext>
                  </a:extLst>
                </p14:cNvPr>
                <p14:cNvContentPartPr/>
                <p14:nvPr/>
              </p14:nvContentPartPr>
              <p14:xfrm>
                <a:off x="4491836" y="123645"/>
                <a:ext cx="1685520" cy="763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711D0C-A066-EABE-D8F1-0078C592FB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3196" y="114645"/>
                  <a:ext cx="170316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5DF2C6-3219-2663-2FEA-FE4C191C8F9B}"/>
                    </a:ext>
                  </a:extLst>
                </p14:cNvPr>
                <p14:cNvContentPartPr/>
                <p14:nvPr/>
              </p14:nvContentPartPr>
              <p14:xfrm>
                <a:off x="5891516" y="35008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5DF2C6-3219-2663-2FEA-FE4C191C8F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82516" y="341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61DD3E-3889-1689-81EB-D123BA45292D}"/>
                    </a:ext>
                  </a:extLst>
                </p14:cNvPr>
                <p14:cNvContentPartPr/>
                <p14:nvPr/>
              </p14:nvContentPartPr>
              <p14:xfrm>
                <a:off x="5374196" y="278085"/>
                <a:ext cx="513000" cy="53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61DD3E-3889-1689-81EB-D123BA4529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65196" y="269445"/>
                  <a:ext cx="5306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E32D72-711E-783A-C5FF-9A054F7B5341}"/>
              </a:ext>
            </a:extLst>
          </p:cNvPr>
          <p:cNvGrpSpPr/>
          <p:nvPr/>
        </p:nvGrpSpPr>
        <p:grpSpPr>
          <a:xfrm>
            <a:off x="2284316" y="1056765"/>
            <a:ext cx="5595480" cy="1268640"/>
            <a:chOff x="2284316" y="1056765"/>
            <a:chExt cx="5595480" cy="12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ABEB46-5B28-554F-1AF1-15C9A947CD87}"/>
                    </a:ext>
                  </a:extLst>
                </p14:cNvPr>
                <p14:cNvContentPartPr/>
                <p14:nvPr/>
              </p14:nvContentPartPr>
              <p14:xfrm>
                <a:off x="2320676" y="1189245"/>
                <a:ext cx="41760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ABEB46-5B28-554F-1AF1-15C9A947CD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1676" y="1180245"/>
                  <a:ext cx="435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81CD4F-E089-6A84-2ADA-1E628E5813E8}"/>
                    </a:ext>
                  </a:extLst>
                </p14:cNvPr>
                <p14:cNvContentPartPr/>
                <p14:nvPr/>
              </p14:nvContentPartPr>
              <p14:xfrm>
                <a:off x="2569076" y="1410645"/>
                <a:ext cx="179280" cy="18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81CD4F-E089-6A84-2ADA-1E628E5813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60076" y="1402005"/>
                  <a:ext cx="196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2A782F-F2AC-B485-1709-158E650D52ED}"/>
                    </a:ext>
                  </a:extLst>
                </p14:cNvPr>
                <p14:cNvContentPartPr/>
                <p14:nvPr/>
              </p14:nvContentPartPr>
              <p14:xfrm>
                <a:off x="2522996" y="1529805"/>
                <a:ext cx="20016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2A782F-F2AC-B485-1709-158E650D52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13996" y="1521165"/>
                  <a:ext cx="21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15ABE6-19F4-FCFF-CF73-82DFF0C34F1A}"/>
                    </a:ext>
                  </a:extLst>
                </p14:cNvPr>
                <p14:cNvContentPartPr/>
                <p14:nvPr/>
              </p14:nvContentPartPr>
              <p14:xfrm>
                <a:off x="2472236" y="1056765"/>
                <a:ext cx="37800" cy="4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15ABE6-19F4-FCFF-CF73-82DFF0C34F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3596" y="1048125"/>
                  <a:ext cx="55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690450-A8DA-184D-6226-33FBCA77BF5E}"/>
                    </a:ext>
                  </a:extLst>
                </p14:cNvPr>
                <p14:cNvContentPartPr/>
                <p14:nvPr/>
              </p14:nvContentPartPr>
              <p14:xfrm>
                <a:off x="3001796" y="1175565"/>
                <a:ext cx="216000" cy="1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690450-A8DA-184D-6226-33FBCA77BF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2796" y="1166925"/>
                  <a:ext cx="233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AC770B-E777-8345-921C-3B351169ED33}"/>
                    </a:ext>
                  </a:extLst>
                </p14:cNvPr>
                <p14:cNvContentPartPr/>
                <p14:nvPr/>
              </p14:nvContentPartPr>
              <p14:xfrm>
                <a:off x="2991716" y="1308405"/>
                <a:ext cx="19008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AC770B-E777-8345-921C-3B351169ED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82716" y="1299765"/>
                  <a:ext cx="20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31A998-5993-D3E7-0DEC-8E2C28C4995A}"/>
                    </a:ext>
                  </a:extLst>
                </p14:cNvPr>
                <p14:cNvContentPartPr/>
                <p14:nvPr/>
              </p14:nvContentPartPr>
              <p14:xfrm>
                <a:off x="3349556" y="1152525"/>
                <a:ext cx="213840" cy="169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31A998-5993-D3E7-0DEC-8E2C28C499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0916" y="1143885"/>
                  <a:ext cx="231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421CAF-B50E-3AE5-66B8-859209443D9F}"/>
                    </a:ext>
                  </a:extLst>
                </p14:cNvPr>
                <p14:cNvContentPartPr/>
                <p14:nvPr/>
              </p14:nvContentPartPr>
              <p14:xfrm>
                <a:off x="2488436" y="1072605"/>
                <a:ext cx="29880" cy="6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421CAF-B50E-3AE5-66B8-859209443D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79796" y="1063965"/>
                  <a:ext cx="4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633C72-B54D-B492-DA87-9A765B840236}"/>
                    </a:ext>
                  </a:extLst>
                </p14:cNvPr>
                <p14:cNvContentPartPr/>
                <p14:nvPr/>
              </p14:nvContentPartPr>
              <p14:xfrm>
                <a:off x="2284316" y="1906365"/>
                <a:ext cx="385200" cy="26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633C72-B54D-B492-DA87-9A765B8402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75316" y="1897725"/>
                  <a:ext cx="402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DF463F-73C5-4FCE-FC46-3336824AFDB0}"/>
                    </a:ext>
                  </a:extLst>
                </p14:cNvPr>
                <p14:cNvContentPartPr/>
                <p14:nvPr/>
              </p14:nvContentPartPr>
              <p14:xfrm>
                <a:off x="2605796" y="2164485"/>
                <a:ext cx="169200" cy="16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DF463F-73C5-4FCE-FC46-3336824AFDB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96796" y="2155845"/>
                  <a:ext cx="18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290BF5-751B-E42C-0035-1BEFBA42D83F}"/>
                    </a:ext>
                  </a:extLst>
                </p14:cNvPr>
                <p14:cNvContentPartPr/>
                <p14:nvPr/>
              </p14:nvContentPartPr>
              <p14:xfrm>
                <a:off x="2570876" y="2262045"/>
                <a:ext cx="211320" cy="3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290BF5-751B-E42C-0035-1BEFBA42D8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61876" y="2253045"/>
                  <a:ext cx="22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DE492A-13FA-3DC3-0875-B03DAF92DDE4}"/>
                    </a:ext>
                  </a:extLst>
                </p14:cNvPr>
                <p14:cNvContentPartPr/>
                <p14:nvPr/>
              </p14:nvContentPartPr>
              <p14:xfrm>
                <a:off x="3033116" y="2002125"/>
                <a:ext cx="23688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DE492A-13FA-3DC3-0875-B03DAF92DD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24116" y="1993125"/>
                  <a:ext cx="254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3CEDE9-B960-D3E5-E741-DB2117671C83}"/>
                    </a:ext>
                  </a:extLst>
                </p14:cNvPr>
                <p14:cNvContentPartPr/>
                <p14:nvPr/>
              </p14:nvContentPartPr>
              <p14:xfrm>
                <a:off x="3047516" y="2105085"/>
                <a:ext cx="246600" cy="2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3CEDE9-B960-D3E5-E741-DB2117671C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38516" y="2096445"/>
                  <a:ext cx="264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16C818-3751-E146-69A1-680C1A8B8396}"/>
                    </a:ext>
                  </a:extLst>
                </p14:cNvPr>
                <p14:cNvContentPartPr/>
                <p14:nvPr/>
              </p14:nvContentPartPr>
              <p14:xfrm>
                <a:off x="3532076" y="1689285"/>
                <a:ext cx="1737000" cy="50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16C818-3751-E146-69A1-680C1A8B83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23076" y="1680285"/>
                  <a:ext cx="17546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672D97-A2CE-3377-FA6E-E862978D764D}"/>
                    </a:ext>
                  </a:extLst>
                </p14:cNvPr>
                <p14:cNvContentPartPr/>
                <p14:nvPr/>
              </p14:nvContentPartPr>
              <p14:xfrm>
                <a:off x="5081876" y="1762365"/>
                <a:ext cx="281880" cy="10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672D97-A2CE-3377-FA6E-E862978D76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72876" y="1753725"/>
                  <a:ext cx="299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D10F98-1690-4EBA-1073-2A6FD7AE2C43}"/>
                    </a:ext>
                  </a:extLst>
                </p14:cNvPr>
                <p14:cNvContentPartPr/>
                <p14:nvPr/>
              </p14:nvContentPartPr>
              <p14:xfrm>
                <a:off x="4278716" y="1782165"/>
                <a:ext cx="390600" cy="8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D10F98-1690-4EBA-1073-2A6FD7AE2C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9716" y="1773525"/>
                  <a:ext cx="408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42ACE4-19DB-7591-C94B-C8205593BB0F}"/>
                    </a:ext>
                  </a:extLst>
                </p14:cNvPr>
                <p14:cNvContentPartPr/>
                <p14:nvPr/>
              </p14:nvContentPartPr>
              <p14:xfrm>
                <a:off x="5756156" y="1940565"/>
                <a:ext cx="797400" cy="18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42ACE4-19DB-7591-C94B-C8205593BB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47516" y="1931565"/>
                  <a:ext cx="81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C39D91-7C75-DC86-30BF-D8B649549643}"/>
                    </a:ext>
                  </a:extLst>
                </p14:cNvPr>
                <p14:cNvContentPartPr/>
                <p14:nvPr/>
              </p14:nvContentPartPr>
              <p14:xfrm>
                <a:off x="6910316" y="1630605"/>
                <a:ext cx="969480" cy="46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C39D91-7C75-DC86-30BF-D8B6495496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01676" y="1621965"/>
                  <a:ext cx="9871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C379CA-A3AC-63B2-0ECE-66761FF72466}"/>
              </a:ext>
            </a:extLst>
          </p:cNvPr>
          <p:cNvGrpSpPr/>
          <p:nvPr/>
        </p:nvGrpSpPr>
        <p:grpSpPr>
          <a:xfrm>
            <a:off x="7656956" y="1631685"/>
            <a:ext cx="3887640" cy="620280"/>
            <a:chOff x="7656956" y="1631685"/>
            <a:chExt cx="38876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84CB3A-36B8-E863-450C-8BD7C6434744}"/>
                    </a:ext>
                  </a:extLst>
                </p14:cNvPr>
                <p14:cNvContentPartPr/>
                <p14:nvPr/>
              </p14:nvContentPartPr>
              <p14:xfrm>
                <a:off x="7656956" y="1896285"/>
                <a:ext cx="106200" cy="11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84CB3A-36B8-E863-450C-8BD7C643474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47956" y="1887285"/>
                  <a:ext cx="123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A19C13-EA99-4F8F-5179-C0A6648A8929}"/>
                    </a:ext>
                  </a:extLst>
                </p14:cNvPr>
                <p14:cNvContentPartPr/>
                <p14:nvPr/>
              </p14:nvContentPartPr>
              <p14:xfrm>
                <a:off x="7678916" y="192364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A19C13-EA99-4F8F-5179-C0A6648A89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70276" y="191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8FFA02-CC26-A0B1-2C71-9FC7F628A89F}"/>
                    </a:ext>
                  </a:extLst>
                </p14:cNvPr>
                <p14:cNvContentPartPr/>
                <p14:nvPr/>
              </p14:nvContentPartPr>
              <p14:xfrm>
                <a:off x="8225036" y="1631685"/>
                <a:ext cx="1797120" cy="620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8FFA02-CC26-A0B1-2C71-9FC7F628A8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6396" y="1623045"/>
                  <a:ext cx="18147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C2167E-5BBD-5BE0-D78B-13A431B9DE36}"/>
                    </a:ext>
                  </a:extLst>
                </p14:cNvPr>
                <p14:cNvContentPartPr/>
                <p14:nvPr/>
              </p14:nvContentPartPr>
              <p14:xfrm>
                <a:off x="9215756" y="1875405"/>
                <a:ext cx="244080" cy="2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C2167E-5BBD-5BE0-D78B-13A431B9DE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06756" y="1866765"/>
                  <a:ext cx="261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9B5E1D-440C-8882-F95E-FF84411948E1}"/>
                    </a:ext>
                  </a:extLst>
                </p14:cNvPr>
                <p14:cNvContentPartPr/>
                <p14:nvPr/>
              </p14:nvContentPartPr>
              <p14:xfrm>
                <a:off x="9087956" y="1756245"/>
                <a:ext cx="3528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9B5E1D-440C-8882-F95E-FF84411948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9316" y="1747245"/>
                  <a:ext cx="52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E4B2EF-4DE1-1DFE-74C3-2EB206FDBC4F}"/>
                    </a:ext>
                  </a:extLst>
                </p14:cNvPr>
                <p14:cNvContentPartPr/>
                <p14:nvPr/>
              </p14:nvContentPartPr>
              <p14:xfrm>
                <a:off x="10319876" y="1637445"/>
                <a:ext cx="1224720" cy="38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E4B2EF-4DE1-1DFE-74C3-2EB206FDBC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11236" y="1628445"/>
                  <a:ext cx="124236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66B1316-F571-E803-57BF-083BF66E7C02}"/>
                  </a:ext>
                </a:extLst>
              </p14:cNvPr>
              <p14:cNvContentPartPr/>
              <p14:nvPr/>
            </p14:nvContentPartPr>
            <p14:xfrm>
              <a:off x="8366876" y="1932645"/>
              <a:ext cx="11880" cy="69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66B1316-F571-E803-57BF-083BF66E7C0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57876" y="1923645"/>
                <a:ext cx="29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10C1022-CB1A-4138-1DD1-CA7E3890F628}"/>
                  </a:ext>
                </a:extLst>
              </p14:cNvPr>
              <p14:cNvContentPartPr/>
              <p14:nvPr/>
            </p14:nvContentPartPr>
            <p14:xfrm>
              <a:off x="5274836" y="2182125"/>
              <a:ext cx="148320" cy="21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10C1022-CB1A-4138-1DD1-CA7E3890F6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66196" y="2173125"/>
                <a:ext cx="16596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3D73F51-2BA0-3400-771D-4359276743EB}"/>
              </a:ext>
            </a:extLst>
          </p:cNvPr>
          <p:cNvGrpSpPr/>
          <p:nvPr/>
        </p:nvGrpSpPr>
        <p:grpSpPr>
          <a:xfrm>
            <a:off x="7832636" y="2345205"/>
            <a:ext cx="1752840" cy="960120"/>
            <a:chOff x="7832636" y="2345205"/>
            <a:chExt cx="1752840" cy="9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2C8C07-637D-A944-7E75-67A2A5EF530A}"/>
                    </a:ext>
                  </a:extLst>
                </p14:cNvPr>
                <p14:cNvContentPartPr/>
                <p14:nvPr/>
              </p14:nvContentPartPr>
              <p14:xfrm>
                <a:off x="8432756" y="2376525"/>
                <a:ext cx="293040" cy="51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2C8C07-637D-A944-7E75-67A2A5EF53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23756" y="2367525"/>
                  <a:ext cx="3106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73E29D-859E-54D6-D944-AF379F133228}"/>
                    </a:ext>
                  </a:extLst>
                </p14:cNvPr>
                <p14:cNvContentPartPr/>
                <p14:nvPr/>
              </p14:nvContentPartPr>
              <p14:xfrm>
                <a:off x="8553356" y="2345205"/>
                <a:ext cx="181080" cy="21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73E29D-859E-54D6-D944-AF379F1332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44716" y="2336565"/>
                  <a:ext cx="198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BA7EDB-E85C-37C0-CA54-899F76B0F3A7}"/>
                    </a:ext>
                  </a:extLst>
                </p14:cNvPr>
                <p14:cNvContentPartPr/>
                <p14:nvPr/>
              </p14:nvContentPartPr>
              <p14:xfrm>
                <a:off x="7832636" y="2873685"/>
                <a:ext cx="573120" cy="431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BA7EDB-E85C-37C0-CA54-899F76B0F3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3636" y="2865045"/>
                  <a:ext cx="590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787223-F359-3002-94CC-F520000ED648}"/>
                    </a:ext>
                  </a:extLst>
                </p14:cNvPr>
                <p14:cNvContentPartPr/>
                <p14:nvPr/>
              </p14:nvContentPartPr>
              <p14:xfrm>
                <a:off x="8226836" y="3147645"/>
                <a:ext cx="19188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787223-F359-3002-94CC-F520000ED6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17836" y="3139005"/>
                  <a:ext cx="209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ECE94C6-50B6-AE86-4894-F8F42119A6D6}"/>
                    </a:ext>
                  </a:extLst>
                </p14:cNvPr>
                <p14:cNvContentPartPr/>
                <p14:nvPr/>
              </p14:nvContentPartPr>
              <p14:xfrm>
                <a:off x="8699876" y="2937405"/>
                <a:ext cx="241920" cy="264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ECE94C6-50B6-AE86-4894-F8F42119A6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90876" y="2928405"/>
                  <a:ext cx="259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50E54A-60B6-C57C-9811-769338D5FBE9}"/>
                    </a:ext>
                  </a:extLst>
                </p14:cNvPr>
                <p14:cNvContentPartPr/>
                <p14:nvPr/>
              </p14:nvContentPartPr>
              <p14:xfrm>
                <a:off x="9258596" y="2960445"/>
                <a:ext cx="326880" cy="181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50E54A-60B6-C57C-9811-769338D5FB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49596" y="2951445"/>
                  <a:ext cx="344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6D9555-4564-7009-4367-F6F46D53BFFF}"/>
              </a:ext>
            </a:extLst>
          </p:cNvPr>
          <p:cNvGrpSpPr/>
          <p:nvPr/>
        </p:nvGrpSpPr>
        <p:grpSpPr>
          <a:xfrm>
            <a:off x="707876" y="3399645"/>
            <a:ext cx="1543680" cy="365760"/>
            <a:chOff x="707876" y="3399645"/>
            <a:chExt cx="15436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E89519-853D-AE36-0401-9F6C5851FA59}"/>
                    </a:ext>
                  </a:extLst>
                </p14:cNvPr>
                <p14:cNvContentPartPr/>
                <p14:nvPr/>
              </p14:nvContentPartPr>
              <p14:xfrm>
                <a:off x="707876" y="3410805"/>
                <a:ext cx="307080" cy="34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E89519-853D-AE36-0401-9F6C5851FA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8876" y="3402165"/>
                  <a:ext cx="324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DD7A33-A123-AACD-15C7-F81FD629CC32}"/>
                    </a:ext>
                  </a:extLst>
                </p14:cNvPr>
                <p14:cNvContentPartPr/>
                <p14:nvPr/>
              </p14:nvContentPartPr>
              <p14:xfrm>
                <a:off x="1061036" y="3399645"/>
                <a:ext cx="1190520" cy="36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DD7A33-A123-AACD-15C7-F81FD629CC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2396" y="3390645"/>
                  <a:ext cx="120816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D6776CC-7969-01D0-DC20-5DB59106117A}"/>
              </a:ext>
            </a:extLst>
          </p:cNvPr>
          <p:cNvGrpSpPr/>
          <p:nvPr/>
        </p:nvGrpSpPr>
        <p:grpSpPr>
          <a:xfrm>
            <a:off x="2547836" y="3296325"/>
            <a:ext cx="1940040" cy="462240"/>
            <a:chOff x="2547836" y="3296325"/>
            <a:chExt cx="19400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3C7F9C-A46B-98AB-EB6A-B51B01B32998}"/>
                    </a:ext>
                  </a:extLst>
                </p14:cNvPr>
                <p14:cNvContentPartPr/>
                <p14:nvPr/>
              </p14:nvContentPartPr>
              <p14:xfrm>
                <a:off x="2547836" y="3296325"/>
                <a:ext cx="1940040" cy="46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3C7F9C-A46B-98AB-EB6A-B51B01B329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38836" y="3287685"/>
                  <a:ext cx="1957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2E1B2D-6CBE-751E-B8A6-2FD1F1457CB0}"/>
                    </a:ext>
                  </a:extLst>
                </p14:cNvPr>
                <p14:cNvContentPartPr/>
                <p14:nvPr/>
              </p14:nvContentPartPr>
              <p14:xfrm>
                <a:off x="3746996" y="3375525"/>
                <a:ext cx="21960" cy="1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2E1B2D-6CBE-751E-B8A6-2FD1F1457C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37996" y="3366525"/>
                  <a:ext cx="396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3A2B149-E71A-1550-ABB6-B0A5F88009C0}"/>
              </a:ext>
            </a:extLst>
          </p:cNvPr>
          <p:cNvGrpSpPr/>
          <p:nvPr/>
        </p:nvGrpSpPr>
        <p:grpSpPr>
          <a:xfrm>
            <a:off x="4693796" y="3141885"/>
            <a:ext cx="1712160" cy="529920"/>
            <a:chOff x="4693796" y="3141885"/>
            <a:chExt cx="17121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09009E-A501-6D30-15A7-4F9515383D4C}"/>
                    </a:ext>
                  </a:extLst>
                </p14:cNvPr>
                <p14:cNvContentPartPr/>
                <p14:nvPr/>
              </p14:nvContentPartPr>
              <p14:xfrm>
                <a:off x="4693796" y="3141885"/>
                <a:ext cx="1712160" cy="529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09009E-A501-6D30-15A7-4F9515383D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4796" y="3132885"/>
                  <a:ext cx="17298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4E99E5-B76E-91B2-25C5-72CCEA8B5656}"/>
                    </a:ext>
                  </a:extLst>
                </p14:cNvPr>
                <p14:cNvContentPartPr/>
                <p14:nvPr/>
              </p14:nvContentPartPr>
              <p14:xfrm>
                <a:off x="5953076" y="3314685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4E99E5-B76E-91B2-25C5-72CCEA8B56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44436" y="330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ECEA53-D000-5DA4-058A-1A5228E470CA}"/>
                    </a:ext>
                  </a:extLst>
                </p14:cNvPr>
                <p14:cNvContentPartPr/>
                <p14:nvPr/>
              </p14:nvContentPartPr>
              <p14:xfrm>
                <a:off x="5369876" y="3276525"/>
                <a:ext cx="618840" cy="7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ECEA53-D000-5DA4-058A-1A5228E470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60876" y="3267885"/>
                  <a:ext cx="6364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20BEE3-0A1B-D78A-AC50-5E1A1E8CFD91}"/>
              </a:ext>
            </a:extLst>
          </p:cNvPr>
          <p:cNvGrpSpPr/>
          <p:nvPr/>
        </p:nvGrpSpPr>
        <p:grpSpPr>
          <a:xfrm>
            <a:off x="458036" y="4082925"/>
            <a:ext cx="653040" cy="352800"/>
            <a:chOff x="458036" y="4082925"/>
            <a:chExt cx="6530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05BE13-97A0-9AC7-84B5-48C4047AC0FE}"/>
                    </a:ext>
                  </a:extLst>
                </p14:cNvPr>
                <p14:cNvContentPartPr/>
                <p14:nvPr/>
              </p14:nvContentPartPr>
              <p14:xfrm>
                <a:off x="458036" y="4148805"/>
                <a:ext cx="653040" cy="28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05BE13-97A0-9AC7-84B5-48C4047AC0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396" y="4139805"/>
                  <a:ext cx="670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562869-0581-80E1-1157-737E69930735}"/>
                    </a:ext>
                  </a:extLst>
                </p14:cNvPr>
                <p14:cNvContentPartPr/>
                <p14:nvPr/>
              </p14:nvContentPartPr>
              <p14:xfrm>
                <a:off x="800036" y="4082925"/>
                <a:ext cx="27360" cy="1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562869-0581-80E1-1157-737E699307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1036" y="407392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3DB8FE-81BF-E4C5-C3CB-7F49909389C8}"/>
              </a:ext>
            </a:extLst>
          </p:cNvPr>
          <p:cNvGrpSpPr/>
          <p:nvPr/>
        </p:nvGrpSpPr>
        <p:grpSpPr>
          <a:xfrm>
            <a:off x="1490156" y="3895005"/>
            <a:ext cx="3635640" cy="565200"/>
            <a:chOff x="1490156" y="3895005"/>
            <a:chExt cx="36356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E534E5-F680-2B60-F50A-EED5A99FF671}"/>
                    </a:ext>
                  </a:extLst>
                </p14:cNvPr>
                <p14:cNvContentPartPr/>
                <p14:nvPr/>
              </p14:nvContentPartPr>
              <p14:xfrm>
                <a:off x="1490156" y="3973485"/>
                <a:ext cx="2004840" cy="48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E534E5-F680-2B60-F50A-EED5A99FF6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81516" y="3964485"/>
                  <a:ext cx="20224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F6D019-23E7-FDCD-E5C0-29C4C70A6485}"/>
                    </a:ext>
                  </a:extLst>
                </p14:cNvPr>
                <p14:cNvContentPartPr/>
                <p14:nvPr/>
              </p14:nvContentPartPr>
              <p14:xfrm>
                <a:off x="2017916" y="3980685"/>
                <a:ext cx="55440" cy="54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F6D019-23E7-FDCD-E5C0-29C4C70A64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09276" y="3971685"/>
                  <a:ext cx="7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689C94-0F99-72FF-0BCF-3530C1A0CD1D}"/>
                    </a:ext>
                  </a:extLst>
                </p14:cNvPr>
                <p14:cNvContentPartPr/>
                <p14:nvPr/>
              </p14:nvContentPartPr>
              <p14:xfrm>
                <a:off x="3856796" y="3895005"/>
                <a:ext cx="1217880" cy="49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689C94-0F99-72FF-0BCF-3530C1A0CD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48156" y="3886365"/>
                  <a:ext cx="12355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91F336-8D47-6FA8-9F99-D3ADB1DDA6A2}"/>
                    </a:ext>
                  </a:extLst>
                </p14:cNvPr>
                <p14:cNvContentPartPr/>
                <p14:nvPr/>
              </p14:nvContentPartPr>
              <p14:xfrm>
                <a:off x="4823756" y="4127205"/>
                <a:ext cx="302040" cy="23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91F336-8D47-6FA8-9F99-D3ADB1DDA6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14756" y="4118205"/>
                  <a:ext cx="319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0D439D-AB11-DFE8-D7E9-457B0EA27ACE}"/>
                    </a:ext>
                  </a:extLst>
                </p14:cNvPr>
                <p14:cNvContentPartPr/>
                <p14:nvPr/>
              </p14:nvContentPartPr>
              <p14:xfrm>
                <a:off x="4671116" y="3976725"/>
                <a:ext cx="37440" cy="2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0D439D-AB11-DFE8-D7E9-457B0EA27A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2476" y="3968085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78C7A16-00DA-1022-AA6D-D05AB600DF53}"/>
              </a:ext>
            </a:extLst>
          </p:cNvPr>
          <p:cNvGrpSpPr/>
          <p:nvPr/>
        </p:nvGrpSpPr>
        <p:grpSpPr>
          <a:xfrm>
            <a:off x="5791436" y="3610965"/>
            <a:ext cx="2876040" cy="822240"/>
            <a:chOff x="5791436" y="3610965"/>
            <a:chExt cx="28760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9D4213-C03F-B2D3-02D3-05FB1575BC80}"/>
                    </a:ext>
                  </a:extLst>
                </p14:cNvPr>
                <p14:cNvContentPartPr/>
                <p14:nvPr/>
              </p14:nvContentPartPr>
              <p14:xfrm>
                <a:off x="5791436" y="3659565"/>
                <a:ext cx="2004120" cy="77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9D4213-C03F-B2D3-02D3-05FB1575B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82436" y="3650565"/>
                  <a:ext cx="202176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46963F-148E-AE24-E964-A54FA9913FB6}"/>
                    </a:ext>
                  </a:extLst>
                </p14:cNvPr>
                <p14:cNvContentPartPr/>
                <p14:nvPr/>
              </p14:nvContentPartPr>
              <p14:xfrm>
                <a:off x="8002196" y="3610965"/>
                <a:ext cx="177120" cy="412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46963F-148E-AE24-E964-A54FA9913F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93556" y="3602325"/>
                  <a:ext cx="1947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2772E2-DABA-B389-AD25-E10A78AA6A96}"/>
                    </a:ext>
                  </a:extLst>
                </p14:cNvPr>
                <p14:cNvContentPartPr/>
                <p14:nvPr/>
              </p14:nvContentPartPr>
              <p14:xfrm>
                <a:off x="8312516" y="3714285"/>
                <a:ext cx="187560" cy="199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2772E2-DABA-B389-AD25-E10A78AA6A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03516" y="3705285"/>
                  <a:ext cx="205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B6B084-9AEC-DE4D-A29D-5817A55B995D}"/>
                    </a:ext>
                  </a:extLst>
                </p14:cNvPr>
                <p14:cNvContentPartPr/>
                <p14:nvPr/>
              </p14:nvContentPartPr>
              <p14:xfrm>
                <a:off x="8470556" y="3938565"/>
                <a:ext cx="196920" cy="19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B6B084-9AEC-DE4D-A29D-5817A55B99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61916" y="3929565"/>
                  <a:ext cx="2145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AEE5016-67B3-21C8-552E-5A1F80047CFC}"/>
                  </a:ext>
                </a:extLst>
              </p14:cNvPr>
              <p14:cNvContentPartPr/>
              <p14:nvPr/>
            </p14:nvContentPartPr>
            <p14:xfrm>
              <a:off x="3574196" y="5801925"/>
              <a:ext cx="1123920" cy="265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AEE5016-67B3-21C8-552E-5A1F80047CF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65196" y="5792925"/>
                <a:ext cx="114156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44CC2F1-882C-AA4D-E347-50F83AB5FFCC}"/>
              </a:ext>
            </a:extLst>
          </p:cNvPr>
          <p:cNvGrpSpPr/>
          <p:nvPr/>
        </p:nvGrpSpPr>
        <p:grpSpPr>
          <a:xfrm>
            <a:off x="547316" y="4306485"/>
            <a:ext cx="11118240" cy="2556720"/>
            <a:chOff x="547316" y="4306485"/>
            <a:chExt cx="11118240" cy="25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986D86-C12E-BE16-060C-1C523B00C97D}"/>
                    </a:ext>
                  </a:extLst>
                </p14:cNvPr>
                <p14:cNvContentPartPr/>
                <p14:nvPr/>
              </p14:nvContentPartPr>
              <p14:xfrm>
                <a:off x="547316" y="4787445"/>
                <a:ext cx="1380240" cy="43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986D86-C12E-BE16-060C-1C523B00C9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676" y="4778445"/>
                  <a:ext cx="1397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327C264-F714-E8F2-385F-6FDACBF37D90}"/>
                    </a:ext>
                  </a:extLst>
                </p14:cNvPr>
                <p14:cNvContentPartPr/>
                <p14:nvPr/>
              </p14:nvContentPartPr>
              <p14:xfrm>
                <a:off x="1630556" y="4949085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327C264-F714-E8F2-385F-6FDACBF37D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21916" y="494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6564FEA-B248-1950-38B3-AA6EB5FA4B53}"/>
                    </a:ext>
                  </a:extLst>
                </p14:cNvPr>
                <p14:cNvContentPartPr/>
                <p14:nvPr/>
              </p14:nvContentPartPr>
              <p14:xfrm>
                <a:off x="1255436" y="4925325"/>
                <a:ext cx="38448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6564FEA-B248-1950-38B3-AA6EB5FA4B5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46796" y="4916685"/>
                  <a:ext cx="402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AC3A19-C8AB-EA62-A4DD-9BB13509E2CB}"/>
                    </a:ext>
                  </a:extLst>
                </p14:cNvPr>
                <p14:cNvContentPartPr/>
                <p14:nvPr/>
              </p14:nvContentPartPr>
              <p14:xfrm>
                <a:off x="2053556" y="4893645"/>
                <a:ext cx="33480" cy="80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AC3A19-C8AB-EA62-A4DD-9BB13509E2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44556" y="4885005"/>
                  <a:ext cx="5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33E95B-EE05-E729-D0B6-D8CCFC21FEC8}"/>
                    </a:ext>
                  </a:extLst>
                </p14:cNvPr>
                <p14:cNvContentPartPr/>
                <p14:nvPr/>
              </p14:nvContentPartPr>
              <p14:xfrm>
                <a:off x="2060756" y="5094165"/>
                <a:ext cx="28080" cy="3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33E95B-EE05-E729-D0B6-D8CCFC21FE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52116" y="5085525"/>
                  <a:ext cx="4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895413-16E9-7C12-9BFA-181BDB9915BF}"/>
                    </a:ext>
                  </a:extLst>
                </p14:cNvPr>
                <p14:cNvContentPartPr/>
                <p14:nvPr/>
              </p14:nvContentPartPr>
              <p14:xfrm>
                <a:off x="2513996" y="4839285"/>
                <a:ext cx="1007280" cy="490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895413-16E9-7C12-9BFA-181BDB9915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05356" y="4830285"/>
                  <a:ext cx="10249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D9D573-E2E9-E90D-3970-39D2EAF1552B}"/>
                    </a:ext>
                  </a:extLst>
                </p14:cNvPr>
                <p14:cNvContentPartPr/>
                <p14:nvPr/>
              </p14:nvContentPartPr>
              <p14:xfrm>
                <a:off x="3722156" y="4674765"/>
                <a:ext cx="556560" cy="52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D9D573-E2E9-E90D-3970-39D2EAF155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13516" y="4666125"/>
                  <a:ext cx="574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753E52-5B30-0E01-2C23-04E31EA176C5}"/>
                    </a:ext>
                  </a:extLst>
                </p14:cNvPr>
                <p14:cNvContentPartPr/>
                <p14:nvPr/>
              </p14:nvContentPartPr>
              <p14:xfrm>
                <a:off x="3762836" y="4914885"/>
                <a:ext cx="391320" cy="3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753E52-5B30-0E01-2C23-04E31EA176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53836" y="4906245"/>
                  <a:ext cx="40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672E3C-05A9-4EC3-CF77-5A72EFAD95D4}"/>
                    </a:ext>
                  </a:extLst>
                </p14:cNvPr>
                <p14:cNvContentPartPr/>
                <p14:nvPr/>
              </p14:nvContentPartPr>
              <p14:xfrm>
                <a:off x="4430276" y="4656405"/>
                <a:ext cx="1346400" cy="512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672E3C-05A9-4EC3-CF77-5A72EFAD95D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21276" y="4647765"/>
                  <a:ext cx="136404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1B30FF-3F0A-75BD-245D-6FC17434BB26}"/>
                    </a:ext>
                  </a:extLst>
                </p14:cNvPr>
                <p14:cNvContentPartPr/>
                <p14:nvPr/>
              </p14:nvContentPartPr>
              <p14:xfrm>
                <a:off x="6076556" y="4522485"/>
                <a:ext cx="1882080" cy="540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1B30FF-3F0A-75BD-245D-6FC17434BB2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67556" y="4513845"/>
                  <a:ext cx="18997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76C515-53A1-9666-4B97-902321280043}"/>
                    </a:ext>
                  </a:extLst>
                </p14:cNvPr>
                <p14:cNvContentPartPr/>
                <p14:nvPr/>
              </p14:nvContentPartPr>
              <p14:xfrm>
                <a:off x="6791156" y="4704285"/>
                <a:ext cx="717840" cy="78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76C515-53A1-9666-4B97-9023212800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82516" y="4695645"/>
                  <a:ext cx="73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1CACC9-49AF-469E-1D50-5BBAEB903366}"/>
                    </a:ext>
                  </a:extLst>
                </p14:cNvPr>
                <p14:cNvContentPartPr/>
                <p14:nvPr/>
              </p14:nvContentPartPr>
              <p14:xfrm>
                <a:off x="8227556" y="4306485"/>
                <a:ext cx="2289960" cy="63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1CACC9-49AF-469E-1D50-5BBAEB9033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18556" y="4297845"/>
                  <a:ext cx="23076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830B53-50EF-02FD-9223-9D34999E3E32}"/>
                    </a:ext>
                  </a:extLst>
                </p14:cNvPr>
                <p14:cNvContentPartPr/>
                <p14:nvPr/>
              </p14:nvContentPartPr>
              <p14:xfrm>
                <a:off x="10351916" y="4554525"/>
                <a:ext cx="25200" cy="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830B53-50EF-02FD-9223-9D34999E3E3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42916" y="4545525"/>
                  <a:ext cx="42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B9D49A-41F1-B295-33EB-7C15215939F9}"/>
                    </a:ext>
                  </a:extLst>
                </p14:cNvPr>
                <p14:cNvContentPartPr/>
                <p14:nvPr/>
              </p14:nvContentPartPr>
              <p14:xfrm>
                <a:off x="10004156" y="4531845"/>
                <a:ext cx="347760" cy="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B9D49A-41F1-B295-33EB-7C15215939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95516" y="4523205"/>
                  <a:ext cx="365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7F16AC-1B03-5F37-F28E-E8669D761CE9}"/>
                    </a:ext>
                  </a:extLst>
                </p14:cNvPr>
                <p14:cNvContentPartPr/>
                <p14:nvPr/>
              </p14:nvContentPartPr>
              <p14:xfrm>
                <a:off x="9661796" y="4576125"/>
                <a:ext cx="88200" cy="6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7F16AC-1B03-5F37-F28E-E8669D761C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53156" y="4567485"/>
                  <a:ext cx="10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442A1E-E07B-D8DE-CB10-DCFE0E774C1D}"/>
                    </a:ext>
                  </a:extLst>
                </p14:cNvPr>
                <p14:cNvContentPartPr/>
                <p14:nvPr/>
              </p14:nvContentPartPr>
              <p14:xfrm>
                <a:off x="9240956" y="4579725"/>
                <a:ext cx="649800" cy="5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442A1E-E07B-D8DE-CB10-DCFE0E774C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32316" y="4571085"/>
                  <a:ext cx="667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5EDB7E-3639-D587-AECE-DDEEDADA5DFE}"/>
                    </a:ext>
                  </a:extLst>
                </p14:cNvPr>
                <p14:cNvContentPartPr/>
                <p14:nvPr/>
              </p14:nvContentPartPr>
              <p14:xfrm>
                <a:off x="8350316" y="4845045"/>
                <a:ext cx="2338560" cy="197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5EDB7E-3639-D587-AECE-DDEEDADA5D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41316" y="4836405"/>
                  <a:ext cx="235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981128-81AE-B755-24A3-DFD67DCD3A9F}"/>
                    </a:ext>
                  </a:extLst>
                </p14:cNvPr>
                <p14:cNvContentPartPr/>
                <p14:nvPr/>
              </p14:nvContentPartPr>
              <p14:xfrm>
                <a:off x="792476" y="5508525"/>
                <a:ext cx="2406960" cy="616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981128-81AE-B755-24A3-DFD67DCD3A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3476" y="5499525"/>
                  <a:ext cx="24246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D0E149-AFFF-04CC-4AA4-5C057F92AE61}"/>
                    </a:ext>
                  </a:extLst>
                </p14:cNvPr>
                <p14:cNvContentPartPr/>
                <p14:nvPr/>
              </p14:nvContentPartPr>
              <p14:xfrm>
                <a:off x="2956076" y="583792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D0E149-AFFF-04CC-4AA4-5C057F92AE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47076" y="582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014348-6A70-A21B-566F-76986AEA89AE}"/>
                    </a:ext>
                  </a:extLst>
                </p14:cNvPr>
                <p14:cNvContentPartPr/>
                <p14:nvPr/>
              </p14:nvContentPartPr>
              <p14:xfrm>
                <a:off x="2530916" y="5750805"/>
                <a:ext cx="394920" cy="69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014348-6A70-A21B-566F-76986AEA89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21916" y="5741805"/>
                  <a:ext cx="41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931246-CBCB-9E58-4B22-F4991A7EE950}"/>
                    </a:ext>
                  </a:extLst>
                </p14:cNvPr>
                <p14:cNvContentPartPr/>
                <p14:nvPr/>
              </p14:nvContentPartPr>
              <p14:xfrm>
                <a:off x="2072996" y="5721645"/>
                <a:ext cx="41760" cy="1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931246-CBCB-9E58-4B22-F4991A7EE9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64356" y="5713005"/>
                  <a:ext cx="5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2FC8FD1-1E87-9092-9085-9F209E931E26}"/>
                    </a:ext>
                  </a:extLst>
                </p14:cNvPr>
                <p14:cNvContentPartPr/>
                <p14:nvPr/>
              </p14:nvContentPartPr>
              <p14:xfrm>
                <a:off x="1671956" y="5717325"/>
                <a:ext cx="637920" cy="11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2FC8FD1-1E87-9092-9085-9F209E931E2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62956" y="5708685"/>
                  <a:ext cx="65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82B9FE-BEF4-5B45-3572-A44873481A73}"/>
                    </a:ext>
                  </a:extLst>
                </p14:cNvPr>
                <p14:cNvContentPartPr/>
                <p14:nvPr/>
              </p14:nvContentPartPr>
              <p14:xfrm>
                <a:off x="5050556" y="5733885"/>
                <a:ext cx="1177560" cy="43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82B9FE-BEF4-5B45-3572-A44873481A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41556" y="5724885"/>
                  <a:ext cx="11952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C881F0-EF05-57B3-D73F-837C099EC744}"/>
                    </a:ext>
                  </a:extLst>
                </p14:cNvPr>
                <p14:cNvContentPartPr/>
                <p14:nvPr/>
              </p14:nvContentPartPr>
              <p14:xfrm>
                <a:off x="5454116" y="5610765"/>
                <a:ext cx="96120" cy="2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C881F0-EF05-57B3-D73F-837C099EC7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45116" y="5601765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0D3573-95AF-D331-722F-1D24CA65AF98}"/>
                    </a:ext>
                  </a:extLst>
                </p14:cNvPr>
                <p14:cNvContentPartPr/>
                <p14:nvPr/>
              </p14:nvContentPartPr>
              <p14:xfrm>
                <a:off x="6468236" y="5673405"/>
                <a:ext cx="519120" cy="174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0D3573-95AF-D331-722F-1D24CA65AF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59236" y="5664405"/>
                  <a:ext cx="536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92AEE5-73C7-3F81-51CF-3BCE17044637}"/>
                    </a:ext>
                  </a:extLst>
                </p14:cNvPr>
                <p14:cNvContentPartPr/>
                <p14:nvPr/>
              </p14:nvContentPartPr>
              <p14:xfrm>
                <a:off x="6701876" y="5556405"/>
                <a:ext cx="28080" cy="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92AEE5-73C7-3F81-51CF-3BCE170446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92876" y="5547405"/>
                  <a:ext cx="45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7D305C-E8F1-8A2B-B6FF-FEBA8525A9C0}"/>
                    </a:ext>
                  </a:extLst>
                </p14:cNvPr>
                <p14:cNvContentPartPr/>
                <p14:nvPr/>
              </p14:nvContentPartPr>
              <p14:xfrm>
                <a:off x="7345916" y="5358405"/>
                <a:ext cx="1502280" cy="47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7D305C-E8F1-8A2B-B6FF-FEBA8525A9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36916" y="5349405"/>
                  <a:ext cx="1519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99D427-ECA5-8C12-CC37-77C197C647A0}"/>
                    </a:ext>
                  </a:extLst>
                </p14:cNvPr>
                <p14:cNvContentPartPr/>
                <p14:nvPr/>
              </p14:nvContentPartPr>
              <p14:xfrm>
                <a:off x="8949356" y="5175885"/>
                <a:ext cx="369720" cy="58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99D427-ECA5-8C12-CC37-77C197C647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40356" y="5166885"/>
                  <a:ext cx="3873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63037A-DAD4-09A8-32E4-6DF4FC7ABCE6}"/>
                    </a:ext>
                  </a:extLst>
                </p14:cNvPr>
                <p14:cNvContentPartPr/>
                <p14:nvPr/>
              </p14:nvContentPartPr>
              <p14:xfrm>
                <a:off x="9442916" y="5227725"/>
                <a:ext cx="308160" cy="479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63037A-DAD4-09A8-32E4-6DF4FC7ABC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33916" y="5218725"/>
                  <a:ext cx="3258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47BE51-601F-4886-18EF-395B2557417E}"/>
                    </a:ext>
                  </a:extLst>
                </p14:cNvPr>
                <p14:cNvContentPartPr/>
                <p14:nvPr/>
              </p14:nvContentPartPr>
              <p14:xfrm>
                <a:off x="9819476" y="5091645"/>
                <a:ext cx="1369800" cy="724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47BE51-601F-4886-18EF-395B255741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10476" y="5083005"/>
                  <a:ext cx="138744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BB8BDA-24FE-7154-8766-AC45E86DA52C}"/>
                    </a:ext>
                  </a:extLst>
                </p14:cNvPr>
                <p14:cNvContentPartPr/>
                <p14:nvPr/>
              </p14:nvContentPartPr>
              <p14:xfrm>
                <a:off x="10702916" y="5348685"/>
                <a:ext cx="316080" cy="31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BB8BDA-24FE-7154-8766-AC45E86DA5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94276" y="5340045"/>
                  <a:ext cx="333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690A49-B8C9-4DAE-9426-CE02127DC111}"/>
                    </a:ext>
                  </a:extLst>
                </p14:cNvPr>
                <p14:cNvContentPartPr/>
                <p14:nvPr/>
              </p14:nvContentPartPr>
              <p14:xfrm>
                <a:off x="10685636" y="538000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690A49-B8C9-4DAE-9426-CE02127DC1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76636" y="537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EF5A4C-48BB-EBF7-69DF-5A516D5E11BB}"/>
                    </a:ext>
                  </a:extLst>
                </p14:cNvPr>
                <p14:cNvContentPartPr/>
                <p14:nvPr/>
              </p14:nvContentPartPr>
              <p14:xfrm>
                <a:off x="9838196" y="5405925"/>
                <a:ext cx="64800" cy="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EF5A4C-48BB-EBF7-69DF-5A516D5E11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29196" y="5397285"/>
                  <a:ext cx="8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026F145-9F06-EE57-4F8D-3F7DC3FFCA71}"/>
                    </a:ext>
                  </a:extLst>
                </p14:cNvPr>
                <p14:cNvContentPartPr/>
                <p14:nvPr/>
              </p14:nvContentPartPr>
              <p14:xfrm>
                <a:off x="624716" y="6379365"/>
                <a:ext cx="403560" cy="222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026F145-9F06-EE57-4F8D-3F7DC3FFCA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6076" y="6370365"/>
                  <a:ext cx="421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647B58-6708-7867-11B4-2AD4AE80D046}"/>
                    </a:ext>
                  </a:extLst>
                </p14:cNvPr>
                <p14:cNvContentPartPr/>
                <p14:nvPr/>
              </p14:nvContentPartPr>
              <p14:xfrm>
                <a:off x="1052396" y="6536325"/>
                <a:ext cx="20520" cy="7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647B58-6708-7867-11B4-2AD4AE80D0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3396" y="6527685"/>
                  <a:ext cx="38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4A6474-CE1B-DCEC-B943-A4B638AA7C36}"/>
                    </a:ext>
                  </a:extLst>
                </p14:cNvPr>
                <p14:cNvContentPartPr/>
                <p14:nvPr/>
              </p14:nvContentPartPr>
              <p14:xfrm>
                <a:off x="1233476" y="6307005"/>
                <a:ext cx="291960" cy="312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4A6474-CE1B-DCEC-B943-A4B638AA7C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24476" y="6298005"/>
                  <a:ext cx="309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2F499B-AEBA-8ED9-94CE-34A786CF2F3C}"/>
                    </a:ext>
                  </a:extLst>
                </p14:cNvPr>
                <p14:cNvContentPartPr/>
                <p14:nvPr/>
              </p14:nvContentPartPr>
              <p14:xfrm>
                <a:off x="2019356" y="6085605"/>
                <a:ext cx="2170440" cy="53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2F499B-AEBA-8ED9-94CE-34A786CF2F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10356" y="6076605"/>
                  <a:ext cx="21880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C68A3A-26DB-9537-F8E4-3971575848F7}"/>
                    </a:ext>
                  </a:extLst>
                </p14:cNvPr>
                <p14:cNvContentPartPr/>
                <p14:nvPr/>
              </p14:nvContentPartPr>
              <p14:xfrm>
                <a:off x="3514796" y="6276045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C68A3A-26DB-9537-F8E4-3971575848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5796" y="626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05834AD-30A1-96E6-46C1-ECF9D6DA4E69}"/>
                    </a:ext>
                  </a:extLst>
                </p14:cNvPr>
                <p14:cNvContentPartPr/>
                <p14:nvPr/>
              </p14:nvContentPartPr>
              <p14:xfrm>
                <a:off x="4344596" y="6085965"/>
                <a:ext cx="1634400" cy="76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05834AD-30A1-96E6-46C1-ECF9D6DA4E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35956" y="6076965"/>
                  <a:ext cx="16520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9759A0-6D88-7303-A7A3-5BA6A98863FC}"/>
                    </a:ext>
                  </a:extLst>
                </p14:cNvPr>
                <p14:cNvContentPartPr/>
                <p14:nvPr/>
              </p14:nvContentPartPr>
              <p14:xfrm>
                <a:off x="4449716" y="6303405"/>
                <a:ext cx="765720" cy="86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9759A0-6D88-7303-A7A3-5BA6A98863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41076" y="6294765"/>
                  <a:ext cx="783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5E4D51-96C7-3433-07FF-ADB2173CA9AB}"/>
                    </a:ext>
                  </a:extLst>
                </p14:cNvPr>
                <p14:cNvContentPartPr/>
                <p14:nvPr/>
              </p14:nvContentPartPr>
              <p14:xfrm>
                <a:off x="6383996" y="6189645"/>
                <a:ext cx="540360" cy="584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5E4D51-96C7-3433-07FF-ADB2173CA9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74996" y="6181005"/>
                  <a:ext cx="55800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ABA29A-99F8-B95D-A885-7024563EFB43}"/>
                    </a:ext>
                  </a:extLst>
                </p14:cNvPr>
                <p14:cNvContentPartPr/>
                <p14:nvPr/>
              </p14:nvContentPartPr>
              <p14:xfrm>
                <a:off x="7015796" y="5977965"/>
                <a:ext cx="1503000" cy="64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ABA29A-99F8-B95D-A885-7024563EFB4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07156" y="5968965"/>
                  <a:ext cx="15206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FC7D74-19BD-949C-4F26-8EFDE48D0F93}"/>
                    </a:ext>
                  </a:extLst>
                </p14:cNvPr>
                <p14:cNvContentPartPr/>
                <p14:nvPr/>
              </p14:nvContentPartPr>
              <p14:xfrm>
                <a:off x="7481636" y="6174525"/>
                <a:ext cx="118440" cy="2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FC7D74-19BD-949C-4F26-8EFDE48D0F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72996" y="6165525"/>
                  <a:ext cx="13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46B825C-6C77-E7FA-8867-7B77490A8E38}"/>
                    </a:ext>
                  </a:extLst>
                </p14:cNvPr>
                <p14:cNvContentPartPr/>
                <p14:nvPr/>
              </p14:nvContentPartPr>
              <p14:xfrm>
                <a:off x="2001356" y="6692925"/>
                <a:ext cx="2232720" cy="108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46B825C-6C77-E7FA-8867-7B77490A8E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92356" y="6684285"/>
                  <a:ext cx="2250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EEB5662-308A-FA9B-3BC6-D71C82F93127}"/>
                    </a:ext>
                  </a:extLst>
                </p14:cNvPr>
                <p14:cNvContentPartPr/>
                <p14:nvPr/>
              </p14:nvContentPartPr>
              <p14:xfrm>
                <a:off x="4447556" y="6694365"/>
                <a:ext cx="1177920" cy="37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EEB5662-308A-FA9B-3BC6-D71C82F931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38916" y="6685365"/>
                  <a:ext cx="1195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402FCE-FC43-5C40-FBC4-7F45AE4E2654}"/>
                    </a:ext>
                  </a:extLst>
                </p14:cNvPr>
                <p14:cNvContentPartPr/>
                <p14:nvPr/>
              </p14:nvContentPartPr>
              <p14:xfrm>
                <a:off x="6229556" y="6659805"/>
                <a:ext cx="505800" cy="1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402FCE-FC43-5C40-FBC4-7F45AE4E26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20556" y="6650805"/>
                  <a:ext cx="523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8BEF27-4E76-340A-3107-AC67D4496B3A}"/>
                    </a:ext>
                  </a:extLst>
                </p14:cNvPr>
                <p14:cNvContentPartPr/>
                <p14:nvPr/>
              </p14:nvContentPartPr>
              <p14:xfrm>
                <a:off x="6908516" y="6551805"/>
                <a:ext cx="1742760" cy="10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8BEF27-4E76-340A-3107-AC67D4496B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99876" y="6542805"/>
                  <a:ext cx="176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BDF2A2-810B-A470-0016-A1C06F07512A}"/>
                    </a:ext>
                  </a:extLst>
                </p14:cNvPr>
                <p14:cNvContentPartPr/>
                <p14:nvPr/>
              </p14:nvContentPartPr>
              <p14:xfrm>
                <a:off x="9331316" y="6036285"/>
                <a:ext cx="144360" cy="171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BDF2A2-810B-A470-0016-A1C06F07512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22316" y="6027645"/>
                  <a:ext cx="162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353B2B-1C56-4488-879E-BDADDBBA1D94}"/>
                    </a:ext>
                  </a:extLst>
                </p14:cNvPr>
                <p14:cNvContentPartPr/>
                <p14:nvPr/>
              </p14:nvContentPartPr>
              <p14:xfrm>
                <a:off x="9464516" y="6211965"/>
                <a:ext cx="148320" cy="141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353B2B-1C56-4488-879E-BDADDBBA1D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55876" y="6203325"/>
                  <a:ext cx="165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77A28B-11C3-F1E1-8D13-5E731C3384B4}"/>
                    </a:ext>
                  </a:extLst>
                </p14:cNvPr>
                <p14:cNvContentPartPr/>
                <p14:nvPr/>
              </p14:nvContentPartPr>
              <p14:xfrm>
                <a:off x="9844316" y="5927565"/>
                <a:ext cx="258480" cy="358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77A28B-11C3-F1E1-8D13-5E731C3384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35316" y="5918925"/>
                  <a:ext cx="276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531748-C2C3-C21F-5DF8-E0AAEA6A11DE}"/>
                    </a:ext>
                  </a:extLst>
                </p14:cNvPr>
                <p14:cNvContentPartPr/>
                <p14:nvPr/>
              </p14:nvContentPartPr>
              <p14:xfrm>
                <a:off x="10318076" y="6017925"/>
                <a:ext cx="304920" cy="189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531748-C2C3-C21F-5DF8-E0AAEA6A11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09436" y="6009285"/>
                  <a:ext cx="32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18AF6D-B7A6-7359-944F-E929DC62EF95}"/>
                    </a:ext>
                  </a:extLst>
                </p14:cNvPr>
                <p14:cNvContentPartPr/>
                <p14:nvPr/>
              </p14:nvContentPartPr>
              <p14:xfrm>
                <a:off x="10616156" y="6184605"/>
                <a:ext cx="197640" cy="11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18AF6D-B7A6-7359-944F-E929DC62EF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07156" y="6175605"/>
                  <a:ext cx="215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C034F9-F446-F8AC-B433-FD99D33AAF5A}"/>
                    </a:ext>
                  </a:extLst>
                </p14:cNvPr>
                <p14:cNvContentPartPr/>
                <p14:nvPr/>
              </p14:nvContentPartPr>
              <p14:xfrm>
                <a:off x="11066516" y="6029085"/>
                <a:ext cx="599040" cy="164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C034F9-F446-F8AC-B433-FD99D33AAF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57876" y="6020445"/>
                  <a:ext cx="61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24C408-BE39-092C-7F6F-E1F7BA8B122E}"/>
                    </a:ext>
                  </a:extLst>
                </p14:cNvPr>
                <p14:cNvContentPartPr/>
                <p14:nvPr/>
              </p14:nvContentPartPr>
              <p14:xfrm>
                <a:off x="9021716" y="6420405"/>
                <a:ext cx="1424880" cy="40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24C408-BE39-092C-7F6F-E1F7BA8B12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13076" y="6411405"/>
                  <a:ext cx="1442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0B00CE-2DAC-4316-7857-3F8C16F37AA8}"/>
                    </a:ext>
                  </a:extLst>
                </p14:cNvPr>
                <p14:cNvContentPartPr/>
                <p14:nvPr/>
              </p14:nvContentPartPr>
              <p14:xfrm>
                <a:off x="10163996" y="6570525"/>
                <a:ext cx="320400" cy="32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0B00CE-2DAC-4316-7857-3F8C16F37A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54996" y="6561525"/>
                  <a:ext cx="33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846FDB9-98C8-805E-8FD6-6155B3EB7C2E}"/>
                    </a:ext>
                  </a:extLst>
                </p14:cNvPr>
                <p14:cNvContentPartPr/>
                <p14:nvPr/>
              </p14:nvContentPartPr>
              <p14:xfrm>
                <a:off x="9265796" y="6513285"/>
                <a:ext cx="24480" cy="1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846FDB9-98C8-805E-8FD6-6155B3EB7C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56796" y="6504285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34143FF-C140-4E73-6D25-762B6A9B1960}"/>
                    </a:ext>
                  </a:extLst>
                </p14:cNvPr>
                <p14:cNvContentPartPr/>
                <p14:nvPr/>
              </p14:nvContentPartPr>
              <p14:xfrm>
                <a:off x="8938916" y="5887605"/>
                <a:ext cx="187920" cy="488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34143FF-C140-4E73-6D25-762B6A9B19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30276" y="5878965"/>
                  <a:ext cx="205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69BB35-8FA3-F27E-A6F7-D57A37A90D73}"/>
                    </a:ext>
                  </a:extLst>
                </p14:cNvPr>
                <p14:cNvContentPartPr/>
                <p14:nvPr/>
              </p14:nvContentPartPr>
              <p14:xfrm>
                <a:off x="10509596" y="6416085"/>
                <a:ext cx="111600" cy="447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69BB35-8FA3-F27E-A6F7-D57A37A90D7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00956" y="6407085"/>
                  <a:ext cx="129240" cy="46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989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102060-0AF1-0601-83E2-02587E6354BB}"/>
              </a:ext>
            </a:extLst>
          </p:cNvPr>
          <p:cNvGrpSpPr/>
          <p:nvPr/>
        </p:nvGrpSpPr>
        <p:grpSpPr>
          <a:xfrm>
            <a:off x="428516" y="235965"/>
            <a:ext cx="950400" cy="290880"/>
            <a:chOff x="428516" y="235965"/>
            <a:chExt cx="9504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1C3DAC-374A-CA0F-F75E-BBBADE83823B}"/>
                    </a:ext>
                  </a:extLst>
                </p14:cNvPr>
                <p14:cNvContentPartPr/>
                <p14:nvPr/>
              </p14:nvContentPartPr>
              <p14:xfrm>
                <a:off x="428516" y="251445"/>
                <a:ext cx="174240" cy="271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1C3DAC-374A-CA0F-F75E-BBBADE8382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516" y="242445"/>
                  <a:ext cx="191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C6C305-7BA3-2384-05BF-2403FDCB5622}"/>
                    </a:ext>
                  </a:extLst>
                </p14:cNvPr>
                <p14:cNvContentPartPr/>
                <p14:nvPr/>
              </p14:nvContentPartPr>
              <p14:xfrm>
                <a:off x="693116" y="427125"/>
                <a:ext cx="9000" cy="5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C6C305-7BA3-2384-05BF-2403FDCB56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476" y="418125"/>
                  <a:ext cx="2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EAE22C-1836-5F2E-B64A-7AC8432DE39C}"/>
                    </a:ext>
                  </a:extLst>
                </p14:cNvPr>
                <p14:cNvContentPartPr/>
                <p14:nvPr/>
              </p14:nvContentPartPr>
              <p14:xfrm>
                <a:off x="820196" y="235965"/>
                <a:ext cx="149400" cy="267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EAE22C-1836-5F2E-B64A-7AC8432DE3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196" y="227325"/>
                  <a:ext cx="167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426295-7BDC-3957-55D4-CA06E15EE0C6}"/>
                    </a:ext>
                  </a:extLst>
                </p14:cNvPr>
                <p14:cNvContentPartPr/>
                <p14:nvPr/>
              </p14:nvContentPartPr>
              <p14:xfrm>
                <a:off x="1089476" y="447285"/>
                <a:ext cx="4680" cy="5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426295-7BDC-3957-55D4-CA06E15EE0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0476" y="438645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9A0184-A212-770F-960A-8D2A062E844D}"/>
                    </a:ext>
                  </a:extLst>
                </p14:cNvPr>
                <p14:cNvContentPartPr/>
                <p14:nvPr/>
              </p14:nvContentPartPr>
              <p14:xfrm>
                <a:off x="1206116" y="253605"/>
                <a:ext cx="172800" cy="27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9A0184-A212-770F-960A-8D2A062E84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7476" y="244605"/>
                  <a:ext cx="19044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6F841-8CB3-3DED-E1BE-2ECC3F5E5A23}"/>
              </a:ext>
            </a:extLst>
          </p:cNvPr>
          <p:cNvGrpSpPr/>
          <p:nvPr/>
        </p:nvGrpSpPr>
        <p:grpSpPr>
          <a:xfrm>
            <a:off x="1786796" y="111405"/>
            <a:ext cx="1424520" cy="463320"/>
            <a:chOff x="1786796" y="111405"/>
            <a:chExt cx="14245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639204-4653-2FAC-60F4-6ECFB8DBF50D}"/>
                    </a:ext>
                  </a:extLst>
                </p14:cNvPr>
                <p14:cNvContentPartPr/>
                <p14:nvPr/>
              </p14:nvContentPartPr>
              <p14:xfrm>
                <a:off x="1786796" y="111405"/>
                <a:ext cx="361800" cy="20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639204-4653-2FAC-60F4-6ECFB8DBF5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8156" y="102765"/>
                  <a:ext cx="379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D23210-E63B-0F06-243F-3AD8F3C61324}"/>
                    </a:ext>
                  </a:extLst>
                </p14:cNvPr>
                <p14:cNvContentPartPr/>
                <p14:nvPr/>
              </p14:nvContentPartPr>
              <p14:xfrm>
                <a:off x="1831796" y="191325"/>
                <a:ext cx="221400" cy="345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D23210-E63B-0F06-243F-3AD8F3C613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3156" y="182325"/>
                  <a:ext cx="239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3B5205-223C-2D7B-724D-18219936E30B}"/>
                    </a:ext>
                  </a:extLst>
                </p14:cNvPr>
                <p14:cNvContentPartPr/>
                <p14:nvPr/>
              </p14:nvContentPartPr>
              <p14:xfrm>
                <a:off x="1908476" y="422085"/>
                <a:ext cx="23868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3B5205-223C-2D7B-724D-18219936E3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9476" y="413445"/>
                  <a:ext cx="256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30C11E-6E01-2F68-50F7-84A3080A959F}"/>
                    </a:ext>
                  </a:extLst>
                </p14:cNvPr>
                <p14:cNvContentPartPr/>
                <p14:nvPr/>
              </p14:nvContentPartPr>
              <p14:xfrm>
                <a:off x="2153636" y="132285"/>
                <a:ext cx="1057680" cy="44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30C11E-6E01-2F68-50F7-84A3080A95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4996" y="123645"/>
                  <a:ext cx="10753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5B8966-DCE1-117F-AE17-712A38D8A8E5}"/>
                    </a:ext>
                  </a:extLst>
                </p14:cNvPr>
                <p14:cNvContentPartPr/>
                <p14:nvPr/>
              </p14:nvContentPartPr>
              <p14:xfrm>
                <a:off x="2908196" y="250725"/>
                <a:ext cx="24444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5B8966-DCE1-117F-AE17-712A38D8A8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99196" y="242085"/>
                  <a:ext cx="262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E54BC3-8ECE-904E-324A-303088324C36}"/>
                    </a:ext>
                  </a:extLst>
                </p14:cNvPr>
                <p14:cNvContentPartPr/>
                <p14:nvPr/>
              </p14:nvContentPartPr>
              <p14:xfrm>
                <a:off x="2747996" y="20356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E54BC3-8ECE-904E-324A-303088324C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8996" y="19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E0D082-12AA-35F9-E1F5-7A8D33100ED2}"/>
                    </a:ext>
                  </a:extLst>
                </p14:cNvPr>
                <p14:cNvContentPartPr/>
                <p14:nvPr/>
              </p14:nvContentPartPr>
              <p14:xfrm>
                <a:off x="2290796" y="21436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E0D082-12AA-35F9-E1F5-7A8D33100E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1796" y="205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92870E-9026-5A78-9240-66295B837714}"/>
              </a:ext>
            </a:extLst>
          </p:cNvPr>
          <p:cNvGrpSpPr/>
          <p:nvPr/>
        </p:nvGrpSpPr>
        <p:grpSpPr>
          <a:xfrm>
            <a:off x="3668516" y="96285"/>
            <a:ext cx="1859760" cy="537480"/>
            <a:chOff x="3668516" y="96285"/>
            <a:chExt cx="18597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555BD0-73FE-1FA5-B764-D9A47A90CDD0}"/>
                    </a:ext>
                  </a:extLst>
                </p14:cNvPr>
                <p14:cNvContentPartPr/>
                <p14:nvPr/>
              </p14:nvContentPartPr>
              <p14:xfrm>
                <a:off x="3748796" y="171165"/>
                <a:ext cx="185040" cy="33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555BD0-73FE-1FA5-B764-D9A47A90CD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39796" y="162165"/>
                  <a:ext cx="202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236AA3-5733-4C64-6F4D-18AE70460B53}"/>
                    </a:ext>
                  </a:extLst>
                </p14:cNvPr>
                <p14:cNvContentPartPr/>
                <p14:nvPr/>
              </p14:nvContentPartPr>
              <p14:xfrm>
                <a:off x="3797036" y="333885"/>
                <a:ext cx="218160" cy="1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236AA3-5733-4C64-6F4D-18AE70460B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88036" y="324885"/>
                  <a:ext cx="23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7104FFC-19CF-B8BC-7028-ED537D5FEEE8}"/>
                    </a:ext>
                  </a:extLst>
                </p14:cNvPr>
                <p14:cNvContentPartPr/>
                <p14:nvPr/>
              </p14:nvContentPartPr>
              <p14:xfrm>
                <a:off x="3773636" y="206085"/>
                <a:ext cx="25632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7104FFC-19CF-B8BC-7028-ED537D5FEE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64996" y="197085"/>
                  <a:ext cx="273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FA9BE3-B8DA-1265-4BA0-33F838715F4D}"/>
                    </a:ext>
                  </a:extLst>
                </p14:cNvPr>
                <p14:cNvContentPartPr/>
                <p14:nvPr/>
              </p14:nvContentPartPr>
              <p14:xfrm>
                <a:off x="3668516" y="96285"/>
                <a:ext cx="47340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FA9BE3-B8DA-1265-4BA0-33F838715F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59516" y="87285"/>
                  <a:ext cx="491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74AE39-CE50-88B0-0D39-8C90DBDC6C37}"/>
                    </a:ext>
                  </a:extLst>
                </p14:cNvPr>
                <p14:cNvContentPartPr/>
                <p14:nvPr/>
              </p14:nvContentPartPr>
              <p14:xfrm>
                <a:off x="4321556" y="362685"/>
                <a:ext cx="12852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74AE39-CE50-88B0-0D39-8C90DBDC6C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2556" y="353685"/>
                  <a:ext cx="14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662EAC-8D64-DC9E-F744-9216D1F7FBDE}"/>
                    </a:ext>
                  </a:extLst>
                </p14:cNvPr>
                <p14:cNvContentPartPr/>
                <p14:nvPr/>
              </p14:nvContentPartPr>
              <p14:xfrm>
                <a:off x="4558796" y="196725"/>
                <a:ext cx="311040" cy="437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662EAC-8D64-DC9E-F744-9216D1F7FB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50156" y="187725"/>
                  <a:ext cx="3286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4F4B52-C480-C271-E772-15F7FAF763E7}"/>
                    </a:ext>
                  </a:extLst>
                </p14:cNvPr>
                <p14:cNvContentPartPr/>
                <p14:nvPr/>
              </p14:nvContentPartPr>
              <p14:xfrm>
                <a:off x="4869116" y="307965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4F4B52-C480-C271-E772-15F7FAF763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0476" y="29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C22962-8872-DD45-6A3D-B4FA15274B71}"/>
                    </a:ext>
                  </a:extLst>
                </p14:cNvPr>
                <p14:cNvContentPartPr/>
                <p14:nvPr/>
              </p14:nvContentPartPr>
              <p14:xfrm>
                <a:off x="4949756" y="168645"/>
                <a:ext cx="578520" cy="32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C22962-8872-DD45-6A3D-B4FA15274B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40756" y="160005"/>
                  <a:ext cx="596160" cy="34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35CEF0A-E602-FBE5-FF79-C7130DE9B7B8}"/>
                  </a:ext>
                </a:extLst>
              </p14:cNvPr>
              <p14:cNvContentPartPr/>
              <p14:nvPr/>
            </p14:nvContentPartPr>
            <p14:xfrm>
              <a:off x="6209396" y="136965"/>
              <a:ext cx="102240" cy="435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35CEF0A-E602-FBE5-FF79-C7130DE9B7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0756" y="127965"/>
                <a:ext cx="11988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5CCE3FC-9276-3844-D4F0-6208F608237B}"/>
                  </a:ext>
                </a:extLst>
              </p14:cNvPr>
              <p14:cNvContentPartPr/>
              <p14:nvPr/>
            </p14:nvContentPartPr>
            <p14:xfrm>
              <a:off x="6523316" y="135165"/>
              <a:ext cx="819360" cy="687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5CCE3FC-9276-3844-D4F0-6208F60823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14676" y="126525"/>
                <a:ext cx="837000" cy="70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9174391-B8FB-24DE-78EA-578BA88C076E}"/>
              </a:ext>
            </a:extLst>
          </p:cNvPr>
          <p:cNvGrpSpPr/>
          <p:nvPr/>
        </p:nvGrpSpPr>
        <p:grpSpPr>
          <a:xfrm>
            <a:off x="7606196" y="91965"/>
            <a:ext cx="2092320" cy="631440"/>
            <a:chOff x="7606196" y="91965"/>
            <a:chExt cx="209232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457C6B-7B4A-DBC6-4730-EB33CD50E43D}"/>
                    </a:ext>
                  </a:extLst>
                </p14:cNvPr>
                <p14:cNvContentPartPr/>
                <p14:nvPr/>
              </p14:nvContentPartPr>
              <p14:xfrm>
                <a:off x="7606196" y="224445"/>
                <a:ext cx="1369800" cy="498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457C6B-7B4A-DBC6-4730-EB33CD50E4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97556" y="215445"/>
                  <a:ext cx="13874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CA6152-938C-C47A-2AA6-479444B5DFCF}"/>
                    </a:ext>
                  </a:extLst>
                </p14:cNvPr>
                <p14:cNvContentPartPr/>
                <p14:nvPr/>
              </p14:nvContentPartPr>
              <p14:xfrm>
                <a:off x="8073836" y="91965"/>
                <a:ext cx="20520" cy="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CA6152-938C-C47A-2AA6-479444B5DF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64836" y="82965"/>
                  <a:ext cx="38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DBD8B6-9FEB-005C-31B3-563132319B10}"/>
                    </a:ext>
                  </a:extLst>
                </p14:cNvPr>
                <p14:cNvContentPartPr/>
                <p14:nvPr/>
              </p14:nvContentPartPr>
              <p14:xfrm>
                <a:off x="9233036" y="219045"/>
                <a:ext cx="223920" cy="32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DBD8B6-9FEB-005C-31B3-563132319B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24396" y="210405"/>
                  <a:ext cx="241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AA95BB-ED55-2FB1-E495-8B926248A638}"/>
                    </a:ext>
                  </a:extLst>
                </p14:cNvPr>
                <p14:cNvContentPartPr/>
                <p14:nvPr/>
              </p14:nvContentPartPr>
              <p14:xfrm>
                <a:off x="9252836" y="134805"/>
                <a:ext cx="263160" cy="50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AA95BB-ED55-2FB1-E495-8B926248A6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43836" y="126165"/>
                  <a:ext cx="280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2B752A-F717-DF96-D9C4-36A606E1486B}"/>
                    </a:ext>
                  </a:extLst>
                </p14:cNvPr>
                <p14:cNvContentPartPr/>
                <p14:nvPr/>
              </p14:nvContentPartPr>
              <p14:xfrm>
                <a:off x="9466676" y="104925"/>
                <a:ext cx="231840" cy="608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2B752A-F717-DF96-D9C4-36A606E148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58036" y="96285"/>
                  <a:ext cx="249480" cy="62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A9C262-FBBF-EE6B-2563-33E5365B4A4A}"/>
              </a:ext>
            </a:extLst>
          </p:cNvPr>
          <p:cNvGrpSpPr/>
          <p:nvPr/>
        </p:nvGrpSpPr>
        <p:grpSpPr>
          <a:xfrm>
            <a:off x="807236" y="1178085"/>
            <a:ext cx="1237320" cy="434160"/>
            <a:chOff x="807236" y="1178085"/>
            <a:chExt cx="12373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D5C9F4-1078-FDFC-6190-F2CB07A12469}"/>
                    </a:ext>
                  </a:extLst>
                </p14:cNvPr>
                <p14:cNvContentPartPr/>
                <p14:nvPr/>
              </p14:nvContentPartPr>
              <p14:xfrm>
                <a:off x="807236" y="1178085"/>
                <a:ext cx="1237320" cy="43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D5C9F4-1078-FDFC-6190-F2CB07A12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8596" y="1169085"/>
                  <a:ext cx="12549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C942DA-E880-7D72-1D62-5179FC6C8E33}"/>
                    </a:ext>
                  </a:extLst>
                </p14:cNvPr>
                <p14:cNvContentPartPr/>
                <p14:nvPr/>
              </p14:nvContentPartPr>
              <p14:xfrm>
                <a:off x="1841516" y="137968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C942DA-E880-7D72-1D62-5179FC6C8E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2876" y="137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EF7DBF-8D77-74A7-5E21-598024694DD7}"/>
                    </a:ext>
                  </a:extLst>
                </p14:cNvPr>
                <p14:cNvContentPartPr/>
                <p14:nvPr/>
              </p14:nvContentPartPr>
              <p14:xfrm>
                <a:off x="1414196" y="1315965"/>
                <a:ext cx="413280" cy="56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EF7DBF-8D77-74A7-5E21-598024694DD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05556" y="1306965"/>
                  <a:ext cx="4309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6B54DD-E8DB-E1DA-49F3-EE6E1F434DE6}"/>
              </a:ext>
            </a:extLst>
          </p:cNvPr>
          <p:cNvGrpSpPr/>
          <p:nvPr/>
        </p:nvGrpSpPr>
        <p:grpSpPr>
          <a:xfrm>
            <a:off x="2206556" y="1368165"/>
            <a:ext cx="29520" cy="187200"/>
            <a:chOff x="2206556" y="1368165"/>
            <a:chExt cx="295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4DB38C-A684-217A-B89A-55CDC2F7BDC5}"/>
                    </a:ext>
                  </a:extLst>
                </p14:cNvPr>
                <p14:cNvContentPartPr/>
                <p14:nvPr/>
              </p14:nvContentPartPr>
              <p14:xfrm>
                <a:off x="2206556" y="1368165"/>
                <a:ext cx="5400" cy="2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4DB38C-A684-217A-B89A-55CDC2F7BD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7916" y="1359165"/>
                  <a:ext cx="23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218B67-BB2E-D71E-75D5-6879088A6499}"/>
                    </a:ext>
                  </a:extLst>
                </p14:cNvPr>
                <p14:cNvContentPartPr/>
                <p14:nvPr/>
              </p14:nvContentPartPr>
              <p14:xfrm>
                <a:off x="2224196" y="1499925"/>
                <a:ext cx="11880" cy="55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218B67-BB2E-D71E-75D5-6879088A64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15196" y="1491285"/>
                  <a:ext cx="29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E4A949-26D4-A932-16AB-27FA748F23B9}"/>
              </a:ext>
            </a:extLst>
          </p:cNvPr>
          <p:cNvGrpSpPr/>
          <p:nvPr/>
        </p:nvGrpSpPr>
        <p:grpSpPr>
          <a:xfrm>
            <a:off x="2765276" y="1071525"/>
            <a:ext cx="1830600" cy="549360"/>
            <a:chOff x="2765276" y="1071525"/>
            <a:chExt cx="183060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5FC0BA-DCCF-3A93-E2D6-9016BDA0E052}"/>
                    </a:ext>
                  </a:extLst>
                </p14:cNvPr>
                <p14:cNvContentPartPr/>
                <p14:nvPr/>
              </p14:nvContentPartPr>
              <p14:xfrm>
                <a:off x="2765276" y="1163325"/>
                <a:ext cx="74880" cy="441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5FC0BA-DCCF-3A93-E2D6-9016BDA0E0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6636" y="1154685"/>
                  <a:ext cx="925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00842A-E171-954C-0C1E-172502C8FF06}"/>
                    </a:ext>
                  </a:extLst>
                </p14:cNvPr>
                <p14:cNvContentPartPr/>
                <p14:nvPr/>
              </p14:nvContentPartPr>
              <p14:xfrm>
                <a:off x="2930876" y="1143885"/>
                <a:ext cx="61200" cy="47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00842A-E171-954C-0C1E-172502C8FF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876" y="1134885"/>
                  <a:ext cx="788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3BACA9-96EE-4BAF-6DAC-19E52E7B170C}"/>
                    </a:ext>
                  </a:extLst>
                </p14:cNvPr>
                <p14:cNvContentPartPr/>
                <p14:nvPr/>
              </p14:nvContentPartPr>
              <p14:xfrm>
                <a:off x="2842316" y="1436205"/>
                <a:ext cx="167040" cy="1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3BACA9-96EE-4BAF-6DAC-19E52E7B17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33316" y="1427565"/>
                  <a:ext cx="184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9086A9-E29F-4CA0-A75D-3ED70E96BAF1}"/>
                    </a:ext>
                  </a:extLst>
                </p14:cNvPr>
                <p14:cNvContentPartPr/>
                <p14:nvPr/>
              </p14:nvContentPartPr>
              <p14:xfrm>
                <a:off x="3093956" y="1071525"/>
                <a:ext cx="546840" cy="51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9086A9-E29F-4CA0-A75D-3ED70E96BA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84956" y="1062525"/>
                  <a:ext cx="5644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7693EE-F6A7-D4ED-58F2-56CF487D8D2B}"/>
                    </a:ext>
                  </a:extLst>
                </p14:cNvPr>
                <p14:cNvContentPartPr/>
                <p14:nvPr/>
              </p14:nvContentPartPr>
              <p14:xfrm>
                <a:off x="3666356" y="1320285"/>
                <a:ext cx="32400" cy="5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7693EE-F6A7-D4ED-58F2-56CF487D8D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57356" y="1311285"/>
                  <a:ext cx="50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6D3F6F-7114-C7AF-754B-61A97282F88E}"/>
                    </a:ext>
                  </a:extLst>
                </p14:cNvPr>
                <p14:cNvContentPartPr/>
                <p14:nvPr/>
              </p14:nvContentPartPr>
              <p14:xfrm>
                <a:off x="3778676" y="1097805"/>
                <a:ext cx="817200" cy="48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6D3F6F-7114-C7AF-754B-61A97282F8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69676" y="1088805"/>
                  <a:ext cx="83484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A81CD4-5CD5-F1B7-28E4-D557A04B43A3}"/>
              </a:ext>
            </a:extLst>
          </p:cNvPr>
          <p:cNvGrpSpPr/>
          <p:nvPr/>
        </p:nvGrpSpPr>
        <p:grpSpPr>
          <a:xfrm>
            <a:off x="4884236" y="1047045"/>
            <a:ext cx="3428640" cy="502200"/>
            <a:chOff x="4884236" y="1047045"/>
            <a:chExt cx="342864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8347BB-5B9D-1D99-AF81-0E554917152B}"/>
                    </a:ext>
                  </a:extLst>
                </p14:cNvPr>
                <p14:cNvContentPartPr/>
                <p14:nvPr/>
              </p14:nvContentPartPr>
              <p14:xfrm>
                <a:off x="4884236" y="1047045"/>
                <a:ext cx="1355040" cy="502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8347BB-5B9D-1D99-AF81-0E55491715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75236" y="1038405"/>
                  <a:ext cx="1372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D18556-12BC-F2F6-213C-6498CF67F32C}"/>
                    </a:ext>
                  </a:extLst>
                </p14:cNvPr>
                <p14:cNvContentPartPr/>
                <p14:nvPr/>
              </p14:nvContentPartPr>
              <p14:xfrm>
                <a:off x="6078716" y="1249725"/>
                <a:ext cx="19692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D18556-12BC-F2F6-213C-6498CF67F3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69716" y="1241085"/>
                  <a:ext cx="21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70B32B-690A-CCB0-F603-E192A269574E}"/>
                    </a:ext>
                  </a:extLst>
                </p14:cNvPr>
                <p14:cNvContentPartPr/>
                <p14:nvPr/>
              </p14:nvContentPartPr>
              <p14:xfrm>
                <a:off x="5845796" y="113236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70B32B-690A-CCB0-F603-E192A26957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36796" y="112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5C8869-527E-00E5-FAF2-BC3742D93AB3}"/>
                    </a:ext>
                  </a:extLst>
                </p14:cNvPr>
                <p14:cNvContentPartPr/>
                <p14:nvPr/>
              </p14:nvContentPartPr>
              <p14:xfrm>
                <a:off x="6604316" y="1156485"/>
                <a:ext cx="1708560" cy="348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5C8869-527E-00E5-FAF2-BC3742D93A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95676" y="1147485"/>
                  <a:ext cx="172620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DC72B9-8758-7D6B-4976-FDCCBFF24543}"/>
              </a:ext>
            </a:extLst>
          </p:cNvPr>
          <p:cNvGrpSpPr/>
          <p:nvPr/>
        </p:nvGrpSpPr>
        <p:grpSpPr>
          <a:xfrm>
            <a:off x="8696276" y="910245"/>
            <a:ext cx="3304800" cy="877320"/>
            <a:chOff x="8696276" y="910245"/>
            <a:chExt cx="3304800" cy="87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13A30B-3CE4-BB77-CC87-87118842D955}"/>
                    </a:ext>
                  </a:extLst>
                </p14:cNvPr>
                <p14:cNvContentPartPr/>
                <p14:nvPr/>
              </p14:nvContentPartPr>
              <p14:xfrm>
                <a:off x="8696276" y="949485"/>
                <a:ext cx="2001600" cy="83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13A30B-3CE4-BB77-CC87-87118842D9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87276" y="940485"/>
                  <a:ext cx="201924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E7C58D-2FB6-36BE-87AF-9C81A8D5001C}"/>
                    </a:ext>
                  </a:extLst>
                </p14:cNvPr>
                <p14:cNvContentPartPr/>
                <p14:nvPr/>
              </p14:nvContentPartPr>
              <p14:xfrm>
                <a:off x="10304036" y="111400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E7C58D-2FB6-36BE-87AF-9C81A8D500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95036" y="110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B01B11-B1C3-E0C2-3E6D-06F32BC122C2}"/>
                    </a:ext>
                  </a:extLst>
                </p14:cNvPr>
                <p14:cNvContentPartPr/>
                <p14:nvPr/>
              </p14:nvContentPartPr>
              <p14:xfrm>
                <a:off x="9552356" y="1061805"/>
                <a:ext cx="24480" cy="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B01B11-B1C3-E0C2-3E6D-06F32BC122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43356" y="1053165"/>
                  <a:ext cx="4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66EE2-21E3-0CE5-0A62-A6E2EE058796}"/>
                    </a:ext>
                  </a:extLst>
                </p14:cNvPr>
                <p14:cNvContentPartPr/>
                <p14:nvPr/>
              </p14:nvContentPartPr>
              <p14:xfrm>
                <a:off x="11015756" y="910245"/>
                <a:ext cx="985320" cy="46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66EE2-21E3-0CE5-0A62-A6E2EE0587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07116" y="901245"/>
                  <a:ext cx="1002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F27223-B317-9577-7CF6-141E65DE1B8A}"/>
                    </a:ext>
                  </a:extLst>
                </p14:cNvPr>
                <p14:cNvContentPartPr/>
                <p14:nvPr/>
              </p14:nvContentPartPr>
              <p14:xfrm>
                <a:off x="11463236" y="1044525"/>
                <a:ext cx="345600" cy="3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F27223-B317-9577-7CF6-141E65DE1B8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54596" y="1035525"/>
                  <a:ext cx="3632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3C8E81-6BD0-8B95-F2A2-6DEACAA2D1CF}"/>
                  </a:ext>
                </a:extLst>
              </p14:cNvPr>
              <p14:cNvContentPartPr/>
              <p14:nvPr/>
            </p14:nvContentPartPr>
            <p14:xfrm>
              <a:off x="5450876" y="1705845"/>
              <a:ext cx="1092960" cy="679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3C8E81-6BD0-8B95-F2A2-6DEACAA2D1C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42236" y="1697205"/>
                <a:ext cx="1110600" cy="69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9ADFB15-FF27-271A-442C-8FFCE2E6EECD}"/>
              </a:ext>
            </a:extLst>
          </p:cNvPr>
          <p:cNvGrpSpPr/>
          <p:nvPr/>
        </p:nvGrpSpPr>
        <p:grpSpPr>
          <a:xfrm>
            <a:off x="2793716" y="2336925"/>
            <a:ext cx="1206360" cy="649080"/>
            <a:chOff x="2793716" y="2336925"/>
            <a:chExt cx="120636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02EE86-1701-B481-97A7-F280A9AFFD20}"/>
                    </a:ext>
                  </a:extLst>
                </p14:cNvPr>
                <p14:cNvContentPartPr/>
                <p14:nvPr/>
              </p14:nvContentPartPr>
              <p14:xfrm>
                <a:off x="2793716" y="2336925"/>
                <a:ext cx="289800" cy="54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02EE86-1701-B481-97A7-F280A9AFFD2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84716" y="2327925"/>
                  <a:ext cx="3074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97B1D2-AB1F-8E40-27D9-20C52ACB11FE}"/>
                    </a:ext>
                  </a:extLst>
                </p14:cNvPr>
                <p14:cNvContentPartPr/>
                <p14:nvPr/>
              </p14:nvContentPartPr>
              <p14:xfrm>
                <a:off x="3131756" y="2412165"/>
                <a:ext cx="808200" cy="57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97B1D2-AB1F-8E40-27D9-20C52ACB11F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22756" y="2403165"/>
                  <a:ext cx="8258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8A54C8-88B1-37F7-6FD9-3A2159422A49}"/>
                    </a:ext>
                  </a:extLst>
                </p14:cNvPr>
                <p14:cNvContentPartPr/>
                <p14:nvPr/>
              </p14:nvContentPartPr>
              <p14:xfrm>
                <a:off x="3847796" y="2591805"/>
                <a:ext cx="152280" cy="78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8A54C8-88B1-37F7-6FD9-3A2159422A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8796" y="2583165"/>
                  <a:ext cx="169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85CB4D-AE5B-8B85-6668-F7E88EAA9279}"/>
                    </a:ext>
                  </a:extLst>
                </p14:cNvPr>
                <p14:cNvContentPartPr/>
                <p14:nvPr/>
              </p14:nvContentPartPr>
              <p14:xfrm>
                <a:off x="3574196" y="245932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85CB4D-AE5B-8B85-6668-F7E88EAA92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5196" y="2450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067B28-EA68-F914-E40C-21B76F224B05}"/>
                    </a:ext>
                  </a:extLst>
                </p14:cNvPr>
                <p14:cNvContentPartPr/>
                <p14:nvPr/>
              </p14:nvContentPartPr>
              <p14:xfrm>
                <a:off x="3777956" y="2591805"/>
                <a:ext cx="95400" cy="24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067B28-EA68-F914-E40C-21B76F224B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69316" y="2583165"/>
                  <a:ext cx="113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FA45C71-A6DB-1FC0-D823-217CED9A0026}"/>
                  </a:ext>
                </a:extLst>
              </p14:cNvPr>
              <p14:cNvContentPartPr/>
              <p14:nvPr/>
            </p14:nvContentPartPr>
            <p14:xfrm>
              <a:off x="4382036" y="2477685"/>
              <a:ext cx="483840" cy="674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FA45C71-A6DB-1FC0-D823-217CED9A00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373396" y="2469045"/>
                <a:ext cx="501480" cy="69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276F955-19F7-5A55-A357-B98C2EB73B75}"/>
              </a:ext>
            </a:extLst>
          </p:cNvPr>
          <p:cNvGrpSpPr/>
          <p:nvPr/>
        </p:nvGrpSpPr>
        <p:grpSpPr>
          <a:xfrm>
            <a:off x="5219036" y="2363565"/>
            <a:ext cx="3860640" cy="891360"/>
            <a:chOff x="5219036" y="2363565"/>
            <a:chExt cx="386064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EF0809-D095-B7C8-2A9E-CA5F0B21C1BA}"/>
                    </a:ext>
                  </a:extLst>
                </p14:cNvPr>
                <p14:cNvContentPartPr/>
                <p14:nvPr/>
              </p14:nvContentPartPr>
              <p14:xfrm>
                <a:off x="5219036" y="2422965"/>
                <a:ext cx="1836000" cy="83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EF0809-D095-B7C8-2A9E-CA5F0B21C1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10036" y="2414325"/>
                  <a:ext cx="185364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861D4D-F089-3972-7C73-5D75F01ECA11}"/>
                    </a:ext>
                  </a:extLst>
                </p14:cNvPr>
                <p14:cNvContentPartPr/>
                <p14:nvPr/>
              </p14:nvContentPartPr>
              <p14:xfrm>
                <a:off x="6529076" y="2636805"/>
                <a:ext cx="41760" cy="4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861D4D-F089-3972-7C73-5D75F01ECA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20436" y="2628165"/>
                  <a:ext cx="5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C28D29-9CC1-408D-D155-84BAAACE27A3}"/>
                    </a:ext>
                  </a:extLst>
                </p14:cNvPr>
                <p14:cNvContentPartPr/>
                <p14:nvPr/>
              </p14:nvContentPartPr>
              <p14:xfrm>
                <a:off x="5870276" y="2585325"/>
                <a:ext cx="34560" cy="9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C28D29-9CC1-408D-D155-84BAAACE27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61636" y="2576685"/>
                  <a:ext cx="52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1780DB-7A74-2372-8843-182D3DCD50ED}"/>
                    </a:ext>
                  </a:extLst>
                </p14:cNvPr>
                <p14:cNvContentPartPr/>
                <p14:nvPr/>
              </p14:nvContentPartPr>
              <p14:xfrm>
                <a:off x="7413956" y="2363565"/>
                <a:ext cx="1596600" cy="52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1780DB-7A74-2372-8843-182D3DCD50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5316" y="2354925"/>
                  <a:ext cx="16142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8D7F512-03CC-96C8-F09B-86891E1AC9CD}"/>
                    </a:ext>
                  </a:extLst>
                </p14:cNvPr>
                <p14:cNvContentPartPr/>
                <p14:nvPr/>
              </p14:nvContentPartPr>
              <p14:xfrm>
                <a:off x="8095436" y="2505765"/>
                <a:ext cx="984240" cy="11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8D7F512-03CC-96C8-F09B-86891E1AC9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86796" y="2496765"/>
                  <a:ext cx="100188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158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7394D8-966F-19A1-483D-413EB5B7C700}"/>
              </a:ext>
            </a:extLst>
          </p:cNvPr>
          <p:cNvGrpSpPr/>
          <p:nvPr/>
        </p:nvGrpSpPr>
        <p:grpSpPr>
          <a:xfrm>
            <a:off x="572156" y="206805"/>
            <a:ext cx="2117880" cy="478800"/>
            <a:chOff x="572156" y="206805"/>
            <a:chExt cx="211788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7FEA06-2A15-4630-F9B5-FD35AD17CEFB}"/>
                    </a:ext>
                  </a:extLst>
                </p14:cNvPr>
                <p14:cNvContentPartPr/>
                <p14:nvPr/>
              </p14:nvContentPartPr>
              <p14:xfrm>
                <a:off x="572156" y="349365"/>
                <a:ext cx="30492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7FEA06-2A15-4630-F9B5-FD35AD17CE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3156" y="340725"/>
                  <a:ext cx="32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20F63C-3D18-BD0C-5E73-DB75D5DACEC4}"/>
                    </a:ext>
                  </a:extLst>
                </p14:cNvPr>
                <p14:cNvContentPartPr/>
                <p14:nvPr/>
              </p14:nvContentPartPr>
              <p14:xfrm>
                <a:off x="830276" y="302925"/>
                <a:ext cx="1006200" cy="37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20F63C-3D18-BD0C-5E73-DB75D5DACE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636" y="294285"/>
                  <a:ext cx="1023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B314737-309A-11C6-DDB9-382458BE6845}"/>
                    </a:ext>
                  </a:extLst>
                </p14:cNvPr>
                <p14:cNvContentPartPr/>
                <p14:nvPr/>
              </p14:nvContentPartPr>
              <p14:xfrm>
                <a:off x="1658996" y="373125"/>
                <a:ext cx="28116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B314737-309A-11C6-DDB9-382458BE68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9996" y="364485"/>
                  <a:ext cx="29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8B5FE8-230F-216B-62B8-7EE65600A68F}"/>
                    </a:ext>
                  </a:extLst>
                </p14:cNvPr>
                <p14:cNvContentPartPr/>
                <p14:nvPr/>
              </p14:nvContentPartPr>
              <p14:xfrm>
                <a:off x="1298276" y="323445"/>
                <a:ext cx="30960" cy="1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8B5FE8-230F-216B-62B8-7EE65600A6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9636" y="314445"/>
                  <a:ext cx="48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817BFF-878A-92C4-CB8D-1C9BB737F6DC}"/>
                    </a:ext>
                  </a:extLst>
                </p14:cNvPr>
                <p14:cNvContentPartPr/>
                <p14:nvPr/>
              </p14:nvContentPartPr>
              <p14:xfrm>
                <a:off x="2075876" y="206805"/>
                <a:ext cx="614160" cy="47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817BFF-878A-92C4-CB8D-1C9BB737F6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7236" y="197805"/>
                  <a:ext cx="631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5E9654-B43D-977B-BD48-CDD9E01F0C87}"/>
                    </a:ext>
                  </a:extLst>
                </p14:cNvPr>
                <p14:cNvContentPartPr/>
                <p14:nvPr/>
              </p14:nvContentPartPr>
              <p14:xfrm>
                <a:off x="2187836" y="388245"/>
                <a:ext cx="299880" cy="4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5E9654-B43D-977B-BD48-CDD9E01F0C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8836" y="379605"/>
                  <a:ext cx="3175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9A994A-306C-88D6-7353-82621430B89C}"/>
              </a:ext>
            </a:extLst>
          </p:cNvPr>
          <p:cNvGrpSpPr/>
          <p:nvPr/>
        </p:nvGrpSpPr>
        <p:grpSpPr>
          <a:xfrm>
            <a:off x="2983436" y="102045"/>
            <a:ext cx="4710600" cy="561960"/>
            <a:chOff x="2983436" y="102045"/>
            <a:chExt cx="47106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4C80AB-4908-D784-9C05-E51302C984FB}"/>
                    </a:ext>
                  </a:extLst>
                </p14:cNvPr>
                <p14:cNvContentPartPr/>
                <p14:nvPr/>
              </p14:nvContentPartPr>
              <p14:xfrm>
                <a:off x="2983436" y="133005"/>
                <a:ext cx="2442240" cy="48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4C80AB-4908-D784-9C05-E51302C984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74436" y="124365"/>
                  <a:ext cx="24598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2D0758-23BF-7276-7FD3-3E14AAFD2CC9}"/>
                    </a:ext>
                  </a:extLst>
                </p14:cNvPr>
                <p14:cNvContentPartPr/>
                <p14:nvPr/>
              </p14:nvContentPartPr>
              <p14:xfrm>
                <a:off x="4893236" y="263685"/>
                <a:ext cx="225720" cy="2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2D0758-23BF-7276-7FD3-3E14AAFD2C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84236" y="255045"/>
                  <a:ext cx="243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EB7B8B-6E13-BACD-363E-5B6E3AED6C59}"/>
                    </a:ext>
                  </a:extLst>
                </p14:cNvPr>
                <p14:cNvContentPartPr/>
                <p14:nvPr/>
              </p14:nvContentPartPr>
              <p14:xfrm>
                <a:off x="4388876" y="23848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EB7B8B-6E13-BACD-363E-5B6E3AED6C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80236" y="22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CA7A41-7DBF-E2B8-12BF-5AB104D7EFA7}"/>
                    </a:ext>
                  </a:extLst>
                </p14:cNvPr>
                <p14:cNvContentPartPr/>
                <p14:nvPr/>
              </p14:nvContentPartPr>
              <p14:xfrm>
                <a:off x="5700716" y="347565"/>
                <a:ext cx="532080" cy="23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CA7A41-7DBF-E2B8-12BF-5AB104D7EF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1716" y="338565"/>
                  <a:ext cx="549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D0A457-270C-C9F2-DFE5-5B13F06A3E9D}"/>
                    </a:ext>
                  </a:extLst>
                </p14:cNvPr>
                <p14:cNvContentPartPr/>
                <p14:nvPr/>
              </p14:nvContentPartPr>
              <p14:xfrm>
                <a:off x="6434756" y="102045"/>
                <a:ext cx="1035000" cy="56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D0A457-270C-C9F2-DFE5-5B13F06A3E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6116" y="93045"/>
                  <a:ext cx="10526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21561A-1117-7181-B62D-81C638977F0C}"/>
                    </a:ext>
                  </a:extLst>
                </p14:cNvPr>
                <p14:cNvContentPartPr/>
                <p14:nvPr/>
              </p14:nvContentPartPr>
              <p14:xfrm>
                <a:off x="7298756" y="259725"/>
                <a:ext cx="395280" cy="3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21561A-1117-7181-B62D-81C638977F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90116" y="251085"/>
                  <a:ext cx="41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8E457F-7AC3-9807-5F78-DD99D35C55FD}"/>
                    </a:ext>
                  </a:extLst>
                </p14:cNvPr>
                <p14:cNvContentPartPr/>
                <p14:nvPr/>
              </p14:nvContentPartPr>
              <p14:xfrm>
                <a:off x="6661196" y="305805"/>
                <a:ext cx="516960" cy="8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8E457F-7AC3-9807-5F78-DD99D35C55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52196" y="297165"/>
                  <a:ext cx="5346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7F1753-4B2B-C648-DDA5-E924552D052F}"/>
              </a:ext>
            </a:extLst>
          </p:cNvPr>
          <p:cNvGrpSpPr/>
          <p:nvPr/>
        </p:nvGrpSpPr>
        <p:grpSpPr>
          <a:xfrm>
            <a:off x="863756" y="895125"/>
            <a:ext cx="2003760" cy="534960"/>
            <a:chOff x="863756" y="895125"/>
            <a:chExt cx="200376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E2F9B9-6FF9-A158-B9FA-02CA68E83C5F}"/>
                    </a:ext>
                  </a:extLst>
                </p14:cNvPr>
                <p14:cNvContentPartPr/>
                <p14:nvPr/>
              </p14:nvContentPartPr>
              <p14:xfrm>
                <a:off x="876716" y="1087365"/>
                <a:ext cx="307800" cy="34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E2F9B9-6FF9-A158-B9FA-02CA68E83C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7716" y="1078365"/>
                  <a:ext cx="325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6363E2-2AA6-1932-E628-A21687368CAA}"/>
                    </a:ext>
                  </a:extLst>
                </p14:cNvPr>
                <p14:cNvContentPartPr/>
                <p14:nvPr/>
              </p14:nvContentPartPr>
              <p14:xfrm>
                <a:off x="863756" y="996645"/>
                <a:ext cx="413280" cy="5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6363E2-2AA6-1932-E628-A21687368C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4756" y="987645"/>
                  <a:ext cx="430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DD3195-D55E-25ED-F4DA-3466316C6CD6}"/>
                    </a:ext>
                  </a:extLst>
                </p14:cNvPr>
                <p14:cNvContentPartPr/>
                <p14:nvPr/>
              </p14:nvContentPartPr>
              <p14:xfrm>
                <a:off x="1647836" y="1187085"/>
                <a:ext cx="24588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DD3195-D55E-25ED-F4DA-3466316C6C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39196" y="1178085"/>
                  <a:ext cx="26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082EAE-8BCB-F4D0-4B67-C2F3E43105AC}"/>
                    </a:ext>
                  </a:extLst>
                </p14:cNvPr>
                <p14:cNvContentPartPr/>
                <p14:nvPr/>
              </p14:nvContentPartPr>
              <p14:xfrm>
                <a:off x="1682756" y="1294725"/>
                <a:ext cx="258480" cy="21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082EAE-8BCB-F4D0-4B67-C2F3E43105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74116" y="1286085"/>
                  <a:ext cx="276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9DB1DA-E5DB-0F57-2B7A-2546C57533CF}"/>
                    </a:ext>
                  </a:extLst>
                </p14:cNvPr>
                <p14:cNvContentPartPr/>
                <p14:nvPr/>
              </p14:nvContentPartPr>
              <p14:xfrm>
                <a:off x="2219876" y="1036965"/>
                <a:ext cx="245520" cy="34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9DB1DA-E5DB-0F57-2B7A-2546C57533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0876" y="1027965"/>
                  <a:ext cx="263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8A2B49-42FD-4AFE-C99F-C27A6D9CB264}"/>
                    </a:ext>
                  </a:extLst>
                </p14:cNvPr>
                <p14:cNvContentPartPr/>
                <p14:nvPr/>
              </p14:nvContentPartPr>
              <p14:xfrm>
                <a:off x="2595356" y="1152525"/>
                <a:ext cx="272160" cy="25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8A2B49-42FD-4AFE-C99F-C27A6D9CB2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86716" y="1143885"/>
                  <a:ext cx="289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6EDDD8-64BE-6DD6-CC9B-67910C073D3F}"/>
                    </a:ext>
                  </a:extLst>
                </p14:cNvPr>
                <p14:cNvContentPartPr/>
                <p14:nvPr/>
              </p14:nvContentPartPr>
              <p14:xfrm>
                <a:off x="2610116" y="1315245"/>
                <a:ext cx="210600" cy="3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6EDDD8-64BE-6DD6-CC9B-67910C073D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01116" y="1306245"/>
                  <a:ext cx="228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E056D7-F613-FCA5-7DAE-92C41A0A9D1A}"/>
                    </a:ext>
                  </a:extLst>
                </p14:cNvPr>
                <p14:cNvContentPartPr/>
                <p14:nvPr/>
              </p14:nvContentPartPr>
              <p14:xfrm>
                <a:off x="2692556" y="895125"/>
                <a:ext cx="14292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E056D7-F613-FCA5-7DAE-92C41A0A9D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83916" y="886125"/>
                  <a:ext cx="1605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3CA80C-958F-D34B-42FB-206E72E076E1}"/>
              </a:ext>
            </a:extLst>
          </p:cNvPr>
          <p:cNvGrpSpPr/>
          <p:nvPr/>
        </p:nvGrpSpPr>
        <p:grpSpPr>
          <a:xfrm>
            <a:off x="752156" y="1717725"/>
            <a:ext cx="4846320" cy="1088640"/>
            <a:chOff x="752156" y="1717725"/>
            <a:chExt cx="48463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081AA4-E0FF-B58C-A973-B3089C09D88C}"/>
                    </a:ext>
                  </a:extLst>
                </p14:cNvPr>
                <p14:cNvContentPartPr/>
                <p14:nvPr/>
              </p14:nvContentPartPr>
              <p14:xfrm>
                <a:off x="752156" y="1717725"/>
                <a:ext cx="745200" cy="341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081AA4-E0FF-B58C-A973-B3089C09D8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3156" y="1709085"/>
                  <a:ext cx="762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E71215-C892-38BC-3224-14F95BAB39CB}"/>
                    </a:ext>
                  </a:extLst>
                </p14:cNvPr>
                <p14:cNvContentPartPr/>
                <p14:nvPr/>
              </p14:nvContentPartPr>
              <p14:xfrm>
                <a:off x="886436" y="2364285"/>
                <a:ext cx="205560" cy="252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E71215-C892-38BC-3224-14F95BAB3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7796" y="2355285"/>
                  <a:ext cx="223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9CD71D-5252-F46C-81E2-B55528C39FC6}"/>
                    </a:ext>
                  </a:extLst>
                </p14:cNvPr>
                <p14:cNvContentPartPr/>
                <p14:nvPr/>
              </p14:nvContentPartPr>
              <p14:xfrm>
                <a:off x="952316" y="2489205"/>
                <a:ext cx="138600" cy="2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9CD71D-5252-F46C-81E2-B55528C39F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3316" y="2480565"/>
                  <a:ext cx="156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D4E298-B37C-69DF-2E66-5554CB6AEC83}"/>
                    </a:ext>
                  </a:extLst>
                </p14:cNvPr>
                <p14:cNvContentPartPr/>
                <p14:nvPr/>
              </p14:nvContentPartPr>
              <p14:xfrm>
                <a:off x="922436" y="2350245"/>
                <a:ext cx="212760" cy="38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D4E298-B37C-69DF-2E66-5554CB6AEC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3796" y="2341245"/>
                  <a:ext cx="230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490BE2-CFF5-8B54-34E2-DC6AE8C5AAD3}"/>
                    </a:ext>
                  </a:extLst>
                </p14:cNvPr>
                <p14:cNvContentPartPr/>
                <p14:nvPr/>
              </p14:nvContentPartPr>
              <p14:xfrm>
                <a:off x="912356" y="2213445"/>
                <a:ext cx="323640" cy="82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490BE2-CFF5-8B54-34E2-DC6AE8C5AA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3356" y="2204445"/>
                  <a:ext cx="341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145B17-5F4F-9DD0-1E2E-8D3EEE7C587C}"/>
                    </a:ext>
                  </a:extLst>
                </p14:cNvPr>
                <p14:cNvContentPartPr/>
                <p14:nvPr/>
              </p14:nvContentPartPr>
              <p14:xfrm>
                <a:off x="1530476" y="2431965"/>
                <a:ext cx="404640" cy="184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145B17-5F4F-9DD0-1E2E-8D3EEE7C58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1476" y="2423325"/>
                  <a:ext cx="422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0C2157-79F9-D7D0-E0FC-CCFACD03FD27}"/>
                    </a:ext>
                  </a:extLst>
                </p14:cNvPr>
                <p14:cNvContentPartPr/>
                <p14:nvPr/>
              </p14:nvContentPartPr>
              <p14:xfrm>
                <a:off x="1711196" y="2391645"/>
                <a:ext cx="53280" cy="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0C2157-79F9-D7D0-E0FC-CCFACD03FD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02196" y="2383005"/>
                  <a:ext cx="70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186ECC-FA2F-F010-681B-62D23C41CAA5}"/>
                    </a:ext>
                  </a:extLst>
                </p14:cNvPr>
                <p14:cNvContentPartPr/>
                <p14:nvPr/>
              </p14:nvContentPartPr>
              <p14:xfrm>
                <a:off x="2230676" y="2384805"/>
                <a:ext cx="47844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186ECC-FA2F-F010-681B-62D23C41CA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21676" y="2376165"/>
                  <a:ext cx="496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9AEE1E-74A9-1A37-4538-BE990582AE55}"/>
                    </a:ext>
                  </a:extLst>
                </p14:cNvPr>
                <p14:cNvContentPartPr/>
                <p14:nvPr/>
              </p14:nvContentPartPr>
              <p14:xfrm>
                <a:off x="2353076" y="2269245"/>
                <a:ext cx="4032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9AEE1E-74A9-1A37-4538-BE990582AE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4436" y="2260245"/>
                  <a:ext cx="5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D45F33-231C-0DC3-DE72-CA81CF634163}"/>
                    </a:ext>
                  </a:extLst>
                </p14:cNvPr>
                <p14:cNvContentPartPr/>
                <p14:nvPr/>
              </p14:nvContentPartPr>
              <p14:xfrm>
                <a:off x="3030956" y="2410005"/>
                <a:ext cx="23328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D45F33-231C-0DC3-DE72-CA81CF6341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21956" y="2401365"/>
                  <a:ext cx="25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C03DA4-63C7-90F2-497C-EE3CA3081540}"/>
                    </a:ext>
                  </a:extLst>
                </p14:cNvPr>
                <p14:cNvContentPartPr/>
                <p14:nvPr/>
              </p14:nvContentPartPr>
              <p14:xfrm>
                <a:off x="3032396" y="2365725"/>
                <a:ext cx="316440" cy="26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C03DA4-63C7-90F2-497C-EE3CA30815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3756" y="2356725"/>
                  <a:ext cx="334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8440BA-4377-B4C1-13BF-43741657C98E}"/>
                    </a:ext>
                  </a:extLst>
                </p14:cNvPr>
                <p14:cNvContentPartPr/>
                <p14:nvPr/>
              </p14:nvContentPartPr>
              <p14:xfrm>
                <a:off x="3332636" y="2581725"/>
                <a:ext cx="125640" cy="17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8440BA-4377-B4C1-13BF-43741657C9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23996" y="2573085"/>
                  <a:ext cx="143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E594A0-7C38-C349-09FC-007077F6C734}"/>
                    </a:ext>
                  </a:extLst>
                </p14:cNvPr>
                <p14:cNvContentPartPr/>
                <p14:nvPr/>
              </p14:nvContentPartPr>
              <p14:xfrm>
                <a:off x="4175036" y="2382285"/>
                <a:ext cx="214560" cy="424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E594A0-7C38-C349-09FC-007077F6C7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66036" y="2373645"/>
                  <a:ext cx="232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729209-5E58-AAF7-E5D3-BA62FC6D0B65}"/>
                    </a:ext>
                  </a:extLst>
                </p14:cNvPr>
                <p14:cNvContentPartPr/>
                <p14:nvPr/>
              </p14:nvContentPartPr>
              <p14:xfrm>
                <a:off x="3649076" y="2444565"/>
                <a:ext cx="212400" cy="21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729209-5E58-AAF7-E5D3-BA62FC6D0B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0076" y="2435925"/>
                  <a:ext cx="230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4E5933-3A2A-7B56-4FA4-233CF0D28614}"/>
                    </a:ext>
                  </a:extLst>
                </p14:cNvPr>
                <p14:cNvContentPartPr/>
                <p14:nvPr/>
              </p14:nvContentPartPr>
              <p14:xfrm>
                <a:off x="4443956" y="2089605"/>
                <a:ext cx="1154520" cy="50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4E5933-3A2A-7B56-4FA4-233CF0D286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5316" y="2080605"/>
                  <a:ext cx="117216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B95C2A-1672-CBA7-2CAE-E60AB1751AD3}"/>
              </a:ext>
            </a:extLst>
          </p:cNvPr>
          <p:cNvGrpSpPr/>
          <p:nvPr/>
        </p:nvGrpSpPr>
        <p:grpSpPr>
          <a:xfrm>
            <a:off x="6543116" y="1016805"/>
            <a:ext cx="3483000" cy="2868480"/>
            <a:chOff x="6543116" y="1016805"/>
            <a:chExt cx="3483000" cy="28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3A9201-5A73-9822-C83B-9F4715EA525F}"/>
                    </a:ext>
                  </a:extLst>
                </p14:cNvPr>
                <p14:cNvContentPartPr/>
                <p14:nvPr/>
              </p14:nvContentPartPr>
              <p14:xfrm>
                <a:off x="7578476" y="1016805"/>
                <a:ext cx="86760" cy="171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3A9201-5A73-9822-C83B-9F4715EA52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69476" y="1008165"/>
                  <a:ext cx="104400" cy="17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ACEE64-53C8-91C6-0A8B-68FF93644E48}"/>
                    </a:ext>
                  </a:extLst>
                </p14:cNvPr>
                <p14:cNvContentPartPr/>
                <p14:nvPr/>
              </p14:nvContentPartPr>
              <p14:xfrm>
                <a:off x="7599356" y="2579565"/>
                <a:ext cx="2426760" cy="19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ACEE64-53C8-91C6-0A8B-68FF93644E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0356" y="2570925"/>
                  <a:ext cx="244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C0DE95-F754-3A69-C774-EC53CEC7EC96}"/>
                    </a:ext>
                  </a:extLst>
                </p14:cNvPr>
                <p14:cNvContentPartPr/>
                <p14:nvPr/>
              </p14:nvContentPartPr>
              <p14:xfrm>
                <a:off x="6543116" y="2729685"/>
                <a:ext cx="1140480" cy="115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C0DE95-F754-3A69-C774-EC53CEC7EC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34476" y="2721045"/>
                  <a:ext cx="1158120" cy="11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9D2B5B-5902-83BA-FFE1-39EAA660C910}"/>
                  </a:ext>
                </a:extLst>
              </p14:cNvPr>
              <p14:cNvContentPartPr/>
              <p14:nvPr/>
            </p14:nvContentPartPr>
            <p14:xfrm>
              <a:off x="10179476" y="2543925"/>
              <a:ext cx="292680" cy="417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9D2B5B-5902-83BA-FFE1-39EAA660C9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70836" y="2535285"/>
                <a:ext cx="3103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AA8628-B6A5-BB2E-CB80-76056698CA42}"/>
                  </a:ext>
                </a:extLst>
              </p14:cNvPr>
              <p14:cNvContentPartPr/>
              <p14:nvPr/>
            </p14:nvContentPartPr>
            <p14:xfrm>
              <a:off x="7425116" y="1490565"/>
              <a:ext cx="263520" cy="1251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AA8628-B6A5-BB2E-CB80-76056698CA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62476" y="1427925"/>
                <a:ext cx="38916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8BD17E2-4C90-677B-EF98-D7FA572063B4}"/>
                  </a:ext>
                </a:extLst>
              </p14:cNvPr>
              <p14:cNvContentPartPr/>
              <p14:nvPr/>
            </p14:nvContentPartPr>
            <p14:xfrm>
              <a:off x="6511076" y="2334765"/>
              <a:ext cx="1175040" cy="44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8BD17E2-4C90-677B-EF98-D7FA572063B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48076" y="2271765"/>
                <a:ext cx="130068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348BA-819E-A91C-3352-061634CB0C03}"/>
              </a:ext>
            </a:extLst>
          </p:cNvPr>
          <p:cNvGrpSpPr/>
          <p:nvPr/>
        </p:nvGrpSpPr>
        <p:grpSpPr>
          <a:xfrm>
            <a:off x="6542036" y="2563005"/>
            <a:ext cx="73800" cy="1219320"/>
            <a:chOff x="6542036" y="2563005"/>
            <a:chExt cx="73800" cy="12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99C226-C68A-1DB0-D811-9848D1D5EC22}"/>
                    </a:ext>
                  </a:extLst>
                </p14:cNvPr>
                <p14:cNvContentPartPr/>
                <p14:nvPr/>
              </p14:nvContentPartPr>
              <p14:xfrm>
                <a:off x="6542036" y="2563005"/>
                <a:ext cx="4680" cy="10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99C226-C68A-1DB0-D811-9848D1D5EC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3396" y="2554005"/>
                  <a:ext cx="22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CBF276-88A3-EE8B-0098-62D70DFCC305}"/>
                    </a:ext>
                  </a:extLst>
                </p14:cNvPr>
                <p14:cNvContentPartPr/>
                <p14:nvPr/>
              </p14:nvContentPartPr>
              <p14:xfrm>
                <a:off x="6553196" y="2831925"/>
                <a:ext cx="13320" cy="14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CBF276-88A3-EE8B-0098-62D70DFCC3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4196" y="2823285"/>
                  <a:ext cx="30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E74DE8-82FD-4AFA-0DEF-77E57A5B766D}"/>
                    </a:ext>
                  </a:extLst>
                </p14:cNvPr>
                <p14:cNvContentPartPr/>
                <p14:nvPr/>
              </p14:nvContentPartPr>
              <p14:xfrm>
                <a:off x="6560396" y="3112725"/>
                <a:ext cx="4680" cy="12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E74DE8-82FD-4AFA-0DEF-77E57A5B76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51396" y="3104085"/>
                  <a:ext cx="2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97512EA-90AF-02FC-C693-673456FC581E}"/>
                    </a:ext>
                  </a:extLst>
                </p14:cNvPr>
                <p14:cNvContentPartPr/>
                <p14:nvPr/>
              </p14:nvContentPartPr>
              <p14:xfrm>
                <a:off x="6588476" y="3360405"/>
                <a:ext cx="9000" cy="151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97512EA-90AF-02FC-C693-673456FC58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79836" y="3351405"/>
                  <a:ext cx="2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A39002-A407-2ACC-50E0-8CCA738A297C}"/>
                    </a:ext>
                  </a:extLst>
                </p14:cNvPr>
                <p14:cNvContentPartPr/>
                <p14:nvPr/>
              </p14:nvContentPartPr>
              <p14:xfrm>
                <a:off x="6607556" y="3646965"/>
                <a:ext cx="8280" cy="13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A39002-A407-2ACC-50E0-8CCA738A29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98556" y="3637965"/>
                  <a:ext cx="259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3F7C644-9BAB-D51D-8F9A-6DCB75EBA5E7}"/>
              </a:ext>
            </a:extLst>
          </p:cNvPr>
          <p:cNvGrpSpPr/>
          <p:nvPr/>
        </p:nvGrpSpPr>
        <p:grpSpPr>
          <a:xfrm>
            <a:off x="6376076" y="1266645"/>
            <a:ext cx="1665000" cy="1072440"/>
            <a:chOff x="6376076" y="1266645"/>
            <a:chExt cx="1665000" cy="10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754211-69B3-87CF-19C7-4FCD71351145}"/>
                    </a:ext>
                  </a:extLst>
                </p14:cNvPr>
                <p14:cNvContentPartPr/>
                <p14:nvPr/>
              </p14:nvContentPartPr>
              <p14:xfrm>
                <a:off x="7838756" y="1371045"/>
                <a:ext cx="202320" cy="29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754211-69B3-87CF-19C7-4FCD713511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0116" y="1362045"/>
                  <a:ext cx="219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A654DCA-6E91-C057-84FB-E846DC5C2302}"/>
                    </a:ext>
                  </a:extLst>
                </p14:cNvPr>
                <p14:cNvContentPartPr/>
                <p14:nvPr/>
              </p14:nvContentPartPr>
              <p14:xfrm>
                <a:off x="7816796" y="1266645"/>
                <a:ext cx="197280" cy="4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A654DCA-6E91-C057-84FB-E846DC5C23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08156" y="1257645"/>
                  <a:ext cx="214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0262CB-E1C9-3B95-A906-1B33CE7C1402}"/>
                    </a:ext>
                  </a:extLst>
                </p14:cNvPr>
                <p14:cNvContentPartPr/>
                <p14:nvPr/>
              </p14:nvContentPartPr>
              <p14:xfrm>
                <a:off x="6376076" y="1919325"/>
                <a:ext cx="217440" cy="226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0262CB-E1C9-3B95-A906-1B33CE7C14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67076" y="1910685"/>
                  <a:ext cx="235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2B92E8-32BC-4FC9-552E-7B11C1DBE160}"/>
                    </a:ext>
                  </a:extLst>
                </p14:cNvPr>
                <p14:cNvContentPartPr/>
                <p14:nvPr/>
              </p14:nvContentPartPr>
              <p14:xfrm>
                <a:off x="6439796" y="2010045"/>
                <a:ext cx="183600" cy="2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2B92E8-32BC-4FC9-552E-7B11C1DBE1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31156" y="2001405"/>
                  <a:ext cx="201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DE3288-9575-BAFC-25CD-86C6E55714FA}"/>
                    </a:ext>
                  </a:extLst>
                </p14:cNvPr>
                <p14:cNvContentPartPr/>
                <p14:nvPr/>
              </p14:nvContentPartPr>
              <p14:xfrm>
                <a:off x="6450236" y="1883325"/>
                <a:ext cx="199800" cy="34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DE3288-9575-BAFC-25CD-86C6E55714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41236" y="187468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915AB78-4F51-926B-F6C3-3331A856C0CC}"/>
                    </a:ext>
                  </a:extLst>
                </p14:cNvPr>
                <p14:cNvContentPartPr/>
                <p14:nvPr/>
              </p14:nvContentPartPr>
              <p14:xfrm>
                <a:off x="6409556" y="1709805"/>
                <a:ext cx="404640" cy="5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915AB78-4F51-926B-F6C3-3331A856C0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00556" y="1700805"/>
                  <a:ext cx="42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451A91-9146-EE3C-6AB7-F7A8E7E0E519}"/>
                    </a:ext>
                  </a:extLst>
                </p14:cNvPr>
                <p14:cNvContentPartPr/>
                <p14:nvPr/>
              </p14:nvContentPartPr>
              <p14:xfrm>
                <a:off x="6571196" y="2206605"/>
                <a:ext cx="162000" cy="132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451A91-9146-EE3C-6AB7-F7A8E7E0E5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62556" y="2197965"/>
                  <a:ext cx="17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DF910B1-4988-13C2-F4F9-1DBA5A329561}"/>
                    </a:ext>
                  </a:extLst>
                </p14:cNvPr>
                <p14:cNvContentPartPr/>
                <p14:nvPr/>
              </p14:nvContentPartPr>
              <p14:xfrm>
                <a:off x="6877556" y="1934805"/>
                <a:ext cx="167400" cy="152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DF910B1-4988-13C2-F4F9-1DBA5A3295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8556" y="1925805"/>
                  <a:ext cx="185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3992B1-6D0F-B78B-3EB9-04B171EA34C2}"/>
                    </a:ext>
                  </a:extLst>
                </p14:cNvPr>
                <p14:cNvContentPartPr/>
                <p14:nvPr/>
              </p14:nvContentPartPr>
              <p14:xfrm>
                <a:off x="7176356" y="1722765"/>
                <a:ext cx="89640" cy="65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3992B1-6D0F-B78B-3EB9-04B171EA34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67356" y="1714125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677E36-0E8C-6195-2272-4C833F1DB24A}"/>
                    </a:ext>
                  </a:extLst>
                </p14:cNvPr>
                <p14:cNvContentPartPr/>
                <p14:nvPr/>
              </p14:nvContentPartPr>
              <p14:xfrm>
                <a:off x="7433756" y="1462485"/>
                <a:ext cx="91080" cy="59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677E36-0E8C-6195-2272-4C833F1DB2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25116" y="145348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90A5A43-E84A-C4D9-681D-27CDA63CA579}"/>
              </a:ext>
            </a:extLst>
          </p:cNvPr>
          <p:cNvGrpSpPr/>
          <p:nvPr/>
        </p:nvGrpSpPr>
        <p:grpSpPr>
          <a:xfrm>
            <a:off x="1357316" y="3142605"/>
            <a:ext cx="1252440" cy="470880"/>
            <a:chOff x="1357316" y="3142605"/>
            <a:chExt cx="12524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F9E991D-02BC-9F3F-473D-7F910B95D980}"/>
                    </a:ext>
                  </a:extLst>
                </p14:cNvPr>
                <p14:cNvContentPartPr/>
                <p14:nvPr/>
              </p14:nvContentPartPr>
              <p14:xfrm>
                <a:off x="1357316" y="3187605"/>
                <a:ext cx="200880" cy="28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F9E991D-02BC-9F3F-473D-7F910B95D9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48316" y="3178605"/>
                  <a:ext cx="218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E73339-CCD3-49B9-0442-95F51E24E568}"/>
                    </a:ext>
                  </a:extLst>
                </p14:cNvPr>
                <p14:cNvContentPartPr/>
                <p14:nvPr/>
              </p14:nvContentPartPr>
              <p14:xfrm>
                <a:off x="1413476" y="3299565"/>
                <a:ext cx="200160" cy="3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E73339-CCD3-49B9-0442-95F51E24E5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4836" y="3290565"/>
                  <a:ext cx="217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9AEA64-4070-773C-33F3-5623A69F6FF0}"/>
                    </a:ext>
                  </a:extLst>
                </p14:cNvPr>
                <p14:cNvContentPartPr/>
                <p14:nvPr/>
              </p14:nvContentPartPr>
              <p14:xfrm>
                <a:off x="1440476" y="3142605"/>
                <a:ext cx="191160" cy="3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9AEA64-4070-773C-33F3-5623A69F6F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1836" y="3133605"/>
                  <a:ext cx="208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6E2EB9-1625-A603-E49A-1DA8E2B8C183}"/>
                    </a:ext>
                  </a:extLst>
                </p14:cNvPr>
                <p14:cNvContentPartPr/>
                <p14:nvPr/>
              </p14:nvContentPartPr>
              <p14:xfrm>
                <a:off x="1719476" y="3394965"/>
                <a:ext cx="166320" cy="21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6E2EB9-1625-A603-E49A-1DA8E2B8C1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10836" y="3386325"/>
                  <a:ext cx="183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D6D439-EC2A-44F9-BBDD-862A3B195BC3}"/>
                    </a:ext>
                  </a:extLst>
                </p14:cNvPr>
                <p14:cNvContentPartPr/>
                <p14:nvPr/>
              </p14:nvContentPartPr>
              <p14:xfrm>
                <a:off x="1980836" y="3257085"/>
                <a:ext cx="173160" cy="1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D6D439-EC2A-44F9-BBDD-862A3B195B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72196" y="3248445"/>
                  <a:ext cx="190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309D6A-9382-724D-D263-09CCB14AD833}"/>
                    </a:ext>
                  </a:extLst>
                </p14:cNvPr>
                <p14:cNvContentPartPr/>
                <p14:nvPr/>
              </p14:nvContentPartPr>
              <p14:xfrm>
                <a:off x="2035556" y="3348165"/>
                <a:ext cx="153720" cy="1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309D6A-9382-724D-D263-09CCB14AD8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26556" y="3339165"/>
                  <a:ext cx="171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EFFEAD5-B808-188A-3F89-54EE972C1B60}"/>
                    </a:ext>
                  </a:extLst>
                </p14:cNvPr>
                <p14:cNvContentPartPr/>
                <p14:nvPr/>
              </p14:nvContentPartPr>
              <p14:xfrm>
                <a:off x="2327876" y="3189765"/>
                <a:ext cx="281880" cy="205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EFFEAD5-B808-188A-3F89-54EE972C1B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18876" y="3181125"/>
                  <a:ext cx="2995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0C2671-370D-CE6E-D409-8D3D0D939824}"/>
              </a:ext>
            </a:extLst>
          </p:cNvPr>
          <p:cNvGrpSpPr/>
          <p:nvPr/>
        </p:nvGrpSpPr>
        <p:grpSpPr>
          <a:xfrm>
            <a:off x="615356" y="4880325"/>
            <a:ext cx="2854080" cy="696240"/>
            <a:chOff x="615356" y="4880325"/>
            <a:chExt cx="28540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B678EC-AB73-3D8A-7EC3-1DB68A1F8F5A}"/>
                    </a:ext>
                  </a:extLst>
                </p14:cNvPr>
                <p14:cNvContentPartPr/>
                <p14:nvPr/>
              </p14:nvContentPartPr>
              <p14:xfrm>
                <a:off x="615356" y="5074725"/>
                <a:ext cx="275040" cy="342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B678EC-AB73-3D8A-7EC3-1DB68A1F8F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6356" y="5065725"/>
                  <a:ext cx="292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432A17-0E1C-2005-2876-221C73A6BD86}"/>
                    </a:ext>
                  </a:extLst>
                </p14:cNvPr>
                <p14:cNvContentPartPr/>
                <p14:nvPr/>
              </p14:nvContentPartPr>
              <p14:xfrm>
                <a:off x="932516" y="5270925"/>
                <a:ext cx="374400" cy="30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432A17-0E1C-2005-2876-221C73A6BD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3876" y="5261925"/>
                  <a:ext cx="392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405F2F-A574-F7B6-85AA-EDB68EFDA378}"/>
                    </a:ext>
                  </a:extLst>
                </p14:cNvPr>
                <p14:cNvContentPartPr/>
                <p14:nvPr/>
              </p14:nvContentPartPr>
              <p14:xfrm>
                <a:off x="1583396" y="4943685"/>
                <a:ext cx="360720" cy="54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405F2F-A574-F7B6-85AA-EDB68EFDA3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4756" y="4935045"/>
                  <a:ext cx="3783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15544D-F9E4-6125-2CAF-269512108036}"/>
                    </a:ext>
                  </a:extLst>
                </p14:cNvPr>
                <p14:cNvContentPartPr/>
                <p14:nvPr/>
              </p14:nvContentPartPr>
              <p14:xfrm>
                <a:off x="2153996" y="4880325"/>
                <a:ext cx="1315440" cy="46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15544D-F9E4-6125-2CAF-2695121080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44996" y="4871685"/>
                  <a:ext cx="1333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3BDE51-A169-C037-660C-D5007B558065}"/>
                    </a:ext>
                  </a:extLst>
                </p14:cNvPr>
                <p14:cNvContentPartPr/>
                <p14:nvPr/>
              </p14:nvContentPartPr>
              <p14:xfrm>
                <a:off x="3047516" y="4971765"/>
                <a:ext cx="4824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3BDE51-A169-C037-660C-D5007B5580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38876" y="4963125"/>
                  <a:ext cx="65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290E8B8-DD23-8F54-8697-342956B0DB22}"/>
                    </a:ext>
                  </a:extLst>
                </p14:cNvPr>
                <p14:cNvContentPartPr/>
                <p14:nvPr/>
              </p14:nvContentPartPr>
              <p14:xfrm>
                <a:off x="2765276" y="4897245"/>
                <a:ext cx="369000" cy="12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290E8B8-DD23-8F54-8697-342956B0DB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56636" y="4888245"/>
                  <a:ext cx="3866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AC4FF67-5F57-2932-B5CD-78CC9111B241}"/>
              </a:ext>
            </a:extLst>
          </p:cNvPr>
          <p:cNvGrpSpPr/>
          <p:nvPr/>
        </p:nvGrpSpPr>
        <p:grpSpPr>
          <a:xfrm>
            <a:off x="789956" y="5669805"/>
            <a:ext cx="1127520" cy="910800"/>
            <a:chOff x="789956" y="5669805"/>
            <a:chExt cx="112752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1AFBFC-5C81-7A30-CF37-30286ECBE148}"/>
                    </a:ext>
                  </a:extLst>
                </p14:cNvPr>
                <p14:cNvContentPartPr/>
                <p14:nvPr/>
              </p14:nvContentPartPr>
              <p14:xfrm>
                <a:off x="789956" y="6042045"/>
                <a:ext cx="301320" cy="18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1AFBFC-5C81-7A30-CF37-30286ECBE1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0956" y="6033405"/>
                  <a:ext cx="31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38D153-6B61-9BBA-ECDB-6EE780910D90}"/>
                    </a:ext>
                  </a:extLst>
                </p14:cNvPr>
                <p14:cNvContentPartPr/>
                <p14:nvPr/>
              </p14:nvContentPartPr>
              <p14:xfrm>
                <a:off x="1349756" y="5669805"/>
                <a:ext cx="178920" cy="47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38D153-6B61-9BBA-ECDB-6EE780910D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41116" y="5661165"/>
                  <a:ext cx="1965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EF523C-7648-23D0-5FCE-FAED1A8BE961}"/>
                    </a:ext>
                  </a:extLst>
                </p14:cNvPr>
                <p14:cNvContentPartPr/>
                <p14:nvPr/>
              </p14:nvContentPartPr>
              <p14:xfrm>
                <a:off x="1666916" y="5882925"/>
                <a:ext cx="161280" cy="203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EF523C-7648-23D0-5FCE-FAED1A8BE9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58276" y="5874285"/>
                  <a:ext cx="178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348DD8-016B-2DB0-BB88-50552D6BBF20}"/>
                    </a:ext>
                  </a:extLst>
                </p14:cNvPr>
                <p14:cNvContentPartPr/>
                <p14:nvPr/>
              </p14:nvContentPartPr>
              <p14:xfrm>
                <a:off x="1648196" y="5697525"/>
                <a:ext cx="238680" cy="4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348DD8-016B-2DB0-BB88-50552D6BBF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39196" y="5688525"/>
                  <a:ext cx="25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0B8D1A-6CCD-F62B-1DB5-5B9E63392BD2}"/>
                    </a:ext>
                  </a:extLst>
                </p14:cNvPr>
                <p14:cNvContentPartPr/>
                <p14:nvPr/>
              </p14:nvContentPartPr>
              <p14:xfrm>
                <a:off x="1387556" y="6118005"/>
                <a:ext cx="488880" cy="8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0B8D1A-6CCD-F62B-1DB5-5B9E63392B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78916" y="6109005"/>
                  <a:ext cx="506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EE2532-1831-6B1B-4A5C-A276D22247C8}"/>
                    </a:ext>
                  </a:extLst>
                </p14:cNvPr>
                <p14:cNvContentPartPr/>
                <p14:nvPr/>
              </p14:nvContentPartPr>
              <p14:xfrm>
                <a:off x="1427876" y="6242565"/>
                <a:ext cx="225000" cy="33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EE2532-1831-6B1B-4A5C-A276D22247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19236" y="6233925"/>
                  <a:ext cx="242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2C45427-D547-2C55-7AFD-CE04983449F8}"/>
                    </a:ext>
                  </a:extLst>
                </p14:cNvPr>
                <p14:cNvContentPartPr/>
                <p14:nvPr/>
              </p14:nvContentPartPr>
              <p14:xfrm>
                <a:off x="1764476" y="6224925"/>
                <a:ext cx="153000" cy="29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2C45427-D547-2C55-7AFD-CE04983449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55836" y="6215925"/>
                  <a:ext cx="170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D60C018-73C8-EDF2-363F-2A0E671EBDE3}"/>
                    </a:ext>
                  </a:extLst>
                </p14:cNvPr>
                <p14:cNvContentPartPr/>
                <p14:nvPr/>
              </p14:nvContentPartPr>
              <p14:xfrm>
                <a:off x="1656116" y="6350205"/>
                <a:ext cx="241560" cy="18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D60C018-73C8-EDF2-363F-2A0E671EBD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47476" y="6341565"/>
                  <a:ext cx="2592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43BC53F-B166-6C76-396E-5E40CB00EFA9}"/>
              </a:ext>
            </a:extLst>
          </p:cNvPr>
          <p:cNvGrpSpPr/>
          <p:nvPr/>
        </p:nvGrpSpPr>
        <p:grpSpPr>
          <a:xfrm>
            <a:off x="2462876" y="5463165"/>
            <a:ext cx="3891960" cy="915120"/>
            <a:chOff x="2462876" y="5463165"/>
            <a:chExt cx="389196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DF54E61-94A8-7C82-CFA4-2DED66B6B3FA}"/>
                    </a:ext>
                  </a:extLst>
                </p14:cNvPr>
                <p14:cNvContentPartPr/>
                <p14:nvPr/>
              </p14:nvContentPartPr>
              <p14:xfrm>
                <a:off x="2462876" y="6029805"/>
                <a:ext cx="258840" cy="53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DF54E61-94A8-7C82-CFA4-2DED66B6B3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54236" y="6021165"/>
                  <a:ext cx="276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3876A3-20F8-023F-4868-CCA2061FBF66}"/>
                    </a:ext>
                  </a:extLst>
                </p14:cNvPr>
                <p14:cNvContentPartPr/>
                <p14:nvPr/>
              </p14:nvContentPartPr>
              <p14:xfrm>
                <a:off x="2528036" y="6138525"/>
                <a:ext cx="261360" cy="1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3876A3-20F8-023F-4868-CCA2061FBF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19396" y="6129525"/>
                  <a:ext cx="279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CA74A59-4A41-89CA-A902-11083E2160AF}"/>
                    </a:ext>
                  </a:extLst>
                </p14:cNvPr>
                <p14:cNvContentPartPr/>
                <p14:nvPr/>
              </p14:nvContentPartPr>
              <p14:xfrm>
                <a:off x="3080276" y="5979045"/>
                <a:ext cx="169920" cy="399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CA74A59-4A41-89CA-A902-11083E2160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71636" y="5970045"/>
                  <a:ext cx="187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AF5733-73F6-D7E8-4BEA-EBDB2FC2DC1B}"/>
                    </a:ext>
                  </a:extLst>
                </p14:cNvPr>
                <p14:cNvContentPartPr/>
                <p14:nvPr/>
              </p14:nvContentPartPr>
              <p14:xfrm>
                <a:off x="3499676" y="5699685"/>
                <a:ext cx="131760" cy="51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AF5733-73F6-D7E8-4BEA-EBDB2FC2DC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90676" y="5690685"/>
                  <a:ext cx="149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12255B-8F0C-9175-655E-0F70A6886C6C}"/>
                    </a:ext>
                  </a:extLst>
                </p14:cNvPr>
                <p14:cNvContentPartPr/>
                <p14:nvPr/>
              </p14:nvContentPartPr>
              <p14:xfrm>
                <a:off x="3762116" y="5819925"/>
                <a:ext cx="179280" cy="333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12255B-8F0C-9175-655E-0F70A6886C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53476" y="5811285"/>
                  <a:ext cx="196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F2AE63-5503-B3A0-92D5-5B4A15C69164}"/>
                    </a:ext>
                  </a:extLst>
                </p14:cNvPr>
                <p14:cNvContentPartPr/>
                <p14:nvPr/>
              </p14:nvContentPartPr>
              <p14:xfrm>
                <a:off x="3797036" y="5953485"/>
                <a:ext cx="176040" cy="61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F2AE63-5503-B3A0-92D5-5B4A15C691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88396" y="5944845"/>
                  <a:ext cx="19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53C20B-8334-EB3F-8B6C-1CFE66994E1B}"/>
                    </a:ext>
                  </a:extLst>
                </p14:cNvPr>
                <p14:cNvContentPartPr/>
                <p14:nvPr/>
              </p14:nvContentPartPr>
              <p14:xfrm>
                <a:off x="3818996" y="5834325"/>
                <a:ext cx="172080" cy="2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53C20B-8334-EB3F-8B6C-1CFE66994E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09996" y="5825325"/>
                  <a:ext cx="189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1A5EAB-002B-EF9F-D180-71E06FF50E64}"/>
                    </a:ext>
                  </a:extLst>
                </p14:cNvPr>
                <p14:cNvContentPartPr/>
                <p14:nvPr/>
              </p14:nvContentPartPr>
              <p14:xfrm>
                <a:off x="3808556" y="5664405"/>
                <a:ext cx="24336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1A5EAB-002B-EF9F-D180-71E06FF50E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99916" y="5655765"/>
                  <a:ext cx="261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6638A1-6AFD-767C-37EB-33946A947453}"/>
                    </a:ext>
                  </a:extLst>
                </p14:cNvPr>
                <p14:cNvContentPartPr/>
                <p14:nvPr/>
              </p14:nvContentPartPr>
              <p14:xfrm>
                <a:off x="4403636" y="5873565"/>
                <a:ext cx="27360" cy="212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6638A1-6AFD-767C-37EB-33946A9474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94636" y="5864925"/>
                  <a:ext cx="45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6E2263-71BD-2100-379C-F895DA963D59}"/>
                    </a:ext>
                  </a:extLst>
                </p14:cNvPr>
                <p14:cNvContentPartPr/>
                <p14:nvPr/>
              </p14:nvContentPartPr>
              <p14:xfrm>
                <a:off x="4307876" y="5947365"/>
                <a:ext cx="213840" cy="61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6E2263-71BD-2100-379C-F895DA963D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98876" y="5938725"/>
                  <a:ext cx="231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A84F82-4DB9-47F7-8FCC-FF947F4870E4}"/>
                    </a:ext>
                  </a:extLst>
                </p14:cNvPr>
                <p14:cNvContentPartPr/>
                <p14:nvPr/>
              </p14:nvContentPartPr>
              <p14:xfrm>
                <a:off x="4763636" y="5800125"/>
                <a:ext cx="375480" cy="187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A84F82-4DB9-47F7-8FCC-FF947F4870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54636" y="5791125"/>
                  <a:ext cx="39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089EF3-9AF2-A6F3-9E12-5E6BB1885B9F}"/>
                    </a:ext>
                  </a:extLst>
                </p14:cNvPr>
                <p14:cNvContentPartPr/>
                <p14:nvPr/>
              </p14:nvContentPartPr>
              <p14:xfrm>
                <a:off x="4767956" y="5677365"/>
                <a:ext cx="316800" cy="63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089EF3-9AF2-A6F3-9E12-5E6BB1885B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58956" y="5668365"/>
                  <a:ext cx="334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7CC19E0-FFE6-8EEA-7803-6E376B4E28C9}"/>
                    </a:ext>
                  </a:extLst>
                </p14:cNvPr>
                <p14:cNvContentPartPr/>
                <p14:nvPr/>
              </p14:nvContentPartPr>
              <p14:xfrm>
                <a:off x="5316956" y="5822805"/>
                <a:ext cx="232560" cy="11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7CC19E0-FFE6-8EEA-7803-6E376B4E28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08316" y="5814165"/>
                  <a:ext cx="25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26BA6D-0E1E-4C99-788B-EE423C08ACC3}"/>
                    </a:ext>
                  </a:extLst>
                </p14:cNvPr>
                <p14:cNvContentPartPr/>
                <p14:nvPr/>
              </p14:nvContentPartPr>
              <p14:xfrm>
                <a:off x="5299676" y="5759805"/>
                <a:ext cx="261720" cy="270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26BA6D-0E1E-4C99-788B-EE423C08AC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0676" y="5751165"/>
                  <a:ext cx="279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AD26D6-16B6-023C-8FB7-306B7AB6D25E}"/>
                    </a:ext>
                  </a:extLst>
                </p14:cNvPr>
                <p14:cNvContentPartPr/>
                <p14:nvPr/>
              </p14:nvContentPartPr>
              <p14:xfrm>
                <a:off x="5816996" y="5706885"/>
                <a:ext cx="29160" cy="29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AD26D6-16B6-023C-8FB7-306B7AB6D2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7996" y="5697885"/>
                  <a:ext cx="46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3CB0B5-5341-3D07-B534-DCEB10D52E94}"/>
                    </a:ext>
                  </a:extLst>
                </p14:cNvPr>
                <p14:cNvContentPartPr/>
                <p14:nvPr/>
              </p14:nvContentPartPr>
              <p14:xfrm>
                <a:off x="5775956" y="5682045"/>
                <a:ext cx="276480" cy="325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3CB0B5-5341-3D07-B534-DCEB10D52E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66956" y="5673405"/>
                  <a:ext cx="294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ABAB79D-1C55-C96C-F40F-CCAC9F5E9FE3}"/>
                    </a:ext>
                  </a:extLst>
                </p14:cNvPr>
                <p14:cNvContentPartPr/>
                <p14:nvPr/>
              </p14:nvContentPartPr>
              <p14:xfrm>
                <a:off x="5753636" y="5560365"/>
                <a:ext cx="292680" cy="51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ABAB79D-1C55-C96C-F40F-CCAC9F5E9F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44996" y="5551365"/>
                  <a:ext cx="310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CB6EDF-899B-A9A3-50C4-5FC355202DD1}"/>
                    </a:ext>
                  </a:extLst>
                </p14:cNvPr>
                <p14:cNvContentPartPr/>
                <p14:nvPr/>
              </p14:nvContentPartPr>
              <p14:xfrm>
                <a:off x="6119396" y="5463165"/>
                <a:ext cx="235440" cy="646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CB6EDF-899B-A9A3-50C4-5FC355202D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10756" y="5454165"/>
                  <a:ext cx="253080" cy="66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E06C2D6-6BBF-624E-7E72-C17FD1EFE569}"/>
                  </a:ext>
                </a:extLst>
              </p14:cNvPr>
              <p14:cNvContentPartPr/>
              <p14:nvPr/>
            </p14:nvContentPartPr>
            <p14:xfrm>
              <a:off x="3806756" y="4776645"/>
              <a:ext cx="133560" cy="550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E06C2D6-6BBF-624E-7E72-C17FD1EFE56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98116" y="4768005"/>
                <a:ext cx="151200" cy="56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04D20E-98B0-9F85-4A5F-F2F9E36F0376}"/>
              </a:ext>
            </a:extLst>
          </p:cNvPr>
          <p:cNvGrpSpPr/>
          <p:nvPr/>
        </p:nvGrpSpPr>
        <p:grpSpPr>
          <a:xfrm>
            <a:off x="3989276" y="4735965"/>
            <a:ext cx="2977200" cy="538200"/>
            <a:chOff x="3989276" y="4735965"/>
            <a:chExt cx="297720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5FB929C-3D86-5BAA-B8A6-A418C389D357}"/>
                    </a:ext>
                  </a:extLst>
                </p14:cNvPr>
                <p14:cNvContentPartPr/>
                <p14:nvPr/>
              </p14:nvContentPartPr>
              <p14:xfrm>
                <a:off x="3989276" y="4869525"/>
                <a:ext cx="1285200" cy="404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5FB929C-3D86-5BAA-B8A6-A418C389D3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80636" y="4860525"/>
                  <a:ext cx="13028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10B8F1-D05B-3180-0FC3-C2047A540C54}"/>
                    </a:ext>
                  </a:extLst>
                </p14:cNvPr>
                <p14:cNvContentPartPr/>
                <p14:nvPr/>
              </p14:nvContentPartPr>
              <p14:xfrm>
                <a:off x="4874516" y="4923165"/>
                <a:ext cx="331200" cy="3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10B8F1-D05B-3180-0FC3-C2047A540C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65516" y="4914525"/>
                  <a:ext cx="348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1620B2-FA73-CD27-4B00-55A03A7214DD}"/>
                    </a:ext>
                  </a:extLst>
                </p14:cNvPr>
                <p14:cNvContentPartPr/>
                <p14:nvPr/>
              </p14:nvContentPartPr>
              <p14:xfrm>
                <a:off x="5550956" y="4987245"/>
                <a:ext cx="47880" cy="21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1620B2-FA73-CD27-4B00-55A03A7214D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42316" y="4978245"/>
                  <a:ext cx="65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E48E04-3154-A4BC-92BD-1063D43CFAAB}"/>
                    </a:ext>
                  </a:extLst>
                </p14:cNvPr>
                <p14:cNvContentPartPr/>
                <p14:nvPr/>
              </p14:nvContentPartPr>
              <p14:xfrm>
                <a:off x="5521076" y="4940085"/>
                <a:ext cx="275760" cy="52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E48E04-3154-A4BC-92BD-1063D43CFAA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12076" y="4931085"/>
                  <a:ext cx="29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723103-2CE5-21FC-A706-C815D6A2E21F}"/>
                    </a:ext>
                  </a:extLst>
                </p14:cNvPr>
                <p14:cNvContentPartPr/>
                <p14:nvPr/>
              </p14:nvContentPartPr>
              <p14:xfrm>
                <a:off x="5580476" y="5035125"/>
                <a:ext cx="17388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723103-2CE5-21FC-A706-C815D6A2E2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71476" y="5026125"/>
                  <a:ext cx="191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468D00-9ECC-2F20-B6E2-7FCB1F85F097}"/>
                    </a:ext>
                  </a:extLst>
                </p14:cNvPr>
                <p14:cNvContentPartPr/>
                <p14:nvPr/>
              </p14:nvContentPartPr>
              <p14:xfrm>
                <a:off x="5798996" y="5032245"/>
                <a:ext cx="857520" cy="147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468D00-9ECC-2F20-B6E2-7FCB1F85F0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90356" y="5023605"/>
                  <a:ext cx="875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1A9B4F-B8BD-1A8B-E9CA-453B3F49FACC}"/>
                    </a:ext>
                  </a:extLst>
                </p14:cNvPr>
                <p14:cNvContentPartPr/>
                <p14:nvPr/>
              </p14:nvContentPartPr>
              <p14:xfrm>
                <a:off x="6720236" y="4735965"/>
                <a:ext cx="246240" cy="51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1A9B4F-B8BD-1A8B-E9CA-453B3F49FA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11236" y="4727325"/>
                  <a:ext cx="26388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4483353-38BA-EBE0-6CAF-AFFC7371C55B}"/>
                  </a:ext>
                </a:extLst>
              </p14:cNvPr>
              <p14:cNvContentPartPr/>
              <p14:nvPr/>
            </p14:nvContentPartPr>
            <p14:xfrm>
              <a:off x="9830996" y="2561205"/>
              <a:ext cx="184680" cy="171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4483353-38BA-EBE0-6CAF-AFFC7371C55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821996" y="2552205"/>
                <a:ext cx="20232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32D6AA7-03B3-3C5B-DA24-34A116ED7206}"/>
              </a:ext>
            </a:extLst>
          </p:cNvPr>
          <p:cNvGrpSpPr/>
          <p:nvPr/>
        </p:nvGrpSpPr>
        <p:grpSpPr>
          <a:xfrm>
            <a:off x="7490996" y="837885"/>
            <a:ext cx="475200" cy="369000"/>
            <a:chOff x="7490996" y="837885"/>
            <a:chExt cx="4752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670845-9DDD-CA35-EF45-8BACCE3DDBCD}"/>
                    </a:ext>
                  </a:extLst>
                </p14:cNvPr>
                <p14:cNvContentPartPr/>
                <p14:nvPr/>
              </p14:nvContentPartPr>
              <p14:xfrm>
                <a:off x="7708076" y="837885"/>
                <a:ext cx="258120" cy="19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670845-9DDD-CA35-EF45-8BACCE3DDB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99436" y="828885"/>
                  <a:ext cx="275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EF0BAC-F7E8-3E8B-D957-82EE3A7A00D9}"/>
                    </a:ext>
                  </a:extLst>
                </p14:cNvPr>
                <p14:cNvContentPartPr/>
                <p14:nvPr/>
              </p14:nvContentPartPr>
              <p14:xfrm>
                <a:off x="7802396" y="922485"/>
                <a:ext cx="15192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EF0BAC-F7E8-3E8B-D957-82EE3A7A00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93756" y="913845"/>
                  <a:ext cx="16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209CBFD-18E8-4D7C-1116-6C55898FA6CE}"/>
                    </a:ext>
                  </a:extLst>
                </p14:cNvPr>
                <p14:cNvContentPartPr/>
                <p14:nvPr/>
              </p14:nvContentPartPr>
              <p14:xfrm>
                <a:off x="7490996" y="996285"/>
                <a:ext cx="205920" cy="21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209CBFD-18E8-4D7C-1116-6C55898FA6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82356" y="987285"/>
                  <a:ext cx="2235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205E2EE-F4C4-C0B7-F695-E55ED25804B4}"/>
              </a:ext>
            </a:extLst>
          </p:cNvPr>
          <p:cNvGrpSpPr/>
          <p:nvPr/>
        </p:nvGrpSpPr>
        <p:grpSpPr>
          <a:xfrm>
            <a:off x="6159716" y="3861165"/>
            <a:ext cx="453960" cy="475560"/>
            <a:chOff x="6159716" y="3861165"/>
            <a:chExt cx="45396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9ED84B-1F9C-EFCB-83B5-3704C5F409A9}"/>
                    </a:ext>
                  </a:extLst>
                </p14:cNvPr>
                <p14:cNvContentPartPr/>
                <p14:nvPr/>
              </p14:nvContentPartPr>
              <p14:xfrm>
                <a:off x="6420356" y="3861165"/>
                <a:ext cx="193320" cy="158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9ED84B-1F9C-EFCB-83B5-3704C5F409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11356" y="3852165"/>
                  <a:ext cx="21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BF4D86-5C7F-93A4-640D-550C2C17F6C4}"/>
                    </a:ext>
                  </a:extLst>
                </p14:cNvPr>
                <p14:cNvContentPartPr/>
                <p14:nvPr/>
              </p14:nvContentPartPr>
              <p14:xfrm>
                <a:off x="6223076" y="4139805"/>
                <a:ext cx="137160" cy="14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BF4D86-5C7F-93A4-640D-550C2C17F6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14076" y="4130805"/>
                  <a:ext cx="154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7ADA6B-92F8-8D9E-87B7-79E633C141C6}"/>
                    </a:ext>
                  </a:extLst>
                </p14:cNvPr>
                <p14:cNvContentPartPr/>
                <p14:nvPr/>
              </p14:nvContentPartPr>
              <p14:xfrm>
                <a:off x="6159716" y="4114605"/>
                <a:ext cx="303840" cy="222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7ADA6B-92F8-8D9E-87B7-79E633C141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0716" y="4105965"/>
                  <a:ext cx="32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438C09-62B7-07E6-FA60-9F3056BB3B2E}"/>
                    </a:ext>
                  </a:extLst>
                </p14:cNvPr>
                <p14:cNvContentPartPr/>
                <p14:nvPr/>
              </p14:nvContentPartPr>
              <p14:xfrm>
                <a:off x="6436916" y="3910845"/>
                <a:ext cx="31680" cy="132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438C09-62B7-07E6-FA60-9F3056BB3B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28276" y="3902205"/>
                  <a:ext cx="493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3F445D-050C-2C86-F10B-642694C120E9}"/>
              </a:ext>
            </a:extLst>
          </p:cNvPr>
          <p:cNvGrpSpPr/>
          <p:nvPr/>
        </p:nvGrpSpPr>
        <p:grpSpPr>
          <a:xfrm>
            <a:off x="9857636" y="2514405"/>
            <a:ext cx="113040" cy="91080"/>
            <a:chOff x="9857636" y="2514405"/>
            <a:chExt cx="11304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7A33531-0B37-0BFC-2F89-D62EAF264432}"/>
                    </a:ext>
                  </a:extLst>
                </p14:cNvPr>
                <p14:cNvContentPartPr/>
                <p14:nvPr/>
              </p14:nvContentPartPr>
              <p14:xfrm>
                <a:off x="9882836" y="2519445"/>
                <a:ext cx="87840" cy="8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7A33531-0B37-0BFC-2F89-D62EAF2644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74196" y="2510805"/>
                  <a:ext cx="105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ECB74E-F55D-FCA0-4192-A8FB8E49A37A}"/>
                    </a:ext>
                  </a:extLst>
                </p14:cNvPr>
                <p14:cNvContentPartPr/>
                <p14:nvPr/>
              </p14:nvContentPartPr>
              <p14:xfrm>
                <a:off x="9857636" y="2514405"/>
                <a:ext cx="61920" cy="82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ECB74E-F55D-FCA0-4192-A8FB8E49A3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48996" y="2505405"/>
                  <a:ext cx="79560" cy="10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109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859A56-77B5-A9E8-B772-533EC5665AA9}"/>
              </a:ext>
            </a:extLst>
          </p:cNvPr>
          <p:cNvGrpSpPr/>
          <p:nvPr/>
        </p:nvGrpSpPr>
        <p:grpSpPr>
          <a:xfrm>
            <a:off x="631556" y="106365"/>
            <a:ext cx="2651760" cy="588960"/>
            <a:chOff x="631556" y="106365"/>
            <a:chExt cx="265176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7519E4-C4C2-49F4-6054-C19500084626}"/>
                    </a:ext>
                  </a:extLst>
                </p14:cNvPr>
                <p14:cNvContentPartPr/>
                <p14:nvPr/>
              </p14:nvContentPartPr>
              <p14:xfrm>
                <a:off x="631556" y="301485"/>
                <a:ext cx="208800" cy="222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7519E4-C4C2-49F4-6054-C195000846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2556" y="292845"/>
                  <a:ext cx="226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C24B73-7064-3C6F-83CE-ACF9E09B4B50}"/>
                    </a:ext>
                  </a:extLst>
                </p14:cNvPr>
                <p14:cNvContentPartPr/>
                <p14:nvPr/>
              </p14:nvContentPartPr>
              <p14:xfrm>
                <a:off x="640196" y="419925"/>
                <a:ext cx="20772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C24B73-7064-3C6F-83CE-ACF9E09B4B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556" y="410925"/>
                  <a:ext cx="225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20614A-6783-D3FC-89C1-23C168C2E5D1}"/>
                    </a:ext>
                  </a:extLst>
                </p14:cNvPr>
                <p14:cNvContentPartPr/>
                <p14:nvPr/>
              </p14:nvContentPartPr>
              <p14:xfrm>
                <a:off x="1077956" y="106365"/>
                <a:ext cx="2205360" cy="58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20614A-6783-D3FC-89C1-23C168C2E5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8956" y="97725"/>
                  <a:ext cx="222300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4C7397-DAE3-F00E-DCA5-07A3406E601F}"/>
                    </a:ext>
                  </a:extLst>
                </p14:cNvPr>
                <p14:cNvContentPartPr/>
                <p14:nvPr/>
              </p14:nvContentPartPr>
              <p14:xfrm>
                <a:off x="3066236" y="199965"/>
                <a:ext cx="17928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4C7397-DAE3-F00E-DCA5-07A3406E60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7596" y="191325"/>
                  <a:ext cx="1969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359789-FA30-F450-5804-A50FFCE6644B}"/>
              </a:ext>
            </a:extLst>
          </p:cNvPr>
          <p:cNvGrpSpPr/>
          <p:nvPr/>
        </p:nvGrpSpPr>
        <p:grpSpPr>
          <a:xfrm>
            <a:off x="1396916" y="793245"/>
            <a:ext cx="1622880" cy="1125000"/>
            <a:chOff x="1396916" y="793245"/>
            <a:chExt cx="162288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BBA143-9FEE-6707-9F81-902E0B6E5343}"/>
                    </a:ext>
                  </a:extLst>
                </p14:cNvPr>
                <p14:cNvContentPartPr/>
                <p14:nvPr/>
              </p14:nvContentPartPr>
              <p14:xfrm>
                <a:off x="1396916" y="1086645"/>
                <a:ext cx="33444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BBA143-9FEE-6707-9F81-902E0B6E53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8276" y="1077645"/>
                  <a:ext cx="352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1380F6-A7D9-34D3-1114-45FFEB94C08D}"/>
                    </a:ext>
                  </a:extLst>
                </p14:cNvPr>
                <p14:cNvContentPartPr/>
                <p14:nvPr/>
              </p14:nvContentPartPr>
              <p14:xfrm>
                <a:off x="2024396" y="793245"/>
                <a:ext cx="186480" cy="433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1380F6-A7D9-34D3-1114-45FFEB94C0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5756" y="784245"/>
                  <a:ext cx="2041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1984B7-1C0F-B98F-7340-3918D07D6BFB}"/>
                    </a:ext>
                  </a:extLst>
                </p14:cNvPr>
                <p14:cNvContentPartPr/>
                <p14:nvPr/>
              </p14:nvContentPartPr>
              <p14:xfrm>
                <a:off x="2426516" y="993765"/>
                <a:ext cx="336600" cy="20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1984B7-1C0F-B98F-7340-3918D07D6B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7516" y="984765"/>
                  <a:ext cx="354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14FF5E-EB5E-785B-765E-F3258536CE88}"/>
                    </a:ext>
                  </a:extLst>
                </p14:cNvPr>
                <p14:cNvContentPartPr/>
                <p14:nvPr/>
              </p14:nvContentPartPr>
              <p14:xfrm>
                <a:off x="2741156" y="1174485"/>
                <a:ext cx="149040" cy="14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14FF5E-EB5E-785B-765E-F3258536CE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2516" y="1165485"/>
                  <a:ext cx="166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9E29F0-1387-9AFB-F846-0B230F509991}"/>
                    </a:ext>
                  </a:extLst>
                </p14:cNvPr>
                <p14:cNvContentPartPr/>
                <p14:nvPr/>
              </p14:nvContentPartPr>
              <p14:xfrm>
                <a:off x="2736836" y="1245405"/>
                <a:ext cx="18648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9E29F0-1387-9AFB-F846-0B230F5099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8196" y="1236765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9DCF13-DFB4-9342-890A-19D36A5B785E}"/>
                    </a:ext>
                  </a:extLst>
                </p14:cNvPr>
                <p14:cNvContentPartPr/>
                <p14:nvPr/>
              </p14:nvContentPartPr>
              <p14:xfrm>
                <a:off x="2087036" y="1425765"/>
                <a:ext cx="932760" cy="8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9DCF13-DFB4-9342-890A-19D36A5B78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8036" y="1416765"/>
                  <a:ext cx="95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A3E7F6-C907-72DC-EBEF-52E4F5A5F0B0}"/>
                    </a:ext>
                  </a:extLst>
                </p14:cNvPr>
                <p14:cNvContentPartPr/>
                <p14:nvPr/>
              </p14:nvContentPartPr>
              <p14:xfrm>
                <a:off x="2339756" y="1579845"/>
                <a:ext cx="181440" cy="33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A3E7F6-C907-72DC-EBEF-52E4F5A5F0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0756" y="1571205"/>
                  <a:ext cx="1990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97B227-35B7-C34F-336B-E44EA6D15FA8}"/>
                    </a:ext>
                  </a:extLst>
                </p14:cNvPr>
                <p14:cNvContentPartPr/>
                <p14:nvPr/>
              </p14:nvContentPartPr>
              <p14:xfrm>
                <a:off x="2695436" y="1513245"/>
                <a:ext cx="176040" cy="32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97B227-35B7-C34F-336B-E44EA6D15F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6436" y="1504245"/>
                  <a:ext cx="193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93899A-57AD-9316-D341-D51ADCDAA597}"/>
                    </a:ext>
                  </a:extLst>
                </p14:cNvPr>
                <p14:cNvContentPartPr/>
                <p14:nvPr/>
              </p14:nvContentPartPr>
              <p14:xfrm>
                <a:off x="2598956" y="1664805"/>
                <a:ext cx="285480" cy="5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93899A-57AD-9316-D341-D51ADCDAA5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0316" y="1655805"/>
                  <a:ext cx="3031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C3BB39-51DB-6502-DBF7-D9FEF5971B58}"/>
              </a:ext>
            </a:extLst>
          </p:cNvPr>
          <p:cNvGrpSpPr/>
          <p:nvPr/>
        </p:nvGrpSpPr>
        <p:grpSpPr>
          <a:xfrm>
            <a:off x="3556196" y="830325"/>
            <a:ext cx="1504080" cy="658800"/>
            <a:chOff x="3556196" y="830325"/>
            <a:chExt cx="150408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224061F-A849-B6F1-B182-34C73C65F691}"/>
                    </a:ext>
                  </a:extLst>
                </p14:cNvPr>
                <p14:cNvContentPartPr/>
                <p14:nvPr/>
              </p14:nvContentPartPr>
              <p14:xfrm>
                <a:off x="3561236" y="1195005"/>
                <a:ext cx="239760" cy="1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224061F-A849-B6F1-B182-34C73C65F6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2236" y="1186365"/>
                  <a:ext cx="25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889C3B-C3C9-6AA3-509E-D6160E30B3F4}"/>
                    </a:ext>
                  </a:extLst>
                </p14:cNvPr>
                <p14:cNvContentPartPr/>
                <p14:nvPr/>
              </p14:nvContentPartPr>
              <p14:xfrm>
                <a:off x="3556196" y="1310205"/>
                <a:ext cx="257760" cy="2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889C3B-C3C9-6AA3-509E-D6160E30B3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47196" y="1301565"/>
                  <a:ext cx="275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2C2243-3F53-D7B6-FDB3-E6C63974249E}"/>
                    </a:ext>
                  </a:extLst>
                </p14:cNvPr>
                <p14:cNvContentPartPr/>
                <p14:nvPr/>
              </p14:nvContentPartPr>
              <p14:xfrm>
                <a:off x="4082876" y="1038045"/>
                <a:ext cx="163440" cy="45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2C2243-3F53-D7B6-FDB3-E6C6397424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73876" y="1029405"/>
                  <a:ext cx="1810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1E1320-BA56-839D-8F34-178DF949F477}"/>
                    </a:ext>
                  </a:extLst>
                </p14:cNvPr>
                <p14:cNvContentPartPr/>
                <p14:nvPr/>
              </p14:nvContentPartPr>
              <p14:xfrm>
                <a:off x="4518116" y="858765"/>
                <a:ext cx="186120" cy="36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1E1320-BA56-839D-8F34-178DF949F4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09116" y="849765"/>
                  <a:ext cx="203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7DD993-31BE-4DCB-3940-F94C124DAF8B}"/>
                    </a:ext>
                  </a:extLst>
                </p14:cNvPr>
                <p14:cNvContentPartPr/>
                <p14:nvPr/>
              </p14:nvContentPartPr>
              <p14:xfrm>
                <a:off x="4555196" y="1045605"/>
                <a:ext cx="17892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7DD993-31BE-4DCB-3940-F94C124DAF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6196" y="1036965"/>
                  <a:ext cx="19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787514-05EB-CAC3-2CDB-6DC3C6A6E611}"/>
                    </a:ext>
                  </a:extLst>
                </p14:cNvPr>
                <p14:cNvContentPartPr/>
                <p14:nvPr/>
              </p14:nvContentPartPr>
              <p14:xfrm>
                <a:off x="4612436" y="830325"/>
                <a:ext cx="18180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787514-05EB-CAC3-2CDB-6DC3C6A6E6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3436" y="821685"/>
                  <a:ext cx="199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4DDA3A-CAAE-E164-1865-9BCB777EAC2D}"/>
                    </a:ext>
                  </a:extLst>
                </p14:cNvPr>
                <p14:cNvContentPartPr/>
                <p14:nvPr/>
              </p14:nvContentPartPr>
              <p14:xfrm>
                <a:off x="4864796" y="1170165"/>
                <a:ext cx="195480" cy="19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4DDA3A-CAAE-E164-1865-9BCB777EAC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6156" y="1161165"/>
                  <a:ext cx="213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ED05FD-D4C0-8FCD-BCE8-F6FD28C7CD39}"/>
                    </a:ext>
                  </a:extLst>
                </p14:cNvPr>
                <p14:cNvContentPartPr/>
                <p14:nvPr/>
              </p14:nvContentPartPr>
              <p14:xfrm>
                <a:off x="4818356" y="1288245"/>
                <a:ext cx="23148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ED05FD-D4C0-8FCD-BCE8-F6FD28C7CD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09716" y="1279245"/>
                  <a:ext cx="2491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B05734-E56C-47AB-B850-27BBBDB42420}"/>
                  </a:ext>
                </a:extLst>
              </p14:cNvPr>
              <p14:cNvContentPartPr/>
              <p14:nvPr/>
            </p14:nvContentPartPr>
            <p14:xfrm>
              <a:off x="2949596" y="2249445"/>
              <a:ext cx="385200" cy="243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B05734-E56C-47AB-B850-27BBBDB424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40596" y="2240445"/>
                <a:ext cx="402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C972603-DC88-C223-7990-F19AEB952F61}"/>
                  </a:ext>
                </a:extLst>
              </p14:cNvPr>
              <p14:cNvContentPartPr/>
              <p14:nvPr/>
            </p14:nvContentPartPr>
            <p14:xfrm>
              <a:off x="3339116" y="2490645"/>
              <a:ext cx="153720" cy="17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C972603-DC88-C223-7990-F19AEB952F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0116" y="2481645"/>
                <a:ext cx="171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61EB5B7-9E9F-DA9D-6928-43B1F3B9A943}"/>
                  </a:ext>
                </a:extLst>
              </p14:cNvPr>
              <p14:cNvContentPartPr/>
              <p14:nvPr/>
            </p14:nvContentPartPr>
            <p14:xfrm>
              <a:off x="3317516" y="2590005"/>
              <a:ext cx="260280" cy="27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61EB5B7-9E9F-DA9D-6928-43B1F3B9A9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08516" y="2581365"/>
                <a:ext cx="277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F0A17C-08C9-2EF7-5948-64C48C2529BC}"/>
                  </a:ext>
                </a:extLst>
              </p14:cNvPr>
              <p14:cNvContentPartPr/>
              <p14:nvPr/>
            </p14:nvContentPartPr>
            <p14:xfrm>
              <a:off x="3858596" y="2357085"/>
              <a:ext cx="280080" cy="32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F0A17C-08C9-2EF7-5948-64C48C2529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49596" y="2348445"/>
                <a:ext cx="297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0173EC-851D-1399-C5F7-CF80974CA776}"/>
                  </a:ext>
                </a:extLst>
              </p14:cNvPr>
              <p14:cNvContentPartPr/>
              <p14:nvPr/>
            </p14:nvContentPartPr>
            <p14:xfrm>
              <a:off x="3959396" y="2496765"/>
              <a:ext cx="207720" cy="1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0173EC-851D-1399-C5F7-CF80974CA7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50756" y="2488125"/>
                <a:ext cx="225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93D1F8B-DA11-521F-4CB7-02F20FBBCFF4}"/>
              </a:ext>
            </a:extLst>
          </p:cNvPr>
          <p:cNvGrpSpPr/>
          <p:nvPr/>
        </p:nvGrpSpPr>
        <p:grpSpPr>
          <a:xfrm>
            <a:off x="4450436" y="2124885"/>
            <a:ext cx="439560" cy="656640"/>
            <a:chOff x="4450436" y="2124885"/>
            <a:chExt cx="43956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0B39B5-950F-FD69-6D81-F296C24FD74D}"/>
                    </a:ext>
                  </a:extLst>
                </p14:cNvPr>
                <p14:cNvContentPartPr/>
                <p14:nvPr/>
              </p14:nvContentPartPr>
              <p14:xfrm>
                <a:off x="4490396" y="2124885"/>
                <a:ext cx="198360" cy="307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0B39B5-950F-FD69-6D81-F296C24FD7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1756" y="2115885"/>
                  <a:ext cx="216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C43804-51AC-77C8-4244-DCD3FD52FAAA}"/>
                    </a:ext>
                  </a:extLst>
                </p14:cNvPr>
                <p14:cNvContentPartPr/>
                <p14:nvPr/>
              </p14:nvContentPartPr>
              <p14:xfrm>
                <a:off x="4450436" y="2508285"/>
                <a:ext cx="401760" cy="3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C43804-51AC-77C8-4244-DCD3FD52FA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41796" y="2499645"/>
                  <a:ext cx="41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6177E3-AF40-6A7A-AB60-2DF9EE90C1F4}"/>
                    </a:ext>
                  </a:extLst>
                </p14:cNvPr>
                <p14:cNvContentPartPr/>
                <p14:nvPr/>
              </p14:nvContentPartPr>
              <p14:xfrm>
                <a:off x="4594076" y="2636085"/>
                <a:ext cx="295920" cy="14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6177E3-AF40-6A7A-AB60-2DF9EE90C1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85436" y="2627445"/>
                  <a:ext cx="313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16D0B51-6437-BF0C-6D70-DD31EC1078B7}"/>
              </a:ext>
            </a:extLst>
          </p:cNvPr>
          <p:cNvGrpSpPr/>
          <p:nvPr/>
        </p:nvGrpSpPr>
        <p:grpSpPr>
          <a:xfrm>
            <a:off x="5202116" y="1979085"/>
            <a:ext cx="1162080" cy="610200"/>
            <a:chOff x="5202116" y="1979085"/>
            <a:chExt cx="116208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10CE45-F9EC-F8F3-BFAB-D18C3D9A5F6E}"/>
                    </a:ext>
                  </a:extLst>
                </p14:cNvPr>
                <p14:cNvContentPartPr/>
                <p14:nvPr/>
              </p14:nvContentPartPr>
              <p14:xfrm>
                <a:off x="5202116" y="2151525"/>
                <a:ext cx="216720" cy="33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10CE45-F9EC-F8F3-BFAB-D18C3D9A5F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93476" y="2142885"/>
                  <a:ext cx="234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DAE7A1-9954-4B96-B020-A8BA37FC9E46}"/>
                    </a:ext>
                  </a:extLst>
                </p14:cNvPr>
                <p14:cNvContentPartPr/>
                <p14:nvPr/>
              </p14:nvContentPartPr>
              <p14:xfrm>
                <a:off x="5244956" y="2309205"/>
                <a:ext cx="169200" cy="4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DAE7A1-9954-4B96-B020-A8BA37FC9E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6316" y="2300565"/>
                  <a:ext cx="186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B9B4CC-D36F-79E4-243B-FD98995FCB72}"/>
                    </a:ext>
                  </a:extLst>
                </p14:cNvPr>
                <p14:cNvContentPartPr/>
                <p14:nvPr/>
              </p14:nvContentPartPr>
              <p14:xfrm>
                <a:off x="5210036" y="2069805"/>
                <a:ext cx="251280" cy="8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B9B4CC-D36F-79E4-243B-FD98995FCB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01396" y="2060805"/>
                  <a:ext cx="26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888ED8-2202-E678-2FD4-5A0FA5C9A542}"/>
                    </a:ext>
                  </a:extLst>
                </p14:cNvPr>
                <p14:cNvContentPartPr/>
                <p14:nvPr/>
              </p14:nvContentPartPr>
              <p14:xfrm>
                <a:off x="5572196" y="2410005"/>
                <a:ext cx="159840" cy="179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888ED8-2202-E678-2FD4-5A0FA5C9A5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63556" y="2401005"/>
                  <a:ext cx="177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4CC219-8E20-8C1D-DEAF-0AFB5A8788D2}"/>
                    </a:ext>
                  </a:extLst>
                </p14:cNvPr>
                <p14:cNvContentPartPr/>
                <p14:nvPr/>
              </p14:nvContentPartPr>
              <p14:xfrm>
                <a:off x="5541596" y="2496765"/>
                <a:ext cx="251280" cy="3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4CC219-8E20-8C1D-DEAF-0AFB5A8788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32956" y="2488125"/>
                  <a:ext cx="26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BC67C98-CAB5-2CAD-A932-F7D1F43F84C2}"/>
                    </a:ext>
                  </a:extLst>
                </p14:cNvPr>
                <p14:cNvContentPartPr/>
                <p14:nvPr/>
              </p14:nvContentPartPr>
              <p14:xfrm>
                <a:off x="5977196" y="244672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BC67C98-CAB5-2CAD-A932-F7D1F43F84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8196" y="243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A23CC4-AEA5-3669-B681-7A198851068A}"/>
                    </a:ext>
                  </a:extLst>
                </p14:cNvPr>
                <p14:cNvContentPartPr/>
                <p14:nvPr/>
              </p14:nvContentPartPr>
              <p14:xfrm>
                <a:off x="5970356" y="1979085"/>
                <a:ext cx="322920" cy="48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A23CC4-AEA5-3669-B681-7A19885106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61716" y="1970085"/>
                  <a:ext cx="3405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D912633-6F25-A0CA-5D91-CD9281038F4C}"/>
                    </a:ext>
                  </a:extLst>
                </p14:cNvPr>
                <p14:cNvContentPartPr/>
                <p14:nvPr/>
              </p14:nvContentPartPr>
              <p14:xfrm>
                <a:off x="6038756" y="2146125"/>
                <a:ext cx="325440" cy="4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D912633-6F25-A0CA-5D91-CD9281038F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29756" y="2137485"/>
                  <a:ext cx="343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45BC285-13F0-0719-E3B5-717C474DF796}"/>
              </a:ext>
            </a:extLst>
          </p:cNvPr>
          <p:cNvGrpSpPr/>
          <p:nvPr/>
        </p:nvGrpSpPr>
        <p:grpSpPr>
          <a:xfrm>
            <a:off x="6742556" y="2067285"/>
            <a:ext cx="209880" cy="383400"/>
            <a:chOff x="6742556" y="2067285"/>
            <a:chExt cx="2098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540903-4522-1091-A421-24A20CAB1AED}"/>
                    </a:ext>
                  </a:extLst>
                </p14:cNvPr>
                <p14:cNvContentPartPr/>
                <p14:nvPr/>
              </p14:nvContentPartPr>
              <p14:xfrm>
                <a:off x="6849116" y="2067285"/>
                <a:ext cx="22680" cy="38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540903-4522-1091-A421-24A20CAB1A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40476" y="2058645"/>
                  <a:ext cx="403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15FB96-4E9A-927C-B673-3A7F97F60A0E}"/>
                    </a:ext>
                  </a:extLst>
                </p14:cNvPr>
                <p14:cNvContentPartPr/>
                <p14:nvPr/>
              </p14:nvContentPartPr>
              <p14:xfrm>
                <a:off x="6742556" y="2285805"/>
                <a:ext cx="20988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15FB96-4E9A-927C-B673-3A7F97F60A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33556" y="2276805"/>
                  <a:ext cx="227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2BBDBD8-D9D8-B0D5-A53D-68F8EC3FCADC}"/>
              </a:ext>
            </a:extLst>
          </p:cNvPr>
          <p:cNvGrpSpPr/>
          <p:nvPr/>
        </p:nvGrpSpPr>
        <p:grpSpPr>
          <a:xfrm>
            <a:off x="7256276" y="2068005"/>
            <a:ext cx="928800" cy="503280"/>
            <a:chOff x="7256276" y="2068005"/>
            <a:chExt cx="92880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E6CF9A-F752-D89A-EB80-48CA07481CC4}"/>
                    </a:ext>
                  </a:extLst>
                </p14:cNvPr>
                <p14:cNvContentPartPr/>
                <p14:nvPr/>
              </p14:nvContentPartPr>
              <p14:xfrm>
                <a:off x="7256276" y="2068005"/>
                <a:ext cx="403920" cy="34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E6CF9A-F752-D89A-EB80-48CA07481C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47276" y="2059005"/>
                  <a:ext cx="421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B98F3B-C2C6-D616-DD10-6F0C7EB3E1F2}"/>
                    </a:ext>
                  </a:extLst>
                </p14:cNvPr>
                <p14:cNvContentPartPr/>
                <p14:nvPr/>
              </p14:nvContentPartPr>
              <p14:xfrm>
                <a:off x="7620956" y="2327205"/>
                <a:ext cx="151560" cy="24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B98F3B-C2C6-D616-DD10-6F0C7EB3E1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11956" y="2318565"/>
                  <a:ext cx="169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48F7C1-D700-AD65-40A7-7E2F9F1A9B38}"/>
                    </a:ext>
                  </a:extLst>
                </p14:cNvPr>
                <p14:cNvContentPartPr/>
                <p14:nvPr/>
              </p14:nvContentPartPr>
              <p14:xfrm>
                <a:off x="7563716" y="2418645"/>
                <a:ext cx="312840" cy="7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48F7C1-D700-AD65-40A7-7E2F9F1A9B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54716" y="2410005"/>
                  <a:ext cx="330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B7DAB5-EAE7-5BD6-DD98-990E591AE49E}"/>
                    </a:ext>
                  </a:extLst>
                </p14:cNvPr>
                <p14:cNvContentPartPr/>
                <p14:nvPr/>
              </p14:nvContentPartPr>
              <p14:xfrm>
                <a:off x="7974476" y="2370045"/>
                <a:ext cx="210600" cy="16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B7DAB5-EAE7-5BD6-DD98-990E591AE4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65476" y="2361405"/>
                  <a:ext cx="22824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D34EE6-04C9-B49B-C449-154CEB49DF84}"/>
              </a:ext>
            </a:extLst>
          </p:cNvPr>
          <p:cNvGrpSpPr/>
          <p:nvPr/>
        </p:nvGrpSpPr>
        <p:grpSpPr>
          <a:xfrm>
            <a:off x="5496596" y="770925"/>
            <a:ext cx="1505520" cy="408960"/>
            <a:chOff x="5496596" y="770925"/>
            <a:chExt cx="15055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EF57D2-291B-AE81-981D-7166D9F97EB0}"/>
                    </a:ext>
                  </a:extLst>
                </p14:cNvPr>
                <p14:cNvContentPartPr/>
                <p14:nvPr/>
              </p14:nvContentPartPr>
              <p14:xfrm>
                <a:off x="5496596" y="1024005"/>
                <a:ext cx="213120" cy="2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EF57D2-291B-AE81-981D-7166D9F97E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87956" y="1015365"/>
                  <a:ext cx="23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47D51B-B601-3709-6083-3A46C4E23180}"/>
                    </a:ext>
                  </a:extLst>
                </p14:cNvPr>
                <p14:cNvContentPartPr/>
                <p14:nvPr/>
              </p14:nvContentPartPr>
              <p14:xfrm>
                <a:off x="5510636" y="1100325"/>
                <a:ext cx="210240" cy="33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47D51B-B601-3709-6083-3A46C4E231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01636" y="1091685"/>
                  <a:ext cx="227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DD218B-4569-89C8-9DBB-E8FA9A86ECCE}"/>
                    </a:ext>
                  </a:extLst>
                </p14:cNvPr>
                <p14:cNvContentPartPr/>
                <p14:nvPr/>
              </p14:nvContentPartPr>
              <p14:xfrm>
                <a:off x="5923196" y="770925"/>
                <a:ext cx="983160" cy="40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DD218B-4569-89C8-9DBB-E8FA9A86EC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14196" y="761925"/>
                  <a:ext cx="10008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BF673F-00B8-008A-D711-EB756B0245DE}"/>
                    </a:ext>
                  </a:extLst>
                </p14:cNvPr>
                <p14:cNvContentPartPr/>
                <p14:nvPr/>
              </p14:nvContentPartPr>
              <p14:xfrm>
                <a:off x="6717716" y="842205"/>
                <a:ext cx="284400" cy="2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BF673F-00B8-008A-D711-EB756B0245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09076" y="833205"/>
                  <a:ext cx="302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8409610-3D95-0ABE-18FF-032810E660D3}"/>
              </a:ext>
            </a:extLst>
          </p:cNvPr>
          <p:cNvGrpSpPr/>
          <p:nvPr/>
        </p:nvGrpSpPr>
        <p:grpSpPr>
          <a:xfrm>
            <a:off x="7643276" y="728805"/>
            <a:ext cx="1356480" cy="514080"/>
            <a:chOff x="7643276" y="728805"/>
            <a:chExt cx="135648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97AD07-282A-266F-8AFC-18ADE8C656FE}"/>
                    </a:ext>
                  </a:extLst>
                </p14:cNvPr>
                <p14:cNvContentPartPr/>
                <p14:nvPr/>
              </p14:nvContentPartPr>
              <p14:xfrm>
                <a:off x="7643276" y="756165"/>
                <a:ext cx="1356480" cy="486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97AD07-282A-266F-8AFC-18ADE8C656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34276" y="747525"/>
                  <a:ext cx="13741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B430DC-B8E7-8694-DDD6-4B32251E593A}"/>
                    </a:ext>
                  </a:extLst>
                </p14:cNvPr>
                <p14:cNvContentPartPr/>
                <p14:nvPr/>
              </p14:nvContentPartPr>
              <p14:xfrm>
                <a:off x="8106236" y="728805"/>
                <a:ext cx="33120" cy="2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B430DC-B8E7-8694-DDD6-4B32251E59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97596" y="720165"/>
                  <a:ext cx="507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7F864-8E05-E53D-5F85-24566E02739E}"/>
              </a:ext>
            </a:extLst>
          </p:cNvPr>
          <p:cNvGrpSpPr/>
          <p:nvPr/>
        </p:nvGrpSpPr>
        <p:grpSpPr>
          <a:xfrm>
            <a:off x="9256796" y="566805"/>
            <a:ext cx="2334960" cy="497520"/>
            <a:chOff x="9256796" y="566805"/>
            <a:chExt cx="23349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4282FD-809A-7C7B-6F8E-E5A43912FD70}"/>
                    </a:ext>
                  </a:extLst>
                </p14:cNvPr>
                <p14:cNvContentPartPr/>
                <p14:nvPr/>
              </p14:nvContentPartPr>
              <p14:xfrm>
                <a:off x="9256796" y="566805"/>
                <a:ext cx="2334960" cy="49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4282FD-809A-7C7B-6F8E-E5A43912FD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47796" y="558165"/>
                  <a:ext cx="23526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ED9AD0-C855-5F58-040F-3C796A60F0FC}"/>
                    </a:ext>
                  </a:extLst>
                </p14:cNvPr>
                <p14:cNvContentPartPr/>
                <p14:nvPr/>
              </p14:nvContentPartPr>
              <p14:xfrm>
                <a:off x="11288276" y="791445"/>
                <a:ext cx="38880" cy="3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ED9AD0-C855-5F58-040F-3C796A60F0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79636" y="782445"/>
                  <a:ext cx="5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80AF9B-39F7-2F04-2282-DE483EF762B5}"/>
                    </a:ext>
                  </a:extLst>
                </p14:cNvPr>
                <p14:cNvContentPartPr/>
                <p14:nvPr/>
              </p14:nvContentPartPr>
              <p14:xfrm>
                <a:off x="10946636" y="795045"/>
                <a:ext cx="370440" cy="2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80AF9B-39F7-2F04-2282-DE483EF762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37996" y="786045"/>
                  <a:ext cx="3880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CFCF87E-F521-0259-5A05-04887521E503}"/>
              </a:ext>
            </a:extLst>
          </p:cNvPr>
          <p:cNvGrpSpPr/>
          <p:nvPr/>
        </p:nvGrpSpPr>
        <p:grpSpPr>
          <a:xfrm>
            <a:off x="7706636" y="1189965"/>
            <a:ext cx="1706760" cy="542160"/>
            <a:chOff x="7706636" y="1189965"/>
            <a:chExt cx="170676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9EF728-5DC9-8BA9-9F1D-AF17BC778ACF}"/>
                    </a:ext>
                  </a:extLst>
                </p14:cNvPr>
                <p14:cNvContentPartPr/>
                <p14:nvPr/>
              </p14:nvContentPartPr>
              <p14:xfrm>
                <a:off x="7706636" y="1189965"/>
                <a:ext cx="1079640" cy="542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9EF728-5DC9-8BA9-9F1D-AF17BC778A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97636" y="1180965"/>
                  <a:ext cx="10972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405587-D6D9-EC19-C8A1-B0217148E7BA}"/>
                    </a:ext>
                  </a:extLst>
                </p14:cNvPr>
                <p14:cNvContentPartPr/>
                <p14:nvPr/>
              </p14:nvContentPartPr>
              <p14:xfrm>
                <a:off x="9127556" y="1226685"/>
                <a:ext cx="285840" cy="32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405587-D6D9-EC19-C8A1-B0217148E7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18556" y="1217685"/>
                  <a:ext cx="303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ED62C5-B999-2F33-6738-8E4DCEA03E4A}"/>
                    </a:ext>
                  </a:extLst>
                </p14:cNvPr>
                <p14:cNvContentPartPr/>
                <p14:nvPr/>
              </p14:nvContentPartPr>
              <p14:xfrm>
                <a:off x="9057356" y="1194645"/>
                <a:ext cx="300600" cy="3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ED62C5-B999-2F33-6738-8E4DCEA03E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8716" y="1186005"/>
                  <a:ext cx="3182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76EC656-DC0F-5E29-3BB1-47C498FB9AAB}"/>
              </a:ext>
            </a:extLst>
          </p:cNvPr>
          <p:cNvGrpSpPr/>
          <p:nvPr/>
        </p:nvGrpSpPr>
        <p:grpSpPr>
          <a:xfrm>
            <a:off x="473516" y="3138285"/>
            <a:ext cx="1651680" cy="416160"/>
            <a:chOff x="473516" y="3138285"/>
            <a:chExt cx="165168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A8537E-BA2E-D3AA-DD6C-B1BDD0CD66A2}"/>
                    </a:ext>
                  </a:extLst>
                </p14:cNvPr>
                <p14:cNvContentPartPr/>
                <p14:nvPr/>
              </p14:nvContentPartPr>
              <p14:xfrm>
                <a:off x="493676" y="3179685"/>
                <a:ext cx="1631520" cy="37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A8537E-BA2E-D3AA-DD6C-B1BDD0CD66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5036" y="3170685"/>
                  <a:ext cx="1649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B86D22-0A19-4283-F03F-642C4F2740B9}"/>
                    </a:ext>
                  </a:extLst>
                </p14:cNvPr>
                <p14:cNvContentPartPr/>
                <p14:nvPr/>
              </p14:nvContentPartPr>
              <p14:xfrm>
                <a:off x="473516" y="3138285"/>
                <a:ext cx="473400" cy="174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B86D22-0A19-4283-F03F-642C4F2740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4516" y="3129285"/>
                  <a:ext cx="4910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2075AF-A02E-580C-DA33-1127DD1D93E3}"/>
              </a:ext>
            </a:extLst>
          </p:cNvPr>
          <p:cNvGrpSpPr/>
          <p:nvPr/>
        </p:nvGrpSpPr>
        <p:grpSpPr>
          <a:xfrm>
            <a:off x="2426876" y="3128565"/>
            <a:ext cx="2096640" cy="494280"/>
            <a:chOff x="2426876" y="3128565"/>
            <a:chExt cx="20966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39F264-0319-FDDD-8DC1-A9B2B52E0B17}"/>
                    </a:ext>
                  </a:extLst>
                </p14:cNvPr>
                <p14:cNvContentPartPr/>
                <p14:nvPr/>
              </p14:nvContentPartPr>
              <p14:xfrm>
                <a:off x="2426876" y="3128565"/>
                <a:ext cx="2096640" cy="49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39F264-0319-FDDD-8DC1-A9B2B52E0B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18236" y="3119565"/>
                  <a:ext cx="21142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3993751-45F8-872F-872B-96238D318939}"/>
                    </a:ext>
                  </a:extLst>
                </p14:cNvPr>
                <p14:cNvContentPartPr/>
                <p14:nvPr/>
              </p14:nvContentPartPr>
              <p14:xfrm>
                <a:off x="4137236" y="3204165"/>
                <a:ext cx="276840" cy="2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3993751-45F8-872F-872B-96238D3189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28236" y="3195525"/>
                  <a:ext cx="2944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81E4DE3-3910-FF60-8EB5-E6A7D3A4F8E2}"/>
              </a:ext>
            </a:extLst>
          </p:cNvPr>
          <p:cNvGrpSpPr/>
          <p:nvPr/>
        </p:nvGrpSpPr>
        <p:grpSpPr>
          <a:xfrm>
            <a:off x="299639" y="3696252"/>
            <a:ext cx="1055711" cy="719384"/>
            <a:chOff x="299639" y="3696252"/>
            <a:chExt cx="1055711" cy="719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EDF98A-2C35-D5E4-813B-D6E46BDAF2BE}"/>
                    </a:ext>
                  </a:extLst>
                </p14:cNvPr>
                <p14:cNvContentPartPr/>
                <p14:nvPr/>
              </p14:nvContentPartPr>
              <p14:xfrm>
                <a:off x="299639" y="3881679"/>
                <a:ext cx="242572" cy="169354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EDF98A-2C35-D5E4-813B-D6E46BDAF2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0642" y="3873031"/>
                  <a:ext cx="260207" cy="187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141DD9-EB46-4BB4-842E-1920AFBF749C}"/>
                    </a:ext>
                  </a:extLst>
                </p14:cNvPr>
                <p14:cNvContentPartPr/>
                <p14:nvPr/>
              </p14:nvContentPartPr>
              <p14:xfrm>
                <a:off x="717221" y="3696252"/>
                <a:ext cx="169057" cy="288111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141DD9-EB46-4BB4-842E-1920AFBF74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8209" y="3687249"/>
                  <a:ext cx="186720" cy="305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7C0834-4B91-9B75-CBD6-8A59526F53B2}"/>
                    </a:ext>
                  </a:extLst>
                </p14:cNvPr>
                <p14:cNvContentPartPr/>
                <p14:nvPr/>
              </p14:nvContentPartPr>
              <p14:xfrm>
                <a:off x="963960" y="3818282"/>
                <a:ext cx="244656" cy="153877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7C0834-4B91-9B75-CBD6-8A59526F53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4952" y="3809633"/>
                  <a:ext cx="262312" cy="171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97752C-7E50-53BA-5520-2E818E6C3CD7}"/>
                    </a:ext>
                  </a:extLst>
                </p14:cNvPr>
                <p14:cNvContentPartPr/>
                <p14:nvPr/>
              </p14:nvContentPartPr>
              <p14:xfrm>
                <a:off x="1195520" y="3970671"/>
                <a:ext cx="155961" cy="11607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97752C-7E50-53BA-5520-2E818E6C3C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86536" y="3961687"/>
                  <a:ext cx="173570" cy="133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D46D89-D107-A88D-FB5B-52326770BABD}"/>
                    </a:ext>
                  </a:extLst>
                </p14:cNvPr>
                <p14:cNvContentPartPr/>
                <p14:nvPr/>
              </p14:nvContentPartPr>
              <p14:xfrm>
                <a:off x="755318" y="4051033"/>
                <a:ext cx="564018" cy="6309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D46D89-D107-A88D-FB5B-52326770BA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320" y="4042070"/>
                  <a:ext cx="581655" cy="80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6B101C-4BB0-CB5B-59FB-402D760D527B}"/>
                    </a:ext>
                  </a:extLst>
                </p14:cNvPr>
                <p14:cNvContentPartPr/>
                <p14:nvPr/>
              </p14:nvContentPartPr>
              <p14:xfrm>
                <a:off x="886277" y="4153122"/>
                <a:ext cx="165485" cy="262514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6B101C-4BB0-CB5B-59FB-402D760D52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7264" y="4144119"/>
                  <a:ext cx="183151" cy="280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0F951B-4E29-08E4-9B4F-5416819995F9}"/>
                    </a:ext>
                  </a:extLst>
                </p14:cNvPr>
                <p14:cNvContentPartPr/>
                <p14:nvPr/>
              </p14:nvContentPartPr>
              <p14:xfrm>
                <a:off x="1160994" y="4184671"/>
                <a:ext cx="149413" cy="22322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0F951B-4E29-08E4-9B4F-5416819995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1993" y="4175670"/>
                  <a:ext cx="167055" cy="24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4106EB-08EC-E6FA-F138-E23751F3096D}"/>
                    </a:ext>
                  </a:extLst>
                </p14:cNvPr>
                <p14:cNvContentPartPr/>
                <p14:nvPr/>
              </p14:nvContentPartPr>
              <p14:xfrm>
                <a:off x="1105634" y="4235269"/>
                <a:ext cx="249716" cy="44943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4106EB-08EC-E6FA-F138-E23751F309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6638" y="4226640"/>
                  <a:ext cx="267347" cy="625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FDADE7D-92B6-FDB1-BFDC-060ED407AB27}"/>
              </a:ext>
            </a:extLst>
          </p:cNvPr>
          <p:cNvGrpSpPr/>
          <p:nvPr/>
        </p:nvGrpSpPr>
        <p:grpSpPr>
          <a:xfrm>
            <a:off x="1648223" y="3946861"/>
            <a:ext cx="241084" cy="123518"/>
            <a:chOff x="1648223" y="3946861"/>
            <a:chExt cx="241084" cy="1235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26D393-F8FE-32D0-8FCE-B76314131785}"/>
                    </a:ext>
                  </a:extLst>
                </p14:cNvPr>
                <p14:cNvContentPartPr/>
                <p14:nvPr/>
              </p14:nvContentPartPr>
              <p14:xfrm>
                <a:off x="1648223" y="3946861"/>
                <a:ext cx="192867" cy="37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26D393-F8FE-32D0-8FCE-B763141317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39587" y="3938221"/>
                  <a:ext cx="210498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8AED3D-27BF-50FB-05F3-BE1C83686DA0}"/>
                    </a:ext>
                  </a:extLst>
                </p14:cNvPr>
                <p14:cNvContentPartPr/>
                <p14:nvPr/>
              </p14:nvContentPartPr>
              <p14:xfrm>
                <a:off x="1705369" y="4049545"/>
                <a:ext cx="183938" cy="2083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8AED3D-27BF-50FB-05F3-BE1C83686D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96370" y="4040565"/>
                  <a:ext cx="201576" cy="384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0A9171B-F205-DB9C-0FC6-BC02EA923A7A}"/>
                  </a:ext>
                </a:extLst>
              </p14:cNvPr>
              <p14:cNvContentPartPr/>
              <p14:nvPr/>
            </p14:nvContentPartPr>
            <p14:xfrm>
              <a:off x="2218194" y="3863821"/>
              <a:ext cx="114292" cy="306862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0A9171B-F205-DB9C-0FC6-BC02EA923A7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09209" y="3854827"/>
                <a:ext cx="131903" cy="32448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323F43-AA51-7F8E-CB97-6D17ABFD9A76}"/>
              </a:ext>
            </a:extLst>
          </p:cNvPr>
          <p:cNvGrpSpPr/>
          <p:nvPr/>
        </p:nvGrpSpPr>
        <p:grpSpPr>
          <a:xfrm>
            <a:off x="2512852" y="3526005"/>
            <a:ext cx="1317035" cy="586936"/>
            <a:chOff x="2512852" y="3526005"/>
            <a:chExt cx="1317035" cy="586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4D07A8-4B12-8245-D539-C2BA65EC0F1A}"/>
                    </a:ext>
                  </a:extLst>
                </p14:cNvPr>
                <p14:cNvContentPartPr/>
                <p14:nvPr/>
              </p14:nvContentPartPr>
              <p14:xfrm>
                <a:off x="2578034" y="3762922"/>
                <a:ext cx="281860" cy="128281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4D07A8-4B12-8245-D539-C2BA65EC0F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69395" y="3753939"/>
                  <a:ext cx="299499" cy="145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3F56C7D-6EB1-EB3F-FDDC-01DF54ECCF6F}"/>
                    </a:ext>
                  </a:extLst>
                </p14:cNvPr>
                <p14:cNvContentPartPr/>
                <p14:nvPr/>
              </p14:nvContentPartPr>
              <p14:xfrm>
                <a:off x="2648871" y="3653095"/>
                <a:ext cx="191677" cy="8631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3F56C7D-6EB1-EB3F-FDDC-01DF54ECCF6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39881" y="3644104"/>
                  <a:ext cx="209298" cy="26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251F19-8E87-F0BC-F191-A8F7111C0E53}"/>
                    </a:ext>
                  </a:extLst>
                </p14:cNvPr>
                <p14:cNvContentPartPr/>
                <p14:nvPr/>
              </p14:nvContentPartPr>
              <p14:xfrm>
                <a:off x="2976865" y="3671846"/>
                <a:ext cx="155663" cy="208047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251F19-8E87-F0BC-F191-A8F7111C0E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68237" y="3662847"/>
                  <a:ext cx="173278" cy="225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87DC2C0-E9E9-3326-8B36-E6143A01125D}"/>
                    </a:ext>
                  </a:extLst>
                </p14:cNvPr>
                <p14:cNvContentPartPr/>
                <p14:nvPr/>
              </p14:nvContentPartPr>
              <p14:xfrm>
                <a:off x="2959602" y="3746850"/>
                <a:ext cx="163997" cy="113994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87DC2C0-E9E9-3326-8B36-E6143A0112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50611" y="3737860"/>
                  <a:ext cx="181619" cy="131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27852E-DD08-23D9-DD82-A2CC8CE82D71}"/>
                    </a:ext>
                  </a:extLst>
                </p14:cNvPr>
                <p14:cNvContentPartPr/>
                <p14:nvPr/>
              </p14:nvContentPartPr>
              <p14:xfrm>
                <a:off x="3219140" y="3661131"/>
                <a:ext cx="183343" cy="227095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27852E-DD08-23D9-DD82-A2CC8CE82D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0495" y="3652134"/>
                  <a:ext cx="200993" cy="244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DBCD39-F39D-CB23-6756-B42AD1E0395A}"/>
                    </a:ext>
                  </a:extLst>
                </p14:cNvPr>
                <p14:cNvContentPartPr/>
                <p14:nvPr/>
              </p14:nvContentPartPr>
              <p14:xfrm>
                <a:off x="2512852" y="3580175"/>
                <a:ext cx="155068" cy="432761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DBCD39-F39D-CB23-6756-B42AD1E039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03857" y="3571174"/>
                  <a:ext cx="172698" cy="450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6913EDD-7E4E-F25E-6A07-9F6F8E9E5BF0}"/>
                    </a:ext>
                  </a:extLst>
                </p14:cNvPr>
                <p14:cNvContentPartPr/>
                <p14:nvPr/>
              </p14:nvContentPartPr>
              <p14:xfrm>
                <a:off x="3400400" y="3526005"/>
                <a:ext cx="171140" cy="451214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6913EDD-7E4E-F25E-6A07-9F6F8E9E5B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91412" y="3517369"/>
                  <a:ext cx="188757" cy="468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41B9E1-203A-AC14-1920-45B079A14530}"/>
                    </a:ext>
                  </a:extLst>
                </p14:cNvPr>
                <p14:cNvContentPartPr/>
                <p14:nvPr/>
              </p14:nvContentPartPr>
              <p14:xfrm>
                <a:off x="3641484" y="3867392"/>
                <a:ext cx="188403" cy="245549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41B9E1-203A-AC14-1920-45B079A145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2855" y="3858751"/>
                  <a:ext cx="206021" cy="2631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4DA0DBF-322A-FD74-A151-67DDEBA56F65}"/>
              </a:ext>
            </a:extLst>
          </p:cNvPr>
          <p:cNvGrpSpPr/>
          <p:nvPr/>
        </p:nvGrpSpPr>
        <p:grpSpPr>
          <a:xfrm>
            <a:off x="1152958" y="4614753"/>
            <a:ext cx="345852" cy="450322"/>
            <a:chOff x="1152958" y="4614753"/>
            <a:chExt cx="345852" cy="4503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68D5BC-9102-AA80-25FA-29CEC504E475}"/>
                    </a:ext>
                  </a:extLst>
                </p14:cNvPr>
                <p14:cNvContentPartPr/>
                <p14:nvPr/>
              </p14:nvContentPartPr>
              <p14:xfrm>
                <a:off x="1152958" y="4735593"/>
                <a:ext cx="276800" cy="197927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68D5BC-9102-AA80-25FA-29CEC504E4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3959" y="4726596"/>
                  <a:ext cx="294437" cy="2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A75317-F977-D25A-44B0-349CC8368CA8}"/>
                    </a:ext>
                  </a:extLst>
                </p14:cNvPr>
                <p14:cNvContentPartPr/>
                <p14:nvPr/>
              </p14:nvContentPartPr>
              <p14:xfrm>
                <a:off x="1386304" y="4875184"/>
                <a:ext cx="112506" cy="189891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A75317-F977-D25A-44B0-349CC8368C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77318" y="4866176"/>
                  <a:ext cx="130119" cy="207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62C010-6BCF-FCD8-D250-B1AF5B855815}"/>
                    </a:ext>
                  </a:extLst>
                </p14:cNvPr>
                <p14:cNvContentPartPr/>
                <p14:nvPr/>
              </p14:nvContentPartPr>
              <p14:xfrm>
                <a:off x="1275584" y="4614753"/>
                <a:ext cx="34526" cy="40478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62C010-6BCF-FCD8-D250-B1AF5B8558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66593" y="4605798"/>
                  <a:ext cx="52149" cy="580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F954967-FC4B-B1D3-348E-E6096AA5A8AD}"/>
              </a:ext>
            </a:extLst>
          </p:cNvPr>
          <p:cNvGrpSpPr/>
          <p:nvPr/>
        </p:nvGrpSpPr>
        <p:grpSpPr>
          <a:xfrm>
            <a:off x="1797636" y="4761785"/>
            <a:ext cx="219059" cy="105660"/>
            <a:chOff x="1797636" y="4761785"/>
            <a:chExt cx="219059" cy="1056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FE3DD5-2160-9B23-A6A2-5C315CF9DC12}"/>
                    </a:ext>
                  </a:extLst>
                </p14:cNvPr>
                <p14:cNvContentPartPr/>
                <p14:nvPr/>
              </p14:nvContentPartPr>
              <p14:xfrm>
                <a:off x="1797636" y="4761785"/>
                <a:ext cx="171735" cy="226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FE3DD5-2160-9B23-A6A2-5C315CF9DC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88995" y="4752809"/>
                  <a:ext cx="189377" cy="40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97654E-4A1B-D1F3-9E60-477CFC2631B7}"/>
                    </a:ext>
                  </a:extLst>
                </p14:cNvPr>
                <p14:cNvContentPartPr/>
                <p14:nvPr/>
              </p14:nvContentPartPr>
              <p14:xfrm>
                <a:off x="1804779" y="4854349"/>
                <a:ext cx="211916" cy="13096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97654E-4A1B-D1F3-9E60-477CFC2631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96144" y="4845618"/>
                  <a:ext cx="229546" cy="309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B9A868B-5188-2943-B012-C32759E75C8C}"/>
              </a:ext>
            </a:extLst>
          </p:cNvPr>
          <p:cNvGrpSpPr/>
          <p:nvPr/>
        </p:nvGrpSpPr>
        <p:grpSpPr>
          <a:xfrm>
            <a:off x="2313437" y="4419207"/>
            <a:ext cx="872963" cy="478895"/>
            <a:chOff x="2313437" y="4419207"/>
            <a:chExt cx="872963" cy="4788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A1DF683-21CA-04E8-E832-7820BE029905}"/>
                    </a:ext>
                  </a:extLst>
                </p14:cNvPr>
                <p14:cNvContentPartPr/>
                <p14:nvPr/>
              </p14:nvContentPartPr>
              <p14:xfrm>
                <a:off x="2313437" y="4649577"/>
                <a:ext cx="119352" cy="248525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A1DF683-21CA-04E8-E832-7820BE0299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04809" y="4640572"/>
                  <a:ext cx="136967" cy="266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3CE76E-3182-299D-69F7-21AE9EDF84DE}"/>
                    </a:ext>
                  </a:extLst>
                </p14:cNvPr>
                <p14:cNvContentPartPr/>
                <p14:nvPr/>
              </p14:nvContentPartPr>
              <p14:xfrm>
                <a:off x="2604821" y="4419207"/>
                <a:ext cx="106256" cy="395259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3CE76E-3182-299D-69F7-21AE9EDF84D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5816" y="4410207"/>
                  <a:ext cx="123905" cy="412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FE925-2CAD-8418-10E4-D7C936C47A89}"/>
                    </a:ext>
                  </a:extLst>
                </p14:cNvPr>
                <p14:cNvContentPartPr/>
                <p14:nvPr/>
              </p14:nvContentPartPr>
              <p14:xfrm>
                <a:off x="2721494" y="4640648"/>
                <a:ext cx="116971" cy="22025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FE925-2CAD-8418-10E4-D7C936C47A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12496" y="4631621"/>
                  <a:ext cx="134607" cy="39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F28352-5299-F8A0-ECEF-4B8CFCB6B7F4}"/>
                    </a:ext>
                  </a:extLst>
                </p14:cNvPr>
                <p14:cNvContentPartPr/>
                <p14:nvPr/>
              </p14:nvContentPartPr>
              <p14:xfrm>
                <a:off x="2973293" y="4524868"/>
                <a:ext cx="213107" cy="15417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F28352-5299-F8A0-ECEF-4B8CFCB6B7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64654" y="4516243"/>
                  <a:ext cx="230746" cy="1717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90F3950-E2E5-1549-DC9C-86165373C842}"/>
                  </a:ext>
                </a:extLst>
              </p14:cNvPr>
              <p14:cNvContentPartPr/>
              <p14:nvPr/>
            </p14:nvContentPartPr>
            <p14:xfrm>
              <a:off x="3376291" y="4474865"/>
              <a:ext cx="298" cy="298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90F3950-E2E5-1549-DC9C-86165373C84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69139" y="4467713"/>
                <a:ext cx="14900" cy="149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3E9CD94-2486-C9DF-0064-1C392F9133C8}"/>
              </a:ext>
            </a:extLst>
          </p:cNvPr>
          <p:cNvGrpSpPr/>
          <p:nvPr/>
        </p:nvGrpSpPr>
        <p:grpSpPr>
          <a:xfrm>
            <a:off x="3143243" y="4369502"/>
            <a:ext cx="393175" cy="525623"/>
            <a:chOff x="3143243" y="4369502"/>
            <a:chExt cx="393175" cy="5256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DE98066-4355-D3B3-1FAC-9CB8E1BAD342}"/>
                    </a:ext>
                  </a:extLst>
                </p14:cNvPr>
                <p14:cNvContentPartPr/>
                <p14:nvPr/>
              </p14:nvContentPartPr>
              <p14:xfrm>
                <a:off x="3143243" y="4717735"/>
                <a:ext cx="123518" cy="1003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DE98066-4355-D3B3-1FAC-9CB8E1BAD3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34240" y="4709107"/>
                  <a:ext cx="141163" cy="117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F4EFEA-C9CF-EC9E-D650-8323A7583DAA}"/>
                    </a:ext>
                  </a:extLst>
                </p14:cNvPr>
                <p14:cNvContentPartPr/>
                <p14:nvPr/>
              </p14:nvContentPartPr>
              <p14:xfrm>
                <a:off x="3280453" y="4708806"/>
                <a:ext cx="298" cy="298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F4EFEA-C9CF-EC9E-D650-8323A7583D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73003" y="4701654"/>
                  <a:ext cx="14900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539C34-8589-9665-DF75-D649AD681376}"/>
                    </a:ext>
                  </a:extLst>
                </p14:cNvPr>
                <p14:cNvContentPartPr/>
                <p14:nvPr/>
              </p14:nvContentPartPr>
              <p14:xfrm>
                <a:off x="3174197" y="4723390"/>
                <a:ext cx="79469" cy="108934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539C34-8589-9665-DF75-D649AD6813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65207" y="4714402"/>
                  <a:ext cx="97089" cy="126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DC5CFB-8842-97CB-C000-A0FFAEDC64AC}"/>
                    </a:ext>
                  </a:extLst>
                </p14:cNvPr>
                <p14:cNvContentPartPr/>
                <p14:nvPr/>
              </p14:nvContentPartPr>
              <p14:xfrm>
                <a:off x="3299799" y="4483496"/>
                <a:ext cx="152091" cy="248823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DC5CFB-8842-97CB-C000-A0FFAEDC64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91149" y="4474507"/>
                  <a:ext cx="169751" cy="26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6EBED6-179B-4492-3A04-EFB4BF37BBA6}"/>
                    </a:ext>
                  </a:extLst>
                </p14:cNvPr>
                <p14:cNvContentPartPr/>
                <p14:nvPr/>
              </p14:nvContentPartPr>
              <p14:xfrm>
                <a:off x="3384327" y="4369502"/>
                <a:ext cx="152091" cy="525623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6EBED6-179B-4492-3A04-EFB4BF37BB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75338" y="4360502"/>
                  <a:ext cx="169709" cy="5432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6B1EED5-19B1-14D0-1625-6F707F260ACF}"/>
              </a:ext>
            </a:extLst>
          </p:cNvPr>
          <p:cNvGrpSpPr/>
          <p:nvPr/>
        </p:nvGrpSpPr>
        <p:grpSpPr>
          <a:xfrm>
            <a:off x="2313437" y="4944830"/>
            <a:ext cx="443476" cy="195249"/>
            <a:chOff x="2313437" y="4944830"/>
            <a:chExt cx="443476" cy="1952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EA0CD6-136C-5855-4B59-9EF5A7381A8D}"/>
                    </a:ext>
                  </a:extLst>
                </p14:cNvPr>
                <p14:cNvContentPartPr/>
                <p14:nvPr/>
              </p14:nvContentPartPr>
              <p14:xfrm>
                <a:off x="2313437" y="4944830"/>
                <a:ext cx="443476" cy="46431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EA0CD6-136C-5855-4B59-9EF5A7381A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04798" y="4935832"/>
                  <a:ext cx="461114" cy="64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50726D-158F-1F5A-7D49-8FFFEBB4E41E}"/>
                    </a:ext>
                  </a:extLst>
                </p14:cNvPr>
                <p14:cNvContentPartPr/>
                <p14:nvPr/>
              </p14:nvContentPartPr>
              <p14:xfrm>
                <a:off x="2479815" y="5027275"/>
                <a:ext cx="247335" cy="112804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50726D-158F-1F5A-7D49-8FFFEBB4E4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70814" y="5018625"/>
                  <a:ext cx="264976" cy="1304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767B8F7-A66C-69CE-A978-A4379281B06D}"/>
              </a:ext>
            </a:extLst>
          </p:cNvPr>
          <p:cNvGrpSpPr/>
          <p:nvPr/>
        </p:nvGrpSpPr>
        <p:grpSpPr>
          <a:xfrm>
            <a:off x="1800612" y="5616295"/>
            <a:ext cx="547052" cy="120244"/>
            <a:chOff x="1800612" y="5616295"/>
            <a:chExt cx="547052" cy="1202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A1D6D8-246A-A75C-B591-C6594F136976}"/>
                    </a:ext>
                  </a:extLst>
                </p14:cNvPr>
                <p14:cNvContentPartPr/>
                <p14:nvPr/>
              </p14:nvContentPartPr>
              <p14:xfrm>
                <a:off x="1800612" y="5635641"/>
                <a:ext cx="185129" cy="19346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A1D6D8-246A-A75C-B591-C6594F13697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91968" y="5626685"/>
                  <a:ext cx="202777" cy="3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D93BE3A-DBD5-BC68-1840-C231C147030B}"/>
                    </a:ext>
                  </a:extLst>
                </p14:cNvPr>
                <p14:cNvContentPartPr/>
                <p14:nvPr/>
              </p14:nvContentPartPr>
              <p14:xfrm>
                <a:off x="1825911" y="5696358"/>
                <a:ext cx="211916" cy="40181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D93BE3A-DBD5-BC68-1840-C231C14703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16916" y="5687748"/>
                  <a:ext cx="229546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453D89-346B-ACBA-62C0-2820E33F4D38}"/>
                    </a:ext>
                  </a:extLst>
                </p14:cNvPr>
                <p14:cNvContentPartPr/>
                <p14:nvPr/>
              </p14:nvContentPartPr>
              <p14:xfrm>
                <a:off x="2224146" y="5616295"/>
                <a:ext cx="123518" cy="24108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453D89-346B-ACBA-62C0-2820E33F4D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15169" y="5607659"/>
                  <a:ext cx="141112" cy="417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C0E64A4-62EC-1957-1D31-A405907BCC3F}"/>
              </a:ext>
            </a:extLst>
          </p:cNvPr>
          <p:cNvGrpSpPr/>
          <p:nvPr/>
        </p:nvGrpSpPr>
        <p:grpSpPr>
          <a:xfrm>
            <a:off x="2497673" y="5258240"/>
            <a:ext cx="1438767" cy="623545"/>
            <a:chOff x="2497673" y="5258240"/>
            <a:chExt cx="1438767" cy="6235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ADEB63-3AD3-9C8B-4C65-30746D69F73B}"/>
                    </a:ext>
                  </a:extLst>
                </p14:cNvPr>
                <p14:cNvContentPartPr/>
                <p14:nvPr/>
              </p14:nvContentPartPr>
              <p14:xfrm>
                <a:off x="2552140" y="5456762"/>
                <a:ext cx="22025" cy="158639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ADEB63-3AD3-9C8B-4C65-30746D69F73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43614" y="5448129"/>
                  <a:ext cx="39432" cy="176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9D65190-0C78-CDD3-91F6-8F62A0B9702A}"/>
                    </a:ext>
                  </a:extLst>
                </p14:cNvPr>
                <p14:cNvContentPartPr/>
                <p14:nvPr/>
              </p14:nvContentPartPr>
              <p14:xfrm>
                <a:off x="2514638" y="5510039"/>
                <a:ext cx="125007" cy="26787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9D65190-0C78-CDD3-91F6-8F62A0B9702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05658" y="5501110"/>
                  <a:ext cx="142609" cy="44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E32D78-047D-0C80-3A96-DBF18DAC97EB}"/>
                    </a:ext>
                  </a:extLst>
                </p14:cNvPr>
                <p14:cNvContentPartPr/>
                <p14:nvPr/>
              </p14:nvContentPartPr>
              <p14:xfrm>
                <a:off x="2497673" y="5633855"/>
                <a:ext cx="185427" cy="32442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E32D78-047D-0C80-3A96-DBF18DAC97E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88689" y="5624843"/>
                  <a:ext cx="203035" cy="50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41ADE5-B5B5-C785-695E-29979D6B9D8B}"/>
                    </a:ext>
                  </a:extLst>
                </p14:cNvPr>
                <p14:cNvContentPartPr/>
                <p14:nvPr/>
              </p14:nvContentPartPr>
              <p14:xfrm>
                <a:off x="2829536" y="5297825"/>
                <a:ext cx="30656" cy="215785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41ADE5-B5B5-C785-695E-29979D6B9D8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20520" y="5289194"/>
                  <a:ext cx="48328" cy="233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BD84994-958E-E9B1-3CC7-42C55F341F6E}"/>
                    </a:ext>
                  </a:extLst>
                </p14:cNvPr>
                <p14:cNvContentPartPr/>
                <p14:nvPr/>
              </p14:nvContentPartPr>
              <p14:xfrm>
                <a:off x="2952459" y="5351697"/>
                <a:ext cx="88398" cy="179474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BD84994-958E-E9B1-3CC7-42C55F341F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43835" y="5342687"/>
                  <a:ext cx="106006" cy="197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7C0709-56FC-3D57-29C5-49CBF103DA23}"/>
                    </a:ext>
                  </a:extLst>
                </p14:cNvPr>
                <p14:cNvContentPartPr/>
                <p14:nvPr/>
              </p14:nvContentPartPr>
              <p14:xfrm>
                <a:off x="3115563" y="5258240"/>
                <a:ext cx="18751" cy="215785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7C0709-56FC-3D57-29C5-49CBF103DA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06548" y="5249609"/>
                  <a:ext cx="36420" cy="233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268B6CC-28DA-FEED-1362-92C439F66103}"/>
                    </a:ext>
                  </a:extLst>
                </p14:cNvPr>
                <p14:cNvContentPartPr/>
                <p14:nvPr/>
              </p14:nvContentPartPr>
              <p14:xfrm>
                <a:off x="3222414" y="5269252"/>
                <a:ext cx="170545" cy="207154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268B6CC-28DA-FEED-1362-92C439F661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13419" y="5260261"/>
                  <a:ext cx="188175" cy="224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CE7D9F8-72F9-A3D4-3CDA-48DA67212CB3}"/>
                    </a:ext>
                  </a:extLst>
                </p14:cNvPr>
                <p14:cNvContentPartPr/>
                <p14:nvPr/>
              </p14:nvContentPartPr>
              <p14:xfrm>
                <a:off x="2840846" y="5565994"/>
                <a:ext cx="529493" cy="91076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CE7D9F8-72F9-A3D4-3CDA-48DA67212CB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31847" y="5556994"/>
                  <a:ext cx="547131" cy="10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B1EF9-8CCD-D669-024D-76E27359F096}"/>
                    </a:ext>
                  </a:extLst>
                </p14:cNvPr>
                <p14:cNvContentPartPr/>
                <p14:nvPr/>
              </p14:nvContentPartPr>
              <p14:xfrm>
                <a:off x="3007521" y="5724336"/>
                <a:ext cx="271741" cy="157449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B1EF9-8CCD-D669-024D-76E27359F0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98523" y="5715329"/>
                  <a:ext cx="289377" cy="17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3A870F6-2528-44A2-9F79-0E8F5872F069}"/>
                    </a:ext>
                  </a:extLst>
                </p14:cNvPr>
                <p14:cNvContentPartPr/>
                <p14:nvPr/>
              </p14:nvContentPartPr>
              <p14:xfrm>
                <a:off x="3543860" y="5381758"/>
                <a:ext cx="288111" cy="195546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3A870F6-2528-44A2-9F79-0E8F5872F06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34868" y="5373115"/>
                  <a:ext cx="305736" cy="21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421E82F-057C-D74A-8BD4-C8223F145582}"/>
                    </a:ext>
                  </a:extLst>
                </p14:cNvPr>
                <p14:cNvContentPartPr/>
                <p14:nvPr/>
              </p14:nvContentPartPr>
              <p14:xfrm>
                <a:off x="3787920" y="5575519"/>
                <a:ext cx="129769" cy="89886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421E82F-057C-D74A-8BD4-C8223F14558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78933" y="5566890"/>
                  <a:ext cx="147383" cy="107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33B380B-6CB4-17E3-8550-E8C5B61FBED1}"/>
                    </a:ext>
                  </a:extLst>
                </p14:cNvPr>
                <p14:cNvContentPartPr/>
                <p14:nvPr/>
              </p14:nvContentPartPr>
              <p14:xfrm>
                <a:off x="3680176" y="5528790"/>
                <a:ext cx="256264" cy="249716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33B380B-6CB4-17E3-8550-E8C5B61FBED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1178" y="5520154"/>
                  <a:ext cx="273900" cy="267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01CAD6C-51F6-0222-E2FC-594BFE4C725D}"/>
              </a:ext>
            </a:extLst>
          </p:cNvPr>
          <p:cNvGrpSpPr/>
          <p:nvPr/>
        </p:nvGrpSpPr>
        <p:grpSpPr>
          <a:xfrm>
            <a:off x="1720486" y="6328742"/>
            <a:ext cx="156854" cy="137210"/>
            <a:chOff x="1720486" y="6328742"/>
            <a:chExt cx="156854" cy="1372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3E4211-F487-BC7D-65D0-204BCA09693B}"/>
                    </a:ext>
                  </a:extLst>
                </p14:cNvPr>
                <p14:cNvContentPartPr/>
                <p14:nvPr/>
              </p14:nvContentPartPr>
              <p14:xfrm>
                <a:off x="1728225" y="6328742"/>
                <a:ext cx="105065" cy="31847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3E4211-F487-BC7D-65D0-204BCA0969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19590" y="6320154"/>
                  <a:ext cx="122696" cy="49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864FD8-DE8E-4EC4-5C7F-9332A3400427}"/>
                    </a:ext>
                  </a:extLst>
                </p14:cNvPr>
                <p14:cNvContentPartPr/>
                <p14:nvPr/>
              </p14:nvContentPartPr>
              <p14:xfrm>
                <a:off x="1720486" y="6415354"/>
                <a:ext cx="156854" cy="50598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864FD8-DE8E-4EC4-5C7F-9332A34004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11492" y="6406383"/>
                  <a:ext cx="174482" cy="681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7D480CA-CACE-642F-C939-380B8B296E73}"/>
              </a:ext>
            </a:extLst>
          </p:cNvPr>
          <p:cNvGrpSpPr/>
          <p:nvPr/>
        </p:nvGrpSpPr>
        <p:grpSpPr>
          <a:xfrm>
            <a:off x="2046396" y="6215938"/>
            <a:ext cx="1007197" cy="349424"/>
            <a:chOff x="2046396" y="6215938"/>
            <a:chExt cx="1007197" cy="3494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35783E8-16BB-0AC9-D7FD-E66E570C0AA9}"/>
                    </a:ext>
                  </a:extLst>
                </p14:cNvPr>
                <p14:cNvContentPartPr/>
                <p14:nvPr/>
              </p14:nvContentPartPr>
              <p14:xfrm>
                <a:off x="2046396" y="6237666"/>
                <a:ext cx="160723" cy="41967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35783E8-16BB-0AC9-D7FD-E66E570C0A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37407" y="6228699"/>
                  <a:ext cx="178341" cy="59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CFDCDB-8065-E43E-EDE6-5EA5053C41B2}"/>
                    </a:ext>
                  </a:extLst>
                </p14:cNvPr>
                <p14:cNvContentPartPr/>
                <p14:nvPr/>
              </p14:nvContentPartPr>
              <p14:xfrm>
                <a:off x="2062469" y="6378447"/>
                <a:ext cx="145543" cy="22918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CFDCDB-8065-E43E-EDE6-5EA5053C41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53485" y="6369853"/>
                  <a:ext cx="163152" cy="40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0A47505-35FF-54EC-7406-F146E9493689}"/>
                    </a:ext>
                  </a:extLst>
                </p14:cNvPr>
                <p14:cNvContentPartPr/>
                <p14:nvPr/>
              </p14:nvContentPartPr>
              <p14:xfrm>
                <a:off x="2138663" y="6316241"/>
                <a:ext cx="19942" cy="173521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0A47505-35FF-54EC-7406-F146E949368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29598" y="6307241"/>
                  <a:ext cx="37709" cy="191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D693B9-CFDB-66CE-8D51-25D1491F176F}"/>
                    </a:ext>
                  </a:extLst>
                </p14:cNvPr>
                <p14:cNvContentPartPr/>
                <p14:nvPr/>
              </p14:nvContentPartPr>
              <p14:xfrm>
                <a:off x="2346412" y="6228439"/>
                <a:ext cx="217273" cy="163699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D693B9-CFDB-66CE-8D51-25D1491F17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37404" y="6219445"/>
                  <a:ext cx="234929" cy="181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E7E21F-EF9C-A608-B014-1A3FC904BA10}"/>
                    </a:ext>
                  </a:extLst>
                </p14:cNvPr>
                <p14:cNvContentPartPr/>
                <p14:nvPr/>
              </p14:nvContentPartPr>
              <p14:xfrm>
                <a:off x="2584223" y="6405532"/>
                <a:ext cx="85719" cy="101196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E7E21F-EF9C-A608-B014-1A3FC904BA1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75219" y="6396889"/>
                  <a:ext cx="103367" cy="118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87D4023-F95D-BD7C-6C7F-431E57B885BC}"/>
                    </a:ext>
                  </a:extLst>
                </p14:cNvPr>
                <p14:cNvContentPartPr/>
                <p14:nvPr/>
              </p14:nvContentPartPr>
              <p14:xfrm>
                <a:off x="2712503" y="6215938"/>
                <a:ext cx="234239" cy="160425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87D4023-F95D-BD7C-6C7F-431E57B885B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03867" y="6207305"/>
                  <a:ext cx="251870" cy="178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3187B6-977E-6F53-86E7-017E8F159085}"/>
                    </a:ext>
                  </a:extLst>
                </p14:cNvPr>
                <p14:cNvContentPartPr/>
                <p14:nvPr/>
              </p14:nvContentPartPr>
              <p14:xfrm>
                <a:off x="2918467" y="6403151"/>
                <a:ext cx="93457" cy="87207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3187B6-977E-6F53-86E7-017E8F15908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09481" y="6394142"/>
                  <a:ext cx="111070" cy="104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7922D57-8A64-DD31-F685-97386239378B}"/>
                    </a:ext>
                  </a:extLst>
                </p14:cNvPr>
                <p14:cNvContentPartPr/>
                <p14:nvPr/>
              </p14:nvContentPartPr>
              <p14:xfrm>
                <a:off x="2844058" y="6388269"/>
                <a:ext cx="209535" cy="177093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7922D57-8A64-DD31-F685-97386239378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35057" y="6379289"/>
                  <a:ext cx="227176" cy="1946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7FBAA28-62EF-1618-44DC-9C374645ECAC}"/>
              </a:ext>
            </a:extLst>
          </p:cNvPr>
          <p:cNvGrpSpPr/>
          <p:nvPr/>
        </p:nvGrpSpPr>
        <p:grpSpPr>
          <a:xfrm>
            <a:off x="7000303" y="4314485"/>
            <a:ext cx="807120" cy="441000"/>
            <a:chOff x="7562973" y="4230425"/>
            <a:chExt cx="80712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270444E-A09B-8E77-279E-5641DD3BF997}"/>
                    </a:ext>
                  </a:extLst>
                </p14:cNvPr>
                <p14:cNvContentPartPr/>
                <p14:nvPr/>
              </p14:nvContentPartPr>
              <p14:xfrm>
                <a:off x="7562973" y="4313585"/>
                <a:ext cx="332280" cy="222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270444E-A09B-8E77-279E-5641DD3BF9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54333" y="4304585"/>
                  <a:ext cx="349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E1B69CB-AAAF-B5A0-82B1-9D2FE809F4D0}"/>
                    </a:ext>
                  </a:extLst>
                </p14:cNvPr>
                <p14:cNvContentPartPr/>
                <p14:nvPr/>
              </p14:nvContentPartPr>
              <p14:xfrm>
                <a:off x="7905333" y="4534625"/>
                <a:ext cx="141840" cy="127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E1B69CB-AAAF-B5A0-82B1-9D2FE809F4D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96333" y="4525985"/>
                  <a:ext cx="159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6D4D729-B82F-4445-BA77-D29D2CF82C48}"/>
                    </a:ext>
                  </a:extLst>
                </p14:cNvPr>
                <p14:cNvContentPartPr/>
                <p14:nvPr/>
              </p14:nvContentPartPr>
              <p14:xfrm>
                <a:off x="7879773" y="4522385"/>
                <a:ext cx="160200" cy="149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6D4D729-B82F-4445-BA77-D29D2CF82C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71133" y="4513385"/>
                  <a:ext cx="177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E21629-49DD-5AB9-096F-77F806947A56}"/>
                    </a:ext>
                  </a:extLst>
                </p14:cNvPr>
                <p14:cNvContentPartPr/>
                <p14:nvPr/>
              </p14:nvContentPartPr>
              <p14:xfrm>
                <a:off x="7710933" y="4230425"/>
                <a:ext cx="54720" cy="39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E21629-49DD-5AB9-096F-77F806947A5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01933" y="4221425"/>
                  <a:ext cx="72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32A5E91-5032-990F-2FEA-589BE6FC1579}"/>
                    </a:ext>
                  </a:extLst>
                </p14:cNvPr>
                <p14:cNvContentPartPr/>
                <p14:nvPr/>
              </p14:nvContentPartPr>
              <p14:xfrm>
                <a:off x="8194053" y="4381985"/>
                <a:ext cx="149760" cy="33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32A5E91-5032-990F-2FEA-589BE6FC157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85053" y="4372985"/>
                  <a:ext cx="167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F81246D-542E-7D5F-E26C-B7EB1E75606F}"/>
                    </a:ext>
                  </a:extLst>
                </p14:cNvPr>
                <p14:cNvContentPartPr/>
                <p14:nvPr/>
              </p14:nvContentPartPr>
              <p14:xfrm>
                <a:off x="8176773" y="4477385"/>
                <a:ext cx="193320" cy="32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F81246D-542E-7D5F-E26C-B7EB1E75606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68133" y="4468745"/>
                  <a:ext cx="2109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89CA8E8-4351-E6EB-C775-39E3DA35AD63}"/>
                  </a:ext>
                </a:extLst>
              </p14:cNvPr>
              <p14:cNvContentPartPr/>
              <p14:nvPr/>
            </p14:nvContentPartPr>
            <p14:xfrm>
              <a:off x="9710534" y="4191805"/>
              <a:ext cx="108720" cy="2916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89CA8E8-4351-E6EB-C775-39E3DA35AD6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701894" y="4183165"/>
                <a:ext cx="12636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2508703-FF6A-D6A6-4921-814E4951409D}"/>
              </a:ext>
            </a:extLst>
          </p:cNvPr>
          <p:cNvGrpSpPr/>
          <p:nvPr/>
        </p:nvGrpSpPr>
        <p:grpSpPr>
          <a:xfrm>
            <a:off x="10229454" y="5254582"/>
            <a:ext cx="516960" cy="509760"/>
            <a:chOff x="10229454" y="5254582"/>
            <a:chExt cx="51696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A3CDE08-BE4B-276E-C7F9-EE1A39E3785D}"/>
                    </a:ext>
                  </a:extLst>
                </p14:cNvPr>
                <p14:cNvContentPartPr/>
                <p14:nvPr/>
              </p14:nvContentPartPr>
              <p14:xfrm>
                <a:off x="10229454" y="5254582"/>
                <a:ext cx="376920" cy="18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A3CDE08-BE4B-276E-C7F9-EE1A39E378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20454" y="5245942"/>
                  <a:ext cx="394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411D484-E8FA-5B61-0720-71C16EB0D645}"/>
                    </a:ext>
                  </a:extLst>
                </p14:cNvPr>
                <p14:cNvContentPartPr/>
                <p14:nvPr/>
              </p14:nvContentPartPr>
              <p14:xfrm>
                <a:off x="10500174" y="5495422"/>
                <a:ext cx="246240" cy="268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411D484-E8FA-5B61-0720-71C16EB0D6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491174" y="5486422"/>
                  <a:ext cx="26388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B6A77A8-FB62-C6EB-3218-D5CCFBDDF7C8}"/>
              </a:ext>
            </a:extLst>
          </p:cNvPr>
          <p:cNvGrpSpPr/>
          <p:nvPr/>
        </p:nvGrpSpPr>
        <p:grpSpPr>
          <a:xfrm>
            <a:off x="6433504" y="3140900"/>
            <a:ext cx="4257173" cy="939765"/>
            <a:chOff x="6433504" y="3140900"/>
            <a:chExt cx="4257173" cy="9397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16BDEC-3FD6-2660-9C95-2CEAB0DAB2FC}"/>
                    </a:ext>
                  </a:extLst>
                </p14:cNvPr>
                <p14:cNvContentPartPr/>
                <p14:nvPr/>
              </p14:nvContentPartPr>
              <p14:xfrm>
                <a:off x="8928837" y="3492620"/>
                <a:ext cx="142560" cy="31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16BDEC-3FD6-2660-9C95-2CEAB0DAB2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19837" y="3483980"/>
                  <a:ext cx="1602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29E5BE9-FFDE-A797-21F3-ED0149FD6A8D}"/>
                    </a:ext>
                  </a:extLst>
                </p14:cNvPr>
                <p14:cNvContentPartPr/>
                <p14:nvPr/>
              </p14:nvContentPartPr>
              <p14:xfrm>
                <a:off x="9248157" y="3257540"/>
                <a:ext cx="90360" cy="47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29E5BE9-FFDE-A797-21F3-ED0149FD6A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39157" y="3248900"/>
                  <a:ext cx="1080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8BCFAA-5108-E735-FC7A-582CC69FC8FF}"/>
                    </a:ext>
                  </a:extLst>
                </p14:cNvPr>
                <p14:cNvContentPartPr/>
                <p14:nvPr/>
              </p14:nvContentPartPr>
              <p14:xfrm>
                <a:off x="9364077" y="3441860"/>
                <a:ext cx="313560" cy="141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8BCFAA-5108-E735-FC7A-582CC69FC8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55077" y="3433220"/>
                  <a:ext cx="33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F9B3FA-519C-F15C-B23A-915D1F339884}"/>
                    </a:ext>
                  </a:extLst>
                </p14:cNvPr>
                <p14:cNvContentPartPr/>
                <p14:nvPr/>
              </p14:nvContentPartPr>
              <p14:xfrm>
                <a:off x="9434277" y="3357260"/>
                <a:ext cx="156240" cy="12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F9B3FA-519C-F15C-B23A-915D1F33988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25637" y="3348260"/>
                  <a:ext cx="173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1EF34A-43C0-616A-40B9-6DD8A125D0F6}"/>
                    </a:ext>
                  </a:extLst>
                </p14:cNvPr>
                <p14:cNvContentPartPr/>
                <p14:nvPr/>
              </p14:nvContentPartPr>
              <p14:xfrm>
                <a:off x="9751077" y="3384620"/>
                <a:ext cx="183600" cy="23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1EF34A-43C0-616A-40B9-6DD8A125D0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42437" y="3375620"/>
                  <a:ext cx="201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0556768-F3CA-466D-AB11-4CB24ABE7704}"/>
                    </a:ext>
                  </a:extLst>
                </p14:cNvPr>
                <p14:cNvContentPartPr/>
                <p14:nvPr/>
              </p14:nvContentPartPr>
              <p14:xfrm>
                <a:off x="9745677" y="3432500"/>
                <a:ext cx="168840" cy="176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0556768-F3CA-466D-AB11-4CB24ABE770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36677" y="3423500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BD460F-6C0E-CB13-18DB-C5C9092627EA}"/>
                    </a:ext>
                  </a:extLst>
                </p14:cNvPr>
                <p14:cNvContentPartPr/>
                <p14:nvPr/>
              </p14:nvContentPartPr>
              <p14:xfrm>
                <a:off x="10004517" y="3337820"/>
                <a:ext cx="238320" cy="28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BD460F-6C0E-CB13-18DB-C5C9092627E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95877" y="3329180"/>
                  <a:ext cx="255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DEC3540-67A7-AEB7-8101-7CE2D95B3F3E}"/>
                    </a:ext>
                  </a:extLst>
                </p14:cNvPr>
                <p14:cNvContentPartPr/>
                <p14:nvPr/>
              </p14:nvContentPartPr>
              <p14:xfrm>
                <a:off x="10005957" y="3251060"/>
                <a:ext cx="216360" cy="27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DEC3540-67A7-AEB7-8101-7CE2D95B3F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97317" y="3242420"/>
                  <a:ext cx="234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FE1811-98FB-FAC0-A8AD-7B77A1145F2C}"/>
                    </a:ext>
                  </a:extLst>
                </p14:cNvPr>
                <p14:cNvContentPartPr/>
                <p14:nvPr/>
              </p14:nvContentPartPr>
              <p14:xfrm>
                <a:off x="10275957" y="3140900"/>
                <a:ext cx="146520" cy="516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FE1811-98FB-FAC0-A8AD-7B77A1145F2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67317" y="3131900"/>
                  <a:ext cx="1641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D779E18-8386-8E9A-8C0B-BD40C7FD2D3B}"/>
                    </a:ext>
                  </a:extLst>
                </p14:cNvPr>
                <p14:cNvContentPartPr/>
                <p14:nvPr/>
              </p14:nvContentPartPr>
              <p14:xfrm>
                <a:off x="10464597" y="3543020"/>
                <a:ext cx="141120" cy="113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D779E18-8386-8E9A-8C0B-BD40C7FD2D3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55957" y="3534020"/>
                  <a:ext cx="158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D83E42-50A7-816C-F455-77F0781541FE}"/>
                    </a:ext>
                  </a:extLst>
                </p14:cNvPr>
                <p14:cNvContentPartPr/>
                <p14:nvPr/>
              </p14:nvContentPartPr>
              <p14:xfrm>
                <a:off x="10421397" y="3483980"/>
                <a:ext cx="269280" cy="238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D83E42-50A7-816C-F455-77F0781541F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12397" y="3474980"/>
                  <a:ext cx="286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7E7D20-B142-E8D8-C6B8-D989A0157868}"/>
                    </a:ext>
                  </a:extLst>
                </p14:cNvPr>
                <p14:cNvContentPartPr/>
                <p14:nvPr/>
              </p14:nvContentPartPr>
              <p14:xfrm>
                <a:off x="6433504" y="3438425"/>
                <a:ext cx="190440" cy="178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7E7D20-B142-E8D8-C6B8-D989A015786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24504" y="3429785"/>
                  <a:ext cx="208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9A6FBBA-F176-8454-07DA-9475572554E0}"/>
                    </a:ext>
                  </a:extLst>
                </p14:cNvPr>
                <p14:cNvContentPartPr/>
                <p14:nvPr/>
              </p14:nvContentPartPr>
              <p14:xfrm>
                <a:off x="6744904" y="3291545"/>
                <a:ext cx="197280" cy="307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9A6FBBA-F176-8454-07DA-9475572554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36264" y="3282545"/>
                  <a:ext cx="214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2F5865-887F-3E21-95C4-CC1BE9ADD0E7}"/>
                    </a:ext>
                  </a:extLst>
                </p14:cNvPr>
                <p14:cNvContentPartPr/>
                <p14:nvPr/>
              </p14:nvContentPartPr>
              <p14:xfrm>
                <a:off x="7031104" y="3369665"/>
                <a:ext cx="333360" cy="208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2F5865-887F-3E21-95C4-CC1BE9ADD0E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022464" y="3360665"/>
                  <a:ext cx="351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F498F9E-0C48-4AB7-C25E-032A9BFBBCBD}"/>
                    </a:ext>
                  </a:extLst>
                </p14:cNvPr>
                <p14:cNvContentPartPr/>
                <p14:nvPr/>
              </p14:nvContentPartPr>
              <p14:xfrm>
                <a:off x="7285984" y="3559025"/>
                <a:ext cx="114480" cy="77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F498F9E-0C48-4AB7-C25E-032A9BFBBCB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76984" y="3550025"/>
                  <a:ext cx="132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CDD49AD-56EB-34B4-DC72-BB2079219961}"/>
                    </a:ext>
                  </a:extLst>
                </p14:cNvPr>
                <p14:cNvContentPartPr/>
                <p14:nvPr/>
              </p14:nvContentPartPr>
              <p14:xfrm>
                <a:off x="7279144" y="3508265"/>
                <a:ext cx="178920" cy="152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CDD49AD-56EB-34B4-DC72-BB207921996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70504" y="3499265"/>
                  <a:ext cx="196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ECB186-3B1E-2381-33B0-EE9DBE2CAFB5}"/>
                    </a:ext>
                  </a:extLst>
                </p14:cNvPr>
                <p14:cNvContentPartPr/>
                <p14:nvPr/>
              </p14:nvContentPartPr>
              <p14:xfrm>
                <a:off x="6770824" y="3686465"/>
                <a:ext cx="657360" cy="46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ECB186-3B1E-2381-33B0-EE9DBE2CAFB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61824" y="3677825"/>
                  <a:ext cx="675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F44845-1453-136A-B480-AD4CDF3368E9}"/>
                    </a:ext>
                  </a:extLst>
                </p14:cNvPr>
                <p14:cNvContentPartPr/>
                <p14:nvPr/>
              </p14:nvContentPartPr>
              <p14:xfrm>
                <a:off x="6873424" y="3804185"/>
                <a:ext cx="150120" cy="27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F44845-1453-136A-B480-AD4CDF3368E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64784" y="3795185"/>
                  <a:ext cx="167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4C7234-7609-2087-ACCE-05DC3D9A8E2A}"/>
                    </a:ext>
                  </a:extLst>
                </p14:cNvPr>
                <p14:cNvContentPartPr/>
                <p14:nvPr/>
              </p14:nvContentPartPr>
              <p14:xfrm>
                <a:off x="7225144" y="3815705"/>
                <a:ext cx="111240" cy="239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4C7234-7609-2087-ACCE-05DC3D9A8E2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16504" y="3807065"/>
                  <a:ext cx="128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771B93B-AC1C-DFCD-BFBB-14BA70595D98}"/>
                    </a:ext>
                  </a:extLst>
                </p14:cNvPr>
                <p14:cNvContentPartPr/>
                <p14:nvPr/>
              </p14:nvContentPartPr>
              <p14:xfrm>
                <a:off x="7165384" y="3936305"/>
                <a:ext cx="174600" cy="3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771B93B-AC1C-DFCD-BFBB-14BA70595D9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56744" y="3927305"/>
                  <a:ext cx="192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451980-4728-48F0-258A-3292CEC427D0}"/>
                    </a:ext>
                  </a:extLst>
                </p14:cNvPr>
                <p14:cNvContentPartPr/>
                <p14:nvPr/>
              </p14:nvContentPartPr>
              <p14:xfrm>
                <a:off x="7734904" y="3594665"/>
                <a:ext cx="99000" cy="15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451980-4728-48F0-258A-3292CEC427D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26264" y="3585665"/>
                  <a:ext cx="11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FBBD28-1478-DE90-358D-05962597D7A9}"/>
                    </a:ext>
                  </a:extLst>
                </p14:cNvPr>
                <p14:cNvContentPartPr/>
                <p14:nvPr/>
              </p14:nvContentPartPr>
              <p14:xfrm>
                <a:off x="7701424" y="3661265"/>
                <a:ext cx="160560" cy="36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FBBD28-1478-DE90-358D-05962597D7A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692784" y="3652265"/>
                  <a:ext cx="178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506512C-6F3D-B86F-6F9B-698E11AD58B9}"/>
                    </a:ext>
                  </a:extLst>
                </p14:cNvPr>
                <p14:cNvContentPartPr/>
                <p14:nvPr/>
              </p14:nvContentPartPr>
              <p14:xfrm>
                <a:off x="8033133" y="3535625"/>
                <a:ext cx="124200" cy="281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506512C-6F3D-B86F-6F9B-698E11AD58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24133" y="3526985"/>
                  <a:ext cx="141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EBC4351-FEEA-8FF6-CCA1-C777F10B9DFB}"/>
                    </a:ext>
                  </a:extLst>
                </p14:cNvPr>
                <p14:cNvContentPartPr/>
                <p14:nvPr/>
              </p14:nvContentPartPr>
              <p14:xfrm>
                <a:off x="8269293" y="3386225"/>
                <a:ext cx="137880" cy="304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EBC4351-FEEA-8FF6-CCA1-C777F10B9D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60293" y="3377225"/>
                  <a:ext cx="155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947BFAB-EFE5-3060-0CD8-E62827916A91}"/>
                    </a:ext>
                  </a:extLst>
                </p14:cNvPr>
                <p14:cNvContentPartPr/>
                <p14:nvPr/>
              </p14:nvContentPartPr>
              <p14:xfrm>
                <a:off x="8308173" y="3532025"/>
                <a:ext cx="107640" cy="20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947BFAB-EFE5-3060-0CD8-E62827916A9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99173" y="3523385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296D43E-0FCC-CCC6-6306-F59D9F4D88BA}"/>
                    </a:ext>
                  </a:extLst>
                </p14:cNvPr>
                <p14:cNvContentPartPr/>
                <p14:nvPr/>
              </p14:nvContentPartPr>
              <p14:xfrm>
                <a:off x="8271093" y="3392345"/>
                <a:ext cx="158760" cy="12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296D43E-0FCC-CCC6-6306-F59D9F4D88B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62453" y="3383705"/>
                  <a:ext cx="17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98D06A6-1F80-D108-0D2C-2CD484E6C8F6}"/>
                    </a:ext>
                  </a:extLst>
                </p14:cNvPr>
                <p14:cNvContentPartPr/>
                <p14:nvPr/>
              </p14:nvContentPartPr>
              <p14:xfrm>
                <a:off x="8478453" y="3674225"/>
                <a:ext cx="119520" cy="115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98D06A6-1F80-D108-0D2C-2CD484E6C8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69813" y="3665225"/>
                  <a:ext cx="137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53B3C7E-A842-CC10-E54A-D230173A1C74}"/>
                    </a:ext>
                  </a:extLst>
                </p14:cNvPr>
                <p14:cNvContentPartPr/>
                <p14:nvPr/>
              </p14:nvContentPartPr>
              <p14:xfrm>
                <a:off x="8405013" y="3650465"/>
                <a:ext cx="217440" cy="208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53B3C7E-A842-CC10-E54A-D230173A1C7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396373" y="3641465"/>
                  <a:ext cx="235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58B3FCA-888B-82FC-E49E-037B6D0D4B71}"/>
                    </a:ext>
                  </a:extLst>
                </p14:cNvPr>
                <p14:cNvContentPartPr/>
                <p14:nvPr/>
              </p14:nvContentPartPr>
              <p14:xfrm>
                <a:off x="8754573" y="3428345"/>
                <a:ext cx="32040" cy="265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58B3FCA-888B-82FC-E49E-037B6D0D4B7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45573" y="3419345"/>
                  <a:ext cx="49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5EA455E-5BA2-EE22-CE38-BA11D39C00E9}"/>
                    </a:ext>
                  </a:extLst>
                </p14:cNvPr>
                <p14:cNvContentPartPr/>
                <p14:nvPr/>
              </p14:nvContentPartPr>
              <p14:xfrm>
                <a:off x="8654853" y="3550745"/>
                <a:ext cx="294840" cy="27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5EA455E-5BA2-EE22-CE38-BA11D39C00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46213" y="3542105"/>
                  <a:ext cx="3124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B27E5D2-3981-5F3A-2F99-28614254CA82}"/>
              </a:ext>
            </a:extLst>
          </p:cNvPr>
          <p:cNvGrpSpPr/>
          <p:nvPr/>
        </p:nvGrpSpPr>
        <p:grpSpPr>
          <a:xfrm>
            <a:off x="9772454" y="4105765"/>
            <a:ext cx="807480" cy="854280"/>
            <a:chOff x="9772454" y="4105765"/>
            <a:chExt cx="807480" cy="8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C775B99-72CA-C7F8-7E0E-E949B81EB075}"/>
                    </a:ext>
                  </a:extLst>
                </p14:cNvPr>
                <p14:cNvContentPartPr/>
                <p14:nvPr/>
              </p14:nvContentPartPr>
              <p14:xfrm>
                <a:off x="9983774" y="4159765"/>
                <a:ext cx="259920" cy="160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C775B99-72CA-C7F8-7E0E-E949B81EB07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75134" y="4150765"/>
                  <a:ext cx="277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6F91B4-26E9-3F97-8A56-FCD3967B8903}"/>
                    </a:ext>
                  </a:extLst>
                </p14:cNvPr>
                <p14:cNvContentPartPr/>
                <p14:nvPr/>
              </p14:nvContentPartPr>
              <p14:xfrm>
                <a:off x="10210934" y="4352365"/>
                <a:ext cx="102240" cy="252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6F91B4-26E9-3F97-8A56-FCD3967B89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02294" y="4343725"/>
                  <a:ext cx="119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A4F9214-8AA7-C3D9-AED9-1F7D83CC2FB2}"/>
                    </a:ext>
                  </a:extLst>
                </p14:cNvPr>
                <p14:cNvContentPartPr/>
                <p14:nvPr/>
              </p14:nvContentPartPr>
              <p14:xfrm>
                <a:off x="10379774" y="4105765"/>
                <a:ext cx="200160" cy="35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A4F9214-8AA7-C3D9-AED9-1F7D83CC2FB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71134" y="4097125"/>
                  <a:ext cx="217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B889E5-DAEE-7A02-359B-EC2C2D869299}"/>
                    </a:ext>
                  </a:extLst>
                </p14:cNvPr>
                <p14:cNvContentPartPr/>
                <p14:nvPr/>
              </p14:nvContentPartPr>
              <p14:xfrm>
                <a:off x="9772454" y="4667365"/>
                <a:ext cx="712440" cy="23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B889E5-DAEE-7A02-359B-EC2C2D8692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63814" y="4658365"/>
                  <a:ext cx="73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2858A0F-26A7-D845-835F-17E679E99D52}"/>
                    </a:ext>
                  </a:extLst>
                </p14:cNvPr>
                <p14:cNvContentPartPr/>
                <p14:nvPr/>
              </p14:nvContentPartPr>
              <p14:xfrm>
                <a:off x="10044614" y="4807405"/>
                <a:ext cx="264960" cy="15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2858A0F-26A7-D845-835F-17E679E99D5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35614" y="4798405"/>
                  <a:ext cx="2826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DC18D35-8692-5777-C63E-C2FF21923C5D}"/>
              </a:ext>
            </a:extLst>
          </p:cNvPr>
          <p:cNvGrpSpPr/>
          <p:nvPr/>
        </p:nvGrpSpPr>
        <p:grpSpPr>
          <a:xfrm>
            <a:off x="8124573" y="4250585"/>
            <a:ext cx="1370520" cy="607320"/>
            <a:chOff x="8124573" y="4250585"/>
            <a:chExt cx="137052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DE124E2-C227-58B0-F0F1-84D363003AA2}"/>
                    </a:ext>
                  </a:extLst>
                </p14:cNvPr>
                <p14:cNvContentPartPr/>
                <p14:nvPr/>
              </p14:nvContentPartPr>
              <p14:xfrm>
                <a:off x="8154453" y="4270745"/>
                <a:ext cx="167400" cy="256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DE124E2-C227-58B0-F0F1-84D363003A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45813" y="4261745"/>
                  <a:ext cx="185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1A5583B-54F1-F49B-6517-5BDBC5B3A70B}"/>
                    </a:ext>
                  </a:extLst>
                </p14:cNvPr>
                <p14:cNvContentPartPr/>
                <p14:nvPr/>
              </p14:nvContentPartPr>
              <p14:xfrm>
                <a:off x="8124573" y="4592945"/>
                <a:ext cx="312480" cy="43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1A5583B-54F1-F49B-6517-5BDBC5B3A70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115573" y="4583945"/>
                  <a:ext cx="330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BB2CA5C-6DCE-649E-ED61-12E2EA28896E}"/>
                    </a:ext>
                  </a:extLst>
                </p14:cNvPr>
                <p14:cNvContentPartPr/>
                <p14:nvPr/>
              </p14:nvContentPartPr>
              <p14:xfrm>
                <a:off x="8247333" y="4710305"/>
                <a:ext cx="183600" cy="147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BB2CA5C-6DCE-649E-ED61-12E2EA28896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38333" y="4701305"/>
                  <a:ext cx="201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9AC382D-D5E9-28A5-437D-520C2EA37A15}"/>
                    </a:ext>
                  </a:extLst>
                </p14:cNvPr>
                <p14:cNvContentPartPr/>
                <p14:nvPr/>
              </p14:nvContentPartPr>
              <p14:xfrm>
                <a:off x="8622093" y="4304585"/>
                <a:ext cx="193320" cy="340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9AC382D-D5E9-28A5-437D-520C2EA37A1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13453" y="4295945"/>
                  <a:ext cx="210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7773A51-C3FC-2FD5-3ABB-009B9E7A38E4}"/>
                    </a:ext>
                  </a:extLst>
                </p14:cNvPr>
                <p14:cNvContentPartPr/>
                <p14:nvPr/>
              </p14:nvContentPartPr>
              <p14:xfrm>
                <a:off x="8691933" y="4407905"/>
                <a:ext cx="192600" cy="80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7773A51-C3FC-2FD5-3ABB-009B9E7A38E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682933" y="4398905"/>
                  <a:ext cx="21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7222BE0-8586-286D-1485-096BBDF85A39}"/>
                    </a:ext>
                  </a:extLst>
                </p14:cNvPr>
                <p14:cNvContentPartPr/>
                <p14:nvPr/>
              </p14:nvContentPartPr>
              <p14:xfrm>
                <a:off x="8681133" y="4250585"/>
                <a:ext cx="197280" cy="58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7222BE0-8586-286D-1485-096BBDF85A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72133" y="4241585"/>
                  <a:ext cx="214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2D198B0-B5AB-D4AA-6636-DE1BD121AB3C}"/>
                    </a:ext>
                  </a:extLst>
                </p14:cNvPr>
                <p14:cNvContentPartPr/>
                <p14:nvPr/>
              </p14:nvContentPartPr>
              <p14:xfrm>
                <a:off x="8941413" y="4594385"/>
                <a:ext cx="159480" cy="126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2D198B0-B5AB-D4AA-6636-DE1BD121AB3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32773" y="4585385"/>
                  <a:ext cx="17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8335CCA-8C69-1BC5-5C2E-93DEFEFFF40B}"/>
                    </a:ext>
                  </a:extLst>
                </p14:cNvPr>
                <p14:cNvContentPartPr/>
                <p14:nvPr/>
              </p14:nvContentPartPr>
              <p14:xfrm>
                <a:off x="8912973" y="4569545"/>
                <a:ext cx="235800" cy="193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8335CCA-8C69-1BC5-5C2E-93DEFEFFF4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03973" y="4560545"/>
                  <a:ext cx="25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775F0CE-BD5F-4AAF-7038-B13987E965BC}"/>
                    </a:ext>
                  </a:extLst>
                </p14:cNvPr>
                <p14:cNvContentPartPr/>
                <p14:nvPr/>
              </p14:nvContentPartPr>
              <p14:xfrm>
                <a:off x="9380613" y="4427345"/>
                <a:ext cx="16560" cy="248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775F0CE-BD5F-4AAF-7038-B13987E965B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371973" y="4418345"/>
                  <a:ext cx="34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6A2E5A-DED1-5EB6-446E-423A8EE31B28}"/>
                    </a:ext>
                  </a:extLst>
                </p14:cNvPr>
                <p14:cNvContentPartPr/>
                <p14:nvPr/>
              </p14:nvContentPartPr>
              <p14:xfrm>
                <a:off x="9305733" y="4548305"/>
                <a:ext cx="189360" cy="21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6A2E5A-DED1-5EB6-446E-423A8EE31B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96733" y="4539665"/>
                  <a:ext cx="207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5534596-335C-4ED8-E1F3-732642DCF6FF}"/>
              </a:ext>
            </a:extLst>
          </p:cNvPr>
          <p:cNvGrpSpPr/>
          <p:nvPr/>
        </p:nvGrpSpPr>
        <p:grpSpPr>
          <a:xfrm>
            <a:off x="7786533" y="5503385"/>
            <a:ext cx="236520" cy="155880"/>
            <a:chOff x="7786533" y="5503385"/>
            <a:chExt cx="2365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2B7850F-03A4-8A01-26A5-A562B564F76F}"/>
                    </a:ext>
                  </a:extLst>
                </p14:cNvPr>
                <p14:cNvContentPartPr/>
                <p14:nvPr/>
              </p14:nvContentPartPr>
              <p14:xfrm>
                <a:off x="7786533" y="5503385"/>
                <a:ext cx="202680" cy="37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2B7850F-03A4-8A01-26A5-A562B564F76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77533" y="5494745"/>
                  <a:ext cx="220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0BD6C60-2918-0D39-2F12-489F7B936273}"/>
                    </a:ext>
                  </a:extLst>
                </p14:cNvPr>
                <p14:cNvContentPartPr/>
                <p14:nvPr/>
              </p14:nvContentPartPr>
              <p14:xfrm>
                <a:off x="7837293" y="5643065"/>
                <a:ext cx="185760" cy="16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0BD6C60-2918-0D39-2F12-489F7B93627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28293" y="5634425"/>
                  <a:ext cx="2034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1AE45C7-E957-029F-C526-C9122D579553}"/>
              </a:ext>
            </a:extLst>
          </p:cNvPr>
          <p:cNvGrpSpPr/>
          <p:nvPr/>
        </p:nvGrpSpPr>
        <p:grpSpPr>
          <a:xfrm>
            <a:off x="8286213" y="5151262"/>
            <a:ext cx="1926681" cy="672163"/>
            <a:chOff x="8286213" y="5151262"/>
            <a:chExt cx="1926681" cy="6721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F923C6B-4BC0-88BC-1FD9-920A9E47EA68}"/>
                    </a:ext>
                  </a:extLst>
                </p14:cNvPr>
                <p14:cNvContentPartPr/>
                <p14:nvPr/>
              </p14:nvContentPartPr>
              <p14:xfrm>
                <a:off x="9374094" y="5242702"/>
                <a:ext cx="17640" cy="169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F923C6B-4BC0-88BC-1FD9-920A9E47EA6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65094" y="5234062"/>
                  <a:ext cx="35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A3858FB-FD5C-0797-97EC-CF8006C1DB9D}"/>
                    </a:ext>
                  </a:extLst>
                </p14:cNvPr>
                <p14:cNvContentPartPr/>
                <p14:nvPr/>
              </p14:nvContentPartPr>
              <p14:xfrm>
                <a:off x="9270054" y="5310382"/>
                <a:ext cx="261720" cy="2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A3858FB-FD5C-0797-97EC-CF8006C1DB9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61054" y="5301382"/>
                  <a:ext cx="27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22F74A9-BBBB-557D-7B37-C51C6DA3DCFC}"/>
                    </a:ext>
                  </a:extLst>
                </p14:cNvPr>
                <p14:cNvContentPartPr/>
                <p14:nvPr/>
              </p14:nvContentPartPr>
              <p14:xfrm>
                <a:off x="9296694" y="5511262"/>
                <a:ext cx="231120" cy="17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22F74A9-BBBB-557D-7B37-C51C6DA3DCF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88054" y="5502262"/>
                  <a:ext cx="24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9E884EE-CDB5-8945-B578-F98937074025}"/>
                    </a:ext>
                  </a:extLst>
                </p14:cNvPr>
                <p14:cNvContentPartPr/>
                <p14:nvPr/>
              </p14:nvContentPartPr>
              <p14:xfrm>
                <a:off x="9666774" y="5319022"/>
                <a:ext cx="7560" cy="138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9E884EE-CDB5-8945-B578-F9893707402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8134" y="5310022"/>
                  <a:ext cx="25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CED0FCD-4A58-FF7E-E6A9-94D616C4B020}"/>
                    </a:ext>
                  </a:extLst>
                </p14:cNvPr>
                <p14:cNvContentPartPr/>
                <p14:nvPr/>
              </p14:nvContentPartPr>
              <p14:xfrm>
                <a:off x="9654174" y="5175742"/>
                <a:ext cx="56520" cy="276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CED0FCD-4A58-FF7E-E6A9-94D616C4B02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45534" y="5166742"/>
                  <a:ext cx="74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D67DE70-2249-C6D7-5EDE-6A475F435FAC}"/>
                    </a:ext>
                  </a:extLst>
                </p14:cNvPr>
                <p14:cNvContentPartPr/>
                <p14:nvPr/>
              </p14:nvContentPartPr>
              <p14:xfrm>
                <a:off x="9777654" y="5258182"/>
                <a:ext cx="103320" cy="25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D67DE70-2249-C6D7-5EDE-6A475F435FA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68654" y="5249182"/>
                  <a:ext cx="120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F84E9BA-71FD-B0D9-795D-50AAC20035E4}"/>
                    </a:ext>
                  </a:extLst>
                </p14:cNvPr>
                <p14:cNvContentPartPr/>
                <p14:nvPr/>
              </p14:nvContentPartPr>
              <p14:xfrm>
                <a:off x="9936774" y="5157742"/>
                <a:ext cx="43200" cy="280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F84E9BA-71FD-B0D9-795D-50AAC20035E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27774" y="5149102"/>
                  <a:ext cx="60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123EBC8-B4EF-FBDB-3014-665EC0C1C457}"/>
                    </a:ext>
                  </a:extLst>
                </p14:cNvPr>
                <p14:cNvContentPartPr/>
                <p14:nvPr/>
              </p14:nvContentPartPr>
              <p14:xfrm>
                <a:off x="10046214" y="5151262"/>
                <a:ext cx="160200" cy="297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123EBC8-B4EF-FBDB-3014-665EC0C1C4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37574" y="5142622"/>
                  <a:ext cx="177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0E13ED-8E1D-9E9D-C317-2697E6DB000D}"/>
                    </a:ext>
                  </a:extLst>
                </p14:cNvPr>
                <p14:cNvContentPartPr/>
                <p14:nvPr/>
              </p14:nvContentPartPr>
              <p14:xfrm>
                <a:off x="9717534" y="5511262"/>
                <a:ext cx="495360" cy="47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0E13ED-8E1D-9E9D-C317-2697E6DB00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708894" y="5502622"/>
                  <a:ext cx="513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F5D1771-E2E2-F5E9-E865-89952C401796}"/>
                    </a:ext>
                  </a:extLst>
                </p14:cNvPr>
                <p14:cNvContentPartPr/>
                <p14:nvPr/>
              </p14:nvContentPartPr>
              <p14:xfrm>
                <a:off x="9877374" y="5616022"/>
                <a:ext cx="283680" cy="185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F5D1771-E2E2-F5E9-E865-89952C40179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868374" y="5607022"/>
                  <a:ext cx="301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5D80A75-12A7-D828-F822-6630536DFC44}"/>
                    </a:ext>
                  </a:extLst>
                </p14:cNvPr>
                <p14:cNvContentPartPr/>
                <p14:nvPr/>
              </p14:nvContentPartPr>
              <p14:xfrm>
                <a:off x="8333733" y="5269745"/>
                <a:ext cx="126000" cy="268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5D80A75-12A7-D828-F822-6630536DFC4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25093" y="5260745"/>
                  <a:ext cx="143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6D9760F-0588-BCD9-078D-AD5F1F2E363E}"/>
                    </a:ext>
                  </a:extLst>
                </p14:cNvPr>
                <p14:cNvContentPartPr/>
                <p14:nvPr/>
              </p14:nvContentPartPr>
              <p14:xfrm>
                <a:off x="8286213" y="5575745"/>
                <a:ext cx="321840" cy="51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6D9760F-0588-BCD9-078D-AD5F1F2E363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77573" y="5567105"/>
                  <a:ext cx="339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5167D4D-AAE1-AA40-FB28-B414C967E44D}"/>
                    </a:ext>
                  </a:extLst>
                </p14:cNvPr>
                <p14:cNvContentPartPr/>
                <p14:nvPr/>
              </p14:nvContentPartPr>
              <p14:xfrm>
                <a:off x="8389533" y="5699225"/>
                <a:ext cx="230400" cy="124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5167D4D-AAE1-AA40-FB28-B414C967E44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80533" y="5690225"/>
                  <a:ext cx="24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46CF95C-C270-6836-CCEA-B16E82BFA80F}"/>
                    </a:ext>
                  </a:extLst>
                </p14:cNvPr>
                <p14:cNvContentPartPr/>
                <p14:nvPr/>
              </p14:nvContentPartPr>
              <p14:xfrm>
                <a:off x="8770413" y="5324825"/>
                <a:ext cx="170280" cy="277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46CF95C-C270-6836-CCEA-B16E82BFA80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61413" y="5315825"/>
                  <a:ext cx="187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B44A4A7-59CB-115D-0B46-011044130AB2}"/>
                    </a:ext>
                  </a:extLst>
                </p14:cNvPr>
                <p14:cNvContentPartPr/>
                <p14:nvPr/>
              </p14:nvContentPartPr>
              <p14:xfrm>
                <a:off x="8807133" y="5469185"/>
                <a:ext cx="153720" cy="16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B44A4A7-59CB-115D-0B46-011044130AB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98493" y="5460185"/>
                  <a:ext cx="17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FEFD78F-C704-FBDB-C010-BB4E855E72AF}"/>
                    </a:ext>
                  </a:extLst>
                </p14:cNvPr>
                <p14:cNvContentPartPr/>
                <p14:nvPr/>
              </p14:nvContentPartPr>
              <p14:xfrm>
                <a:off x="8794173" y="5297825"/>
                <a:ext cx="171000" cy="44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FEFD78F-C704-FBDB-C010-BB4E855E72A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85533" y="5289185"/>
                  <a:ext cx="188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7C7DEF8-50B5-5672-89F1-B2D6AEB79FE2}"/>
                    </a:ext>
                  </a:extLst>
                </p14:cNvPr>
                <p14:cNvContentPartPr/>
                <p14:nvPr/>
              </p14:nvContentPartPr>
              <p14:xfrm>
                <a:off x="9019893" y="5556305"/>
                <a:ext cx="103680" cy="109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7C7DEF8-50B5-5672-89F1-B2D6AEB79FE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10893" y="5547305"/>
                  <a:ext cx="12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3E170C8-19B0-D89B-0465-398026260806}"/>
                    </a:ext>
                  </a:extLst>
                </p14:cNvPr>
                <p14:cNvContentPartPr/>
                <p14:nvPr/>
              </p14:nvContentPartPr>
              <p14:xfrm>
                <a:off x="9025293" y="5554145"/>
                <a:ext cx="122040" cy="1281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3E170C8-19B0-D89B-0465-39802626080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016293" y="5545145"/>
                  <a:ext cx="1396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7E83FA2-7E3B-2A43-A9DD-E169FF5386F4}"/>
              </a:ext>
            </a:extLst>
          </p:cNvPr>
          <p:cNvGrpSpPr/>
          <p:nvPr/>
        </p:nvGrpSpPr>
        <p:grpSpPr>
          <a:xfrm>
            <a:off x="7848813" y="6246065"/>
            <a:ext cx="211680" cy="137520"/>
            <a:chOff x="7848813" y="6246065"/>
            <a:chExt cx="2116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A0294F1-1FBF-8851-C342-6EA21884C97F}"/>
                    </a:ext>
                  </a:extLst>
                </p14:cNvPr>
                <p14:cNvContentPartPr/>
                <p14:nvPr/>
              </p14:nvContentPartPr>
              <p14:xfrm>
                <a:off x="7848813" y="6246065"/>
                <a:ext cx="192960" cy="33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A0294F1-1FBF-8851-C342-6EA21884C9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40173" y="6237425"/>
                  <a:ext cx="21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411F11A-8429-F4B5-D08F-01C28E0C7087}"/>
                    </a:ext>
                  </a:extLst>
                </p14:cNvPr>
                <p14:cNvContentPartPr/>
                <p14:nvPr/>
              </p14:nvContentPartPr>
              <p14:xfrm>
                <a:off x="7850973" y="6342905"/>
                <a:ext cx="209520" cy="40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411F11A-8429-F4B5-D08F-01C28E0C708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42333" y="6333905"/>
                  <a:ext cx="2271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89B61DF-2839-22F5-90EA-92B1F7F70B45}"/>
              </a:ext>
            </a:extLst>
          </p:cNvPr>
          <p:cNvGrpSpPr/>
          <p:nvPr/>
        </p:nvGrpSpPr>
        <p:grpSpPr>
          <a:xfrm>
            <a:off x="8341653" y="6037985"/>
            <a:ext cx="2387405" cy="596051"/>
            <a:chOff x="8341653" y="6037985"/>
            <a:chExt cx="2387405" cy="5960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8872929-CA44-3A60-0B78-167BEA2EBC78}"/>
                    </a:ext>
                  </a:extLst>
                </p14:cNvPr>
                <p14:cNvContentPartPr/>
                <p14:nvPr/>
              </p14:nvContentPartPr>
              <p14:xfrm>
                <a:off x="9429458" y="6162796"/>
                <a:ext cx="32760" cy="165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8872929-CA44-3A60-0B78-167BEA2EBC7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20818" y="6154156"/>
                  <a:ext cx="5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D2DB52-29B1-5B2A-7A0C-979D0E0824EC}"/>
                    </a:ext>
                  </a:extLst>
                </p14:cNvPr>
                <p14:cNvContentPartPr/>
                <p14:nvPr/>
              </p14:nvContentPartPr>
              <p14:xfrm>
                <a:off x="9314258" y="6225436"/>
                <a:ext cx="200520" cy="34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D2DB52-29B1-5B2A-7A0C-979D0E0824E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05258" y="6216796"/>
                  <a:ext cx="218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5B01B9A-D271-0C4F-A7B4-DE3E185C3500}"/>
                    </a:ext>
                  </a:extLst>
                </p14:cNvPr>
                <p14:cNvContentPartPr/>
                <p14:nvPr/>
              </p14:nvContentPartPr>
              <p14:xfrm>
                <a:off x="9330818" y="6402196"/>
                <a:ext cx="198720" cy="33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5B01B9A-D271-0C4F-A7B4-DE3E185C350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321818" y="6393556"/>
                  <a:ext cx="216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32FB87-4E4C-9F59-F8D2-EC3F2D73EC39}"/>
                    </a:ext>
                  </a:extLst>
                </p14:cNvPr>
                <p14:cNvContentPartPr/>
                <p14:nvPr/>
              </p14:nvContentPartPr>
              <p14:xfrm>
                <a:off x="9724658" y="6218956"/>
                <a:ext cx="273600" cy="185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32FB87-4E4C-9F59-F8D2-EC3F2D73EC3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716018" y="6210316"/>
                  <a:ext cx="291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AF3E3F7-85C1-6E8E-B7BC-D5FB8A6C1E7A}"/>
                    </a:ext>
                  </a:extLst>
                </p14:cNvPr>
                <p14:cNvContentPartPr/>
                <p14:nvPr/>
              </p14:nvContentPartPr>
              <p14:xfrm>
                <a:off x="10022378" y="6456196"/>
                <a:ext cx="119880" cy="75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AF3E3F7-85C1-6E8E-B7BC-D5FB8A6C1E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13738" y="6447196"/>
                  <a:ext cx="137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2D62500-EEA3-38F0-507A-55C57A496F94}"/>
                    </a:ext>
                  </a:extLst>
                </p14:cNvPr>
                <p14:cNvContentPartPr/>
                <p14:nvPr/>
              </p14:nvContentPartPr>
              <p14:xfrm>
                <a:off x="10216058" y="6185476"/>
                <a:ext cx="367200" cy="240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2D62500-EEA3-38F0-507A-55C57A496F9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07058" y="6176476"/>
                  <a:ext cx="38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0A7665D-DA25-8F17-61C7-F915E59FFBF0}"/>
                    </a:ext>
                  </a:extLst>
                </p14:cNvPr>
                <p14:cNvContentPartPr/>
                <p14:nvPr/>
              </p14:nvContentPartPr>
              <p14:xfrm>
                <a:off x="10525658" y="6400036"/>
                <a:ext cx="203400" cy="234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0A7665D-DA25-8F17-61C7-F915E59FFBF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16658" y="6391396"/>
                  <a:ext cx="221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AE6688B-4C72-F4D3-D67D-530D5ADB80CF}"/>
                    </a:ext>
                  </a:extLst>
                </p14:cNvPr>
                <p14:cNvContentPartPr/>
                <p14:nvPr/>
              </p14:nvContentPartPr>
              <p14:xfrm>
                <a:off x="8378373" y="6037985"/>
                <a:ext cx="146160" cy="230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AE6688B-4C72-F4D3-D67D-530D5ADB80C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369733" y="6028985"/>
                  <a:ext cx="163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2720A9C-11B9-B4E8-B1C1-C9316DE24CFA}"/>
                    </a:ext>
                  </a:extLst>
                </p14:cNvPr>
                <p14:cNvContentPartPr/>
                <p14:nvPr/>
              </p14:nvContentPartPr>
              <p14:xfrm>
                <a:off x="8341653" y="6328865"/>
                <a:ext cx="247680" cy="18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2720A9C-11B9-B4E8-B1C1-C9316DE24CF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332653" y="6319865"/>
                  <a:ext cx="265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0F8CEC1-4835-5508-90B5-5F63C7046C2A}"/>
                    </a:ext>
                  </a:extLst>
                </p14:cNvPr>
                <p14:cNvContentPartPr/>
                <p14:nvPr/>
              </p14:nvContentPartPr>
              <p14:xfrm>
                <a:off x="8378373" y="6439025"/>
                <a:ext cx="236160" cy="82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0F8CEC1-4835-5508-90B5-5F63C7046C2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369733" y="6430385"/>
                  <a:ext cx="253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ADC9225-7E6B-4471-649F-AE097309DB03}"/>
                    </a:ext>
                  </a:extLst>
                </p14:cNvPr>
                <p14:cNvContentPartPr/>
                <p14:nvPr/>
              </p14:nvContentPartPr>
              <p14:xfrm>
                <a:off x="8751333" y="6171905"/>
                <a:ext cx="193320" cy="268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ADC9225-7E6B-4471-649F-AE097309DB0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42693" y="6163265"/>
                  <a:ext cx="210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B00EE2C-9834-B861-C76A-4BADBE7225FA}"/>
                    </a:ext>
                  </a:extLst>
                </p14:cNvPr>
                <p14:cNvContentPartPr/>
                <p14:nvPr/>
              </p14:nvContentPartPr>
              <p14:xfrm>
                <a:off x="8819733" y="6276305"/>
                <a:ext cx="152640" cy="33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B00EE2C-9834-B861-C76A-4BADBE7225F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810733" y="6267665"/>
                  <a:ext cx="170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37AA2D4-B426-CD80-8C9F-15DCB1814FEF}"/>
                    </a:ext>
                  </a:extLst>
                </p14:cNvPr>
                <p14:cNvContentPartPr/>
                <p14:nvPr/>
              </p14:nvContentPartPr>
              <p14:xfrm>
                <a:off x="8755653" y="6152465"/>
                <a:ext cx="205200" cy="10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37AA2D4-B426-CD80-8C9F-15DCB1814FE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47013" y="6143465"/>
                  <a:ext cx="22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135B35A-D9B6-51F3-07CD-6577CBCA4430}"/>
                    </a:ext>
                  </a:extLst>
                </p14:cNvPr>
                <p14:cNvContentPartPr/>
                <p14:nvPr/>
              </p14:nvContentPartPr>
              <p14:xfrm>
                <a:off x="9027093" y="6403385"/>
                <a:ext cx="113760" cy="112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135B35A-D9B6-51F3-07CD-6577CBCA443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18093" y="6394745"/>
                  <a:ext cx="131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F0A9755-6105-EF47-7AAF-476C36A276EE}"/>
                    </a:ext>
                  </a:extLst>
                </p14:cNvPr>
                <p14:cNvContentPartPr/>
                <p14:nvPr/>
              </p14:nvContentPartPr>
              <p14:xfrm>
                <a:off x="9015213" y="6386105"/>
                <a:ext cx="158760" cy="109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F0A9755-6105-EF47-7AAF-476C36A276E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006573" y="6377105"/>
                  <a:ext cx="176400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002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540325-7433-7B92-0587-5F4080C4B282}"/>
                  </a:ext>
                </a:extLst>
              </p14:cNvPr>
              <p14:cNvContentPartPr/>
              <p14:nvPr/>
            </p14:nvContentPartPr>
            <p14:xfrm>
              <a:off x="683135" y="1279027"/>
              <a:ext cx="381960" cy="18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540325-7433-7B92-0587-5F4080C4B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135" y="1270387"/>
                <a:ext cx="39960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E07144-E805-8154-7648-5706794EAB15}"/>
              </a:ext>
            </a:extLst>
          </p:cNvPr>
          <p:cNvGrpSpPr/>
          <p:nvPr/>
        </p:nvGrpSpPr>
        <p:grpSpPr>
          <a:xfrm>
            <a:off x="826415" y="1101547"/>
            <a:ext cx="445320" cy="718560"/>
            <a:chOff x="826415" y="1101547"/>
            <a:chExt cx="44532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5BA55-10D4-4655-3B7D-1716825BF4CF}"/>
                    </a:ext>
                  </a:extLst>
                </p14:cNvPr>
                <p14:cNvContentPartPr/>
                <p14:nvPr/>
              </p14:nvContentPartPr>
              <p14:xfrm>
                <a:off x="1065815" y="1522747"/>
                <a:ext cx="205920" cy="29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5BA55-10D4-4655-3B7D-1716825BF4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7175" y="1514107"/>
                  <a:ext cx="223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5B9CD2-C81A-531F-C9A9-3611DDF5804B}"/>
                    </a:ext>
                  </a:extLst>
                </p14:cNvPr>
                <p14:cNvContentPartPr/>
                <p14:nvPr/>
              </p14:nvContentPartPr>
              <p14:xfrm>
                <a:off x="826415" y="1101547"/>
                <a:ext cx="5400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5B9CD2-C81A-531F-C9A9-3611DDF580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7775" y="1092547"/>
                  <a:ext cx="716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53598-FCFC-10E8-98FD-A2C241E77E89}"/>
              </a:ext>
            </a:extLst>
          </p:cNvPr>
          <p:cNvGrpSpPr/>
          <p:nvPr/>
        </p:nvGrpSpPr>
        <p:grpSpPr>
          <a:xfrm>
            <a:off x="1577636" y="1258365"/>
            <a:ext cx="304920" cy="116280"/>
            <a:chOff x="1577636" y="1258365"/>
            <a:chExt cx="30492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6BBC35-FE9D-D407-C2A7-3D873B19DB1E}"/>
                    </a:ext>
                  </a:extLst>
                </p14:cNvPr>
                <p14:cNvContentPartPr/>
                <p14:nvPr/>
              </p14:nvContentPartPr>
              <p14:xfrm>
                <a:off x="1577636" y="1258365"/>
                <a:ext cx="245520" cy="3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6BBC35-FE9D-D407-C2A7-3D873B19DB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8636" y="1249725"/>
                  <a:ext cx="26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6EEB1F-0454-4200-5CD9-D7E74FF404AE}"/>
                    </a:ext>
                  </a:extLst>
                </p14:cNvPr>
                <p14:cNvContentPartPr/>
                <p14:nvPr/>
              </p14:nvContentPartPr>
              <p14:xfrm>
                <a:off x="1668356" y="1366725"/>
                <a:ext cx="214200" cy="7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6EEB1F-0454-4200-5CD9-D7E74FF404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9356" y="1358085"/>
                  <a:ext cx="2318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882A20F-3606-E6CA-0AAE-D39676AD75CF}"/>
                  </a:ext>
                </a:extLst>
              </p14:cNvPr>
              <p14:cNvContentPartPr/>
              <p14:nvPr/>
            </p14:nvContentPartPr>
            <p14:xfrm>
              <a:off x="2229236" y="1178805"/>
              <a:ext cx="212400" cy="1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882A20F-3606-E6CA-0AAE-D39676AD75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0236" y="1169805"/>
                <a:ext cx="2300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8549264-510A-066A-B8A7-F112F2A66A78}"/>
              </a:ext>
            </a:extLst>
          </p:cNvPr>
          <p:cNvGrpSpPr/>
          <p:nvPr/>
        </p:nvGrpSpPr>
        <p:grpSpPr>
          <a:xfrm>
            <a:off x="2305916" y="1292565"/>
            <a:ext cx="222480" cy="230040"/>
            <a:chOff x="2305916" y="1292565"/>
            <a:chExt cx="2224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553082-3A60-2E7F-F0A0-1B1EE0F80E07}"/>
                    </a:ext>
                  </a:extLst>
                </p14:cNvPr>
                <p14:cNvContentPartPr/>
                <p14:nvPr/>
              </p14:nvContentPartPr>
              <p14:xfrm>
                <a:off x="2383676" y="1292565"/>
                <a:ext cx="13680" cy="23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553082-3A60-2E7F-F0A0-1B1EE0F80E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5036" y="1283925"/>
                  <a:ext cx="31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AFCEA3-F935-6653-C9A3-ED2B202DCFF0}"/>
                    </a:ext>
                  </a:extLst>
                </p14:cNvPr>
                <p14:cNvContentPartPr/>
                <p14:nvPr/>
              </p14:nvContentPartPr>
              <p14:xfrm>
                <a:off x="2305916" y="1422885"/>
                <a:ext cx="22248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AFCEA3-F935-6653-C9A3-ED2B202DCF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7276" y="1413885"/>
                  <a:ext cx="240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95AFF9-A4A8-7992-D018-CFEA7E7F61A1}"/>
              </a:ext>
            </a:extLst>
          </p:cNvPr>
          <p:cNvGrpSpPr/>
          <p:nvPr/>
        </p:nvGrpSpPr>
        <p:grpSpPr>
          <a:xfrm>
            <a:off x="2727476" y="1049565"/>
            <a:ext cx="1127880" cy="399960"/>
            <a:chOff x="2727476" y="1049565"/>
            <a:chExt cx="112788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C5CFB5-B7D5-AB01-37EE-92DC42299B1A}"/>
                    </a:ext>
                  </a:extLst>
                </p14:cNvPr>
                <p14:cNvContentPartPr/>
                <p14:nvPr/>
              </p14:nvContentPartPr>
              <p14:xfrm>
                <a:off x="2727476" y="1105725"/>
                <a:ext cx="335160" cy="21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C5CFB5-B7D5-AB01-37EE-92DC42299B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18476" y="1096725"/>
                  <a:ext cx="35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5F2CD1-A610-48AF-910B-2823E72AE180}"/>
                    </a:ext>
                  </a:extLst>
                </p14:cNvPr>
                <p14:cNvContentPartPr/>
                <p14:nvPr/>
              </p14:nvContentPartPr>
              <p14:xfrm>
                <a:off x="3107636" y="1315245"/>
                <a:ext cx="163440" cy="12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5F2CD1-A610-48AF-910B-2823E72AE1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8636" y="1306245"/>
                  <a:ext cx="181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2B6BFD-437E-C92D-C355-A6363F5A4AB1}"/>
                    </a:ext>
                  </a:extLst>
                </p14:cNvPr>
                <p14:cNvContentPartPr/>
                <p14:nvPr/>
              </p14:nvContentPartPr>
              <p14:xfrm>
                <a:off x="3370436" y="1049565"/>
                <a:ext cx="325440" cy="245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2B6BFD-437E-C92D-C355-A6363F5A4A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1436" y="1040925"/>
                  <a:ext cx="343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B4774E-B38B-49D1-883A-0F0A2CBF7D0A}"/>
                    </a:ext>
                  </a:extLst>
                </p14:cNvPr>
                <p14:cNvContentPartPr/>
                <p14:nvPr/>
              </p14:nvContentPartPr>
              <p14:xfrm>
                <a:off x="3650516" y="1277445"/>
                <a:ext cx="171720" cy="112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B4774E-B38B-49D1-883A-0F0A2CBF7D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1516" y="1268805"/>
                  <a:ext cx="189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418E17-A486-AB0D-3879-49502481902F}"/>
                    </a:ext>
                  </a:extLst>
                </p14:cNvPr>
                <p14:cNvContentPartPr/>
                <p14:nvPr/>
              </p14:nvContentPartPr>
              <p14:xfrm>
                <a:off x="3668156" y="1178085"/>
                <a:ext cx="187200" cy="27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418E17-A486-AB0D-3879-4950248190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9516" y="1169085"/>
                  <a:ext cx="20484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D2B259-363B-93BD-691E-E062FC87EFD4}"/>
                  </a:ext>
                </a:extLst>
              </p14:cNvPr>
              <p14:cNvContentPartPr/>
              <p14:nvPr/>
            </p14:nvContentPartPr>
            <p14:xfrm>
              <a:off x="546596" y="464205"/>
              <a:ext cx="335520" cy="197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D2B259-363B-93BD-691E-E062FC87EFD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7956" y="455205"/>
                <a:ext cx="353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AE0B44D-33A9-A7EC-1108-6FC5984568ED}"/>
                  </a:ext>
                </a:extLst>
              </p14:cNvPr>
              <p14:cNvContentPartPr/>
              <p14:nvPr/>
            </p14:nvContentPartPr>
            <p14:xfrm>
              <a:off x="710396" y="316245"/>
              <a:ext cx="31320" cy="54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AE0B44D-33A9-A7EC-1108-6FC5984568E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1396" y="307245"/>
                <a:ext cx="489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C906508-DAFF-1D57-9A07-A7ACD0F84D06}"/>
              </a:ext>
            </a:extLst>
          </p:cNvPr>
          <p:cNvGrpSpPr/>
          <p:nvPr/>
        </p:nvGrpSpPr>
        <p:grpSpPr>
          <a:xfrm>
            <a:off x="1409156" y="482565"/>
            <a:ext cx="260280" cy="97200"/>
            <a:chOff x="1409156" y="482565"/>
            <a:chExt cx="26028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6DCE3C-02B1-641A-3001-F322A8E3B330}"/>
                    </a:ext>
                  </a:extLst>
                </p14:cNvPr>
                <p14:cNvContentPartPr/>
                <p14:nvPr/>
              </p14:nvContentPartPr>
              <p14:xfrm>
                <a:off x="1409156" y="482565"/>
                <a:ext cx="18612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6DCE3C-02B1-641A-3001-F322A8E3B3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00516" y="473565"/>
                  <a:ext cx="20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42D20E-46C4-6B9E-BD90-2EF780EEA763}"/>
                    </a:ext>
                  </a:extLst>
                </p14:cNvPr>
                <p14:cNvContentPartPr/>
                <p14:nvPr/>
              </p14:nvContentPartPr>
              <p14:xfrm>
                <a:off x="1450556" y="549525"/>
                <a:ext cx="218880" cy="3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42D20E-46C4-6B9E-BD90-2EF780EEA7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1916" y="540885"/>
                  <a:ext cx="236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22BA6F-C90C-EA6B-8B26-B6A574338DD8}"/>
              </a:ext>
            </a:extLst>
          </p:cNvPr>
          <p:cNvGrpSpPr/>
          <p:nvPr/>
        </p:nvGrpSpPr>
        <p:grpSpPr>
          <a:xfrm>
            <a:off x="905156" y="677685"/>
            <a:ext cx="186120" cy="196200"/>
            <a:chOff x="905156" y="677685"/>
            <a:chExt cx="1861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966C77-470B-FF34-4951-D70E736D3537}"/>
                    </a:ext>
                  </a:extLst>
                </p14:cNvPr>
                <p14:cNvContentPartPr/>
                <p14:nvPr/>
              </p14:nvContentPartPr>
              <p14:xfrm>
                <a:off x="905156" y="677685"/>
                <a:ext cx="186120" cy="16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966C77-470B-FF34-4951-D70E736D35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6156" y="668685"/>
                  <a:ext cx="20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94BCCD-B20A-C554-5570-7C93A8985B64}"/>
                    </a:ext>
                  </a:extLst>
                </p14:cNvPr>
                <p14:cNvContentPartPr/>
                <p14:nvPr/>
              </p14:nvContentPartPr>
              <p14:xfrm>
                <a:off x="946556" y="700005"/>
                <a:ext cx="112680" cy="173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94BCCD-B20A-C554-5570-7C93A8985B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556" y="691005"/>
                  <a:ext cx="1303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E0BCA3-C4EC-6817-FA7C-CFDD42DA752C}"/>
              </a:ext>
            </a:extLst>
          </p:cNvPr>
          <p:cNvGrpSpPr/>
          <p:nvPr/>
        </p:nvGrpSpPr>
        <p:grpSpPr>
          <a:xfrm>
            <a:off x="1872116" y="265485"/>
            <a:ext cx="903960" cy="504360"/>
            <a:chOff x="1872116" y="265485"/>
            <a:chExt cx="9039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1094F5-12FE-00FF-0053-6895DCB7144D}"/>
                    </a:ext>
                  </a:extLst>
                </p14:cNvPr>
                <p14:cNvContentPartPr/>
                <p14:nvPr/>
              </p14:nvContentPartPr>
              <p14:xfrm>
                <a:off x="1930076" y="265485"/>
                <a:ext cx="104400" cy="237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1094F5-12FE-00FF-0053-6895DCB714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1436" y="256485"/>
                  <a:ext cx="122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06EEA1-B5BD-94B0-794C-5DAF4791F01E}"/>
                    </a:ext>
                  </a:extLst>
                </p14:cNvPr>
                <p14:cNvContentPartPr/>
                <p14:nvPr/>
              </p14:nvContentPartPr>
              <p14:xfrm>
                <a:off x="1872116" y="537285"/>
                <a:ext cx="293400" cy="4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06EEA1-B5BD-94B0-794C-5DAF4791F0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476" y="528645"/>
                  <a:ext cx="31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226C52-ADEF-8F90-C0A0-9FDF6E08A787}"/>
                    </a:ext>
                  </a:extLst>
                </p14:cNvPr>
                <p14:cNvContentPartPr/>
                <p14:nvPr/>
              </p14:nvContentPartPr>
              <p14:xfrm>
                <a:off x="1959236" y="636645"/>
                <a:ext cx="210600" cy="133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226C52-ADEF-8F90-C0A0-9FDF6E08A7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50236" y="628005"/>
                  <a:ext cx="228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4F51A2-E598-292F-5145-7DBBA7581144}"/>
                    </a:ext>
                  </a:extLst>
                </p14:cNvPr>
                <p14:cNvContentPartPr/>
                <p14:nvPr/>
              </p14:nvContentPartPr>
              <p14:xfrm>
                <a:off x="2338316" y="316965"/>
                <a:ext cx="160560" cy="29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4F51A2-E598-292F-5145-7DBBA75811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29676" y="307965"/>
                  <a:ext cx="178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F0ACE2-527C-8DD6-F776-663E89BB9896}"/>
                    </a:ext>
                  </a:extLst>
                </p14:cNvPr>
                <p14:cNvContentPartPr/>
                <p14:nvPr/>
              </p14:nvContentPartPr>
              <p14:xfrm>
                <a:off x="2368556" y="444045"/>
                <a:ext cx="15516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F0ACE2-527C-8DD6-F776-663E89BB98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9556" y="435045"/>
                  <a:ext cx="172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15F3B3-8478-211E-6B71-8B97487B228A}"/>
                    </a:ext>
                  </a:extLst>
                </p14:cNvPr>
                <p14:cNvContentPartPr/>
                <p14:nvPr/>
              </p14:nvContentPartPr>
              <p14:xfrm>
                <a:off x="2345156" y="300765"/>
                <a:ext cx="180000" cy="2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15F3B3-8478-211E-6B71-8B97487B22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6516" y="291765"/>
                  <a:ext cx="19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52CBFE-6055-A9DB-FCFA-FD997917F4D9}"/>
                    </a:ext>
                  </a:extLst>
                </p14:cNvPr>
                <p14:cNvContentPartPr/>
                <p14:nvPr/>
              </p14:nvContentPartPr>
              <p14:xfrm>
                <a:off x="2607956" y="550965"/>
                <a:ext cx="168120" cy="8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52CBFE-6055-A9DB-FCFA-FD997917F4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8956" y="541965"/>
                  <a:ext cx="18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2BABFC-3AA4-2BC5-D143-EAE94A9B0394}"/>
                    </a:ext>
                  </a:extLst>
                </p14:cNvPr>
                <p14:cNvContentPartPr/>
                <p14:nvPr/>
              </p14:nvContentPartPr>
              <p14:xfrm>
                <a:off x="2652596" y="460605"/>
                <a:ext cx="117360" cy="22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2BABFC-3AA4-2BC5-D143-EAE94A9B03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3956" y="451605"/>
                  <a:ext cx="1350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DB54D2-F3F5-35DB-FF78-7D7296A21A57}"/>
              </a:ext>
            </a:extLst>
          </p:cNvPr>
          <p:cNvGrpSpPr/>
          <p:nvPr/>
        </p:nvGrpSpPr>
        <p:grpSpPr>
          <a:xfrm>
            <a:off x="3033116" y="316965"/>
            <a:ext cx="164880" cy="223560"/>
            <a:chOff x="3033116" y="316965"/>
            <a:chExt cx="16488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F78796-8162-E63B-840C-D9CCFAA028F3}"/>
                    </a:ext>
                  </a:extLst>
                </p14:cNvPr>
                <p14:cNvContentPartPr/>
                <p14:nvPr/>
              </p14:nvContentPartPr>
              <p14:xfrm>
                <a:off x="3094676" y="316965"/>
                <a:ext cx="19080" cy="15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F78796-8162-E63B-840C-D9CCFAA028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85676" y="307965"/>
                  <a:ext cx="3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FD3D1C-F49B-1F61-16DB-DC51B1E28D66}"/>
                    </a:ext>
                  </a:extLst>
                </p14:cNvPr>
                <p14:cNvContentPartPr/>
                <p14:nvPr/>
              </p14:nvContentPartPr>
              <p14:xfrm>
                <a:off x="3047516" y="372045"/>
                <a:ext cx="147600" cy="24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FD3D1C-F49B-1F61-16DB-DC51B1E28D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8516" y="363405"/>
                  <a:ext cx="16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6F2908-7B3B-85A0-0AE5-CB99BD366150}"/>
                    </a:ext>
                  </a:extLst>
                </p14:cNvPr>
                <p14:cNvContentPartPr/>
                <p14:nvPr/>
              </p14:nvContentPartPr>
              <p14:xfrm>
                <a:off x="3033116" y="521445"/>
                <a:ext cx="164880" cy="1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6F2908-7B3B-85A0-0AE5-CB99BD3661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24116" y="512445"/>
                  <a:ext cx="182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53C1AA3-F9C9-D306-C290-C4254046BC27}"/>
              </a:ext>
            </a:extLst>
          </p:cNvPr>
          <p:cNvGrpSpPr/>
          <p:nvPr/>
        </p:nvGrpSpPr>
        <p:grpSpPr>
          <a:xfrm>
            <a:off x="3410396" y="270525"/>
            <a:ext cx="956160" cy="505800"/>
            <a:chOff x="3410396" y="270525"/>
            <a:chExt cx="9561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A04FF6-FD7E-A1F7-5FBA-EC06F6729579}"/>
                    </a:ext>
                  </a:extLst>
                </p14:cNvPr>
                <p14:cNvContentPartPr/>
                <p14:nvPr/>
              </p14:nvContentPartPr>
              <p14:xfrm>
                <a:off x="3410396" y="295725"/>
                <a:ext cx="289080" cy="219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A04FF6-FD7E-A1F7-5FBA-EC06F67295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01396" y="287085"/>
                  <a:ext cx="306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040F08-DEF4-F68E-A2F7-BF1B685133D9}"/>
                    </a:ext>
                  </a:extLst>
                </p14:cNvPr>
                <p14:cNvContentPartPr/>
                <p14:nvPr/>
              </p14:nvContentPartPr>
              <p14:xfrm>
                <a:off x="3790196" y="477885"/>
                <a:ext cx="99000" cy="124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040F08-DEF4-F68E-A2F7-BF1B685133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81556" y="468885"/>
                  <a:ext cx="116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85FC10-988F-3269-D19B-669C49428542}"/>
                    </a:ext>
                  </a:extLst>
                </p14:cNvPr>
                <p14:cNvContentPartPr/>
                <p14:nvPr/>
              </p14:nvContentPartPr>
              <p14:xfrm>
                <a:off x="3973076" y="270525"/>
                <a:ext cx="290520" cy="20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85FC10-988F-3269-D19B-669C494285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64436" y="261885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4F2730-6577-F72A-1E27-A02A655B2DA4}"/>
                    </a:ext>
                  </a:extLst>
                </p14:cNvPr>
                <p14:cNvContentPartPr/>
                <p14:nvPr/>
              </p14:nvContentPartPr>
              <p14:xfrm>
                <a:off x="4253156" y="477165"/>
                <a:ext cx="113400" cy="299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4F2730-6577-F72A-1E27-A02A655B2D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44516" y="468165"/>
                  <a:ext cx="13104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61E379D-09E8-B168-A18B-AC308D67E86D}"/>
              </a:ext>
            </a:extLst>
          </p:cNvPr>
          <p:cNvGrpSpPr/>
          <p:nvPr/>
        </p:nvGrpSpPr>
        <p:grpSpPr>
          <a:xfrm>
            <a:off x="431756" y="1944885"/>
            <a:ext cx="1764360" cy="521280"/>
            <a:chOff x="431756" y="1944885"/>
            <a:chExt cx="17643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A2F37D-88D2-070E-B1B4-5454C778A469}"/>
                    </a:ext>
                  </a:extLst>
                </p14:cNvPr>
                <p14:cNvContentPartPr/>
                <p14:nvPr/>
              </p14:nvContentPartPr>
              <p14:xfrm>
                <a:off x="431756" y="1944885"/>
                <a:ext cx="1764360" cy="52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A2F37D-88D2-070E-B1B4-5454C778A4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2756" y="1935885"/>
                  <a:ext cx="17820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B339ED5-4ABD-9754-C334-0B2BF6DF258B}"/>
                    </a:ext>
                  </a:extLst>
                </p14:cNvPr>
                <p14:cNvContentPartPr/>
                <p14:nvPr/>
              </p14:nvContentPartPr>
              <p14:xfrm>
                <a:off x="1717676" y="214360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B339ED5-4ABD-9754-C334-0B2BF6DF25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08676" y="213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6398BB-DF49-530B-D279-2F96C361B695}"/>
                    </a:ext>
                  </a:extLst>
                </p14:cNvPr>
                <p14:cNvContentPartPr/>
                <p14:nvPr/>
              </p14:nvContentPartPr>
              <p14:xfrm>
                <a:off x="1405556" y="2098605"/>
                <a:ext cx="314640" cy="11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6398BB-DF49-530B-D279-2F96C361B6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96916" y="2089965"/>
                  <a:ext cx="33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834E1C-30FB-4A88-E0AA-D6CBE333C0C1}"/>
                    </a:ext>
                  </a:extLst>
                </p14:cNvPr>
                <p14:cNvContentPartPr/>
                <p14:nvPr/>
              </p14:nvContentPartPr>
              <p14:xfrm>
                <a:off x="618596" y="214720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834E1C-30FB-4A88-E0AA-D6CBE333C0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9596" y="2138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F491B89-A847-A768-1F39-08C3A743BCF2}"/>
              </a:ext>
            </a:extLst>
          </p:cNvPr>
          <p:cNvGrpSpPr/>
          <p:nvPr/>
        </p:nvGrpSpPr>
        <p:grpSpPr>
          <a:xfrm>
            <a:off x="2486996" y="1706925"/>
            <a:ext cx="2252880" cy="652320"/>
            <a:chOff x="2486996" y="1706925"/>
            <a:chExt cx="22528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6676BE-F190-2004-614F-BE82EBD43587}"/>
                    </a:ext>
                  </a:extLst>
                </p14:cNvPr>
                <p14:cNvContentPartPr/>
                <p14:nvPr/>
              </p14:nvContentPartPr>
              <p14:xfrm>
                <a:off x="2486996" y="1875045"/>
                <a:ext cx="143640" cy="48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6676BE-F190-2004-614F-BE82EBD435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78356" y="1866405"/>
                  <a:ext cx="161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D77289-1574-6C20-278D-29EDC218ACB3}"/>
                    </a:ext>
                  </a:extLst>
                </p14:cNvPr>
                <p14:cNvContentPartPr/>
                <p14:nvPr/>
              </p14:nvContentPartPr>
              <p14:xfrm>
                <a:off x="2744756" y="2006445"/>
                <a:ext cx="191520" cy="270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D77289-1574-6C20-278D-29EDC218AC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35756" y="1997805"/>
                  <a:ext cx="209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7BBFA6-0CDF-88F1-7CC0-D97BFB4C4A91}"/>
                    </a:ext>
                  </a:extLst>
                </p14:cNvPr>
                <p14:cNvContentPartPr/>
                <p14:nvPr/>
              </p14:nvContentPartPr>
              <p14:xfrm>
                <a:off x="2802356" y="2064405"/>
                <a:ext cx="173520" cy="57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7BBFA6-0CDF-88F1-7CC0-D97BFB4C4A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93356" y="2055405"/>
                  <a:ext cx="19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D78371-803A-D88C-377F-63932D994C89}"/>
                    </a:ext>
                  </a:extLst>
                </p14:cNvPr>
                <p14:cNvContentPartPr/>
                <p14:nvPr/>
              </p14:nvContentPartPr>
              <p14:xfrm>
                <a:off x="2787596" y="1964685"/>
                <a:ext cx="273960" cy="8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D78371-803A-D88C-377F-63932D994C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78956" y="1955685"/>
                  <a:ext cx="29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6DB49F-6077-9E9E-81A0-780A0CA16AA1}"/>
                    </a:ext>
                  </a:extLst>
                </p14:cNvPr>
                <p14:cNvContentPartPr/>
                <p14:nvPr/>
              </p14:nvContentPartPr>
              <p14:xfrm>
                <a:off x="3168476" y="2082045"/>
                <a:ext cx="185760" cy="5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6DB49F-6077-9E9E-81A0-780A0CA16A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59836" y="2073045"/>
                  <a:ext cx="203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5578AF-82F3-FEFF-F659-3D05DF88BAA1}"/>
                    </a:ext>
                  </a:extLst>
                </p14:cNvPr>
                <p14:cNvContentPartPr/>
                <p14:nvPr/>
              </p14:nvContentPartPr>
              <p14:xfrm>
                <a:off x="3199076" y="2178885"/>
                <a:ext cx="193320" cy="6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5578AF-82F3-FEFF-F659-3D05DF88BA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90436" y="2170245"/>
                  <a:ext cx="21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0A85FE-1F9F-FD50-3620-D420F24DB4B9}"/>
                    </a:ext>
                  </a:extLst>
                </p14:cNvPr>
                <p14:cNvContentPartPr/>
                <p14:nvPr/>
              </p14:nvContentPartPr>
              <p14:xfrm>
                <a:off x="3505796" y="1840485"/>
                <a:ext cx="950760" cy="392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0A85FE-1F9F-FD50-3620-D420F24DB4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97156" y="1831845"/>
                  <a:ext cx="9684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9C52A9-0B65-085E-DA46-13858B06168D}"/>
                    </a:ext>
                  </a:extLst>
                </p14:cNvPr>
                <p14:cNvContentPartPr/>
                <p14:nvPr/>
              </p14:nvContentPartPr>
              <p14:xfrm>
                <a:off x="4261796" y="1867845"/>
                <a:ext cx="241200" cy="83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9C52A9-0B65-085E-DA46-13858B0616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53156" y="1859205"/>
                  <a:ext cx="258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BAB7B9-A58C-5F74-DBA5-8C4A4F785FFE}"/>
                    </a:ext>
                  </a:extLst>
                </p14:cNvPr>
                <p14:cNvContentPartPr/>
                <p14:nvPr/>
              </p14:nvContentPartPr>
              <p14:xfrm>
                <a:off x="2765996" y="1914285"/>
                <a:ext cx="365760" cy="6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BAB7B9-A58C-5F74-DBA5-8C4A4F785FF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56996" y="1905285"/>
                  <a:ext cx="383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A8C079-049D-263F-0AF9-5BBF3525E91B}"/>
                    </a:ext>
                  </a:extLst>
                </p14:cNvPr>
                <p14:cNvContentPartPr/>
                <p14:nvPr/>
              </p14:nvContentPartPr>
              <p14:xfrm>
                <a:off x="4507316" y="1706925"/>
                <a:ext cx="232560" cy="533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A8C079-049D-263F-0AF9-5BBF3525E9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98316" y="1697925"/>
                  <a:ext cx="25020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9E026E5-5AF2-F1E4-4BC5-5589471014C5}"/>
              </a:ext>
            </a:extLst>
          </p:cNvPr>
          <p:cNvGrpSpPr/>
          <p:nvPr/>
        </p:nvGrpSpPr>
        <p:grpSpPr>
          <a:xfrm>
            <a:off x="805076" y="2776845"/>
            <a:ext cx="576360" cy="570240"/>
            <a:chOff x="805076" y="2776845"/>
            <a:chExt cx="5763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0BF7D4-B5D3-6443-30E5-454BE742B4E5}"/>
                    </a:ext>
                  </a:extLst>
                </p14:cNvPr>
                <p14:cNvContentPartPr/>
                <p14:nvPr/>
              </p14:nvContentPartPr>
              <p14:xfrm>
                <a:off x="805076" y="2921205"/>
                <a:ext cx="372960" cy="23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0BF7D4-B5D3-6443-30E5-454BE742B4E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6076" y="2912205"/>
                  <a:ext cx="390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ACDEE5-5431-D3B2-CC3C-296E1F42D923}"/>
                    </a:ext>
                  </a:extLst>
                </p14:cNvPr>
                <p14:cNvContentPartPr/>
                <p14:nvPr/>
              </p14:nvContentPartPr>
              <p14:xfrm>
                <a:off x="1155356" y="3157005"/>
                <a:ext cx="164160" cy="110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ACDEE5-5431-D3B2-CC3C-296E1F42D9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6716" y="3148005"/>
                  <a:ext cx="18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02CDDA-0B61-167F-6D31-4C0492E9E7E6}"/>
                    </a:ext>
                  </a:extLst>
                </p14:cNvPr>
                <p14:cNvContentPartPr/>
                <p14:nvPr/>
              </p14:nvContentPartPr>
              <p14:xfrm>
                <a:off x="1149956" y="3114885"/>
                <a:ext cx="231480" cy="232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02CDDA-0B61-167F-6D31-4C0492E9E7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0956" y="3106245"/>
                  <a:ext cx="249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6623A6-7120-5F45-1DE0-34378468AA7F}"/>
                    </a:ext>
                  </a:extLst>
                </p14:cNvPr>
                <p14:cNvContentPartPr/>
                <p14:nvPr/>
              </p14:nvContentPartPr>
              <p14:xfrm>
                <a:off x="919196" y="2798085"/>
                <a:ext cx="62640" cy="4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6623A6-7120-5F45-1DE0-34378468AA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0556" y="2789085"/>
                  <a:ext cx="80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BE39A1-D5FB-AA77-71E9-DBFA7FD9B844}"/>
                    </a:ext>
                  </a:extLst>
                </p14:cNvPr>
                <p14:cNvContentPartPr/>
                <p14:nvPr/>
              </p14:nvContentPartPr>
              <p14:xfrm>
                <a:off x="1102436" y="2780445"/>
                <a:ext cx="24120" cy="3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BE39A1-D5FB-AA77-71E9-DBFA7FD9B8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3796" y="2771805"/>
                  <a:ext cx="41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F93BE1-DAFD-5176-F398-FC2A3AB160C6}"/>
                    </a:ext>
                  </a:extLst>
                </p14:cNvPr>
                <p14:cNvContentPartPr/>
                <p14:nvPr/>
              </p14:nvContentPartPr>
              <p14:xfrm>
                <a:off x="1091636" y="2776845"/>
                <a:ext cx="55080" cy="53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F93BE1-DAFD-5176-F398-FC2A3AB160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2996" y="2768205"/>
                  <a:ext cx="727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A2B43D-B406-287F-E08F-1DEB2FD50F89}"/>
              </a:ext>
            </a:extLst>
          </p:cNvPr>
          <p:cNvGrpSpPr/>
          <p:nvPr/>
        </p:nvGrpSpPr>
        <p:grpSpPr>
          <a:xfrm>
            <a:off x="1632716" y="2638605"/>
            <a:ext cx="1978200" cy="550800"/>
            <a:chOff x="1632716" y="2638605"/>
            <a:chExt cx="197820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C6046A-037C-D6FC-697F-FC9DB6EBBC0B}"/>
                    </a:ext>
                  </a:extLst>
                </p14:cNvPr>
                <p14:cNvContentPartPr/>
                <p14:nvPr/>
              </p14:nvContentPartPr>
              <p14:xfrm>
                <a:off x="1632716" y="2840925"/>
                <a:ext cx="266040" cy="5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C6046A-037C-D6FC-697F-FC9DB6EBBC0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24076" y="2832285"/>
                  <a:ext cx="283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3E6D19-17A4-783F-CFAC-A55B7A5548D9}"/>
                    </a:ext>
                  </a:extLst>
                </p14:cNvPr>
                <p14:cNvContentPartPr/>
                <p14:nvPr/>
              </p14:nvContentPartPr>
              <p14:xfrm>
                <a:off x="1702196" y="2951445"/>
                <a:ext cx="266040" cy="21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3E6D19-17A4-783F-CFAC-A55B7A5548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3196" y="2942805"/>
                  <a:ext cx="283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8BB476-F083-223E-C8C6-D22054CD6770}"/>
                    </a:ext>
                  </a:extLst>
                </p14:cNvPr>
                <p14:cNvContentPartPr/>
                <p14:nvPr/>
              </p14:nvContentPartPr>
              <p14:xfrm>
                <a:off x="2299436" y="2723925"/>
                <a:ext cx="7200" cy="18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8BB476-F083-223E-C8C6-D22054CD67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90436" y="2715285"/>
                  <a:ext cx="24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11F511A-6723-66FC-0C0A-99ED2F67E54F}"/>
                    </a:ext>
                  </a:extLst>
                </p14:cNvPr>
                <p14:cNvContentPartPr/>
                <p14:nvPr/>
              </p14:nvContentPartPr>
              <p14:xfrm>
                <a:off x="2219516" y="2802405"/>
                <a:ext cx="223920" cy="42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11F511A-6723-66FC-0C0A-99ED2F67E5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0876" y="2793405"/>
                  <a:ext cx="241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6C1C6C8-A7C6-28AF-9863-93EA83194483}"/>
                    </a:ext>
                  </a:extLst>
                </p14:cNvPr>
                <p14:cNvContentPartPr/>
                <p14:nvPr/>
              </p14:nvContentPartPr>
              <p14:xfrm>
                <a:off x="2215916" y="3003285"/>
                <a:ext cx="212040" cy="2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6C1C6C8-A7C6-28AF-9863-93EA831944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07276" y="2994645"/>
                  <a:ext cx="22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EBFB16B-C4E6-E2D3-639C-1CFBBE69197B}"/>
                    </a:ext>
                  </a:extLst>
                </p14:cNvPr>
                <p14:cNvContentPartPr/>
                <p14:nvPr/>
              </p14:nvContentPartPr>
              <p14:xfrm>
                <a:off x="2557916" y="2799885"/>
                <a:ext cx="310320" cy="221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EBFB16B-C4E6-E2D3-639C-1CFBBE6919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48916" y="2791245"/>
                  <a:ext cx="32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1E726D-C29C-282F-4291-F63209D0F86F}"/>
                    </a:ext>
                  </a:extLst>
                </p14:cNvPr>
                <p14:cNvContentPartPr/>
                <p14:nvPr/>
              </p14:nvContentPartPr>
              <p14:xfrm>
                <a:off x="2913596" y="3073125"/>
                <a:ext cx="187200" cy="78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1E726D-C29C-282F-4291-F63209D0F8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04596" y="3064485"/>
                  <a:ext cx="20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5B1A3B0-C508-BE85-2FB7-C9BB7B8691C9}"/>
                    </a:ext>
                  </a:extLst>
                </p14:cNvPr>
                <p14:cNvContentPartPr/>
                <p14:nvPr/>
              </p14:nvContentPartPr>
              <p14:xfrm>
                <a:off x="3116276" y="2722125"/>
                <a:ext cx="389160" cy="22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5B1A3B0-C508-BE85-2FB7-C9BB7B8691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7636" y="2713485"/>
                  <a:ext cx="406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3762649-0766-DEA1-9671-D536D13C6FB8}"/>
                    </a:ext>
                  </a:extLst>
                </p14:cNvPr>
                <p14:cNvContentPartPr/>
                <p14:nvPr/>
              </p14:nvContentPartPr>
              <p14:xfrm>
                <a:off x="3479876" y="2951085"/>
                <a:ext cx="131040" cy="23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3762649-0766-DEA1-9671-D536D13C6FB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0876" y="2942085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EB1023-56D6-6E1C-3DC2-2EFEB46CD869}"/>
                    </a:ext>
                  </a:extLst>
                </p14:cNvPr>
                <p14:cNvContentPartPr/>
                <p14:nvPr/>
              </p14:nvContentPartPr>
              <p14:xfrm>
                <a:off x="3252716" y="2638605"/>
                <a:ext cx="47880" cy="76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EB1023-56D6-6E1C-3DC2-2EFEB46CD86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43716" y="2629605"/>
                  <a:ext cx="655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F72570A-71E3-ADFF-56D2-11FB40FA117A}"/>
              </a:ext>
            </a:extLst>
          </p:cNvPr>
          <p:cNvGrpSpPr/>
          <p:nvPr/>
        </p:nvGrpSpPr>
        <p:grpSpPr>
          <a:xfrm>
            <a:off x="888236" y="3491445"/>
            <a:ext cx="657000" cy="813600"/>
            <a:chOff x="888236" y="3491445"/>
            <a:chExt cx="65700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CBCB08-90AB-20D5-83CD-FF57AC58AE31}"/>
                    </a:ext>
                  </a:extLst>
                </p14:cNvPr>
                <p14:cNvContentPartPr/>
                <p14:nvPr/>
              </p14:nvContentPartPr>
              <p14:xfrm>
                <a:off x="888236" y="3671445"/>
                <a:ext cx="470520" cy="34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CBCB08-90AB-20D5-83CD-FF57AC58AE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9596" y="3662805"/>
                  <a:ext cx="488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9EE8DD4-CF78-ED5A-1622-84BDB17965A8}"/>
                    </a:ext>
                  </a:extLst>
                </p14:cNvPr>
                <p14:cNvContentPartPr/>
                <p14:nvPr/>
              </p14:nvContentPartPr>
              <p14:xfrm>
                <a:off x="1329956" y="4030365"/>
                <a:ext cx="215280" cy="274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9EE8DD4-CF78-ED5A-1622-84BDB17965A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20956" y="4021725"/>
                  <a:ext cx="232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100DB4-9C02-04E2-BBED-9D2E59A43320}"/>
                    </a:ext>
                  </a:extLst>
                </p14:cNvPr>
                <p14:cNvContentPartPr/>
                <p14:nvPr/>
              </p14:nvContentPartPr>
              <p14:xfrm>
                <a:off x="1041236" y="3548685"/>
                <a:ext cx="54000" cy="7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100DB4-9C02-04E2-BBED-9D2E59A433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2596" y="3540045"/>
                  <a:ext cx="71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2B79FF-96C9-9B46-807C-BED399B48F2A}"/>
                    </a:ext>
                  </a:extLst>
                </p14:cNvPr>
                <p14:cNvContentPartPr/>
                <p14:nvPr/>
              </p14:nvContentPartPr>
              <p14:xfrm>
                <a:off x="1248596" y="3491445"/>
                <a:ext cx="47880" cy="3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2B79FF-96C9-9B46-807C-BED399B48F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39596" y="3482445"/>
                  <a:ext cx="655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69907B-D678-256E-8163-6B7931D3283E}"/>
              </a:ext>
            </a:extLst>
          </p:cNvPr>
          <p:cNvGrpSpPr/>
          <p:nvPr/>
        </p:nvGrpSpPr>
        <p:grpSpPr>
          <a:xfrm>
            <a:off x="1842956" y="3639765"/>
            <a:ext cx="317160" cy="172800"/>
            <a:chOff x="1842956" y="3639765"/>
            <a:chExt cx="3171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573CC8-26B6-9339-B3AB-2C2B8FF679AF}"/>
                    </a:ext>
                  </a:extLst>
                </p14:cNvPr>
                <p14:cNvContentPartPr/>
                <p14:nvPr/>
              </p14:nvContentPartPr>
              <p14:xfrm>
                <a:off x="1842956" y="3639765"/>
                <a:ext cx="276480" cy="7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573CC8-26B6-9339-B3AB-2C2B8FF679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4316" y="3631125"/>
                  <a:ext cx="294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A578861-B02F-9127-341A-E7DAFA681C8A}"/>
                    </a:ext>
                  </a:extLst>
                </p14:cNvPr>
                <p14:cNvContentPartPr/>
                <p14:nvPr/>
              </p14:nvContentPartPr>
              <p14:xfrm>
                <a:off x="1926476" y="3746325"/>
                <a:ext cx="233640" cy="6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A578861-B02F-9127-341A-E7DAFA681C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17836" y="3737685"/>
                  <a:ext cx="2512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8F3ADB1-EE68-3BA2-ED93-A8C27124CB21}"/>
              </a:ext>
            </a:extLst>
          </p:cNvPr>
          <p:cNvGrpSpPr/>
          <p:nvPr/>
        </p:nvGrpSpPr>
        <p:grpSpPr>
          <a:xfrm>
            <a:off x="2447396" y="3357525"/>
            <a:ext cx="1687680" cy="622080"/>
            <a:chOff x="2447396" y="3357525"/>
            <a:chExt cx="16876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F804684-56EE-F364-4590-6EDBB7195790}"/>
                    </a:ext>
                  </a:extLst>
                </p14:cNvPr>
                <p14:cNvContentPartPr/>
                <p14:nvPr/>
              </p14:nvContentPartPr>
              <p14:xfrm>
                <a:off x="2447396" y="3600165"/>
                <a:ext cx="236880" cy="8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F804684-56EE-F364-4590-6EDBB71957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38756" y="3591525"/>
                  <a:ext cx="25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F6009B-70A6-2D25-52AC-09EFE49D752E}"/>
                    </a:ext>
                  </a:extLst>
                </p14:cNvPr>
                <p14:cNvContentPartPr/>
                <p14:nvPr/>
              </p14:nvContentPartPr>
              <p14:xfrm>
                <a:off x="2591756" y="3756405"/>
                <a:ext cx="14040" cy="22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F6009B-70A6-2D25-52AC-09EFE49D75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83116" y="3747405"/>
                  <a:ext cx="31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72B97A-F089-28C3-DB9B-2C2EE75DCBEC}"/>
                    </a:ext>
                  </a:extLst>
                </p14:cNvPr>
                <p14:cNvContentPartPr/>
                <p14:nvPr/>
              </p14:nvContentPartPr>
              <p14:xfrm>
                <a:off x="2509316" y="3835605"/>
                <a:ext cx="244800" cy="7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72B97A-F089-28C3-DB9B-2C2EE75DCB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00316" y="3826965"/>
                  <a:ext cx="262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F2C969-E6D0-319C-E0D5-CBE78E6EED81}"/>
                    </a:ext>
                  </a:extLst>
                </p14:cNvPr>
                <p14:cNvContentPartPr/>
                <p14:nvPr/>
              </p14:nvContentPartPr>
              <p14:xfrm>
                <a:off x="2999276" y="3496485"/>
                <a:ext cx="300240" cy="242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F2C969-E6D0-319C-E0D5-CBE78E6EED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90276" y="3487845"/>
                  <a:ext cx="317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261716-12D0-E444-EEFF-C1B5C991ABDB}"/>
                    </a:ext>
                  </a:extLst>
                </p14:cNvPr>
                <p14:cNvContentPartPr/>
                <p14:nvPr/>
              </p14:nvContentPartPr>
              <p14:xfrm>
                <a:off x="3357476" y="3760725"/>
                <a:ext cx="142920" cy="10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261716-12D0-E444-EEFF-C1B5C991AB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8836" y="3752085"/>
                  <a:ext cx="160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6C32D09-460F-0166-8AC9-86B1C502B050}"/>
                    </a:ext>
                  </a:extLst>
                </p14:cNvPr>
                <p14:cNvContentPartPr/>
                <p14:nvPr/>
              </p14:nvContentPartPr>
              <p14:xfrm>
                <a:off x="3595796" y="3422325"/>
                <a:ext cx="355320" cy="302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6C32D09-460F-0166-8AC9-86B1C502B05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87156" y="3413325"/>
                  <a:ext cx="372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684D46-473D-F032-A485-ADDF12A9D742}"/>
                    </a:ext>
                  </a:extLst>
                </p14:cNvPr>
                <p14:cNvContentPartPr/>
                <p14:nvPr/>
              </p14:nvContentPartPr>
              <p14:xfrm>
                <a:off x="3923756" y="3760725"/>
                <a:ext cx="179280" cy="14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684D46-473D-F032-A485-ADDF12A9D7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15116" y="3752085"/>
                  <a:ext cx="196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6C0CA8-CD4D-82C9-C05E-3009322C5A63}"/>
                    </a:ext>
                  </a:extLst>
                </p14:cNvPr>
                <p14:cNvContentPartPr/>
                <p14:nvPr/>
              </p14:nvContentPartPr>
              <p14:xfrm>
                <a:off x="3926276" y="3703485"/>
                <a:ext cx="208800" cy="264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6C0CA8-CD4D-82C9-C05E-3009322C5A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17636" y="3694485"/>
                  <a:ext cx="22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F1FDF1-3D67-7285-51D3-9C6D6E56EF04}"/>
                    </a:ext>
                  </a:extLst>
                </p14:cNvPr>
                <p14:cNvContentPartPr/>
                <p14:nvPr/>
              </p14:nvContentPartPr>
              <p14:xfrm>
                <a:off x="3725036" y="3357525"/>
                <a:ext cx="35280" cy="5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F1FDF1-3D67-7285-51D3-9C6D6E56EF0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16036" y="3348525"/>
                  <a:ext cx="529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9E20B5E-781C-86BB-456D-10FBAD440DF4}"/>
              </a:ext>
            </a:extLst>
          </p:cNvPr>
          <p:cNvGrpSpPr/>
          <p:nvPr/>
        </p:nvGrpSpPr>
        <p:grpSpPr>
          <a:xfrm>
            <a:off x="4731956" y="2689725"/>
            <a:ext cx="421920" cy="49320"/>
            <a:chOff x="4731956" y="2689725"/>
            <a:chExt cx="42192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8926C3-9BAC-E597-8090-364C08D03C99}"/>
                    </a:ext>
                  </a:extLst>
                </p14:cNvPr>
                <p14:cNvContentPartPr/>
                <p14:nvPr/>
              </p14:nvContentPartPr>
              <p14:xfrm>
                <a:off x="4753196" y="2689725"/>
                <a:ext cx="50040" cy="3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8926C3-9BAC-E597-8090-364C08D03C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44556" y="2681085"/>
                  <a:ext cx="67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E5AE83-D9EB-3CE5-0CB1-8F13E3886D58}"/>
                    </a:ext>
                  </a:extLst>
                </p14:cNvPr>
                <p14:cNvContentPartPr/>
                <p14:nvPr/>
              </p14:nvContentPartPr>
              <p14:xfrm>
                <a:off x="4731956" y="2709525"/>
                <a:ext cx="421920" cy="2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E5AE83-D9EB-3CE5-0CB1-8F13E3886D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23316" y="2700525"/>
                  <a:ext cx="4395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8D483D4-151D-E7DC-6E81-BA01BC0915E3}"/>
                  </a:ext>
                </a:extLst>
              </p14:cNvPr>
              <p14:cNvContentPartPr/>
              <p14:nvPr/>
            </p14:nvContentPartPr>
            <p14:xfrm>
              <a:off x="4780556" y="2851005"/>
              <a:ext cx="388080" cy="11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8D483D4-151D-E7DC-6E81-BA01BC0915E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71556" y="2842005"/>
                <a:ext cx="4057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8D54931-FA24-E886-4EB2-E7B3680D1E68}"/>
              </a:ext>
            </a:extLst>
          </p:cNvPr>
          <p:cNvGrpSpPr/>
          <p:nvPr/>
        </p:nvGrpSpPr>
        <p:grpSpPr>
          <a:xfrm>
            <a:off x="5519996" y="2487045"/>
            <a:ext cx="809640" cy="330480"/>
            <a:chOff x="5519996" y="2487045"/>
            <a:chExt cx="809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12F06EB-11DD-5F39-E369-6961EB5D3D67}"/>
                    </a:ext>
                  </a:extLst>
                </p14:cNvPr>
                <p14:cNvContentPartPr/>
                <p14:nvPr/>
              </p14:nvContentPartPr>
              <p14:xfrm>
                <a:off x="5585876" y="2498925"/>
                <a:ext cx="25920" cy="184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12F06EB-11DD-5F39-E369-6961EB5D3D6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76876" y="2490285"/>
                  <a:ext cx="43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737824-D304-D0B4-3680-ADB09607E630}"/>
                    </a:ext>
                  </a:extLst>
                </p14:cNvPr>
                <p14:cNvContentPartPr/>
                <p14:nvPr/>
              </p14:nvContentPartPr>
              <p14:xfrm>
                <a:off x="5519996" y="2575965"/>
                <a:ext cx="188280" cy="1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737824-D304-D0B4-3680-ADB09607E6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10996" y="2567325"/>
                  <a:ext cx="20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B697DF-AE06-D836-F98A-42849C67B6D6}"/>
                    </a:ext>
                  </a:extLst>
                </p14:cNvPr>
                <p14:cNvContentPartPr/>
                <p14:nvPr/>
              </p14:nvContentPartPr>
              <p14:xfrm>
                <a:off x="5526476" y="2740485"/>
                <a:ext cx="199440" cy="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B697DF-AE06-D836-F98A-42849C67B6D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17836" y="2731485"/>
                  <a:ext cx="21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F6ADD2-835E-7F23-F599-78A0D4CD9723}"/>
                    </a:ext>
                  </a:extLst>
                </p14:cNvPr>
                <p14:cNvContentPartPr/>
                <p14:nvPr/>
              </p14:nvContentPartPr>
              <p14:xfrm>
                <a:off x="5837516" y="2487045"/>
                <a:ext cx="268560" cy="20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F6ADD2-835E-7F23-F599-78A0D4CD97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28876" y="2478405"/>
                  <a:ext cx="286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82482E-9ACD-EC6E-49A3-F30DF080700F}"/>
                    </a:ext>
                  </a:extLst>
                </p14:cNvPr>
                <p14:cNvContentPartPr/>
                <p14:nvPr/>
              </p14:nvContentPartPr>
              <p14:xfrm>
                <a:off x="6170876" y="2721765"/>
                <a:ext cx="158760" cy="9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82482E-9ACD-EC6E-49A3-F30DF08070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61876" y="2713125"/>
                  <a:ext cx="176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4E50569-6FA6-1C79-89D5-61DF4F7BCA3C}"/>
              </a:ext>
            </a:extLst>
          </p:cNvPr>
          <p:cNvGrpSpPr/>
          <p:nvPr/>
        </p:nvGrpSpPr>
        <p:grpSpPr>
          <a:xfrm>
            <a:off x="4768316" y="3606285"/>
            <a:ext cx="349920" cy="106200"/>
            <a:chOff x="4768316" y="3606285"/>
            <a:chExt cx="34992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002081D-53A8-9364-95A0-1B72056E5756}"/>
                    </a:ext>
                  </a:extLst>
                </p14:cNvPr>
                <p14:cNvContentPartPr/>
                <p14:nvPr/>
              </p14:nvContentPartPr>
              <p14:xfrm>
                <a:off x="4768316" y="3606285"/>
                <a:ext cx="320400" cy="3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002081D-53A8-9364-95A0-1B72056E57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59676" y="3597285"/>
                  <a:ext cx="338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318964F-DF59-FEE8-3F11-A98B13D91081}"/>
                    </a:ext>
                  </a:extLst>
                </p14:cNvPr>
                <p14:cNvContentPartPr/>
                <p14:nvPr/>
              </p14:nvContentPartPr>
              <p14:xfrm>
                <a:off x="4883876" y="3682965"/>
                <a:ext cx="234360" cy="29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318964F-DF59-FEE8-3F11-A98B13D910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74876" y="3674325"/>
                  <a:ext cx="252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799B31C-A5DA-7985-D2C2-BFCB605282F3}"/>
              </a:ext>
            </a:extLst>
          </p:cNvPr>
          <p:cNvGrpSpPr/>
          <p:nvPr/>
        </p:nvGrpSpPr>
        <p:grpSpPr>
          <a:xfrm>
            <a:off x="5440076" y="3433125"/>
            <a:ext cx="897120" cy="358200"/>
            <a:chOff x="5440076" y="3433125"/>
            <a:chExt cx="89712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FF35F6-192F-598C-CF6D-312C4C41F832}"/>
                    </a:ext>
                  </a:extLst>
                </p14:cNvPr>
                <p14:cNvContentPartPr/>
                <p14:nvPr/>
              </p14:nvContentPartPr>
              <p14:xfrm>
                <a:off x="5440076" y="3529965"/>
                <a:ext cx="19836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FF35F6-192F-598C-CF6D-312C4C41F8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1436" y="3521325"/>
                  <a:ext cx="21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622612-606B-664D-FEF1-E417B564AC7E}"/>
                    </a:ext>
                  </a:extLst>
                </p14:cNvPr>
                <p14:cNvContentPartPr/>
                <p14:nvPr/>
              </p14:nvContentPartPr>
              <p14:xfrm>
                <a:off x="5567156" y="3627165"/>
                <a:ext cx="4320" cy="164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622612-606B-664D-FEF1-E417B564AC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58156" y="3618525"/>
                  <a:ext cx="21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11CEB-742A-2268-374B-9A23D438E2E8}"/>
                    </a:ext>
                  </a:extLst>
                </p14:cNvPr>
                <p14:cNvContentPartPr/>
                <p14:nvPr/>
              </p14:nvContentPartPr>
              <p14:xfrm>
                <a:off x="5501996" y="3704205"/>
                <a:ext cx="190080" cy="31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11CEB-742A-2268-374B-9A23D438E2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92996" y="3695565"/>
                  <a:ext cx="207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6B77DC-FAFD-1449-8B66-31F23D46C2B7}"/>
                    </a:ext>
                  </a:extLst>
                </p14:cNvPr>
                <p14:cNvContentPartPr/>
                <p14:nvPr/>
              </p14:nvContentPartPr>
              <p14:xfrm>
                <a:off x="5854796" y="3433125"/>
                <a:ext cx="253800" cy="21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6B77DC-FAFD-1449-8B66-31F23D46C2B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46156" y="3424485"/>
                  <a:ext cx="271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959C3D-A196-0CFF-7C3A-8BD7AD2AC579}"/>
                    </a:ext>
                  </a:extLst>
                </p14:cNvPr>
                <p14:cNvContentPartPr/>
                <p14:nvPr/>
              </p14:nvContentPartPr>
              <p14:xfrm>
                <a:off x="6147476" y="3627165"/>
                <a:ext cx="189720" cy="139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959C3D-A196-0CFF-7C3A-8BD7AD2AC5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38836" y="3618525"/>
                  <a:ext cx="207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46AAE2F-82FC-3560-A556-0C336E1923DF}"/>
              </a:ext>
            </a:extLst>
          </p:cNvPr>
          <p:cNvGrpSpPr/>
          <p:nvPr/>
        </p:nvGrpSpPr>
        <p:grpSpPr>
          <a:xfrm>
            <a:off x="6443036" y="2027685"/>
            <a:ext cx="1895760" cy="811080"/>
            <a:chOff x="6443036" y="2027685"/>
            <a:chExt cx="18957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150317-FF7E-5B13-1862-D56991843003}"/>
                    </a:ext>
                  </a:extLst>
                </p14:cNvPr>
                <p14:cNvContentPartPr/>
                <p14:nvPr/>
              </p14:nvContentPartPr>
              <p14:xfrm>
                <a:off x="6443036" y="2213805"/>
                <a:ext cx="158400" cy="509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150317-FF7E-5B13-1862-D5699184300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34036" y="2205165"/>
                  <a:ext cx="1760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2BCB40-68A2-430B-DFC4-F02572BE084B}"/>
                    </a:ext>
                  </a:extLst>
                </p14:cNvPr>
                <p14:cNvContentPartPr/>
                <p14:nvPr/>
              </p14:nvContentPartPr>
              <p14:xfrm>
                <a:off x="6600356" y="2401725"/>
                <a:ext cx="224640" cy="51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2BCB40-68A2-430B-DFC4-F02572BE08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91716" y="2393085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2165A6C-27DF-B592-7D30-423DF5F11B80}"/>
                    </a:ext>
                  </a:extLst>
                </p14:cNvPr>
                <p14:cNvContentPartPr/>
                <p14:nvPr/>
              </p14:nvContentPartPr>
              <p14:xfrm>
                <a:off x="6739316" y="2511525"/>
                <a:ext cx="5400" cy="151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2165A6C-27DF-B592-7D30-423DF5F11B8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30676" y="2502525"/>
                  <a:ext cx="23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C618D91-62B2-6B7D-6451-B56278309653}"/>
                    </a:ext>
                  </a:extLst>
                </p14:cNvPr>
                <p14:cNvContentPartPr/>
                <p14:nvPr/>
              </p14:nvContentPartPr>
              <p14:xfrm>
                <a:off x="6671276" y="2577045"/>
                <a:ext cx="198720" cy="45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C618D91-62B2-6B7D-6451-B5627830965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62636" y="2568405"/>
                  <a:ext cx="21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C646EB-4090-EE52-7F31-6A102D62D19D}"/>
                    </a:ext>
                  </a:extLst>
                </p14:cNvPr>
                <p14:cNvContentPartPr/>
                <p14:nvPr/>
              </p14:nvContentPartPr>
              <p14:xfrm>
                <a:off x="7073396" y="2342325"/>
                <a:ext cx="303840" cy="202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C646EB-4090-EE52-7F31-6A102D62D19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64756" y="2333685"/>
                  <a:ext cx="321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DC4C20-C0E7-0B4F-AF53-4E5513B2DF44}"/>
                    </a:ext>
                  </a:extLst>
                </p14:cNvPr>
                <p14:cNvContentPartPr/>
                <p14:nvPr/>
              </p14:nvContentPartPr>
              <p14:xfrm>
                <a:off x="7407476" y="2557965"/>
                <a:ext cx="146880" cy="101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DC4C20-C0E7-0B4F-AF53-4E5513B2DF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98476" y="2548965"/>
                  <a:ext cx="164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C69DDC-AA96-5066-7C46-F2E4E63BEDAD}"/>
                    </a:ext>
                  </a:extLst>
                </p14:cNvPr>
                <p14:cNvContentPartPr/>
                <p14:nvPr/>
              </p14:nvContentPartPr>
              <p14:xfrm>
                <a:off x="7631756" y="2233965"/>
                <a:ext cx="369360" cy="208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C69DDC-AA96-5066-7C46-F2E4E63BED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23116" y="2225325"/>
                  <a:ext cx="387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B48BDE-CE1E-6B02-9627-FDE2B64A1DF9}"/>
                    </a:ext>
                  </a:extLst>
                </p14:cNvPr>
                <p14:cNvContentPartPr/>
                <p14:nvPr/>
              </p14:nvContentPartPr>
              <p14:xfrm>
                <a:off x="7964756" y="2496765"/>
                <a:ext cx="151200" cy="90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B48BDE-CE1E-6B02-9627-FDE2B64A1D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56116" y="2488125"/>
                  <a:ext cx="16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BFD2C3-9BE2-AE7C-C28B-BA481C9950E0}"/>
                    </a:ext>
                  </a:extLst>
                </p14:cNvPr>
                <p14:cNvContentPartPr/>
                <p14:nvPr/>
              </p14:nvContentPartPr>
              <p14:xfrm>
                <a:off x="8003636" y="2460765"/>
                <a:ext cx="155160" cy="142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BFD2C3-9BE2-AE7C-C28B-BA481C9950E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94996" y="2451765"/>
                  <a:ext cx="172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0F4768-1363-F55B-996C-22472AE798DE}"/>
                    </a:ext>
                  </a:extLst>
                </p14:cNvPr>
                <p14:cNvContentPartPr/>
                <p14:nvPr/>
              </p14:nvContentPartPr>
              <p14:xfrm>
                <a:off x="8158796" y="2027685"/>
                <a:ext cx="180000" cy="811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0F4768-1363-F55B-996C-22472AE798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49796" y="2018685"/>
                  <a:ext cx="197640" cy="82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317A4E7-595D-F8FA-7E41-F788E349F753}"/>
                  </a:ext>
                </a:extLst>
              </p14:cNvPr>
              <p14:cNvContentPartPr/>
              <p14:nvPr/>
            </p14:nvContentPartPr>
            <p14:xfrm>
              <a:off x="6483356" y="3187605"/>
              <a:ext cx="174960" cy="7196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317A4E7-595D-F8FA-7E41-F788E349F75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474356" y="3178605"/>
                <a:ext cx="19260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CE597C0-81E4-0F92-3769-44F16B9E6DC7}"/>
              </a:ext>
            </a:extLst>
          </p:cNvPr>
          <p:cNvGrpSpPr/>
          <p:nvPr/>
        </p:nvGrpSpPr>
        <p:grpSpPr>
          <a:xfrm>
            <a:off x="6675596" y="3061965"/>
            <a:ext cx="2656080" cy="773280"/>
            <a:chOff x="6675596" y="3061965"/>
            <a:chExt cx="265608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9451659-7531-9362-7B98-1560E66A2B65}"/>
                    </a:ext>
                  </a:extLst>
                </p14:cNvPr>
                <p14:cNvContentPartPr/>
                <p14:nvPr/>
              </p14:nvContentPartPr>
              <p14:xfrm>
                <a:off x="6785756" y="3303525"/>
                <a:ext cx="111600" cy="27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451659-7531-9362-7B98-1560E66A2B6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77116" y="3294525"/>
                  <a:ext cx="129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5B4072-3433-DFCF-EFA2-30CE303AAA00}"/>
                    </a:ext>
                  </a:extLst>
                </p14:cNvPr>
                <p14:cNvContentPartPr/>
                <p14:nvPr/>
              </p14:nvContentPartPr>
              <p14:xfrm>
                <a:off x="6675596" y="3576405"/>
                <a:ext cx="427680" cy="59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5B4072-3433-DFCF-EFA2-30CE303AAA0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66956" y="3567765"/>
                  <a:ext cx="445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CA9FEA-2A16-7783-1EB8-29D80E33F1DF}"/>
                    </a:ext>
                  </a:extLst>
                </p14:cNvPr>
                <p14:cNvContentPartPr/>
                <p14:nvPr/>
              </p14:nvContentPartPr>
              <p14:xfrm>
                <a:off x="6822116" y="3667485"/>
                <a:ext cx="257400" cy="16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CA9FEA-2A16-7783-1EB8-29D80E33F1D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13476" y="3658845"/>
                  <a:ext cx="275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DBB29FA-EFE1-B5E1-ECD7-799399998A2E}"/>
                    </a:ext>
                  </a:extLst>
                </p14:cNvPr>
                <p14:cNvContentPartPr/>
                <p14:nvPr/>
              </p14:nvContentPartPr>
              <p14:xfrm>
                <a:off x="7252316" y="3349965"/>
                <a:ext cx="195480" cy="305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DBB29FA-EFE1-B5E1-ECD7-799399998A2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43676" y="3341325"/>
                  <a:ext cx="213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1F7C1E-3B6E-1CE0-9E85-7315B91D3765}"/>
                    </a:ext>
                  </a:extLst>
                </p14:cNvPr>
                <p14:cNvContentPartPr/>
                <p14:nvPr/>
              </p14:nvContentPartPr>
              <p14:xfrm>
                <a:off x="7293716" y="3469845"/>
                <a:ext cx="141480" cy="3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1F7C1E-3B6E-1CE0-9E85-7315B91D376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85076" y="3460845"/>
                  <a:ext cx="159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E898D1D-7B8D-7A5F-B927-5ECAE4EE8154}"/>
                    </a:ext>
                  </a:extLst>
                </p14:cNvPr>
                <p14:cNvContentPartPr/>
                <p14:nvPr/>
              </p14:nvContentPartPr>
              <p14:xfrm>
                <a:off x="7262756" y="3348165"/>
                <a:ext cx="219600" cy="21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E898D1D-7B8D-7A5F-B927-5ECAE4EE815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53756" y="3339165"/>
                  <a:ext cx="237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CF5E9C-EA30-0CF0-DB6B-385AF8CE5B29}"/>
                    </a:ext>
                  </a:extLst>
                </p14:cNvPr>
                <p14:cNvContentPartPr/>
                <p14:nvPr/>
              </p14:nvContentPartPr>
              <p14:xfrm>
                <a:off x="7507196" y="3653805"/>
                <a:ext cx="160920" cy="67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CF5E9C-EA30-0CF0-DB6B-385AF8CE5B2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98196" y="3644805"/>
                  <a:ext cx="178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88D170A-AF66-3652-27A0-B52062C4456C}"/>
                    </a:ext>
                  </a:extLst>
                </p14:cNvPr>
                <p14:cNvContentPartPr/>
                <p14:nvPr/>
              </p14:nvContentPartPr>
              <p14:xfrm>
                <a:off x="7548596" y="3592965"/>
                <a:ext cx="170640" cy="177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88D170A-AF66-3652-27A0-B52062C4456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39956" y="3584325"/>
                  <a:ext cx="188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D60CCF-FF5B-2098-BC11-46E6DBFE33F8}"/>
                    </a:ext>
                  </a:extLst>
                </p14:cNvPr>
                <p14:cNvContentPartPr/>
                <p14:nvPr/>
              </p14:nvContentPartPr>
              <p14:xfrm>
                <a:off x="7909316" y="3313965"/>
                <a:ext cx="29160" cy="18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D60CCF-FF5B-2098-BC11-46E6DBFE33F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00316" y="3304965"/>
                  <a:ext cx="4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9823C0-5909-8828-9FC8-3737F69111BC}"/>
                    </a:ext>
                  </a:extLst>
                </p14:cNvPr>
                <p14:cNvContentPartPr/>
                <p14:nvPr/>
              </p14:nvContentPartPr>
              <p14:xfrm>
                <a:off x="7821116" y="3398565"/>
                <a:ext cx="199800" cy="2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9823C0-5909-8828-9FC8-3737F69111B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12476" y="3389925"/>
                  <a:ext cx="21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952E47-6043-282C-D58A-8696AA81173E}"/>
                    </a:ext>
                  </a:extLst>
                </p14:cNvPr>
                <p14:cNvContentPartPr/>
                <p14:nvPr/>
              </p14:nvContentPartPr>
              <p14:xfrm>
                <a:off x="7868276" y="3570645"/>
                <a:ext cx="14760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952E47-6043-282C-D58A-8696AA81173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59636" y="3561645"/>
                  <a:ext cx="165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C97F8B-72BC-251D-0FA2-24C92A2DCB3D}"/>
                    </a:ext>
                  </a:extLst>
                </p14:cNvPr>
                <p14:cNvContentPartPr/>
                <p14:nvPr/>
              </p14:nvContentPartPr>
              <p14:xfrm>
                <a:off x="8191916" y="3349965"/>
                <a:ext cx="307080" cy="156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C97F8B-72BC-251D-0FA2-24C92A2DCB3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3276" y="3341325"/>
                  <a:ext cx="324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F77FB0-6136-7E70-000D-771AC24D0325}"/>
                    </a:ext>
                  </a:extLst>
                </p14:cNvPr>
                <p14:cNvContentPartPr/>
                <p14:nvPr/>
              </p14:nvContentPartPr>
              <p14:xfrm>
                <a:off x="8516636" y="3513405"/>
                <a:ext cx="88200" cy="83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F77FB0-6136-7E70-000D-771AC24D032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07636" y="3504405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408811-F01C-1FB8-9216-0F8DFEDBD23F}"/>
                    </a:ext>
                  </a:extLst>
                </p14:cNvPr>
                <p14:cNvContentPartPr/>
                <p14:nvPr/>
              </p14:nvContentPartPr>
              <p14:xfrm>
                <a:off x="8709236" y="3217485"/>
                <a:ext cx="375480" cy="222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408811-F01C-1FB8-9216-0F8DFEDBD23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00596" y="3208485"/>
                  <a:ext cx="393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98126F-3B3D-82F0-5FF3-66EE726EE147}"/>
                    </a:ext>
                  </a:extLst>
                </p14:cNvPr>
                <p14:cNvContentPartPr/>
                <p14:nvPr/>
              </p14:nvContentPartPr>
              <p14:xfrm>
                <a:off x="8988596" y="3403605"/>
                <a:ext cx="172440" cy="310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98126F-3B3D-82F0-5FF3-66EE726EE14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79596" y="3394965"/>
                  <a:ext cx="190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B19D13-9134-750D-D49B-6837D4458A6E}"/>
                    </a:ext>
                  </a:extLst>
                </p14:cNvPr>
                <p14:cNvContentPartPr/>
                <p14:nvPr/>
              </p14:nvContentPartPr>
              <p14:xfrm>
                <a:off x="9172196" y="3061965"/>
                <a:ext cx="159480" cy="676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B19D13-9134-750D-D49B-6837D4458A6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63196" y="3053325"/>
                  <a:ext cx="177120" cy="69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717E9B2-8FB3-B7A0-A549-D2778D368D7F}"/>
              </a:ext>
            </a:extLst>
          </p:cNvPr>
          <p:cNvGrpSpPr/>
          <p:nvPr/>
        </p:nvGrpSpPr>
        <p:grpSpPr>
          <a:xfrm>
            <a:off x="4572476" y="261525"/>
            <a:ext cx="1669680" cy="2242800"/>
            <a:chOff x="4572476" y="261525"/>
            <a:chExt cx="1669680" cy="22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FB00449-05CA-8C84-F811-F32A09D2EB53}"/>
                    </a:ext>
                  </a:extLst>
                </p14:cNvPr>
                <p14:cNvContentPartPr/>
                <p14:nvPr/>
              </p14:nvContentPartPr>
              <p14:xfrm>
                <a:off x="4572476" y="261525"/>
                <a:ext cx="309240" cy="1058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FB00449-05CA-8C84-F811-F32A09D2EB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63476" y="252885"/>
                  <a:ext cx="326880" cy="10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E1725B7-81DE-9C64-46F3-C70D657A7925}"/>
                    </a:ext>
                  </a:extLst>
                </p14:cNvPr>
                <p14:cNvContentPartPr/>
                <p14:nvPr/>
              </p14:nvContentPartPr>
              <p14:xfrm>
                <a:off x="4949036" y="734205"/>
                <a:ext cx="491040" cy="1770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E1725B7-81DE-9C64-46F3-C70D657A792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40396" y="725565"/>
                  <a:ext cx="508680" cy="17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367171C-52F3-4680-778B-6B9B6F649520}"/>
                    </a:ext>
                  </a:extLst>
                </p14:cNvPr>
                <p14:cNvContentPartPr/>
                <p14:nvPr/>
              </p14:nvContentPartPr>
              <p14:xfrm>
                <a:off x="5376356" y="971085"/>
                <a:ext cx="865800" cy="489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367171C-52F3-4680-778B-6B9B6F64952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67356" y="962445"/>
                  <a:ext cx="883440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976AFE5-91F3-EE72-2D9C-EA70E80556E9}"/>
              </a:ext>
            </a:extLst>
          </p:cNvPr>
          <p:cNvGrpSpPr/>
          <p:nvPr/>
        </p:nvGrpSpPr>
        <p:grpSpPr>
          <a:xfrm>
            <a:off x="9285236" y="2129925"/>
            <a:ext cx="1703160" cy="594000"/>
            <a:chOff x="9285236" y="2129925"/>
            <a:chExt cx="170316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9073606-EFB4-F01E-BFCD-46084468547C}"/>
                    </a:ext>
                  </a:extLst>
                </p14:cNvPr>
                <p14:cNvContentPartPr/>
                <p14:nvPr/>
              </p14:nvContentPartPr>
              <p14:xfrm>
                <a:off x="9291716" y="2363565"/>
                <a:ext cx="185760" cy="3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9073606-EFB4-F01E-BFCD-4608446854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83076" y="2354925"/>
                  <a:ext cx="203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FA546E-57DC-1490-9D1C-3BAF978BD055}"/>
                    </a:ext>
                  </a:extLst>
                </p14:cNvPr>
                <p14:cNvContentPartPr/>
                <p14:nvPr/>
              </p14:nvContentPartPr>
              <p14:xfrm>
                <a:off x="9285236" y="2462205"/>
                <a:ext cx="214560" cy="26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FA546E-57DC-1490-9D1C-3BAF978BD05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76596" y="2453565"/>
                  <a:ext cx="232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9CDF15-F59A-11FA-F39A-C8B885B112E0}"/>
                    </a:ext>
                  </a:extLst>
                </p14:cNvPr>
                <p14:cNvContentPartPr/>
                <p14:nvPr/>
              </p14:nvContentPartPr>
              <p14:xfrm>
                <a:off x="9668276" y="2437725"/>
                <a:ext cx="118440" cy="12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9CDF15-F59A-11FA-F39A-C8B885B112E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59636" y="2429085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4ADA51-AACF-127F-11D2-26F2E859BFC4}"/>
                    </a:ext>
                  </a:extLst>
                </p14:cNvPr>
                <p14:cNvContentPartPr/>
                <p14:nvPr/>
              </p14:nvContentPartPr>
              <p14:xfrm>
                <a:off x="9911276" y="2251605"/>
                <a:ext cx="295200" cy="210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4ADA51-AACF-127F-11D2-26F2E859BFC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02276" y="2242965"/>
                  <a:ext cx="312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8AE9C21-896B-CDE8-A3CF-76828A1EC7EE}"/>
                    </a:ext>
                  </a:extLst>
                </p14:cNvPr>
                <p14:cNvContentPartPr/>
                <p14:nvPr/>
              </p14:nvContentPartPr>
              <p14:xfrm>
                <a:off x="10208636" y="2522685"/>
                <a:ext cx="113400" cy="79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8AE9C21-896B-CDE8-A3CF-76828A1EC7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9636" y="2514045"/>
                  <a:ext cx="13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654EC6-A048-6707-C3F2-589D902FD5FD}"/>
                    </a:ext>
                  </a:extLst>
                </p14:cNvPr>
                <p14:cNvContentPartPr/>
                <p14:nvPr/>
              </p14:nvContentPartPr>
              <p14:xfrm>
                <a:off x="10284236" y="2129925"/>
                <a:ext cx="67680" cy="106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654EC6-A048-6707-C3F2-589D902FD5F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275596" y="2121285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709E481-AD15-3521-25AE-A6EB49D49948}"/>
                    </a:ext>
                  </a:extLst>
                </p14:cNvPr>
                <p14:cNvContentPartPr/>
                <p14:nvPr/>
              </p14:nvContentPartPr>
              <p14:xfrm>
                <a:off x="10481516" y="2266365"/>
                <a:ext cx="352800" cy="25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709E481-AD15-3521-25AE-A6EB49D4994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72876" y="2257725"/>
                  <a:ext cx="370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70B48F-9726-32C2-FAED-9081ECFFB6D6}"/>
                    </a:ext>
                  </a:extLst>
                </p14:cNvPr>
                <p14:cNvContentPartPr/>
                <p14:nvPr/>
              </p14:nvContentPartPr>
              <p14:xfrm>
                <a:off x="10779956" y="2523045"/>
                <a:ext cx="166680" cy="145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70B48F-9726-32C2-FAED-9081ECFFB6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70956" y="2514045"/>
                  <a:ext cx="18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FA8F18C-FC87-46FD-3219-9768338F71C9}"/>
                    </a:ext>
                  </a:extLst>
                </p14:cNvPr>
                <p14:cNvContentPartPr/>
                <p14:nvPr/>
              </p14:nvContentPartPr>
              <p14:xfrm>
                <a:off x="10760516" y="2548245"/>
                <a:ext cx="227880" cy="175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FA8F18C-FC87-46FD-3219-9768338F71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51876" y="2539605"/>
                  <a:ext cx="2455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0D969F1-78D1-5BC8-5ACF-D88F06C87E9C}"/>
              </a:ext>
            </a:extLst>
          </p:cNvPr>
          <p:cNvGrpSpPr/>
          <p:nvPr/>
        </p:nvGrpSpPr>
        <p:grpSpPr>
          <a:xfrm>
            <a:off x="4948316" y="4544085"/>
            <a:ext cx="216000" cy="89640"/>
            <a:chOff x="4948316" y="4544085"/>
            <a:chExt cx="21600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511669-730C-C6B6-B093-7B4B80301CAF}"/>
                    </a:ext>
                  </a:extLst>
                </p14:cNvPr>
                <p14:cNvContentPartPr/>
                <p14:nvPr/>
              </p14:nvContentPartPr>
              <p14:xfrm>
                <a:off x="4948316" y="4544085"/>
                <a:ext cx="216000" cy="1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511669-730C-C6B6-B093-7B4B80301CA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39316" y="4535445"/>
                  <a:ext cx="23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596694-885D-9D40-1FD4-BA84010D4B4F}"/>
                    </a:ext>
                  </a:extLst>
                </p14:cNvPr>
                <p14:cNvContentPartPr/>
                <p14:nvPr/>
              </p14:nvContentPartPr>
              <p14:xfrm>
                <a:off x="4964876" y="4614645"/>
                <a:ext cx="184680" cy="19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596694-885D-9D40-1FD4-BA84010D4B4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56236" y="4605645"/>
                  <a:ext cx="202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898E420-C24E-4252-767F-9F6B62CC8D25}"/>
              </a:ext>
            </a:extLst>
          </p:cNvPr>
          <p:cNvGrpSpPr/>
          <p:nvPr/>
        </p:nvGrpSpPr>
        <p:grpSpPr>
          <a:xfrm>
            <a:off x="5439356" y="4180845"/>
            <a:ext cx="2766960" cy="761760"/>
            <a:chOff x="5439356" y="4180845"/>
            <a:chExt cx="27669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1067449-CB34-BC4B-09FB-BB3E137EAE94}"/>
                    </a:ext>
                  </a:extLst>
                </p14:cNvPr>
                <p14:cNvContentPartPr/>
                <p14:nvPr/>
              </p14:nvContentPartPr>
              <p14:xfrm>
                <a:off x="5439356" y="4474605"/>
                <a:ext cx="209160" cy="24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1067449-CB34-BC4B-09FB-BB3E137EAE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30356" y="4465605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773B758-FAFC-244A-EBC6-0D8F69F46634}"/>
                    </a:ext>
                  </a:extLst>
                </p14:cNvPr>
                <p14:cNvContentPartPr/>
                <p14:nvPr/>
              </p14:nvContentPartPr>
              <p14:xfrm>
                <a:off x="5565356" y="4601685"/>
                <a:ext cx="7200" cy="189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773B758-FAFC-244A-EBC6-0D8F69F4663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56356" y="4592685"/>
                  <a:ext cx="2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B122BE-310A-59B6-71B8-FBEE2D4E7EF3}"/>
                    </a:ext>
                  </a:extLst>
                </p14:cNvPr>
                <p14:cNvContentPartPr/>
                <p14:nvPr/>
              </p14:nvContentPartPr>
              <p14:xfrm>
                <a:off x="5488676" y="4701765"/>
                <a:ext cx="189720" cy="26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B122BE-310A-59B6-71B8-FBEE2D4E7E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80036" y="4692765"/>
                  <a:ext cx="207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4D3E82-8EDD-CC0E-EF7D-85FAC3E25758}"/>
                    </a:ext>
                  </a:extLst>
                </p14:cNvPr>
                <p14:cNvContentPartPr/>
                <p14:nvPr/>
              </p14:nvContentPartPr>
              <p14:xfrm>
                <a:off x="5894756" y="4471005"/>
                <a:ext cx="223560" cy="150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4D3E82-8EDD-CC0E-EF7D-85FAC3E2575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85756" y="4462005"/>
                  <a:ext cx="24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C51164F-BADB-6F43-34FE-3F51612717AF}"/>
                    </a:ext>
                  </a:extLst>
                </p14:cNvPr>
                <p14:cNvContentPartPr/>
                <p14:nvPr/>
              </p14:nvContentPartPr>
              <p14:xfrm>
                <a:off x="6192836" y="4637325"/>
                <a:ext cx="150120" cy="93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C51164F-BADB-6F43-34FE-3F51612717A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84196" y="4628325"/>
                  <a:ext cx="16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DC5F77-6116-959D-B09C-E1ACCA2D94F6}"/>
                    </a:ext>
                  </a:extLst>
                </p14:cNvPr>
                <p14:cNvContentPartPr/>
                <p14:nvPr/>
              </p14:nvContentPartPr>
              <p14:xfrm>
                <a:off x="6519356" y="4198845"/>
                <a:ext cx="144360" cy="703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DC5F77-6116-959D-B09C-E1ACCA2D94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10356" y="4190205"/>
                  <a:ext cx="16200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D600936-327D-3177-33F1-BAA17122B2E7}"/>
                    </a:ext>
                  </a:extLst>
                </p14:cNvPr>
                <p14:cNvContentPartPr/>
                <p14:nvPr/>
              </p14:nvContentPartPr>
              <p14:xfrm>
                <a:off x="6890516" y="4307565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D600936-327D-3177-33F1-BAA17122B2E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81516" y="429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3ADC16E-41A4-36BB-0FD5-4A3B3BB6521E}"/>
                    </a:ext>
                  </a:extLst>
                </p14:cNvPr>
                <p14:cNvContentPartPr/>
                <p14:nvPr/>
              </p14:nvContentPartPr>
              <p14:xfrm>
                <a:off x="6758036" y="4243125"/>
                <a:ext cx="25920" cy="185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3ADC16E-41A4-36BB-0FD5-4A3B3BB6521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49396" y="4234485"/>
                  <a:ext cx="43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392578-64DF-AA85-130E-340B38649B42}"/>
                    </a:ext>
                  </a:extLst>
                </p14:cNvPr>
                <p14:cNvContentPartPr/>
                <p14:nvPr/>
              </p14:nvContentPartPr>
              <p14:xfrm>
                <a:off x="6688916" y="4304685"/>
                <a:ext cx="203040" cy="28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392578-64DF-AA85-130E-340B38649B4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79916" y="4296045"/>
                  <a:ext cx="22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5E44D2-80C6-733F-BD7B-331B22774E2E}"/>
                    </a:ext>
                  </a:extLst>
                </p14:cNvPr>
                <p14:cNvContentPartPr/>
                <p14:nvPr/>
              </p14:nvContentPartPr>
              <p14:xfrm>
                <a:off x="6659036" y="4445085"/>
                <a:ext cx="222840" cy="57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5E44D2-80C6-733F-BD7B-331B22774E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50036" y="4436085"/>
                  <a:ext cx="24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56C30E9-2144-69A8-3DD8-094BB2D3E3F5}"/>
                    </a:ext>
                  </a:extLst>
                </p14:cNvPr>
                <p14:cNvContentPartPr/>
                <p14:nvPr/>
              </p14:nvContentPartPr>
              <p14:xfrm>
                <a:off x="7086716" y="4231605"/>
                <a:ext cx="90720" cy="255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56C30E9-2144-69A8-3DD8-094BB2D3E3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77716" y="4222605"/>
                  <a:ext cx="108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C00905D-1618-D9F1-B8F3-0F6CB0FFD961}"/>
                    </a:ext>
                  </a:extLst>
                </p14:cNvPr>
                <p14:cNvContentPartPr/>
                <p14:nvPr/>
              </p14:nvContentPartPr>
              <p14:xfrm>
                <a:off x="7050716" y="4203885"/>
                <a:ext cx="5760" cy="307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C00905D-1618-D9F1-B8F3-0F6CB0FFD9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42076" y="4195245"/>
                  <a:ext cx="23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3719CEE-28B9-1270-22D1-CF8A68B21E05}"/>
                    </a:ext>
                  </a:extLst>
                </p14:cNvPr>
                <p14:cNvContentPartPr/>
                <p14:nvPr/>
              </p14:nvContentPartPr>
              <p14:xfrm>
                <a:off x="7262756" y="4180845"/>
                <a:ext cx="9000" cy="308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3719CEE-28B9-1270-22D1-CF8A68B21E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53756" y="4171845"/>
                  <a:ext cx="26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D5DB051-02C6-87DC-392F-7CD4272B46AC}"/>
                    </a:ext>
                  </a:extLst>
                </p14:cNvPr>
                <p14:cNvContentPartPr/>
                <p14:nvPr/>
              </p14:nvContentPartPr>
              <p14:xfrm>
                <a:off x="7360316" y="4251045"/>
                <a:ext cx="151560" cy="230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D5DB051-02C6-87DC-392F-7CD4272B46A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51316" y="4242045"/>
                  <a:ext cx="169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3846A59-4A8E-208F-1E4E-D18B6A17372C}"/>
                    </a:ext>
                  </a:extLst>
                </p14:cNvPr>
                <p14:cNvContentPartPr/>
                <p14:nvPr/>
              </p14:nvContentPartPr>
              <p14:xfrm>
                <a:off x="7050716" y="4536165"/>
                <a:ext cx="454320" cy="39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3846A59-4A8E-208F-1E4E-D18B6A17372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42076" y="4527525"/>
                  <a:ext cx="471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0B9285D-F2C9-AE1C-7BB9-F98E0E8809B4}"/>
                    </a:ext>
                  </a:extLst>
                </p14:cNvPr>
                <p14:cNvContentPartPr/>
                <p14:nvPr/>
              </p14:nvContentPartPr>
              <p14:xfrm>
                <a:off x="7169156" y="4696005"/>
                <a:ext cx="206280" cy="11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0B9285D-F2C9-AE1C-7BB9-F98E0E8809B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60156" y="4687005"/>
                  <a:ext cx="223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2503FF-4A7B-12F6-816A-CFD2ADEAEC35}"/>
                    </a:ext>
                  </a:extLst>
                </p14:cNvPr>
                <p14:cNvContentPartPr/>
                <p14:nvPr/>
              </p14:nvContentPartPr>
              <p14:xfrm>
                <a:off x="7814636" y="4213965"/>
                <a:ext cx="149040" cy="241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2503FF-4A7B-12F6-816A-CFD2ADEAEC3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05996" y="4205325"/>
                  <a:ext cx="166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1FFA9E-4F6F-37DC-1450-32888983A475}"/>
                    </a:ext>
                  </a:extLst>
                </p14:cNvPr>
                <p14:cNvContentPartPr/>
                <p14:nvPr/>
              </p14:nvContentPartPr>
              <p14:xfrm>
                <a:off x="7835876" y="4332765"/>
                <a:ext cx="144720" cy="7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1FFA9E-4F6F-37DC-1450-32888983A4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826876" y="4323765"/>
                  <a:ext cx="162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BDAC09D-46FF-D00A-0FDD-E8B5B074DE0F}"/>
                    </a:ext>
                  </a:extLst>
                </p14:cNvPr>
                <p14:cNvContentPartPr/>
                <p14:nvPr/>
              </p14:nvContentPartPr>
              <p14:xfrm>
                <a:off x="7830836" y="4194165"/>
                <a:ext cx="151920" cy="16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BDAC09D-46FF-D00A-0FDD-E8B5B074DE0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21836" y="4185525"/>
                  <a:ext cx="169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BCA1141-9313-2360-5B13-0DB89EA42D40}"/>
                    </a:ext>
                  </a:extLst>
                </p14:cNvPr>
                <p14:cNvContentPartPr/>
                <p14:nvPr/>
              </p14:nvContentPartPr>
              <p14:xfrm>
                <a:off x="8048996" y="4432125"/>
                <a:ext cx="97200" cy="65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BCA1141-9313-2360-5B13-0DB89EA42D4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040356" y="4423125"/>
                  <a:ext cx="114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0D8EEF-4128-4D43-DE5A-B09ECD233B2A}"/>
                    </a:ext>
                  </a:extLst>
                </p14:cNvPr>
                <p14:cNvContentPartPr/>
                <p14:nvPr/>
              </p14:nvContentPartPr>
              <p14:xfrm>
                <a:off x="8053316" y="4386045"/>
                <a:ext cx="147600" cy="149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0D8EEF-4128-4D43-DE5A-B09ECD233B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44676" y="4377405"/>
                  <a:ext cx="165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6FF3EC5-BE06-D930-06EE-A034D2F69E58}"/>
                    </a:ext>
                  </a:extLst>
                </p14:cNvPr>
                <p14:cNvContentPartPr/>
                <p14:nvPr/>
              </p14:nvContentPartPr>
              <p14:xfrm>
                <a:off x="7710236" y="4561725"/>
                <a:ext cx="496080" cy="35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6FF3EC5-BE06-D930-06EE-A034D2F69E5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01596" y="4553085"/>
                  <a:ext cx="513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5853FB9-D9BB-F3D0-9BCE-FB94CDB89FDE}"/>
                    </a:ext>
                  </a:extLst>
                </p14:cNvPr>
                <p14:cNvContentPartPr/>
                <p14:nvPr/>
              </p14:nvContentPartPr>
              <p14:xfrm>
                <a:off x="7911836" y="4701765"/>
                <a:ext cx="260640" cy="240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5853FB9-D9BB-F3D0-9BCE-FB94CDB89F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02836" y="4693125"/>
                  <a:ext cx="2782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1825C6D-C3F6-E83E-F642-E5DAA0582556}"/>
              </a:ext>
            </a:extLst>
          </p:cNvPr>
          <p:cNvGrpSpPr/>
          <p:nvPr/>
        </p:nvGrpSpPr>
        <p:grpSpPr>
          <a:xfrm>
            <a:off x="8584316" y="4025325"/>
            <a:ext cx="1329120" cy="769320"/>
            <a:chOff x="8584316" y="4025325"/>
            <a:chExt cx="132912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065ADB4-1535-996E-279A-990F6A006189}"/>
                    </a:ext>
                  </a:extLst>
                </p14:cNvPr>
                <p14:cNvContentPartPr/>
                <p14:nvPr/>
              </p14:nvContentPartPr>
              <p14:xfrm>
                <a:off x="8645876" y="4283805"/>
                <a:ext cx="24120" cy="123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065ADB4-1535-996E-279A-990F6A00618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36876" y="4274805"/>
                  <a:ext cx="41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73E28CC-8846-D9EF-D747-2F7439C92F0A}"/>
                    </a:ext>
                  </a:extLst>
                </p14:cNvPr>
                <p14:cNvContentPartPr/>
                <p14:nvPr/>
              </p14:nvContentPartPr>
              <p14:xfrm>
                <a:off x="8584316" y="4301085"/>
                <a:ext cx="168480" cy="35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73E28CC-8846-D9EF-D747-2F7439C92F0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75676" y="4292445"/>
                  <a:ext cx="186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497E81F-93F6-6884-A3D5-8776181DE2A3}"/>
                    </a:ext>
                  </a:extLst>
                </p14:cNvPr>
                <p14:cNvContentPartPr/>
                <p14:nvPr/>
              </p14:nvContentPartPr>
              <p14:xfrm>
                <a:off x="8594756" y="4459845"/>
                <a:ext cx="185400" cy="1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497E81F-93F6-6884-A3D5-8776181DE2A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85756" y="4450845"/>
                  <a:ext cx="20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B5BE56C-FEC1-57CE-99B9-3CF79A3045BE}"/>
                    </a:ext>
                  </a:extLst>
                </p14:cNvPr>
                <p14:cNvContentPartPr/>
                <p14:nvPr/>
              </p14:nvContentPartPr>
              <p14:xfrm>
                <a:off x="8948276" y="4249965"/>
                <a:ext cx="205920" cy="193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B5BE56C-FEC1-57CE-99B9-3CF79A3045B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39276" y="4240965"/>
                  <a:ext cx="223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8AF5417-8FA2-8B4D-ED42-2C56864A26FC}"/>
                    </a:ext>
                  </a:extLst>
                </p14:cNvPr>
                <p14:cNvContentPartPr/>
                <p14:nvPr/>
              </p14:nvContentPartPr>
              <p14:xfrm>
                <a:off x="9207116" y="4460205"/>
                <a:ext cx="127800" cy="93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8AF5417-8FA2-8B4D-ED42-2C56864A26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98476" y="4451205"/>
                  <a:ext cx="145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B2AFA39-51B6-8943-4360-CF68ECEB5039}"/>
                    </a:ext>
                  </a:extLst>
                </p14:cNvPr>
                <p14:cNvContentPartPr/>
                <p14:nvPr/>
              </p14:nvContentPartPr>
              <p14:xfrm>
                <a:off x="9380996" y="4195965"/>
                <a:ext cx="242640" cy="243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B2AFA39-51B6-8943-4360-CF68ECEB503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72356" y="4187325"/>
                  <a:ext cx="260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D40684-A53C-5A55-7A49-7F19FDD20542}"/>
                    </a:ext>
                  </a:extLst>
                </p14:cNvPr>
                <p14:cNvContentPartPr/>
                <p14:nvPr/>
              </p14:nvContentPartPr>
              <p14:xfrm>
                <a:off x="9605636" y="4452645"/>
                <a:ext cx="108720" cy="18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D40684-A53C-5A55-7A49-7F19FDD2054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96636" y="4444005"/>
                  <a:ext cx="12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1F338F1-4B82-2FAC-79B1-481F78775C48}"/>
                    </a:ext>
                  </a:extLst>
                </p14:cNvPr>
                <p14:cNvContentPartPr/>
                <p14:nvPr/>
              </p14:nvContentPartPr>
              <p14:xfrm>
                <a:off x="9694556" y="4025325"/>
                <a:ext cx="218880" cy="769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1F338F1-4B82-2FAC-79B1-481F78775C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685556" y="4016685"/>
                  <a:ext cx="236520" cy="78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7468DC6-0259-6C7F-323B-207FBC56C54D}"/>
              </a:ext>
            </a:extLst>
          </p:cNvPr>
          <p:cNvGrpSpPr/>
          <p:nvPr/>
        </p:nvGrpSpPr>
        <p:grpSpPr>
          <a:xfrm>
            <a:off x="5043356" y="5543085"/>
            <a:ext cx="325440" cy="120960"/>
            <a:chOff x="5043356" y="5543085"/>
            <a:chExt cx="3254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851258-346F-8D92-0ABD-8EB76736BE92}"/>
                    </a:ext>
                  </a:extLst>
                </p14:cNvPr>
                <p14:cNvContentPartPr/>
                <p14:nvPr/>
              </p14:nvContentPartPr>
              <p14:xfrm>
                <a:off x="5043356" y="5543085"/>
                <a:ext cx="255240" cy="10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851258-346F-8D92-0ABD-8EB76736BE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34356" y="5534445"/>
                  <a:ext cx="272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C9B7123-247A-E2E0-722B-424B2CD30B9B}"/>
                    </a:ext>
                  </a:extLst>
                </p14:cNvPr>
                <p14:cNvContentPartPr/>
                <p14:nvPr/>
              </p14:nvContentPartPr>
              <p14:xfrm>
                <a:off x="5096996" y="5618325"/>
                <a:ext cx="271800" cy="45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C9B7123-247A-E2E0-722B-424B2CD30B9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88356" y="5609325"/>
                  <a:ext cx="289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779B63C-7740-BEA1-0C81-E54E65B25209}"/>
              </a:ext>
            </a:extLst>
          </p:cNvPr>
          <p:cNvGrpSpPr/>
          <p:nvPr/>
        </p:nvGrpSpPr>
        <p:grpSpPr>
          <a:xfrm>
            <a:off x="5692076" y="5346885"/>
            <a:ext cx="917640" cy="480240"/>
            <a:chOff x="5692076" y="5346885"/>
            <a:chExt cx="9176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C81697F-218D-E98E-C253-60DFF628F898}"/>
                    </a:ext>
                  </a:extLst>
                </p14:cNvPr>
                <p14:cNvContentPartPr/>
                <p14:nvPr/>
              </p14:nvContentPartPr>
              <p14:xfrm>
                <a:off x="5692076" y="5519325"/>
                <a:ext cx="272880" cy="57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C81697F-218D-E98E-C253-60DFF628F8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83076" y="5510685"/>
                  <a:ext cx="290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C8E8343-F800-B3E1-4C81-077D360CBAE7}"/>
                    </a:ext>
                  </a:extLst>
                </p14:cNvPr>
                <p14:cNvContentPartPr/>
                <p14:nvPr/>
              </p14:nvContentPartPr>
              <p14:xfrm>
                <a:off x="6126236" y="5486205"/>
                <a:ext cx="273960" cy="174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C8E8343-F800-B3E1-4C81-077D360CBAE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117236" y="5477565"/>
                  <a:ext cx="291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F3726B6-C54B-3D56-D998-6F0A6F7554ED}"/>
                    </a:ext>
                  </a:extLst>
                </p14:cNvPr>
                <p14:cNvContentPartPr/>
                <p14:nvPr/>
              </p14:nvContentPartPr>
              <p14:xfrm>
                <a:off x="6440516" y="5737845"/>
                <a:ext cx="158400" cy="89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F3726B6-C54B-3D56-D998-6F0A6F7554E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31876" y="5728845"/>
                  <a:ext cx="176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61DD0D8-19CC-B137-4629-45761255A1DC}"/>
                    </a:ext>
                  </a:extLst>
                </p14:cNvPr>
                <p14:cNvContentPartPr/>
                <p14:nvPr/>
              </p14:nvContentPartPr>
              <p14:xfrm>
                <a:off x="6455276" y="5346885"/>
                <a:ext cx="154440" cy="129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61DD0D8-19CC-B137-4629-45761255A1D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46276" y="5338245"/>
                  <a:ext cx="1720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65E55A3-A23A-6B38-717D-BE921BDCE1E5}"/>
              </a:ext>
            </a:extLst>
          </p:cNvPr>
          <p:cNvGrpSpPr/>
          <p:nvPr/>
        </p:nvGrpSpPr>
        <p:grpSpPr>
          <a:xfrm>
            <a:off x="6822116" y="5197845"/>
            <a:ext cx="972000" cy="844560"/>
            <a:chOff x="6822116" y="5197845"/>
            <a:chExt cx="97200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1573667-160F-2458-9E31-20411F88AB59}"/>
                    </a:ext>
                  </a:extLst>
                </p14:cNvPr>
                <p14:cNvContentPartPr/>
                <p14:nvPr/>
              </p14:nvContentPartPr>
              <p14:xfrm>
                <a:off x="6822116" y="5198565"/>
                <a:ext cx="252720" cy="779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1573667-160F-2458-9E31-20411F88AB5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13476" y="5189925"/>
                  <a:ext cx="2703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634C4FD-B084-ABAA-3B72-7EA3C3A83E49}"/>
                    </a:ext>
                  </a:extLst>
                </p14:cNvPr>
                <p14:cNvContentPartPr/>
                <p14:nvPr/>
              </p14:nvContentPartPr>
              <p14:xfrm>
                <a:off x="7284356" y="5252925"/>
                <a:ext cx="163800" cy="286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634C4FD-B084-ABAA-3B72-7EA3C3A83E4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75356" y="5244285"/>
                  <a:ext cx="181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D7BBA4-06E9-BA19-EE40-30651BB26841}"/>
                    </a:ext>
                  </a:extLst>
                </p14:cNvPr>
                <p14:cNvContentPartPr/>
                <p14:nvPr/>
              </p14:nvContentPartPr>
              <p14:xfrm>
                <a:off x="7278596" y="5351205"/>
                <a:ext cx="218520" cy="52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D7BBA4-06E9-BA19-EE40-30651BB2684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69596" y="5342205"/>
                  <a:ext cx="236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C3970F-79B6-BE2A-DEDE-F23F1B5FA79C}"/>
                    </a:ext>
                  </a:extLst>
                </p14:cNvPr>
                <p14:cNvContentPartPr/>
                <p14:nvPr/>
              </p14:nvContentPartPr>
              <p14:xfrm>
                <a:off x="7269956" y="5197845"/>
                <a:ext cx="223920" cy="4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C3970F-79B6-BE2A-DEDE-F23F1B5FA79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60956" y="5188845"/>
                  <a:ext cx="24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A5528A2-B660-A32F-9A69-F3188A8F597B}"/>
                    </a:ext>
                  </a:extLst>
                </p14:cNvPr>
                <p14:cNvContentPartPr/>
                <p14:nvPr/>
              </p14:nvContentPartPr>
              <p14:xfrm>
                <a:off x="7571636" y="5440845"/>
                <a:ext cx="180360" cy="88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A5528A2-B660-A32F-9A69-F3188A8F59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62996" y="5431845"/>
                  <a:ext cx="198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6DC77F7-C4A0-0143-2378-42D53471B56E}"/>
                    </a:ext>
                  </a:extLst>
                </p14:cNvPr>
                <p14:cNvContentPartPr/>
                <p14:nvPr/>
              </p14:nvContentPartPr>
              <p14:xfrm>
                <a:off x="7620956" y="5435085"/>
                <a:ext cx="173160" cy="137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6DC77F7-C4A0-0143-2378-42D53471B56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11956" y="5426445"/>
                  <a:ext cx="190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B820B15-A0F3-F013-FA88-7D8A9BD94FE4}"/>
                    </a:ext>
                  </a:extLst>
                </p14:cNvPr>
                <p14:cNvContentPartPr/>
                <p14:nvPr/>
              </p14:nvContentPartPr>
              <p14:xfrm>
                <a:off x="7201556" y="5652885"/>
                <a:ext cx="591840" cy="62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B820B15-A0F3-F013-FA88-7D8A9BD94FE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92916" y="5643885"/>
                  <a:ext cx="609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6BB33A7-0102-07EF-5517-41B88D23A9F4}"/>
                    </a:ext>
                  </a:extLst>
                </p14:cNvPr>
                <p14:cNvContentPartPr/>
                <p14:nvPr/>
              </p14:nvContentPartPr>
              <p14:xfrm>
                <a:off x="7434476" y="5787165"/>
                <a:ext cx="244080" cy="255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6BB33A7-0102-07EF-5517-41B88D23A9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25836" y="5778165"/>
                  <a:ext cx="2617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0CD999C-5842-490A-9094-C723B5C87EE8}"/>
              </a:ext>
            </a:extLst>
          </p:cNvPr>
          <p:cNvGrpSpPr/>
          <p:nvPr/>
        </p:nvGrpSpPr>
        <p:grpSpPr>
          <a:xfrm>
            <a:off x="8168156" y="5096325"/>
            <a:ext cx="1092960" cy="856080"/>
            <a:chOff x="8168156" y="5096325"/>
            <a:chExt cx="109296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9798748-EC23-461F-2180-C8CE30A66B8C}"/>
                    </a:ext>
                  </a:extLst>
                </p14:cNvPr>
                <p14:cNvContentPartPr/>
                <p14:nvPr/>
              </p14:nvContentPartPr>
              <p14:xfrm>
                <a:off x="8240156" y="5418525"/>
                <a:ext cx="18360" cy="267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9798748-EC23-461F-2180-C8CE30A66B8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31156" y="5409525"/>
                  <a:ext cx="36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E8209C9-1DF4-308C-A290-67A518551C16}"/>
                    </a:ext>
                  </a:extLst>
                </p14:cNvPr>
                <p14:cNvContentPartPr/>
                <p14:nvPr/>
              </p14:nvContentPartPr>
              <p14:xfrm>
                <a:off x="8168156" y="5575125"/>
                <a:ext cx="204120" cy="44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E8209C9-1DF4-308C-A290-67A518551C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59156" y="5566125"/>
                  <a:ext cx="221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5FA674B-4C21-14F4-C8ED-35C1B4D668CB}"/>
                    </a:ext>
                  </a:extLst>
                </p14:cNvPr>
                <p14:cNvContentPartPr/>
                <p14:nvPr/>
              </p14:nvContentPartPr>
              <p14:xfrm>
                <a:off x="8538236" y="5328885"/>
                <a:ext cx="372960" cy="274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5FA674B-4C21-14F4-C8ED-35C1B4D668C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29236" y="5319885"/>
                  <a:ext cx="390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6CC9822-D0CF-D44D-E97B-97CD1E9699D8}"/>
                    </a:ext>
                  </a:extLst>
                </p14:cNvPr>
                <p14:cNvContentPartPr/>
                <p14:nvPr/>
              </p14:nvContentPartPr>
              <p14:xfrm>
                <a:off x="8854676" y="5562885"/>
                <a:ext cx="137880" cy="209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6CC9822-D0CF-D44D-E97B-97CD1E9699D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845676" y="5553885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79C4F36-27E5-1AD9-B745-DA6C290A9BCF}"/>
                    </a:ext>
                  </a:extLst>
                </p14:cNvPr>
                <p14:cNvContentPartPr/>
                <p14:nvPr/>
              </p14:nvContentPartPr>
              <p14:xfrm>
                <a:off x="8999756" y="5096325"/>
                <a:ext cx="261360" cy="856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79C4F36-27E5-1AD9-B745-DA6C290A9B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91116" y="5087325"/>
                  <a:ext cx="279000" cy="87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B4F9368-81B2-2A6B-E74B-B3E31E152557}"/>
              </a:ext>
            </a:extLst>
          </p:cNvPr>
          <p:cNvGrpSpPr/>
          <p:nvPr/>
        </p:nvGrpSpPr>
        <p:grpSpPr>
          <a:xfrm>
            <a:off x="2756636" y="5695725"/>
            <a:ext cx="1435320" cy="925560"/>
            <a:chOff x="2756636" y="5695725"/>
            <a:chExt cx="143532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03EC461-0D10-A74F-B774-F58656595669}"/>
                    </a:ext>
                  </a:extLst>
                </p14:cNvPr>
                <p14:cNvContentPartPr/>
                <p14:nvPr/>
              </p14:nvContentPartPr>
              <p14:xfrm>
                <a:off x="2871836" y="5831805"/>
                <a:ext cx="118080" cy="318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03EC461-0D10-A74F-B774-F5865659566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63196" y="5823165"/>
                  <a:ext cx="135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3901605-7EBE-650E-122F-150F1A198A64}"/>
                    </a:ext>
                  </a:extLst>
                </p14:cNvPr>
                <p14:cNvContentPartPr/>
                <p14:nvPr/>
              </p14:nvContentPartPr>
              <p14:xfrm>
                <a:off x="3048596" y="5695725"/>
                <a:ext cx="158760" cy="114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3901605-7EBE-650E-122F-150F1A198A6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39956" y="5687085"/>
                  <a:ext cx="176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34CF4D-1981-A41D-410B-08A94FF93C84}"/>
                    </a:ext>
                  </a:extLst>
                </p14:cNvPr>
                <p14:cNvContentPartPr/>
                <p14:nvPr/>
              </p14:nvContentPartPr>
              <p14:xfrm>
                <a:off x="2756636" y="6208365"/>
                <a:ext cx="495720" cy="51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34CF4D-1981-A41D-410B-08A94FF93C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47636" y="6199365"/>
                  <a:ext cx="513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91B0C0B-75D8-0FBB-0A01-14A8DEB56713}"/>
                    </a:ext>
                  </a:extLst>
                </p14:cNvPr>
                <p14:cNvContentPartPr/>
                <p14:nvPr/>
              </p14:nvContentPartPr>
              <p14:xfrm>
                <a:off x="2844116" y="6289725"/>
                <a:ext cx="158040" cy="330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91B0C0B-75D8-0FBB-0A01-14A8DEB5671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35116" y="6281085"/>
                  <a:ext cx="1756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9B63D2D-C9F1-40DD-50E8-CB82F3A38B6B}"/>
                    </a:ext>
                  </a:extLst>
                </p14:cNvPr>
                <p14:cNvContentPartPr/>
                <p14:nvPr/>
              </p14:nvContentPartPr>
              <p14:xfrm>
                <a:off x="3161996" y="6363165"/>
                <a:ext cx="115920" cy="258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9B63D2D-C9F1-40DD-50E8-CB82F3A38B6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153356" y="6354165"/>
                  <a:ext cx="133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B46BD53-8F1E-0E83-EBE9-844734B96F61}"/>
                    </a:ext>
                  </a:extLst>
                </p14:cNvPr>
                <p14:cNvContentPartPr/>
                <p14:nvPr/>
              </p14:nvContentPartPr>
              <p14:xfrm>
                <a:off x="3089636" y="6482685"/>
                <a:ext cx="181440" cy="22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B46BD53-8F1E-0E83-EBE9-844734B96F6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80636" y="6473685"/>
                  <a:ext cx="199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8A8ECE1-991A-4490-8E5C-EB94C25E8475}"/>
                    </a:ext>
                  </a:extLst>
                </p14:cNvPr>
                <p14:cNvContentPartPr/>
                <p14:nvPr/>
              </p14:nvContentPartPr>
              <p14:xfrm>
                <a:off x="3304916" y="6339765"/>
                <a:ext cx="146520" cy="104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8A8ECE1-991A-4490-8E5C-EB94C25E847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96276" y="6331125"/>
                  <a:ext cx="16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5CFBDD2-1D30-FB59-3C7B-86DA95306EAF}"/>
                    </a:ext>
                  </a:extLst>
                </p14:cNvPr>
                <p14:cNvContentPartPr/>
                <p14:nvPr/>
              </p14:nvContentPartPr>
              <p14:xfrm>
                <a:off x="3564476" y="5840805"/>
                <a:ext cx="195480" cy="739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5CFBDD2-1D30-FB59-3C7B-86DA95306EA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555476" y="5831805"/>
                  <a:ext cx="21312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C2685A6-468D-04D4-149F-EE46A9D5F93E}"/>
                    </a:ext>
                  </a:extLst>
                </p14:cNvPr>
                <p14:cNvContentPartPr/>
                <p14:nvPr/>
              </p14:nvContentPartPr>
              <p14:xfrm>
                <a:off x="3827636" y="5893725"/>
                <a:ext cx="118440" cy="210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C2685A6-468D-04D4-149F-EE46A9D5F93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18636" y="5884725"/>
                  <a:ext cx="136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FA2FA7B-CE71-C8CC-83DA-24C472CE27CE}"/>
                    </a:ext>
                  </a:extLst>
                </p14:cNvPr>
                <p14:cNvContentPartPr/>
                <p14:nvPr/>
              </p14:nvContentPartPr>
              <p14:xfrm>
                <a:off x="3839156" y="5996685"/>
                <a:ext cx="121680" cy="14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FA2FA7B-CE71-C8CC-83DA-24C472CE27C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30156" y="5987685"/>
                  <a:ext cx="139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9500CF6-6227-3063-AFF6-24B4D15B0F33}"/>
                    </a:ext>
                  </a:extLst>
                </p14:cNvPr>
                <p14:cNvContentPartPr/>
                <p14:nvPr/>
              </p14:nvContentPartPr>
              <p14:xfrm>
                <a:off x="3823676" y="5882205"/>
                <a:ext cx="151920" cy="29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9500CF6-6227-3063-AFF6-24B4D15B0F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815036" y="5873205"/>
                  <a:ext cx="169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FC278FD-FD62-9B06-A0DF-85EE7F12F81B}"/>
                    </a:ext>
                  </a:extLst>
                </p14:cNvPr>
                <p14:cNvContentPartPr/>
                <p14:nvPr/>
              </p14:nvContentPartPr>
              <p14:xfrm>
                <a:off x="4037876" y="6106485"/>
                <a:ext cx="118440" cy="68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FC278FD-FD62-9B06-A0DF-85EE7F12F81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028876" y="6097485"/>
                  <a:ext cx="136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D063635-19C7-6A6B-6E30-603BDE8A3203}"/>
                    </a:ext>
                  </a:extLst>
                </p14:cNvPr>
                <p14:cNvContentPartPr/>
                <p14:nvPr/>
              </p14:nvContentPartPr>
              <p14:xfrm>
                <a:off x="4067396" y="6100365"/>
                <a:ext cx="124560" cy="99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D063635-19C7-6A6B-6E30-603BDE8A32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58756" y="6091725"/>
                  <a:ext cx="14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D1613F7-5E97-1C3C-C65C-3E211802A36C}"/>
                    </a:ext>
                  </a:extLst>
                </p14:cNvPr>
                <p14:cNvContentPartPr/>
                <p14:nvPr/>
              </p14:nvContentPartPr>
              <p14:xfrm>
                <a:off x="3755636" y="6236445"/>
                <a:ext cx="407880" cy="56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D1613F7-5E97-1C3C-C65C-3E211802A36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46636" y="6227805"/>
                  <a:ext cx="425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C16FDEC-4590-D744-2D87-EA2AC5FA1550}"/>
                    </a:ext>
                  </a:extLst>
                </p14:cNvPr>
                <p14:cNvContentPartPr/>
                <p14:nvPr/>
              </p14:nvContentPartPr>
              <p14:xfrm>
                <a:off x="3939236" y="6371805"/>
                <a:ext cx="211680" cy="213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C16FDEC-4590-D744-2D87-EA2AC5FA15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30236" y="6362805"/>
                  <a:ext cx="2293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B2F7D1E-A24E-2E19-75CF-2B4851514F82}"/>
              </a:ext>
            </a:extLst>
          </p:cNvPr>
          <p:cNvGrpSpPr/>
          <p:nvPr/>
        </p:nvGrpSpPr>
        <p:grpSpPr>
          <a:xfrm>
            <a:off x="4402556" y="5893725"/>
            <a:ext cx="1241280" cy="942840"/>
            <a:chOff x="4402556" y="5893725"/>
            <a:chExt cx="124128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0F34C55-E9E2-4E9F-58EF-8D5670DECDF5}"/>
                    </a:ext>
                  </a:extLst>
                </p14:cNvPr>
                <p14:cNvContentPartPr/>
                <p14:nvPr/>
              </p14:nvContentPartPr>
              <p14:xfrm>
                <a:off x="4469516" y="6161925"/>
                <a:ext cx="30960" cy="183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0F34C55-E9E2-4E9F-58EF-8D5670DECDF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60516" y="6153285"/>
                  <a:ext cx="48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DF0215E-03B5-58C1-FA9F-9FD9021DECCE}"/>
                    </a:ext>
                  </a:extLst>
                </p14:cNvPr>
                <p14:cNvContentPartPr/>
                <p14:nvPr/>
              </p14:nvContentPartPr>
              <p14:xfrm>
                <a:off x="4402556" y="6267405"/>
                <a:ext cx="200160" cy="5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DF0215E-03B5-58C1-FA9F-9FD9021DECC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93916" y="6258405"/>
                  <a:ext cx="217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117CC7-826E-ECD3-69D2-F92B22D3EF3C}"/>
                    </a:ext>
                  </a:extLst>
                </p14:cNvPr>
                <p14:cNvContentPartPr/>
                <p14:nvPr/>
              </p14:nvContentPartPr>
              <p14:xfrm>
                <a:off x="4652396" y="6119805"/>
                <a:ext cx="288000" cy="226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117CC7-826E-ECD3-69D2-F92B22D3EF3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43396" y="6111165"/>
                  <a:ext cx="305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20C8A28-2BB3-8478-90F2-10F589024EE7}"/>
                    </a:ext>
                  </a:extLst>
                </p14:cNvPr>
                <p14:cNvContentPartPr/>
                <p14:nvPr/>
              </p14:nvContentPartPr>
              <p14:xfrm>
                <a:off x="4901156" y="6345525"/>
                <a:ext cx="155520" cy="176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20C8A28-2BB3-8478-90F2-10F589024EE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92516" y="6336885"/>
                  <a:ext cx="173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E7FF235-9CDC-857B-8B26-1DA0508A6528}"/>
                    </a:ext>
                  </a:extLst>
                </p14:cNvPr>
                <p14:cNvContentPartPr/>
                <p14:nvPr/>
              </p14:nvContentPartPr>
              <p14:xfrm>
                <a:off x="4936076" y="5893725"/>
                <a:ext cx="252000" cy="942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E7FF235-9CDC-857B-8B26-1DA0508A652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27076" y="5884725"/>
                  <a:ext cx="26964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2429383-6B84-8D5E-5D7D-5E6DF7C045F6}"/>
                    </a:ext>
                  </a:extLst>
                </p14:cNvPr>
                <p14:cNvContentPartPr/>
                <p14:nvPr/>
              </p14:nvContentPartPr>
              <p14:xfrm>
                <a:off x="5363396" y="6321045"/>
                <a:ext cx="247680" cy="37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2429383-6B84-8D5E-5D7D-5E6DF7C045F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54396" y="6312405"/>
                  <a:ext cx="265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F5F19F4-EEBF-40E0-265F-ACC78648EB0D}"/>
                    </a:ext>
                  </a:extLst>
                </p14:cNvPr>
                <p14:cNvContentPartPr/>
                <p14:nvPr/>
              </p14:nvContentPartPr>
              <p14:xfrm>
                <a:off x="5425676" y="6438405"/>
                <a:ext cx="218160" cy="9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F5F19F4-EEBF-40E0-265F-ACC78648EB0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416676" y="6429765"/>
                  <a:ext cx="235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F693C73A-121E-3E53-3875-BEFAA3D3FFCC}"/>
              </a:ext>
            </a:extLst>
          </p:cNvPr>
          <p:cNvGrpSpPr/>
          <p:nvPr/>
        </p:nvGrpSpPr>
        <p:grpSpPr>
          <a:xfrm>
            <a:off x="5970356" y="6299805"/>
            <a:ext cx="655920" cy="234000"/>
            <a:chOff x="5970356" y="6299805"/>
            <a:chExt cx="6559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96B9B44-7D6D-0466-294B-A703B08CD248}"/>
                    </a:ext>
                  </a:extLst>
                </p14:cNvPr>
                <p14:cNvContentPartPr/>
                <p14:nvPr/>
              </p14:nvContentPartPr>
              <p14:xfrm>
                <a:off x="5970356" y="6434085"/>
                <a:ext cx="184680" cy="14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96B9B44-7D6D-0466-294B-A703B08CD24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61716" y="6425445"/>
                  <a:ext cx="20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F11D4F8-426F-0AAF-D310-5F56E67182E3}"/>
                    </a:ext>
                  </a:extLst>
                </p14:cNvPr>
                <p14:cNvContentPartPr/>
                <p14:nvPr/>
              </p14:nvContentPartPr>
              <p14:xfrm>
                <a:off x="6346196" y="6299805"/>
                <a:ext cx="280080" cy="234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F11D4F8-426F-0AAF-D310-5F56E67182E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37196" y="6291165"/>
                  <a:ext cx="2977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C2DFAFD2-2DE7-579B-4BEA-6853F61473C7}"/>
              </a:ext>
            </a:extLst>
          </p:cNvPr>
          <p:cNvGrpSpPr/>
          <p:nvPr/>
        </p:nvGrpSpPr>
        <p:grpSpPr>
          <a:xfrm>
            <a:off x="6710876" y="6163365"/>
            <a:ext cx="1435680" cy="614880"/>
            <a:chOff x="6710876" y="6163365"/>
            <a:chExt cx="14356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142F5C4-ACF9-DF24-994E-B6FCC52BB79F}"/>
                    </a:ext>
                  </a:extLst>
                </p14:cNvPr>
                <p14:cNvContentPartPr/>
                <p14:nvPr/>
              </p14:nvContentPartPr>
              <p14:xfrm>
                <a:off x="6710876" y="6524805"/>
                <a:ext cx="150840" cy="81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142F5C4-ACF9-DF24-994E-B6FCC52BB7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01876" y="6515805"/>
                  <a:ext cx="16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5E15C85-9352-40AB-0471-E3355E4ABC32}"/>
                    </a:ext>
                  </a:extLst>
                </p14:cNvPr>
                <p14:cNvContentPartPr/>
                <p14:nvPr/>
              </p14:nvContentPartPr>
              <p14:xfrm>
                <a:off x="6711236" y="6177405"/>
                <a:ext cx="136800" cy="122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5E15C85-9352-40AB-0471-E3355E4ABC3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02596" y="6168765"/>
                  <a:ext cx="15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052E659-B3AD-18BE-1F94-8AE8F6F43F01}"/>
                    </a:ext>
                  </a:extLst>
                </p14:cNvPr>
                <p14:cNvContentPartPr/>
                <p14:nvPr/>
              </p14:nvContentPartPr>
              <p14:xfrm>
                <a:off x="7044956" y="6163365"/>
                <a:ext cx="192960" cy="614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052E659-B3AD-18BE-1F94-8AE8F6F43F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35956" y="6154725"/>
                  <a:ext cx="2106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0ADFAC0-9B7C-D6F7-5A80-2687DAA31FFA}"/>
                    </a:ext>
                  </a:extLst>
                </p14:cNvPr>
                <p14:cNvContentPartPr/>
                <p14:nvPr/>
              </p14:nvContentPartPr>
              <p14:xfrm>
                <a:off x="7333316" y="6216645"/>
                <a:ext cx="129960" cy="232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0ADFAC0-9B7C-D6F7-5A80-2687DAA31FF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24316" y="6207645"/>
                  <a:ext cx="147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1B864F9-467A-63AE-B208-3132BC25C53B}"/>
                    </a:ext>
                  </a:extLst>
                </p14:cNvPr>
                <p14:cNvContentPartPr/>
                <p14:nvPr/>
              </p14:nvContentPartPr>
              <p14:xfrm>
                <a:off x="7348076" y="6326445"/>
                <a:ext cx="141480" cy="6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1B864F9-467A-63AE-B208-3132BC25C5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39436" y="6317445"/>
                  <a:ext cx="159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1DB1D0F-CD18-DF4B-CBEB-7F225080DB74}"/>
                    </a:ext>
                  </a:extLst>
                </p14:cNvPr>
                <p14:cNvContentPartPr/>
                <p14:nvPr/>
              </p14:nvContentPartPr>
              <p14:xfrm>
                <a:off x="7344476" y="6222045"/>
                <a:ext cx="187920" cy="20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1DB1D0F-CD18-DF4B-CBEB-7F225080DB7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35836" y="6213405"/>
                  <a:ext cx="20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787B53E-7840-6DFB-A4DE-B753094234DE}"/>
                    </a:ext>
                  </a:extLst>
                </p14:cNvPr>
                <p14:cNvContentPartPr/>
                <p14:nvPr/>
              </p14:nvContentPartPr>
              <p14:xfrm>
                <a:off x="7548596" y="6418245"/>
                <a:ext cx="104400" cy="73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787B53E-7840-6DFB-A4DE-B753094234D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39596" y="6409245"/>
                  <a:ext cx="122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AFE8AC3-C8B0-0C6A-5165-83D436D808D0}"/>
                    </a:ext>
                  </a:extLst>
                </p14:cNvPr>
                <p14:cNvContentPartPr/>
                <p14:nvPr/>
              </p14:nvContentPartPr>
              <p14:xfrm>
                <a:off x="7541396" y="6404925"/>
                <a:ext cx="156240" cy="114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AFE8AC3-C8B0-0C6A-5165-83D436D808D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32396" y="6396285"/>
                  <a:ext cx="173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7A29E7-D5D4-A94F-D147-90E2B6B963A5}"/>
                    </a:ext>
                  </a:extLst>
                </p14:cNvPr>
                <p14:cNvContentPartPr/>
                <p14:nvPr/>
              </p14:nvContentPartPr>
              <p14:xfrm>
                <a:off x="7629596" y="6241845"/>
                <a:ext cx="343440" cy="394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7A29E7-D5D4-A94F-D147-90E2B6B963A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20956" y="6233205"/>
                  <a:ext cx="3610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1AC4723-81AE-59E5-2638-128C60A390E4}"/>
                    </a:ext>
                  </a:extLst>
                </p14:cNvPr>
                <p14:cNvContentPartPr/>
                <p14:nvPr/>
              </p14:nvContentPartPr>
              <p14:xfrm>
                <a:off x="7859996" y="6413925"/>
                <a:ext cx="286560" cy="253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1AC4723-81AE-59E5-2638-128C60A390E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50996" y="6405285"/>
                  <a:ext cx="3042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D405E186-BF45-EE20-D71B-8FDF1070C8C5}"/>
              </a:ext>
            </a:extLst>
          </p:cNvPr>
          <p:cNvGrpSpPr/>
          <p:nvPr/>
        </p:nvGrpSpPr>
        <p:grpSpPr>
          <a:xfrm>
            <a:off x="8559836" y="6103965"/>
            <a:ext cx="1108440" cy="618120"/>
            <a:chOff x="8559836" y="6103965"/>
            <a:chExt cx="110844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807636-5759-2236-CE1E-CE5886AC0A27}"/>
                    </a:ext>
                  </a:extLst>
                </p14:cNvPr>
                <p14:cNvContentPartPr/>
                <p14:nvPr/>
              </p14:nvContentPartPr>
              <p14:xfrm>
                <a:off x="8645876" y="6296925"/>
                <a:ext cx="21600" cy="253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807636-5759-2236-CE1E-CE5886AC0A2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37236" y="6288285"/>
                  <a:ext cx="39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E6EA195-94AD-12C0-5350-D62F53FD1AE3}"/>
                    </a:ext>
                  </a:extLst>
                </p14:cNvPr>
                <p14:cNvContentPartPr/>
                <p14:nvPr/>
              </p14:nvContentPartPr>
              <p14:xfrm>
                <a:off x="8559836" y="6424005"/>
                <a:ext cx="191880" cy="18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E6EA195-94AD-12C0-5350-D62F53FD1AE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550836" y="6415005"/>
                  <a:ext cx="20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006535B-E5AA-F1CD-3631-E5F475857900}"/>
                    </a:ext>
                  </a:extLst>
                </p14:cNvPr>
                <p14:cNvContentPartPr/>
                <p14:nvPr/>
              </p14:nvContentPartPr>
              <p14:xfrm>
                <a:off x="8860076" y="6268485"/>
                <a:ext cx="356760" cy="251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006535B-E5AA-F1CD-3631-E5F47585790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51436" y="6259845"/>
                  <a:ext cx="374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C894D02-510A-46DB-B846-137D4F19DFC7}"/>
                    </a:ext>
                  </a:extLst>
                </p14:cNvPr>
                <p14:cNvContentPartPr/>
                <p14:nvPr/>
              </p14:nvContentPartPr>
              <p14:xfrm>
                <a:off x="9202796" y="6466125"/>
                <a:ext cx="135360" cy="228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C894D02-510A-46DB-B846-137D4F19DFC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194156" y="6457125"/>
                  <a:ext cx="153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EEF2768-4FDA-B026-1746-48B41E90A842}"/>
                    </a:ext>
                  </a:extLst>
                </p14:cNvPr>
                <p14:cNvContentPartPr/>
                <p14:nvPr/>
              </p14:nvContentPartPr>
              <p14:xfrm>
                <a:off x="9380996" y="6103965"/>
                <a:ext cx="287280" cy="618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EEF2768-4FDA-B026-1746-48B41E90A84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372356" y="6095325"/>
                  <a:ext cx="3049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F169688-07B5-8589-E436-341AB5631C0A}"/>
              </a:ext>
            </a:extLst>
          </p:cNvPr>
          <p:cNvGrpSpPr/>
          <p:nvPr/>
        </p:nvGrpSpPr>
        <p:grpSpPr>
          <a:xfrm>
            <a:off x="3281156" y="5033325"/>
            <a:ext cx="760680" cy="709920"/>
            <a:chOff x="3281156" y="5033325"/>
            <a:chExt cx="7606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E55E84F-DF07-7BC2-50AB-38A3B00776F2}"/>
                    </a:ext>
                  </a:extLst>
                </p14:cNvPr>
                <p14:cNvContentPartPr/>
                <p14:nvPr/>
              </p14:nvContentPartPr>
              <p14:xfrm>
                <a:off x="3281156" y="5033325"/>
                <a:ext cx="640080" cy="684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E55E84F-DF07-7BC2-50AB-38A3B00776F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72516" y="5024325"/>
                  <a:ext cx="65772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3CCF344-6E48-717D-6126-6607D645A824}"/>
                    </a:ext>
                  </a:extLst>
                </p14:cNvPr>
                <p14:cNvContentPartPr/>
                <p14:nvPr/>
              </p14:nvContentPartPr>
              <p14:xfrm>
                <a:off x="3808196" y="5436525"/>
                <a:ext cx="233640" cy="306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3CCF344-6E48-717D-6126-6607D645A82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799196" y="5427525"/>
                  <a:ext cx="25128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A5786C33-1450-C69A-09AB-DE6AAE1A8922}"/>
              </a:ext>
            </a:extLst>
          </p:cNvPr>
          <p:cNvGrpSpPr/>
          <p:nvPr/>
        </p:nvGrpSpPr>
        <p:grpSpPr>
          <a:xfrm>
            <a:off x="1499516" y="4548405"/>
            <a:ext cx="1733400" cy="667800"/>
            <a:chOff x="1499516" y="4548405"/>
            <a:chExt cx="173340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C8D5E53-524C-02B9-DD48-B8ED7A9508DF}"/>
                    </a:ext>
                  </a:extLst>
                </p14:cNvPr>
                <p14:cNvContentPartPr/>
                <p14:nvPr/>
              </p14:nvContentPartPr>
              <p14:xfrm>
                <a:off x="1499516" y="4721565"/>
                <a:ext cx="1031760" cy="494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C8D5E53-524C-02B9-DD48-B8ED7A9508D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90876" y="4712565"/>
                  <a:ext cx="10494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2D8CEAC-1776-B942-AA28-574792238F48}"/>
                    </a:ext>
                  </a:extLst>
                </p14:cNvPr>
                <p14:cNvContentPartPr/>
                <p14:nvPr/>
              </p14:nvContentPartPr>
              <p14:xfrm>
                <a:off x="2226356" y="4697085"/>
                <a:ext cx="482760" cy="228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2D8CEAC-1776-B942-AA28-574792238F4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217356" y="4688445"/>
                  <a:ext cx="500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AE20701-6D91-DFFE-5236-A946215A67F1}"/>
                    </a:ext>
                  </a:extLst>
                </p14:cNvPr>
                <p14:cNvContentPartPr/>
                <p14:nvPr/>
              </p14:nvContentPartPr>
              <p14:xfrm>
                <a:off x="2562956" y="4548405"/>
                <a:ext cx="577080" cy="492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AE20701-6D91-DFFE-5236-A946215A67F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554316" y="4539765"/>
                  <a:ext cx="5947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2DD3640-E8A5-6BB6-4126-BDF806E15F6F}"/>
                    </a:ext>
                  </a:extLst>
                </p14:cNvPr>
                <p14:cNvContentPartPr/>
                <p14:nvPr/>
              </p14:nvContentPartPr>
              <p14:xfrm>
                <a:off x="2844476" y="4558845"/>
                <a:ext cx="388440" cy="155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2DD3640-E8A5-6BB6-4126-BDF806E15F6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35476" y="4549845"/>
                  <a:ext cx="40608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611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6D911-36A1-845C-1043-CE63D172164C}"/>
              </a:ext>
            </a:extLst>
          </p:cNvPr>
          <p:cNvGrpSpPr/>
          <p:nvPr/>
        </p:nvGrpSpPr>
        <p:grpSpPr>
          <a:xfrm>
            <a:off x="418796" y="119325"/>
            <a:ext cx="1193760" cy="470880"/>
            <a:chOff x="418796" y="119325"/>
            <a:chExt cx="11937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795055-9439-CD28-BF95-D5FA933897D1}"/>
                    </a:ext>
                  </a:extLst>
                </p14:cNvPr>
                <p14:cNvContentPartPr/>
                <p14:nvPr/>
              </p14:nvContentPartPr>
              <p14:xfrm>
                <a:off x="418796" y="119325"/>
                <a:ext cx="1193760" cy="47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795055-9439-CD28-BF95-D5FA933897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0156" y="110325"/>
                  <a:ext cx="1211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5946DD7-CAC4-7DFC-F0F7-A4FEDCC20405}"/>
                    </a:ext>
                  </a:extLst>
                </p14:cNvPr>
                <p14:cNvContentPartPr/>
                <p14:nvPr/>
              </p14:nvContentPartPr>
              <p14:xfrm>
                <a:off x="755036" y="15928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5946DD7-CAC4-7DFC-F0F7-A4FEDCC204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6036" y="15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296D49-1BF2-BF57-6928-B2D626087D2A}"/>
              </a:ext>
            </a:extLst>
          </p:cNvPr>
          <p:cNvGrpSpPr/>
          <p:nvPr/>
        </p:nvGrpSpPr>
        <p:grpSpPr>
          <a:xfrm>
            <a:off x="1880036" y="85485"/>
            <a:ext cx="5654160" cy="574920"/>
            <a:chOff x="1880036" y="85485"/>
            <a:chExt cx="565416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F2D35D-0D57-6728-97D2-EBFA9EA1CC55}"/>
                    </a:ext>
                  </a:extLst>
                </p14:cNvPr>
                <p14:cNvContentPartPr/>
                <p14:nvPr/>
              </p14:nvContentPartPr>
              <p14:xfrm>
                <a:off x="1880036" y="85485"/>
                <a:ext cx="1559880" cy="42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F2D35D-0D57-6728-97D2-EBFA9EA1CC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1396" y="76485"/>
                  <a:ext cx="1577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C4A958-1900-4A95-BC71-8E9F05D18EC6}"/>
                    </a:ext>
                  </a:extLst>
                </p14:cNvPr>
                <p14:cNvContentPartPr/>
                <p14:nvPr/>
              </p14:nvContentPartPr>
              <p14:xfrm>
                <a:off x="3190436" y="22552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C4A958-1900-4A95-BC71-8E9F05D18E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81436" y="21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118EEE-C99B-EEC1-25D2-AAA2DD900340}"/>
                    </a:ext>
                  </a:extLst>
                </p14:cNvPr>
                <p14:cNvContentPartPr/>
                <p14:nvPr/>
              </p14:nvContentPartPr>
              <p14:xfrm>
                <a:off x="3735836" y="93045"/>
                <a:ext cx="1795680" cy="35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118EEE-C99B-EEC1-25D2-AAA2DD9003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6836" y="84045"/>
                  <a:ext cx="18133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7A016D-0776-567A-C952-A45BB796701A}"/>
                    </a:ext>
                  </a:extLst>
                </p14:cNvPr>
                <p14:cNvContentPartPr/>
                <p14:nvPr/>
              </p14:nvContentPartPr>
              <p14:xfrm>
                <a:off x="4984676" y="214365"/>
                <a:ext cx="218160" cy="1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7A016D-0776-567A-C952-A45BB79670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676" y="205725"/>
                  <a:ext cx="23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77D875-3AA1-F408-7234-7353839FF8F0}"/>
                    </a:ext>
                  </a:extLst>
                </p14:cNvPr>
                <p14:cNvContentPartPr/>
                <p14:nvPr/>
              </p14:nvContentPartPr>
              <p14:xfrm>
                <a:off x="4279436" y="164325"/>
                <a:ext cx="63360" cy="5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77D875-3AA1-F408-7234-7353839FF8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70436" y="155685"/>
                  <a:ext cx="81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7F65C1-3320-C26E-258F-559E4E991D44}"/>
                    </a:ext>
                  </a:extLst>
                </p14:cNvPr>
                <p14:cNvContentPartPr/>
                <p14:nvPr/>
              </p14:nvContentPartPr>
              <p14:xfrm>
                <a:off x="5810156" y="154965"/>
                <a:ext cx="1724040" cy="50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7F65C1-3320-C26E-258F-559E4E991D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1156" y="145965"/>
                  <a:ext cx="17416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E1B7DF-D5BB-ABCF-98D5-404873563D7A}"/>
                    </a:ext>
                  </a:extLst>
                </p14:cNvPr>
                <p14:cNvContentPartPr/>
                <p14:nvPr/>
              </p14:nvContentPartPr>
              <p14:xfrm>
                <a:off x="7052156" y="204285"/>
                <a:ext cx="4752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E1B7DF-D5BB-ABCF-98D5-404873563D7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43516" y="195645"/>
                  <a:ext cx="65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511B59-8AC8-9C73-6382-49303B2A28C1}"/>
                    </a:ext>
                  </a:extLst>
                </p14:cNvPr>
                <p14:cNvContentPartPr/>
                <p14:nvPr/>
              </p14:nvContentPartPr>
              <p14:xfrm>
                <a:off x="6731396" y="181245"/>
                <a:ext cx="385560" cy="7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511B59-8AC8-9C73-6382-49303B2A28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2756" y="172245"/>
                  <a:ext cx="4032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3749F9-9EB0-D4F0-F7B4-D635D01C9A3D}"/>
              </a:ext>
            </a:extLst>
          </p:cNvPr>
          <p:cNvGrpSpPr/>
          <p:nvPr/>
        </p:nvGrpSpPr>
        <p:grpSpPr>
          <a:xfrm>
            <a:off x="3827816" y="757605"/>
            <a:ext cx="3123000" cy="516240"/>
            <a:chOff x="1324556" y="748605"/>
            <a:chExt cx="31230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B2E045-023E-DB23-D7EA-6732536267F0}"/>
                    </a:ext>
                  </a:extLst>
                </p14:cNvPr>
                <p14:cNvContentPartPr/>
                <p14:nvPr/>
              </p14:nvContentPartPr>
              <p14:xfrm>
                <a:off x="1324556" y="869925"/>
                <a:ext cx="341280" cy="23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B2E045-023E-DB23-D7EA-6732536267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15556" y="860925"/>
                  <a:ext cx="358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33DD2C-6C1F-8E4C-69CB-88C21B612B95}"/>
                    </a:ext>
                  </a:extLst>
                </p14:cNvPr>
                <p14:cNvContentPartPr/>
                <p14:nvPr/>
              </p14:nvContentPartPr>
              <p14:xfrm>
                <a:off x="1575476" y="1097445"/>
                <a:ext cx="11664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33DD2C-6C1F-8E4C-69CB-88C21B612B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66476" y="1088445"/>
                  <a:ext cx="134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BD214D-355C-B5D4-4764-D41FA00C7E96}"/>
                    </a:ext>
                  </a:extLst>
                </p14:cNvPr>
                <p14:cNvContentPartPr/>
                <p14:nvPr/>
              </p14:nvContentPartPr>
              <p14:xfrm>
                <a:off x="1601396" y="1036605"/>
                <a:ext cx="161280" cy="189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BD214D-355C-B5D4-4764-D41FA00C7E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92756" y="1027605"/>
                  <a:ext cx="178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90C016-8324-80CC-D596-26AF5A9A0507}"/>
                    </a:ext>
                  </a:extLst>
                </p14:cNvPr>
                <p14:cNvContentPartPr/>
                <p14:nvPr/>
              </p14:nvContentPartPr>
              <p14:xfrm>
                <a:off x="1382516" y="755805"/>
                <a:ext cx="46800" cy="4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90C016-8324-80CC-D596-26AF5A9A05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73516" y="747165"/>
                  <a:ext cx="64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0E4F99-FAE8-AD03-E769-9E6978356D99}"/>
                    </a:ext>
                  </a:extLst>
                </p14:cNvPr>
                <p14:cNvContentPartPr/>
                <p14:nvPr/>
              </p14:nvContentPartPr>
              <p14:xfrm>
                <a:off x="1513556" y="748605"/>
                <a:ext cx="37800" cy="3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0E4F99-FAE8-AD03-E769-9E6978356D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04916" y="739605"/>
                  <a:ext cx="55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A7D80D-42C6-BD2D-BB9D-B4B7203B4F8D}"/>
                    </a:ext>
                  </a:extLst>
                </p14:cNvPr>
                <p14:cNvContentPartPr/>
                <p14:nvPr/>
              </p14:nvContentPartPr>
              <p14:xfrm>
                <a:off x="2071916" y="868845"/>
                <a:ext cx="14760" cy="21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A7D80D-42C6-BD2D-BB9D-B4B7203B4F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62916" y="860205"/>
                  <a:ext cx="32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9D3598-967A-7444-0F62-EE0AE6E49D47}"/>
                    </a:ext>
                  </a:extLst>
                </p14:cNvPr>
                <p14:cNvContentPartPr/>
                <p14:nvPr/>
              </p14:nvContentPartPr>
              <p14:xfrm>
                <a:off x="1992716" y="992685"/>
                <a:ext cx="212040" cy="2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9D3598-967A-7444-0F62-EE0AE6E49D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3716" y="984045"/>
                  <a:ext cx="22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C4C7A4-5013-7A5D-00B4-135D824330A2}"/>
                    </a:ext>
                  </a:extLst>
                </p14:cNvPr>
                <p14:cNvContentPartPr/>
                <p14:nvPr/>
              </p14:nvContentPartPr>
              <p14:xfrm>
                <a:off x="2407076" y="882885"/>
                <a:ext cx="284400" cy="19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C4C7A4-5013-7A5D-00B4-135D824330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98076" y="873885"/>
                  <a:ext cx="302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15D210-E859-4304-CE38-7E20A8B4F3BF}"/>
                    </a:ext>
                  </a:extLst>
                </p14:cNvPr>
                <p14:cNvContentPartPr/>
                <p14:nvPr/>
              </p14:nvContentPartPr>
              <p14:xfrm>
                <a:off x="2752316" y="1113645"/>
                <a:ext cx="185040" cy="9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15D210-E859-4304-CE38-7E20A8B4F3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43316" y="1104645"/>
                  <a:ext cx="20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10A893-8825-C9B7-053C-1521CDF23599}"/>
                    </a:ext>
                  </a:extLst>
                </p14:cNvPr>
                <p14:cNvContentPartPr/>
                <p14:nvPr/>
              </p14:nvContentPartPr>
              <p14:xfrm>
                <a:off x="2756636" y="764445"/>
                <a:ext cx="17100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10A893-8825-C9B7-053C-1521CDF235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47636" y="755805"/>
                  <a:ext cx="18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6B16F7-0139-BCDD-CD94-7DA902EE92EE}"/>
                    </a:ext>
                  </a:extLst>
                </p14:cNvPr>
                <p14:cNvContentPartPr/>
                <p14:nvPr/>
              </p14:nvContentPartPr>
              <p14:xfrm>
                <a:off x="3114116" y="851925"/>
                <a:ext cx="321120" cy="244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6B16F7-0139-BCDD-CD94-7DA902EE92E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05476" y="843285"/>
                  <a:ext cx="33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2527D0-4816-A92E-2682-747B6E9FD97B}"/>
                    </a:ext>
                  </a:extLst>
                </p14:cNvPr>
                <p14:cNvContentPartPr/>
                <p14:nvPr/>
              </p14:nvContentPartPr>
              <p14:xfrm>
                <a:off x="3389156" y="1132725"/>
                <a:ext cx="160200" cy="6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2527D0-4816-A92E-2682-747B6E9FD9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80516" y="1123725"/>
                  <a:ext cx="177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7A6990-C667-0206-62AC-6DBD551D804F}"/>
                    </a:ext>
                  </a:extLst>
                </p14:cNvPr>
                <p14:cNvContentPartPr/>
                <p14:nvPr/>
              </p14:nvContentPartPr>
              <p14:xfrm>
                <a:off x="3432356" y="1069725"/>
                <a:ext cx="172080" cy="19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7A6990-C667-0206-62AC-6DBD551D80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23356" y="1061085"/>
                  <a:ext cx="189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02FF6D-A986-DC25-FA59-4F7CAE4326F4}"/>
                    </a:ext>
                  </a:extLst>
                </p14:cNvPr>
                <p14:cNvContentPartPr/>
                <p14:nvPr/>
              </p14:nvContentPartPr>
              <p14:xfrm>
                <a:off x="3832316" y="901965"/>
                <a:ext cx="19332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02FF6D-A986-DC25-FA59-4F7CAE4326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23676" y="893325"/>
                  <a:ext cx="210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2B3156-BDDF-D0AC-2A5D-585A577A3EC2}"/>
                    </a:ext>
                  </a:extLst>
                </p14:cNvPr>
                <p14:cNvContentPartPr/>
                <p14:nvPr/>
              </p14:nvContentPartPr>
              <p14:xfrm>
                <a:off x="3834476" y="957405"/>
                <a:ext cx="191160" cy="4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2B3156-BDDF-D0AC-2A5D-585A577A3E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25836" y="948765"/>
                  <a:ext cx="20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1DC50B-D84E-856F-F2B5-06CF3A83BA67}"/>
                    </a:ext>
                  </a:extLst>
                </p14:cNvPr>
                <p14:cNvContentPartPr/>
                <p14:nvPr/>
              </p14:nvContentPartPr>
              <p14:xfrm>
                <a:off x="4203476" y="791805"/>
                <a:ext cx="244080" cy="25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1DC50B-D84E-856F-F2B5-06CF3A83BA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94836" y="782805"/>
                  <a:ext cx="2617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5BAFD0C-4138-0F59-B482-CBF4305E6DF3}"/>
                  </a:ext>
                </a:extLst>
              </p14:cNvPr>
              <p14:cNvContentPartPr/>
              <p14:nvPr/>
            </p14:nvContentPartPr>
            <p14:xfrm>
              <a:off x="302156" y="1647885"/>
              <a:ext cx="151560" cy="331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5BAFD0C-4138-0F59-B482-CBF4305E6DF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3516" y="1639245"/>
                <a:ext cx="1692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4E39A93-3229-EC8C-1569-2F476403E87C}"/>
                  </a:ext>
                </a:extLst>
              </p14:cNvPr>
              <p14:cNvContentPartPr/>
              <p14:nvPr/>
            </p14:nvContentPartPr>
            <p14:xfrm>
              <a:off x="500156" y="1512165"/>
              <a:ext cx="144000" cy="15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4E39A93-3229-EC8C-1569-2F476403E87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1516" y="1503525"/>
                <a:ext cx="161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C586EF7-4B02-E9A8-BFFA-CD3A36F6B4FA}"/>
                  </a:ext>
                </a:extLst>
              </p14:cNvPr>
              <p14:cNvContentPartPr/>
              <p14:nvPr/>
            </p14:nvContentPartPr>
            <p14:xfrm>
              <a:off x="249956" y="2017605"/>
              <a:ext cx="511200" cy="51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C586EF7-4B02-E9A8-BFFA-CD3A36F6B4F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0956" y="2008965"/>
                <a:ext cx="528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1E1341-BCE8-1563-6F79-AB8351B3C4E6}"/>
                  </a:ext>
                </a:extLst>
              </p14:cNvPr>
              <p14:cNvContentPartPr/>
              <p14:nvPr/>
            </p14:nvContentPartPr>
            <p14:xfrm>
              <a:off x="303236" y="2185005"/>
              <a:ext cx="192600" cy="27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1E1341-BCE8-1563-6F79-AB8351B3C4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4236" y="2176365"/>
                <a:ext cx="2102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D8F10B-4D07-2870-11DA-9274D50B2BCB}"/>
                  </a:ext>
                </a:extLst>
              </p14:cNvPr>
              <p14:cNvContentPartPr/>
              <p14:nvPr/>
            </p14:nvContentPartPr>
            <p14:xfrm>
              <a:off x="581876" y="2172765"/>
              <a:ext cx="168480" cy="28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D8F10B-4D07-2870-11DA-9274D50B2B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3236" y="2163765"/>
                <a:ext cx="1861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0ACB613-1DF1-16BB-9800-2E1D7C1528ED}"/>
                  </a:ext>
                </a:extLst>
              </p14:cNvPr>
              <p14:cNvContentPartPr/>
              <p14:nvPr/>
            </p14:nvContentPartPr>
            <p14:xfrm>
              <a:off x="532916" y="2294445"/>
              <a:ext cx="211320" cy="14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0ACB613-1DF1-16BB-9800-2E1D7C1528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3916" y="2285805"/>
                <a:ext cx="228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2EF3BB-F693-069A-4316-9EEDFD09E8A3}"/>
                  </a:ext>
                </a:extLst>
              </p14:cNvPr>
              <p14:cNvContentPartPr/>
              <p14:nvPr/>
            </p14:nvContentPartPr>
            <p14:xfrm>
              <a:off x="748196" y="2162685"/>
              <a:ext cx="135000" cy="132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2EF3BB-F693-069A-4316-9EEDFD09E8A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9556" y="2153685"/>
                <a:ext cx="152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B4B3EC7-8466-9DBA-6851-45FB2EDE00B8}"/>
                  </a:ext>
                </a:extLst>
              </p14:cNvPr>
              <p14:cNvContentPartPr/>
              <p14:nvPr/>
            </p14:nvContentPartPr>
            <p14:xfrm>
              <a:off x="918476" y="1601805"/>
              <a:ext cx="241200" cy="734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B4B3EC7-8466-9DBA-6851-45FB2EDE00B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9836" y="1592805"/>
                <a:ext cx="25884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271B004-EC8D-585B-6115-C648CACE79F2}"/>
                  </a:ext>
                </a:extLst>
              </p14:cNvPr>
              <p14:cNvContentPartPr/>
              <p14:nvPr/>
            </p14:nvContentPartPr>
            <p14:xfrm>
              <a:off x="3856076" y="1594965"/>
              <a:ext cx="204120" cy="736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271B004-EC8D-585B-6115-C648CACE79F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47076" y="1586325"/>
                <a:ext cx="22176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E61DD8B-E1FE-E856-D8D1-FBE56DF0F4A3}"/>
                  </a:ext>
                </a:extLst>
              </p14:cNvPr>
              <p14:cNvContentPartPr/>
              <p14:nvPr/>
            </p14:nvContentPartPr>
            <p14:xfrm>
              <a:off x="4154876" y="1679925"/>
              <a:ext cx="173520" cy="261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E61DD8B-E1FE-E856-D8D1-FBE56DF0F4A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45876" y="1671285"/>
                <a:ext cx="191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BBB66D2-5662-1DAF-89DB-F620BE3021FF}"/>
                  </a:ext>
                </a:extLst>
              </p14:cNvPr>
              <p14:cNvContentPartPr/>
              <p14:nvPr/>
            </p14:nvContentPartPr>
            <p14:xfrm>
              <a:off x="4217876" y="1794045"/>
              <a:ext cx="158400" cy="21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BBB66D2-5662-1DAF-89DB-F620BE3021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08876" y="1785045"/>
                <a:ext cx="176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8A25DA5-E06E-CC22-5075-BFC74B9FAED3}"/>
                  </a:ext>
                </a:extLst>
              </p14:cNvPr>
              <p14:cNvContentPartPr/>
              <p14:nvPr/>
            </p14:nvContentPartPr>
            <p14:xfrm>
              <a:off x="4178636" y="1683885"/>
              <a:ext cx="189720" cy="19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8A25DA5-E06E-CC22-5075-BFC74B9FAED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69636" y="1674885"/>
                <a:ext cx="207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C967799-8380-209C-6624-9CFC9592C85B}"/>
                  </a:ext>
                </a:extLst>
              </p14:cNvPr>
              <p14:cNvContentPartPr/>
              <p14:nvPr/>
            </p14:nvContentPartPr>
            <p14:xfrm>
              <a:off x="4435316" y="1884765"/>
              <a:ext cx="113040" cy="10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C967799-8380-209C-6624-9CFC9592C85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26676" y="1875765"/>
                <a:ext cx="130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A6111DF-5C59-1EF7-66A6-17623A2A3BC6}"/>
                  </a:ext>
                </a:extLst>
              </p14:cNvPr>
              <p14:cNvContentPartPr/>
              <p14:nvPr/>
            </p14:nvContentPartPr>
            <p14:xfrm>
              <a:off x="4432076" y="1835805"/>
              <a:ext cx="207000" cy="160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A6111DF-5C59-1EF7-66A6-17623A2A3BC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23076" y="1827165"/>
                <a:ext cx="2246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642D727-CDAC-AD9B-CE9D-8722EFB42D02}"/>
                  </a:ext>
                </a:extLst>
              </p14:cNvPr>
              <p14:cNvContentPartPr/>
              <p14:nvPr/>
            </p14:nvContentPartPr>
            <p14:xfrm>
              <a:off x="4126436" y="2018685"/>
              <a:ext cx="496080" cy="129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642D727-CDAC-AD9B-CE9D-8722EFB42D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17436" y="2010045"/>
                <a:ext cx="513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54AB294-EA64-77C0-EBD5-559AC661B91C}"/>
                  </a:ext>
                </a:extLst>
              </p14:cNvPr>
              <p14:cNvContentPartPr/>
              <p14:nvPr/>
            </p14:nvContentPartPr>
            <p14:xfrm>
              <a:off x="4388876" y="2176725"/>
              <a:ext cx="215640" cy="254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54AB294-EA64-77C0-EBD5-559AC661B9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0236" y="2168085"/>
                <a:ext cx="2332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559CCD6-22E1-65CB-E034-4BEBDD25B298}"/>
                  </a:ext>
                </a:extLst>
              </p14:cNvPr>
              <p14:cNvContentPartPr/>
              <p14:nvPr/>
            </p14:nvContentPartPr>
            <p14:xfrm>
              <a:off x="4906196" y="1894125"/>
              <a:ext cx="23400" cy="204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559CCD6-22E1-65CB-E034-4BEBDD25B29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97556" y="1885125"/>
                <a:ext cx="41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25DAAF5-F53D-0A41-ACD9-0EDF2690B430}"/>
                  </a:ext>
                </a:extLst>
              </p14:cNvPr>
              <p14:cNvContentPartPr/>
              <p14:nvPr/>
            </p14:nvContentPartPr>
            <p14:xfrm>
              <a:off x="4841036" y="2005005"/>
              <a:ext cx="178560" cy="9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25DAAF5-F53D-0A41-ACD9-0EDF2690B43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32036" y="1996365"/>
                <a:ext cx="196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BE4F91C-FEE9-1CF8-19F4-EC3EED1F0371}"/>
                  </a:ext>
                </a:extLst>
              </p14:cNvPr>
              <p14:cNvContentPartPr/>
              <p14:nvPr/>
            </p14:nvContentPartPr>
            <p14:xfrm>
              <a:off x="5131196" y="1812045"/>
              <a:ext cx="399240" cy="227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BE4F91C-FEE9-1CF8-19F4-EC3EED1F03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22196" y="1803045"/>
                <a:ext cx="416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97B17A6-EB55-B586-FB45-C70222C1186E}"/>
                  </a:ext>
                </a:extLst>
              </p14:cNvPr>
              <p14:cNvContentPartPr/>
              <p14:nvPr/>
            </p14:nvContentPartPr>
            <p14:xfrm>
              <a:off x="5538716" y="1994925"/>
              <a:ext cx="187200" cy="244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97B17A6-EB55-B586-FB45-C70222C118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30076" y="1985925"/>
                <a:ext cx="204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88EFC58-0EA3-F1C6-2C73-168CEA61FFB5}"/>
                  </a:ext>
                </a:extLst>
              </p14:cNvPr>
              <p14:cNvContentPartPr/>
              <p14:nvPr/>
            </p14:nvContentPartPr>
            <p14:xfrm>
              <a:off x="5765156" y="1551045"/>
              <a:ext cx="176760" cy="658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88EFC58-0EA3-F1C6-2C73-168CEA61FF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56516" y="1542045"/>
                <a:ext cx="194400" cy="67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495B1ABB-BD2C-E5AA-E782-A3C5570B407C}"/>
              </a:ext>
            </a:extLst>
          </p:cNvPr>
          <p:cNvGrpSpPr/>
          <p:nvPr/>
        </p:nvGrpSpPr>
        <p:grpSpPr>
          <a:xfrm>
            <a:off x="1199636" y="1561125"/>
            <a:ext cx="2476440" cy="876600"/>
            <a:chOff x="1199636" y="1561125"/>
            <a:chExt cx="247644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D9A892-10BA-9531-036F-DF983643C694}"/>
                    </a:ext>
                  </a:extLst>
                </p14:cNvPr>
                <p14:cNvContentPartPr/>
                <p14:nvPr/>
              </p14:nvContentPartPr>
              <p14:xfrm>
                <a:off x="1249676" y="1637805"/>
                <a:ext cx="154080" cy="20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D9A892-10BA-9531-036F-DF983643C69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40676" y="1629165"/>
                  <a:ext cx="171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42681C-09CB-13DE-F581-3C8ED96CB067}"/>
                    </a:ext>
                  </a:extLst>
                </p14:cNvPr>
                <p14:cNvContentPartPr/>
                <p14:nvPr/>
              </p14:nvContentPartPr>
              <p14:xfrm>
                <a:off x="1295396" y="1732845"/>
                <a:ext cx="11052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42681C-09CB-13DE-F581-3C8ED96CB0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86396" y="1724205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E4C264-5994-DA85-F290-9A783D885B35}"/>
                    </a:ext>
                  </a:extLst>
                </p14:cNvPr>
                <p14:cNvContentPartPr/>
                <p14:nvPr/>
              </p14:nvContentPartPr>
              <p14:xfrm>
                <a:off x="1284596" y="1631325"/>
                <a:ext cx="15192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E4C264-5994-DA85-F290-9A783D885B3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75596" y="1622325"/>
                  <a:ext cx="16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CFC726-F013-CA2D-706F-D6A935C3FA07}"/>
                    </a:ext>
                  </a:extLst>
                </p14:cNvPr>
                <p14:cNvContentPartPr/>
                <p14:nvPr/>
              </p14:nvContentPartPr>
              <p14:xfrm>
                <a:off x="1461356" y="1815285"/>
                <a:ext cx="129240" cy="57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CFC726-F013-CA2D-706F-D6A935C3FA0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2716" y="1806645"/>
                  <a:ext cx="146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2F5588-89B7-D941-0F77-3D8B7D04D870}"/>
                    </a:ext>
                  </a:extLst>
                </p14:cNvPr>
                <p14:cNvContentPartPr/>
                <p14:nvPr/>
              </p14:nvContentPartPr>
              <p14:xfrm>
                <a:off x="1468916" y="1762005"/>
                <a:ext cx="166320" cy="14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2F5588-89B7-D941-0F77-3D8B7D04D8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60276" y="1753005"/>
                  <a:ext cx="18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3F4403-D7D4-0081-5EBF-4622C696111C}"/>
                    </a:ext>
                  </a:extLst>
                </p14:cNvPr>
                <p14:cNvContentPartPr/>
                <p14:nvPr/>
              </p14:nvContentPartPr>
              <p14:xfrm>
                <a:off x="1199636" y="1959285"/>
                <a:ext cx="464040" cy="59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3F4403-D7D4-0081-5EBF-4622C69611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90636" y="1950645"/>
                  <a:ext cx="481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30417C-62F3-50CE-D1AF-CFC9D2867F92}"/>
                    </a:ext>
                  </a:extLst>
                </p14:cNvPr>
                <p14:cNvContentPartPr/>
                <p14:nvPr/>
              </p14:nvContentPartPr>
              <p14:xfrm>
                <a:off x="1378196" y="2133165"/>
                <a:ext cx="204840" cy="238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30417C-62F3-50CE-D1AF-CFC9D2867F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69556" y="2124525"/>
                  <a:ext cx="222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647F4D-CE91-3F8A-5993-70FED00A23E4}"/>
                    </a:ext>
                  </a:extLst>
                </p14:cNvPr>
                <p14:cNvContentPartPr/>
                <p14:nvPr/>
              </p14:nvContentPartPr>
              <p14:xfrm>
                <a:off x="1920716" y="1872885"/>
                <a:ext cx="1944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647F4D-CE91-3F8A-5993-70FED00A23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11716" y="1864245"/>
                  <a:ext cx="37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3569E3-BCCD-0E81-8B54-1AAD0C51D2D0}"/>
                    </a:ext>
                  </a:extLst>
                </p14:cNvPr>
                <p14:cNvContentPartPr/>
                <p14:nvPr/>
              </p14:nvContentPartPr>
              <p14:xfrm>
                <a:off x="1847636" y="1970805"/>
                <a:ext cx="175680" cy="2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3569E3-BCCD-0E81-8B54-1AAD0C51D2D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38636" y="1962165"/>
                  <a:ext cx="193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AA5BEE-9468-4D16-2E5F-A0819379BA4E}"/>
                    </a:ext>
                  </a:extLst>
                </p14:cNvPr>
                <p14:cNvContentPartPr/>
                <p14:nvPr/>
              </p14:nvContentPartPr>
              <p14:xfrm>
                <a:off x="2449556" y="1988805"/>
                <a:ext cx="122400" cy="252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AA5BEE-9468-4D16-2E5F-A0819379BA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40916" y="1980165"/>
                  <a:ext cx="140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E5DA41-76D5-7815-EE15-8BFCF4ADDE3A}"/>
                    </a:ext>
                  </a:extLst>
                </p14:cNvPr>
                <p14:cNvContentPartPr/>
                <p14:nvPr/>
              </p14:nvContentPartPr>
              <p14:xfrm>
                <a:off x="2525156" y="1561125"/>
                <a:ext cx="212400" cy="87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E5DA41-76D5-7815-EE15-8BFCF4ADDE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16156" y="1552125"/>
                  <a:ext cx="23004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51D0D5-BB3C-56E0-B4D3-B9813BC25389}"/>
                    </a:ext>
                  </a:extLst>
                </p14:cNvPr>
                <p14:cNvContentPartPr/>
                <p14:nvPr/>
              </p14:nvContentPartPr>
              <p14:xfrm>
                <a:off x="2879036" y="1907085"/>
                <a:ext cx="25272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51D0D5-BB3C-56E0-B4D3-B9813BC2538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70396" y="1898085"/>
                  <a:ext cx="27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262CDA-F52F-CABC-9C5E-687F309F3EAE}"/>
                    </a:ext>
                  </a:extLst>
                </p14:cNvPr>
                <p14:cNvContentPartPr/>
                <p14:nvPr/>
              </p14:nvContentPartPr>
              <p14:xfrm>
                <a:off x="3006836" y="1832205"/>
                <a:ext cx="4680" cy="177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262CDA-F52F-CABC-9C5E-687F309F3E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98196" y="1823565"/>
                  <a:ext cx="22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A14BC0-2E48-446C-02DD-E101A27B8441}"/>
                    </a:ext>
                  </a:extLst>
                </p14:cNvPr>
                <p14:cNvContentPartPr/>
                <p14:nvPr/>
              </p14:nvContentPartPr>
              <p14:xfrm>
                <a:off x="3227516" y="1812765"/>
                <a:ext cx="254880" cy="19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A14BC0-2E48-446C-02DD-E101A27B844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18876" y="1803765"/>
                  <a:ext cx="272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327DD3-CA04-A527-C7B9-BC79E866F5CA}"/>
                    </a:ext>
                  </a:extLst>
                </p14:cNvPr>
                <p14:cNvContentPartPr/>
                <p14:nvPr/>
              </p14:nvContentPartPr>
              <p14:xfrm>
                <a:off x="3503996" y="2016525"/>
                <a:ext cx="119880" cy="11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327DD3-CA04-A527-C7B9-BC79E866F5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94996" y="2007885"/>
                  <a:ext cx="137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DF70FF-80A0-B638-F2FE-4CE913D97F73}"/>
                    </a:ext>
                  </a:extLst>
                </p14:cNvPr>
                <p14:cNvContentPartPr/>
                <p14:nvPr/>
              </p14:nvContentPartPr>
              <p14:xfrm>
                <a:off x="3484196" y="1621965"/>
                <a:ext cx="191880" cy="12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DF70FF-80A0-B638-F2FE-4CE913D97F7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5556" y="1612965"/>
                  <a:ext cx="20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606E92-DF69-91AE-4C5B-2371E258CCE2}"/>
                    </a:ext>
                  </a:extLst>
                </p14:cNvPr>
                <p14:cNvContentPartPr/>
                <p14:nvPr/>
              </p14:nvContentPartPr>
              <p14:xfrm>
                <a:off x="2187836" y="1859205"/>
                <a:ext cx="253800" cy="20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606E92-DF69-91AE-4C5B-2371E258CC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78836" y="1850565"/>
                  <a:ext cx="2714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8739F2-FDA8-CE7C-1932-24AEC3EC6F46}"/>
              </a:ext>
            </a:extLst>
          </p:cNvPr>
          <p:cNvGrpSpPr/>
          <p:nvPr/>
        </p:nvGrpSpPr>
        <p:grpSpPr>
          <a:xfrm>
            <a:off x="6292556" y="1676685"/>
            <a:ext cx="834840" cy="357480"/>
            <a:chOff x="6292556" y="1676685"/>
            <a:chExt cx="83484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75ECAA7-4997-72C5-16BE-06A0A8E0AE64}"/>
                    </a:ext>
                  </a:extLst>
                </p14:cNvPr>
                <p14:cNvContentPartPr/>
                <p14:nvPr/>
              </p14:nvContentPartPr>
              <p14:xfrm>
                <a:off x="6303356" y="1807005"/>
                <a:ext cx="231840" cy="2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75ECAA7-4997-72C5-16BE-06A0A8E0AE6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94356" y="1798005"/>
                  <a:ext cx="24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BB024-3196-8099-BE7E-370F43430B2A}"/>
                    </a:ext>
                  </a:extLst>
                </p14:cNvPr>
                <p14:cNvContentPartPr/>
                <p14:nvPr/>
              </p14:nvContentPartPr>
              <p14:xfrm>
                <a:off x="6292556" y="1948845"/>
                <a:ext cx="29160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BB024-3196-8099-BE7E-370F43430B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83916" y="1939845"/>
                  <a:ext cx="309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216463-B31C-09FC-A2FC-8585DBCEC218}"/>
                    </a:ext>
                  </a:extLst>
                </p14:cNvPr>
                <p14:cNvContentPartPr/>
                <p14:nvPr/>
              </p14:nvContentPartPr>
              <p14:xfrm>
                <a:off x="6774236" y="1676685"/>
                <a:ext cx="353160" cy="357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216463-B31C-09FC-A2FC-8585DBCEC2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65596" y="1667685"/>
                  <a:ext cx="37080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A913CCA-C0BE-AB25-E401-3485965B3B06}"/>
                  </a:ext>
                </a:extLst>
              </p14:cNvPr>
              <p14:cNvContentPartPr/>
              <p14:nvPr/>
            </p14:nvContentPartPr>
            <p14:xfrm>
              <a:off x="4158836" y="1707645"/>
              <a:ext cx="1537560" cy="627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A913CCA-C0BE-AB25-E401-3485965B3B0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05196" y="1599645"/>
                <a:ext cx="164520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363EF31-61DE-374E-1F51-6C1063E695A3}"/>
                  </a:ext>
                </a:extLst>
              </p14:cNvPr>
              <p14:cNvContentPartPr/>
              <p14:nvPr/>
            </p14:nvContentPartPr>
            <p14:xfrm>
              <a:off x="1216916" y="1600005"/>
              <a:ext cx="1341000" cy="680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363EF31-61DE-374E-1F51-6C1063E695A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3276" y="1492365"/>
                <a:ext cx="144864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616736C-0F6D-A13C-1E9D-F168CB913590}"/>
                  </a:ext>
                </a:extLst>
              </p14:cNvPr>
              <p14:cNvContentPartPr/>
              <p14:nvPr/>
            </p14:nvContentPartPr>
            <p14:xfrm>
              <a:off x="873836" y="2940285"/>
              <a:ext cx="226440" cy="164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616736C-0F6D-A13C-1E9D-F168CB91359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64836" y="2931285"/>
                <a:ext cx="244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09C6DE9-584C-9599-E598-00D55FC5D121}"/>
                  </a:ext>
                </a:extLst>
              </p14:cNvPr>
              <p14:cNvContentPartPr/>
              <p14:nvPr/>
            </p14:nvContentPartPr>
            <p14:xfrm>
              <a:off x="1264076" y="2968725"/>
              <a:ext cx="752400" cy="170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09C6DE9-584C-9599-E598-00D55FC5D12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55436" y="2959725"/>
                <a:ext cx="77004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BEF3F45-5161-24CB-CED3-B74786C4E243}"/>
              </a:ext>
            </a:extLst>
          </p:cNvPr>
          <p:cNvGrpSpPr/>
          <p:nvPr/>
        </p:nvGrpSpPr>
        <p:grpSpPr>
          <a:xfrm>
            <a:off x="2248676" y="2677845"/>
            <a:ext cx="1308600" cy="507600"/>
            <a:chOff x="2248676" y="2677845"/>
            <a:chExt cx="13086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AE2B2C-3947-7262-26B5-5C8D3E3457B8}"/>
                    </a:ext>
                  </a:extLst>
                </p14:cNvPr>
                <p14:cNvContentPartPr/>
                <p14:nvPr/>
              </p14:nvContentPartPr>
              <p14:xfrm>
                <a:off x="2248676" y="2677845"/>
                <a:ext cx="1308600" cy="507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AE2B2C-3947-7262-26B5-5C8D3E3457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40036" y="2668845"/>
                  <a:ext cx="13262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06E573-36A3-BD06-8E9F-F0F64A45FD46}"/>
                    </a:ext>
                  </a:extLst>
                </p14:cNvPr>
                <p14:cNvContentPartPr/>
                <p14:nvPr/>
              </p14:nvContentPartPr>
              <p14:xfrm>
                <a:off x="3311396" y="2855325"/>
                <a:ext cx="186120" cy="1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06E573-36A3-BD06-8E9F-F0F64A45FD4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02756" y="2846325"/>
                  <a:ext cx="20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F109B0-A058-5BFF-474F-FFF7715C3870}"/>
                    </a:ext>
                  </a:extLst>
                </p14:cNvPr>
                <p14:cNvContentPartPr/>
                <p14:nvPr/>
              </p14:nvContentPartPr>
              <p14:xfrm>
                <a:off x="3190436" y="2793045"/>
                <a:ext cx="29520" cy="3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F109B0-A058-5BFF-474F-FFF7715C38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81436" y="2784045"/>
                  <a:ext cx="47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72A908E-30A4-34E4-1ABB-D8B820D63726}"/>
              </a:ext>
            </a:extLst>
          </p:cNvPr>
          <p:cNvGrpSpPr/>
          <p:nvPr/>
        </p:nvGrpSpPr>
        <p:grpSpPr>
          <a:xfrm>
            <a:off x="746756" y="3162405"/>
            <a:ext cx="3872160" cy="2415600"/>
            <a:chOff x="746756" y="3162405"/>
            <a:chExt cx="3872160" cy="24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6684BA-43B4-6400-2E9F-4E5790F18872}"/>
                    </a:ext>
                  </a:extLst>
                </p14:cNvPr>
                <p14:cNvContentPartPr/>
                <p14:nvPr/>
              </p14:nvContentPartPr>
              <p14:xfrm>
                <a:off x="924596" y="3338085"/>
                <a:ext cx="999720" cy="56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6684BA-43B4-6400-2E9F-4E5790F188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5956" y="3329445"/>
                  <a:ext cx="10173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62E60AC-B937-6780-66ED-D10368B72164}"/>
                    </a:ext>
                  </a:extLst>
                </p14:cNvPr>
                <p14:cNvContentPartPr/>
                <p14:nvPr/>
              </p14:nvContentPartPr>
              <p14:xfrm>
                <a:off x="2142836" y="3286965"/>
                <a:ext cx="46116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62E60AC-B937-6780-66ED-D10368B721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33836" y="3277965"/>
                  <a:ext cx="4788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951FBA-FF19-2C6E-6575-C371B8CABC42}"/>
                    </a:ext>
                  </a:extLst>
                </p14:cNvPr>
                <p14:cNvContentPartPr/>
                <p14:nvPr/>
              </p14:nvContentPartPr>
              <p14:xfrm>
                <a:off x="2224916" y="3400725"/>
                <a:ext cx="332640" cy="110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951FBA-FF19-2C6E-6575-C371B8CABC4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15916" y="3392085"/>
                  <a:ext cx="350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55DC44-62D6-0F4A-0F07-B3B7D3CE15BA}"/>
                    </a:ext>
                  </a:extLst>
                </p14:cNvPr>
                <p14:cNvContentPartPr/>
                <p14:nvPr/>
              </p14:nvContentPartPr>
              <p14:xfrm>
                <a:off x="2760956" y="3170685"/>
                <a:ext cx="613440" cy="52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55DC44-62D6-0F4A-0F07-B3B7D3CE15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51956" y="3161685"/>
                  <a:ext cx="6310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302F30-27FB-9D80-18B6-6D4100AFDBE6}"/>
                    </a:ext>
                  </a:extLst>
                </p14:cNvPr>
                <p14:cNvContentPartPr/>
                <p14:nvPr/>
              </p14:nvContentPartPr>
              <p14:xfrm>
                <a:off x="2868956" y="3411165"/>
                <a:ext cx="391320" cy="120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302F30-27FB-9D80-18B6-6D4100AFDBE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60316" y="3402165"/>
                  <a:ext cx="40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F4A937-432F-F26C-C696-306C503F93D4}"/>
                    </a:ext>
                  </a:extLst>
                </p14:cNvPr>
                <p14:cNvContentPartPr/>
                <p14:nvPr/>
              </p14:nvContentPartPr>
              <p14:xfrm>
                <a:off x="3633956" y="3162405"/>
                <a:ext cx="552240" cy="433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F4A937-432F-F26C-C696-306C503F93D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24956" y="3153765"/>
                  <a:ext cx="5698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F50A81-633E-91C5-8E7F-74E0B5092737}"/>
                    </a:ext>
                  </a:extLst>
                </p14:cNvPr>
                <p14:cNvContentPartPr/>
                <p14:nvPr/>
              </p14:nvContentPartPr>
              <p14:xfrm>
                <a:off x="4447556" y="345904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F50A81-633E-91C5-8E7F-74E0B50927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38916" y="345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9CB63E-61F1-91AE-6B29-FECAB2D0F52C}"/>
                    </a:ext>
                  </a:extLst>
                </p14:cNvPr>
                <p14:cNvContentPartPr/>
                <p14:nvPr/>
              </p14:nvContentPartPr>
              <p14:xfrm>
                <a:off x="807236" y="3882045"/>
                <a:ext cx="1376640" cy="471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9CB63E-61F1-91AE-6B29-FECAB2D0F52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8236" y="3873045"/>
                  <a:ext cx="13942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683F39B-4B86-E750-A2DC-31BAC782E58E}"/>
                    </a:ext>
                  </a:extLst>
                </p14:cNvPr>
                <p14:cNvContentPartPr/>
                <p14:nvPr/>
              </p14:nvContentPartPr>
              <p14:xfrm>
                <a:off x="1919276" y="4013085"/>
                <a:ext cx="212760" cy="2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683F39B-4B86-E750-A2DC-31BAC782E58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10636" y="4004445"/>
                  <a:ext cx="23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006B5B-ECFA-E110-D925-898128132128}"/>
                    </a:ext>
                  </a:extLst>
                </p14:cNvPr>
                <p14:cNvContentPartPr/>
                <p14:nvPr/>
              </p14:nvContentPartPr>
              <p14:xfrm>
                <a:off x="1803356" y="3968805"/>
                <a:ext cx="33840" cy="1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006B5B-ECFA-E110-D925-8981281321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94356" y="3960165"/>
                  <a:ext cx="51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5143C5-71C2-AA19-FC1E-A497D82D6BA8}"/>
                    </a:ext>
                  </a:extLst>
                </p14:cNvPr>
                <p14:cNvContentPartPr/>
                <p14:nvPr/>
              </p14:nvContentPartPr>
              <p14:xfrm>
                <a:off x="2430116" y="3972765"/>
                <a:ext cx="480960" cy="25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5143C5-71C2-AA19-FC1E-A497D82D6BA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21116" y="3963765"/>
                  <a:ext cx="498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88CFD0-8C35-1738-C980-5E684B14BA2C}"/>
                    </a:ext>
                  </a:extLst>
                </p14:cNvPr>
                <p14:cNvContentPartPr/>
                <p14:nvPr/>
              </p14:nvContentPartPr>
              <p14:xfrm>
                <a:off x="2824316" y="4165365"/>
                <a:ext cx="211680" cy="28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88CFD0-8C35-1738-C980-5E684B14BA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15676" y="4156365"/>
                  <a:ext cx="22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AEB5CA-8285-33F2-75AB-4FF8DAB8B339}"/>
                    </a:ext>
                  </a:extLst>
                </p14:cNvPr>
                <p14:cNvContentPartPr/>
                <p14:nvPr/>
              </p14:nvContentPartPr>
              <p14:xfrm>
                <a:off x="3616316" y="3739125"/>
                <a:ext cx="1002600" cy="62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AEB5CA-8285-33F2-75AB-4FF8DAB8B3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07316" y="3730125"/>
                  <a:ext cx="10202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D2E64B-435B-5618-2198-010434B95BCE}"/>
                    </a:ext>
                  </a:extLst>
                </p14:cNvPr>
                <p14:cNvContentPartPr/>
                <p14:nvPr/>
              </p14:nvContentPartPr>
              <p14:xfrm>
                <a:off x="746756" y="4754685"/>
                <a:ext cx="305640" cy="219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D2E64B-435B-5618-2198-010434B95B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116" y="4745685"/>
                  <a:ext cx="323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BDA7E4-9056-11CD-4869-75D0DB46AEB9}"/>
                    </a:ext>
                  </a:extLst>
                </p14:cNvPr>
                <p14:cNvContentPartPr/>
                <p14:nvPr/>
              </p14:nvContentPartPr>
              <p14:xfrm>
                <a:off x="1244636" y="4427805"/>
                <a:ext cx="1598400" cy="519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BDA7E4-9056-11CD-4869-75D0DB46AE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35636" y="4419165"/>
                  <a:ext cx="16160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CEF174-D423-4A0D-4A4F-CA0C17F4910E}"/>
                    </a:ext>
                  </a:extLst>
                </p14:cNvPr>
                <p14:cNvContentPartPr/>
                <p14:nvPr/>
              </p14:nvContentPartPr>
              <p14:xfrm>
                <a:off x="2691116" y="4629045"/>
                <a:ext cx="204120" cy="1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CEF174-D423-4A0D-4A4F-CA0C17F491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82476" y="4620405"/>
                  <a:ext cx="22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2DAF7A-5755-F622-F79C-86C24C07BD7F}"/>
                    </a:ext>
                  </a:extLst>
                </p14:cNvPr>
                <p14:cNvContentPartPr/>
                <p14:nvPr/>
              </p14:nvContentPartPr>
              <p14:xfrm>
                <a:off x="2077316" y="4575405"/>
                <a:ext cx="410400" cy="3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2DAF7A-5755-F622-F79C-86C24C07BD7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68676" y="4566765"/>
                  <a:ext cx="42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5D5F54-ACE4-6C7E-36A6-EF97100DD448}"/>
                    </a:ext>
                  </a:extLst>
                </p14:cNvPr>
                <p14:cNvContentPartPr/>
                <p14:nvPr/>
              </p14:nvContentPartPr>
              <p14:xfrm>
                <a:off x="3220316" y="4334205"/>
                <a:ext cx="963720" cy="57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5D5F54-ACE4-6C7E-36A6-EF97100DD44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11316" y="4325565"/>
                  <a:ext cx="9813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7816B7-F3C1-F5C7-7D15-06E9332AF56C}"/>
                    </a:ext>
                  </a:extLst>
                </p14:cNvPr>
                <p14:cNvContentPartPr/>
                <p14:nvPr/>
              </p14:nvContentPartPr>
              <p14:xfrm>
                <a:off x="4075676" y="4514205"/>
                <a:ext cx="209520" cy="5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7816B7-F3C1-F5C7-7D15-06E9332AF56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66676" y="4505205"/>
                  <a:ext cx="227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6BA05C-C9EE-AD50-06C4-49AD75E8C5F4}"/>
                    </a:ext>
                  </a:extLst>
                </p14:cNvPr>
                <p14:cNvContentPartPr/>
                <p14:nvPr/>
              </p14:nvContentPartPr>
              <p14:xfrm>
                <a:off x="3827996" y="4395405"/>
                <a:ext cx="42480" cy="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6BA05C-C9EE-AD50-06C4-49AD75E8C5F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19356" y="4386765"/>
                  <a:ext cx="6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AA99F7-8F01-9C79-234B-C90DB87565C4}"/>
                    </a:ext>
                  </a:extLst>
                </p14:cNvPr>
                <p14:cNvContentPartPr/>
                <p14:nvPr/>
              </p14:nvContentPartPr>
              <p14:xfrm>
                <a:off x="760796" y="5086605"/>
                <a:ext cx="1721160" cy="491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AA99F7-8F01-9C79-234B-C90DB87565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1796" y="5077605"/>
                  <a:ext cx="17388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67EDDA2-03AE-4228-EA4B-29EB560EA9C4}"/>
                    </a:ext>
                  </a:extLst>
                </p14:cNvPr>
                <p14:cNvContentPartPr/>
                <p14:nvPr/>
              </p14:nvContentPartPr>
              <p14:xfrm>
                <a:off x="2187116" y="5172645"/>
                <a:ext cx="212760" cy="1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67EDDA2-03AE-4228-EA4B-29EB560EA9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78116" y="5163645"/>
                  <a:ext cx="230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B23A1C-E679-1453-87C0-49AD7D30C41E}"/>
                    </a:ext>
                  </a:extLst>
                </p14:cNvPr>
                <p14:cNvContentPartPr/>
                <p14:nvPr/>
              </p14:nvContentPartPr>
              <p14:xfrm>
                <a:off x="1967876" y="5094165"/>
                <a:ext cx="33840" cy="1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B23A1C-E679-1453-87C0-49AD7D30C4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59236" y="5085165"/>
                  <a:ext cx="5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449CD3A-2539-0395-1913-C5DF68D579A3}"/>
                    </a:ext>
                  </a:extLst>
                </p14:cNvPr>
                <p14:cNvContentPartPr/>
                <p14:nvPr/>
              </p14:nvContentPartPr>
              <p14:xfrm>
                <a:off x="2857436" y="5101365"/>
                <a:ext cx="220320" cy="25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449CD3A-2539-0395-1913-C5DF68D579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8436" y="5092725"/>
                  <a:ext cx="237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AB0C77-935A-5927-D068-55BDCCF815C2}"/>
                    </a:ext>
                  </a:extLst>
                </p14:cNvPr>
                <p14:cNvContentPartPr/>
                <p14:nvPr/>
              </p14:nvContentPartPr>
              <p14:xfrm>
                <a:off x="2912516" y="5184165"/>
                <a:ext cx="272160" cy="5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AB0C77-935A-5927-D068-55BDCCF815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03876" y="5175525"/>
                  <a:ext cx="28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4CFADC-F2D4-249A-E0EB-D07251B1E602}"/>
                    </a:ext>
                  </a:extLst>
                </p14:cNvPr>
                <p14:cNvContentPartPr/>
                <p14:nvPr/>
              </p14:nvContentPartPr>
              <p14:xfrm>
                <a:off x="2860316" y="4996965"/>
                <a:ext cx="301320" cy="61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4CFADC-F2D4-249A-E0EB-D07251B1E6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51316" y="4987965"/>
                  <a:ext cx="318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C17EE1-717B-F380-50A6-C476DA3AFD63}"/>
                    </a:ext>
                  </a:extLst>
                </p14:cNvPr>
                <p14:cNvContentPartPr/>
                <p14:nvPr/>
              </p14:nvContentPartPr>
              <p14:xfrm>
                <a:off x="3238316" y="5308365"/>
                <a:ext cx="129240" cy="137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C17EE1-717B-F380-50A6-C476DA3AFD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29316" y="5299365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039AB3-3749-A7A2-046A-94D953FC941F}"/>
                    </a:ext>
                  </a:extLst>
                </p14:cNvPr>
                <p14:cNvContentPartPr/>
                <p14:nvPr/>
              </p14:nvContentPartPr>
              <p14:xfrm>
                <a:off x="3240476" y="5248605"/>
                <a:ext cx="234720" cy="206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039AB3-3749-A7A2-046A-94D953FC941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31476" y="5239965"/>
                  <a:ext cx="252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64029FE-44CD-A167-558B-3C560DF4CD6F}"/>
                    </a:ext>
                  </a:extLst>
                </p14:cNvPr>
                <p14:cNvContentPartPr/>
                <p14:nvPr/>
              </p14:nvContentPartPr>
              <p14:xfrm>
                <a:off x="3460436" y="5065005"/>
                <a:ext cx="384120" cy="458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64029FE-44CD-A167-558B-3C560DF4CD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51436" y="5056365"/>
                  <a:ext cx="4017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F73197-91F0-893F-64FA-4246342BB2C0}"/>
                    </a:ext>
                  </a:extLst>
                </p14:cNvPr>
                <p14:cNvContentPartPr/>
                <p14:nvPr/>
              </p14:nvContentPartPr>
              <p14:xfrm>
                <a:off x="3750236" y="5203245"/>
                <a:ext cx="304560" cy="35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F73197-91F0-893F-64FA-4246342BB2C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41236" y="5194605"/>
                  <a:ext cx="322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A83AA60-B7FF-702B-EE89-CB52E7472649}"/>
                    </a:ext>
                  </a:extLst>
                </p14:cNvPr>
                <p14:cNvContentPartPr/>
                <p14:nvPr/>
              </p14:nvContentPartPr>
              <p14:xfrm>
                <a:off x="3156596" y="4370925"/>
                <a:ext cx="78480" cy="11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A83AA60-B7FF-702B-EE89-CB52E74726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47956" y="4361925"/>
                  <a:ext cx="96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4F1626C-DF46-69A2-BC1F-1D988DCCEEAA}"/>
                    </a:ext>
                  </a:extLst>
                </p14:cNvPr>
                <p14:cNvContentPartPr/>
                <p14:nvPr/>
              </p14:nvContentPartPr>
              <p14:xfrm>
                <a:off x="3246956" y="4368765"/>
                <a:ext cx="73080" cy="146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4F1626C-DF46-69A2-BC1F-1D988DCCEE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38316" y="4359765"/>
                  <a:ext cx="90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08525E-9242-A433-0E43-E468AC5CECA0}"/>
                    </a:ext>
                  </a:extLst>
                </p14:cNvPr>
                <p14:cNvContentPartPr/>
                <p14:nvPr/>
              </p14:nvContentPartPr>
              <p14:xfrm>
                <a:off x="4283756" y="4273725"/>
                <a:ext cx="56880" cy="179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08525E-9242-A433-0E43-E468AC5CEC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74756" y="4264725"/>
                  <a:ext cx="74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283DBFB-0AF6-150B-790D-642B90FA9E18}"/>
                    </a:ext>
                  </a:extLst>
                </p14:cNvPr>
                <p14:cNvContentPartPr/>
                <p14:nvPr/>
              </p14:nvContentPartPr>
              <p14:xfrm>
                <a:off x="4380236" y="4283805"/>
                <a:ext cx="48960" cy="171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283DBFB-0AF6-150B-790D-642B90FA9E1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71236" y="4274805"/>
                  <a:ext cx="66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A8568F0-7D01-EE7A-C4BA-5229F063B063}"/>
              </a:ext>
            </a:extLst>
          </p:cNvPr>
          <p:cNvGrpSpPr/>
          <p:nvPr/>
        </p:nvGrpSpPr>
        <p:grpSpPr>
          <a:xfrm>
            <a:off x="8017316" y="719085"/>
            <a:ext cx="1839600" cy="422640"/>
            <a:chOff x="8017316" y="719085"/>
            <a:chExt cx="18396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6091AD-042C-C4FB-1701-FA6B8541032D}"/>
                    </a:ext>
                  </a:extLst>
                </p14:cNvPr>
                <p14:cNvContentPartPr/>
                <p14:nvPr/>
              </p14:nvContentPartPr>
              <p14:xfrm>
                <a:off x="8017316" y="735645"/>
                <a:ext cx="385200" cy="290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6091AD-042C-C4FB-1701-FA6B8541032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8676" y="726645"/>
                  <a:ext cx="402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852C1B-054E-4E32-2740-8B6C90165F79}"/>
                    </a:ext>
                  </a:extLst>
                </p14:cNvPr>
                <p14:cNvContentPartPr/>
                <p14:nvPr/>
              </p14:nvContentPartPr>
              <p14:xfrm>
                <a:off x="8300276" y="1003125"/>
                <a:ext cx="130680" cy="138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852C1B-054E-4E32-2740-8B6C90165F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91276" y="994485"/>
                  <a:ext cx="148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24D271-BB9D-EC42-B285-14949E75BAFE}"/>
                    </a:ext>
                  </a:extLst>
                </p14:cNvPr>
                <p14:cNvContentPartPr/>
                <p14:nvPr/>
              </p14:nvContentPartPr>
              <p14:xfrm>
                <a:off x="8299556" y="976845"/>
                <a:ext cx="197280" cy="160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24D271-BB9D-EC42-B285-14949E75BAF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90916" y="968205"/>
                  <a:ext cx="214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8C1D147-0256-D482-C85B-3D66561C9C6E}"/>
                    </a:ext>
                  </a:extLst>
                </p14:cNvPr>
                <p14:cNvContentPartPr/>
                <p14:nvPr/>
              </p14:nvContentPartPr>
              <p14:xfrm>
                <a:off x="8731916" y="753285"/>
                <a:ext cx="161280" cy="1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8C1D147-0256-D482-C85B-3D66561C9C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22916" y="744285"/>
                  <a:ext cx="178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F73A03-22BB-A5D9-299F-FEFE6F4B6EDF}"/>
                    </a:ext>
                  </a:extLst>
                </p14:cNvPr>
                <p14:cNvContentPartPr/>
                <p14:nvPr/>
              </p14:nvContentPartPr>
              <p14:xfrm>
                <a:off x="8715716" y="846525"/>
                <a:ext cx="203400" cy="3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F73A03-22BB-A5D9-299F-FEFE6F4B6E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07076" y="837525"/>
                  <a:ext cx="221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8F5D5D-ACFD-47BD-42F3-BA9065F18539}"/>
                    </a:ext>
                  </a:extLst>
                </p14:cNvPr>
                <p14:cNvContentPartPr/>
                <p14:nvPr/>
              </p14:nvContentPartPr>
              <p14:xfrm>
                <a:off x="9107756" y="719085"/>
                <a:ext cx="285480" cy="220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8F5D5D-ACFD-47BD-42F3-BA9065F185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98756" y="710445"/>
                  <a:ext cx="303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230539-60CE-646C-6D55-9C9975A5CAFC}"/>
                    </a:ext>
                  </a:extLst>
                </p14:cNvPr>
                <p14:cNvContentPartPr/>
                <p14:nvPr/>
              </p14:nvContentPartPr>
              <p14:xfrm>
                <a:off x="9383156" y="924645"/>
                <a:ext cx="22680" cy="16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230539-60CE-646C-6D55-9C9975A5CAF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74516" y="916005"/>
                  <a:ext cx="40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3B1B0D-16C2-7DCC-2F01-17FBAF67E0A5}"/>
                    </a:ext>
                  </a:extLst>
                </p14:cNvPr>
                <p14:cNvContentPartPr/>
                <p14:nvPr/>
              </p14:nvContentPartPr>
              <p14:xfrm>
                <a:off x="9305756" y="1076925"/>
                <a:ext cx="225360" cy="46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3B1B0D-16C2-7DCC-2F01-17FBAF67E0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96756" y="1067925"/>
                  <a:ext cx="243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4E0E7B-5325-ACE9-AD93-21E5B1C55C73}"/>
                    </a:ext>
                  </a:extLst>
                </p14:cNvPr>
                <p14:cNvContentPartPr/>
                <p14:nvPr/>
              </p14:nvContentPartPr>
              <p14:xfrm>
                <a:off x="9601676" y="783525"/>
                <a:ext cx="255240" cy="213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4E0E7B-5325-ACE9-AD93-21E5B1C55C7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92676" y="774525"/>
                  <a:ext cx="2728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0129FF9-C5CF-F135-CF44-2D4E38A3290F}"/>
              </a:ext>
            </a:extLst>
          </p:cNvPr>
          <p:cNvGrpSpPr/>
          <p:nvPr/>
        </p:nvGrpSpPr>
        <p:grpSpPr>
          <a:xfrm>
            <a:off x="9968876" y="345765"/>
            <a:ext cx="758520" cy="343440"/>
            <a:chOff x="9968876" y="345765"/>
            <a:chExt cx="75852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546638-3233-8D6B-A36F-DD425DBA92FF}"/>
                    </a:ext>
                  </a:extLst>
                </p14:cNvPr>
                <p14:cNvContentPartPr/>
                <p14:nvPr/>
              </p14:nvContentPartPr>
              <p14:xfrm>
                <a:off x="9968876" y="526845"/>
                <a:ext cx="77040" cy="11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546638-3233-8D6B-A36F-DD425DBA92F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59876" y="517845"/>
                  <a:ext cx="94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89B33F-F8D8-D043-F2B0-8D10BF0DEBB1}"/>
                    </a:ext>
                  </a:extLst>
                </p14:cNvPr>
                <p14:cNvContentPartPr/>
                <p14:nvPr/>
              </p14:nvContentPartPr>
              <p14:xfrm>
                <a:off x="10023956" y="44152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89B33F-F8D8-D043-F2B0-8D10BF0DEB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14956" y="43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707D780-0B56-F8FA-7E00-DFBCC539ACFA}"/>
                    </a:ext>
                  </a:extLst>
                </p14:cNvPr>
                <p14:cNvContentPartPr/>
                <p14:nvPr/>
              </p14:nvContentPartPr>
              <p14:xfrm>
                <a:off x="10117556" y="493725"/>
                <a:ext cx="252000" cy="150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707D780-0B56-F8FA-7E00-DFBCC539ACF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08556" y="485085"/>
                  <a:ext cx="269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92DBF9-600A-0E59-7A2F-F81DCB988B1E}"/>
                    </a:ext>
                  </a:extLst>
                </p14:cNvPr>
                <p14:cNvContentPartPr/>
                <p14:nvPr/>
              </p14:nvContentPartPr>
              <p14:xfrm>
                <a:off x="10373516" y="627285"/>
                <a:ext cx="115560" cy="61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92DBF9-600A-0E59-7A2F-F81DCB988B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64876" y="618645"/>
                  <a:ext cx="133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5D6E69-4E7E-319C-DEFA-66B4939F2AD7}"/>
                    </a:ext>
                  </a:extLst>
                </p14:cNvPr>
                <p14:cNvContentPartPr/>
                <p14:nvPr/>
              </p14:nvContentPartPr>
              <p14:xfrm>
                <a:off x="10569356" y="345765"/>
                <a:ext cx="158040" cy="273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5D6E69-4E7E-319C-DEFA-66B4939F2A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60356" y="337125"/>
                  <a:ext cx="175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C0723CA-DEA5-8C87-0801-770ADD82A78E}"/>
                    </a:ext>
                  </a:extLst>
                </p14:cNvPr>
                <p14:cNvContentPartPr/>
                <p14:nvPr/>
              </p14:nvContentPartPr>
              <p14:xfrm>
                <a:off x="10488356" y="435405"/>
                <a:ext cx="225720" cy="2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C0723CA-DEA5-8C87-0801-770ADD82A78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79356" y="426405"/>
                  <a:ext cx="2433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D8EA2F8-DDCB-BE3A-DFF5-EFBF1B153744}"/>
                  </a:ext>
                </a:extLst>
              </p14:cNvPr>
              <p14:cNvContentPartPr/>
              <p14:nvPr/>
            </p14:nvContentPartPr>
            <p14:xfrm>
              <a:off x="10102076" y="1386165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D8EA2F8-DDCB-BE3A-DFF5-EFBF1B15374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093436" y="1377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710D43A-F0E2-4E08-2022-1A7C58D57100}"/>
                  </a:ext>
                </a:extLst>
              </p14:cNvPr>
              <p14:cNvContentPartPr/>
              <p14:nvPr/>
            </p14:nvContentPartPr>
            <p14:xfrm>
              <a:off x="8023796" y="1668045"/>
              <a:ext cx="390600" cy="303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710D43A-F0E2-4E08-2022-1A7C58D5710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014796" y="1659045"/>
                <a:ext cx="4082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F91986B-81DA-4D39-C5AA-F92965A37FB1}"/>
                  </a:ext>
                </a:extLst>
              </p14:cNvPr>
              <p14:cNvContentPartPr/>
              <p14:nvPr/>
            </p14:nvContentPartPr>
            <p14:xfrm>
              <a:off x="8338436" y="1972245"/>
              <a:ext cx="134640" cy="2728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F91986B-81DA-4D39-C5AA-F92965A37FB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329796" y="1963605"/>
                <a:ext cx="15228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BB183B9-A552-9D2F-90C7-BAEFEE3DFE60}"/>
              </a:ext>
            </a:extLst>
          </p:cNvPr>
          <p:cNvGrpSpPr/>
          <p:nvPr/>
        </p:nvGrpSpPr>
        <p:grpSpPr>
          <a:xfrm>
            <a:off x="8693396" y="1305525"/>
            <a:ext cx="2167560" cy="856080"/>
            <a:chOff x="8693396" y="1305525"/>
            <a:chExt cx="216756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BD306E-DA83-26FF-3C9A-61D1F182F389}"/>
                    </a:ext>
                  </a:extLst>
                </p14:cNvPr>
                <p14:cNvContentPartPr/>
                <p14:nvPr/>
              </p14:nvContentPartPr>
              <p14:xfrm>
                <a:off x="8693396" y="1832205"/>
                <a:ext cx="200520" cy="1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BD306E-DA83-26FF-3C9A-61D1F182F3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84396" y="1823565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4DA1043-75BF-C51B-B554-F1958E09F3AB}"/>
                    </a:ext>
                  </a:extLst>
                </p14:cNvPr>
                <p14:cNvContentPartPr/>
                <p14:nvPr/>
              </p14:nvContentPartPr>
              <p14:xfrm>
                <a:off x="8726516" y="1938405"/>
                <a:ext cx="212400" cy="2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4DA1043-75BF-C51B-B554-F1958E09F3A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17876" y="1929405"/>
                  <a:ext cx="230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BF29A25-521C-8E5A-FBA1-A5D6E062DA53}"/>
                    </a:ext>
                  </a:extLst>
                </p14:cNvPr>
                <p14:cNvContentPartPr/>
                <p14:nvPr/>
              </p14:nvContentPartPr>
              <p14:xfrm>
                <a:off x="9159956" y="1681365"/>
                <a:ext cx="21240" cy="19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BF29A25-521C-8E5A-FBA1-A5D6E062DA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50956" y="1672725"/>
                  <a:ext cx="38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FF2A9BF-F36B-0BBB-04DC-58C89E5205D6}"/>
                    </a:ext>
                  </a:extLst>
                </p14:cNvPr>
                <p14:cNvContentPartPr/>
                <p14:nvPr/>
              </p14:nvContentPartPr>
              <p14:xfrm>
                <a:off x="9073556" y="1766325"/>
                <a:ext cx="150120" cy="12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FF2A9BF-F36B-0BBB-04DC-58C89E5205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64556" y="1757325"/>
                  <a:ext cx="16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8D7EEF-81D5-BFB3-1DE5-43190D00BC45}"/>
                    </a:ext>
                  </a:extLst>
                </p14:cNvPr>
                <p14:cNvContentPartPr/>
                <p14:nvPr/>
              </p14:nvContentPartPr>
              <p14:xfrm>
                <a:off x="9081476" y="1930845"/>
                <a:ext cx="221760" cy="2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8D7EEF-81D5-BFB3-1DE5-43190D00BC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72476" y="1921845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9CA0F4D-2C4C-393D-6D3C-124A41F3060D}"/>
                    </a:ext>
                  </a:extLst>
                </p14:cNvPr>
                <p14:cNvContentPartPr/>
                <p14:nvPr/>
              </p14:nvContentPartPr>
              <p14:xfrm>
                <a:off x="9366956" y="1770645"/>
                <a:ext cx="87840" cy="162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9CA0F4D-2C4C-393D-6D3C-124A41F306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58316" y="1762005"/>
                  <a:ext cx="105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4BF0A6-A068-3341-4106-00ADF871D23C}"/>
                    </a:ext>
                  </a:extLst>
                </p14:cNvPr>
                <p14:cNvContentPartPr/>
                <p14:nvPr/>
              </p14:nvContentPartPr>
              <p14:xfrm>
                <a:off x="9414476" y="1645005"/>
                <a:ext cx="40320" cy="14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4BF0A6-A068-3341-4106-00ADF871D2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05476" y="1636005"/>
                  <a:ext cx="5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170D3E-DC55-905B-AB60-ADE564F44945}"/>
                    </a:ext>
                  </a:extLst>
                </p14:cNvPr>
                <p14:cNvContentPartPr/>
                <p14:nvPr/>
              </p14:nvContentPartPr>
              <p14:xfrm>
                <a:off x="9560996" y="1737165"/>
                <a:ext cx="281880" cy="214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170D3E-DC55-905B-AB60-ADE564F4494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52356" y="1728525"/>
                  <a:ext cx="299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003F5D-F051-B94C-762C-78F0DB1E26DD}"/>
                    </a:ext>
                  </a:extLst>
                </p14:cNvPr>
                <p14:cNvContentPartPr/>
                <p14:nvPr/>
              </p14:nvContentPartPr>
              <p14:xfrm>
                <a:off x="9804716" y="1969365"/>
                <a:ext cx="21240" cy="11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003F5D-F051-B94C-762C-78F0DB1E26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96076" y="1960725"/>
                  <a:ext cx="38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B07870-5480-AE8C-3558-77ACF3752385}"/>
                    </a:ext>
                  </a:extLst>
                </p14:cNvPr>
                <p14:cNvContentPartPr/>
                <p14:nvPr/>
              </p14:nvContentPartPr>
              <p14:xfrm>
                <a:off x="9720476" y="2091405"/>
                <a:ext cx="191520" cy="70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B07870-5480-AE8C-3558-77ACF37523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11836" y="2082405"/>
                  <a:ext cx="20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F1BD5C-8972-381D-DE17-F23380A08A18}"/>
                    </a:ext>
                  </a:extLst>
                </p14:cNvPr>
                <p14:cNvContentPartPr/>
                <p14:nvPr/>
              </p14:nvContentPartPr>
              <p14:xfrm>
                <a:off x="9994076" y="1777125"/>
                <a:ext cx="132120" cy="145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F1BD5C-8972-381D-DE17-F23380A08A1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85076" y="1768485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B851237-6D60-F97F-131F-928EE6A4466B}"/>
                    </a:ext>
                  </a:extLst>
                </p14:cNvPr>
                <p14:cNvContentPartPr/>
                <p14:nvPr/>
              </p14:nvContentPartPr>
              <p14:xfrm>
                <a:off x="10141676" y="1537725"/>
                <a:ext cx="33120" cy="123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B851237-6D60-F97F-131F-928EE6A4466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32676" y="1529085"/>
                  <a:ext cx="50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0964B2-1284-5DE1-0B74-9F94E898B9AE}"/>
                    </a:ext>
                  </a:extLst>
                </p14:cNvPr>
                <p14:cNvContentPartPr/>
                <p14:nvPr/>
              </p14:nvContentPartPr>
              <p14:xfrm>
                <a:off x="10205396" y="1417485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0964B2-1284-5DE1-0B74-9F94E898B9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196396" y="140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318DE43-8A9D-85F2-5D58-2A5FBDC03028}"/>
                    </a:ext>
                  </a:extLst>
                </p14:cNvPr>
                <p14:cNvContentPartPr/>
                <p14:nvPr/>
              </p14:nvContentPartPr>
              <p14:xfrm>
                <a:off x="10255436" y="1493445"/>
                <a:ext cx="208440" cy="164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318DE43-8A9D-85F2-5D58-2A5FBDC0302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46796" y="1484805"/>
                  <a:ext cx="226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93FD6EC-D036-D471-0FAF-3DDBDDA0C9FD}"/>
                    </a:ext>
                  </a:extLst>
                </p14:cNvPr>
                <p14:cNvContentPartPr/>
                <p14:nvPr/>
              </p14:nvContentPartPr>
              <p14:xfrm>
                <a:off x="10514996" y="1603245"/>
                <a:ext cx="104040" cy="81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93FD6EC-D036-D471-0FAF-3DDBDDA0C9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06356" y="1594245"/>
                  <a:ext cx="121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91CB10-2853-F2DD-19AA-59728F06DF9D}"/>
                    </a:ext>
                  </a:extLst>
                </p14:cNvPr>
                <p14:cNvContentPartPr/>
                <p14:nvPr/>
              </p14:nvContentPartPr>
              <p14:xfrm>
                <a:off x="10713356" y="1305525"/>
                <a:ext cx="147600" cy="30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91CB10-2853-F2DD-19AA-59728F06DF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04356" y="1296885"/>
                  <a:ext cx="165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9E8BD51-1EEF-2E7F-537A-CA64BC192D6F}"/>
                    </a:ext>
                  </a:extLst>
                </p14:cNvPr>
                <p14:cNvContentPartPr/>
                <p14:nvPr/>
              </p14:nvContentPartPr>
              <p14:xfrm>
                <a:off x="10607876" y="1447005"/>
                <a:ext cx="191520" cy="1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9E8BD51-1EEF-2E7F-537A-CA64BC192D6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99236" y="1438365"/>
                  <a:ext cx="209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A5C8E092-3E97-4A0A-65B9-B652337F8287}"/>
                  </a:ext>
                </a:extLst>
              </p14:cNvPr>
              <p14:cNvContentPartPr/>
              <p14:nvPr/>
            </p14:nvContentPartPr>
            <p14:xfrm>
              <a:off x="11038076" y="1813485"/>
              <a:ext cx="191160" cy="190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A5C8E092-3E97-4A0A-65B9-B652337F828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029436" y="1804485"/>
                <a:ext cx="2088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E202607-E574-14EF-E493-00E6BA484BB8}"/>
              </a:ext>
            </a:extLst>
          </p:cNvPr>
          <p:cNvGrpSpPr/>
          <p:nvPr/>
        </p:nvGrpSpPr>
        <p:grpSpPr>
          <a:xfrm>
            <a:off x="11476196" y="1444485"/>
            <a:ext cx="366120" cy="374760"/>
            <a:chOff x="11476196" y="1444485"/>
            <a:chExt cx="36612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42DF82-7298-685C-5FF4-426690948140}"/>
                    </a:ext>
                  </a:extLst>
                </p14:cNvPr>
                <p14:cNvContentPartPr/>
                <p14:nvPr/>
              </p14:nvContentPartPr>
              <p14:xfrm>
                <a:off x="11476196" y="1450605"/>
                <a:ext cx="149400" cy="278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42DF82-7298-685C-5FF4-42669094814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67196" y="1441965"/>
                  <a:ext cx="167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6BA198D-1C30-9A2C-7ECF-880073E94EDB}"/>
                    </a:ext>
                  </a:extLst>
                </p14:cNvPr>
                <p14:cNvContentPartPr/>
                <p14:nvPr/>
              </p14:nvContentPartPr>
              <p14:xfrm>
                <a:off x="11517596" y="1557525"/>
                <a:ext cx="164880" cy="28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6BA198D-1C30-9A2C-7ECF-880073E94ED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508956" y="1548525"/>
                  <a:ext cx="182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30981B7-68ED-8678-03F0-8BB6305A2745}"/>
                    </a:ext>
                  </a:extLst>
                </p14:cNvPr>
                <p14:cNvContentPartPr/>
                <p14:nvPr/>
              </p14:nvContentPartPr>
              <p14:xfrm>
                <a:off x="11526236" y="1444485"/>
                <a:ext cx="159840" cy="43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30981B7-68ED-8678-03F0-8BB6305A274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517596" y="1435845"/>
                  <a:ext cx="17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5F6A73F-5574-BEB7-1F2B-9EFF6ED4E87D}"/>
                    </a:ext>
                  </a:extLst>
                </p14:cNvPr>
                <p14:cNvContentPartPr/>
                <p14:nvPr/>
              </p14:nvContentPartPr>
              <p14:xfrm>
                <a:off x="11701916" y="1701885"/>
                <a:ext cx="134640" cy="10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5F6A73F-5574-BEB7-1F2B-9EFF6ED4E87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693276" y="1692885"/>
                  <a:ext cx="152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8B92B1-AC30-8416-4C89-5FFC64326720}"/>
                    </a:ext>
                  </a:extLst>
                </p14:cNvPr>
                <p14:cNvContentPartPr/>
                <p14:nvPr/>
              </p14:nvContentPartPr>
              <p14:xfrm>
                <a:off x="11647556" y="1719885"/>
                <a:ext cx="194760" cy="99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8B92B1-AC30-8416-4C89-5FFC6432672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638916" y="1711245"/>
                  <a:ext cx="21240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A14F2B5-EFCD-103F-4FEC-FD0B01A0909E}"/>
                  </a:ext>
                </a:extLst>
              </p14:cNvPr>
              <p14:cNvContentPartPr/>
              <p14:nvPr/>
            </p14:nvContentPartPr>
            <p14:xfrm>
              <a:off x="11388716" y="1919685"/>
              <a:ext cx="429480" cy="74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A14F2B5-EFCD-103F-4FEC-FD0B01A0909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1379716" y="1910685"/>
                <a:ext cx="44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231BA08-B716-C03F-A1F0-1E16F862B1F2}"/>
                  </a:ext>
                </a:extLst>
              </p14:cNvPr>
              <p14:cNvContentPartPr/>
              <p14:nvPr/>
            </p14:nvContentPartPr>
            <p14:xfrm>
              <a:off x="11481596" y="2072685"/>
              <a:ext cx="339480" cy="2696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231BA08-B716-C03F-A1F0-1E16F862B1F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472956" y="2064045"/>
                <a:ext cx="35712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1DEF2BB-1253-3460-10B1-E234F670CFBD}"/>
              </a:ext>
            </a:extLst>
          </p:cNvPr>
          <p:cNvGrpSpPr/>
          <p:nvPr/>
        </p:nvGrpSpPr>
        <p:grpSpPr>
          <a:xfrm>
            <a:off x="6256556" y="2797005"/>
            <a:ext cx="2821320" cy="617760"/>
            <a:chOff x="6256556" y="2797005"/>
            <a:chExt cx="282132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349FF46-0742-72A0-FBCD-5D05CF0553AE}"/>
                    </a:ext>
                  </a:extLst>
                </p14:cNvPr>
                <p14:cNvContentPartPr/>
                <p14:nvPr/>
              </p14:nvContentPartPr>
              <p14:xfrm>
                <a:off x="6256556" y="2873685"/>
                <a:ext cx="893880" cy="54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349FF46-0742-72A0-FBCD-5D05CF0553A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47916" y="2864685"/>
                  <a:ext cx="9115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F93E0ED-96A9-FC31-9719-A6F0CD9046C2}"/>
                    </a:ext>
                  </a:extLst>
                </p14:cNvPr>
                <p14:cNvContentPartPr/>
                <p14:nvPr/>
              </p14:nvContentPartPr>
              <p14:xfrm>
                <a:off x="6956396" y="3037485"/>
                <a:ext cx="243000" cy="4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F93E0ED-96A9-FC31-9719-A6F0CD9046C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47756" y="3028485"/>
                  <a:ext cx="260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8C5E5AF-6A33-64ED-B8C3-DBB443536FAC}"/>
                    </a:ext>
                  </a:extLst>
                </p14:cNvPr>
                <p14:cNvContentPartPr/>
                <p14:nvPr/>
              </p14:nvContentPartPr>
              <p14:xfrm>
                <a:off x="6783236" y="296908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8C5E5AF-6A33-64ED-B8C3-DBB443536FA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74236" y="296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27A24A-FD24-C2F9-8E4E-808875E4678B}"/>
                    </a:ext>
                  </a:extLst>
                </p14:cNvPr>
                <p14:cNvContentPartPr/>
                <p14:nvPr/>
              </p14:nvContentPartPr>
              <p14:xfrm>
                <a:off x="6724556" y="2949645"/>
                <a:ext cx="69840" cy="3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27A24A-FD24-C2F9-8E4E-808875E4678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5556" y="2940645"/>
                  <a:ext cx="87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A44DD2-9E5B-1AD3-C59D-A1637E644EE6}"/>
                    </a:ext>
                  </a:extLst>
                </p14:cNvPr>
                <p14:cNvContentPartPr/>
                <p14:nvPr/>
              </p14:nvContentPartPr>
              <p14:xfrm>
                <a:off x="7422956" y="2797005"/>
                <a:ext cx="1654920" cy="55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A44DD2-9E5B-1AD3-C59D-A1637E644EE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14316" y="2788365"/>
                  <a:ext cx="16725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31573D3-70FB-3763-664E-9A2A06FACD06}"/>
                    </a:ext>
                  </a:extLst>
                </p14:cNvPr>
                <p14:cNvContentPartPr/>
                <p14:nvPr/>
              </p14:nvContentPartPr>
              <p14:xfrm>
                <a:off x="8658476" y="2939565"/>
                <a:ext cx="270000" cy="84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31573D3-70FB-3763-664E-9A2A06FACD0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49836" y="2930565"/>
                  <a:ext cx="28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382D747-900F-64D9-C395-0B38CD9E5B34}"/>
                    </a:ext>
                  </a:extLst>
                </p14:cNvPr>
                <p14:cNvContentPartPr/>
                <p14:nvPr/>
              </p14:nvContentPartPr>
              <p14:xfrm>
                <a:off x="8551196" y="2846685"/>
                <a:ext cx="17640" cy="23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382D747-900F-64D9-C395-0B38CD9E5B3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42196" y="2837685"/>
                  <a:ext cx="35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4A25DB9-D650-24ED-9B15-65B969320715}"/>
              </a:ext>
            </a:extLst>
          </p:cNvPr>
          <p:cNvGrpSpPr/>
          <p:nvPr/>
        </p:nvGrpSpPr>
        <p:grpSpPr>
          <a:xfrm>
            <a:off x="6279596" y="3592605"/>
            <a:ext cx="1319760" cy="623520"/>
            <a:chOff x="6279596" y="3592605"/>
            <a:chExt cx="131976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C983263-0CA1-FDF9-939B-4CAB9AE05303}"/>
                    </a:ext>
                  </a:extLst>
                </p14:cNvPr>
                <p14:cNvContentPartPr/>
                <p14:nvPr/>
              </p14:nvContentPartPr>
              <p14:xfrm>
                <a:off x="6279596" y="3592605"/>
                <a:ext cx="1319760" cy="623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C983263-0CA1-FDF9-939B-4CAB9AE0530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956" y="3583965"/>
                  <a:ext cx="133740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6A02C54-EA32-3ED0-A039-2D6BB2D49B57}"/>
                    </a:ext>
                  </a:extLst>
                </p14:cNvPr>
                <p14:cNvContentPartPr/>
                <p14:nvPr/>
              </p14:nvContentPartPr>
              <p14:xfrm>
                <a:off x="7236476" y="3707805"/>
                <a:ext cx="21960" cy="21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6A02C54-EA32-3ED0-A039-2D6BB2D49B5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7836" y="3698805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1242D23-ABE1-8AAC-40D3-FA8E727A5C77}"/>
                    </a:ext>
                  </a:extLst>
                </p14:cNvPr>
                <p14:cNvContentPartPr/>
                <p14:nvPr/>
              </p14:nvContentPartPr>
              <p14:xfrm>
                <a:off x="6666956" y="3693405"/>
                <a:ext cx="53280" cy="3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1242D23-ABE1-8AAC-40D3-FA8E727A5C7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58316" y="3684405"/>
                  <a:ext cx="709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0D27063-77C9-CFC6-2DC2-13A9A0699958}"/>
                  </a:ext>
                </a:extLst>
              </p14:cNvPr>
              <p14:cNvContentPartPr/>
              <p14:nvPr/>
            </p14:nvContentPartPr>
            <p14:xfrm>
              <a:off x="7976636" y="3515205"/>
              <a:ext cx="1098360" cy="401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0D27063-77C9-CFC6-2DC2-13A9A069995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967996" y="3506205"/>
                <a:ext cx="111600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C35F072-E785-E54E-1398-8740B07349C4}"/>
              </a:ext>
            </a:extLst>
          </p:cNvPr>
          <p:cNvGrpSpPr/>
          <p:nvPr/>
        </p:nvGrpSpPr>
        <p:grpSpPr>
          <a:xfrm>
            <a:off x="9514196" y="2794845"/>
            <a:ext cx="731880" cy="595800"/>
            <a:chOff x="9514196" y="2794845"/>
            <a:chExt cx="73188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769C2CE-37EB-7995-4CBB-2C455DC426AE}"/>
                    </a:ext>
                  </a:extLst>
                </p14:cNvPr>
                <p14:cNvContentPartPr/>
                <p14:nvPr/>
              </p14:nvContentPartPr>
              <p14:xfrm>
                <a:off x="9598076" y="2794845"/>
                <a:ext cx="283680" cy="4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769C2CE-37EB-7995-4CBB-2C455DC426A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89076" y="2785845"/>
                  <a:ext cx="301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4FA30F-B900-77FD-2EF2-D7DA8AD06DAC}"/>
                    </a:ext>
                  </a:extLst>
                </p14:cNvPr>
                <p14:cNvContentPartPr/>
                <p14:nvPr/>
              </p14:nvContentPartPr>
              <p14:xfrm>
                <a:off x="9514196" y="2926245"/>
                <a:ext cx="371520" cy="209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4FA30F-B900-77FD-2EF2-D7DA8AD06DA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05196" y="2917245"/>
                  <a:ext cx="389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E77169E-302B-04C1-45C6-A72B1C96CAEE}"/>
                    </a:ext>
                  </a:extLst>
                </p14:cNvPr>
                <p14:cNvContentPartPr/>
                <p14:nvPr/>
              </p14:nvContentPartPr>
              <p14:xfrm>
                <a:off x="9860516" y="3136125"/>
                <a:ext cx="118080" cy="254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E77169E-302B-04C1-45C6-A72B1C96CAE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851876" y="3127485"/>
                  <a:ext cx="135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9CB8F37-7563-0873-7DC9-72DEE4D25D2B}"/>
                    </a:ext>
                  </a:extLst>
                </p14:cNvPr>
                <p14:cNvContentPartPr/>
                <p14:nvPr/>
              </p14:nvContentPartPr>
              <p14:xfrm>
                <a:off x="10056356" y="3198405"/>
                <a:ext cx="189720" cy="110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9CB8F37-7563-0873-7DC9-72DEE4D25D2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47716" y="3189765"/>
                  <a:ext cx="2073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91AD64FA-857F-EEAE-A487-321E83C36E39}"/>
                  </a:ext>
                </a:extLst>
              </p14:cNvPr>
              <p14:cNvContentPartPr/>
              <p14:nvPr/>
            </p14:nvContentPartPr>
            <p14:xfrm>
              <a:off x="10619756" y="2815005"/>
              <a:ext cx="339480" cy="507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91AD64FA-857F-EEAE-A487-321E83C36E3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610756" y="2806365"/>
                <a:ext cx="3571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DA0C512-6C29-3D9E-195B-F68C4E9BFC39}"/>
                  </a:ext>
                </a:extLst>
              </p14:cNvPr>
              <p14:cNvContentPartPr/>
              <p14:nvPr/>
            </p14:nvContentPartPr>
            <p14:xfrm>
              <a:off x="8533556" y="3632205"/>
              <a:ext cx="238680" cy="367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DA0C512-6C29-3D9E-195B-F68C4E9BFC3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524916" y="3623565"/>
                <a:ext cx="25632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274E04E-EF6C-DFAB-759C-F0B11D3E9FA1}"/>
              </a:ext>
            </a:extLst>
          </p:cNvPr>
          <p:cNvGrpSpPr/>
          <p:nvPr/>
        </p:nvGrpSpPr>
        <p:grpSpPr>
          <a:xfrm>
            <a:off x="9433916" y="3688725"/>
            <a:ext cx="973080" cy="263880"/>
            <a:chOff x="9433916" y="3688725"/>
            <a:chExt cx="9730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849F422-D498-AAD1-5874-A927649B1CB6}"/>
                    </a:ext>
                  </a:extLst>
                </p14:cNvPr>
                <p14:cNvContentPartPr/>
                <p14:nvPr/>
              </p14:nvContentPartPr>
              <p14:xfrm>
                <a:off x="9433916" y="3746685"/>
                <a:ext cx="385200" cy="19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849F422-D498-AAD1-5874-A927649B1C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25276" y="3737685"/>
                  <a:ext cx="402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72EEC26-9B68-E5F5-7294-3ADF8A63A7A3}"/>
                    </a:ext>
                  </a:extLst>
                </p14:cNvPr>
                <p14:cNvContentPartPr/>
                <p14:nvPr/>
              </p14:nvContentPartPr>
              <p14:xfrm>
                <a:off x="9663956" y="3688725"/>
                <a:ext cx="29520" cy="1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72EEC26-9B68-E5F5-7294-3ADF8A63A7A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55316" y="3680085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7BE0950-D4ED-21F9-0E21-B75C83A0165F}"/>
                    </a:ext>
                  </a:extLst>
                </p14:cNvPr>
                <p14:cNvContentPartPr/>
                <p14:nvPr/>
              </p14:nvContentPartPr>
              <p14:xfrm>
                <a:off x="10068236" y="3774045"/>
                <a:ext cx="338760" cy="178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7BE0950-D4ED-21F9-0E21-B75C83A0165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59236" y="3765045"/>
                  <a:ext cx="35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5F373E-3CFA-ACF7-95A3-EB05950E8C6C}"/>
                    </a:ext>
                  </a:extLst>
                </p14:cNvPr>
                <p14:cNvContentPartPr/>
                <p14:nvPr/>
              </p14:nvContentPartPr>
              <p14:xfrm>
                <a:off x="10221236" y="3705645"/>
                <a:ext cx="86040" cy="1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5F373E-3CFA-ACF7-95A3-EB05950E8C6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12236" y="3696645"/>
                  <a:ext cx="103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AB7959E-9A3F-9259-A5D7-D3CF43BBF69D}"/>
              </a:ext>
            </a:extLst>
          </p:cNvPr>
          <p:cNvGrpSpPr/>
          <p:nvPr/>
        </p:nvGrpSpPr>
        <p:grpSpPr>
          <a:xfrm>
            <a:off x="10715156" y="3520245"/>
            <a:ext cx="489960" cy="395280"/>
            <a:chOff x="10715156" y="3520245"/>
            <a:chExt cx="4899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489D7C4-8D7C-5F15-6795-4FC894373830}"/>
                    </a:ext>
                  </a:extLst>
                </p14:cNvPr>
                <p14:cNvContentPartPr/>
                <p14:nvPr/>
              </p14:nvContentPartPr>
              <p14:xfrm>
                <a:off x="10715156" y="3520245"/>
                <a:ext cx="489960" cy="395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489D7C4-8D7C-5F15-6795-4FC89437383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06516" y="3511605"/>
                  <a:ext cx="507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300431E-1009-10CB-CC32-7365DE8F27CD}"/>
                    </a:ext>
                  </a:extLst>
                </p14:cNvPr>
                <p14:cNvContentPartPr/>
                <p14:nvPr/>
              </p14:nvContentPartPr>
              <p14:xfrm>
                <a:off x="10798676" y="3689445"/>
                <a:ext cx="176760" cy="11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300431E-1009-10CB-CC32-7365DE8F27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90036" y="3680805"/>
                  <a:ext cx="194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955349A-A7F3-DDDF-7A82-086714D87309}"/>
              </a:ext>
            </a:extLst>
          </p:cNvPr>
          <p:cNvGrpSpPr/>
          <p:nvPr/>
        </p:nvGrpSpPr>
        <p:grpSpPr>
          <a:xfrm>
            <a:off x="6223796" y="4578645"/>
            <a:ext cx="784080" cy="390960"/>
            <a:chOff x="6223796" y="4578645"/>
            <a:chExt cx="7840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EA6097A-A85E-2DA6-8017-722843EB730F}"/>
                    </a:ext>
                  </a:extLst>
                </p14:cNvPr>
                <p14:cNvContentPartPr/>
                <p14:nvPr/>
              </p14:nvContentPartPr>
              <p14:xfrm>
                <a:off x="6223796" y="4728405"/>
                <a:ext cx="377280" cy="41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EA6097A-A85E-2DA6-8017-722843EB73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215156" y="4719405"/>
                  <a:ext cx="394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272683C-0B65-07B5-5BE9-F3C9C073E1F8}"/>
                    </a:ext>
                  </a:extLst>
                </p14:cNvPr>
                <p14:cNvContentPartPr/>
                <p14:nvPr/>
              </p14:nvContentPartPr>
              <p14:xfrm>
                <a:off x="6827876" y="4578645"/>
                <a:ext cx="180000" cy="390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272683C-0B65-07B5-5BE9-F3C9C073E1F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18876" y="4569645"/>
                  <a:ext cx="197640" cy="4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9D0D21E-C324-7349-AC16-530DAD6DFF1C}"/>
                  </a:ext>
                </a:extLst>
              </p14:cNvPr>
              <p14:cNvContentPartPr/>
              <p14:nvPr/>
            </p14:nvContentPartPr>
            <p14:xfrm>
              <a:off x="6855596" y="4372365"/>
              <a:ext cx="115920" cy="92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9D0D21E-C324-7349-AC16-530DAD6DFF1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846956" y="4363725"/>
                <a:ext cx="1335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A11AFAA-0CA6-5D45-D580-62D3FF55B7F0}"/>
              </a:ext>
            </a:extLst>
          </p:cNvPr>
          <p:cNvGrpSpPr/>
          <p:nvPr/>
        </p:nvGrpSpPr>
        <p:grpSpPr>
          <a:xfrm>
            <a:off x="7523396" y="4285965"/>
            <a:ext cx="1442160" cy="455400"/>
            <a:chOff x="7523396" y="4285965"/>
            <a:chExt cx="14421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7EB3E7E-354C-A398-818B-286DA8ED2DFA}"/>
                    </a:ext>
                  </a:extLst>
                </p14:cNvPr>
                <p14:cNvContentPartPr/>
                <p14:nvPr/>
              </p14:nvContentPartPr>
              <p14:xfrm>
                <a:off x="7523396" y="4285965"/>
                <a:ext cx="1442160" cy="455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7EB3E7E-354C-A398-818B-286DA8ED2DF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14396" y="4277325"/>
                  <a:ext cx="14598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6C47898-7D93-2AF0-1AB2-AFA3102C956A}"/>
                    </a:ext>
                  </a:extLst>
                </p14:cNvPr>
                <p14:cNvContentPartPr/>
                <p14:nvPr/>
              </p14:nvContentPartPr>
              <p14:xfrm>
                <a:off x="8691956" y="4474605"/>
                <a:ext cx="83160" cy="12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6C47898-7D93-2AF0-1AB2-AFA3102C956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82956" y="4465605"/>
                  <a:ext cx="10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589C765-F3B3-C425-94C4-0DC79E860C34}"/>
                    </a:ext>
                  </a:extLst>
                </p14:cNvPr>
                <p14:cNvContentPartPr/>
                <p14:nvPr/>
              </p14:nvContentPartPr>
              <p14:xfrm>
                <a:off x="8446076" y="4442565"/>
                <a:ext cx="291960" cy="28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589C765-F3B3-C425-94C4-0DC79E860C3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437076" y="4433925"/>
                  <a:ext cx="309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44AB99F-A903-6853-11A2-A76BF836F6C4}"/>
                    </a:ext>
                  </a:extLst>
                </p14:cNvPr>
                <p14:cNvContentPartPr/>
                <p14:nvPr/>
              </p14:nvContentPartPr>
              <p14:xfrm>
                <a:off x="7823276" y="4423125"/>
                <a:ext cx="57600" cy="9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44AB99F-A903-6853-11A2-A76BF836F6C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14636" y="4414125"/>
                  <a:ext cx="752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1981AC9-1F7D-45B7-33AF-B15DF800C280}"/>
              </a:ext>
            </a:extLst>
          </p:cNvPr>
          <p:cNvGrpSpPr/>
          <p:nvPr/>
        </p:nvGrpSpPr>
        <p:grpSpPr>
          <a:xfrm>
            <a:off x="9320876" y="4319445"/>
            <a:ext cx="444600" cy="660600"/>
            <a:chOff x="9320876" y="4319445"/>
            <a:chExt cx="44460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136D2D3-09A2-8409-88BD-3305060FDC43}"/>
                    </a:ext>
                  </a:extLst>
                </p14:cNvPr>
                <p14:cNvContentPartPr/>
                <p14:nvPr/>
              </p14:nvContentPartPr>
              <p14:xfrm>
                <a:off x="9320876" y="4319445"/>
                <a:ext cx="444600" cy="660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136D2D3-09A2-8409-88BD-3305060FDC4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11876" y="4310445"/>
                  <a:ext cx="4622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975C6B1-57C7-476F-06C2-365BAE852426}"/>
                    </a:ext>
                  </a:extLst>
                </p14:cNvPr>
                <p14:cNvContentPartPr/>
                <p14:nvPr/>
              </p14:nvContentPartPr>
              <p14:xfrm>
                <a:off x="9431756" y="4386045"/>
                <a:ext cx="65520" cy="51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975C6B1-57C7-476F-06C2-365BAE85242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23116" y="4377405"/>
                  <a:ext cx="831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EC2A7A8-18A8-1AD0-7F6F-77B597ED9C2C}"/>
              </a:ext>
            </a:extLst>
          </p:cNvPr>
          <p:cNvGrpSpPr/>
          <p:nvPr/>
        </p:nvGrpSpPr>
        <p:grpSpPr>
          <a:xfrm>
            <a:off x="10208276" y="4335285"/>
            <a:ext cx="1441800" cy="494640"/>
            <a:chOff x="10208276" y="4335285"/>
            <a:chExt cx="14418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078FC5E-5290-A00D-B37A-6B089129E7A8}"/>
                    </a:ext>
                  </a:extLst>
                </p14:cNvPr>
                <p14:cNvContentPartPr/>
                <p14:nvPr/>
              </p14:nvContentPartPr>
              <p14:xfrm>
                <a:off x="10208276" y="4356885"/>
                <a:ext cx="261000" cy="340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078FC5E-5290-A00D-B37A-6B089129E7A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99276" y="4347885"/>
                  <a:ext cx="278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5F36F4E-C23E-5AE1-44C1-F6EEFA5BB2DB}"/>
                    </a:ext>
                  </a:extLst>
                </p14:cNvPr>
                <p14:cNvContentPartPr/>
                <p14:nvPr/>
              </p14:nvContentPartPr>
              <p14:xfrm>
                <a:off x="10292876" y="4517805"/>
                <a:ext cx="168840" cy="14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5F36F4E-C23E-5AE1-44C1-F6EEFA5BB2D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84236" y="4509165"/>
                  <a:ext cx="186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111D69C-A6DA-1CBD-3F07-5FCF0B8DD364}"/>
                    </a:ext>
                  </a:extLst>
                </p14:cNvPr>
                <p14:cNvContentPartPr/>
                <p14:nvPr/>
              </p14:nvContentPartPr>
              <p14:xfrm>
                <a:off x="10209716" y="4335285"/>
                <a:ext cx="317880" cy="70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111D69C-A6DA-1CBD-3F07-5FCF0B8DD3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00716" y="4326285"/>
                  <a:ext cx="335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6F68616-26BB-8A4E-B155-7164A4578FE0}"/>
                    </a:ext>
                  </a:extLst>
                </p14:cNvPr>
                <p14:cNvContentPartPr/>
                <p14:nvPr/>
              </p14:nvContentPartPr>
              <p14:xfrm>
                <a:off x="10554236" y="4659285"/>
                <a:ext cx="197640" cy="170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6F68616-26BB-8A4E-B155-7164A4578FE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45236" y="4650645"/>
                  <a:ext cx="215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A759CC-3FF7-D1A5-D9A2-FC4FDD68A82B}"/>
                    </a:ext>
                  </a:extLst>
                </p14:cNvPr>
                <p14:cNvContentPartPr/>
                <p14:nvPr/>
              </p14:nvContentPartPr>
              <p14:xfrm>
                <a:off x="10615796" y="4639845"/>
                <a:ext cx="190440" cy="168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A759CC-3FF7-D1A5-D9A2-FC4FDD68A8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07156" y="4631205"/>
                  <a:ext cx="20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9DE9AA-C214-9F31-AFED-BD1F01D69012}"/>
                    </a:ext>
                  </a:extLst>
                </p14:cNvPr>
                <p14:cNvContentPartPr/>
                <p14:nvPr/>
              </p14:nvContentPartPr>
              <p14:xfrm>
                <a:off x="11007836" y="4396125"/>
                <a:ext cx="246600" cy="298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9DE9AA-C214-9F31-AFED-BD1F01D6901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99196" y="4387485"/>
                  <a:ext cx="264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A1ED09-F7CE-E8FA-F3F9-8E1868059DE7}"/>
                    </a:ext>
                  </a:extLst>
                </p14:cNvPr>
                <p14:cNvContentPartPr/>
                <p14:nvPr/>
              </p14:nvContentPartPr>
              <p14:xfrm>
                <a:off x="11314916" y="4432125"/>
                <a:ext cx="335160" cy="278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A1ED09-F7CE-E8FA-F3F9-8E1868059D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05916" y="4423485"/>
                  <a:ext cx="35280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DEFE1A3-559B-49D5-6040-EB969606A2FC}"/>
                  </a:ext>
                </a:extLst>
              </p14:cNvPr>
              <p14:cNvContentPartPr/>
              <p14:nvPr/>
            </p14:nvContentPartPr>
            <p14:xfrm>
              <a:off x="10462076" y="1974405"/>
              <a:ext cx="760680" cy="590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DEFE1A3-559B-49D5-6040-EB969606A2FC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453436" y="1965765"/>
                <a:ext cx="77832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53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75B17F-B7DB-0C1B-5888-05392176F00E}"/>
              </a:ext>
            </a:extLst>
          </p:cNvPr>
          <p:cNvGrpSpPr/>
          <p:nvPr/>
        </p:nvGrpSpPr>
        <p:grpSpPr>
          <a:xfrm>
            <a:off x="6159716" y="837885"/>
            <a:ext cx="4312440" cy="3498840"/>
            <a:chOff x="6159716" y="837885"/>
            <a:chExt cx="4312440" cy="34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A203A6-9FBA-898E-2FA1-6EA3CB93DFB8}"/>
                    </a:ext>
                  </a:extLst>
                </p14:cNvPr>
                <p14:cNvContentPartPr/>
                <p14:nvPr/>
              </p14:nvContentPartPr>
              <p14:xfrm>
                <a:off x="7578476" y="1016805"/>
                <a:ext cx="86760" cy="1714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A203A6-9FBA-898E-2FA1-6EA3CB93DF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69476" y="1008165"/>
                  <a:ext cx="104400" cy="17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85A8E4-1DCC-4278-C1E0-C1FF3A08A0D6}"/>
                    </a:ext>
                  </a:extLst>
                </p14:cNvPr>
                <p14:cNvContentPartPr/>
                <p14:nvPr/>
              </p14:nvContentPartPr>
              <p14:xfrm>
                <a:off x="7599356" y="2579565"/>
                <a:ext cx="2426760" cy="19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85A8E4-1DCC-4278-C1E0-C1FF3A08A0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90356" y="2570925"/>
                  <a:ext cx="244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56E432-6242-D48E-D473-E79FCA85AD21}"/>
                    </a:ext>
                  </a:extLst>
                </p14:cNvPr>
                <p14:cNvContentPartPr/>
                <p14:nvPr/>
              </p14:nvContentPartPr>
              <p14:xfrm>
                <a:off x="6543116" y="2729685"/>
                <a:ext cx="1140480" cy="115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56E432-6242-D48E-D473-E79FCA85AD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34476" y="2721045"/>
                  <a:ext cx="1158120" cy="11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985114-8C10-4D82-4D97-89E839C87A8A}"/>
                    </a:ext>
                  </a:extLst>
                </p14:cNvPr>
                <p14:cNvContentPartPr/>
                <p14:nvPr/>
              </p14:nvContentPartPr>
              <p14:xfrm>
                <a:off x="10179476" y="2543925"/>
                <a:ext cx="292680" cy="41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985114-8C10-4D82-4D97-89E839C87A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70836" y="2535285"/>
                  <a:ext cx="3103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89E99-9B18-75C7-1008-2B7EDC1C3785}"/>
                    </a:ext>
                  </a:extLst>
                </p14:cNvPr>
                <p14:cNvContentPartPr/>
                <p14:nvPr/>
              </p14:nvContentPartPr>
              <p14:xfrm>
                <a:off x="7425116" y="1490565"/>
                <a:ext cx="263520" cy="125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89E99-9B18-75C7-1008-2B7EDC1C37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62476" y="1427925"/>
                  <a:ext cx="389160" cy="13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2B9299-E512-D0BE-CA96-8456BBB7ECE5}"/>
                    </a:ext>
                  </a:extLst>
                </p14:cNvPr>
                <p14:cNvContentPartPr/>
                <p14:nvPr/>
              </p14:nvContentPartPr>
              <p14:xfrm>
                <a:off x="6511076" y="2334765"/>
                <a:ext cx="1175040" cy="440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2B9299-E512-D0BE-CA96-8456BBB7EC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48076" y="2271765"/>
                  <a:ext cx="13006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9EA550-EEF9-0454-C1B8-D70A5BA93FD0}"/>
                    </a:ext>
                  </a:extLst>
                </p14:cNvPr>
                <p14:cNvContentPartPr/>
                <p14:nvPr/>
              </p14:nvContentPartPr>
              <p14:xfrm>
                <a:off x="6542036" y="2563005"/>
                <a:ext cx="4680" cy="10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9EA550-EEF9-0454-C1B8-D70A5BA93F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33396" y="2554005"/>
                  <a:ext cx="22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890CC9-108C-4D3E-EECC-DE913CF829B9}"/>
                    </a:ext>
                  </a:extLst>
                </p14:cNvPr>
                <p14:cNvContentPartPr/>
                <p14:nvPr/>
              </p14:nvContentPartPr>
              <p14:xfrm>
                <a:off x="6553196" y="2831925"/>
                <a:ext cx="13320" cy="14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890CC9-108C-4D3E-EECC-DE913CF829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4196" y="2823285"/>
                  <a:ext cx="30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55EC63-6724-B164-B946-5FF36B5C72B9}"/>
                    </a:ext>
                  </a:extLst>
                </p14:cNvPr>
                <p14:cNvContentPartPr/>
                <p14:nvPr/>
              </p14:nvContentPartPr>
              <p14:xfrm>
                <a:off x="6560396" y="3112725"/>
                <a:ext cx="4680" cy="12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55EC63-6724-B164-B946-5FF36B5C72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1396" y="3104085"/>
                  <a:ext cx="2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9FBA87-4402-5A70-87C1-7AC3A2158AEA}"/>
                    </a:ext>
                  </a:extLst>
                </p14:cNvPr>
                <p14:cNvContentPartPr/>
                <p14:nvPr/>
              </p14:nvContentPartPr>
              <p14:xfrm>
                <a:off x="6588476" y="3360405"/>
                <a:ext cx="9000" cy="15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9FBA87-4402-5A70-87C1-7AC3A2158A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9836" y="3351405"/>
                  <a:ext cx="2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658558-B957-AED5-B244-0C0FAFBB6236}"/>
                    </a:ext>
                  </a:extLst>
                </p14:cNvPr>
                <p14:cNvContentPartPr/>
                <p14:nvPr/>
              </p14:nvContentPartPr>
              <p14:xfrm>
                <a:off x="6607556" y="3646965"/>
                <a:ext cx="8280" cy="13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658558-B957-AED5-B244-0C0FAFBB62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98556" y="3637965"/>
                  <a:ext cx="25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4EF247-0BC1-19DE-187C-958AE13DA480}"/>
                    </a:ext>
                  </a:extLst>
                </p14:cNvPr>
                <p14:cNvContentPartPr/>
                <p14:nvPr/>
              </p14:nvContentPartPr>
              <p14:xfrm>
                <a:off x="7838756" y="1371045"/>
                <a:ext cx="202320" cy="29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4EF247-0BC1-19DE-187C-958AE13DA4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30116" y="1362045"/>
                  <a:ext cx="219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C3DABD-0AC4-E373-86BF-8E6F89F754E7}"/>
                    </a:ext>
                  </a:extLst>
                </p14:cNvPr>
                <p14:cNvContentPartPr/>
                <p14:nvPr/>
              </p14:nvContentPartPr>
              <p14:xfrm>
                <a:off x="7816796" y="1266645"/>
                <a:ext cx="197280" cy="4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C3DABD-0AC4-E373-86BF-8E6F89F754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08156" y="1257645"/>
                  <a:ext cx="214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284EEE-B8BA-0467-36E8-69CD77EBCC7E}"/>
                    </a:ext>
                  </a:extLst>
                </p14:cNvPr>
                <p14:cNvContentPartPr/>
                <p14:nvPr/>
              </p14:nvContentPartPr>
              <p14:xfrm>
                <a:off x="6376076" y="1919325"/>
                <a:ext cx="217440" cy="22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284EEE-B8BA-0467-36E8-69CD77EBCC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67076" y="1910685"/>
                  <a:ext cx="235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86A17E-8071-E0B0-68FF-DE4FC19998F0}"/>
                    </a:ext>
                  </a:extLst>
                </p14:cNvPr>
                <p14:cNvContentPartPr/>
                <p14:nvPr/>
              </p14:nvContentPartPr>
              <p14:xfrm>
                <a:off x="6439796" y="2010045"/>
                <a:ext cx="183600" cy="2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86A17E-8071-E0B0-68FF-DE4FC19998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31156" y="2001405"/>
                  <a:ext cx="201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033A97-CBBB-D483-B501-3BBBCA7F8C09}"/>
                    </a:ext>
                  </a:extLst>
                </p14:cNvPr>
                <p14:cNvContentPartPr/>
                <p14:nvPr/>
              </p14:nvContentPartPr>
              <p14:xfrm>
                <a:off x="6450236" y="1883325"/>
                <a:ext cx="199800" cy="3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033A97-CBBB-D483-B501-3BBBCA7F8C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41236" y="187468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B43580-0AB2-9004-B1A3-CE06B845AD83}"/>
                    </a:ext>
                  </a:extLst>
                </p14:cNvPr>
                <p14:cNvContentPartPr/>
                <p14:nvPr/>
              </p14:nvContentPartPr>
              <p14:xfrm>
                <a:off x="6409556" y="1709805"/>
                <a:ext cx="404640" cy="5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B43580-0AB2-9004-B1A3-CE06B845AD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00556" y="1700805"/>
                  <a:ext cx="42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0D6E9E-F2D7-3ABB-DC19-2BDEB5A644AF}"/>
                    </a:ext>
                  </a:extLst>
                </p14:cNvPr>
                <p14:cNvContentPartPr/>
                <p14:nvPr/>
              </p14:nvContentPartPr>
              <p14:xfrm>
                <a:off x="6571196" y="2206605"/>
                <a:ext cx="162000" cy="13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0D6E9E-F2D7-3ABB-DC19-2BDEB5A644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62556" y="2197965"/>
                  <a:ext cx="17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094C5E-853B-0B9F-EF1F-4A4E739E50BA}"/>
                    </a:ext>
                  </a:extLst>
                </p14:cNvPr>
                <p14:cNvContentPartPr/>
                <p14:nvPr/>
              </p14:nvContentPartPr>
              <p14:xfrm>
                <a:off x="6877556" y="1934805"/>
                <a:ext cx="167400" cy="15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094C5E-853B-0B9F-EF1F-4A4E739E50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68556" y="1925805"/>
                  <a:ext cx="185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6B319D-CC45-1A5D-FCA6-ABBF9EFF1B35}"/>
                    </a:ext>
                  </a:extLst>
                </p14:cNvPr>
                <p14:cNvContentPartPr/>
                <p14:nvPr/>
              </p14:nvContentPartPr>
              <p14:xfrm>
                <a:off x="7176356" y="1722765"/>
                <a:ext cx="8964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6B319D-CC45-1A5D-FCA6-ABBF9EFF1B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67356" y="1714125"/>
                  <a:ext cx="107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366898-545F-E631-4967-112BD9BFCCFC}"/>
                    </a:ext>
                  </a:extLst>
                </p14:cNvPr>
                <p14:cNvContentPartPr/>
                <p14:nvPr/>
              </p14:nvContentPartPr>
              <p14:xfrm>
                <a:off x="7433756" y="1462485"/>
                <a:ext cx="91080" cy="5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366898-545F-E631-4967-112BD9BFCC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25116" y="1453485"/>
                  <a:ext cx="108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859330-5072-F931-D32E-AE4795DEB654}"/>
                    </a:ext>
                  </a:extLst>
                </p14:cNvPr>
                <p14:cNvContentPartPr/>
                <p14:nvPr/>
              </p14:nvContentPartPr>
              <p14:xfrm>
                <a:off x="9830996" y="2561205"/>
                <a:ext cx="184680" cy="17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859330-5072-F931-D32E-AE4795DEB6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21996" y="2552205"/>
                  <a:ext cx="202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F4436B-702E-8C3A-C7E5-5E40F462CECB}"/>
                    </a:ext>
                  </a:extLst>
                </p14:cNvPr>
                <p14:cNvContentPartPr/>
                <p14:nvPr/>
              </p14:nvContentPartPr>
              <p14:xfrm>
                <a:off x="7708076" y="837885"/>
                <a:ext cx="258120" cy="19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F4436B-702E-8C3A-C7E5-5E40F462CE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99436" y="828885"/>
                  <a:ext cx="275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AF0C9B-D280-1FFE-C748-0B22B58C5197}"/>
                    </a:ext>
                  </a:extLst>
                </p14:cNvPr>
                <p14:cNvContentPartPr/>
                <p14:nvPr/>
              </p14:nvContentPartPr>
              <p14:xfrm>
                <a:off x="7802396" y="922485"/>
                <a:ext cx="15192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AF0C9B-D280-1FFE-C748-0B22B58C5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93756" y="913845"/>
                  <a:ext cx="16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D3E351-A0B8-ADB9-C841-9345B62ED818}"/>
                    </a:ext>
                  </a:extLst>
                </p14:cNvPr>
                <p14:cNvContentPartPr/>
                <p14:nvPr/>
              </p14:nvContentPartPr>
              <p14:xfrm>
                <a:off x="7490996" y="996285"/>
                <a:ext cx="205920" cy="21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D3E351-A0B8-ADB9-C841-9345B62ED8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82356" y="987285"/>
                  <a:ext cx="223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891070-133C-9CCC-9659-BD973830FBDF}"/>
                    </a:ext>
                  </a:extLst>
                </p14:cNvPr>
                <p14:cNvContentPartPr/>
                <p14:nvPr/>
              </p14:nvContentPartPr>
              <p14:xfrm>
                <a:off x="6420356" y="3861165"/>
                <a:ext cx="193320" cy="15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891070-133C-9CCC-9659-BD973830FB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11356" y="3852165"/>
                  <a:ext cx="210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AC47B8-7C12-8AFA-6640-72BD20256192}"/>
                    </a:ext>
                  </a:extLst>
                </p14:cNvPr>
                <p14:cNvContentPartPr/>
                <p14:nvPr/>
              </p14:nvContentPartPr>
              <p14:xfrm>
                <a:off x="6223076" y="4139805"/>
                <a:ext cx="137160" cy="14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AC47B8-7C12-8AFA-6640-72BD202561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14076" y="4130805"/>
                  <a:ext cx="154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61378C-42DA-DF83-888D-CF8E5F18F93C}"/>
                    </a:ext>
                  </a:extLst>
                </p14:cNvPr>
                <p14:cNvContentPartPr/>
                <p14:nvPr/>
              </p14:nvContentPartPr>
              <p14:xfrm>
                <a:off x="6159716" y="4114605"/>
                <a:ext cx="303840" cy="22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61378C-42DA-DF83-888D-CF8E5F18F9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50716" y="4105965"/>
                  <a:ext cx="32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B5B4F0-335C-7F46-5833-52F1B16C2837}"/>
                    </a:ext>
                  </a:extLst>
                </p14:cNvPr>
                <p14:cNvContentPartPr/>
                <p14:nvPr/>
              </p14:nvContentPartPr>
              <p14:xfrm>
                <a:off x="6436916" y="3910845"/>
                <a:ext cx="31680" cy="13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B5B4F0-335C-7F46-5833-52F1B16C283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28276" y="3902205"/>
                  <a:ext cx="4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F9C4B-91E6-BFC1-8922-6D2A407EF814}"/>
                    </a:ext>
                  </a:extLst>
                </p14:cNvPr>
                <p14:cNvContentPartPr/>
                <p14:nvPr/>
              </p14:nvContentPartPr>
              <p14:xfrm>
                <a:off x="9882836" y="2519445"/>
                <a:ext cx="87840" cy="8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F9C4B-91E6-BFC1-8922-6D2A407EF8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74196" y="2510805"/>
                  <a:ext cx="105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95E4A5-4612-2A55-8D15-4EA53AD9EAD8}"/>
                    </a:ext>
                  </a:extLst>
                </p14:cNvPr>
                <p14:cNvContentPartPr/>
                <p14:nvPr/>
              </p14:nvContentPartPr>
              <p14:xfrm>
                <a:off x="9857636" y="2514405"/>
                <a:ext cx="61920" cy="82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95E4A5-4612-2A55-8D15-4EA53AD9EA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48996" y="2505405"/>
                  <a:ext cx="795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7B75DEA-DEBD-C3FE-3361-78A24AA64406}"/>
                  </a:ext>
                </a:extLst>
              </p14:cNvPr>
              <p14:cNvContentPartPr/>
              <p14:nvPr/>
            </p14:nvContentPartPr>
            <p14:xfrm>
              <a:off x="6748316" y="2770365"/>
              <a:ext cx="534960" cy="50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7B75DEA-DEBD-C3FE-3361-78A24AA644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739676" y="2761725"/>
                <a:ext cx="552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0B0405-9323-07DF-6906-785D12AB4116}"/>
                  </a:ext>
                </a:extLst>
              </p14:cNvPr>
              <p14:cNvContentPartPr/>
              <p14:nvPr/>
            </p14:nvContentPartPr>
            <p14:xfrm>
              <a:off x="3993236" y="2850645"/>
              <a:ext cx="2352960" cy="73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0B0405-9323-07DF-6906-785D12AB411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84236" y="2841645"/>
                <a:ext cx="23706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7A9A723-6AF2-C216-23F4-B9FD55D0D645}"/>
              </a:ext>
            </a:extLst>
          </p:cNvPr>
          <p:cNvGrpSpPr/>
          <p:nvPr/>
        </p:nvGrpSpPr>
        <p:grpSpPr>
          <a:xfrm>
            <a:off x="6628436" y="2693685"/>
            <a:ext cx="966240" cy="91440"/>
            <a:chOff x="6628436" y="2693685"/>
            <a:chExt cx="9662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3CB9E1-1D45-F67F-932D-0A4740AA421F}"/>
                    </a:ext>
                  </a:extLst>
                </p14:cNvPr>
                <p14:cNvContentPartPr/>
                <p14:nvPr/>
              </p14:nvContentPartPr>
              <p14:xfrm>
                <a:off x="7594316" y="278476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3CB9E1-1D45-F67F-932D-0A4740AA42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85316" y="277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42186C-660F-5BDA-863A-BF97072A02D1}"/>
                    </a:ext>
                  </a:extLst>
                </p14:cNvPr>
                <p14:cNvContentPartPr/>
                <p14:nvPr/>
              </p14:nvContentPartPr>
              <p14:xfrm>
                <a:off x="6628436" y="269368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42186C-660F-5BDA-863A-BF97072A02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19796" y="268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9FFD2D3-CFDD-666B-C061-907B0325D557}"/>
              </a:ext>
            </a:extLst>
          </p:cNvPr>
          <p:cNvGrpSpPr/>
          <p:nvPr/>
        </p:nvGrpSpPr>
        <p:grpSpPr>
          <a:xfrm>
            <a:off x="2301596" y="2745885"/>
            <a:ext cx="880920" cy="137880"/>
            <a:chOff x="2301596" y="2745885"/>
            <a:chExt cx="88092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AA81E6-22A1-C97D-3C60-0769D1E82BFD}"/>
                    </a:ext>
                  </a:extLst>
                </p14:cNvPr>
                <p14:cNvContentPartPr/>
                <p14:nvPr/>
              </p14:nvContentPartPr>
              <p14:xfrm>
                <a:off x="2388716" y="2772885"/>
                <a:ext cx="793800" cy="64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AA81E6-22A1-C97D-3C60-0769D1E82B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80076" y="2763885"/>
                  <a:ext cx="811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79EF4D-BEC4-7FEC-21FE-2628BF28C3A0}"/>
                    </a:ext>
                  </a:extLst>
                </p14:cNvPr>
                <p14:cNvContentPartPr/>
                <p14:nvPr/>
              </p14:nvContentPartPr>
              <p14:xfrm>
                <a:off x="2301596" y="2745885"/>
                <a:ext cx="194400" cy="13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79EF4D-BEC4-7FEC-21FE-2628BF28C3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92956" y="2737245"/>
                  <a:ext cx="2120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6A4165A-AE83-2DE3-79CA-403964373AE0}"/>
              </a:ext>
            </a:extLst>
          </p:cNvPr>
          <p:cNvGrpSpPr/>
          <p:nvPr/>
        </p:nvGrpSpPr>
        <p:grpSpPr>
          <a:xfrm>
            <a:off x="232676" y="2632485"/>
            <a:ext cx="1789560" cy="518040"/>
            <a:chOff x="232676" y="2632485"/>
            <a:chExt cx="178956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8D54BD-7C5E-1F5B-1909-FBD914E21E16}"/>
                    </a:ext>
                  </a:extLst>
                </p14:cNvPr>
                <p14:cNvContentPartPr/>
                <p14:nvPr/>
              </p14:nvContentPartPr>
              <p14:xfrm>
                <a:off x="232676" y="2664165"/>
                <a:ext cx="1117080" cy="32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8D54BD-7C5E-1F5B-1909-FBD914E21E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4036" y="2655525"/>
                  <a:ext cx="1134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1D830C-9592-350C-BF62-92CFBCD4044C}"/>
                    </a:ext>
                  </a:extLst>
                </p14:cNvPr>
                <p14:cNvContentPartPr/>
                <p14:nvPr/>
              </p14:nvContentPartPr>
              <p14:xfrm>
                <a:off x="1206116" y="2728245"/>
                <a:ext cx="149040" cy="46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1D830C-9592-350C-BF62-92CFBCD404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97476" y="2719605"/>
                  <a:ext cx="166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462988-E7F1-2484-EBB9-40DFEFD117E9}"/>
                    </a:ext>
                  </a:extLst>
                </p14:cNvPr>
                <p14:cNvContentPartPr/>
                <p14:nvPr/>
              </p14:nvContentPartPr>
              <p14:xfrm>
                <a:off x="668636" y="2755965"/>
                <a:ext cx="266040" cy="3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462988-E7F1-2484-EBB9-40DFEFD117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636" y="2746965"/>
                  <a:ext cx="283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D46091-C13C-97E0-D771-7208542D7508}"/>
                    </a:ext>
                  </a:extLst>
                </p14:cNvPr>
                <p14:cNvContentPartPr/>
                <p14:nvPr/>
              </p14:nvContentPartPr>
              <p14:xfrm>
                <a:off x="1561076" y="2772525"/>
                <a:ext cx="231480" cy="19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D46091-C13C-97E0-D771-7208542D75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52076" y="2763525"/>
                  <a:ext cx="249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71703DC-127A-11D7-3C49-F4B27FAEA1BD}"/>
                    </a:ext>
                  </a:extLst>
                </p14:cNvPr>
                <p14:cNvContentPartPr/>
                <p14:nvPr/>
              </p14:nvContentPartPr>
              <p14:xfrm>
                <a:off x="1774196" y="2979525"/>
                <a:ext cx="96120" cy="17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71703DC-127A-11D7-3C49-F4B27FAEA1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65556" y="2970525"/>
                  <a:ext cx="113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D5A339-5AE0-4C72-D36E-464BE91BD737}"/>
                    </a:ext>
                  </a:extLst>
                </p14:cNvPr>
                <p14:cNvContentPartPr/>
                <p14:nvPr/>
              </p14:nvContentPartPr>
              <p14:xfrm>
                <a:off x="1941596" y="2991045"/>
                <a:ext cx="80640" cy="66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D5A339-5AE0-4C72-D36E-464BE91BD7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32596" y="2982045"/>
                  <a:ext cx="98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5CB677-CDE8-9BD2-2044-C2572E9A71AA}"/>
                    </a:ext>
                  </a:extLst>
                </p14:cNvPr>
                <p14:cNvContentPartPr/>
                <p14:nvPr/>
              </p14:nvContentPartPr>
              <p14:xfrm>
                <a:off x="1689236" y="2632485"/>
                <a:ext cx="14832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5CB677-CDE8-9BD2-2044-C2572E9A71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80596" y="2623845"/>
                  <a:ext cx="165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AC12F2A-A86C-5E21-44BF-FC06D59820C9}"/>
              </a:ext>
            </a:extLst>
          </p:cNvPr>
          <p:cNvGrpSpPr/>
          <p:nvPr/>
        </p:nvGrpSpPr>
        <p:grpSpPr>
          <a:xfrm>
            <a:off x="248156" y="3222525"/>
            <a:ext cx="2860560" cy="1082880"/>
            <a:chOff x="248156" y="3222525"/>
            <a:chExt cx="2860560" cy="10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47DC3C-974F-67B4-9D0A-D7CDFD2ECD54}"/>
                    </a:ext>
                  </a:extLst>
                </p14:cNvPr>
                <p14:cNvContentPartPr/>
                <p14:nvPr/>
              </p14:nvContentPartPr>
              <p14:xfrm>
                <a:off x="248156" y="3294165"/>
                <a:ext cx="725760" cy="43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47DC3C-974F-67B4-9D0A-D7CDFD2ECD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9156" y="3285165"/>
                  <a:ext cx="7434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E74C75-6DF1-401D-C9F8-E84FEA94D09E}"/>
                    </a:ext>
                  </a:extLst>
                </p14:cNvPr>
                <p14:cNvContentPartPr/>
                <p14:nvPr/>
              </p14:nvContentPartPr>
              <p14:xfrm>
                <a:off x="874556" y="3367605"/>
                <a:ext cx="150840" cy="2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E74C75-6DF1-401D-C9F8-E84FEA94D0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5916" y="3358605"/>
                  <a:ext cx="168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131C7E-FD29-0DC3-2B7E-19C4F4227359}"/>
                    </a:ext>
                  </a:extLst>
                </p14:cNvPr>
                <p14:cNvContentPartPr/>
                <p14:nvPr/>
              </p14:nvContentPartPr>
              <p14:xfrm>
                <a:off x="648836" y="3322605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131C7E-FD29-0DC3-2B7E-19C4F42273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0196" y="331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D77B99-CC10-61A5-F158-15F8B2DEF50D}"/>
                    </a:ext>
                  </a:extLst>
                </p14:cNvPr>
                <p14:cNvContentPartPr/>
                <p14:nvPr/>
              </p14:nvContentPartPr>
              <p14:xfrm>
                <a:off x="1232756" y="3330885"/>
                <a:ext cx="282600" cy="436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D77B99-CC10-61A5-F158-15F8B2DEF5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24116" y="3322245"/>
                  <a:ext cx="300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0EE576-1A0F-2EEA-A02C-8932D9075477}"/>
                    </a:ext>
                  </a:extLst>
                </p14:cNvPr>
                <p14:cNvContentPartPr/>
                <p14:nvPr/>
              </p14:nvContentPartPr>
              <p14:xfrm>
                <a:off x="1796876" y="3222525"/>
                <a:ext cx="949320" cy="468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0EE576-1A0F-2EEA-A02C-8932D90754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7876" y="3213885"/>
                  <a:ext cx="9669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ADCFCDE-7282-425D-F14D-CAF578F4EB5C}"/>
                    </a:ext>
                  </a:extLst>
                </p14:cNvPr>
                <p14:cNvContentPartPr/>
                <p14:nvPr/>
              </p14:nvContentPartPr>
              <p14:xfrm>
                <a:off x="2162996" y="328408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ADCFCDE-7282-425D-F14D-CAF578F4EB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4356" y="327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105D6E-36B8-A2F8-8199-B57EB04F151C}"/>
                    </a:ext>
                  </a:extLst>
                </p14:cNvPr>
                <p14:cNvContentPartPr/>
                <p14:nvPr/>
              </p14:nvContentPartPr>
              <p14:xfrm>
                <a:off x="298556" y="3855045"/>
                <a:ext cx="997200" cy="32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105D6E-36B8-A2F8-8199-B57EB04F15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9916" y="3846405"/>
                  <a:ext cx="1014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61BAE5-29C9-49AF-F3EC-766CBDF36D77}"/>
                    </a:ext>
                  </a:extLst>
                </p14:cNvPr>
                <p14:cNvContentPartPr/>
                <p14:nvPr/>
              </p14:nvContentPartPr>
              <p14:xfrm>
                <a:off x="839636" y="3939285"/>
                <a:ext cx="241920" cy="3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61BAE5-29C9-49AF-F3EC-766CBDF36D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0996" y="3930285"/>
                  <a:ext cx="25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FF04F1-D2FD-DB65-3C3A-A340DFA0E4FC}"/>
                    </a:ext>
                  </a:extLst>
                </p14:cNvPr>
                <p14:cNvContentPartPr/>
                <p14:nvPr/>
              </p14:nvContentPartPr>
              <p14:xfrm>
                <a:off x="1573316" y="3789885"/>
                <a:ext cx="853200" cy="515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FF04F1-D2FD-DB65-3C3A-A340DFA0E4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64676" y="3780885"/>
                  <a:ext cx="870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16E391-6EB6-0C32-8F6E-B1C8A4E8C46B}"/>
                    </a:ext>
                  </a:extLst>
                </p14:cNvPr>
                <p14:cNvContentPartPr/>
                <p14:nvPr/>
              </p14:nvContentPartPr>
              <p14:xfrm>
                <a:off x="2625956" y="3978525"/>
                <a:ext cx="20340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16E391-6EB6-0C32-8F6E-B1C8A4E8C4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16956" y="3969885"/>
                  <a:ext cx="22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BA5CBAF-D824-D524-F9AF-F9B6540E6AE6}"/>
                    </a:ext>
                  </a:extLst>
                </p14:cNvPr>
                <p14:cNvContentPartPr/>
                <p14:nvPr/>
              </p14:nvContentPartPr>
              <p14:xfrm>
                <a:off x="2986316" y="3915165"/>
                <a:ext cx="122400" cy="347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BA5CBAF-D824-D524-F9AF-F9B6540E6A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77676" y="3906525"/>
                  <a:ext cx="1400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F6CFF8-7F66-4903-B67E-4B9EE815E5FF}"/>
                    </a:ext>
                  </a:extLst>
                </p14:cNvPr>
                <p14:cNvContentPartPr/>
                <p14:nvPr/>
              </p14:nvContentPartPr>
              <p14:xfrm>
                <a:off x="3008276" y="3706365"/>
                <a:ext cx="100080" cy="104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F6CFF8-7F66-4903-B67E-4B9EE815E5F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99636" y="3697365"/>
                  <a:ext cx="1177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AECFBA-C182-CF56-C014-F706D0B765A3}"/>
                  </a:ext>
                </a:extLst>
              </p14:cNvPr>
              <p14:cNvContentPartPr/>
              <p14:nvPr/>
            </p14:nvContentPartPr>
            <p14:xfrm>
              <a:off x="2407076" y="312645"/>
              <a:ext cx="189720" cy="667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AECFBA-C182-CF56-C014-F706D0B765A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398436" y="303645"/>
                <a:ext cx="2073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C3A9AA-07A1-4744-20B2-5A2C525BB1D0}"/>
              </a:ext>
            </a:extLst>
          </p:cNvPr>
          <p:cNvGrpSpPr/>
          <p:nvPr/>
        </p:nvGrpSpPr>
        <p:grpSpPr>
          <a:xfrm>
            <a:off x="224396" y="272685"/>
            <a:ext cx="1090800" cy="486720"/>
            <a:chOff x="224396" y="272685"/>
            <a:chExt cx="109080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D453020-F167-87F9-C199-A3DD2C887472}"/>
                    </a:ext>
                  </a:extLst>
                </p14:cNvPr>
                <p14:cNvContentPartPr/>
                <p14:nvPr/>
              </p14:nvContentPartPr>
              <p14:xfrm>
                <a:off x="224396" y="302565"/>
                <a:ext cx="1090800" cy="45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D453020-F167-87F9-C199-A3DD2C8874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5396" y="293565"/>
                  <a:ext cx="11084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3CCF40-1CA9-DBA9-1E32-30B6D21EDBBB}"/>
                    </a:ext>
                  </a:extLst>
                </p14:cNvPr>
                <p14:cNvContentPartPr/>
                <p14:nvPr/>
              </p14:nvContentPartPr>
              <p14:xfrm>
                <a:off x="545876" y="272685"/>
                <a:ext cx="7596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3CCF40-1CA9-DBA9-1E32-30B6D21EDB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7236" y="263685"/>
                  <a:ext cx="936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88ABE6B-8056-AF58-9CB1-7C6DBE79BB0B}"/>
              </a:ext>
            </a:extLst>
          </p:cNvPr>
          <p:cNvGrpSpPr/>
          <p:nvPr/>
        </p:nvGrpSpPr>
        <p:grpSpPr>
          <a:xfrm>
            <a:off x="300716" y="732405"/>
            <a:ext cx="1731240" cy="414720"/>
            <a:chOff x="300716" y="732405"/>
            <a:chExt cx="17312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B6545A-D5A4-9E38-A32D-D6265F5F7BED}"/>
                    </a:ext>
                  </a:extLst>
                </p14:cNvPr>
                <p14:cNvContentPartPr/>
                <p14:nvPr/>
              </p14:nvContentPartPr>
              <p14:xfrm>
                <a:off x="300716" y="732405"/>
                <a:ext cx="1731240" cy="414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B6545A-D5A4-9E38-A32D-D6265F5F7B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1716" y="723405"/>
                  <a:ext cx="1748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F0831E7-1C31-60B8-74BA-B956F79398C8}"/>
                    </a:ext>
                  </a:extLst>
                </p14:cNvPr>
                <p14:cNvContentPartPr/>
                <p14:nvPr/>
              </p14:nvContentPartPr>
              <p14:xfrm>
                <a:off x="1689236" y="899445"/>
                <a:ext cx="29520" cy="3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F0831E7-1C31-60B8-74BA-B956F79398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80596" y="890445"/>
                  <a:ext cx="4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8B1415-496B-0738-1BF4-DC5ACF2BCA29}"/>
                    </a:ext>
                  </a:extLst>
                </p14:cNvPr>
                <p14:cNvContentPartPr/>
                <p14:nvPr/>
              </p14:nvContentPartPr>
              <p14:xfrm>
                <a:off x="1503476" y="885765"/>
                <a:ext cx="225720" cy="2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8B1415-496B-0738-1BF4-DC5ACF2BCA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94836" y="876765"/>
                  <a:ext cx="243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AC2E886-23D5-27D7-40EE-BC8940DA2756}"/>
              </a:ext>
            </a:extLst>
          </p:cNvPr>
          <p:cNvGrpSpPr/>
          <p:nvPr/>
        </p:nvGrpSpPr>
        <p:grpSpPr>
          <a:xfrm>
            <a:off x="237716" y="1257645"/>
            <a:ext cx="2358360" cy="422640"/>
            <a:chOff x="237716" y="1257645"/>
            <a:chExt cx="23583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A5CB0A-AE6F-9921-ABDB-5E1050113145}"/>
                    </a:ext>
                  </a:extLst>
                </p14:cNvPr>
                <p14:cNvContentPartPr/>
                <p14:nvPr/>
              </p14:nvContentPartPr>
              <p14:xfrm>
                <a:off x="237716" y="1529805"/>
                <a:ext cx="416160" cy="150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A5CB0A-AE6F-9921-ABDB-5E10501131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8716" y="1521165"/>
                  <a:ext cx="433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C0055B-7EA3-6FDA-C61E-0D54E983C442}"/>
                    </a:ext>
                  </a:extLst>
                </p14:cNvPr>
                <p14:cNvContentPartPr/>
                <p14:nvPr/>
              </p14:nvContentPartPr>
              <p14:xfrm>
                <a:off x="392876" y="1360965"/>
                <a:ext cx="33120" cy="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C0055B-7EA3-6FDA-C61E-0D54E983C4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3876" y="1351965"/>
                  <a:ext cx="50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DF7DED-986A-BC9B-645D-82B92C193BE8}"/>
                    </a:ext>
                  </a:extLst>
                </p14:cNvPr>
                <p14:cNvContentPartPr/>
                <p14:nvPr/>
              </p14:nvContentPartPr>
              <p14:xfrm>
                <a:off x="865916" y="1489845"/>
                <a:ext cx="219240" cy="160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DF7DED-986A-BC9B-645D-82B92C193B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6916" y="1481205"/>
                  <a:ext cx="236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77851C6-49B1-FCFF-6604-ADFFCB2C9B0D}"/>
                    </a:ext>
                  </a:extLst>
                </p14:cNvPr>
                <p14:cNvContentPartPr/>
                <p14:nvPr/>
              </p14:nvContentPartPr>
              <p14:xfrm>
                <a:off x="925316" y="1561125"/>
                <a:ext cx="181800" cy="2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77851C6-49B1-FCFF-6604-ADFFCB2C9B0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6676" y="1552125"/>
                  <a:ext cx="19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C0F4634-40DB-6583-791E-DD95E0C1F15C}"/>
                    </a:ext>
                  </a:extLst>
                </p14:cNvPr>
                <p14:cNvContentPartPr/>
                <p14:nvPr/>
              </p14:nvContentPartPr>
              <p14:xfrm>
                <a:off x="933236" y="1360605"/>
                <a:ext cx="122760" cy="73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C0F4634-40DB-6583-791E-DD95E0C1F1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4596" y="1351605"/>
                  <a:ext cx="14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8C8F11B-6CD7-8DBC-6D79-B4A5E31C5FA8}"/>
                    </a:ext>
                  </a:extLst>
                </p14:cNvPr>
                <p14:cNvContentPartPr/>
                <p14:nvPr/>
              </p14:nvContentPartPr>
              <p14:xfrm>
                <a:off x="1331396" y="1257645"/>
                <a:ext cx="1264680" cy="411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8C8F11B-6CD7-8DBC-6D79-B4A5E31C5F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22756" y="1249005"/>
                  <a:ext cx="12823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776DC8-53BB-7B9A-DE9C-1883C6B1C8D3}"/>
                    </a:ext>
                  </a:extLst>
                </p14:cNvPr>
                <p14:cNvContentPartPr/>
                <p14:nvPr/>
              </p14:nvContentPartPr>
              <p14:xfrm>
                <a:off x="2290796" y="1421085"/>
                <a:ext cx="2880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776DC8-53BB-7B9A-DE9C-1883C6B1C8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81796" y="1412085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89AAF8-3280-B8D0-0A89-55AAED135D4E}"/>
                    </a:ext>
                  </a:extLst>
                </p14:cNvPr>
                <p14:cNvContentPartPr/>
                <p14:nvPr/>
              </p14:nvContentPartPr>
              <p14:xfrm>
                <a:off x="2077316" y="1422885"/>
                <a:ext cx="209160" cy="2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89AAF8-3280-B8D0-0A89-55AAED135D4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68676" y="1413885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BFB6E3-CFBC-CEBA-BD83-FBDAB0EA6F5D}"/>
                    </a:ext>
                  </a:extLst>
                </p14:cNvPr>
                <p14:cNvContentPartPr/>
                <p14:nvPr/>
              </p14:nvContentPartPr>
              <p14:xfrm>
                <a:off x="1639916" y="1368165"/>
                <a:ext cx="2340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BFB6E3-CFBC-CEBA-BD83-FBDAB0EA6F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31276" y="1359165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033BB2D-D6C1-C3C9-E380-32DDE658D87C}"/>
              </a:ext>
            </a:extLst>
          </p:cNvPr>
          <p:cNvGrpSpPr/>
          <p:nvPr/>
        </p:nvGrpSpPr>
        <p:grpSpPr>
          <a:xfrm>
            <a:off x="3910796" y="4825245"/>
            <a:ext cx="1697040" cy="620640"/>
            <a:chOff x="3910796" y="4825245"/>
            <a:chExt cx="169704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7D6BED-3CB3-E7F5-09C7-ED41FF0BACBF}"/>
                    </a:ext>
                  </a:extLst>
                </p14:cNvPr>
                <p14:cNvContentPartPr/>
                <p14:nvPr/>
              </p14:nvContentPartPr>
              <p14:xfrm>
                <a:off x="3910796" y="4825245"/>
                <a:ext cx="1697040" cy="62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7D6BED-3CB3-E7F5-09C7-ED41FF0BAC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02156" y="4816605"/>
                  <a:ext cx="17146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C00713-66C2-02D7-DF9E-22075F5F9FB1}"/>
                    </a:ext>
                  </a:extLst>
                </p14:cNvPr>
                <p14:cNvContentPartPr/>
                <p14:nvPr/>
              </p14:nvContentPartPr>
              <p14:xfrm>
                <a:off x="5302916" y="4939725"/>
                <a:ext cx="28800" cy="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C00713-66C2-02D7-DF9E-22075F5F9F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94276" y="4930725"/>
                  <a:ext cx="46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44C074-0E00-CEC9-0B17-1BD8295093E3}"/>
                    </a:ext>
                  </a:extLst>
                </p14:cNvPr>
                <p14:cNvContentPartPr/>
                <p14:nvPr/>
              </p14:nvContentPartPr>
              <p14:xfrm>
                <a:off x="5022116" y="4942605"/>
                <a:ext cx="254160" cy="4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44C074-0E00-CEC9-0B17-1BD8295093E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13476" y="4933605"/>
                  <a:ext cx="27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D04F90-B78C-51CB-A3AC-C21CEDCE0ACA}"/>
                    </a:ext>
                  </a:extLst>
                </p14:cNvPr>
                <p14:cNvContentPartPr/>
                <p14:nvPr/>
              </p14:nvContentPartPr>
              <p14:xfrm>
                <a:off x="4575356" y="4950525"/>
                <a:ext cx="23400" cy="4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D04F90-B78C-51CB-A3AC-C21CEDCE0A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66716" y="4941525"/>
                  <a:ext cx="410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2F13577-AD34-FE22-D9E6-61CDA2149349}"/>
                  </a:ext>
                </a:extLst>
              </p14:cNvPr>
              <p14:cNvContentPartPr/>
              <p14:nvPr/>
            </p14:nvContentPartPr>
            <p14:xfrm>
              <a:off x="5905196" y="4828485"/>
              <a:ext cx="255240" cy="564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2F13577-AD34-FE22-D9E6-61CDA214934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896556" y="4819845"/>
                <a:ext cx="272880" cy="58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00DE550-5C28-391E-F71C-255A7BCDEC40}"/>
              </a:ext>
            </a:extLst>
          </p:cNvPr>
          <p:cNvGrpSpPr/>
          <p:nvPr/>
        </p:nvGrpSpPr>
        <p:grpSpPr>
          <a:xfrm>
            <a:off x="6457436" y="4714365"/>
            <a:ext cx="1311480" cy="456120"/>
            <a:chOff x="6457436" y="4714365"/>
            <a:chExt cx="13114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F5506E-BFC4-AA3E-F04F-ABBD1922763F}"/>
                    </a:ext>
                  </a:extLst>
                </p14:cNvPr>
                <p14:cNvContentPartPr/>
                <p14:nvPr/>
              </p14:nvContentPartPr>
              <p14:xfrm>
                <a:off x="6457436" y="4714365"/>
                <a:ext cx="1311480" cy="45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F5506E-BFC4-AA3E-F04F-ABBD1922763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48436" y="4705365"/>
                  <a:ext cx="13291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6472442-A082-E248-6B6F-DE0BE9E0ACD9}"/>
                    </a:ext>
                  </a:extLst>
                </p14:cNvPr>
                <p14:cNvContentPartPr/>
                <p14:nvPr/>
              </p14:nvContentPartPr>
              <p14:xfrm>
                <a:off x="7114796" y="475180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6472442-A082-E248-6B6F-DE0BE9E0AC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05796" y="474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D9FF3A-E61D-9411-42D4-96E9A0CD9DA2}"/>
              </a:ext>
            </a:extLst>
          </p:cNvPr>
          <p:cNvGrpSpPr/>
          <p:nvPr/>
        </p:nvGrpSpPr>
        <p:grpSpPr>
          <a:xfrm>
            <a:off x="8196236" y="4838925"/>
            <a:ext cx="1563120" cy="471600"/>
            <a:chOff x="8196236" y="4838925"/>
            <a:chExt cx="156312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995F28C-5913-9140-91D0-C8F910430090}"/>
                    </a:ext>
                  </a:extLst>
                </p14:cNvPr>
                <p14:cNvContentPartPr/>
                <p14:nvPr/>
              </p14:nvContentPartPr>
              <p14:xfrm>
                <a:off x="8196236" y="4950525"/>
                <a:ext cx="437400" cy="156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995F28C-5913-9140-91D0-C8F9104300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87236" y="4941885"/>
                  <a:ext cx="455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55BAF35-35CF-6428-3E23-0A89837C536D}"/>
                    </a:ext>
                  </a:extLst>
                </p14:cNvPr>
                <p14:cNvContentPartPr/>
                <p14:nvPr/>
              </p14:nvContentPartPr>
              <p14:xfrm>
                <a:off x="9037916" y="4903005"/>
                <a:ext cx="174600" cy="150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55BAF35-35CF-6428-3E23-0A89837C53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29276" y="4894365"/>
                  <a:ext cx="192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119D1C1-E546-9281-5E28-CAF64B98195D}"/>
                    </a:ext>
                  </a:extLst>
                </p14:cNvPr>
                <p14:cNvContentPartPr/>
                <p14:nvPr/>
              </p14:nvContentPartPr>
              <p14:xfrm>
                <a:off x="8957276" y="4838925"/>
                <a:ext cx="365400" cy="240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119D1C1-E546-9281-5E28-CAF64B9819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48276" y="4829925"/>
                  <a:ext cx="383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27B384E-08D5-FF5A-2E47-FE424909F963}"/>
                    </a:ext>
                  </a:extLst>
                </p14:cNvPr>
                <p14:cNvContentPartPr/>
                <p14:nvPr/>
              </p14:nvContentPartPr>
              <p14:xfrm>
                <a:off x="9261476" y="5036205"/>
                <a:ext cx="118080" cy="18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27B384E-08D5-FF5A-2E47-FE424909F9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2476" y="5027205"/>
                  <a:ext cx="135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CD3F59-44A8-D624-3BC9-6998115B968E}"/>
                    </a:ext>
                  </a:extLst>
                </p14:cNvPr>
                <p14:cNvContentPartPr/>
                <p14:nvPr/>
              </p14:nvContentPartPr>
              <p14:xfrm>
                <a:off x="9581876" y="4899765"/>
                <a:ext cx="177480" cy="41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CD3F59-44A8-D624-3BC9-6998115B96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72876" y="4890765"/>
                  <a:ext cx="195120" cy="42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7803E3B-C990-BBBF-60FE-D9F0E7019197}"/>
                  </a:ext>
                </a:extLst>
              </p14:cNvPr>
              <p14:cNvContentPartPr/>
              <p14:nvPr/>
            </p14:nvContentPartPr>
            <p14:xfrm>
              <a:off x="10173356" y="4550205"/>
              <a:ext cx="1094760" cy="740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7803E3B-C990-BBBF-60FE-D9F0E701919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164356" y="4541205"/>
                <a:ext cx="1112400" cy="75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80E68D4-E554-BE17-8991-766B36C12BB0}"/>
              </a:ext>
            </a:extLst>
          </p:cNvPr>
          <p:cNvGrpSpPr/>
          <p:nvPr/>
        </p:nvGrpSpPr>
        <p:grpSpPr>
          <a:xfrm>
            <a:off x="5418116" y="5605365"/>
            <a:ext cx="2220840" cy="421200"/>
            <a:chOff x="5418116" y="5605365"/>
            <a:chExt cx="22208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79919DB-89DB-0129-8EF0-55C668081457}"/>
                    </a:ext>
                  </a:extLst>
                </p14:cNvPr>
                <p14:cNvContentPartPr/>
                <p14:nvPr/>
              </p14:nvContentPartPr>
              <p14:xfrm>
                <a:off x="7199396" y="5605365"/>
                <a:ext cx="439560" cy="324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79919DB-89DB-0129-8EF0-55C6680814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90396" y="5596365"/>
                  <a:ext cx="457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8EA065-B10B-2853-B010-10D5F0C6FE1C}"/>
                    </a:ext>
                  </a:extLst>
                </p14:cNvPr>
                <p14:cNvContentPartPr/>
                <p14:nvPr/>
              </p14:nvContentPartPr>
              <p14:xfrm>
                <a:off x="6782876" y="5612925"/>
                <a:ext cx="338760" cy="27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8EA065-B10B-2853-B010-10D5F0C6FE1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73876" y="5603925"/>
                  <a:ext cx="356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1C78E0-82AA-1611-E494-1A0C92AFAE4D}"/>
                    </a:ext>
                  </a:extLst>
                </p14:cNvPr>
                <p14:cNvContentPartPr/>
                <p14:nvPr/>
              </p14:nvContentPartPr>
              <p14:xfrm>
                <a:off x="6303356" y="5641725"/>
                <a:ext cx="467640" cy="30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1C78E0-82AA-1611-E494-1A0C92AFAE4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94716" y="5632725"/>
                  <a:ext cx="485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48FCFB-7CA1-971E-6A44-49F0067D66AB}"/>
                    </a:ext>
                  </a:extLst>
                </p14:cNvPr>
                <p14:cNvContentPartPr/>
                <p14:nvPr/>
              </p14:nvContentPartPr>
              <p14:xfrm>
                <a:off x="5877836" y="5616165"/>
                <a:ext cx="418320" cy="410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48FCFB-7CA1-971E-6A44-49F0067D66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68836" y="5607165"/>
                  <a:ext cx="435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7D8021-D437-B2AC-95EC-88CE00091266}"/>
                    </a:ext>
                  </a:extLst>
                </p14:cNvPr>
                <p14:cNvContentPartPr/>
                <p14:nvPr/>
              </p14:nvContentPartPr>
              <p14:xfrm>
                <a:off x="5418116" y="5610765"/>
                <a:ext cx="380160" cy="40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7D8021-D437-B2AC-95EC-88CE0009126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09116" y="5602125"/>
                  <a:ext cx="39780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9361693-747C-349A-7E4A-0471F2942B41}"/>
              </a:ext>
            </a:extLst>
          </p:cNvPr>
          <p:cNvGrpSpPr/>
          <p:nvPr/>
        </p:nvGrpSpPr>
        <p:grpSpPr>
          <a:xfrm>
            <a:off x="7419356" y="5458485"/>
            <a:ext cx="1286640" cy="1234800"/>
            <a:chOff x="7419356" y="5458485"/>
            <a:chExt cx="128664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8A29BD-EE70-FB8C-1A22-EA8460E0FF1A}"/>
                    </a:ext>
                  </a:extLst>
                </p14:cNvPr>
                <p14:cNvContentPartPr/>
                <p14:nvPr/>
              </p14:nvContentPartPr>
              <p14:xfrm>
                <a:off x="7492436" y="5750805"/>
                <a:ext cx="233280" cy="691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8A29BD-EE70-FB8C-1A22-EA8460E0FF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83796" y="5741805"/>
                  <a:ext cx="25092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D9AEEE-F952-7A53-5423-B483A7E28830}"/>
                    </a:ext>
                  </a:extLst>
                </p14:cNvPr>
                <p14:cNvContentPartPr/>
                <p14:nvPr/>
              </p14:nvContentPartPr>
              <p14:xfrm>
                <a:off x="7543556" y="6525885"/>
                <a:ext cx="209520" cy="154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D9AEEE-F952-7A53-5423-B483A7E288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34556" y="6517245"/>
                  <a:ext cx="227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A02296-D84E-E816-5E96-D21E60B3A73F}"/>
                    </a:ext>
                  </a:extLst>
                </p14:cNvPr>
                <p14:cNvContentPartPr/>
                <p14:nvPr/>
              </p14:nvContentPartPr>
              <p14:xfrm>
                <a:off x="7552916" y="6549285"/>
                <a:ext cx="226080" cy="14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A02296-D84E-E816-5E96-D21E60B3A73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43916" y="6540645"/>
                  <a:ext cx="243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6C090-CBB6-3137-F9EF-CBA95C542C9A}"/>
                    </a:ext>
                  </a:extLst>
                </p14:cNvPr>
                <p14:cNvContentPartPr/>
                <p14:nvPr/>
              </p14:nvContentPartPr>
              <p14:xfrm>
                <a:off x="7501436" y="5658645"/>
                <a:ext cx="803880" cy="206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6C090-CBB6-3137-F9EF-CBA95C542C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92436" y="5650005"/>
                  <a:ext cx="82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07D246-5293-07F5-A82F-B9A690E7AD75}"/>
                    </a:ext>
                  </a:extLst>
                </p14:cNvPr>
                <p14:cNvContentPartPr/>
                <p14:nvPr/>
              </p14:nvContentPartPr>
              <p14:xfrm>
                <a:off x="8461196" y="5605725"/>
                <a:ext cx="244800" cy="325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07D246-5293-07F5-A82F-B9A690E7AD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52196" y="5596725"/>
                  <a:ext cx="262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196A9F1-1BD8-249C-E4A8-318CD408F830}"/>
                    </a:ext>
                  </a:extLst>
                </p14:cNvPr>
                <p14:cNvContentPartPr/>
                <p14:nvPr/>
              </p14:nvContentPartPr>
              <p14:xfrm>
                <a:off x="7472636" y="5717325"/>
                <a:ext cx="55080" cy="78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196A9F1-1BD8-249C-E4A8-318CD408F83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63996" y="5708685"/>
                  <a:ext cx="72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654FE7-9A16-78DF-ECFD-E444844929E5}"/>
                    </a:ext>
                  </a:extLst>
                </p14:cNvPr>
                <p14:cNvContentPartPr/>
                <p14:nvPr/>
              </p14:nvContentPartPr>
              <p14:xfrm>
                <a:off x="7419356" y="5660085"/>
                <a:ext cx="199080" cy="212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654FE7-9A16-78DF-ECFD-E444844929E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10356" y="5651085"/>
                  <a:ext cx="216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32D794-A3E5-341E-0DD0-D17BD8249741}"/>
                    </a:ext>
                  </a:extLst>
                </p14:cNvPr>
                <p14:cNvContentPartPr/>
                <p14:nvPr/>
              </p14:nvContentPartPr>
              <p14:xfrm>
                <a:off x="7526636" y="5458485"/>
                <a:ext cx="164160" cy="164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32D794-A3E5-341E-0DD0-D17BD82497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17996" y="5449485"/>
                  <a:ext cx="181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823C4D-DF34-3E3F-4515-0D11006DF0F6}"/>
                    </a:ext>
                  </a:extLst>
                </p14:cNvPr>
                <p14:cNvContentPartPr/>
                <p14:nvPr/>
              </p14:nvContentPartPr>
              <p14:xfrm>
                <a:off x="7509356" y="5531565"/>
                <a:ext cx="131040" cy="14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823C4D-DF34-3E3F-4515-0D11006DF0F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00356" y="5522925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F668CE2-17AB-7ED7-EEA5-3F591C740AA5}"/>
              </a:ext>
            </a:extLst>
          </p:cNvPr>
          <p:cNvGrpSpPr/>
          <p:nvPr/>
        </p:nvGrpSpPr>
        <p:grpSpPr>
          <a:xfrm>
            <a:off x="5212196" y="96285"/>
            <a:ext cx="2577960" cy="643680"/>
            <a:chOff x="5212196" y="96285"/>
            <a:chExt cx="25779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75BCE7-7857-4E5B-F032-880F7CF426EA}"/>
                    </a:ext>
                  </a:extLst>
                </p14:cNvPr>
                <p14:cNvContentPartPr/>
                <p14:nvPr/>
              </p14:nvContentPartPr>
              <p14:xfrm>
                <a:off x="5235236" y="214365"/>
                <a:ext cx="107640" cy="28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75BCE7-7857-4E5B-F032-880F7CF426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26236" y="205725"/>
                  <a:ext cx="125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E84DC4-169D-FB7A-697E-672A6010DFF3}"/>
                    </a:ext>
                  </a:extLst>
                </p14:cNvPr>
                <p14:cNvContentPartPr/>
                <p14:nvPr/>
              </p14:nvContentPartPr>
              <p14:xfrm>
                <a:off x="5212196" y="192405"/>
                <a:ext cx="252360" cy="33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E84DC4-169D-FB7A-697E-672A6010DF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03556" y="183405"/>
                  <a:ext cx="27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F8C0FDA-0B2E-96E8-4E0E-6B6862BC5603}"/>
                    </a:ext>
                  </a:extLst>
                </p14:cNvPr>
                <p14:cNvContentPartPr/>
                <p14:nvPr/>
              </p14:nvContentPartPr>
              <p14:xfrm>
                <a:off x="5321996" y="381405"/>
                <a:ext cx="513360" cy="358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F8C0FDA-0B2E-96E8-4E0E-6B6862BC56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12996" y="372405"/>
                  <a:ext cx="5310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504D3FC-BB98-11C2-17EF-E0A3BDB8858D}"/>
                    </a:ext>
                  </a:extLst>
                </p14:cNvPr>
                <p14:cNvContentPartPr/>
                <p14:nvPr/>
              </p14:nvContentPartPr>
              <p14:xfrm>
                <a:off x="5654996" y="454485"/>
                <a:ext cx="30960" cy="35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504D3FC-BB98-11C2-17EF-E0A3BDB8858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45996" y="445845"/>
                  <a:ext cx="48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B084B89-9D3E-22BA-8DAC-6210F0995EA1}"/>
                    </a:ext>
                  </a:extLst>
                </p14:cNvPr>
                <p14:cNvContentPartPr/>
                <p14:nvPr/>
              </p14:nvContentPartPr>
              <p14:xfrm>
                <a:off x="5937956" y="96285"/>
                <a:ext cx="1073160" cy="538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B084B89-9D3E-22BA-8DAC-6210F0995E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28956" y="87285"/>
                  <a:ext cx="10908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F2F733-8EEA-434A-EA42-BFD36551061B}"/>
                    </a:ext>
                  </a:extLst>
                </p14:cNvPr>
                <p14:cNvContentPartPr/>
                <p14:nvPr/>
              </p14:nvContentPartPr>
              <p14:xfrm>
                <a:off x="6205436" y="306525"/>
                <a:ext cx="360720" cy="23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F2F733-8EEA-434A-EA42-BFD3655106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96796" y="297885"/>
                  <a:ext cx="378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60B0A26-9AC3-2AD7-8292-D75CC6645D7C}"/>
                    </a:ext>
                  </a:extLst>
                </p14:cNvPr>
                <p14:cNvContentPartPr/>
                <p14:nvPr/>
              </p14:nvContentPartPr>
              <p14:xfrm>
                <a:off x="5837876" y="225525"/>
                <a:ext cx="35280" cy="41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60B0A26-9AC3-2AD7-8292-D75CC6645D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28876" y="216525"/>
                  <a:ext cx="52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3276BA1-6467-E528-3E93-F93D7A6CE8D3}"/>
                    </a:ext>
                  </a:extLst>
                </p14:cNvPr>
                <p14:cNvContentPartPr/>
                <p14:nvPr/>
              </p14:nvContentPartPr>
              <p14:xfrm>
                <a:off x="7191836" y="200325"/>
                <a:ext cx="598320" cy="410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3276BA1-6467-E528-3E93-F93D7A6CE8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83196" y="191325"/>
                  <a:ext cx="61596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B0E591-95BB-9415-DA02-4CFA7E337D69}"/>
              </a:ext>
            </a:extLst>
          </p:cNvPr>
          <p:cNvGrpSpPr/>
          <p:nvPr/>
        </p:nvGrpSpPr>
        <p:grpSpPr>
          <a:xfrm>
            <a:off x="8045756" y="145965"/>
            <a:ext cx="2575800" cy="544320"/>
            <a:chOff x="8045756" y="145965"/>
            <a:chExt cx="257580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679CCA-23F3-B021-7C42-5EABF1BDBC6F}"/>
                    </a:ext>
                  </a:extLst>
                </p14:cNvPr>
                <p14:cNvContentPartPr/>
                <p14:nvPr/>
              </p14:nvContentPartPr>
              <p14:xfrm>
                <a:off x="8045756" y="145965"/>
                <a:ext cx="1369800" cy="544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679CCA-23F3-B021-7C42-5EABF1BDBC6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37116" y="136965"/>
                  <a:ext cx="138744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B01A48-D1DD-A119-A490-48C4F88117A5}"/>
                    </a:ext>
                  </a:extLst>
                </p14:cNvPr>
                <p14:cNvContentPartPr/>
                <p14:nvPr/>
              </p14:nvContentPartPr>
              <p14:xfrm>
                <a:off x="9138716" y="26980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B01A48-D1DD-A119-A490-48C4F88117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30076" y="26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2CD6BB-A881-D56F-71B4-7F8E4ED33AE8}"/>
                    </a:ext>
                  </a:extLst>
                </p14:cNvPr>
                <p14:cNvContentPartPr/>
                <p14:nvPr/>
              </p14:nvContentPartPr>
              <p14:xfrm>
                <a:off x="8956556" y="246405"/>
                <a:ext cx="282600" cy="17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2CD6BB-A881-D56F-71B4-7F8E4ED33AE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47916" y="237765"/>
                  <a:ext cx="300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648D448-012A-A3FB-E944-96065DA0393A}"/>
                    </a:ext>
                  </a:extLst>
                </p14:cNvPr>
                <p14:cNvContentPartPr/>
                <p14:nvPr/>
              </p14:nvContentPartPr>
              <p14:xfrm>
                <a:off x="8767916" y="187005"/>
                <a:ext cx="123120" cy="15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648D448-012A-A3FB-E944-96065DA0393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59276" y="178005"/>
                  <a:ext cx="14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1F6D4EE-2414-6C52-C3A4-0B659DE9B109}"/>
                    </a:ext>
                  </a:extLst>
                </p14:cNvPr>
                <p14:cNvContentPartPr/>
                <p14:nvPr/>
              </p14:nvContentPartPr>
              <p14:xfrm>
                <a:off x="9683756" y="260445"/>
                <a:ext cx="937800" cy="20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1F6D4EE-2414-6C52-C3A4-0B659DE9B10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74756" y="251805"/>
                  <a:ext cx="955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90E226-11D8-1AB8-5E0F-880BB6FF08F1}"/>
                    </a:ext>
                  </a:extLst>
                </p14:cNvPr>
                <p14:cNvContentPartPr/>
                <p14:nvPr/>
              </p14:nvContentPartPr>
              <p14:xfrm>
                <a:off x="9931076" y="153525"/>
                <a:ext cx="38160" cy="4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90E226-11D8-1AB8-5E0F-880BB6FF08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22076" y="144885"/>
                  <a:ext cx="558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77A34FF-AAE4-3CF7-4474-BD0D93643006}"/>
                  </a:ext>
                </a:extLst>
              </p14:cNvPr>
              <p14:cNvContentPartPr/>
              <p14:nvPr/>
            </p14:nvContentPartPr>
            <p14:xfrm>
              <a:off x="198476" y="5927565"/>
              <a:ext cx="421560" cy="4424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77A34FF-AAE4-3CF7-4474-BD0D9364300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9476" y="5918565"/>
                <a:ext cx="43920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F14F915-1A8B-EBE9-0C03-4E83482812F2}"/>
              </a:ext>
            </a:extLst>
          </p:cNvPr>
          <p:cNvGrpSpPr/>
          <p:nvPr/>
        </p:nvGrpSpPr>
        <p:grpSpPr>
          <a:xfrm>
            <a:off x="843956" y="5737485"/>
            <a:ext cx="1621440" cy="483480"/>
            <a:chOff x="843956" y="5737485"/>
            <a:chExt cx="16214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0B7348E-26B0-4703-65AA-814D3B55DC5B}"/>
                    </a:ext>
                  </a:extLst>
                </p14:cNvPr>
                <p14:cNvContentPartPr/>
                <p14:nvPr/>
              </p14:nvContentPartPr>
              <p14:xfrm>
                <a:off x="843956" y="5737485"/>
                <a:ext cx="944640" cy="483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0B7348E-26B0-4703-65AA-814D3B55DC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5316" y="5728485"/>
                  <a:ext cx="9622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BA50D72-F070-B8D0-49D7-AA05B9155FE8}"/>
                    </a:ext>
                  </a:extLst>
                </p14:cNvPr>
                <p14:cNvContentPartPr/>
                <p14:nvPr/>
              </p14:nvContentPartPr>
              <p14:xfrm>
                <a:off x="1599236" y="5921805"/>
                <a:ext cx="215280" cy="9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BA50D72-F070-B8D0-49D7-AA05B9155F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90596" y="5913165"/>
                  <a:ext cx="232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62E8047-E1C3-1EE3-72C9-54AF4511FA9D}"/>
                    </a:ext>
                  </a:extLst>
                </p14:cNvPr>
                <p14:cNvContentPartPr/>
                <p14:nvPr/>
              </p14:nvContentPartPr>
              <p14:xfrm>
                <a:off x="1754036" y="5974725"/>
                <a:ext cx="711360" cy="173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62E8047-E1C3-1EE3-72C9-54AF4511FA9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45036" y="5966085"/>
                  <a:ext cx="7290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F210F77-74E4-A789-FA6E-A2A9DE1B163A}"/>
              </a:ext>
            </a:extLst>
          </p:cNvPr>
          <p:cNvGrpSpPr/>
          <p:nvPr/>
        </p:nvGrpSpPr>
        <p:grpSpPr>
          <a:xfrm>
            <a:off x="476396" y="6399165"/>
            <a:ext cx="2126520" cy="338040"/>
            <a:chOff x="476396" y="6399165"/>
            <a:chExt cx="21265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1E48962-3B68-A144-D591-29E514ABC4F1}"/>
                    </a:ext>
                  </a:extLst>
                </p14:cNvPr>
                <p14:cNvContentPartPr/>
                <p14:nvPr/>
              </p14:nvContentPartPr>
              <p14:xfrm>
                <a:off x="476396" y="6418605"/>
                <a:ext cx="450000" cy="258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1E48962-3B68-A144-D591-29E514ABC4F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7756" y="6409965"/>
                  <a:ext cx="467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3A5043E-8AB9-8992-47E0-480D3A292523}"/>
                    </a:ext>
                  </a:extLst>
                </p14:cNvPr>
                <p14:cNvContentPartPr/>
                <p14:nvPr/>
              </p14:nvContentPartPr>
              <p14:xfrm>
                <a:off x="1151036" y="6399165"/>
                <a:ext cx="729720" cy="338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3A5043E-8AB9-8992-47E0-480D3A29252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2036" y="6390525"/>
                  <a:ext cx="747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BE37405-A38B-02CF-CF9F-035270BDEA2F}"/>
                    </a:ext>
                  </a:extLst>
                </p14:cNvPr>
                <p14:cNvContentPartPr/>
                <p14:nvPr/>
              </p14:nvContentPartPr>
              <p14:xfrm>
                <a:off x="2151476" y="6519405"/>
                <a:ext cx="451440" cy="10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BE37405-A38B-02CF-CF9F-035270BDEA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42836" y="6510765"/>
                  <a:ext cx="4690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64D5E9C-8E44-9768-A70C-7A1C94FFE66E}"/>
              </a:ext>
            </a:extLst>
          </p:cNvPr>
          <p:cNvGrpSpPr/>
          <p:nvPr/>
        </p:nvGrpSpPr>
        <p:grpSpPr>
          <a:xfrm>
            <a:off x="2758076" y="5763765"/>
            <a:ext cx="4348800" cy="981360"/>
            <a:chOff x="2758076" y="5763765"/>
            <a:chExt cx="434880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1FB1A08-07FB-2632-AC6C-E473E040A3B3}"/>
                    </a:ext>
                  </a:extLst>
                </p14:cNvPr>
                <p14:cNvContentPartPr/>
                <p14:nvPr/>
              </p14:nvContentPartPr>
              <p14:xfrm>
                <a:off x="4368716" y="5763765"/>
                <a:ext cx="278640" cy="37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1FB1A08-07FB-2632-AC6C-E473E040A3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59716" y="5754765"/>
                  <a:ext cx="296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0EA4329-8ECB-F50C-0CDD-CAF4E20D44BA}"/>
                    </a:ext>
                  </a:extLst>
                </p14:cNvPr>
                <p14:cNvContentPartPr/>
                <p14:nvPr/>
              </p14:nvContentPartPr>
              <p14:xfrm>
                <a:off x="4627556" y="5901645"/>
                <a:ext cx="21960" cy="1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0EA4329-8ECB-F50C-0CDD-CAF4E20D44B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18916" y="5892645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6447A9-ECA9-0FCE-20D8-DE78CD7B1C52}"/>
                    </a:ext>
                  </a:extLst>
                </p14:cNvPr>
                <p14:cNvContentPartPr/>
                <p14:nvPr/>
              </p14:nvContentPartPr>
              <p14:xfrm>
                <a:off x="4713236" y="5840445"/>
                <a:ext cx="481320" cy="456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6447A9-ECA9-0FCE-20D8-DE78CD7B1C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04236" y="5831805"/>
                  <a:ext cx="498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E53480-D710-33C6-969A-FE53F16488B2}"/>
                    </a:ext>
                  </a:extLst>
                </p14:cNvPr>
                <p14:cNvContentPartPr/>
                <p14:nvPr/>
              </p14:nvContentPartPr>
              <p14:xfrm>
                <a:off x="2846996" y="6344085"/>
                <a:ext cx="245160" cy="269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E53480-D710-33C6-969A-FE53F16488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37996" y="6335085"/>
                  <a:ext cx="262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F7CE7B-758B-159A-0F36-7B877A1A099A}"/>
                    </a:ext>
                  </a:extLst>
                </p14:cNvPr>
                <p14:cNvContentPartPr/>
                <p14:nvPr/>
              </p14:nvContentPartPr>
              <p14:xfrm>
                <a:off x="2929796" y="6458205"/>
                <a:ext cx="236160" cy="4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F7CE7B-758B-159A-0F36-7B877A1A09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21156" y="6449205"/>
                  <a:ext cx="253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A367606-B273-09E9-DFFB-4A3621DEA443}"/>
                    </a:ext>
                  </a:extLst>
                </p14:cNvPr>
                <p14:cNvContentPartPr/>
                <p14:nvPr/>
              </p14:nvContentPartPr>
              <p14:xfrm>
                <a:off x="3287636" y="6273885"/>
                <a:ext cx="762120" cy="418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A367606-B273-09E9-DFFB-4A3621DEA44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78636" y="6264885"/>
                  <a:ext cx="779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F08EC15-43EC-097B-81C9-7BE58DA8FB8B}"/>
                    </a:ext>
                  </a:extLst>
                </p14:cNvPr>
                <p14:cNvContentPartPr/>
                <p14:nvPr/>
              </p14:nvContentPartPr>
              <p14:xfrm>
                <a:off x="3894236" y="6456045"/>
                <a:ext cx="225360" cy="1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F08EC15-43EC-097B-81C9-7BE58DA8FB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85236" y="6447045"/>
                  <a:ext cx="243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EEAB61-5927-BB5B-E35F-510DB24BB10F}"/>
                    </a:ext>
                  </a:extLst>
                </p14:cNvPr>
                <p14:cNvContentPartPr/>
                <p14:nvPr/>
              </p14:nvContentPartPr>
              <p14:xfrm>
                <a:off x="4292396" y="6421125"/>
                <a:ext cx="187200" cy="228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EEAB61-5927-BB5B-E35F-510DB24BB1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83756" y="6412125"/>
                  <a:ext cx="204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A3F2F2C-1EAD-D866-C358-8FD423DA89C9}"/>
                    </a:ext>
                  </a:extLst>
                </p14:cNvPr>
                <p14:cNvContentPartPr/>
                <p14:nvPr/>
              </p14:nvContentPartPr>
              <p14:xfrm>
                <a:off x="4547996" y="6489885"/>
                <a:ext cx="124200" cy="147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A3F2F2C-1EAD-D866-C358-8FD423DA89C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38996" y="6481245"/>
                  <a:ext cx="141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9F54B0-0ABF-6989-8361-389F549910A6}"/>
                    </a:ext>
                  </a:extLst>
                </p14:cNvPr>
                <p14:cNvContentPartPr/>
                <p14:nvPr/>
              </p14:nvContentPartPr>
              <p14:xfrm>
                <a:off x="4725476" y="6445965"/>
                <a:ext cx="129240" cy="183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9F54B0-0ABF-6989-8361-389F549910A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16836" y="6437325"/>
                  <a:ext cx="146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3316C5-310A-6682-5CD4-3062F1DA72A5}"/>
                    </a:ext>
                  </a:extLst>
                </p14:cNvPr>
                <p14:cNvContentPartPr/>
                <p14:nvPr/>
              </p14:nvContentPartPr>
              <p14:xfrm>
                <a:off x="4917716" y="6429765"/>
                <a:ext cx="126360" cy="217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3316C5-310A-6682-5CD4-3062F1DA72A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08716" y="6421125"/>
                  <a:ext cx="144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D7A1BA4-CE6D-6EB1-1956-423C36C27EC8}"/>
                    </a:ext>
                  </a:extLst>
                </p14:cNvPr>
                <p14:cNvContentPartPr/>
                <p14:nvPr/>
              </p14:nvContentPartPr>
              <p14:xfrm>
                <a:off x="5163596" y="6449925"/>
                <a:ext cx="204480" cy="216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D7A1BA4-CE6D-6EB1-1956-423C36C27EC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54956" y="6441285"/>
                  <a:ext cx="222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55F934-8369-E78B-39D1-D793008355D2}"/>
                    </a:ext>
                  </a:extLst>
                </p14:cNvPr>
                <p14:cNvContentPartPr/>
                <p14:nvPr/>
              </p14:nvContentPartPr>
              <p14:xfrm>
                <a:off x="5218316" y="6475485"/>
                <a:ext cx="180720" cy="164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55F934-8369-E78B-39D1-D793008355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09676" y="6466485"/>
                  <a:ext cx="198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1F51C81-A972-6D2D-7A16-FA47A77371A9}"/>
                    </a:ext>
                  </a:extLst>
                </p14:cNvPr>
                <p14:cNvContentPartPr/>
                <p14:nvPr/>
              </p14:nvContentPartPr>
              <p14:xfrm>
                <a:off x="2758076" y="5907045"/>
                <a:ext cx="176400" cy="140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1F51C81-A972-6D2D-7A16-FA47A77371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49076" y="5898405"/>
                  <a:ext cx="194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CEDE41E-A188-429F-182C-25773E18D966}"/>
                    </a:ext>
                  </a:extLst>
                </p14:cNvPr>
                <p14:cNvContentPartPr/>
                <p14:nvPr/>
              </p14:nvContentPartPr>
              <p14:xfrm>
                <a:off x="2970116" y="6121965"/>
                <a:ext cx="97560" cy="48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CEDE41E-A188-429F-182C-25773E18D9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61476" y="6113325"/>
                  <a:ext cx="115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9C1DDC-186E-939F-6627-896026B2F2E7}"/>
                    </a:ext>
                  </a:extLst>
                </p14:cNvPr>
                <p14:cNvContentPartPr/>
                <p14:nvPr/>
              </p14:nvContentPartPr>
              <p14:xfrm>
                <a:off x="3201236" y="5923245"/>
                <a:ext cx="151200" cy="20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9C1DDC-186E-939F-6627-896026B2F2E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92596" y="5914605"/>
                  <a:ext cx="168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DD25A0E-0EFA-2986-1BE6-2B59963C24C6}"/>
                    </a:ext>
                  </a:extLst>
                </p14:cNvPr>
                <p14:cNvContentPartPr/>
                <p14:nvPr/>
              </p14:nvContentPartPr>
              <p14:xfrm>
                <a:off x="3484556" y="5886525"/>
                <a:ext cx="122040" cy="22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DD25A0E-0EFA-2986-1BE6-2B59963C24C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75556" y="5877525"/>
                  <a:ext cx="13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CBD02A4-CAB3-5461-1447-FECB86A35588}"/>
                    </a:ext>
                  </a:extLst>
                </p14:cNvPr>
                <p14:cNvContentPartPr/>
                <p14:nvPr/>
              </p14:nvContentPartPr>
              <p14:xfrm>
                <a:off x="3622076" y="5954925"/>
                <a:ext cx="104400" cy="108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CBD02A4-CAB3-5461-1447-FECB86A3558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13436" y="5946285"/>
                  <a:ext cx="12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47D2D4F-1AA5-730F-AA9D-D1F512BF27B8}"/>
                    </a:ext>
                  </a:extLst>
                </p14:cNvPr>
                <p14:cNvContentPartPr/>
                <p14:nvPr/>
              </p14:nvContentPartPr>
              <p14:xfrm>
                <a:off x="3738356" y="5912445"/>
                <a:ext cx="101520" cy="124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47D2D4F-1AA5-730F-AA9D-D1F512BF27B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29716" y="5903805"/>
                  <a:ext cx="119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0BB237-5224-CF45-FBD2-17BD2D6C8ECF}"/>
                    </a:ext>
                  </a:extLst>
                </p14:cNvPr>
                <p14:cNvContentPartPr/>
                <p14:nvPr/>
              </p14:nvContentPartPr>
              <p14:xfrm>
                <a:off x="3872636" y="5887605"/>
                <a:ext cx="87120" cy="15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0BB237-5224-CF45-FBD2-17BD2D6C8E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63996" y="5878605"/>
                  <a:ext cx="104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302FC97-5862-C2CA-CC48-015ECF1A4A2D}"/>
                    </a:ext>
                  </a:extLst>
                </p14:cNvPr>
                <p14:cNvContentPartPr/>
                <p14:nvPr/>
              </p14:nvContentPartPr>
              <p14:xfrm>
                <a:off x="3999356" y="5867445"/>
                <a:ext cx="214200" cy="205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302FC97-5862-C2CA-CC48-015ECF1A4A2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90356" y="5858805"/>
                  <a:ext cx="23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BDB21A-053E-00A8-24FE-75F9697D4835}"/>
                    </a:ext>
                  </a:extLst>
                </p14:cNvPr>
                <p14:cNvContentPartPr/>
                <p14:nvPr/>
              </p14:nvContentPartPr>
              <p14:xfrm>
                <a:off x="4078556" y="5850165"/>
                <a:ext cx="111240" cy="235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BDB21A-053E-00A8-24FE-75F9697D48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69916" y="5841165"/>
                  <a:ext cx="128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6DF153-CE13-569B-0758-B434CB1E70C6}"/>
                    </a:ext>
                  </a:extLst>
                </p14:cNvPr>
                <p14:cNvContentPartPr/>
                <p14:nvPr/>
              </p14:nvContentPartPr>
              <p14:xfrm>
                <a:off x="5709356" y="6190005"/>
                <a:ext cx="1397520" cy="55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6DF153-CE13-569B-0758-B434CB1E70C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00356" y="6181365"/>
                  <a:ext cx="14151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397FAE4-7C10-0A73-599F-41024E8F149A}"/>
                    </a:ext>
                  </a:extLst>
                </p14:cNvPr>
                <p14:cNvContentPartPr/>
                <p14:nvPr/>
              </p14:nvContentPartPr>
              <p14:xfrm>
                <a:off x="6566876" y="6397005"/>
                <a:ext cx="194040" cy="4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397FAE4-7C10-0A73-599F-41024E8F14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57876" y="6388365"/>
                  <a:ext cx="21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7B860F6-2084-E338-3BD4-E98964E27F35}"/>
                    </a:ext>
                  </a:extLst>
                </p14:cNvPr>
                <p14:cNvContentPartPr/>
                <p14:nvPr/>
              </p14:nvContentPartPr>
              <p14:xfrm>
                <a:off x="5975756" y="6359925"/>
                <a:ext cx="31320" cy="47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7B860F6-2084-E338-3BD4-E98964E27F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66756" y="6350925"/>
                  <a:ext cx="48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644DAF3-6DEB-134C-53AA-78AD439E446C}"/>
                    </a:ext>
                  </a:extLst>
                </p14:cNvPr>
                <p14:cNvContentPartPr/>
                <p14:nvPr/>
              </p14:nvContentPartPr>
              <p14:xfrm>
                <a:off x="5688116" y="6252645"/>
                <a:ext cx="438480" cy="59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644DAF3-6DEB-134C-53AA-78AD439E446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79476" y="6244005"/>
                  <a:ext cx="4561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2E62E23-6807-D7A1-81EA-92B914A8DC0C}"/>
              </a:ext>
            </a:extLst>
          </p:cNvPr>
          <p:cNvGrpSpPr/>
          <p:nvPr/>
        </p:nvGrpSpPr>
        <p:grpSpPr>
          <a:xfrm>
            <a:off x="8149796" y="6008565"/>
            <a:ext cx="3810960" cy="735840"/>
            <a:chOff x="8149796" y="6008565"/>
            <a:chExt cx="38109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924DDBA-3FB2-A6D1-7037-7623E95663C6}"/>
                    </a:ext>
                  </a:extLst>
                </p14:cNvPr>
                <p14:cNvContentPartPr/>
                <p14:nvPr/>
              </p14:nvContentPartPr>
              <p14:xfrm>
                <a:off x="8149796" y="6134205"/>
                <a:ext cx="810720" cy="444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924DDBA-3FB2-A6D1-7037-7623E95663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41156" y="6125565"/>
                  <a:ext cx="8283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E31BB86-D6D9-DE91-F4C9-B815856F9E42}"/>
                    </a:ext>
                  </a:extLst>
                </p14:cNvPr>
                <p14:cNvContentPartPr/>
                <p14:nvPr/>
              </p14:nvContentPartPr>
              <p14:xfrm>
                <a:off x="8571356" y="6348405"/>
                <a:ext cx="218520" cy="16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E31BB86-D6D9-DE91-F4C9-B815856F9E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62716" y="6339765"/>
                  <a:ext cx="23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A35DF9-F715-0BAB-C741-345674D20158}"/>
                    </a:ext>
                  </a:extLst>
                </p14:cNvPr>
                <p14:cNvContentPartPr/>
                <p14:nvPr/>
              </p14:nvContentPartPr>
              <p14:xfrm>
                <a:off x="8452556" y="6253365"/>
                <a:ext cx="6408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A35DF9-F715-0BAB-C741-345674D2015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3556" y="6244725"/>
                  <a:ext cx="8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B53B8E-8601-1666-8F72-4D135AEC01E3}"/>
                    </a:ext>
                  </a:extLst>
                </p14:cNvPr>
                <p14:cNvContentPartPr/>
                <p14:nvPr/>
              </p14:nvContentPartPr>
              <p14:xfrm>
                <a:off x="9139796" y="6096405"/>
                <a:ext cx="1338120" cy="64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B53B8E-8601-1666-8F72-4D135AEC01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31156" y="6087405"/>
                  <a:ext cx="135576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7A36300-FD21-518E-DA40-5F6E9966699D}"/>
                    </a:ext>
                  </a:extLst>
                </p14:cNvPr>
                <p14:cNvContentPartPr/>
                <p14:nvPr/>
              </p14:nvContentPartPr>
              <p14:xfrm>
                <a:off x="10131236" y="6349125"/>
                <a:ext cx="316440" cy="40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7A36300-FD21-518E-DA40-5F6E9966699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22596" y="6340485"/>
                  <a:ext cx="334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3A99687-CE32-3B88-2433-9A475D340DCD}"/>
                    </a:ext>
                  </a:extLst>
                </p14:cNvPr>
                <p14:cNvContentPartPr/>
                <p14:nvPr/>
              </p14:nvContentPartPr>
              <p14:xfrm>
                <a:off x="9962396" y="6241845"/>
                <a:ext cx="173880" cy="17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3A99687-CE32-3B88-2433-9A475D340D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53396" y="6233205"/>
                  <a:ext cx="191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CC91496-EA6A-8D87-D058-ACB393678149}"/>
                    </a:ext>
                  </a:extLst>
                </p14:cNvPr>
                <p14:cNvContentPartPr/>
                <p14:nvPr/>
              </p14:nvContentPartPr>
              <p14:xfrm>
                <a:off x="10619396" y="6008565"/>
                <a:ext cx="1341360" cy="608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CC91496-EA6A-8D87-D058-ACB39367814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10756" y="5999925"/>
                  <a:ext cx="135900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B753BDD-0A2C-1392-2B65-2DE791F14354}"/>
                    </a:ext>
                  </a:extLst>
                </p14:cNvPr>
                <p14:cNvContentPartPr/>
                <p14:nvPr/>
              </p14:nvContentPartPr>
              <p14:xfrm>
                <a:off x="11708396" y="6311325"/>
                <a:ext cx="21960" cy="9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B753BDD-0A2C-1392-2B65-2DE791F143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699756" y="6302685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F81D0D-3890-58D9-472E-B31D1D1495A9}"/>
                    </a:ext>
                  </a:extLst>
                </p14:cNvPr>
                <p14:cNvContentPartPr/>
                <p14:nvPr/>
              </p14:nvContentPartPr>
              <p14:xfrm>
                <a:off x="11325356" y="6229605"/>
                <a:ext cx="419040" cy="19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F81D0D-3890-58D9-472E-B31D1D1495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16716" y="6220605"/>
                  <a:ext cx="43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4BB5D41-7EA2-14FA-E42D-A8112B55FA8B}"/>
                    </a:ext>
                  </a:extLst>
                </p14:cNvPr>
                <p14:cNvContentPartPr/>
                <p14:nvPr/>
              </p14:nvContentPartPr>
              <p14:xfrm>
                <a:off x="10934396" y="6138885"/>
                <a:ext cx="465480" cy="86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4BB5D41-7EA2-14FA-E42D-A8112B55FA8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25396" y="6129885"/>
                  <a:ext cx="48312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EF5B26-8C64-9561-E41E-C07D2CFFB6A1}"/>
                  </a:ext>
                </a:extLst>
              </p14:cNvPr>
              <p14:cNvContentPartPr/>
              <p14:nvPr/>
            </p14:nvContentPartPr>
            <p14:xfrm>
              <a:off x="6576360" y="550903"/>
              <a:ext cx="1049400" cy="2187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EF5B26-8C64-9561-E41E-C07D2CFFB6A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567720" y="542263"/>
                <a:ext cx="106704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5BD9E36-F938-8E98-F7E3-A58755544D8B}"/>
                  </a:ext>
                </a:extLst>
              </p14:cNvPr>
              <p14:cNvContentPartPr/>
              <p14:nvPr/>
            </p14:nvContentPartPr>
            <p14:xfrm>
              <a:off x="7386720" y="2565463"/>
              <a:ext cx="120240" cy="24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5BD9E36-F938-8E98-F7E3-A58755544D8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377720" y="2556463"/>
                <a:ext cx="13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9886D29-8031-5DA3-7C8C-8F507BDABE16}"/>
                  </a:ext>
                </a:extLst>
              </p14:cNvPr>
              <p14:cNvContentPartPr/>
              <p14:nvPr/>
            </p14:nvContentPartPr>
            <p14:xfrm>
              <a:off x="7283400" y="2373943"/>
              <a:ext cx="271800" cy="88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9886D29-8031-5DA3-7C8C-8F507BDABE1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274760" y="2364943"/>
                <a:ext cx="289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D12099-93A6-4B32-5285-0E23F6F35788}"/>
                  </a:ext>
                </a:extLst>
              </p14:cNvPr>
              <p14:cNvContentPartPr/>
              <p14:nvPr/>
            </p14:nvContentPartPr>
            <p14:xfrm>
              <a:off x="7138320" y="2097823"/>
              <a:ext cx="340560" cy="226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D12099-93A6-4B32-5285-0E23F6F3578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129320" y="2089183"/>
                <a:ext cx="3582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6DC8AE8-35C7-DF57-FE0D-C5AE7250487B}"/>
              </a:ext>
            </a:extLst>
          </p:cNvPr>
          <p:cNvGrpSpPr/>
          <p:nvPr/>
        </p:nvGrpSpPr>
        <p:grpSpPr>
          <a:xfrm>
            <a:off x="6421560" y="278383"/>
            <a:ext cx="951120" cy="1775880"/>
            <a:chOff x="6421560" y="278383"/>
            <a:chExt cx="951120" cy="17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CF0301-0124-13BC-FA32-610010CA6F24}"/>
                    </a:ext>
                  </a:extLst>
                </p14:cNvPr>
                <p14:cNvContentPartPr/>
                <p14:nvPr/>
              </p14:nvContentPartPr>
              <p14:xfrm>
                <a:off x="6873000" y="1675183"/>
                <a:ext cx="499680" cy="37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CF0301-0124-13BC-FA32-610010CA6F2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64360" y="1666183"/>
                  <a:ext cx="517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174BF9-9886-C3C3-B17E-4CE0FF598382}"/>
                    </a:ext>
                  </a:extLst>
                </p14:cNvPr>
                <p14:cNvContentPartPr/>
                <p14:nvPr/>
              </p14:nvContentPartPr>
              <p14:xfrm>
                <a:off x="6580680" y="1058503"/>
                <a:ext cx="646560" cy="54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174BF9-9886-C3C3-B17E-4CE0FF59838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71680" y="1049503"/>
                  <a:ext cx="6642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150F42-3A25-CB1B-08EA-9A78221783D5}"/>
                    </a:ext>
                  </a:extLst>
                </p14:cNvPr>
                <p14:cNvContentPartPr/>
                <p14:nvPr/>
              </p14:nvContentPartPr>
              <p14:xfrm>
                <a:off x="6421560" y="278383"/>
                <a:ext cx="510120" cy="74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150F42-3A25-CB1B-08EA-9A78221783D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12560" y="269743"/>
                  <a:ext cx="527760" cy="75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3DF94A0-D3A2-79A3-2777-70F8BE23F292}"/>
                  </a:ext>
                </a:extLst>
              </p14:cNvPr>
              <p14:cNvContentPartPr/>
              <p14:nvPr/>
            </p14:nvContentPartPr>
            <p14:xfrm>
              <a:off x="2780520" y="1457383"/>
              <a:ext cx="408600" cy="96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3DF94A0-D3A2-79A3-2777-70F8BE23F29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771520" y="1448383"/>
                <a:ext cx="4262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914AB8E-22C2-1895-6734-D74BECC12F23}"/>
                  </a:ext>
                </a:extLst>
              </p14:cNvPr>
              <p14:cNvContentPartPr/>
              <p14:nvPr/>
            </p14:nvContentPartPr>
            <p14:xfrm>
              <a:off x="3252120" y="1469983"/>
              <a:ext cx="1552320" cy="280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914AB8E-22C2-1895-6734-D74BECC12F2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243120" y="1461343"/>
                <a:ext cx="156996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FD3F50C-DA7A-6855-A699-5CC0CD21393C}"/>
              </a:ext>
            </a:extLst>
          </p:cNvPr>
          <p:cNvGrpSpPr/>
          <p:nvPr/>
        </p:nvGrpSpPr>
        <p:grpSpPr>
          <a:xfrm>
            <a:off x="3093360" y="1505623"/>
            <a:ext cx="1429200" cy="909720"/>
            <a:chOff x="3093360" y="1505623"/>
            <a:chExt cx="142920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B22BBD-035D-3B22-622B-DD70DD0FD174}"/>
                    </a:ext>
                  </a:extLst>
                </p14:cNvPr>
                <p14:cNvContentPartPr/>
                <p14:nvPr/>
              </p14:nvContentPartPr>
              <p14:xfrm>
                <a:off x="3289560" y="1673743"/>
                <a:ext cx="794520" cy="36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B22BBD-035D-3B22-622B-DD70DD0FD17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80920" y="1665103"/>
                  <a:ext cx="812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1843D8-ABE5-9D9D-6E68-CC6065DDDD91}"/>
                    </a:ext>
                  </a:extLst>
                </p14:cNvPr>
                <p14:cNvContentPartPr/>
                <p14:nvPr/>
              </p14:nvContentPartPr>
              <p14:xfrm>
                <a:off x="3585480" y="1780663"/>
                <a:ext cx="259200" cy="1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1843D8-ABE5-9D9D-6E68-CC6065DDDD9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76840" y="1772023"/>
                  <a:ext cx="27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BB8A36-E2DC-BE82-42FC-7E576D53633F}"/>
                    </a:ext>
                  </a:extLst>
                </p14:cNvPr>
                <p14:cNvContentPartPr/>
                <p14:nvPr/>
              </p14:nvContentPartPr>
              <p14:xfrm>
                <a:off x="3552360" y="1749703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BB8A36-E2DC-BE82-42FC-7E576D53633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43720" y="17407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A03339-CB15-A83C-E424-FA6CC6B4D1AC}"/>
                    </a:ext>
                  </a:extLst>
                </p14:cNvPr>
                <p14:cNvContentPartPr/>
                <p14:nvPr/>
              </p14:nvContentPartPr>
              <p14:xfrm>
                <a:off x="3093360" y="1505623"/>
                <a:ext cx="124200" cy="13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A03339-CB15-A83C-E424-FA6CC6B4D1A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84360" y="1496623"/>
                  <a:ext cx="14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07A257-FA94-9C59-A11A-50CE3564480A}"/>
                    </a:ext>
                  </a:extLst>
                </p14:cNvPr>
                <p14:cNvContentPartPr/>
                <p14:nvPr/>
              </p14:nvContentPartPr>
              <p14:xfrm>
                <a:off x="4318440" y="1729903"/>
                <a:ext cx="204120" cy="39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07A257-FA94-9C59-A11A-50CE3564480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09440" y="1721263"/>
                  <a:ext cx="2217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0EE43C-F81D-8155-0352-7C1364347D13}"/>
                    </a:ext>
                  </a:extLst>
                </p14:cNvPr>
                <p14:cNvContentPartPr/>
                <p14:nvPr/>
              </p14:nvContentPartPr>
              <p14:xfrm>
                <a:off x="3371640" y="2063623"/>
                <a:ext cx="760320" cy="339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0EE43C-F81D-8155-0352-7C1364347D1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362640" y="2054623"/>
                  <a:ext cx="7779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E7DDED3-902D-0A72-8A47-F6186F1E8069}"/>
                    </a:ext>
                  </a:extLst>
                </p14:cNvPr>
                <p14:cNvContentPartPr/>
                <p14:nvPr/>
              </p14:nvContentPartPr>
              <p14:xfrm>
                <a:off x="4026840" y="2267023"/>
                <a:ext cx="15120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E7DDED3-902D-0A72-8A47-F6186F1E806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17840" y="2258023"/>
                  <a:ext cx="16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0C834A-1776-2386-C770-E62C29BED6E7}"/>
                    </a:ext>
                  </a:extLst>
                </p14:cNvPr>
                <p14:cNvContentPartPr/>
                <p14:nvPr/>
              </p14:nvContentPartPr>
              <p14:xfrm>
                <a:off x="3962760" y="2168383"/>
                <a:ext cx="41760" cy="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0C834A-1776-2386-C770-E62C29BED6E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54120" y="2159383"/>
                  <a:ext cx="59400" cy="2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751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B4E977-9D68-079C-082E-EF250A6C0707}"/>
              </a:ext>
            </a:extLst>
          </p:cNvPr>
          <p:cNvGrpSpPr/>
          <p:nvPr/>
        </p:nvGrpSpPr>
        <p:grpSpPr>
          <a:xfrm>
            <a:off x="481076" y="108885"/>
            <a:ext cx="3905640" cy="632880"/>
            <a:chOff x="481076" y="108885"/>
            <a:chExt cx="39056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8020387-0C6A-7800-AFE6-F33B879F3083}"/>
                    </a:ext>
                  </a:extLst>
                </p14:cNvPr>
                <p14:cNvContentPartPr/>
                <p14:nvPr/>
              </p14:nvContentPartPr>
              <p14:xfrm>
                <a:off x="481076" y="284565"/>
                <a:ext cx="286200" cy="27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8020387-0C6A-7800-AFE6-F33B879F30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36" y="275565"/>
                  <a:ext cx="303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5D60C4-F3F9-F099-EFB6-473618D93D7F}"/>
                    </a:ext>
                  </a:extLst>
                </p14:cNvPr>
                <p14:cNvContentPartPr/>
                <p14:nvPr/>
              </p14:nvContentPartPr>
              <p14:xfrm>
                <a:off x="816596" y="208965"/>
                <a:ext cx="1021680" cy="39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5D60C4-F3F9-F099-EFB6-473618D93D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956" y="200325"/>
                  <a:ext cx="1039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D4F5A7-12FD-3F7A-0EBE-E299DF04EF2A}"/>
                    </a:ext>
                  </a:extLst>
                </p14:cNvPr>
                <p14:cNvContentPartPr/>
                <p14:nvPr/>
              </p14:nvContentPartPr>
              <p14:xfrm>
                <a:off x="2030876" y="128325"/>
                <a:ext cx="1443960" cy="613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D4F5A7-12FD-3F7A-0EBE-E299DF04EF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236" y="119325"/>
                  <a:ext cx="14616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CF92AE-FD7E-91F3-2076-C97FBF8DCF39}"/>
                    </a:ext>
                  </a:extLst>
                </p14:cNvPr>
                <p14:cNvContentPartPr/>
                <p14:nvPr/>
              </p14:nvContentPartPr>
              <p14:xfrm>
                <a:off x="3233996" y="2892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CF92AE-FD7E-91F3-2076-C97FBF8DCF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4996" y="28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2D1AA1-4008-FAA9-1286-02C91A79F1C6}"/>
                    </a:ext>
                  </a:extLst>
                </p14:cNvPr>
                <p14:cNvContentPartPr/>
                <p14:nvPr/>
              </p14:nvContentPartPr>
              <p14:xfrm>
                <a:off x="2890196" y="204285"/>
                <a:ext cx="342000" cy="3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2D1AA1-4008-FAA9-1286-02C91A79F1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81196" y="195645"/>
                  <a:ext cx="35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B58925-4437-BC2F-30A9-3AD62AD128F7}"/>
                    </a:ext>
                  </a:extLst>
                </p14:cNvPr>
                <p14:cNvContentPartPr/>
                <p14:nvPr/>
              </p14:nvContentPartPr>
              <p14:xfrm>
                <a:off x="3791636" y="108885"/>
                <a:ext cx="595080" cy="50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B58925-4437-BC2F-30A9-3AD62AD128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82636" y="100245"/>
                  <a:ext cx="61272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CC45D6-B8FC-E776-78AD-1A7C08C672CB}"/>
              </a:ext>
            </a:extLst>
          </p:cNvPr>
          <p:cNvGrpSpPr/>
          <p:nvPr/>
        </p:nvGrpSpPr>
        <p:grpSpPr>
          <a:xfrm>
            <a:off x="4667156" y="131205"/>
            <a:ext cx="4765680" cy="626040"/>
            <a:chOff x="4667156" y="131205"/>
            <a:chExt cx="47656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1015BA-C37F-7FD2-655A-4FD2DFA3BF44}"/>
                    </a:ext>
                  </a:extLst>
                </p14:cNvPr>
                <p14:cNvContentPartPr/>
                <p14:nvPr/>
              </p14:nvContentPartPr>
              <p14:xfrm>
                <a:off x="4667156" y="131205"/>
                <a:ext cx="1666800" cy="39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1015BA-C37F-7FD2-655A-4FD2DFA3BF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58516" y="122565"/>
                  <a:ext cx="16844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6F713E-328C-448D-4A06-A0D2D81FA0B7}"/>
                    </a:ext>
                  </a:extLst>
                </p14:cNvPr>
                <p14:cNvContentPartPr/>
                <p14:nvPr/>
              </p14:nvContentPartPr>
              <p14:xfrm>
                <a:off x="6154676" y="194205"/>
                <a:ext cx="290880" cy="5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6F713E-328C-448D-4A06-A0D2D81FA0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036" y="185205"/>
                  <a:ext cx="308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2FAFEE-57A2-EFB6-A048-7A2373EF80F8}"/>
                    </a:ext>
                  </a:extLst>
                </p14:cNvPr>
                <p14:cNvContentPartPr/>
                <p14:nvPr/>
              </p14:nvContentPartPr>
              <p14:xfrm>
                <a:off x="5557076" y="205725"/>
                <a:ext cx="328320" cy="5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2FAFEE-57A2-EFB6-A048-7A2373EF80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48076" y="197085"/>
                  <a:ext cx="345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B7B3A3-8A31-C54E-0203-5AF2729AC3CB}"/>
                    </a:ext>
                  </a:extLst>
                </p14:cNvPr>
                <p14:cNvContentPartPr/>
                <p14:nvPr/>
              </p14:nvContentPartPr>
              <p14:xfrm>
                <a:off x="6684596" y="172605"/>
                <a:ext cx="767160" cy="407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B7B3A3-8A31-C54E-0203-5AF2729AC3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75596" y="163965"/>
                  <a:ext cx="7848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8ECF3B-D351-4FE2-F2C6-4D13105F337A}"/>
                    </a:ext>
                  </a:extLst>
                </p14:cNvPr>
                <p14:cNvContentPartPr/>
                <p14:nvPr/>
              </p14:nvContentPartPr>
              <p14:xfrm>
                <a:off x="7319996" y="273045"/>
                <a:ext cx="20880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8ECF3B-D351-4FE2-F2C6-4D13105F33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10996" y="264045"/>
                  <a:ext cx="22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7B9D15-9FA7-C3B1-1E78-95E07AF25AD2}"/>
                    </a:ext>
                  </a:extLst>
                </p14:cNvPr>
                <p14:cNvContentPartPr/>
                <p14:nvPr/>
              </p14:nvContentPartPr>
              <p14:xfrm>
                <a:off x="7082036" y="17548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7B9D15-9FA7-C3B1-1E78-95E07AF25A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73036" y="16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496130-F2F4-36ED-77E6-F80A3EEA1633}"/>
                    </a:ext>
                  </a:extLst>
                </p14:cNvPr>
                <p14:cNvContentPartPr/>
                <p14:nvPr/>
              </p14:nvContentPartPr>
              <p14:xfrm>
                <a:off x="7784396" y="145965"/>
                <a:ext cx="1648440" cy="61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496130-F2F4-36ED-77E6-F80A3EEA16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75396" y="136965"/>
                  <a:ext cx="166608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DC4CD-BB60-1387-72F4-186CEC2D7A4E}"/>
                    </a:ext>
                  </a:extLst>
                </p14:cNvPr>
                <p14:cNvContentPartPr/>
                <p14:nvPr/>
              </p14:nvContentPartPr>
              <p14:xfrm>
                <a:off x="9116396" y="217605"/>
                <a:ext cx="285480" cy="48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DC4CD-BB60-1387-72F4-186CEC2D7A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07396" y="208605"/>
                  <a:ext cx="30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AF4D42-75F3-735B-9EBD-2AA9743B6633}"/>
                    </a:ext>
                  </a:extLst>
                </p14:cNvPr>
                <p14:cNvContentPartPr/>
                <p14:nvPr/>
              </p14:nvContentPartPr>
              <p14:xfrm>
                <a:off x="8974196" y="196365"/>
                <a:ext cx="3312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AF4D42-75F3-735B-9EBD-2AA9743B66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65196" y="187725"/>
                  <a:ext cx="507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169162-5B38-1C4C-DA38-847725287710}"/>
              </a:ext>
            </a:extLst>
          </p:cNvPr>
          <p:cNvGrpSpPr/>
          <p:nvPr/>
        </p:nvGrpSpPr>
        <p:grpSpPr>
          <a:xfrm>
            <a:off x="9913436" y="135885"/>
            <a:ext cx="799920" cy="717840"/>
            <a:chOff x="9913436" y="135885"/>
            <a:chExt cx="79992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316B5C-CC01-ABE1-3151-0A7A475C35D8}"/>
                    </a:ext>
                  </a:extLst>
                </p14:cNvPr>
                <p14:cNvContentPartPr/>
                <p14:nvPr/>
              </p14:nvContentPartPr>
              <p14:xfrm>
                <a:off x="9913436" y="263325"/>
                <a:ext cx="441720" cy="23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316B5C-CC01-ABE1-3151-0A7A475C35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04796" y="254685"/>
                  <a:ext cx="459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B7B107-D449-A0B5-70ED-694CB17CB65C}"/>
                    </a:ext>
                  </a:extLst>
                </p14:cNvPr>
                <p14:cNvContentPartPr/>
                <p14:nvPr/>
              </p14:nvContentPartPr>
              <p14:xfrm>
                <a:off x="10212596" y="500205"/>
                <a:ext cx="174600" cy="35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B7B107-D449-A0B5-70ED-694CB17CB6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03956" y="491565"/>
                  <a:ext cx="192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D857FA-1E32-84A0-F275-DB23C94F0BA2}"/>
                    </a:ext>
                  </a:extLst>
                </p14:cNvPr>
                <p14:cNvContentPartPr/>
                <p14:nvPr/>
              </p14:nvContentPartPr>
              <p14:xfrm>
                <a:off x="10544876" y="517125"/>
                <a:ext cx="168480" cy="10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D857FA-1E32-84A0-F275-DB23C94F0B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36236" y="508125"/>
                  <a:ext cx="186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2BE58F-DEB6-A492-D79B-B746D971DE17}"/>
                    </a:ext>
                  </a:extLst>
                </p14:cNvPr>
                <p14:cNvContentPartPr/>
                <p14:nvPr/>
              </p14:nvContentPartPr>
              <p14:xfrm>
                <a:off x="9986156" y="135885"/>
                <a:ext cx="458280" cy="3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2BE58F-DEB6-A492-D79B-B746D971DE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77516" y="126885"/>
                  <a:ext cx="4759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7CA858-ECD4-49CF-CAA2-9192A3C8A0F6}"/>
              </a:ext>
            </a:extLst>
          </p:cNvPr>
          <p:cNvGrpSpPr/>
          <p:nvPr/>
        </p:nvGrpSpPr>
        <p:grpSpPr>
          <a:xfrm>
            <a:off x="1630556" y="868845"/>
            <a:ext cx="4776480" cy="766080"/>
            <a:chOff x="1630556" y="868845"/>
            <a:chExt cx="477648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7629B4-8E82-8668-BD36-0624A48F7CF9}"/>
                    </a:ext>
                  </a:extLst>
                </p14:cNvPr>
                <p14:cNvContentPartPr/>
                <p14:nvPr/>
              </p14:nvContentPartPr>
              <p14:xfrm>
                <a:off x="1630556" y="1297605"/>
                <a:ext cx="277920" cy="19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7629B4-8E82-8668-BD36-0624A48F7C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21916" y="1288965"/>
                  <a:ext cx="295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46A0C7-9E52-9ECC-2308-FBFAF16CDEC2}"/>
                    </a:ext>
                  </a:extLst>
                </p14:cNvPr>
                <p14:cNvContentPartPr/>
                <p14:nvPr/>
              </p14:nvContentPartPr>
              <p14:xfrm>
                <a:off x="2051396" y="1271685"/>
                <a:ext cx="393120" cy="17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46A0C7-9E52-9ECC-2308-FBFAF16CDE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42396" y="1262685"/>
                  <a:ext cx="410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A09192-AABF-B967-578D-F4D7E5F84D72}"/>
                    </a:ext>
                  </a:extLst>
                </p14:cNvPr>
                <p14:cNvContentPartPr/>
                <p14:nvPr/>
              </p14:nvContentPartPr>
              <p14:xfrm>
                <a:off x="2137076" y="1184565"/>
                <a:ext cx="289080" cy="1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A09192-AABF-B967-578D-F4D7E5F84D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8076" y="1175925"/>
                  <a:ext cx="30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159543-DC10-7EC5-B449-9F730415052F}"/>
                    </a:ext>
                  </a:extLst>
                </p14:cNvPr>
                <p14:cNvContentPartPr/>
                <p14:nvPr/>
              </p14:nvContentPartPr>
              <p14:xfrm>
                <a:off x="2257316" y="1024005"/>
                <a:ext cx="60120" cy="6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159543-DC10-7EC5-B449-9F73041505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48676" y="1015005"/>
                  <a:ext cx="77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81E9A7-92D2-6B99-16DF-08C8C1D1115E}"/>
                    </a:ext>
                  </a:extLst>
                </p14:cNvPr>
                <p14:cNvContentPartPr/>
                <p14:nvPr/>
              </p14:nvContentPartPr>
              <p14:xfrm>
                <a:off x="2741876" y="1281765"/>
                <a:ext cx="23940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81E9A7-92D2-6B99-16DF-08C8C1D111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33236" y="1272765"/>
                  <a:ext cx="25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C84807-8931-5029-CCC7-389CA755AD3A}"/>
                    </a:ext>
                  </a:extLst>
                </p14:cNvPr>
                <p14:cNvContentPartPr/>
                <p14:nvPr/>
              </p14:nvContentPartPr>
              <p14:xfrm>
                <a:off x="2741876" y="1438725"/>
                <a:ext cx="259560" cy="1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C84807-8931-5029-CCC7-389CA755AD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33236" y="1430085"/>
                  <a:ext cx="277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E35704-33D4-3E6C-1DB3-9C995F674E3D}"/>
                    </a:ext>
                  </a:extLst>
                </p14:cNvPr>
                <p14:cNvContentPartPr/>
                <p14:nvPr/>
              </p14:nvContentPartPr>
              <p14:xfrm>
                <a:off x="3271436" y="1266645"/>
                <a:ext cx="209160" cy="36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E35704-33D4-3E6C-1DB3-9C995F674E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62436" y="1257645"/>
                  <a:ext cx="226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1DFC4E-C9FE-0783-D4B6-3BAAB08C3A8C}"/>
                    </a:ext>
                  </a:extLst>
                </p14:cNvPr>
                <p14:cNvContentPartPr/>
                <p14:nvPr/>
              </p14:nvContentPartPr>
              <p14:xfrm>
                <a:off x="3617756" y="1114725"/>
                <a:ext cx="179280" cy="35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1DFC4E-C9FE-0783-D4B6-3BAAB08C3A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09116" y="1106085"/>
                  <a:ext cx="196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16CBF0-9C91-8B89-6D49-CCA41D65BAD7}"/>
                    </a:ext>
                  </a:extLst>
                </p14:cNvPr>
                <p14:cNvContentPartPr/>
                <p14:nvPr/>
              </p14:nvContentPartPr>
              <p14:xfrm>
                <a:off x="3659876" y="1322445"/>
                <a:ext cx="190440" cy="4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16CBF0-9C91-8B89-6D49-CCA41D65BAD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50876" y="1313805"/>
                  <a:ext cx="208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452635-D8D0-6699-07BF-6CDB23E1D154}"/>
                    </a:ext>
                  </a:extLst>
                </p14:cNvPr>
                <p14:cNvContentPartPr/>
                <p14:nvPr/>
              </p14:nvContentPartPr>
              <p14:xfrm>
                <a:off x="3669956" y="1122645"/>
                <a:ext cx="21816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452635-D8D0-6699-07BF-6CDB23E1D1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60956" y="1114005"/>
                  <a:ext cx="23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6855FE-AAAD-F058-1C6A-AC0038E59664}"/>
                    </a:ext>
                  </a:extLst>
                </p14:cNvPr>
                <p14:cNvContentPartPr/>
                <p14:nvPr/>
              </p14:nvContentPartPr>
              <p14:xfrm>
                <a:off x="3635036" y="1000245"/>
                <a:ext cx="249840" cy="2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6855FE-AAAD-F058-1C6A-AC0038E596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26396" y="991245"/>
                  <a:ext cx="26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DD0E73-03B1-D304-992F-EC04C6D0FE80}"/>
                    </a:ext>
                  </a:extLst>
                </p14:cNvPr>
                <p14:cNvContentPartPr/>
                <p14:nvPr/>
              </p14:nvContentPartPr>
              <p14:xfrm>
                <a:off x="4230836" y="1170165"/>
                <a:ext cx="16200" cy="246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DD0E73-03B1-D304-992F-EC04C6D0FE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22196" y="1161165"/>
                  <a:ext cx="33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721A37-B028-FD99-BD5C-6ED2FE629F33}"/>
                    </a:ext>
                  </a:extLst>
                </p14:cNvPr>
                <p14:cNvContentPartPr/>
                <p14:nvPr/>
              </p14:nvContentPartPr>
              <p14:xfrm>
                <a:off x="4124276" y="1336845"/>
                <a:ext cx="289080" cy="14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721A37-B028-FD99-BD5C-6ED2FE629F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15276" y="1328205"/>
                  <a:ext cx="30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7BBF35-D58A-776D-B519-07CF6C2E2FC1}"/>
                    </a:ext>
                  </a:extLst>
                </p14:cNvPr>
                <p14:cNvContentPartPr/>
                <p14:nvPr/>
              </p14:nvContentPartPr>
              <p14:xfrm>
                <a:off x="4575356" y="1206165"/>
                <a:ext cx="189000" cy="36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7BBF35-D58A-776D-B519-07CF6C2E2F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66356" y="1197525"/>
                  <a:ext cx="2066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C0CA8F-771C-F1F4-93FE-4D457A0A945A}"/>
                    </a:ext>
                  </a:extLst>
                </p14:cNvPr>
                <p14:cNvContentPartPr/>
                <p14:nvPr/>
              </p14:nvContentPartPr>
              <p14:xfrm>
                <a:off x="5008436" y="981525"/>
                <a:ext cx="164160" cy="47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C0CA8F-771C-F1F4-93FE-4D457A0A94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99796" y="972525"/>
                  <a:ext cx="1818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D9E680-24CE-6206-14F2-5EA746582550}"/>
                    </a:ext>
                  </a:extLst>
                </p14:cNvPr>
                <p14:cNvContentPartPr/>
                <p14:nvPr/>
              </p14:nvContentPartPr>
              <p14:xfrm>
                <a:off x="5184836" y="1159725"/>
                <a:ext cx="370080" cy="20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D9E680-24CE-6206-14F2-5EA7465825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75836" y="1151085"/>
                  <a:ext cx="38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BA8EEE-2093-01A8-0EE5-8C8C94A647F0}"/>
                    </a:ext>
                  </a:extLst>
                </p14:cNvPr>
                <p14:cNvContentPartPr/>
                <p14:nvPr/>
              </p14:nvContentPartPr>
              <p14:xfrm>
                <a:off x="5296436" y="1055685"/>
                <a:ext cx="229320" cy="3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BA8EEE-2093-01A8-0EE5-8C8C94A647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87796" y="1047045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75E718-03C9-26AC-039E-1EC77C1C60CA}"/>
                    </a:ext>
                  </a:extLst>
                </p14:cNvPr>
                <p14:cNvContentPartPr/>
                <p14:nvPr/>
              </p14:nvContentPartPr>
              <p14:xfrm>
                <a:off x="5653556" y="1089525"/>
                <a:ext cx="194760" cy="26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75E718-03C9-26AC-039E-1EC77C1C60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44916" y="1080525"/>
                  <a:ext cx="212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FEE5E0-3E54-45D5-A280-8968E21AA5D0}"/>
                    </a:ext>
                  </a:extLst>
                </p14:cNvPr>
                <p14:cNvContentPartPr/>
                <p14:nvPr/>
              </p14:nvContentPartPr>
              <p14:xfrm>
                <a:off x="5654996" y="1148925"/>
                <a:ext cx="144720" cy="19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FEE5E0-3E54-45D5-A280-8968E21AA5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45996" y="1140285"/>
                  <a:ext cx="162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ACC529-8052-7F75-8354-8EAB9AFF0E8F}"/>
                    </a:ext>
                  </a:extLst>
                </p14:cNvPr>
                <p14:cNvContentPartPr/>
                <p14:nvPr/>
              </p14:nvContentPartPr>
              <p14:xfrm>
                <a:off x="5998796" y="1116885"/>
                <a:ext cx="35280" cy="25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ACC529-8052-7F75-8354-8EAB9AFF0E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90156" y="1108245"/>
                  <a:ext cx="52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49B451-54C9-AB77-69FC-75919FECC1A2}"/>
                    </a:ext>
                  </a:extLst>
                </p14:cNvPr>
                <p14:cNvContentPartPr/>
                <p14:nvPr/>
              </p14:nvContentPartPr>
              <p14:xfrm>
                <a:off x="5962436" y="1094565"/>
                <a:ext cx="255600" cy="37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49B451-54C9-AB77-69FC-75919FECC1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53796" y="1085925"/>
                  <a:ext cx="273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E01AEF-808A-3B9B-F240-0CF5A2B752B0}"/>
                    </a:ext>
                  </a:extLst>
                </p14:cNvPr>
                <p14:cNvContentPartPr/>
                <p14:nvPr/>
              </p14:nvContentPartPr>
              <p14:xfrm>
                <a:off x="5921756" y="982605"/>
                <a:ext cx="195120" cy="2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E01AEF-808A-3B9B-F240-0CF5A2B752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13116" y="973965"/>
                  <a:ext cx="212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9DAB36-862F-0155-5C65-7ECACCCE6540}"/>
                    </a:ext>
                  </a:extLst>
                </p14:cNvPr>
                <p14:cNvContentPartPr/>
                <p14:nvPr/>
              </p14:nvContentPartPr>
              <p14:xfrm>
                <a:off x="6228836" y="868845"/>
                <a:ext cx="178200" cy="62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9DAB36-862F-0155-5C65-7ECACCCE65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19836" y="860205"/>
                  <a:ext cx="195840" cy="64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108424-9A7D-4216-1E9A-E69B96B70DC1}"/>
              </a:ext>
            </a:extLst>
          </p:cNvPr>
          <p:cNvGrpSpPr/>
          <p:nvPr/>
        </p:nvGrpSpPr>
        <p:grpSpPr>
          <a:xfrm>
            <a:off x="492956" y="1047405"/>
            <a:ext cx="5682960" cy="1619640"/>
            <a:chOff x="492956" y="1047405"/>
            <a:chExt cx="5682960" cy="16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463C37-5EF8-EB4B-D1B6-27FBB0CF3E8F}"/>
                    </a:ext>
                  </a:extLst>
                </p14:cNvPr>
                <p14:cNvContentPartPr/>
                <p14:nvPr/>
              </p14:nvContentPartPr>
              <p14:xfrm>
                <a:off x="1889036" y="1047405"/>
                <a:ext cx="699480" cy="74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463C37-5EF8-EB4B-D1B6-27FBB0CF3E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80036" y="1038405"/>
                  <a:ext cx="7171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B40723-EF7A-EDFB-8F4F-E56681352A18}"/>
                    </a:ext>
                  </a:extLst>
                </p14:cNvPr>
                <p14:cNvContentPartPr/>
                <p14:nvPr/>
              </p14:nvContentPartPr>
              <p14:xfrm>
                <a:off x="1832516" y="1614765"/>
                <a:ext cx="135720" cy="23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B40723-EF7A-EDFB-8F4F-E56681352A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23516" y="1606125"/>
                  <a:ext cx="153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7B226F-1767-2E74-36FA-A56A2A36C994}"/>
                    </a:ext>
                  </a:extLst>
                </p14:cNvPr>
                <p14:cNvContentPartPr/>
                <p14:nvPr/>
              </p14:nvContentPartPr>
              <p14:xfrm>
                <a:off x="588356" y="2050725"/>
                <a:ext cx="39240" cy="21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7B226F-1767-2E74-36FA-A56A2A36C9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9356" y="2042085"/>
                  <a:ext cx="56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C324FB-EF2A-547D-84C4-10D876EF0174}"/>
                    </a:ext>
                  </a:extLst>
                </p14:cNvPr>
                <p14:cNvContentPartPr/>
                <p14:nvPr/>
              </p14:nvContentPartPr>
              <p14:xfrm>
                <a:off x="492956" y="2018325"/>
                <a:ext cx="239400" cy="2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C324FB-EF2A-547D-84C4-10D876EF01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4316" y="2009325"/>
                  <a:ext cx="257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022FF3-E706-82FB-F2C0-E04BE4BD4162}"/>
                    </a:ext>
                  </a:extLst>
                </p14:cNvPr>
                <p14:cNvContentPartPr/>
                <p14:nvPr/>
              </p14:nvContentPartPr>
              <p14:xfrm>
                <a:off x="724436" y="1989165"/>
                <a:ext cx="105840" cy="31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022FF3-E706-82FB-F2C0-E04BE4BD416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5436" y="1980165"/>
                  <a:ext cx="123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423A0C-01F2-224F-3828-2A3333F33C5A}"/>
                    </a:ext>
                  </a:extLst>
                </p14:cNvPr>
                <p14:cNvContentPartPr/>
                <p14:nvPr/>
              </p14:nvContentPartPr>
              <p14:xfrm>
                <a:off x="892196" y="2196885"/>
                <a:ext cx="164520" cy="133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423A0C-01F2-224F-3828-2A3333F33C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3556" y="2187885"/>
                  <a:ext cx="182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3FC3B4-B8EF-66E7-0D86-ADBE244D3ED7}"/>
                    </a:ext>
                  </a:extLst>
                </p14:cNvPr>
                <p14:cNvContentPartPr/>
                <p14:nvPr/>
              </p14:nvContentPartPr>
              <p14:xfrm>
                <a:off x="1337516" y="2137845"/>
                <a:ext cx="358200" cy="256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3FC3B4-B8EF-66E7-0D86-ADBE244D3ED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28516" y="2129205"/>
                  <a:ext cx="375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79AC38-3642-F673-64D8-E1DF7B746CCA}"/>
                    </a:ext>
                  </a:extLst>
                </p14:cNvPr>
                <p14:cNvContentPartPr/>
                <p14:nvPr/>
              </p14:nvContentPartPr>
              <p14:xfrm>
                <a:off x="1629836" y="2421525"/>
                <a:ext cx="80640" cy="245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79AC38-3642-F673-64D8-E1DF7B746C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20836" y="2412525"/>
                  <a:ext cx="98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D75C2F-5485-F3D5-B30F-373BF99016E6}"/>
                    </a:ext>
                  </a:extLst>
                </p14:cNvPr>
                <p14:cNvContentPartPr/>
                <p14:nvPr/>
              </p14:nvContentPartPr>
              <p14:xfrm>
                <a:off x="1823156" y="2481645"/>
                <a:ext cx="83880" cy="6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D75C2F-5485-F3D5-B30F-373BF99016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14156" y="2473005"/>
                  <a:ext cx="101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CC7180-3266-3063-422C-C940E27AF55C}"/>
                    </a:ext>
                  </a:extLst>
                </p14:cNvPr>
                <p14:cNvContentPartPr/>
                <p14:nvPr/>
              </p14:nvContentPartPr>
              <p14:xfrm>
                <a:off x="1435436" y="2031645"/>
                <a:ext cx="272880" cy="3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CC7180-3266-3063-422C-C940E27AF5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26436" y="2023005"/>
                  <a:ext cx="29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231212-BCF8-29C0-CA7E-C4598429DC8C}"/>
                    </a:ext>
                  </a:extLst>
                </p14:cNvPr>
                <p14:cNvContentPartPr/>
                <p14:nvPr/>
              </p14:nvContentPartPr>
              <p14:xfrm>
                <a:off x="2207276" y="2007165"/>
                <a:ext cx="798840" cy="60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231212-BCF8-29C0-CA7E-C4598429DC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98636" y="1998165"/>
                  <a:ext cx="8164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B67EB-7645-6DAC-8C6C-C3AECCD8FC37}"/>
                    </a:ext>
                  </a:extLst>
                </p14:cNvPr>
                <p14:cNvContentPartPr/>
                <p14:nvPr/>
              </p14:nvContentPartPr>
              <p14:xfrm>
                <a:off x="2778236" y="2061165"/>
                <a:ext cx="381960" cy="7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B67EB-7645-6DAC-8C6C-C3AECCD8FC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69596" y="2052165"/>
                  <a:ext cx="399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E99E2F-C48C-A955-4645-1FCF0CAC43BC}"/>
                    </a:ext>
                  </a:extLst>
                </p14:cNvPr>
                <p14:cNvContentPartPr/>
                <p14:nvPr/>
              </p14:nvContentPartPr>
              <p14:xfrm>
                <a:off x="3324716" y="2169165"/>
                <a:ext cx="443880" cy="215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E99E2F-C48C-A955-4645-1FCF0CAC43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15716" y="2160525"/>
                  <a:ext cx="461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69797A-496C-DC9B-0D3C-7B071BA54DEB}"/>
                    </a:ext>
                  </a:extLst>
                </p14:cNvPr>
                <p14:cNvContentPartPr/>
                <p14:nvPr/>
              </p14:nvContentPartPr>
              <p14:xfrm>
                <a:off x="3955076" y="1789365"/>
                <a:ext cx="2058840" cy="613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69797A-496C-DC9B-0D3C-7B071BA54D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46076" y="1780725"/>
                  <a:ext cx="207648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4183BB2-4188-9E8F-9935-027C943E2263}"/>
                    </a:ext>
                  </a:extLst>
                </p14:cNvPr>
                <p14:cNvContentPartPr/>
                <p14:nvPr/>
              </p14:nvContentPartPr>
              <p14:xfrm>
                <a:off x="5815196" y="2006085"/>
                <a:ext cx="360720" cy="65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4183BB2-4188-9E8F-9935-027C943E22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06556" y="1997445"/>
                  <a:ext cx="378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F9ED91-707E-6452-5A9A-02E01AEF851C}"/>
                    </a:ext>
                  </a:extLst>
                </p14:cNvPr>
                <p14:cNvContentPartPr/>
                <p14:nvPr/>
              </p14:nvContentPartPr>
              <p14:xfrm>
                <a:off x="5017076" y="1961445"/>
                <a:ext cx="513360" cy="6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F9ED91-707E-6452-5A9A-02E01AEF85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08436" y="1952805"/>
                  <a:ext cx="5310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86D06CF-8ACF-9C47-0245-CF78584713D9}"/>
              </a:ext>
            </a:extLst>
          </p:cNvPr>
          <p:cNvGrpSpPr/>
          <p:nvPr/>
        </p:nvGrpSpPr>
        <p:grpSpPr>
          <a:xfrm>
            <a:off x="1689956" y="2935965"/>
            <a:ext cx="3562920" cy="473040"/>
            <a:chOff x="1689956" y="2935965"/>
            <a:chExt cx="35629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D8EF6A-A33B-617D-435B-DE289C9C5AEB}"/>
                    </a:ext>
                  </a:extLst>
                </p14:cNvPr>
                <p14:cNvContentPartPr/>
                <p14:nvPr/>
              </p14:nvContentPartPr>
              <p14:xfrm>
                <a:off x="1689956" y="3129645"/>
                <a:ext cx="265320" cy="27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D8EF6A-A33B-617D-435B-DE289C9C5A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80956" y="3120645"/>
                  <a:ext cx="282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F2BE9A-B5EF-ABE3-E9D7-6CC249011500}"/>
                    </a:ext>
                  </a:extLst>
                </p14:cNvPr>
                <p14:cNvContentPartPr/>
                <p14:nvPr/>
              </p14:nvContentPartPr>
              <p14:xfrm>
                <a:off x="1740716" y="3243045"/>
                <a:ext cx="181800" cy="3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F2BE9A-B5EF-ABE3-E9D7-6CC24901150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32076" y="3234405"/>
                  <a:ext cx="199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00AC9A-1345-F91E-F71F-A6B243267A1E}"/>
                    </a:ext>
                  </a:extLst>
                </p14:cNvPr>
                <p14:cNvContentPartPr/>
                <p14:nvPr/>
              </p14:nvContentPartPr>
              <p14:xfrm>
                <a:off x="1747196" y="3104085"/>
                <a:ext cx="257760" cy="37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00AC9A-1345-F91E-F71F-A6B243267A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38556" y="3095445"/>
                  <a:ext cx="275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1D789C-CFAE-482C-5FE0-4280DA030661}"/>
                    </a:ext>
                  </a:extLst>
                </p14:cNvPr>
                <p14:cNvContentPartPr/>
                <p14:nvPr/>
              </p14:nvContentPartPr>
              <p14:xfrm>
                <a:off x="1705436" y="2956125"/>
                <a:ext cx="318240" cy="4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1D789C-CFAE-482C-5FE0-4280DA0306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96436" y="2947485"/>
                  <a:ext cx="335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06DB5B-705C-CFC1-FE2E-5A63E138603A}"/>
                    </a:ext>
                  </a:extLst>
                </p14:cNvPr>
                <p14:cNvContentPartPr/>
                <p14:nvPr/>
              </p14:nvContentPartPr>
              <p14:xfrm>
                <a:off x="2344436" y="3141165"/>
                <a:ext cx="11160" cy="266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06DB5B-705C-CFC1-FE2E-5A63E13860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35796" y="3132165"/>
                  <a:ext cx="28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F3AB60-83C8-BBEE-1E04-75ED7908A554}"/>
                    </a:ext>
                  </a:extLst>
                </p14:cNvPr>
                <p14:cNvContentPartPr/>
                <p14:nvPr/>
              </p14:nvContentPartPr>
              <p14:xfrm>
                <a:off x="2246516" y="3276165"/>
                <a:ext cx="27900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F3AB60-83C8-BBEE-1E04-75ED7908A55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37516" y="3267525"/>
                  <a:ext cx="296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EAE9127-22EB-27A0-FD24-0E1B347307F4}"/>
                    </a:ext>
                  </a:extLst>
                </p14:cNvPr>
                <p14:cNvContentPartPr/>
                <p14:nvPr/>
              </p14:nvContentPartPr>
              <p14:xfrm>
                <a:off x="2839796" y="3126405"/>
                <a:ext cx="38844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EAE9127-22EB-27A0-FD24-0E1B347307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31156" y="3117405"/>
                  <a:ext cx="406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AFC159-2168-43E9-27D4-6EC7D0CDDD06}"/>
                    </a:ext>
                  </a:extLst>
                </p14:cNvPr>
                <p14:cNvContentPartPr/>
                <p14:nvPr/>
              </p14:nvContentPartPr>
              <p14:xfrm>
                <a:off x="2908196" y="2994645"/>
                <a:ext cx="272160" cy="1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AFC159-2168-43E9-27D4-6EC7D0CDDD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99196" y="2985645"/>
                  <a:ext cx="28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0B9C89-3138-D714-2C72-AD4802629AE3}"/>
                    </a:ext>
                  </a:extLst>
                </p14:cNvPr>
                <p14:cNvContentPartPr/>
                <p14:nvPr/>
              </p14:nvContentPartPr>
              <p14:xfrm>
                <a:off x="3362516" y="3014085"/>
                <a:ext cx="309960" cy="329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0B9C89-3138-D714-2C72-AD4802629A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53516" y="3005445"/>
                  <a:ext cx="327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C4411D-F3AC-AB48-D81E-1107E161D074}"/>
                    </a:ext>
                  </a:extLst>
                </p14:cNvPr>
                <p14:cNvContentPartPr/>
                <p14:nvPr/>
              </p14:nvContentPartPr>
              <p14:xfrm>
                <a:off x="3392036" y="3098325"/>
                <a:ext cx="232200" cy="17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C4411D-F3AC-AB48-D81E-1107E161D0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83396" y="3089685"/>
                  <a:ext cx="249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DAA960-6CA8-D225-4620-2F12B936B7DE}"/>
                    </a:ext>
                  </a:extLst>
                </p14:cNvPr>
                <p14:cNvContentPartPr/>
                <p14:nvPr/>
              </p14:nvContentPartPr>
              <p14:xfrm>
                <a:off x="3780116" y="3042165"/>
                <a:ext cx="312480" cy="325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DAA960-6CA8-D225-4620-2F12B936B7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1476" y="3033525"/>
                  <a:ext cx="330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1E2A74-3D38-D38C-8412-9C945D99C193}"/>
                    </a:ext>
                  </a:extLst>
                </p14:cNvPr>
                <p14:cNvContentPartPr/>
                <p14:nvPr/>
              </p14:nvContentPartPr>
              <p14:xfrm>
                <a:off x="3754196" y="2950365"/>
                <a:ext cx="22716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1E2A74-3D38-D38C-8412-9C945D99C1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45196" y="2941365"/>
                  <a:ext cx="24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019B44-976B-AF1E-BDC4-1AB211534D34}"/>
                    </a:ext>
                  </a:extLst>
                </p14:cNvPr>
                <p14:cNvContentPartPr/>
                <p14:nvPr/>
              </p14:nvContentPartPr>
              <p14:xfrm>
                <a:off x="4456556" y="3088245"/>
                <a:ext cx="263160" cy="12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019B44-976B-AF1E-BDC4-1AB211534D3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47556" y="3079245"/>
                  <a:ext cx="280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2B5F27-73D3-DDBB-2224-0E7E3699FBD8}"/>
                    </a:ext>
                  </a:extLst>
                </p14:cNvPr>
                <p14:cNvContentPartPr/>
                <p14:nvPr/>
              </p14:nvContentPartPr>
              <p14:xfrm>
                <a:off x="4388876" y="3180045"/>
                <a:ext cx="337320" cy="41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2B5F27-73D3-DDBB-2224-0E7E3699FBD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80236" y="3171405"/>
                  <a:ext cx="35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4B831B-59A1-31C0-2721-C01597AE6165}"/>
                    </a:ext>
                  </a:extLst>
                </p14:cNvPr>
                <p14:cNvContentPartPr/>
                <p14:nvPr/>
              </p14:nvContentPartPr>
              <p14:xfrm>
                <a:off x="4889276" y="2935965"/>
                <a:ext cx="363600" cy="349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4B831B-59A1-31C0-2721-C01597AE61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80636" y="2927325"/>
                  <a:ext cx="38124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7F8A243-6E47-DB56-1429-0EA2A647A5CA}"/>
              </a:ext>
            </a:extLst>
          </p:cNvPr>
          <p:cNvGrpSpPr/>
          <p:nvPr/>
        </p:nvGrpSpPr>
        <p:grpSpPr>
          <a:xfrm>
            <a:off x="473516" y="3708885"/>
            <a:ext cx="1938960" cy="367560"/>
            <a:chOff x="473516" y="3708885"/>
            <a:chExt cx="193896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334CDB-FAA0-2780-264C-30B9F2FE3C0C}"/>
                    </a:ext>
                  </a:extLst>
                </p14:cNvPr>
                <p14:cNvContentPartPr/>
                <p14:nvPr/>
              </p14:nvContentPartPr>
              <p14:xfrm>
                <a:off x="473516" y="3754245"/>
                <a:ext cx="200160" cy="307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334CDB-FAA0-2780-264C-30B9F2FE3C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4876" y="3745245"/>
                  <a:ext cx="217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055F67-01EA-7D6C-9421-D38B245D97CF}"/>
                    </a:ext>
                  </a:extLst>
                </p14:cNvPr>
                <p14:cNvContentPartPr/>
                <p14:nvPr/>
              </p14:nvContentPartPr>
              <p14:xfrm>
                <a:off x="473516" y="3850005"/>
                <a:ext cx="230400" cy="2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055F67-01EA-7D6C-9421-D38B245D97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4516" y="3841365"/>
                  <a:ext cx="24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01FBED-77E5-A3A3-2C11-6CE84B511639}"/>
                    </a:ext>
                  </a:extLst>
                </p14:cNvPr>
                <p14:cNvContentPartPr/>
                <p14:nvPr/>
              </p14:nvContentPartPr>
              <p14:xfrm>
                <a:off x="721196" y="3708885"/>
                <a:ext cx="576720" cy="362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01FBED-77E5-A3A3-2C11-6CE84B5116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2556" y="3700245"/>
                  <a:ext cx="5943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1EA028-6F26-ADB5-DE16-5C548D9F0BE1}"/>
                    </a:ext>
                  </a:extLst>
                </p14:cNvPr>
                <p14:cNvContentPartPr/>
                <p14:nvPr/>
              </p14:nvContentPartPr>
              <p14:xfrm>
                <a:off x="1538036" y="3919485"/>
                <a:ext cx="874440" cy="156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1EA028-6F26-ADB5-DE16-5C548D9F0B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29036" y="3910485"/>
                  <a:ext cx="892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08D6533-5D1C-AE69-5174-7603A84F1316}"/>
              </a:ext>
            </a:extLst>
          </p:cNvPr>
          <p:cNvGrpSpPr/>
          <p:nvPr/>
        </p:nvGrpSpPr>
        <p:grpSpPr>
          <a:xfrm>
            <a:off x="2630636" y="3356085"/>
            <a:ext cx="3625560" cy="938880"/>
            <a:chOff x="2630636" y="3356085"/>
            <a:chExt cx="3625560" cy="9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7840B5-73DA-FDAF-8201-F4A05A9C558B}"/>
                    </a:ext>
                  </a:extLst>
                </p14:cNvPr>
                <p14:cNvContentPartPr/>
                <p14:nvPr/>
              </p14:nvContentPartPr>
              <p14:xfrm>
                <a:off x="2630636" y="3659205"/>
                <a:ext cx="1544040" cy="63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7840B5-73DA-FDAF-8201-F4A05A9C55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21636" y="3650565"/>
                  <a:ext cx="15616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BEE936-1CB9-BD21-17F7-37A5CB5CD6B2}"/>
                    </a:ext>
                  </a:extLst>
                </p14:cNvPr>
                <p14:cNvContentPartPr/>
                <p14:nvPr/>
              </p14:nvContentPartPr>
              <p14:xfrm>
                <a:off x="4028156" y="3805005"/>
                <a:ext cx="247320" cy="2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BEE936-1CB9-BD21-17F7-37A5CB5CD6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19156" y="3796005"/>
                  <a:ext cx="26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835DC7-044A-B34C-8C44-82181AFC1068}"/>
                    </a:ext>
                  </a:extLst>
                </p14:cNvPr>
                <p14:cNvContentPartPr/>
                <p14:nvPr/>
              </p14:nvContentPartPr>
              <p14:xfrm>
                <a:off x="4564196" y="3473805"/>
                <a:ext cx="959400" cy="47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835DC7-044A-B34C-8C44-82181AFC10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5556" y="3464805"/>
                  <a:ext cx="9770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D839C49-AB8D-2708-7C68-1B9260DD51D7}"/>
                    </a:ext>
                  </a:extLst>
                </p14:cNvPr>
                <p14:cNvContentPartPr/>
                <p14:nvPr/>
              </p14:nvContentPartPr>
              <p14:xfrm>
                <a:off x="5107076" y="3702045"/>
                <a:ext cx="258840" cy="2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D839C49-AB8D-2708-7C68-1B9260DD51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98076" y="3693405"/>
                  <a:ext cx="27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6C9DD5-AE7A-171F-347B-9A2B634A3EF8}"/>
                    </a:ext>
                  </a:extLst>
                </p14:cNvPr>
                <p14:cNvContentPartPr/>
                <p14:nvPr/>
              </p14:nvContentPartPr>
              <p14:xfrm>
                <a:off x="4803236" y="3644445"/>
                <a:ext cx="13176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6C9DD5-AE7A-171F-347B-9A2B634A3EF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94236" y="3635805"/>
                  <a:ext cx="149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02EE58-5D9C-F417-0F28-4299F844417D}"/>
                    </a:ext>
                  </a:extLst>
                </p14:cNvPr>
                <p14:cNvContentPartPr/>
                <p14:nvPr/>
              </p14:nvContentPartPr>
              <p14:xfrm>
                <a:off x="5909516" y="3551565"/>
                <a:ext cx="280800" cy="335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02EE58-5D9C-F417-0F28-4299F844417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00876" y="3542565"/>
                  <a:ext cx="298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84F714-D97C-7F99-11A7-CE6ACD5D2AD0}"/>
                    </a:ext>
                  </a:extLst>
                </p14:cNvPr>
                <p14:cNvContentPartPr/>
                <p14:nvPr/>
              </p14:nvContentPartPr>
              <p14:xfrm>
                <a:off x="5846516" y="3356085"/>
                <a:ext cx="409680" cy="38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84F714-D97C-7F99-11A7-CE6ACD5D2A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37516" y="3347085"/>
                  <a:ext cx="4273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BFD5777-2D50-A85A-D2C6-FE1F6684D89D}"/>
              </a:ext>
            </a:extLst>
          </p:cNvPr>
          <p:cNvGrpSpPr/>
          <p:nvPr/>
        </p:nvGrpSpPr>
        <p:grpSpPr>
          <a:xfrm>
            <a:off x="2998196" y="4013085"/>
            <a:ext cx="4643640" cy="839880"/>
            <a:chOff x="2998196" y="4013085"/>
            <a:chExt cx="464364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FB6A50-600C-4518-12A7-B2848E3C9168}"/>
                    </a:ext>
                  </a:extLst>
                </p14:cNvPr>
                <p14:cNvContentPartPr/>
                <p14:nvPr/>
              </p14:nvContentPartPr>
              <p14:xfrm>
                <a:off x="2998196" y="481336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FB6A50-600C-4518-12A7-B2848E3C91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89196" y="480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BD8655F-F5C6-4D36-7EEC-0926A8A3D40E}"/>
                    </a:ext>
                  </a:extLst>
                </p14:cNvPr>
                <p14:cNvContentPartPr/>
                <p14:nvPr/>
              </p14:nvContentPartPr>
              <p14:xfrm>
                <a:off x="3014756" y="4764045"/>
                <a:ext cx="303480" cy="72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BD8655F-F5C6-4D36-7EEC-0926A8A3D4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06116" y="4755405"/>
                  <a:ext cx="321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3931CB-FDD5-D36C-DBB8-15967F0DD94D}"/>
                    </a:ext>
                  </a:extLst>
                </p14:cNvPr>
                <p14:cNvContentPartPr/>
                <p14:nvPr/>
              </p14:nvContentPartPr>
              <p14:xfrm>
                <a:off x="3010796" y="4453725"/>
                <a:ext cx="292320" cy="34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3931CB-FDD5-D36C-DBB8-15967F0DD9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01796" y="4445085"/>
                  <a:ext cx="309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92AB74-8ED6-AE2E-5097-6DAF9986D1C1}"/>
                    </a:ext>
                  </a:extLst>
                </p14:cNvPr>
                <p14:cNvContentPartPr/>
                <p14:nvPr/>
              </p14:nvContentPartPr>
              <p14:xfrm>
                <a:off x="3071996" y="4464165"/>
                <a:ext cx="257040" cy="48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92AB74-8ED6-AE2E-5097-6DAF9986D1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63356" y="4455525"/>
                  <a:ext cx="274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48F40B-33A2-7968-FED3-FF6943FFB429}"/>
                    </a:ext>
                  </a:extLst>
                </p14:cNvPr>
                <p14:cNvContentPartPr/>
                <p14:nvPr/>
              </p14:nvContentPartPr>
              <p14:xfrm>
                <a:off x="3039596" y="4331325"/>
                <a:ext cx="292680" cy="5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48F40B-33A2-7968-FED3-FF6943FFB4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30596" y="4322685"/>
                  <a:ext cx="310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F9C374-0001-B3AD-E237-7FE42787C2D3}"/>
                    </a:ext>
                  </a:extLst>
                </p14:cNvPr>
                <p14:cNvContentPartPr/>
                <p14:nvPr/>
              </p14:nvContentPartPr>
              <p14:xfrm>
                <a:off x="3554396" y="4471005"/>
                <a:ext cx="258840" cy="30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F9C374-0001-B3AD-E237-7FE42787C2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5396" y="4462005"/>
                  <a:ext cx="276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848EC9-77C3-C5A3-5BB1-37C01EEA4CAC}"/>
                    </a:ext>
                  </a:extLst>
                </p14:cNvPr>
                <p14:cNvContentPartPr/>
                <p14:nvPr/>
              </p14:nvContentPartPr>
              <p14:xfrm>
                <a:off x="3582836" y="4513125"/>
                <a:ext cx="198720" cy="214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848EC9-77C3-C5A3-5BB1-37C01EEA4C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74196" y="4504125"/>
                  <a:ext cx="216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68AE9B-3094-2D10-D17A-8B048A89508C}"/>
                    </a:ext>
                  </a:extLst>
                </p14:cNvPr>
                <p14:cNvContentPartPr/>
                <p14:nvPr/>
              </p14:nvContentPartPr>
              <p14:xfrm>
                <a:off x="4024196" y="4409445"/>
                <a:ext cx="307800" cy="339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68AE9B-3094-2D10-D17A-8B048A8950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15556" y="4400805"/>
                  <a:ext cx="325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6AE896-B4A7-D041-3F22-1541045B156E}"/>
                    </a:ext>
                  </a:extLst>
                </p14:cNvPr>
                <p14:cNvContentPartPr/>
                <p14:nvPr/>
              </p14:nvContentPartPr>
              <p14:xfrm>
                <a:off x="3978836" y="4303605"/>
                <a:ext cx="185760" cy="16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6AE896-B4A7-D041-3F22-1541045B15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0196" y="4294605"/>
                  <a:ext cx="20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4B89CB-AF77-3D91-7AE2-63739BA43E17}"/>
                    </a:ext>
                  </a:extLst>
                </p14:cNvPr>
                <p14:cNvContentPartPr/>
                <p14:nvPr/>
              </p14:nvContentPartPr>
              <p14:xfrm>
                <a:off x="4679756" y="4476045"/>
                <a:ext cx="24084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4B89CB-AF77-3D91-7AE2-63739BA43E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71116" y="4467045"/>
                  <a:ext cx="258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57B558-3833-58BB-74A3-A4E8BFEFFF9B}"/>
                    </a:ext>
                  </a:extLst>
                </p14:cNvPr>
                <p14:cNvContentPartPr/>
                <p14:nvPr/>
              </p14:nvContentPartPr>
              <p14:xfrm>
                <a:off x="4605956" y="4582605"/>
                <a:ext cx="299880" cy="3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57B558-3833-58BB-74A3-A4E8BFEFFF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96956" y="4573605"/>
                  <a:ext cx="317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17FA10-767F-1531-30A8-5273460D81CF}"/>
                    </a:ext>
                  </a:extLst>
                </p14:cNvPr>
                <p14:cNvContentPartPr/>
                <p14:nvPr/>
              </p14:nvContentPartPr>
              <p14:xfrm>
                <a:off x="5294636" y="4348245"/>
                <a:ext cx="267120" cy="433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17FA10-767F-1531-30A8-5273460D81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85636" y="4339245"/>
                  <a:ext cx="284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2D1FB2D-120A-9151-6118-154C57D63B7C}"/>
                    </a:ext>
                  </a:extLst>
                </p14:cNvPr>
                <p14:cNvContentPartPr/>
                <p14:nvPr/>
              </p14:nvContentPartPr>
              <p14:xfrm>
                <a:off x="5191316" y="4249605"/>
                <a:ext cx="294840" cy="39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2D1FB2D-120A-9151-6118-154C57D63B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82676" y="4240965"/>
                  <a:ext cx="312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D98F43-D7EF-D95E-5265-2B1938EC15FB}"/>
                    </a:ext>
                  </a:extLst>
                </p14:cNvPr>
                <p14:cNvContentPartPr/>
                <p14:nvPr/>
              </p14:nvContentPartPr>
              <p14:xfrm>
                <a:off x="5801516" y="4413765"/>
                <a:ext cx="250200" cy="28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D98F43-D7EF-D95E-5265-2B1938EC15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92516" y="4404765"/>
                  <a:ext cx="267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139949F-A0F1-2FDF-EB44-39FB4ABC5D0D}"/>
                    </a:ext>
                  </a:extLst>
                </p14:cNvPr>
                <p14:cNvContentPartPr/>
                <p14:nvPr/>
              </p14:nvContentPartPr>
              <p14:xfrm>
                <a:off x="5814476" y="4482525"/>
                <a:ext cx="17100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139949F-A0F1-2FDF-EB44-39FB4ABC5D0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05836" y="4473885"/>
                  <a:ext cx="188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C0AECE-6B5D-33BB-4239-D972CB559AFD}"/>
                    </a:ext>
                  </a:extLst>
                </p14:cNvPr>
                <p14:cNvContentPartPr/>
                <p14:nvPr/>
              </p14:nvContentPartPr>
              <p14:xfrm>
                <a:off x="6228836" y="4418445"/>
                <a:ext cx="394920" cy="20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C0AECE-6B5D-33BB-4239-D972CB559A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19836" y="4409805"/>
                  <a:ext cx="412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1538F1-0AD4-E94C-B9C0-F4C033FEA890}"/>
                    </a:ext>
                  </a:extLst>
                </p14:cNvPr>
                <p14:cNvContentPartPr/>
                <p14:nvPr/>
              </p14:nvContentPartPr>
              <p14:xfrm>
                <a:off x="6266636" y="4256085"/>
                <a:ext cx="24624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1538F1-0AD4-E94C-B9C0-F4C033FEA8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57636" y="4247445"/>
                  <a:ext cx="26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7AF3F7-B562-46C7-BD6D-22E38A3548BA}"/>
                    </a:ext>
                  </a:extLst>
                </p14:cNvPr>
                <p14:cNvContentPartPr/>
                <p14:nvPr/>
              </p14:nvContentPartPr>
              <p14:xfrm>
                <a:off x="6616196" y="4317285"/>
                <a:ext cx="314640" cy="354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7AF3F7-B562-46C7-BD6D-22E38A3548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07196" y="4308285"/>
                  <a:ext cx="332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552AC5-4886-0541-46D1-7F848D590F02}"/>
                    </a:ext>
                  </a:extLst>
                </p14:cNvPr>
                <p14:cNvContentPartPr/>
                <p14:nvPr/>
              </p14:nvContentPartPr>
              <p14:xfrm>
                <a:off x="6624116" y="4367325"/>
                <a:ext cx="229680" cy="237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552AC5-4886-0541-46D1-7F848D590F0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15476" y="4358325"/>
                  <a:ext cx="247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53048F-30B3-98B1-0E8F-7B7A898C6D32}"/>
                    </a:ext>
                  </a:extLst>
                </p14:cNvPr>
                <p14:cNvContentPartPr/>
                <p14:nvPr/>
              </p14:nvContentPartPr>
              <p14:xfrm>
                <a:off x="7017236" y="4277325"/>
                <a:ext cx="124200" cy="351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53048F-30B3-98B1-0E8F-7B7A898C6D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08596" y="4268325"/>
                  <a:ext cx="141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ACBB9C-385A-A828-6225-CDCD717BBBAD}"/>
                    </a:ext>
                  </a:extLst>
                </p14:cNvPr>
                <p14:cNvContentPartPr/>
                <p14:nvPr/>
              </p14:nvContentPartPr>
              <p14:xfrm>
                <a:off x="7037036" y="4204245"/>
                <a:ext cx="341280" cy="421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ACBB9C-385A-A828-6225-CDCD717BBB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28036" y="4195605"/>
                  <a:ext cx="3589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F8B144-A9DC-0C77-40E5-E0F3075FAD2A}"/>
                    </a:ext>
                  </a:extLst>
                </p14:cNvPr>
                <p14:cNvContentPartPr/>
                <p14:nvPr/>
              </p14:nvContentPartPr>
              <p14:xfrm>
                <a:off x="6139196" y="4171485"/>
                <a:ext cx="326520" cy="62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F8B144-A9DC-0C77-40E5-E0F3075FAD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30196" y="4162485"/>
                  <a:ext cx="34416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57E7DC4-FBEC-7836-8D6B-9FFAAC5BA301}"/>
                    </a:ext>
                  </a:extLst>
                </p14:cNvPr>
                <p14:cNvContentPartPr/>
                <p14:nvPr/>
              </p14:nvContentPartPr>
              <p14:xfrm>
                <a:off x="7190756" y="4013085"/>
                <a:ext cx="451080" cy="839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57E7DC4-FBEC-7836-8D6B-9FFAAC5BA3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82116" y="4004445"/>
                  <a:ext cx="468720" cy="85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3E1F604-96BE-28FC-D88F-F76625C47EA3}"/>
              </a:ext>
            </a:extLst>
          </p:cNvPr>
          <p:cNvGrpSpPr/>
          <p:nvPr/>
        </p:nvGrpSpPr>
        <p:grpSpPr>
          <a:xfrm>
            <a:off x="4625396" y="5215125"/>
            <a:ext cx="1711800" cy="487440"/>
            <a:chOff x="4625396" y="5215125"/>
            <a:chExt cx="1711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635212-41F9-D0CB-25F3-B9670EB887BD}"/>
                    </a:ext>
                  </a:extLst>
                </p14:cNvPr>
                <p14:cNvContentPartPr/>
                <p14:nvPr/>
              </p14:nvContentPartPr>
              <p14:xfrm>
                <a:off x="4625396" y="5535525"/>
                <a:ext cx="425520" cy="52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635212-41F9-D0CB-25F3-B9670EB887B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16756" y="5526525"/>
                  <a:ext cx="443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19899E2-AE4E-17D9-DD35-BE3D2D9FAA9A}"/>
                    </a:ext>
                  </a:extLst>
                </p14:cNvPr>
                <p14:cNvContentPartPr/>
                <p14:nvPr/>
              </p14:nvContentPartPr>
              <p14:xfrm>
                <a:off x="4663196" y="5666565"/>
                <a:ext cx="424440" cy="36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19899E2-AE4E-17D9-DD35-BE3D2D9FAA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54196" y="5657565"/>
                  <a:ext cx="442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076CB7-D154-8249-D2BE-8F91FC7A6464}"/>
                    </a:ext>
                  </a:extLst>
                </p14:cNvPr>
                <p14:cNvContentPartPr/>
                <p14:nvPr/>
              </p14:nvContentPartPr>
              <p14:xfrm>
                <a:off x="5392916" y="5469285"/>
                <a:ext cx="378360" cy="228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076CB7-D154-8249-D2BE-8F91FC7A64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84276" y="5460645"/>
                  <a:ext cx="396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04C68D-CD86-C067-EF2E-76252C6138D2}"/>
                    </a:ext>
                  </a:extLst>
                </p14:cNvPr>
                <p14:cNvContentPartPr/>
                <p14:nvPr/>
              </p14:nvContentPartPr>
              <p14:xfrm>
                <a:off x="5397236" y="5397645"/>
                <a:ext cx="182880" cy="10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04C68D-CD86-C067-EF2E-76252C6138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88596" y="5389005"/>
                  <a:ext cx="20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A30FBC-CEF4-8B3C-1F45-BD986EA2E48A}"/>
                    </a:ext>
                  </a:extLst>
                </p14:cNvPr>
                <p14:cNvContentPartPr/>
                <p14:nvPr/>
              </p14:nvContentPartPr>
              <p14:xfrm>
                <a:off x="5854796" y="5353005"/>
                <a:ext cx="235800" cy="31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A30FBC-CEF4-8B3C-1F45-BD986EA2E4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6156" y="5344005"/>
                  <a:ext cx="253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F3DD60A-63D7-3275-880E-346DFED0A527}"/>
                    </a:ext>
                  </a:extLst>
                </p14:cNvPr>
                <p14:cNvContentPartPr/>
                <p14:nvPr/>
              </p14:nvContentPartPr>
              <p14:xfrm>
                <a:off x="5873876" y="526912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F3DD60A-63D7-3275-880E-346DFED0A5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65236" y="526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2BE183C-1B5C-C578-DE33-9F63211F81D0}"/>
                    </a:ext>
                  </a:extLst>
                </p14:cNvPr>
                <p14:cNvContentPartPr/>
                <p14:nvPr/>
              </p14:nvContentPartPr>
              <p14:xfrm>
                <a:off x="6088796" y="5215125"/>
                <a:ext cx="248400" cy="168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2BE183C-1B5C-C578-DE33-9F63211F81D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79796" y="5206125"/>
                  <a:ext cx="26604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F20DC98-03F7-59AE-7562-6D2466AD39F9}"/>
                  </a:ext>
                </a:extLst>
              </p14:cNvPr>
              <p14:cNvContentPartPr/>
              <p14:nvPr/>
            </p14:nvContentPartPr>
            <p14:xfrm>
              <a:off x="6445556" y="5515365"/>
              <a:ext cx="267120" cy="24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F20DC98-03F7-59AE-7562-6D2466AD39F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36916" y="5506365"/>
                <a:ext cx="2847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F12F41B-4332-78FB-110B-DCAE1FD8260D}"/>
              </a:ext>
            </a:extLst>
          </p:cNvPr>
          <p:cNvGrpSpPr/>
          <p:nvPr/>
        </p:nvGrpSpPr>
        <p:grpSpPr>
          <a:xfrm>
            <a:off x="6900596" y="5152125"/>
            <a:ext cx="1550520" cy="575280"/>
            <a:chOff x="6900596" y="5152125"/>
            <a:chExt cx="155052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ED8B92-7C6C-B63E-B978-CF79AF6B4C95}"/>
                    </a:ext>
                  </a:extLst>
                </p14:cNvPr>
                <p14:cNvContentPartPr/>
                <p14:nvPr/>
              </p14:nvContentPartPr>
              <p14:xfrm>
                <a:off x="6900596" y="5345085"/>
                <a:ext cx="216720" cy="37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ED8B92-7C6C-B63E-B978-CF79AF6B4C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91596" y="5336445"/>
                  <a:ext cx="234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6A374DA-4C33-550E-15AF-1C2150D94839}"/>
                    </a:ext>
                  </a:extLst>
                </p14:cNvPr>
                <p14:cNvContentPartPr/>
                <p14:nvPr/>
              </p14:nvContentPartPr>
              <p14:xfrm>
                <a:off x="6905636" y="5292165"/>
                <a:ext cx="213480" cy="1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6A374DA-4C33-550E-15AF-1C2150D9483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96996" y="5283165"/>
                  <a:ext cx="231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F241FB-EB0C-D465-A5C8-A3C4A5D1C63D}"/>
                    </a:ext>
                  </a:extLst>
                </p14:cNvPr>
                <p14:cNvContentPartPr/>
                <p14:nvPr/>
              </p14:nvContentPartPr>
              <p14:xfrm>
                <a:off x="7267796" y="5226285"/>
                <a:ext cx="133560" cy="501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F241FB-EB0C-D465-A5C8-A3C4A5D1C63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58796" y="5217285"/>
                  <a:ext cx="1512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60BCBBB-80B6-5B6D-FE75-DC8D2B9C52E9}"/>
                    </a:ext>
                  </a:extLst>
                </p14:cNvPr>
                <p14:cNvContentPartPr/>
                <p14:nvPr/>
              </p14:nvContentPartPr>
              <p14:xfrm>
                <a:off x="7445636" y="5457045"/>
                <a:ext cx="330120" cy="144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60BCBBB-80B6-5B6D-FE75-DC8D2B9C52E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36636" y="5448405"/>
                  <a:ext cx="347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4E55A4-6DA1-7887-3FAC-12D629B7784D}"/>
                    </a:ext>
                  </a:extLst>
                </p14:cNvPr>
                <p14:cNvContentPartPr/>
                <p14:nvPr/>
              </p14:nvContentPartPr>
              <p14:xfrm>
                <a:off x="7504316" y="5324925"/>
                <a:ext cx="286560" cy="14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4E55A4-6DA1-7887-3FAC-12D629B778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95316" y="5315925"/>
                  <a:ext cx="30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248F5A3-0EB1-0B40-F2F8-1E69875250F6}"/>
                    </a:ext>
                  </a:extLst>
                </p14:cNvPr>
                <p14:cNvContentPartPr/>
                <p14:nvPr/>
              </p14:nvContentPartPr>
              <p14:xfrm>
                <a:off x="7920116" y="5497365"/>
                <a:ext cx="53280" cy="72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248F5A3-0EB1-0B40-F2F8-1E69875250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11116" y="5488725"/>
                  <a:ext cx="7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46D526-9582-39F1-A449-F70546792BF4}"/>
                    </a:ext>
                  </a:extLst>
                </p14:cNvPr>
                <p14:cNvContentPartPr/>
                <p14:nvPr/>
              </p14:nvContentPartPr>
              <p14:xfrm>
                <a:off x="8055476" y="5310885"/>
                <a:ext cx="232200" cy="283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46D526-9582-39F1-A449-F70546792BF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46836" y="5302245"/>
                  <a:ext cx="249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D5CCDB-6B8C-E338-D2BB-9035A0B35E45}"/>
                    </a:ext>
                  </a:extLst>
                </p14:cNvPr>
                <p14:cNvContentPartPr/>
                <p14:nvPr/>
              </p14:nvContentPartPr>
              <p14:xfrm>
                <a:off x="8055476" y="5258325"/>
                <a:ext cx="196920" cy="2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D5CCDB-6B8C-E338-D2BB-9035A0B35E4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46836" y="5249685"/>
                  <a:ext cx="21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40B75F4-0E5E-6251-1C06-484156C45E3F}"/>
                    </a:ext>
                  </a:extLst>
                </p14:cNvPr>
                <p14:cNvContentPartPr/>
                <p14:nvPr/>
              </p14:nvContentPartPr>
              <p14:xfrm>
                <a:off x="8163116" y="5152125"/>
                <a:ext cx="288000" cy="54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40B75F4-0E5E-6251-1C06-484156C45E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54116" y="5143485"/>
                  <a:ext cx="305640" cy="56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546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311946-6B9A-BB73-F26D-FFFACF0ACDCA}"/>
              </a:ext>
            </a:extLst>
          </p:cNvPr>
          <p:cNvGrpSpPr/>
          <p:nvPr/>
        </p:nvGrpSpPr>
        <p:grpSpPr>
          <a:xfrm>
            <a:off x="1608596" y="163605"/>
            <a:ext cx="1356480" cy="482400"/>
            <a:chOff x="1608596" y="163605"/>
            <a:chExt cx="135648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FD0B5E-A215-806F-6066-8981E301E8BA}"/>
                    </a:ext>
                  </a:extLst>
                </p14:cNvPr>
                <p14:cNvContentPartPr/>
                <p14:nvPr/>
              </p14:nvContentPartPr>
              <p14:xfrm>
                <a:off x="1608596" y="192045"/>
                <a:ext cx="102960" cy="45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FD0B5E-A215-806F-6066-8981E301E8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99596" y="183045"/>
                  <a:ext cx="1206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7B6545-8307-4E67-5001-BF34808DEE3A}"/>
                    </a:ext>
                  </a:extLst>
                </p14:cNvPr>
                <p14:cNvContentPartPr/>
                <p14:nvPr/>
              </p14:nvContentPartPr>
              <p14:xfrm>
                <a:off x="1779956" y="372045"/>
                <a:ext cx="272160" cy="19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7B6545-8307-4E67-5001-BF34808DEE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1316" y="363405"/>
                  <a:ext cx="28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FEF68B-DB06-3D28-2181-E0E655741272}"/>
                    </a:ext>
                  </a:extLst>
                </p14:cNvPr>
                <p14:cNvContentPartPr/>
                <p14:nvPr/>
              </p14:nvContentPartPr>
              <p14:xfrm>
                <a:off x="1854116" y="281685"/>
                <a:ext cx="194760" cy="2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FEF68B-DB06-3D28-2181-E0E6557412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5116" y="272685"/>
                  <a:ext cx="212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F5AA94-AD59-A287-9A05-4974B8765CCD}"/>
                    </a:ext>
                  </a:extLst>
                </p14:cNvPr>
                <p14:cNvContentPartPr/>
                <p14:nvPr/>
              </p14:nvContentPartPr>
              <p14:xfrm>
                <a:off x="2238956" y="331365"/>
                <a:ext cx="170280" cy="24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F5AA94-AD59-A287-9A05-4974B8765C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0316" y="322365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FCC08D-E978-7BEC-FEC3-A869C4651A76}"/>
                    </a:ext>
                  </a:extLst>
                </p14:cNvPr>
                <p14:cNvContentPartPr/>
                <p14:nvPr/>
              </p14:nvContentPartPr>
              <p14:xfrm>
                <a:off x="2202956" y="350085"/>
                <a:ext cx="232560" cy="2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FCC08D-E978-7BEC-FEC3-A869C4651A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316" y="341445"/>
                  <a:ext cx="250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177CEB-2E04-C1FC-A51B-042104AC0F32}"/>
                    </a:ext>
                  </a:extLst>
                </p14:cNvPr>
                <p14:cNvContentPartPr/>
                <p14:nvPr/>
              </p14:nvContentPartPr>
              <p14:xfrm>
                <a:off x="2542436" y="292125"/>
                <a:ext cx="22572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177CEB-2E04-C1FC-A51B-042104AC0F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3436" y="283125"/>
                  <a:ext cx="243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57BCD6-153B-E636-2EBA-B10BA7EEACE8}"/>
                    </a:ext>
                  </a:extLst>
                </p14:cNvPr>
                <p14:cNvContentPartPr/>
                <p14:nvPr/>
              </p14:nvContentPartPr>
              <p14:xfrm>
                <a:off x="2784716" y="163605"/>
                <a:ext cx="180360" cy="46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57BCD6-153B-E636-2EBA-B10BA7EEAC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6076" y="154965"/>
                  <a:ext cx="19800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8FA6F5-F453-4334-3ACF-A524EF8195DD}"/>
              </a:ext>
            </a:extLst>
          </p:cNvPr>
          <p:cNvGrpSpPr/>
          <p:nvPr/>
        </p:nvGrpSpPr>
        <p:grpSpPr>
          <a:xfrm>
            <a:off x="566036" y="141285"/>
            <a:ext cx="813240" cy="677160"/>
            <a:chOff x="566036" y="141285"/>
            <a:chExt cx="81324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B16493-897A-08CC-8653-1E5E9B1E119B}"/>
                    </a:ext>
                  </a:extLst>
                </p14:cNvPr>
                <p14:cNvContentPartPr/>
                <p14:nvPr/>
              </p14:nvContentPartPr>
              <p14:xfrm>
                <a:off x="774116" y="310845"/>
                <a:ext cx="239400" cy="29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B16493-897A-08CC-8653-1E5E9B1E11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476" y="301845"/>
                  <a:ext cx="257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141396-AA73-DE7B-EA1C-7456F3E11D54}"/>
                    </a:ext>
                  </a:extLst>
                </p14:cNvPr>
                <p14:cNvContentPartPr/>
                <p14:nvPr/>
              </p14:nvContentPartPr>
              <p14:xfrm>
                <a:off x="763676" y="221925"/>
                <a:ext cx="168120" cy="5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141396-AA73-DE7B-EA1C-7456F3E11D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676" y="212925"/>
                  <a:ext cx="185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CDCA18-BD47-01DB-D2F8-5CAE2090E387}"/>
                    </a:ext>
                  </a:extLst>
                </p14:cNvPr>
                <p14:cNvContentPartPr/>
                <p14:nvPr/>
              </p14:nvContentPartPr>
              <p14:xfrm>
                <a:off x="1219076" y="383565"/>
                <a:ext cx="129960" cy="17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CDCA18-BD47-01DB-D2F8-5CAE2090E3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0436" y="374565"/>
                  <a:ext cx="147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FB4580-CCE2-FE48-3CE5-68C3FA838A7C}"/>
                    </a:ext>
                  </a:extLst>
                </p14:cNvPr>
                <p14:cNvContentPartPr/>
                <p14:nvPr/>
              </p14:nvContentPartPr>
              <p14:xfrm>
                <a:off x="1223756" y="437205"/>
                <a:ext cx="155520" cy="16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FB4580-CCE2-FE48-3CE5-68C3FA838A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5116" y="428565"/>
                  <a:ext cx="173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1B4C7C-1642-F96F-64D4-BA8ADC094FAE}"/>
                    </a:ext>
                  </a:extLst>
                </p14:cNvPr>
                <p14:cNvContentPartPr/>
                <p14:nvPr/>
              </p14:nvContentPartPr>
              <p14:xfrm>
                <a:off x="566036" y="141285"/>
                <a:ext cx="286560" cy="67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1B4C7C-1642-F96F-64D4-BA8ADC094F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7396" y="132285"/>
                  <a:ext cx="304200" cy="69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381795-7FA3-2D42-ECB0-EDFDE2287497}"/>
              </a:ext>
            </a:extLst>
          </p:cNvPr>
          <p:cNvGrpSpPr/>
          <p:nvPr/>
        </p:nvGrpSpPr>
        <p:grpSpPr>
          <a:xfrm>
            <a:off x="2987396" y="106365"/>
            <a:ext cx="453960" cy="731880"/>
            <a:chOff x="2987396" y="106365"/>
            <a:chExt cx="4539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B748FC-D554-4AC1-D0FF-387EED87C4D2}"/>
                    </a:ext>
                  </a:extLst>
                </p14:cNvPr>
                <p14:cNvContentPartPr/>
                <p14:nvPr/>
              </p14:nvContentPartPr>
              <p14:xfrm>
                <a:off x="2987396" y="106365"/>
                <a:ext cx="190440" cy="674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B748FC-D554-4AC1-D0FF-387EED87C4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78396" y="97725"/>
                  <a:ext cx="2080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A9A729-D379-9BCB-4711-55D9C61F0F12}"/>
                    </a:ext>
                  </a:extLst>
                </p14:cNvPr>
                <p14:cNvContentPartPr/>
                <p14:nvPr/>
              </p14:nvContentPartPr>
              <p14:xfrm>
                <a:off x="3341996" y="686685"/>
                <a:ext cx="99360" cy="15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A9A729-D379-9BCB-4711-55D9C61F0F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33356" y="678045"/>
                  <a:ext cx="117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D95CD6-BA94-FA05-5CED-2C8196DD580D}"/>
                    </a:ext>
                  </a:extLst>
                </p14:cNvPr>
                <p14:cNvContentPartPr/>
                <p14:nvPr/>
              </p14:nvContentPartPr>
              <p14:xfrm>
                <a:off x="3349916" y="579405"/>
                <a:ext cx="4032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D95CD6-BA94-FA05-5CED-2C8196DD58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1276" y="570765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77FCAE-AEF7-7E7A-382C-78130B3408F9}"/>
              </a:ext>
            </a:extLst>
          </p:cNvPr>
          <p:cNvGrpSpPr/>
          <p:nvPr/>
        </p:nvGrpSpPr>
        <p:grpSpPr>
          <a:xfrm>
            <a:off x="3823676" y="425685"/>
            <a:ext cx="217440" cy="154080"/>
            <a:chOff x="3823676" y="425685"/>
            <a:chExt cx="21744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664F4C-8A63-E376-5071-B4518338FF6F}"/>
                    </a:ext>
                  </a:extLst>
                </p14:cNvPr>
                <p14:cNvContentPartPr/>
                <p14:nvPr/>
              </p14:nvContentPartPr>
              <p14:xfrm>
                <a:off x="3831596" y="425685"/>
                <a:ext cx="187560" cy="1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664F4C-8A63-E376-5071-B4518338FF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2956" y="416685"/>
                  <a:ext cx="205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A0DBED-185B-55BC-936B-3DC7281466D4}"/>
                    </a:ext>
                  </a:extLst>
                </p14:cNvPr>
                <p14:cNvContentPartPr/>
                <p14:nvPr/>
              </p14:nvContentPartPr>
              <p14:xfrm>
                <a:off x="3823676" y="530805"/>
                <a:ext cx="217440" cy="4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A0DBED-185B-55BC-936B-3DC7281466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5036" y="521805"/>
                  <a:ext cx="2350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9BDE0E-7EF4-E7D8-8D23-CC41D95DE9E1}"/>
              </a:ext>
            </a:extLst>
          </p:cNvPr>
          <p:cNvGrpSpPr/>
          <p:nvPr/>
        </p:nvGrpSpPr>
        <p:grpSpPr>
          <a:xfrm>
            <a:off x="4336316" y="225525"/>
            <a:ext cx="2823840" cy="675000"/>
            <a:chOff x="4336316" y="225525"/>
            <a:chExt cx="282384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300D26-D9E5-C33C-AB09-A4B522CAC08E}"/>
                    </a:ext>
                  </a:extLst>
                </p14:cNvPr>
                <p14:cNvContentPartPr/>
                <p14:nvPr/>
              </p14:nvContentPartPr>
              <p14:xfrm>
                <a:off x="4336316" y="323445"/>
                <a:ext cx="249480" cy="29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300D26-D9E5-C33C-AB09-A4B522CAC0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7316" y="314445"/>
                  <a:ext cx="267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D2BEE8-39DF-95CF-B906-F552B7743511}"/>
                    </a:ext>
                  </a:extLst>
                </p14:cNvPr>
                <p14:cNvContentPartPr/>
                <p14:nvPr/>
              </p14:nvContentPartPr>
              <p14:xfrm>
                <a:off x="4388156" y="500205"/>
                <a:ext cx="214920" cy="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D2BEE8-39DF-95CF-B906-F552B77435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9516" y="491565"/>
                  <a:ext cx="23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878433-6FE7-A502-B171-2C6867A70C60}"/>
                    </a:ext>
                  </a:extLst>
                </p14:cNvPr>
                <p14:cNvContentPartPr/>
                <p14:nvPr/>
              </p14:nvContentPartPr>
              <p14:xfrm>
                <a:off x="4747796" y="604245"/>
                <a:ext cx="6768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878433-6FE7-A502-B171-2C6867A70C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8796" y="595245"/>
                  <a:ext cx="8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759848-D969-59BE-8F5E-9B2D7E1D1492}"/>
                    </a:ext>
                  </a:extLst>
                </p14:cNvPr>
                <p14:cNvContentPartPr/>
                <p14:nvPr/>
              </p14:nvContentPartPr>
              <p14:xfrm>
                <a:off x="4770476" y="48364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759848-D969-59BE-8F5E-9B2D7E1D1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1836" y="47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B042E3-4832-8F1B-11D9-D83EC42CFD2B}"/>
                    </a:ext>
                  </a:extLst>
                </p14:cNvPr>
                <p14:cNvContentPartPr/>
                <p14:nvPr/>
              </p14:nvContentPartPr>
              <p14:xfrm>
                <a:off x="4819076" y="650685"/>
                <a:ext cx="130320" cy="24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B042E3-4832-8F1B-11D9-D83EC42CFD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10436" y="641685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CA5928-3CE3-D54E-9761-0A9CD6120EBB}"/>
                    </a:ext>
                  </a:extLst>
                </p14:cNvPr>
                <p14:cNvContentPartPr/>
                <p14:nvPr/>
              </p14:nvContentPartPr>
              <p14:xfrm>
                <a:off x="4855436" y="57652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CA5928-3CE3-D54E-9761-0A9CD6120E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6436" y="56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23291F-5828-0BF5-26DC-56D13D9D44B1}"/>
                    </a:ext>
                  </a:extLst>
                </p14:cNvPr>
                <p14:cNvContentPartPr/>
                <p14:nvPr/>
              </p14:nvContentPartPr>
              <p14:xfrm>
                <a:off x="4986836" y="469245"/>
                <a:ext cx="212400" cy="323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23291F-5828-0BF5-26DC-56D13D9D44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77836" y="460245"/>
                  <a:ext cx="230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F9B1D7-8875-014F-D254-66480170A15F}"/>
                    </a:ext>
                  </a:extLst>
                </p14:cNvPr>
                <p14:cNvContentPartPr/>
                <p14:nvPr/>
              </p14:nvContentPartPr>
              <p14:xfrm>
                <a:off x="5341796" y="285645"/>
                <a:ext cx="181080" cy="32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F9B1D7-8875-014F-D254-66480170A1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33156" y="276645"/>
                  <a:ext cx="198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4731C7-C4A5-16BD-2F75-8375FF0EEF37}"/>
                    </a:ext>
                  </a:extLst>
                </p14:cNvPr>
                <p14:cNvContentPartPr/>
                <p14:nvPr/>
              </p14:nvContentPartPr>
              <p14:xfrm>
                <a:off x="5533316" y="623685"/>
                <a:ext cx="10548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4731C7-C4A5-16BD-2F75-8375FF0EEF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24316" y="615045"/>
                  <a:ext cx="12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B47BA6-D2CF-0440-C9C2-F2C1B2FBBE04}"/>
                    </a:ext>
                  </a:extLst>
                </p14:cNvPr>
                <p14:cNvContentPartPr/>
                <p14:nvPr/>
              </p14:nvContentPartPr>
              <p14:xfrm>
                <a:off x="5614316" y="538725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B47BA6-D2CF-0440-C9C2-F2C1B2FBBE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05316" y="53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92DD5A-9103-3A4E-87AC-8C1552BBDD99}"/>
                    </a:ext>
                  </a:extLst>
                </p14:cNvPr>
                <p14:cNvContentPartPr/>
                <p14:nvPr/>
              </p14:nvContentPartPr>
              <p14:xfrm>
                <a:off x="5776316" y="247125"/>
                <a:ext cx="176760" cy="52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92DD5A-9103-3A4E-87AC-8C1552BBDD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7676" y="238485"/>
                  <a:ext cx="1944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B65C2D-F4DC-524B-9805-93BB9BD36035}"/>
                    </a:ext>
                  </a:extLst>
                </p14:cNvPr>
                <p14:cNvContentPartPr/>
                <p14:nvPr/>
              </p14:nvContentPartPr>
              <p14:xfrm>
                <a:off x="5927156" y="437565"/>
                <a:ext cx="333360" cy="19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B65C2D-F4DC-524B-9805-93BB9BD360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8156" y="428925"/>
                  <a:ext cx="351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8CE5D3-B7F1-61FE-C2B3-A8990A025706}"/>
                    </a:ext>
                  </a:extLst>
                </p14:cNvPr>
                <p14:cNvContentPartPr/>
                <p14:nvPr/>
              </p14:nvContentPartPr>
              <p14:xfrm>
                <a:off x="6001676" y="375645"/>
                <a:ext cx="202320" cy="19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8CE5D3-B7F1-61FE-C2B3-A8990A0257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3036" y="367005"/>
                  <a:ext cx="21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245414-7198-BA82-36F3-65FD53DD88E0}"/>
                    </a:ext>
                  </a:extLst>
                </p14:cNvPr>
                <p14:cNvContentPartPr/>
                <p14:nvPr/>
              </p14:nvContentPartPr>
              <p14:xfrm>
                <a:off x="6327116" y="475725"/>
                <a:ext cx="207360" cy="198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245414-7198-BA82-36F3-65FD53DD88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8476" y="466725"/>
                  <a:ext cx="225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8BB7AE9-CDF5-FD32-771D-26CC870C3992}"/>
                    </a:ext>
                  </a:extLst>
                </p14:cNvPr>
                <p14:cNvContentPartPr/>
                <p14:nvPr/>
              </p14:nvContentPartPr>
              <p14:xfrm>
                <a:off x="6353756" y="504885"/>
                <a:ext cx="141120" cy="14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8BB7AE9-CDF5-FD32-771D-26CC870C39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44756" y="495885"/>
                  <a:ext cx="158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E79FBE-123F-A186-9916-B4999E4980C3}"/>
                    </a:ext>
                  </a:extLst>
                </p14:cNvPr>
                <p14:cNvContentPartPr/>
                <p14:nvPr/>
              </p14:nvContentPartPr>
              <p14:xfrm>
                <a:off x="6549596" y="349365"/>
                <a:ext cx="235800" cy="28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E79FBE-123F-A186-9916-B4999E4980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40956" y="340725"/>
                  <a:ext cx="253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0811DE-90E4-AB4D-DFA9-C8258E9A4CD8}"/>
                    </a:ext>
                  </a:extLst>
                </p14:cNvPr>
                <p14:cNvContentPartPr/>
                <p14:nvPr/>
              </p14:nvContentPartPr>
              <p14:xfrm>
                <a:off x="6514676" y="279885"/>
                <a:ext cx="249120" cy="3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0811DE-90E4-AB4D-DFA9-C8258E9A4C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05676" y="271245"/>
                  <a:ext cx="266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FEF4DC-A760-0E9C-D25B-0C5B9A3CD79D}"/>
                    </a:ext>
                  </a:extLst>
                </p14:cNvPr>
                <p14:cNvContentPartPr/>
                <p14:nvPr/>
              </p14:nvContentPartPr>
              <p14:xfrm>
                <a:off x="6775316" y="225525"/>
                <a:ext cx="156600" cy="533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FEF4DC-A760-0E9C-D25B-0C5B9A3CD7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66676" y="216525"/>
                  <a:ext cx="1742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1B9427-6CD9-25E9-1BFC-0353F4052829}"/>
                    </a:ext>
                  </a:extLst>
                </p14:cNvPr>
                <p14:cNvContentPartPr/>
                <p14:nvPr/>
              </p14:nvContentPartPr>
              <p14:xfrm>
                <a:off x="6997796" y="544485"/>
                <a:ext cx="162360" cy="231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1B9427-6CD9-25E9-1BFC-0353F40528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89156" y="535845"/>
                  <a:ext cx="1800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F0A5B45-94D4-A2EC-F1EF-32CE8316A4C8}"/>
              </a:ext>
            </a:extLst>
          </p:cNvPr>
          <p:cNvGrpSpPr/>
          <p:nvPr/>
        </p:nvGrpSpPr>
        <p:grpSpPr>
          <a:xfrm>
            <a:off x="3883076" y="1432605"/>
            <a:ext cx="258480" cy="123120"/>
            <a:chOff x="3883076" y="1432605"/>
            <a:chExt cx="2584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1DABCA-DB6E-D43B-5DDA-27EB645082B0}"/>
                    </a:ext>
                  </a:extLst>
                </p14:cNvPr>
                <p14:cNvContentPartPr/>
                <p14:nvPr/>
              </p14:nvContentPartPr>
              <p14:xfrm>
                <a:off x="3883076" y="1432605"/>
                <a:ext cx="18900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1DABCA-DB6E-D43B-5DDA-27EB645082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74436" y="1423965"/>
                  <a:ext cx="20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12799C-2273-8D73-272A-EBBC582D0FAE}"/>
                    </a:ext>
                  </a:extLst>
                </p14:cNvPr>
                <p14:cNvContentPartPr/>
                <p14:nvPr/>
              </p14:nvContentPartPr>
              <p14:xfrm>
                <a:off x="3908636" y="1532325"/>
                <a:ext cx="232920" cy="2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12799C-2273-8D73-272A-EBBC582D0F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99636" y="1523685"/>
                  <a:ext cx="250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4647F9-8754-1421-3097-EACC954B4713}"/>
              </a:ext>
            </a:extLst>
          </p:cNvPr>
          <p:cNvGrpSpPr/>
          <p:nvPr/>
        </p:nvGrpSpPr>
        <p:grpSpPr>
          <a:xfrm>
            <a:off x="4337396" y="1303725"/>
            <a:ext cx="1293480" cy="641520"/>
            <a:chOff x="4337396" y="1303725"/>
            <a:chExt cx="129348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DC3C64-F472-B2CD-9306-0F75EFCD36A4}"/>
                    </a:ext>
                  </a:extLst>
                </p14:cNvPr>
                <p14:cNvContentPartPr/>
                <p14:nvPr/>
              </p14:nvContentPartPr>
              <p14:xfrm>
                <a:off x="4337396" y="1387605"/>
                <a:ext cx="230760" cy="27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DC3C64-F472-B2CD-9306-0F75EFCD36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28396" y="1378965"/>
                  <a:ext cx="248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B8A67-8A50-D0F3-345D-7C842DDAFA12}"/>
                    </a:ext>
                  </a:extLst>
                </p14:cNvPr>
                <p14:cNvContentPartPr/>
                <p14:nvPr/>
              </p14:nvContentPartPr>
              <p14:xfrm>
                <a:off x="4353956" y="1538445"/>
                <a:ext cx="214920" cy="3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B8A67-8A50-D0F3-345D-7C842DDAFA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5316" y="1529805"/>
                  <a:ext cx="23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826653-61B2-B9E1-BA2E-76008B511324}"/>
                    </a:ext>
                  </a:extLst>
                </p14:cNvPr>
                <p14:cNvContentPartPr/>
                <p14:nvPr/>
              </p14:nvContentPartPr>
              <p14:xfrm>
                <a:off x="4660316" y="1641405"/>
                <a:ext cx="5688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826653-61B2-B9E1-BA2E-76008B5113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51676" y="1632765"/>
                  <a:ext cx="7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57DA490-EB20-C21C-6C25-FF20273AEAD7}"/>
                    </a:ext>
                  </a:extLst>
                </p14:cNvPr>
                <p14:cNvContentPartPr/>
                <p14:nvPr/>
              </p14:nvContentPartPr>
              <p14:xfrm>
                <a:off x="4684796" y="153988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57DA490-EB20-C21C-6C25-FF20273AEA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6156" y="1531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515572-10D4-DF2C-2CBD-1F00BD9F8DBC}"/>
                    </a:ext>
                  </a:extLst>
                </p14:cNvPr>
                <p14:cNvContentPartPr/>
                <p14:nvPr/>
              </p14:nvContentPartPr>
              <p14:xfrm>
                <a:off x="4730516" y="1687845"/>
                <a:ext cx="114840" cy="20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515572-10D4-DF2C-2CBD-1F00BD9F8D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21876" y="1679205"/>
                  <a:ext cx="132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5E73D6-17C7-1484-3CB2-BE6E8CB56D4A}"/>
                    </a:ext>
                  </a:extLst>
                </p14:cNvPr>
                <p14:cNvContentPartPr/>
                <p14:nvPr/>
              </p14:nvContentPartPr>
              <p14:xfrm>
                <a:off x="4844636" y="160756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5E73D6-17C7-1484-3CB2-BE6E8CB56D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5636" y="1598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A7BDBD-8BB7-13A1-FD0D-DA527EDA3486}"/>
                    </a:ext>
                  </a:extLst>
                </p14:cNvPr>
                <p14:cNvContentPartPr/>
                <p14:nvPr/>
              </p14:nvContentPartPr>
              <p14:xfrm>
                <a:off x="4994036" y="1555365"/>
                <a:ext cx="174240" cy="27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A7BDBD-8BB7-13A1-FD0D-DA527EDA34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85036" y="1546365"/>
                  <a:ext cx="191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66BC10-8D0B-239F-41C5-C3CCE6984F73}"/>
                    </a:ext>
                  </a:extLst>
                </p14:cNvPr>
                <p14:cNvContentPartPr/>
                <p14:nvPr/>
              </p14:nvContentPartPr>
              <p14:xfrm>
                <a:off x="5325236" y="1303725"/>
                <a:ext cx="217440" cy="39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66BC10-8D0B-239F-41C5-C3CCE6984F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6236" y="1295085"/>
                  <a:ext cx="235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F4B483-F28D-477F-7548-D79151469B21}"/>
                    </a:ext>
                  </a:extLst>
                </p14:cNvPr>
                <p14:cNvContentPartPr/>
                <p14:nvPr/>
              </p14:nvContentPartPr>
              <p14:xfrm>
                <a:off x="5490476" y="1709085"/>
                <a:ext cx="140400" cy="236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F4B483-F28D-477F-7548-D79151469B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81836" y="1700085"/>
                  <a:ext cx="15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7297BF-B49C-7016-F302-38D7D809E020}"/>
                    </a:ext>
                  </a:extLst>
                </p14:cNvPr>
                <p14:cNvContentPartPr/>
                <p14:nvPr/>
              </p14:nvContentPartPr>
              <p14:xfrm>
                <a:off x="5552756" y="1553205"/>
                <a:ext cx="26640" cy="1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7297BF-B49C-7016-F302-38D7D809E0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43756" y="1544205"/>
                  <a:ext cx="44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E0931D-B1F6-623C-69EA-A6FED7878CA1}"/>
              </a:ext>
            </a:extLst>
          </p:cNvPr>
          <p:cNvGrpSpPr/>
          <p:nvPr/>
        </p:nvGrpSpPr>
        <p:grpSpPr>
          <a:xfrm>
            <a:off x="5909156" y="1384005"/>
            <a:ext cx="1454400" cy="533880"/>
            <a:chOff x="5909156" y="1384005"/>
            <a:chExt cx="145440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DE4639-6935-0C13-7BA9-E8BEB8387F3B}"/>
                    </a:ext>
                  </a:extLst>
                </p14:cNvPr>
                <p14:cNvContentPartPr/>
                <p14:nvPr/>
              </p14:nvContentPartPr>
              <p14:xfrm>
                <a:off x="5909156" y="1449165"/>
                <a:ext cx="210240" cy="29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DE4639-6935-0C13-7BA9-E8BEB8387F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0156" y="1440525"/>
                  <a:ext cx="227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8A0A0C-22B2-A536-894A-20FCC7CD6585}"/>
                    </a:ext>
                  </a:extLst>
                </p14:cNvPr>
                <p14:cNvContentPartPr/>
                <p14:nvPr/>
              </p14:nvContentPartPr>
              <p14:xfrm>
                <a:off x="5929316" y="1597485"/>
                <a:ext cx="247680" cy="4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8A0A0C-22B2-A536-894A-20FCC7CD65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20316" y="1588485"/>
                  <a:ext cx="265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E9A735-F209-086E-B0C8-E1A8FB065373}"/>
                    </a:ext>
                  </a:extLst>
                </p14:cNvPr>
                <p14:cNvContentPartPr/>
                <p14:nvPr/>
              </p14:nvContentPartPr>
              <p14:xfrm>
                <a:off x="6252956" y="1634925"/>
                <a:ext cx="127440" cy="237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E9A735-F209-086E-B0C8-E1A8FB0653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3956" y="1626285"/>
                  <a:ext cx="145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E4FF6C-4ED0-086E-9919-CBA737E2E0BC}"/>
                    </a:ext>
                  </a:extLst>
                </p14:cNvPr>
                <p14:cNvContentPartPr/>
                <p14:nvPr/>
              </p14:nvContentPartPr>
              <p14:xfrm>
                <a:off x="6391196" y="1628805"/>
                <a:ext cx="188280" cy="26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E4FF6C-4ED0-086E-9919-CBA737E2E0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82556" y="1619805"/>
                  <a:ext cx="205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2D5BFF-57D0-9A21-5DEF-9B02E0F3414D}"/>
                    </a:ext>
                  </a:extLst>
                </p14:cNvPr>
                <p14:cNvContentPartPr/>
                <p14:nvPr/>
              </p14:nvContentPartPr>
              <p14:xfrm>
                <a:off x="6661196" y="1710525"/>
                <a:ext cx="234000" cy="79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2D5BFF-57D0-9A21-5DEF-9B02E0F341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52196" y="1701525"/>
                  <a:ext cx="251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D1D8CC-E0C9-10F0-CBC4-8E687AE5BF34}"/>
                    </a:ext>
                  </a:extLst>
                </p14:cNvPr>
                <p14:cNvContentPartPr/>
                <p14:nvPr/>
              </p14:nvContentPartPr>
              <p14:xfrm>
                <a:off x="6954236" y="1384005"/>
                <a:ext cx="409320" cy="28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D1D8CC-E0C9-10F0-CBC4-8E687AE5BF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45596" y="1375005"/>
                  <a:ext cx="426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B45BA4-F77F-5D37-F524-AB11E53873F7}"/>
                    </a:ext>
                  </a:extLst>
                </p14:cNvPr>
                <p14:cNvContentPartPr/>
                <p14:nvPr/>
              </p14:nvContentPartPr>
              <p14:xfrm>
                <a:off x="7283636" y="167128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B45BA4-F77F-5D37-F524-AB11E53873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4996" y="1662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7A086F-FD1F-BCAE-E15E-876AE0C7FC5F}"/>
                    </a:ext>
                  </a:extLst>
                </p14:cNvPr>
                <p14:cNvContentPartPr/>
                <p14:nvPr/>
              </p14:nvContentPartPr>
              <p14:xfrm>
                <a:off x="7184276" y="1681725"/>
                <a:ext cx="173520" cy="236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7A086F-FD1F-BCAE-E15E-876AE0C7FC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75276" y="1672725"/>
                  <a:ext cx="1911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B871B11-890B-825F-F247-FD6E7EC72D26}"/>
              </a:ext>
            </a:extLst>
          </p:cNvPr>
          <p:cNvGrpSpPr/>
          <p:nvPr/>
        </p:nvGrpSpPr>
        <p:grpSpPr>
          <a:xfrm>
            <a:off x="7549676" y="1371045"/>
            <a:ext cx="489600" cy="467280"/>
            <a:chOff x="7549676" y="1371045"/>
            <a:chExt cx="4896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BDA8FD-177E-06B4-A5E1-B9959352E78F}"/>
                    </a:ext>
                  </a:extLst>
                </p14:cNvPr>
                <p14:cNvContentPartPr/>
                <p14:nvPr/>
              </p14:nvContentPartPr>
              <p14:xfrm>
                <a:off x="7549676" y="1371045"/>
                <a:ext cx="261360" cy="387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BDA8FD-177E-06B4-A5E1-B9959352E7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41036" y="1362045"/>
                  <a:ext cx="279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C18E1D-7FAF-032A-5279-68FF4EE868BE}"/>
                    </a:ext>
                  </a:extLst>
                </p14:cNvPr>
                <p14:cNvContentPartPr/>
                <p14:nvPr/>
              </p14:nvContentPartPr>
              <p14:xfrm>
                <a:off x="7859636" y="1690005"/>
                <a:ext cx="179640" cy="14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C18E1D-7FAF-032A-5279-68FF4EE868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50996" y="1681365"/>
                  <a:ext cx="1972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2FD3F68-5E35-7D89-4A03-D09560BC13C7}"/>
              </a:ext>
            </a:extLst>
          </p:cNvPr>
          <p:cNvGrpSpPr/>
          <p:nvPr/>
        </p:nvGrpSpPr>
        <p:grpSpPr>
          <a:xfrm>
            <a:off x="3955796" y="2493165"/>
            <a:ext cx="3693960" cy="650880"/>
            <a:chOff x="3955796" y="2493165"/>
            <a:chExt cx="36939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CBB541-9485-8B80-18B8-F97407468D26}"/>
                    </a:ext>
                  </a:extLst>
                </p14:cNvPr>
                <p14:cNvContentPartPr/>
                <p14:nvPr/>
              </p14:nvContentPartPr>
              <p14:xfrm>
                <a:off x="3955796" y="2606205"/>
                <a:ext cx="245160" cy="2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CBB541-9485-8B80-18B8-F97407468D2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46796" y="2597205"/>
                  <a:ext cx="262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10CC5D-E7FA-56A2-53F5-FAED0732D564}"/>
                    </a:ext>
                  </a:extLst>
                </p14:cNvPr>
                <p14:cNvContentPartPr/>
                <p14:nvPr/>
              </p14:nvContentPartPr>
              <p14:xfrm>
                <a:off x="3982076" y="2699085"/>
                <a:ext cx="240480" cy="20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10CC5D-E7FA-56A2-53F5-FAED0732D5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73076" y="2690085"/>
                  <a:ext cx="25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9E069A-0733-7173-48A1-7D4E62AA7EB0}"/>
                    </a:ext>
                  </a:extLst>
                </p14:cNvPr>
                <p14:cNvContentPartPr/>
                <p14:nvPr/>
              </p14:nvContentPartPr>
              <p14:xfrm>
                <a:off x="4440356" y="2541045"/>
                <a:ext cx="206640" cy="26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9E069A-0733-7173-48A1-7D4E62AA7E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31716" y="2532405"/>
                  <a:ext cx="22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10CF48-D422-743E-E083-D5737BE1CAB6}"/>
                    </a:ext>
                  </a:extLst>
                </p14:cNvPr>
                <p14:cNvContentPartPr/>
                <p14:nvPr/>
              </p14:nvContentPartPr>
              <p14:xfrm>
                <a:off x="4385996" y="2670645"/>
                <a:ext cx="226800" cy="18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10CF48-D422-743E-E083-D5737BE1CA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77356" y="2662005"/>
                  <a:ext cx="244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B1E0AC-1874-6A76-C0D8-768D27FD01F9}"/>
                    </a:ext>
                  </a:extLst>
                </p14:cNvPr>
                <p14:cNvContentPartPr/>
                <p14:nvPr/>
              </p14:nvContentPartPr>
              <p14:xfrm>
                <a:off x="4746716" y="2729685"/>
                <a:ext cx="144720" cy="20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B1E0AC-1874-6A76-C0D8-768D27FD01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37716" y="2721045"/>
                  <a:ext cx="162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E0E807-FE64-4412-C270-F530AC7E0A9C}"/>
                    </a:ext>
                  </a:extLst>
                </p14:cNvPr>
                <p14:cNvContentPartPr/>
                <p14:nvPr/>
              </p14:nvContentPartPr>
              <p14:xfrm>
                <a:off x="4982156" y="2840205"/>
                <a:ext cx="18720" cy="115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E0E807-FE64-4412-C270-F530AC7E0A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73156" y="2831205"/>
                  <a:ext cx="3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D309E7B-8EA6-A7D6-0085-1A9ED99F8630}"/>
                    </a:ext>
                  </a:extLst>
                </p14:cNvPr>
                <p14:cNvContentPartPr/>
                <p14:nvPr/>
              </p14:nvContentPartPr>
              <p14:xfrm>
                <a:off x="4999796" y="2766045"/>
                <a:ext cx="19800" cy="4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D309E7B-8EA6-A7D6-0085-1A9ED99F86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90796" y="2757405"/>
                  <a:ext cx="3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EB03D3-678C-FCEB-9877-CFCBB12443B2}"/>
                    </a:ext>
                  </a:extLst>
                </p14:cNvPr>
                <p14:cNvContentPartPr/>
                <p14:nvPr/>
              </p14:nvContentPartPr>
              <p14:xfrm>
                <a:off x="5075036" y="2882685"/>
                <a:ext cx="79560" cy="19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EB03D3-678C-FCEB-9877-CFCBB12443B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66396" y="2874045"/>
                  <a:ext cx="97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234267-A42B-3917-1F18-95A96681CBCD}"/>
                    </a:ext>
                  </a:extLst>
                </p14:cNvPr>
                <p14:cNvContentPartPr/>
                <p14:nvPr/>
              </p14:nvContentPartPr>
              <p14:xfrm>
                <a:off x="5123276" y="276388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234267-A42B-3917-1F18-95A96681CB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14276" y="275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554088-95DE-EAD6-A5A2-7E9C81409207}"/>
                    </a:ext>
                  </a:extLst>
                </p14:cNvPr>
                <p14:cNvContentPartPr/>
                <p14:nvPr/>
              </p14:nvContentPartPr>
              <p14:xfrm>
                <a:off x="5266556" y="2613405"/>
                <a:ext cx="217440" cy="233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554088-95DE-EAD6-A5A2-7E9C814092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57556" y="2604405"/>
                  <a:ext cx="23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AFD810-6C19-1110-14F9-06FD9BB1206B}"/>
                    </a:ext>
                  </a:extLst>
                </p14:cNvPr>
                <p14:cNvContentPartPr/>
                <p14:nvPr/>
              </p14:nvContentPartPr>
              <p14:xfrm>
                <a:off x="5269076" y="2731845"/>
                <a:ext cx="231120" cy="28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AFD810-6C19-1110-14F9-06FD9BB120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60076" y="2723205"/>
                  <a:ext cx="248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DDF991D-EDDE-A10A-9E9E-11C0B4490603}"/>
                    </a:ext>
                  </a:extLst>
                </p14:cNvPr>
                <p14:cNvContentPartPr/>
                <p14:nvPr/>
              </p14:nvContentPartPr>
              <p14:xfrm>
                <a:off x="5594156" y="2750925"/>
                <a:ext cx="132480" cy="19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DDF991D-EDDE-A10A-9E9E-11C0B44906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85156" y="2741925"/>
                  <a:ext cx="150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761423-151C-7E8A-D7EA-9A2015878277}"/>
                    </a:ext>
                  </a:extLst>
                </p14:cNvPr>
                <p14:cNvContentPartPr/>
                <p14:nvPr/>
              </p14:nvContentPartPr>
              <p14:xfrm>
                <a:off x="5760116" y="2779005"/>
                <a:ext cx="138960" cy="214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761423-151C-7E8A-D7EA-9A20158782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51476" y="2770365"/>
                  <a:ext cx="156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42B38B-FE7E-E9A0-C5F0-6A6E8CCB6DAA}"/>
                    </a:ext>
                  </a:extLst>
                </p14:cNvPr>
                <p14:cNvContentPartPr/>
                <p14:nvPr/>
              </p14:nvContentPartPr>
              <p14:xfrm>
                <a:off x="5956316" y="2844525"/>
                <a:ext cx="173880" cy="9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42B38B-FE7E-E9A0-C5F0-6A6E8CCB6D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47316" y="2835885"/>
                  <a:ext cx="19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2667F8E-E598-AD3B-8DEB-E59AD3884191}"/>
                    </a:ext>
                  </a:extLst>
                </p14:cNvPr>
                <p14:cNvContentPartPr/>
                <p14:nvPr/>
              </p14:nvContentPartPr>
              <p14:xfrm>
                <a:off x="6308756" y="2573445"/>
                <a:ext cx="185400" cy="30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2667F8E-E598-AD3B-8DEB-E59AD38841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00116" y="2564445"/>
                  <a:ext cx="203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8CF97D-2D72-8F01-F561-2B814300038C}"/>
                    </a:ext>
                  </a:extLst>
                </p14:cNvPr>
                <p14:cNvContentPartPr/>
                <p14:nvPr/>
              </p14:nvContentPartPr>
              <p14:xfrm>
                <a:off x="6513956" y="2969805"/>
                <a:ext cx="94680" cy="174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8CF97D-2D72-8F01-F561-2B81430003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4956" y="2961165"/>
                  <a:ext cx="112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3D0B40-6EF7-204B-E916-664AF20720EE}"/>
                    </a:ext>
                  </a:extLst>
                </p14:cNvPr>
                <p14:cNvContentPartPr/>
                <p14:nvPr/>
              </p14:nvContentPartPr>
              <p14:xfrm>
                <a:off x="6605396" y="283552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3D0B40-6EF7-204B-E916-664AF20720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96396" y="282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5A406F-BCCE-5A27-266D-D434B32FF65A}"/>
                    </a:ext>
                  </a:extLst>
                </p14:cNvPr>
                <p14:cNvContentPartPr/>
                <p14:nvPr/>
              </p14:nvContentPartPr>
              <p14:xfrm>
                <a:off x="6686756" y="2625645"/>
                <a:ext cx="325440" cy="253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5A406F-BCCE-5A27-266D-D434B32FF65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77756" y="2616645"/>
                  <a:ext cx="343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E3C80A-DD0E-F0BE-B29D-F7BD294A65B2}"/>
                    </a:ext>
                  </a:extLst>
                </p14:cNvPr>
                <p14:cNvContentPartPr/>
                <p14:nvPr/>
              </p14:nvContentPartPr>
              <p14:xfrm>
                <a:off x="6882596" y="2826165"/>
                <a:ext cx="21132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E3C80A-DD0E-F0BE-B29D-F7BD294A65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73596" y="2817165"/>
                  <a:ext cx="22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ADCC60-A1D5-7016-D8ED-F679227F5B2D}"/>
                    </a:ext>
                  </a:extLst>
                </p14:cNvPr>
                <p14:cNvContentPartPr/>
                <p14:nvPr/>
              </p14:nvContentPartPr>
              <p14:xfrm>
                <a:off x="7250156" y="2493165"/>
                <a:ext cx="12240" cy="40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ADCC60-A1D5-7016-D8ED-F679227F5B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41516" y="2484525"/>
                  <a:ext cx="298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849A3A-11F2-18E0-A2F0-B934F8339770}"/>
                    </a:ext>
                  </a:extLst>
                </p14:cNvPr>
                <p14:cNvContentPartPr/>
                <p14:nvPr/>
              </p14:nvContentPartPr>
              <p14:xfrm>
                <a:off x="7203716" y="2518365"/>
                <a:ext cx="248040" cy="407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849A3A-11F2-18E0-A2F0-B934F83397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95076" y="2509725"/>
                  <a:ext cx="2656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A0910B-EFC8-8A0E-4741-20B16011FD9B}"/>
                    </a:ext>
                  </a:extLst>
                </p14:cNvPr>
                <p14:cNvContentPartPr/>
                <p14:nvPr/>
              </p14:nvContentPartPr>
              <p14:xfrm>
                <a:off x="7456436" y="2875485"/>
                <a:ext cx="193320" cy="174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A0910B-EFC8-8A0E-4741-20B16011FD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47436" y="2866845"/>
                  <a:ext cx="2109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B48BC49-D9B9-42FB-2E2F-DD1090CD03CE}"/>
              </a:ext>
            </a:extLst>
          </p:cNvPr>
          <p:cNvGrpSpPr/>
          <p:nvPr/>
        </p:nvGrpSpPr>
        <p:grpSpPr>
          <a:xfrm>
            <a:off x="4024556" y="3902565"/>
            <a:ext cx="387000" cy="107280"/>
            <a:chOff x="4024556" y="3902565"/>
            <a:chExt cx="38700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8B8BF8-3B68-AE24-AB0F-0CF69F836864}"/>
                    </a:ext>
                  </a:extLst>
                </p14:cNvPr>
                <p14:cNvContentPartPr/>
                <p14:nvPr/>
              </p14:nvContentPartPr>
              <p14:xfrm>
                <a:off x="4024556" y="3902565"/>
                <a:ext cx="309240" cy="29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8B8BF8-3B68-AE24-AB0F-0CF69F83686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15916" y="3893565"/>
                  <a:ext cx="32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D5AE3F-DEEF-DB7A-842E-6714F4CE0217}"/>
                    </a:ext>
                  </a:extLst>
                </p14:cNvPr>
                <p14:cNvContentPartPr/>
                <p14:nvPr/>
              </p14:nvContentPartPr>
              <p14:xfrm>
                <a:off x="4106636" y="3982845"/>
                <a:ext cx="304920" cy="27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D5AE3F-DEEF-DB7A-842E-6714F4CE02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97996" y="3973845"/>
                  <a:ext cx="3225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8710712-42E0-0558-DCFC-7111B01B2868}"/>
              </a:ext>
            </a:extLst>
          </p:cNvPr>
          <p:cNvGrpSpPr/>
          <p:nvPr/>
        </p:nvGrpSpPr>
        <p:grpSpPr>
          <a:xfrm>
            <a:off x="4610636" y="3642285"/>
            <a:ext cx="2045520" cy="690840"/>
            <a:chOff x="4610636" y="3642285"/>
            <a:chExt cx="204552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A2EF92-D7AE-0C65-EBDB-2CA64146B773}"/>
                    </a:ext>
                  </a:extLst>
                </p14:cNvPr>
                <p14:cNvContentPartPr/>
                <p14:nvPr/>
              </p14:nvContentPartPr>
              <p14:xfrm>
                <a:off x="4610636" y="3642285"/>
                <a:ext cx="135000" cy="56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A2EF92-D7AE-0C65-EBDB-2CA64146B77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01996" y="3633645"/>
                  <a:ext cx="1526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A54C24-C57E-C931-4CC5-63DDA4A0E934}"/>
                    </a:ext>
                  </a:extLst>
                </p14:cNvPr>
                <p14:cNvContentPartPr/>
                <p14:nvPr/>
              </p14:nvContentPartPr>
              <p14:xfrm>
                <a:off x="4828076" y="3801765"/>
                <a:ext cx="222480" cy="27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A54C24-C57E-C931-4CC5-63DDA4A0E93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19436" y="3792765"/>
                  <a:ext cx="240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B6467A-8F0F-DDBB-9C52-71908A11B36D}"/>
                    </a:ext>
                  </a:extLst>
                </p14:cNvPr>
                <p14:cNvContentPartPr/>
                <p14:nvPr/>
              </p14:nvContentPartPr>
              <p14:xfrm>
                <a:off x="5104916" y="4049445"/>
                <a:ext cx="29880" cy="12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B6467A-8F0F-DDBB-9C52-71908A11B36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96276" y="4040445"/>
                  <a:ext cx="47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167B01-1054-3D79-AD4C-E9527A2CCD1D}"/>
                    </a:ext>
                  </a:extLst>
                </p14:cNvPr>
                <p14:cNvContentPartPr/>
                <p14:nvPr/>
              </p14:nvContentPartPr>
              <p14:xfrm>
                <a:off x="5101316" y="388996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167B01-1054-3D79-AD4C-E9527A2CCD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2676" y="388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36D1959-437C-B5F2-546D-E590F1D08C01}"/>
                    </a:ext>
                  </a:extLst>
                </p14:cNvPr>
                <p14:cNvContentPartPr/>
                <p14:nvPr/>
              </p14:nvContentPartPr>
              <p14:xfrm>
                <a:off x="5168996" y="4089765"/>
                <a:ext cx="113040" cy="17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36D1959-437C-B5F2-546D-E590F1D08C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59996" y="4080765"/>
                  <a:ext cx="130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E27632-394D-E49F-BD3C-C21C1B489739}"/>
                    </a:ext>
                  </a:extLst>
                </p14:cNvPr>
                <p14:cNvContentPartPr/>
                <p14:nvPr/>
              </p14:nvContentPartPr>
              <p14:xfrm>
                <a:off x="5372396" y="3838485"/>
                <a:ext cx="174240" cy="33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E27632-394D-E49F-BD3C-C21C1B48973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3396" y="3829845"/>
                  <a:ext cx="191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ED213E-6E9F-03F2-32E1-B22F5929E1A8}"/>
                    </a:ext>
                  </a:extLst>
                </p14:cNvPr>
                <p14:cNvContentPartPr/>
                <p14:nvPr/>
              </p14:nvContentPartPr>
              <p14:xfrm>
                <a:off x="5567876" y="4127925"/>
                <a:ext cx="111960" cy="20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ED213E-6E9F-03F2-32E1-B22F5929E1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58876" y="4118925"/>
                  <a:ext cx="129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A1F2246-22F7-48FB-BB2A-21389F35D73C}"/>
                    </a:ext>
                  </a:extLst>
                </p14:cNvPr>
                <p14:cNvContentPartPr/>
                <p14:nvPr/>
              </p14:nvContentPartPr>
              <p14:xfrm>
                <a:off x="5582996" y="403360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A1F2246-22F7-48FB-BB2A-21389F35D7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4356" y="402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B15EF2-5B2A-C0A1-8C65-2D98CC55FFEE}"/>
                    </a:ext>
                  </a:extLst>
                </p14:cNvPr>
                <p14:cNvContentPartPr/>
                <p14:nvPr/>
              </p14:nvContentPartPr>
              <p14:xfrm>
                <a:off x="5728076" y="4123245"/>
                <a:ext cx="230040" cy="10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B15EF2-5B2A-C0A1-8C65-2D98CC55FF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19436" y="4114245"/>
                  <a:ext cx="24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5B6E25-CCB8-3AC6-36EA-5CDA94D02F47}"/>
                    </a:ext>
                  </a:extLst>
                </p14:cNvPr>
                <p14:cNvContentPartPr/>
                <p14:nvPr/>
              </p14:nvContentPartPr>
              <p14:xfrm>
                <a:off x="6045596" y="4014525"/>
                <a:ext cx="24732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5B6E25-CCB8-3AC6-36EA-5CDA94D02F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36956" y="4005885"/>
                  <a:ext cx="264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6D05D0-285A-A7B8-0147-B2EE439BEF68}"/>
                    </a:ext>
                  </a:extLst>
                </p14:cNvPr>
                <p14:cNvContentPartPr/>
                <p14:nvPr/>
              </p14:nvContentPartPr>
              <p14:xfrm>
                <a:off x="6456356" y="3802125"/>
                <a:ext cx="199800" cy="348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6D05D0-285A-A7B8-0147-B2EE439BEF6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47356" y="3793125"/>
                  <a:ext cx="21744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5E2E1B-19B6-3660-59C8-C881A67A1932}"/>
              </a:ext>
            </a:extLst>
          </p:cNvPr>
          <p:cNvGrpSpPr/>
          <p:nvPr/>
        </p:nvGrpSpPr>
        <p:grpSpPr>
          <a:xfrm>
            <a:off x="6661916" y="3655605"/>
            <a:ext cx="2639520" cy="749160"/>
            <a:chOff x="6661916" y="3655605"/>
            <a:chExt cx="263952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2E15B4-E789-E664-F7FF-74EC1302DDA0}"/>
                    </a:ext>
                  </a:extLst>
                </p14:cNvPr>
                <p14:cNvContentPartPr/>
                <p14:nvPr/>
              </p14:nvContentPartPr>
              <p14:xfrm>
                <a:off x="6661916" y="4164645"/>
                <a:ext cx="6984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2E15B4-E789-E664-F7FF-74EC1302DDA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52916" y="4156005"/>
                  <a:ext cx="8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613135-7A1E-AF5C-B2ED-9990C0B6C85B}"/>
                    </a:ext>
                  </a:extLst>
                </p14:cNvPr>
                <p14:cNvContentPartPr/>
                <p14:nvPr/>
              </p14:nvContentPartPr>
              <p14:xfrm>
                <a:off x="6696116" y="409300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613135-7A1E-AF5C-B2ED-9990C0B6C8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87116" y="408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ED54FD-A5A9-D4F5-7C2C-4387C43CA3E8}"/>
                    </a:ext>
                  </a:extLst>
                </p14:cNvPr>
                <p14:cNvContentPartPr/>
                <p14:nvPr/>
              </p14:nvContentPartPr>
              <p14:xfrm>
                <a:off x="6785396" y="4167525"/>
                <a:ext cx="219240" cy="112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ED54FD-A5A9-D4F5-7C2C-4387C43CA3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76396" y="4158885"/>
                  <a:ext cx="23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CC60FD-6566-EC2A-295D-F7DECE77D4B6}"/>
                    </a:ext>
                  </a:extLst>
                </p14:cNvPr>
                <p14:cNvContentPartPr/>
                <p14:nvPr/>
              </p14:nvContentPartPr>
              <p14:xfrm>
                <a:off x="7071956" y="3768285"/>
                <a:ext cx="153360" cy="361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CC60FD-6566-EC2A-295D-F7DECE77D4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62956" y="3759645"/>
                  <a:ext cx="1710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C937F4-56B7-E3C9-8299-8931364023B4}"/>
                    </a:ext>
                  </a:extLst>
                </p14:cNvPr>
                <p14:cNvContentPartPr/>
                <p14:nvPr/>
              </p14:nvContentPartPr>
              <p14:xfrm>
                <a:off x="7265636" y="4172205"/>
                <a:ext cx="74880" cy="145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C937F4-56B7-E3C9-8299-8931364023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56636" y="4163205"/>
                  <a:ext cx="92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5D35FF-36BB-4EBF-47DA-1A8C92F95AE6}"/>
                    </a:ext>
                  </a:extLst>
                </p14:cNvPr>
                <p14:cNvContentPartPr/>
                <p14:nvPr/>
              </p14:nvContentPartPr>
              <p14:xfrm>
                <a:off x="7302356" y="406600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5D35FF-36BB-4EBF-47DA-1A8C92F95A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93716" y="405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2F25EC3-8DAA-8EC5-B158-C218720CAA28}"/>
                    </a:ext>
                  </a:extLst>
                </p14:cNvPr>
                <p14:cNvContentPartPr/>
                <p14:nvPr/>
              </p14:nvContentPartPr>
              <p14:xfrm>
                <a:off x="7397396" y="4156365"/>
                <a:ext cx="136800" cy="156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2F25EC3-8DAA-8EC5-B158-C218720CAA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88756" y="4147365"/>
                  <a:ext cx="15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4E7F2E-EABB-3602-B3AA-556F85EACA5C}"/>
                    </a:ext>
                  </a:extLst>
                </p14:cNvPr>
                <p14:cNvContentPartPr/>
                <p14:nvPr/>
              </p14:nvContentPartPr>
              <p14:xfrm>
                <a:off x="7477316" y="3655605"/>
                <a:ext cx="306720" cy="74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4E7F2E-EABB-3602-B3AA-556F85EACA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68676" y="3646605"/>
                  <a:ext cx="3243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E61F6A-9BE3-B125-3C4D-1AF634E4CA9A}"/>
                    </a:ext>
                  </a:extLst>
                </p14:cNvPr>
                <p14:cNvContentPartPr/>
                <p14:nvPr/>
              </p14:nvContentPartPr>
              <p14:xfrm>
                <a:off x="7922996" y="3733725"/>
                <a:ext cx="248040" cy="416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E61F6A-9BE3-B125-3C4D-1AF634E4CA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13996" y="3725085"/>
                  <a:ext cx="265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3E2F8A-081A-F4F0-B27D-3EBDB0008A74}"/>
                    </a:ext>
                  </a:extLst>
                </p14:cNvPr>
                <p14:cNvContentPartPr/>
                <p14:nvPr/>
              </p14:nvContentPartPr>
              <p14:xfrm>
                <a:off x="8199116" y="4097325"/>
                <a:ext cx="98280" cy="182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3E2F8A-081A-F4F0-B27D-3EBDB0008A7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90116" y="4088325"/>
                  <a:ext cx="115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C0A9139-8A90-2C26-61EF-C0C095C2CADE}"/>
                    </a:ext>
                  </a:extLst>
                </p14:cNvPr>
                <p14:cNvContentPartPr/>
                <p14:nvPr/>
              </p14:nvContentPartPr>
              <p14:xfrm>
                <a:off x="8253116" y="3938565"/>
                <a:ext cx="36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C0A9139-8A90-2C26-61EF-C0C095C2CA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44116" y="3929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305EA9-DF2D-7257-B640-8E009D902DE7}"/>
                    </a:ext>
                  </a:extLst>
                </p14:cNvPr>
                <p14:cNvContentPartPr/>
                <p14:nvPr/>
              </p14:nvContentPartPr>
              <p14:xfrm>
                <a:off x="8354636" y="3827325"/>
                <a:ext cx="280080" cy="226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305EA9-DF2D-7257-B640-8E009D902D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45636" y="3818325"/>
                  <a:ext cx="297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06CD88-3C1D-DB2E-E79A-D2F98D1D61C9}"/>
                    </a:ext>
                  </a:extLst>
                </p14:cNvPr>
                <p14:cNvContentPartPr/>
                <p14:nvPr/>
              </p14:nvContentPartPr>
              <p14:xfrm>
                <a:off x="8553356" y="4073565"/>
                <a:ext cx="127440" cy="127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06CD88-3C1D-DB2E-E79A-D2F98D1D61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44356" y="4064925"/>
                  <a:ext cx="145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0BDE71-A221-B6CD-B191-7857CABB9AC6}"/>
                    </a:ext>
                  </a:extLst>
                </p14:cNvPr>
                <p14:cNvContentPartPr/>
                <p14:nvPr/>
              </p14:nvContentPartPr>
              <p14:xfrm>
                <a:off x="8792756" y="3670005"/>
                <a:ext cx="61200" cy="360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0BDE71-A221-B6CD-B191-7857CABB9A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83756" y="3661365"/>
                  <a:ext cx="788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C3B005-70FD-F7F2-38B4-DB13E491B278}"/>
                    </a:ext>
                  </a:extLst>
                </p14:cNvPr>
                <p14:cNvContentPartPr/>
                <p14:nvPr/>
              </p14:nvContentPartPr>
              <p14:xfrm>
                <a:off x="8790596" y="3678285"/>
                <a:ext cx="246600" cy="320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C3B005-70FD-F7F2-38B4-DB13E491B2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81596" y="3669285"/>
                  <a:ext cx="264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CEDC58C-AAB7-F139-FCA3-AA58ED0F8F86}"/>
                    </a:ext>
                  </a:extLst>
                </p14:cNvPr>
                <p14:cNvContentPartPr/>
                <p14:nvPr/>
              </p14:nvContentPartPr>
              <p14:xfrm>
                <a:off x="9064916" y="3960165"/>
                <a:ext cx="236520" cy="13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CEDC58C-AAB7-F139-FCA3-AA58ED0F8F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55916" y="3951525"/>
                  <a:ext cx="254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89F0093-A420-7D18-1393-C88ECA1FD86F}"/>
              </a:ext>
            </a:extLst>
          </p:cNvPr>
          <p:cNvGrpSpPr/>
          <p:nvPr/>
        </p:nvGrpSpPr>
        <p:grpSpPr>
          <a:xfrm>
            <a:off x="3970916" y="4990485"/>
            <a:ext cx="337680" cy="130320"/>
            <a:chOff x="3970916" y="4990485"/>
            <a:chExt cx="3376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6B606B-63EE-91EC-60F7-E47809A731E9}"/>
                    </a:ext>
                  </a:extLst>
                </p14:cNvPr>
                <p14:cNvContentPartPr/>
                <p14:nvPr/>
              </p14:nvContentPartPr>
              <p14:xfrm>
                <a:off x="3970916" y="4990485"/>
                <a:ext cx="319680" cy="3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6B606B-63EE-91EC-60F7-E47809A731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62276" y="4981485"/>
                  <a:ext cx="337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26ADDC-FDC6-B043-B156-0AEF5CD86CBC}"/>
                    </a:ext>
                  </a:extLst>
                </p14:cNvPr>
                <p14:cNvContentPartPr/>
                <p14:nvPr/>
              </p14:nvContentPartPr>
              <p14:xfrm>
                <a:off x="4000796" y="5095245"/>
                <a:ext cx="307800" cy="2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26ADDC-FDC6-B043-B156-0AEF5CD86C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91796" y="5086245"/>
                  <a:ext cx="3254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68267E4-E086-0DAF-9582-FD267ED16343}"/>
              </a:ext>
            </a:extLst>
          </p:cNvPr>
          <p:cNvGrpSpPr/>
          <p:nvPr/>
        </p:nvGrpSpPr>
        <p:grpSpPr>
          <a:xfrm>
            <a:off x="4541876" y="4774125"/>
            <a:ext cx="1271880" cy="642240"/>
            <a:chOff x="4541876" y="4774125"/>
            <a:chExt cx="12718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424F05-B978-73A8-922E-C136D80151A8}"/>
                    </a:ext>
                  </a:extLst>
                </p14:cNvPr>
                <p14:cNvContentPartPr/>
                <p14:nvPr/>
              </p14:nvContentPartPr>
              <p14:xfrm>
                <a:off x="4541876" y="4790325"/>
                <a:ext cx="244440" cy="40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424F05-B978-73A8-922E-C136D80151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33236" y="4781685"/>
                  <a:ext cx="262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445C9EF-DD0F-BDB8-6F4B-4982C0BCFACB}"/>
                    </a:ext>
                  </a:extLst>
                </p14:cNvPr>
                <p14:cNvContentPartPr/>
                <p14:nvPr/>
              </p14:nvContentPartPr>
              <p14:xfrm>
                <a:off x="4814756" y="5215845"/>
                <a:ext cx="101880" cy="19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445C9EF-DD0F-BDB8-6F4B-4982C0BCFA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06116" y="5207205"/>
                  <a:ext cx="119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AA69CE8-DB3E-8FF5-1F1C-EB6C98C7F4FA}"/>
                    </a:ext>
                  </a:extLst>
                </p14:cNvPr>
                <p14:cNvContentPartPr/>
                <p14:nvPr/>
              </p14:nvContentPartPr>
              <p14:xfrm>
                <a:off x="4914836" y="504340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AA69CE8-DB3E-8FF5-1F1C-EB6C98C7F4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6196" y="5034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77470A2-190C-79D2-CA4D-88F8AB7A49F4}"/>
                    </a:ext>
                  </a:extLst>
                </p14:cNvPr>
                <p14:cNvContentPartPr/>
                <p14:nvPr/>
              </p14:nvContentPartPr>
              <p14:xfrm>
                <a:off x="5009516" y="4895445"/>
                <a:ext cx="339480" cy="21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77470A2-190C-79D2-CA4D-88F8AB7A49F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00516" y="4886805"/>
                  <a:ext cx="35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2BC35E-017F-19E5-356F-9C45287ED094}"/>
                    </a:ext>
                  </a:extLst>
                </p14:cNvPr>
                <p14:cNvContentPartPr/>
                <p14:nvPr/>
              </p14:nvContentPartPr>
              <p14:xfrm>
                <a:off x="5283836" y="5172645"/>
                <a:ext cx="81000" cy="10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2BC35E-017F-19E5-356F-9C45287ED09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74836" y="5163645"/>
                  <a:ext cx="98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9B4C80C-C79E-E61D-DF09-98E6F1EA7887}"/>
                    </a:ext>
                  </a:extLst>
                </p14:cNvPr>
                <p14:cNvContentPartPr/>
                <p14:nvPr/>
              </p14:nvContentPartPr>
              <p14:xfrm>
                <a:off x="5330636" y="506860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9B4C80C-C79E-E61D-DF09-98E6F1EA78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21636" y="505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00AC038-0475-F783-5922-108BD3961ED9}"/>
                    </a:ext>
                  </a:extLst>
                </p14:cNvPr>
                <p14:cNvContentPartPr/>
                <p14:nvPr/>
              </p14:nvContentPartPr>
              <p14:xfrm>
                <a:off x="5495156" y="4774125"/>
                <a:ext cx="235440" cy="43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00AC038-0475-F783-5922-108BD3961E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86516" y="4765485"/>
                  <a:ext cx="253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EA42A5C-A30A-D5BA-86E1-9B20248AB1E8}"/>
                    </a:ext>
                  </a:extLst>
                </p14:cNvPr>
                <p14:cNvContentPartPr/>
                <p14:nvPr/>
              </p14:nvContentPartPr>
              <p14:xfrm>
                <a:off x="5713316" y="5217645"/>
                <a:ext cx="100440" cy="198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EA42A5C-A30A-D5BA-86E1-9B20248AB1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04676" y="5208645"/>
                  <a:ext cx="118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F0E033-ED31-FBE6-A004-8215216700FC}"/>
                    </a:ext>
                  </a:extLst>
                </p14:cNvPr>
                <p14:cNvContentPartPr/>
                <p14:nvPr/>
              </p14:nvContentPartPr>
              <p14:xfrm>
                <a:off x="5773796" y="5038365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F0E033-ED31-FBE6-A004-8215216700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65156" y="502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F441D1E-9D6E-B09A-1C6F-8C696550A558}"/>
                  </a:ext>
                </a:extLst>
              </p14:cNvPr>
              <p14:cNvContentPartPr/>
              <p14:nvPr/>
            </p14:nvContentPartPr>
            <p14:xfrm>
              <a:off x="6060716" y="4976085"/>
              <a:ext cx="230040" cy="27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F441D1E-9D6E-B09A-1C6F-8C696550A55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052076" y="4967445"/>
                <a:ext cx="24768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5D7B6CE-7E29-6FB2-E3A0-1C109B2F887C}"/>
              </a:ext>
            </a:extLst>
          </p:cNvPr>
          <p:cNvGrpSpPr/>
          <p:nvPr/>
        </p:nvGrpSpPr>
        <p:grpSpPr>
          <a:xfrm>
            <a:off x="6508196" y="4812285"/>
            <a:ext cx="753480" cy="603360"/>
            <a:chOff x="6508196" y="4812285"/>
            <a:chExt cx="75348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119D69-9298-2CCE-012A-C7A9B3ACEE76}"/>
                    </a:ext>
                  </a:extLst>
                </p14:cNvPr>
                <p14:cNvContentPartPr/>
                <p14:nvPr/>
              </p14:nvContentPartPr>
              <p14:xfrm>
                <a:off x="6508196" y="4812285"/>
                <a:ext cx="237600" cy="459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119D69-9298-2CCE-012A-C7A9B3ACEE7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99196" y="4803285"/>
                  <a:ext cx="2552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207B53-DA0F-68BA-3583-CC703A63F7D4}"/>
                    </a:ext>
                  </a:extLst>
                </p14:cNvPr>
                <p14:cNvContentPartPr/>
                <p14:nvPr/>
              </p14:nvContentPartPr>
              <p14:xfrm>
                <a:off x="6760556" y="5190645"/>
                <a:ext cx="100440" cy="141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207B53-DA0F-68BA-3583-CC703A63F7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51556" y="5181645"/>
                  <a:ext cx="11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D091F0-DBA2-60F5-B43D-B667F175E07E}"/>
                    </a:ext>
                  </a:extLst>
                </p14:cNvPr>
                <p14:cNvContentPartPr/>
                <p14:nvPr/>
              </p14:nvContentPartPr>
              <p14:xfrm>
                <a:off x="6776396" y="5041965"/>
                <a:ext cx="36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D091F0-DBA2-60F5-B43D-B667F175E0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67756" y="503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A63A342-61ED-0B89-59D3-B1624E4043EF}"/>
                    </a:ext>
                  </a:extLst>
                </p14:cNvPr>
                <p14:cNvContentPartPr/>
                <p14:nvPr/>
              </p14:nvContentPartPr>
              <p14:xfrm>
                <a:off x="6926156" y="4973565"/>
                <a:ext cx="305280" cy="19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A63A342-61ED-0B89-59D3-B1624E4043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17156" y="4964565"/>
                  <a:ext cx="322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A1B515-6EF5-4199-7FA2-995812D5AEFC}"/>
                    </a:ext>
                  </a:extLst>
                </p14:cNvPr>
                <p14:cNvContentPartPr/>
                <p14:nvPr/>
              </p14:nvContentPartPr>
              <p14:xfrm>
                <a:off x="7179956" y="5265525"/>
                <a:ext cx="78480" cy="150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A1B515-6EF5-4199-7FA2-995812D5AE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70956" y="5256525"/>
                  <a:ext cx="96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77E289A-7184-0979-0C76-44C37EE1FCD2}"/>
                    </a:ext>
                  </a:extLst>
                </p14:cNvPr>
                <p14:cNvContentPartPr/>
                <p14:nvPr/>
              </p14:nvContentPartPr>
              <p14:xfrm>
                <a:off x="7261316" y="513916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77E289A-7184-0979-0C76-44C37EE1FC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2316" y="513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2F9AC69-EE09-CA9E-3C2C-35EA0879713E}"/>
              </a:ext>
            </a:extLst>
          </p:cNvPr>
          <p:cNvGrpSpPr/>
          <p:nvPr/>
        </p:nvGrpSpPr>
        <p:grpSpPr>
          <a:xfrm>
            <a:off x="7460036" y="4832805"/>
            <a:ext cx="358560" cy="452160"/>
            <a:chOff x="7460036" y="4832805"/>
            <a:chExt cx="35856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1916EF-4350-632C-993A-71C7CB2C71E4}"/>
                    </a:ext>
                  </a:extLst>
                </p14:cNvPr>
                <p14:cNvContentPartPr/>
                <p14:nvPr/>
              </p14:nvContentPartPr>
              <p14:xfrm>
                <a:off x="7460036" y="4832805"/>
                <a:ext cx="155160" cy="37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1916EF-4350-632C-993A-71C7CB2C71E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51036" y="4824165"/>
                  <a:ext cx="172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385F634-E245-79F5-CE4E-6440CB199A31}"/>
                    </a:ext>
                  </a:extLst>
                </p14:cNvPr>
                <p14:cNvContentPartPr/>
                <p14:nvPr/>
              </p14:nvContentPartPr>
              <p14:xfrm>
                <a:off x="7758836" y="5149965"/>
                <a:ext cx="59760" cy="135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385F634-E245-79F5-CE4E-6440CB199A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50196" y="5141325"/>
                  <a:ext cx="7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342A19-49EF-A881-9B52-1FB51D1B08F2}"/>
                    </a:ext>
                  </a:extLst>
                </p14:cNvPr>
                <p14:cNvContentPartPr/>
                <p14:nvPr/>
              </p14:nvContentPartPr>
              <p14:xfrm>
                <a:off x="7804556" y="501280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342A19-49EF-A881-9B52-1FB51D1B08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95916" y="500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E52D17A-E6B2-FA95-92C6-7F72A42C0859}"/>
              </a:ext>
            </a:extLst>
          </p:cNvPr>
          <p:cNvGrpSpPr/>
          <p:nvPr/>
        </p:nvGrpSpPr>
        <p:grpSpPr>
          <a:xfrm>
            <a:off x="3889916" y="5957445"/>
            <a:ext cx="373320" cy="147600"/>
            <a:chOff x="3889916" y="5957445"/>
            <a:chExt cx="37332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8168E3-29EE-611C-DD57-961C45E612FA}"/>
                    </a:ext>
                  </a:extLst>
                </p14:cNvPr>
                <p14:cNvContentPartPr/>
                <p14:nvPr/>
              </p14:nvContentPartPr>
              <p14:xfrm>
                <a:off x="3889916" y="5957445"/>
                <a:ext cx="344520" cy="2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8168E3-29EE-611C-DD57-961C45E612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0916" y="5948445"/>
                  <a:ext cx="362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EB69E44-3819-0960-D8E3-D02BB61CDD18}"/>
                    </a:ext>
                  </a:extLst>
                </p14:cNvPr>
                <p14:cNvContentPartPr/>
                <p14:nvPr/>
              </p14:nvContentPartPr>
              <p14:xfrm>
                <a:off x="3974516" y="6060045"/>
                <a:ext cx="288720" cy="45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EB69E44-3819-0960-D8E3-D02BB61CDD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65876" y="6051405"/>
                  <a:ext cx="3063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2EDBDF1-D0DB-12F7-86AF-8640964262BF}"/>
              </a:ext>
            </a:extLst>
          </p:cNvPr>
          <p:cNvGrpSpPr/>
          <p:nvPr/>
        </p:nvGrpSpPr>
        <p:grpSpPr>
          <a:xfrm>
            <a:off x="4595156" y="5793645"/>
            <a:ext cx="837720" cy="470520"/>
            <a:chOff x="4595156" y="5793645"/>
            <a:chExt cx="8377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AF5D01-BA15-963C-708C-341EBEF39378}"/>
                    </a:ext>
                  </a:extLst>
                </p14:cNvPr>
                <p14:cNvContentPartPr/>
                <p14:nvPr/>
              </p14:nvContentPartPr>
              <p14:xfrm>
                <a:off x="4595156" y="5918925"/>
                <a:ext cx="207000" cy="27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AF5D01-BA15-963C-708C-341EBEF393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86516" y="5910285"/>
                  <a:ext cx="224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0969A4-90DD-CF54-4DC2-4A15040C75FD}"/>
                    </a:ext>
                  </a:extLst>
                </p14:cNvPr>
                <p14:cNvContentPartPr/>
                <p14:nvPr/>
              </p14:nvContentPartPr>
              <p14:xfrm>
                <a:off x="4736996" y="5793645"/>
                <a:ext cx="146880" cy="93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0969A4-90DD-CF54-4DC2-4A15040C75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28356" y="5784645"/>
                  <a:ext cx="164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901366-7171-05F2-F7EE-369458784AA9}"/>
                    </a:ext>
                  </a:extLst>
                </p14:cNvPr>
                <p14:cNvContentPartPr/>
                <p14:nvPr/>
              </p14:nvContentPartPr>
              <p14:xfrm>
                <a:off x="4969916" y="5910645"/>
                <a:ext cx="380880" cy="232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901366-7171-05F2-F7EE-369458784A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61276" y="5901645"/>
                  <a:ext cx="39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F748B48-2003-8663-730E-35F482533DC6}"/>
                    </a:ext>
                  </a:extLst>
                </p14:cNvPr>
                <p14:cNvContentPartPr/>
                <p14:nvPr/>
              </p14:nvContentPartPr>
              <p14:xfrm>
                <a:off x="5350796" y="6167685"/>
                <a:ext cx="82080" cy="9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F748B48-2003-8663-730E-35F482533D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42156" y="6159045"/>
                  <a:ext cx="9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D0A4045-5B64-A703-9D04-9A4E1D8F53E8}"/>
                    </a:ext>
                  </a:extLst>
                </p14:cNvPr>
                <p14:cNvContentPartPr/>
                <p14:nvPr/>
              </p14:nvContentPartPr>
              <p14:xfrm>
                <a:off x="5366276" y="6061845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D0A4045-5B64-A703-9D04-9A4E1D8F53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57276" y="6053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7C5FD70-8BB9-37E2-5E19-6CE908978945}"/>
                  </a:ext>
                </a:extLst>
              </p14:cNvPr>
              <p14:cNvContentPartPr/>
              <p14:nvPr/>
            </p14:nvContentPartPr>
            <p14:xfrm>
              <a:off x="5760116" y="5988405"/>
              <a:ext cx="192240" cy="16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7C5FD70-8BB9-37E2-5E19-6CE90897894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751476" y="5979405"/>
                <a:ext cx="2098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1BEFA47-66E4-C62A-AA19-6AE67B27C77B}"/>
              </a:ext>
            </a:extLst>
          </p:cNvPr>
          <p:cNvGrpSpPr/>
          <p:nvPr/>
        </p:nvGrpSpPr>
        <p:grpSpPr>
          <a:xfrm>
            <a:off x="6127676" y="5605005"/>
            <a:ext cx="1591560" cy="637200"/>
            <a:chOff x="6127676" y="5605005"/>
            <a:chExt cx="15915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32C833-F285-3ECC-E5B7-7E4E16987689}"/>
                    </a:ext>
                  </a:extLst>
                </p14:cNvPr>
                <p14:cNvContentPartPr/>
                <p14:nvPr/>
              </p14:nvContentPartPr>
              <p14:xfrm>
                <a:off x="6235316" y="5788965"/>
                <a:ext cx="207000" cy="30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32C833-F285-3ECC-E5B7-7E4E169876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26676" y="5780325"/>
                  <a:ext cx="224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5947AE-46DA-07F7-20D3-C90C5F3C6A9E}"/>
                    </a:ext>
                  </a:extLst>
                </p14:cNvPr>
                <p14:cNvContentPartPr/>
                <p14:nvPr/>
              </p14:nvContentPartPr>
              <p14:xfrm>
                <a:off x="6584156" y="5917845"/>
                <a:ext cx="20160" cy="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5947AE-46DA-07F7-20D3-C90C5F3C6A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75516" y="5909205"/>
                  <a:ext cx="37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F0425E9-A9B1-A8AB-B4E1-12BF9E49E26A}"/>
                    </a:ext>
                  </a:extLst>
                </p14:cNvPr>
                <p14:cNvContentPartPr/>
                <p14:nvPr/>
              </p14:nvContentPartPr>
              <p14:xfrm>
                <a:off x="6744716" y="5891565"/>
                <a:ext cx="314280" cy="160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F0425E9-A9B1-A8AB-B4E1-12BF9E49E26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35716" y="5882925"/>
                  <a:ext cx="331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E958C7-1251-00A0-8A7C-D94652193DC5}"/>
                    </a:ext>
                  </a:extLst>
                </p14:cNvPr>
                <p14:cNvContentPartPr/>
                <p14:nvPr/>
              </p14:nvContentPartPr>
              <p14:xfrm>
                <a:off x="6836156" y="5751525"/>
                <a:ext cx="128160" cy="9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E958C7-1251-00A0-8A7C-D94652193DC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27156" y="5742885"/>
                  <a:ext cx="14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43BFC37-E4B5-3E5C-79E2-AF8388F0B5E0}"/>
                    </a:ext>
                  </a:extLst>
                </p14:cNvPr>
                <p14:cNvContentPartPr/>
                <p14:nvPr/>
              </p14:nvContentPartPr>
              <p14:xfrm>
                <a:off x="6288236" y="5658645"/>
                <a:ext cx="155160" cy="1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43BFC37-E4B5-3E5C-79E2-AF8388F0B5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79596" y="5649645"/>
                  <a:ext cx="17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1BFA29F-84FD-C41F-20DD-92414103BD03}"/>
                    </a:ext>
                  </a:extLst>
                </p14:cNvPr>
                <p14:cNvContentPartPr/>
                <p14:nvPr/>
              </p14:nvContentPartPr>
              <p14:xfrm>
                <a:off x="6127676" y="5605005"/>
                <a:ext cx="243720" cy="555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1BFA29F-84FD-C41F-20DD-92414103BD0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19036" y="5596005"/>
                  <a:ext cx="2613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ACD657D-29E4-21B8-FFFA-DE82708F2BBC}"/>
                    </a:ext>
                  </a:extLst>
                </p14:cNvPr>
                <p14:cNvContentPartPr/>
                <p14:nvPr/>
              </p14:nvContentPartPr>
              <p14:xfrm>
                <a:off x="6970076" y="5605725"/>
                <a:ext cx="244800" cy="63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ACD657D-29E4-21B8-FFFA-DE82708F2B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61436" y="5596725"/>
                  <a:ext cx="2624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761BA26-00FD-36F3-4B0A-6EEBF8233B3F}"/>
                    </a:ext>
                  </a:extLst>
                </p14:cNvPr>
                <p14:cNvContentPartPr/>
                <p14:nvPr/>
              </p14:nvContentPartPr>
              <p14:xfrm>
                <a:off x="7322876" y="5743245"/>
                <a:ext cx="240480" cy="365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761BA26-00FD-36F3-4B0A-6EEBF8233B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14236" y="5734605"/>
                  <a:ext cx="258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7217639-2737-132D-2863-D609DD47DFD1}"/>
                    </a:ext>
                  </a:extLst>
                </p14:cNvPr>
                <p14:cNvContentPartPr/>
                <p14:nvPr/>
              </p14:nvContentPartPr>
              <p14:xfrm>
                <a:off x="7648676" y="6077325"/>
                <a:ext cx="70560" cy="123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7217639-2737-132D-2863-D609DD47DFD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39676" y="6068325"/>
                  <a:ext cx="8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77BC84-5FF6-1929-49D8-2E55D56B61DE}"/>
                    </a:ext>
                  </a:extLst>
                </p14:cNvPr>
                <p14:cNvContentPartPr/>
                <p14:nvPr/>
              </p14:nvContentPartPr>
              <p14:xfrm>
                <a:off x="7649396" y="5918925"/>
                <a:ext cx="30240" cy="8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77BC84-5FF6-1929-49D8-2E55D56B61D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40396" y="5910285"/>
                  <a:ext cx="47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E2AAD38-7D51-C154-DDA3-FBA7F7B45CD2}"/>
              </a:ext>
            </a:extLst>
          </p:cNvPr>
          <p:cNvGrpSpPr/>
          <p:nvPr/>
        </p:nvGrpSpPr>
        <p:grpSpPr>
          <a:xfrm>
            <a:off x="8724356" y="5374245"/>
            <a:ext cx="1872360" cy="550800"/>
            <a:chOff x="8724356" y="5374245"/>
            <a:chExt cx="187236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3F181BB-BB88-8050-17A5-57022CAA2089}"/>
                    </a:ext>
                  </a:extLst>
                </p14:cNvPr>
                <p14:cNvContentPartPr/>
                <p14:nvPr/>
              </p14:nvContentPartPr>
              <p14:xfrm>
                <a:off x="8799236" y="5531565"/>
                <a:ext cx="212760" cy="327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3F181BB-BB88-8050-17A5-57022CAA20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90596" y="5522925"/>
                  <a:ext cx="230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AFAFA7D-9E59-BEDF-4A5E-80CCDAB1CEF6}"/>
                    </a:ext>
                  </a:extLst>
                </p14:cNvPr>
                <p14:cNvContentPartPr/>
                <p14:nvPr/>
              </p14:nvContentPartPr>
              <p14:xfrm>
                <a:off x="8724356" y="5395125"/>
                <a:ext cx="163800" cy="3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AFAFA7D-9E59-BEDF-4A5E-80CCDAB1CEF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15716" y="538648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1A2C0D-55CD-3699-4614-10B361B4EFF6}"/>
                    </a:ext>
                  </a:extLst>
                </p14:cNvPr>
                <p14:cNvContentPartPr/>
                <p14:nvPr/>
              </p14:nvContentPartPr>
              <p14:xfrm>
                <a:off x="9144476" y="5704365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1A2C0D-55CD-3699-4614-10B361B4EFF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35836" y="569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EECCE1B-316C-586C-0EC6-F30FD452F8F6}"/>
                    </a:ext>
                  </a:extLst>
                </p14:cNvPr>
                <p14:cNvContentPartPr/>
                <p14:nvPr/>
              </p14:nvContentPartPr>
              <p14:xfrm>
                <a:off x="9114236" y="5628045"/>
                <a:ext cx="159840" cy="159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EECCE1B-316C-586C-0EC6-F30FD452F8F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05236" y="5619405"/>
                  <a:ext cx="177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3D7BCE-824E-704D-03F5-9F805B50E22A}"/>
                    </a:ext>
                  </a:extLst>
                </p14:cNvPr>
                <p14:cNvContentPartPr/>
                <p14:nvPr/>
              </p14:nvContentPartPr>
              <p14:xfrm>
                <a:off x="9062756" y="5625885"/>
                <a:ext cx="233640" cy="241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3D7BCE-824E-704D-03F5-9F805B50E22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54116" y="5617245"/>
                  <a:ext cx="251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1517E1-3783-7584-D895-3F6C56A9FBCD}"/>
                    </a:ext>
                  </a:extLst>
                </p14:cNvPr>
                <p14:cNvContentPartPr/>
                <p14:nvPr/>
              </p14:nvContentPartPr>
              <p14:xfrm>
                <a:off x="9381356" y="5476485"/>
                <a:ext cx="109800" cy="448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1517E1-3783-7584-D895-3F6C56A9FB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72356" y="5467485"/>
                  <a:ext cx="1274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F6D6503-08FD-BAA2-1659-4CB374802871}"/>
                    </a:ext>
                  </a:extLst>
                </p14:cNvPr>
                <p14:cNvContentPartPr/>
                <p14:nvPr/>
              </p14:nvContentPartPr>
              <p14:xfrm>
                <a:off x="9484676" y="5670525"/>
                <a:ext cx="259920" cy="151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F6D6503-08FD-BAA2-1659-4CB37480287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76036" y="5661885"/>
                  <a:ext cx="277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31F697-AFAF-7C8A-DB89-C0EDA81DD752}"/>
                    </a:ext>
                  </a:extLst>
                </p14:cNvPr>
                <p14:cNvContentPartPr/>
                <p14:nvPr/>
              </p14:nvContentPartPr>
              <p14:xfrm>
                <a:off x="9563876" y="5498445"/>
                <a:ext cx="149400" cy="2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31F697-AFAF-7C8A-DB89-C0EDA81DD75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55236" y="5489445"/>
                  <a:ext cx="167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78C7BEC-9350-058A-E283-0A3EFBFF7A9F}"/>
                    </a:ext>
                  </a:extLst>
                </p14:cNvPr>
                <p14:cNvContentPartPr/>
                <p14:nvPr/>
              </p14:nvContentPartPr>
              <p14:xfrm>
                <a:off x="9873836" y="5587365"/>
                <a:ext cx="194400" cy="280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78C7BEC-9350-058A-E283-0A3EFBFF7A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65196" y="5578725"/>
                  <a:ext cx="212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BC5B245-E13D-37B2-E6D2-2FEAE3810207}"/>
                    </a:ext>
                  </a:extLst>
                </p14:cNvPr>
                <p14:cNvContentPartPr/>
                <p14:nvPr/>
              </p14:nvContentPartPr>
              <p14:xfrm>
                <a:off x="9857636" y="5645685"/>
                <a:ext cx="154440" cy="171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BC5B245-E13D-37B2-E6D2-2FEAE381020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48996" y="5636685"/>
                  <a:ext cx="172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3D8802-AEB3-6748-7929-A3A1902E2CEC}"/>
                    </a:ext>
                  </a:extLst>
                </p14:cNvPr>
                <p14:cNvContentPartPr/>
                <p14:nvPr/>
              </p14:nvContentPartPr>
              <p14:xfrm>
                <a:off x="10171556" y="5527245"/>
                <a:ext cx="233280" cy="314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3D8802-AEB3-6748-7929-A3A1902E2C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62556" y="5518605"/>
                  <a:ext cx="250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5EE881-05FC-00CF-BC27-2E213C94DD16}"/>
                    </a:ext>
                  </a:extLst>
                </p14:cNvPr>
                <p14:cNvContentPartPr/>
                <p14:nvPr/>
              </p14:nvContentPartPr>
              <p14:xfrm>
                <a:off x="10091276" y="5405925"/>
                <a:ext cx="239040" cy="5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5EE881-05FC-00CF-BC27-2E213C94DD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82636" y="5397285"/>
                  <a:ext cx="256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6C29129-DA3E-2460-7866-6A86ADDBA59E}"/>
                    </a:ext>
                  </a:extLst>
                </p14:cNvPr>
                <p14:cNvContentPartPr/>
                <p14:nvPr/>
              </p14:nvContentPartPr>
              <p14:xfrm>
                <a:off x="10421756" y="5374245"/>
                <a:ext cx="174960" cy="51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6C29129-DA3E-2460-7866-6A86ADDBA5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13116" y="5365245"/>
                  <a:ext cx="19260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5501685-5EFE-A665-1DA8-122F8C3E1B4D}"/>
              </a:ext>
            </a:extLst>
          </p:cNvPr>
          <p:cNvGrpSpPr/>
          <p:nvPr/>
        </p:nvGrpSpPr>
        <p:grpSpPr>
          <a:xfrm>
            <a:off x="9204956" y="6348405"/>
            <a:ext cx="223920" cy="127440"/>
            <a:chOff x="9204956" y="6348405"/>
            <a:chExt cx="2239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D0AE4D-06F1-C763-05DD-D2456867F1A2}"/>
                    </a:ext>
                  </a:extLst>
                </p14:cNvPr>
                <p14:cNvContentPartPr/>
                <p14:nvPr/>
              </p14:nvContentPartPr>
              <p14:xfrm>
                <a:off x="9204956" y="6348405"/>
                <a:ext cx="206280" cy="2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D0AE4D-06F1-C763-05DD-D2456867F1A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195956" y="6339765"/>
                  <a:ext cx="22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6173E1-FC14-E639-9F3A-B8A9BE45E0FA}"/>
                    </a:ext>
                  </a:extLst>
                </p14:cNvPr>
                <p14:cNvContentPartPr/>
                <p14:nvPr/>
              </p14:nvContentPartPr>
              <p14:xfrm>
                <a:off x="9257156" y="6435525"/>
                <a:ext cx="171720" cy="4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6173E1-FC14-E639-9F3A-B8A9BE45E0F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48156" y="6426885"/>
                  <a:ext cx="1893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4FE914-774A-93F4-19B1-E99E5F7EFDA1}"/>
              </a:ext>
            </a:extLst>
          </p:cNvPr>
          <p:cNvGrpSpPr/>
          <p:nvPr/>
        </p:nvGrpSpPr>
        <p:grpSpPr>
          <a:xfrm>
            <a:off x="9632276" y="6170925"/>
            <a:ext cx="658800" cy="417600"/>
            <a:chOff x="9632276" y="6170925"/>
            <a:chExt cx="6588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0D5D4A3-6CEA-1712-7D90-BA3F7FF126B1}"/>
                    </a:ext>
                  </a:extLst>
                </p14:cNvPr>
                <p14:cNvContentPartPr/>
                <p14:nvPr/>
              </p14:nvContentPartPr>
              <p14:xfrm>
                <a:off x="9632276" y="6301965"/>
                <a:ext cx="203400" cy="28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0D5D4A3-6CEA-1712-7D90-BA3F7FF126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23276" y="6292965"/>
                  <a:ext cx="221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2CBF76-E6BD-EB3B-6084-1147DD81F4F1}"/>
                    </a:ext>
                  </a:extLst>
                </p14:cNvPr>
                <p14:cNvContentPartPr/>
                <p14:nvPr/>
              </p14:nvContentPartPr>
              <p14:xfrm>
                <a:off x="9815516" y="6170925"/>
                <a:ext cx="94320" cy="135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2CBF76-E6BD-EB3B-6084-1147DD81F4F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06876" y="6161925"/>
                  <a:ext cx="111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35D42A-764B-FAA6-A859-F45EF0B0A3CA}"/>
                    </a:ext>
                  </a:extLst>
                </p14:cNvPr>
                <p14:cNvContentPartPr/>
                <p14:nvPr/>
              </p14:nvContentPartPr>
              <p14:xfrm>
                <a:off x="9967436" y="6410325"/>
                <a:ext cx="323640" cy="137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35D42A-764B-FAA6-A859-F45EF0B0A3C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958436" y="6401685"/>
                  <a:ext cx="341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A19DC76-A8C9-27AB-67D8-AD2029D601E8}"/>
                    </a:ext>
                  </a:extLst>
                </p14:cNvPr>
                <p14:cNvContentPartPr/>
                <p14:nvPr/>
              </p14:nvContentPartPr>
              <p14:xfrm>
                <a:off x="10082636" y="6236445"/>
                <a:ext cx="178920" cy="55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A19DC76-A8C9-27AB-67D8-AD2029D601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73996" y="6227445"/>
                  <a:ext cx="1965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B3003CE-A7F6-FB0C-1FF2-6AFF73BD851F}"/>
                  </a:ext>
                </a:extLst>
              </p14:cNvPr>
              <p14:cNvContentPartPr/>
              <p14:nvPr/>
            </p14:nvContentPartPr>
            <p14:xfrm>
              <a:off x="10510676" y="6404565"/>
              <a:ext cx="140400" cy="9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B3003CE-A7F6-FB0C-1FF2-6AFF73BD851F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502036" y="6395925"/>
                <a:ext cx="1580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31DF227-DB7B-CE88-8AB8-C0DD68CBDD0D}"/>
              </a:ext>
            </a:extLst>
          </p:cNvPr>
          <p:cNvGrpSpPr/>
          <p:nvPr/>
        </p:nvGrpSpPr>
        <p:grpSpPr>
          <a:xfrm>
            <a:off x="10687436" y="5971125"/>
            <a:ext cx="1078200" cy="866160"/>
            <a:chOff x="10687436" y="5971125"/>
            <a:chExt cx="1078200" cy="86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C1C9C0C-C923-768F-A49E-3D39811BD367}"/>
                    </a:ext>
                  </a:extLst>
                </p14:cNvPr>
                <p14:cNvContentPartPr/>
                <p14:nvPr/>
              </p14:nvContentPartPr>
              <p14:xfrm>
                <a:off x="10744676" y="6249045"/>
                <a:ext cx="207000" cy="311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C1C9C0C-C923-768F-A49E-3D39811BD3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35676" y="6240405"/>
                  <a:ext cx="224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F5263E-F1FC-63BE-524C-7D0A252A7658}"/>
                    </a:ext>
                  </a:extLst>
                </p14:cNvPr>
                <p14:cNvContentPartPr/>
                <p14:nvPr/>
              </p14:nvContentPartPr>
              <p14:xfrm>
                <a:off x="10704356" y="6161205"/>
                <a:ext cx="201240" cy="30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F5263E-F1FC-63BE-524C-7D0A252A76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695716" y="6152565"/>
                  <a:ext cx="21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4A13B2C-EAB6-7547-B0E0-82138B145447}"/>
                    </a:ext>
                  </a:extLst>
                </p14:cNvPr>
                <p14:cNvContentPartPr/>
                <p14:nvPr/>
              </p14:nvContentPartPr>
              <p14:xfrm>
                <a:off x="11036636" y="6375405"/>
                <a:ext cx="20160" cy="17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4A13B2C-EAB6-7547-B0E0-82138B1454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27636" y="6366405"/>
                  <a:ext cx="3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89CE541-A6C4-B32A-337A-4E66C0DB6CAC}"/>
                    </a:ext>
                  </a:extLst>
                </p14:cNvPr>
                <p14:cNvContentPartPr/>
                <p14:nvPr/>
              </p14:nvContentPartPr>
              <p14:xfrm>
                <a:off x="11147516" y="6335805"/>
                <a:ext cx="273600" cy="147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89CE541-A6C4-B32A-337A-4E66C0DB6CA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138876" y="6327165"/>
                  <a:ext cx="291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387D04-A18D-5A38-0CEA-89E5A41A277B}"/>
                    </a:ext>
                  </a:extLst>
                </p14:cNvPr>
                <p14:cNvContentPartPr/>
                <p14:nvPr/>
              </p14:nvContentPartPr>
              <p14:xfrm>
                <a:off x="11209436" y="6217365"/>
                <a:ext cx="18468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387D04-A18D-5A38-0CEA-89E5A41A27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200436" y="6208365"/>
                  <a:ext cx="202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23C7D1-B058-F9AC-57EF-CBFB6A5C4620}"/>
                    </a:ext>
                  </a:extLst>
                </p14:cNvPr>
                <p14:cNvContentPartPr/>
                <p14:nvPr/>
              </p14:nvContentPartPr>
              <p14:xfrm>
                <a:off x="10687436" y="5995245"/>
                <a:ext cx="245160" cy="841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23C7D1-B058-F9AC-57EF-CBFB6A5C46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678796" y="5986245"/>
                  <a:ext cx="26280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B882AB0-9638-181F-627A-3572DE0F9089}"/>
                    </a:ext>
                  </a:extLst>
                </p14:cNvPr>
                <p14:cNvContentPartPr/>
                <p14:nvPr/>
              </p14:nvContentPartPr>
              <p14:xfrm>
                <a:off x="11298716" y="6080925"/>
                <a:ext cx="141120" cy="756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B882AB0-9638-181F-627A-3572DE0F908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89716" y="6071925"/>
                  <a:ext cx="1587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37AD93-FC09-0C9D-0A0B-B7EE23B63776}"/>
                    </a:ext>
                  </a:extLst>
                </p14:cNvPr>
                <p14:cNvContentPartPr/>
                <p14:nvPr/>
              </p14:nvContentPartPr>
              <p14:xfrm>
                <a:off x="11542436" y="635272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37AD93-FC09-0C9D-0A0B-B7EE23B6377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533436" y="6344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3558764-5E07-6D9C-BA02-F022E6D93F42}"/>
                    </a:ext>
                  </a:extLst>
                </p14:cNvPr>
                <p14:cNvContentPartPr/>
                <p14:nvPr/>
              </p14:nvContentPartPr>
              <p14:xfrm>
                <a:off x="11480156" y="6159765"/>
                <a:ext cx="285480" cy="406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3558764-5E07-6D9C-BA02-F022E6D93F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71516" y="6151125"/>
                  <a:ext cx="3031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3AFFAC-CDF2-595E-A092-FAEC262B9FA7}"/>
                    </a:ext>
                  </a:extLst>
                </p14:cNvPr>
                <p14:cNvContentPartPr/>
                <p14:nvPr/>
              </p14:nvContentPartPr>
              <p14:xfrm>
                <a:off x="11416436" y="5971125"/>
                <a:ext cx="312120" cy="50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3AFFAC-CDF2-595E-A092-FAEC262B9FA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07436" y="5962485"/>
                  <a:ext cx="329760" cy="6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151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A85128-EA3A-455B-3AF3-2F02041A74A5}"/>
              </a:ext>
            </a:extLst>
          </p:cNvPr>
          <p:cNvGrpSpPr/>
          <p:nvPr/>
        </p:nvGrpSpPr>
        <p:grpSpPr>
          <a:xfrm>
            <a:off x="595916" y="286365"/>
            <a:ext cx="734760" cy="357840"/>
            <a:chOff x="595916" y="286365"/>
            <a:chExt cx="7347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62E766-5A74-5063-69AC-0CD3670A3CE3}"/>
                    </a:ext>
                  </a:extLst>
                </p14:cNvPr>
                <p14:cNvContentPartPr/>
                <p14:nvPr/>
              </p14:nvContentPartPr>
              <p14:xfrm>
                <a:off x="595916" y="337845"/>
                <a:ext cx="246600" cy="306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62E766-5A74-5063-69AC-0CD3670A3C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276" y="329205"/>
                  <a:ext cx="264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63A3B5-4CB2-B17D-75EB-0D5CFF379BF2}"/>
                    </a:ext>
                  </a:extLst>
                </p14:cNvPr>
                <p14:cNvContentPartPr/>
                <p14:nvPr/>
              </p14:nvContentPartPr>
              <p14:xfrm>
                <a:off x="820196" y="286365"/>
                <a:ext cx="98640" cy="66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63A3B5-4CB2-B17D-75EB-0D5CFF379B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196" y="277365"/>
                  <a:ext cx="11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0B1E99-F45A-5FF0-AE41-D97E97E8F383}"/>
                    </a:ext>
                  </a:extLst>
                </p14:cNvPr>
                <p14:cNvContentPartPr/>
                <p14:nvPr/>
              </p14:nvContentPartPr>
              <p14:xfrm>
                <a:off x="1017476" y="439725"/>
                <a:ext cx="313200" cy="16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0B1E99-F45A-5FF0-AE41-D97E97E8F3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8836" y="430725"/>
                  <a:ext cx="330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00DD13-49CC-3A0B-7FC2-57E280B3E189}"/>
                    </a:ext>
                  </a:extLst>
                </p14:cNvPr>
                <p14:cNvContentPartPr/>
                <p14:nvPr/>
              </p14:nvContentPartPr>
              <p14:xfrm>
                <a:off x="1098116" y="325245"/>
                <a:ext cx="199800" cy="2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00DD13-49CC-3A0B-7FC2-57E280B3E1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9116" y="316605"/>
                  <a:ext cx="217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D423CA-5E0C-C14D-31BA-4D6D9E5DD15F}"/>
                  </a:ext>
                </a:extLst>
              </p14:cNvPr>
              <p14:cNvContentPartPr/>
              <p14:nvPr/>
            </p14:nvContentPartPr>
            <p14:xfrm>
              <a:off x="1652876" y="495885"/>
              <a:ext cx="217440" cy="3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D423CA-5E0C-C14D-31BA-4D6D9E5DD1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4236" y="487245"/>
                <a:ext cx="2350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6BF7025-C4BF-9896-6A15-9D64A766C7DB}"/>
              </a:ext>
            </a:extLst>
          </p:cNvPr>
          <p:cNvGrpSpPr/>
          <p:nvPr/>
        </p:nvGrpSpPr>
        <p:grpSpPr>
          <a:xfrm>
            <a:off x="2130596" y="96285"/>
            <a:ext cx="1534320" cy="662760"/>
            <a:chOff x="2130596" y="96285"/>
            <a:chExt cx="153432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C5FF0B-777B-D97B-CBD3-8F157EE66942}"/>
                    </a:ext>
                  </a:extLst>
                </p14:cNvPr>
                <p14:cNvContentPartPr/>
                <p14:nvPr/>
              </p14:nvContentPartPr>
              <p14:xfrm>
                <a:off x="2170196" y="312645"/>
                <a:ext cx="251640" cy="25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C5FF0B-777B-D97B-CBD3-8F157EE669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1556" y="303645"/>
                  <a:ext cx="269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BDCF15-280C-E7C6-FCA6-070EC7F88210}"/>
                    </a:ext>
                  </a:extLst>
                </p14:cNvPr>
                <p14:cNvContentPartPr/>
                <p14:nvPr/>
              </p14:nvContentPartPr>
              <p14:xfrm>
                <a:off x="2130596" y="267645"/>
                <a:ext cx="24228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BDCF15-280C-E7C6-FCA6-070EC7F882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1596" y="259005"/>
                  <a:ext cx="259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FDC828-42D8-966C-9E32-5A32B5370D89}"/>
                    </a:ext>
                  </a:extLst>
                </p14:cNvPr>
                <p14:cNvContentPartPr/>
                <p14:nvPr/>
              </p14:nvContentPartPr>
              <p14:xfrm>
                <a:off x="2518676" y="464205"/>
                <a:ext cx="9000" cy="4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FDC828-42D8-966C-9E32-5A32B5370D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9676" y="455205"/>
                  <a:ext cx="26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E11D80-05CB-26BE-FAC3-B869B6A930C0}"/>
                    </a:ext>
                  </a:extLst>
                </p14:cNvPr>
                <p14:cNvContentPartPr/>
                <p14:nvPr/>
              </p14:nvContentPartPr>
              <p14:xfrm>
                <a:off x="2642516" y="360525"/>
                <a:ext cx="315000" cy="17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E11D80-05CB-26BE-FAC3-B869B6A930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3876" y="351885"/>
                  <a:ext cx="332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57E043-0FAC-F6DF-5B2A-1549F5F6136E}"/>
                    </a:ext>
                  </a:extLst>
                </p14:cNvPr>
                <p14:cNvContentPartPr/>
                <p14:nvPr/>
              </p14:nvContentPartPr>
              <p14:xfrm>
                <a:off x="2710196" y="265485"/>
                <a:ext cx="28296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57E043-0FAC-F6DF-5B2A-1549F5F613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1196" y="256485"/>
                  <a:ext cx="30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3B67FB-D9DB-DB18-70EF-8EA9A63D4778}"/>
                    </a:ext>
                  </a:extLst>
                </p14:cNvPr>
                <p14:cNvContentPartPr/>
                <p14:nvPr/>
              </p14:nvContentPartPr>
              <p14:xfrm>
                <a:off x="2142836" y="109245"/>
                <a:ext cx="223560" cy="64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3B67FB-D9DB-DB18-70EF-8EA9A63D47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4196" y="100605"/>
                  <a:ext cx="2412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42CF98-0069-776B-4E87-77572C894E14}"/>
                    </a:ext>
                  </a:extLst>
                </p14:cNvPr>
                <p14:cNvContentPartPr/>
                <p14:nvPr/>
              </p14:nvContentPartPr>
              <p14:xfrm>
                <a:off x="3067316" y="96285"/>
                <a:ext cx="140760" cy="64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42CF98-0069-776B-4E87-77572C894E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58316" y="87285"/>
                  <a:ext cx="1584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F60F0C-C0DF-8F25-2993-A86B0B01B375}"/>
                    </a:ext>
                  </a:extLst>
                </p14:cNvPr>
                <p14:cNvContentPartPr/>
                <p14:nvPr/>
              </p14:nvContentPartPr>
              <p14:xfrm>
                <a:off x="3380876" y="316965"/>
                <a:ext cx="284040" cy="28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F60F0C-C0DF-8F25-2993-A86B0B01B3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2236" y="307965"/>
                  <a:ext cx="301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BFE89A-7EE3-EAF0-6638-41E6B4D7B6EF}"/>
                    </a:ext>
                  </a:extLst>
                </p14:cNvPr>
                <p14:cNvContentPartPr/>
                <p14:nvPr/>
              </p14:nvContentPartPr>
              <p14:xfrm>
                <a:off x="3313556" y="207165"/>
                <a:ext cx="323640" cy="5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BFE89A-7EE3-EAF0-6638-41E6B4D7B6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04916" y="198525"/>
                  <a:ext cx="3412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B16B71-AF25-0BF9-0D82-8594FFAE5E60}"/>
              </a:ext>
            </a:extLst>
          </p:cNvPr>
          <p:cNvGrpSpPr/>
          <p:nvPr/>
        </p:nvGrpSpPr>
        <p:grpSpPr>
          <a:xfrm>
            <a:off x="4020956" y="371325"/>
            <a:ext cx="293400" cy="163800"/>
            <a:chOff x="4020956" y="371325"/>
            <a:chExt cx="2934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7B69B9-93D5-8092-ECE3-1D856F075148}"/>
                    </a:ext>
                  </a:extLst>
                </p14:cNvPr>
                <p14:cNvContentPartPr/>
                <p14:nvPr/>
              </p14:nvContentPartPr>
              <p14:xfrm>
                <a:off x="4020956" y="371325"/>
                <a:ext cx="271440" cy="5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7B69B9-93D5-8092-ECE3-1D856F0751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2316" y="362325"/>
                  <a:ext cx="28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5F663C-D516-1E28-F0B8-9470C89740C1}"/>
                    </a:ext>
                  </a:extLst>
                </p14:cNvPr>
                <p14:cNvContentPartPr/>
                <p14:nvPr/>
              </p14:nvContentPartPr>
              <p14:xfrm>
                <a:off x="4070996" y="505605"/>
                <a:ext cx="24336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5F663C-D516-1E28-F0B8-9470C89740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62356" y="496605"/>
                  <a:ext cx="261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DCC71A-E2B3-A86C-EAA4-D727F1311B85}"/>
              </a:ext>
            </a:extLst>
          </p:cNvPr>
          <p:cNvGrpSpPr/>
          <p:nvPr/>
        </p:nvGrpSpPr>
        <p:grpSpPr>
          <a:xfrm>
            <a:off x="4577516" y="210045"/>
            <a:ext cx="1245600" cy="425520"/>
            <a:chOff x="4577516" y="210045"/>
            <a:chExt cx="12456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6C1197-85D7-9151-54E0-924AE6C79B68}"/>
                    </a:ext>
                  </a:extLst>
                </p14:cNvPr>
                <p14:cNvContentPartPr/>
                <p14:nvPr/>
              </p14:nvContentPartPr>
              <p14:xfrm>
                <a:off x="4577516" y="290325"/>
                <a:ext cx="212760" cy="345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6C1197-85D7-9151-54E0-924AE6C79B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68516" y="281685"/>
                  <a:ext cx="230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4ACB86-71D1-5551-55B0-38CACEF85863}"/>
                    </a:ext>
                  </a:extLst>
                </p14:cNvPr>
                <p14:cNvContentPartPr/>
                <p14:nvPr/>
              </p14:nvContentPartPr>
              <p14:xfrm>
                <a:off x="4767596" y="210045"/>
                <a:ext cx="13176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4ACB86-71D1-5551-55B0-38CACEF858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8956" y="201405"/>
                  <a:ext cx="149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16D71D-4270-BEA4-9AEC-9D1A9E7267E3}"/>
                    </a:ext>
                  </a:extLst>
                </p14:cNvPr>
                <p14:cNvContentPartPr/>
                <p14:nvPr/>
              </p14:nvContentPartPr>
              <p14:xfrm>
                <a:off x="5057036" y="435405"/>
                <a:ext cx="334080" cy="16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16D71D-4270-BEA4-9AEC-9D1A9E7267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8396" y="426405"/>
                  <a:ext cx="351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C7A7F9-465E-6A9E-BC1D-4C62C7B463E0}"/>
                    </a:ext>
                  </a:extLst>
                </p14:cNvPr>
                <p14:cNvContentPartPr/>
                <p14:nvPr/>
              </p14:nvContentPartPr>
              <p14:xfrm>
                <a:off x="5149196" y="292125"/>
                <a:ext cx="21168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C7A7F9-465E-6A9E-BC1D-4C62C7B463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40556" y="283485"/>
                  <a:ext cx="22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391470-FB6C-3730-69B9-A9F72328C02A}"/>
                    </a:ext>
                  </a:extLst>
                </p14:cNvPr>
                <p14:cNvContentPartPr/>
                <p14:nvPr/>
              </p14:nvContentPartPr>
              <p14:xfrm>
                <a:off x="5622236" y="549525"/>
                <a:ext cx="200880" cy="1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391470-FB6C-3730-69B9-A9F72328C0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13596" y="540885"/>
                  <a:ext cx="218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8ACEC2A-6DF1-C01C-C366-A19A9AE0515B}"/>
                  </a:ext>
                </a:extLst>
              </p14:cNvPr>
              <p14:cNvContentPartPr/>
              <p14:nvPr/>
            </p14:nvContentPartPr>
            <p14:xfrm>
              <a:off x="6062516" y="369165"/>
              <a:ext cx="265320" cy="25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8ACEC2A-6DF1-C01C-C366-A19A9AE051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53516" y="360165"/>
                <a:ext cx="2829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3AF787-40ED-5820-6BE0-02F64BEE004C}"/>
                  </a:ext>
                </a:extLst>
              </p14:cNvPr>
              <p14:cNvContentPartPr/>
              <p14:nvPr/>
            </p14:nvContentPartPr>
            <p14:xfrm>
              <a:off x="5937956" y="229125"/>
              <a:ext cx="197640" cy="587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3AF787-40ED-5820-6BE0-02F64BEE00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29316" y="220125"/>
                <a:ext cx="215280" cy="60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4B3C024-3DD3-CE3E-44EE-B6CB8C57B4AA}"/>
              </a:ext>
            </a:extLst>
          </p:cNvPr>
          <p:cNvGrpSpPr/>
          <p:nvPr/>
        </p:nvGrpSpPr>
        <p:grpSpPr>
          <a:xfrm>
            <a:off x="6441956" y="194925"/>
            <a:ext cx="1167480" cy="752400"/>
            <a:chOff x="6441956" y="194925"/>
            <a:chExt cx="116748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1B2D64-B207-1EBA-E656-E82755FF6352}"/>
                    </a:ext>
                  </a:extLst>
                </p14:cNvPr>
                <p14:cNvContentPartPr/>
                <p14:nvPr/>
              </p14:nvContentPartPr>
              <p14:xfrm>
                <a:off x="7093556" y="326325"/>
                <a:ext cx="208800" cy="282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1B2D64-B207-1EBA-E656-E82755FF6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84916" y="317325"/>
                  <a:ext cx="226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4B3A05-50D7-FF83-B802-7E0CECC3491D}"/>
                    </a:ext>
                  </a:extLst>
                </p14:cNvPr>
                <p14:cNvContentPartPr/>
                <p14:nvPr/>
              </p14:nvContentPartPr>
              <p14:xfrm>
                <a:off x="7417196" y="392925"/>
                <a:ext cx="183240" cy="20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4B3A05-50D7-FF83-B802-7E0CECC349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08196" y="383925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44FD45-31F0-2CF5-A8B3-6FC2ABD4D424}"/>
                    </a:ext>
                  </a:extLst>
                </p14:cNvPr>
                <p14:cNvContentPartPr/>
                <p14:nvPr/>
              </p14:nvContentPartPr>
              <p14:xfrm>
                <a:off x="7412156" y="496605"/>
                <a:ext cx="18828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44FD45-31F0-2CF5-A8B3-6FC2ABD4D4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03156" y="487965"/>
                  <a:ext cx="20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055245-4A0F-4A6D-DE49-5C556F8575BF}"/>
                    </a:ext>
                  </a:extLst>
                </p14:cNvPr>
                <p14:cNvContentPartPr/>
                <p14:nvPr/>
              </p14:nvContentPartPr>
              <p14:xfrm>
                <a:off x="7475876" y="194925"/>
                <a:ext cx="133560" cy="11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055245-4A0F-4A6D-DE49-5C556F8575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67236" y="186285"/>
                  <a:ext cx="15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D57E08-5BC5-EBF5-7731-FF2E7A27A239}"/>
                    </a:ext>
                  </a:extLst>
                </p14:cNvPr>
                <p14:cNvContentPartPr/>
                <p14:nvPr/>
              </p14:nvContentPartPr>
              <p14:xfrm>
                <a:off x="6441956" y="381405"/>
                <a:ext cx="387720" cy="23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D57E08-5BC5-EBF5-7731-FF2E7A27A2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33316" y="372765"/>
                  <a:ext cx="405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7A9D50-7C55-3261-03B4-FECBF5548357}"/>
                    </a:ext>
                  </a:extLst>
                </p14:cNvPr>
                <p14:cNvContentPartPr/>
                <p14:nvPr/>
              </p14:nvContentPartPr>
              <p14:xfrm>
                <a:off x="6726356" y="604245"/>
                <a:ext cx="217080" cy="20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7A9D50-7C55-3261-03B4-FECBF55483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17716" y="595245"/>
                  <a:ext cx="234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5994B4-6BEF-0BFF-ACC4-B694A2089005}"/>
                    </a:ext>
                  </a:extLst>
                </p14:cNvPr>
                <p14:cNvContentPartPr/>
                <p14:nvPr/>
              </p14:nvContentPartPr>
              <p14:xfrm>
                <a:off x="6761276" y="718725"/>
                <a:ext cx="248040" cy="2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5994B4-6BEF-0BFF-ACC4-B694A20890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52636" y="710085"/>
                  <a:ext cx="265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415119-56A6-1FB5-ED8E-B7954A168EA8}"/>
                    </a:ext>
                  </a:extLst>
                </p14:cNvPr>
                <p14:cNvContentPartPr/>
                <p14:nvPr/>
              </p14:nvContentPartPr>
              <p14:xfrm>
                <a:off x="6836156" y="212205"/>
                <a:ext cx="205920" cy="73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415119-56A6-1FB5-ED8E-B7954A168E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27156" y="203565"/>
                  <a:ext cx="223560" cy="75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ED2F58-B804-910C-AA9E-4FC7D9935F5E}"/>
              </a:ext>
            </a:extLst>
          </p:cNvPr>
          <p:cNvGrpSpPr/>
          <p:nvPr/>
        </p:nvGrpSpPr>
        <p:grpSpPr>
          <a:xfrm>
            <a:off x="9222236" y="192045"/>
            <a:ext cx="2437560" cy="1316520"/>
            <a:chOff x="9222236" y="192045"/>
            <a:chExt cx="243756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94E038B-E569-CD48-BEF4-382180CC41E6}"/>
                    </a:ext>
                  </a:extLst>
                </p14:cNvPr>
                <p14:cNvContentPartPr/>
                <p14:nvPr/>
              </p14:nvContentPartPr>
              <p14:xfrm>
                <a:off x="10584116" y="343605"/>
                <a:ext cx="34560" cy="1132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94E038B-E569-CD48-BEF4-382180CC41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75116" y="334965"/>
                  <a:ext cx="52200" cy="11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E0588B-BA59-08C9-B68C-6AA524BAB4C5}"/>
                    </a:ext>
                  </a:extLst>
                </p14:cNvPr>
                <p14:cNvContentPartPr/>
                <p14:nvPr/>
              </p14:nvContentPartPr>
              <p14:xfrm>
                <a:off x="10500596" y="375285"/>
                <a:ext cx="219240" cy="18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E0588B-BA59-08C9-B68C-6AA524BAB4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91596" y="366645"/>
                  <a:ext cx="236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647806-B91A-0D6A-8463-87F8DDCF3BE4}"/>
                    </a:ext>
                  </a:extLst>
                </p14:cNvPr>
                <p14:cNvContentPartPr/>
                <p14:nvPr/>
              </p14:nvContentPartPr>
              <p14:xfrm>
                <a:off x="10774196" y="264045"/>
                <a:ext cx="228960" cy="34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647806-B91A-0D6A-8463-87F8DDCF3B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65196" y="255405"/>
                  <a:ext cx="246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2242DB-0D1E-FE6E-9918-FA92EB8CB662}"/>
                    </a:ext>
                  </a:extLst>
                </p14:cNvPr>
                <p14:cNvContentPartPr/>
                <p14:nvPr/>
              </p14:nvContentPartPr>
              <p14:xfrm>
                <a:off x="10720196" y="203565"/>
                <a:ext cx="31752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2242DB-0D1E-FE6E-9918-FA92EB8CB6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11556" y="194925"/>
                  <a:ext cx="335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C837E7-815A-94B1-4439-A1F6305D1AB2}"/>
                    </a:ext>
                  </a:extLst>
                </p14:cNvPr>
                <p14:cNvContentPartPr/>
                <p14:nvPr/>
              </p14:nvContentPartPr>
              <p14:xfrm>
                <a:off x="11141036" y="192045"/>
                <a:ext cx="63000" cy="50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C837E7-815A-94B1-4439-A1F6305D1A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32036" y="183045"/>
                  <a:ext cx="80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7CFD8B-FC67-80E7-615A-DA00C86522A3}"/>
                    </a:ext>
                  </a:extLst>
                </p14:cNvPr>
                <p14:cNvContentPartPr/>
                <p14:nvPr/>
              </p14:nvContentPartPr>
              <p14:xfrm>
                <a:off x="11226716" y="196365"/>
                <a:ext cx="83520" cy="54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7CFD8B-FC67-80E7-615A-DA00C86522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18076" y="187725"/>
                  <a:ext cx="1011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ACB507-91E3-F7F9-6798-C2F5732E6176}"/>
                    </a:ext>
                  </a:extLst>
                </p14:cNvPr>
                <p14:cNvContentPartPr/>
                <p14:nvPr/>
              </p14:nvContentPartPr>
              <p14:xfrm>
                <a:off x="11448836" y="369165"/>
                <a:ext cx="210960" cy="20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ACB507-91E3-F7F9-6798-C2F5732E61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40196" y="360165"/>
                  <a:ext cx="228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1E468A-5785-C3C0-784F-2A12DE5670C9}"/>
                    </a:ext>
                  </a:extLst>
                </p14:cNvPr>
                <p14:cNvContentPartPr/>
                <p14:nvPr/>
              </p14:nvContentPartPr>
              <p14:xfrm>
                <a:off x="11479796" y="458445"/>
                <a:ext cx="15372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1E468A-5785-C3C0-784F-2A12DE5670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71156" y="449445"/>
                  <a:ext cx="171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A4BF13-ACBF-A722-CED4-F9A405EB033D}"/>
                    </a:ext>
                  </a:extLst>
                </p14:cNvPr>
                <p14:cNvContentPartPr/>
                <p14:nvPr/>
              </p14:nvContentPartPr>
              <p14:xfrm>
                <a:off x="11533076" y="252885"/>
                <a:ext cx="77760" cy="9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A4BF13-ACBF-A722-CED4-F9A405EB03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24076" y="244245"/>
                  <a:ext cx="95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B080D0-2D76-CB86-FE67-C9B4B5A502B9}"/>
                    </a:ext>
                  </a:extLst>
                </p14:cNvPr>
                <p14:cNvContentPartPr/>
                <p14:nvPr/>
              </p14:nvContentPartPr>
              <p14:xfrm>
                <a:off x="9843956" y="737085"/>
                <a:ext cx="744840" cy="771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B080D0-2D76-CB86-FE67-C9B4B5A502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34956" y="728085"/>
                  <a:ext cx="7624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E2144A-7778-66BA-D13E-C7B924194DC8}"/>
                    </a:ext>
                  </a:extLst>
                </p14:cNvPr>
                <p14:cNvContentPartPr/>
                <p14:nvPr/>
              </p14:nvContentPartPr>
              <p14:xfrm>
                <a:off x="9222236" y="613965"/>
                <a:ext cx="442440" cy="21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E2144A-7778-66BA-D13E-C7B924194D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13236" y="604965"/>
                  <a:ext cx="460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F20AD4-93FB-9D19-9970-DB9C13C5BD82}"/>
                    </a:ext>
                  </a:extLst>
                </p14:cNvPr>
                <p14:cNvContentPartPr/>
                <p14:nvPr/>
              </p14:nvContentPartPr>
              <p14:xfrm>
                <a:off x="9326636" y="469245"/>
                <a:ext cx="35136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F20AD4-93FB-9D19-9970-DB9C13C5BD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17996" y="460245"/>
                  <a:ext cx="36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1CDABB-D1A8-321F-CAA2-F256DC5CC727}"/>
                    </a:ext>
                  </a:extLst>
                </p14:cNvPr>
                <p14:cNvContentPartPr/>
                <p14:nvPr/>
              </p14:nvContentPartPr>
              <p14:xfrm>
                <a:off x="9904796" y="765885"/>
                <a:ext cx="92880" cy="1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1CDABB-D1A8-321F-CAA2-F256DC5CC7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96156" y="757245"/>
                  <a:ext cx="11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D266FA-804B-E931-B4DF-4B05E6AA9C37}"/>
                    </a:ext>
                  </a:extLst>
                </p14:cNvPr>
                <p14:cNvContentPartPr/>
                <p14:nvPr/>
              </p14:nvContentPartPr>
              <p14:xfrm>
                <a:off x="10111796" y="780285"/>
                <a:ext cx="94680" cy="2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D266FA-804B-E931-B4DF-4B05E6AA9C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02796" y="771645"/>
                  <a:ext cx="11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7AD6FA-D79A-FC95-16BB-A9B853613CCD}"/>
                    </a:ext>
                  </a:extLst>
                </p14:cNvPr>
                <p14:cNvContentPartPr/>
                <p14:nvPr/>
              </p14:nvContentPartPr>
              <p14:xfrm>
                <a:off x="10319876" y="822405"/>
                <a:ext cx="96120" cy="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7AD6FA-D79A-FC95-16BB-A9B853613C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11236" y="813765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220A28-435B-FD2B-B9C9-73AAD2898902}"/>
                    </a:ext>
                  </a:extLst>
                </p14:cNvPr>
                <p14:cNvContentPartPr/>
                <p14:nvPr/>
              </p14:nvContentPartPr>
              <p14:xfrm>
                <a:off x="10472156" y="824565"/>
                <a:ext cx="131760" cy="1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220A28-435B-FD2B-B9C9-73AAD28989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3516" y="815925"/>
                  <a:ext cx="14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081E7B-106E-42AB-B06A-4EC5B82CA7A4}"/>
                    </a:ext>
                  </a:extLst>
                </p14:cNvPr>
                <p14:cNvContentPartPr/>
                <p14:nvPr/>
              </p14:nvContentPartPr>
              <p14:xfrm>
                <a:off x="10745036" y="710085"/>
                <a:ext cx="233280" cy="19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081E7B-106E-42AB-B06A-4EC5B82CA7A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36396" y="701445"/>
                  <a:ext cx="250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139961-491F-AE7C-A031-70D9055A5C1A}"/>
                    </a:ext>
                  </a:extLst>
                </p14:cNvPr>
                <p14:cNvContentPartPr/>
                <p14:nvPr/>
              </p14:nvContentPartPr>
              <p14:xfrm>
                <a:off x="10967516" y="903765"/>
                <a:ext cx="139320" cy="138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139961-491F-AE7C-A031-70D9055A5C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58516" y="895125"/>
                  <a:ext cx="156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038EFD-C746-A63B-0585-3F6AFBE169CA}"/>
                    </a:ext>
                  </a:extLst>
                </p14:cNvPr>
                <p14:cNvContentPartPr/>
                <p14:nvPr/>
              </p14:nvContentPartPr>
              <p14:xfrm>
                <a:off x="10936556" y="957405"/>
                <a:ext cx="197640" cy="32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038EFD-C746-A63B-0585-3F6AFBE169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27916" y="948765"/>
                  <a:ext cx="2152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B8DC66-E287-5949-EC59-4A79293C07B0}"/>
              </a:ext>
            </a:extLst>
          </p:cNvPr>
          <p:cNvGrpSpPr/>
          <p:nvPr/>
        </p:nvGrpSpPr>
        <p:grpSpPr>
          <a:xfrm>
            <a:off x="10382876" y="1012125"/>
            <a:ext cx="258120" cy="388800"/>
            <a:chOff x="10382876" y="1012125"/>
            <a:chExt cx="2581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CA0EA4-C88D-70B9-2988-1886BF777A68}"/>
                    </a:ext>
                  </a:extLst>
                </p14:cNvPr>
                <p14:cNvContentPartPr/>
                <p14:nvPr/>
              </p14:nvContentPartPr>
              <p14:xfrm>
                <a:off x="10382876" y="1250805"/>
                <a:ext cx="2581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CA0EA4-C88D-70B9-2988-1886BF777A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74236" y="1242165"/>
                  <a:ext cx="275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6E6FE6-9C83-5429-AF9E-7E086A61EC3F}"/>
                    </a:ext>
                  </a:extLst>
                </p14:cNvPr>
                <p14:cNvContentPartPr/>
                <p14:nvPr/>
              </p14:nvContentPartPr>
              <p14:xfrm>
                <a:off x="10384676" y="1012125"/>
                <a:ext cx="129960" cy="223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6E6FE6-9C83-5429-AF9E-7E086A61EC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5676" y="1003125"/>
                  <a:ext cx="1476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95801FA-4A5D-2F48-1FB0-49D27366C133}"/>
              </a:ext>
            </a:extLst>
          </p:cNvPr>
          <p:cNvGrpSpPr/>
          <p:nvPr/>
        </p:nvGrpSpPr>
        <p:grpSpPr>
          <a:xfrm>
            <a:off x="4148160" y="1285663"/>
            <a:ext cx="225720" cy="150120"/>
            <a:chOff x="4148160" y="1285663"/>
            <a:chExt cx="22572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4E56A8-C220-FCDE-C376-4203809DC62F}"/>
                    </a:ext>
                  </a:extLst>
                </p14:cNvPr>
                <p14:cNvContentPartPr/>
                <p14:nvPr/>
              </p14:nvContentPartPr>
              <p14:xfrm>
                <a:off x="4148160" y="1285663"/>
                <a:ext cx="211320" cy="1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4E56A8-C220-FCDE-C376-4203809DC6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9520" y="1277023"/>
                  <a:ext cx="22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ECC1E0-F0AE-13FB-5878-67FE3D8AFCC4}"/>
                    </a:ext>
                  </a:extLst>
                </p14:cNvPr>
                <p14:cNvContentPartPr/>
                <p14:nvPr/>
              </p14:nvContentPartPr>
              <p14:xfrm>
                <a:off x="4191000" y="1406263"/>
                <a:ext cx="182880" cy="2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ECC1E0-F0AE-13FB-5878-67FE3D8AFC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82360" y="1397623"/>
                  <a:ext cx="2005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5FE676-CEEA-954F-F6D6-E0BC2FDCBCC4}"/>
              </a:ext>
            </a:extLst>
          </p:cNvPr>
          <p:cNvGrpSpPr/>
          <p:nvPr/>
        </p:nvGrpSpPr>
        <p:grpSpPr>
          <a:xfrm>
            <a:off x="4650720" y="1053463"/>
            <a:ext cx="350280" cy="510120"/>
            <a:chOff x="4650720" y="1053463"/>
            <a:chExt cx="35028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F7DDDD-A465-916F-5020-7710FFD1182A}"/>
                    </a:ext>
                  </a:extLst>
                </p14:cNvPr>
                <p14:cNvContentPartPr/>
                <p14:nvPr/>
              </p14:nvContentPartPr>
              <p14:xfrm>
                <a:off x="4650720" y="1211143"/>
                <a:ext cx="232200" cy="352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F7DDDD-A465-916F-5020-7710FFD118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1720" y="1202143"/>
                  <a:ext cx="2498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8D67CC-7112-2EE8-9A3F-89C199616E10}"/>
                    </a:ext>
                  </a:extLst>
                </p14:cNvPr>
                <p14:cNvContentPartPr/>
                <p14:nvPr/>
              </p14:nvContentPartPr>
              <p14:xfrm>
                <a:off x="4845480" y="1053463"/>
                <a:ext cx="155520" cy="175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8D67CC-7112-2EE8-9A3F-89C199616E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36840" y="1044823"/>
                  <a:ext cx="1731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1F0C01-FAAB-652E-6235-89B16440944B}"/>
              </a:ext>
            </a:extLst>
          </p:cNvPr>
          <p:cNvGrpSpPr/>
          <p:nvPr/>
        </p:nvGrpSpPr>
        <p:grpSpPr>
          <a:xfrm>
            <a:off x="5304480" y="949783"/>
            <a:ext cx="2292840" cy="711360"/>
            <a:chOff x="5304480" y="949783"/>
            <a:chExt cx="229284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320C30-3303-6E44-9651-A644C85CD8B3}"/>
                    </a:ext>
                  </a:extLst>
                </p14:cNvPr>
                <p14:cNvContentPartPr/>
                <p14:nvPr/>
              </p14:nvContentPartPr>
              <p14:xfrm>
                <a:off x="5304480" y="1086943"/>
                <a:ext cx="126720" cy="488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320C30-3303-6E44-9651-A644C85CD8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5480" y="1077943"/>
                  <a:ext cx="1443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F0809E-A06A-9E7F-DB15-36796E43B9D5}"/>
                    </a:ext>
                  </a:extLst>
                </p14:cNvPr>
                <p14:cNvContentPartPr/>
                <p14:nvPr/>
              </p14:nvContentPartPr>
              <p14:xfrm>
                <a:off x="5543880" y="1291063"/>
                <a:ext cx="330120" cy="20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F0809E-A06A-9E7F-DB15-36796E43B9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34880" y="1282063"/>
                  <a:ext cx="347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7D3766-7F51-887D-9941-41D1714CAE72}"/>
                    </a:ext>
                  </a:extLst>
                </p14:cNvPr>
                <p14:cNvContentPartPr/>
                <p14:nvPr/>
              </p14:nvContentPartPr>
              <p14:xfrm>
                <a:off x="5625960" y="1156063"/>
                <a:ext cx="227520" cy="66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7D3766-7F51-887D-9941-41D1714CAE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6960" y="1147423"/>
                  <a:ext cx="245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97F24F-D882-C435-6CBB-FC142D143E33}"/>
                    </a:ext>
                  </a:extLst>
                </p14:cNvPr>
                <p14:cNvContentPartPr/>
                <p14:nvPr/>
              </p14:nvContentPartPr>
              <p14:xfrm>
                <a:off x="6064800" y="1424983"/>
                <a:ext cx="127080" cy="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97F24F-D882-C435-6CBB-FC142D143E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56160" y="1415983"/>
                  <a:ext cx="144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E77151-1166-ACF6-19FD-8D84090EAAA3}"/>
                    </a:ext>
                  </a:extLst>
                </p14:cNvPr>
                <p14:cNvContentPartPr/>
                <p14:nvPr/>
              </p14:nvContentPartPr>
              <p14:xfrm>
                <a:off x="6387360" y="1212943"/>
                <a:ext cx="365040" cy="241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E77151-1166-ACF6-19FD-8D84090EAA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78360" y="1203943"/>
                  <a:ext cx="382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C5CBAD9-887E-A681-36F0-29FA12CBBB68}"/>
                    </a:ext>
                  </a:extLst>
                </p14:cNvPr>
                <p14:cNvContentPartPr/>
                <p14:nvPr/>
              </p14:nvContentPartPr>
              <p14:xfrm>
                <a:off x="6723960" y="1441183"/>
                <a:ext cx="15768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C5CBAD9-887E-A681-36F0-29FA12CBBB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14960" y="1432183"/>
                  <a:ext cx="175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5F4E10-963E-557A-9454-08C6F9D8E631}"/>
                    </a:ext>
                  </a:extLst>
                </p14:cNvPr>
                <p14:cNvContentPartPr/>
                <p14:nvPr/>
              </p14:nvContentPartPr>
              <p14:xfrm>
                <a:off x="6696960" y="1527943"/>
                <a:ext cx="213480" cy="38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5F4E10-963E-557A-9454-08C6F9D8E6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87960" y="1518943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2D078F-FD1D-3216-9EDB-0AF340FE596C}"/>
                    </a:ext>
                  </a:extLst>
                </p14:cNvPr>
                <p14:cNvContentPartPr/>
                <p14:nvPr/>
              </p14:nvContentPartPr>
              <p14:xfrm>
                <a:off x="7077120" y="1230583"/>
                <a:ext cx="169920" cy="22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2D078F-FD1D-3216-9EDB-0AF340FE59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68480" y="1221943"/>
                  <a:ext cx="187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B9EC72-C24B-4977-A334-0C0869C58699}"/>
                    </a:ext>
                  </a:extLst>
                </p14:cNvPr>
                <p14:cNvContentPartPr/>
                <p14:nvPr/>
              </p14:nvContentPartPr>
              <p14:xfrm>
                <a:off x="7069560" y="1329943"/>
                <a:ext cx="17820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B9EC72-C24B-4977-A334-0C0869C586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60920" y="1321303"/>
                  <a:ext cx="195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3A4AFB-B4D8-89A0-A238-1CC10EB49099}"/>
                    </a:ext>
                  </a:extLst>
                </p14:cNvPr>
                <p14:cNvContentPartPr/>
                <p14:nvPr/>
              </p14:nvContentPartPr>
              <p14:xfrm>
                <a:off x="7119960" y="1003783"/>
                <a:ext cx="138600" cy="9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3A4AFB-B4D8-89A0-A238-1CC10EB490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1320" y="995143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43D9EA-0390-04E7-EB9D-E8E48D5A88EC}"/>
                    </a:ext>
                  </a:extLst>
                </p14:cNvPr>
                <p14:cNvContentPartPr/>
                <p14:nvPr/>
              </p14:nvContentPartPr>
              <p14:xfrm>
                <a:off x="7410840" y="949783"/>
                <a:ext cx="186480" cy="711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43D9EA-0390-04E7-EB9D-E8E48D5A88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01840" y="940783"/>
                  <a:ext cx="204120" cy="72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79337D2-34C1-8A4C-6D32-B1BEA6A4ED12}"/>
              </a:ext>
            </a:extLst>
          </p:cNvPr>
          <p:cNvGrpSpPr/>
          <p:nvPr/>
        </p:nvGrpSpPr>
        <p:grpSpPr>
          <a:xfrm>
            <a:off x="2505480" y="1122943"/>
            <a:ext cx="1058400" cy="564840"/>
            <a:chOff x="2505480" y="1122943"/>
            <a:chExt cx="105840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30AAD6-070C-6AD4-8484-DB8892A3BF92}"/>
                    </a:ext>
                  </a:extLst>
                </p14:cNvPr>
                <p14:cNvContentPartPr/>
                <p14:nvPr/>
              </p14:nvContentPartPr>
              <p14:xfrm>
                <a:off x="2528160" y="1319503"/>
                <a:ext cx="213120" cy="36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30AAD6-070C-6AD4-8484-DB8892A3BF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19160" y="1310863"/>
                  <a:ext cx="230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6CD0A8-293D-79CE-454F-6DD4428BCAEE}"/>
                    </a:ext>
                  </a:extLst>
                </p14:cNvPr>
                <p14:cNvContentPartPr/>
                <p14:nvPr/>
              </p14:nvContentPartPr>
              <p14:xfrm>
                <a:off x="2572440" y="1480063"/>
                <a:ext cx="126000" cy="2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6CD0A8-293D-79CE-454F-6DD4428BCA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63800" y="1471063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1BB414-6DA3-E336-FA84-F52AB967C317}"/>
                    </a:ext>
                  </a:extLst>
                </p14:cNvPr>
                <p14:cNvContentPartPr/>
                <p14:nvPr/>
              </p14:nvContentPartPr>
              <p14:xfrm>
                <a:off x="2537880" y="1278463"/>
                <a:ext cx="231480" cy="43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1BB414-6DA3-E336-FA84-F52AB967C3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9240" y="1269463"/>
                  <a:ext cx="249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F260477-EDEF-8911-E8BD-A8EC10C21F4F}"/>
                    </a:ext>
                  </a:extLst>
                </p14:cNvPr>
                <p14:cNvContentPartPr/>
                <p14:nvPr/>
              </p14:nvContentPartPr>
              <p14:xfrm>
                <a:off x="2505480" y="1183063"/>
                <a:ext cx="261720" cy="4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F260477-EDEF-8911-E8BD-A8EC10C21F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96840" y="1174423"/>
                  <a:ext cx="279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5D103E-3BA8-104A-DB41-29DE9DF5CC7C}"/>
                    </a:ext>
                  </a:extLst>
                </p14:cNvPr>
                <p14:cNvContentPartPr/>
                <p14:nvPr/>
              </p14:nvContentPartPr>
              <p14:xfrm>
                <a:off x="2912280" y="1415983"/>
                <a:ext cx="178920" cy="109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5D103E-3BA8-104A-DB41-29DE9DF5CC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03640" y="1406983"/>
                  <a:ext cx="196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E48E0C-A0FB-A984-CC55-45041DA29B85}"/>
                    </a:ext>
                  </a:extLst>
                </p14:cNvPr>
                <p14:cNvContentPartPr/>
                <p14:nvPr/>
              </p14:nvContentPartPr>
              <p14:xfrm>
                <a:off x="2899680" y="1373863"/>
                <a:ext cx="224640" cy="236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E48E0C-A0FB-A984-CC55-45041DA29B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91040" y="1364863"/>
                  <a:ext cx="242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C8294F-3957-1A03-B7FC-A0324D9B3938}"/>
                    </a:ext>
                  </a:extLst>
                </p14:cNvPr>
                <p14:cNvContentPartPr/>
                <p14:nvPr/>
              </p14:nvContentPartPr>
              <p14:xfrm>
                <a:off x="3287400" y="1315183"/>
                <a:ext cx="29880" cy="26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C8294F-3957-1A03-B7FC-A0324D9B39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78400" y="1306183"/>
                  <a:ext cx="47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A91994-A7D1-31AE-2794-1F9B179A03CE}"/>
                    </a:ext>
                  </a:extLst>
                </p14:cNvPr>
                <p14:cNvContentPartPr/>
                <p14:nvPr/>
              </p14:nvContentPartPr>
              <p14:xfrm>
                <a:off x="3262560" y="1304383"/>
                <a:ext cx="245520" cy="299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A91994-A7D1-31AE-2794-1F9B179A03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53560" y="1295743"/>
                  <a:ext cx="263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0F8314-59F9-8141-5272-9213B213BCFA}"/>
                    </a:ext>
                  </a:extLst>
                </p14:cNvPr>
                <p14:cNvContentPartPr/>
                <p14:nvPr/>
              </p14:nvContentPartPr>
              <p14:xfrm>
                <a:off x="3199920" y="1122943"/>
                <a:ext cx="363960" cy="6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0F8314-59F9-8141-5272-9213B213BC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91280" y="1114303"/>
                  <a:ext cx="3816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A8245C-F368-2BC0-92A2-5C0A170ED29C}"/>
              </a:ext>
            </a:extLst>
          </p:cNvPr>
          <p:cNvGrpSpPr/>
          <p:nvPr/>
        </p:nvGrpSpPr>
        <p:grpSpPr>
          <a:xfrm>
            <a:off x="2677920" y="2070103"/>
            <a:ext cx="1038240" cy="919440"/>
            <a:chOff x="2677920" y="2070103"/>
            <a:chExt cx="1038240" cy="9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13E87F-B977-5C1F-F1FA-ED1A00C1BA29}"/>
                    </a:ext>
                  </a:extLst>
                </p14:cNvPr>
                <p14:cNvContentPartPr/>
                <p14:nvPr/>
              </p14:nvContentPartPr>
              <p14:xfrm>
                <a:off x="2687280" y="2174503"/>
                <a:ext cx="212040" cy="248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13E87F-B977-5C1F-F1FA-ED1A00C1BA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78280" y="2165503"/>
                  <a:ext cx="229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5E79F1-1F44-E98E-1B74-5AE7CF5E1379}"/>
                    </a:ext>
                  </a:extLst>
                </p14:cNvPr>
                <p14:cNvContentPartPr/>
                <p14:nvPr/>
              </p14:nvContentPartPr>
              <p14:xfrm>
                <a:off x="2730840" y="2323903"/>
                <a:ext cx="166680" cy="2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5E79F1-1F44-E98E-1B74-5AE7CF5E13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21840" y="2315263"/>
                  <a:ext cx="184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59712B-FAE6-614F-DA43-EEA56D90B7F7}"/>
                    </a:ext>
                  </a:extLst>
                </p14:cNvPr>
                <p14:cNvContentPartPr/>
                <p14:nvPr/>
              </p14:nvContentPartPr>
              <p14:xfrm>
                <a:off x="2721840" y="2178103"/>
                <a:ext cx="200520" cy="8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59712B-FAE6-614F-DA43-EEA56D90B7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12840" y="2169103"/>
                  <a:ext cx="21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24C1DB-6A8B-FD6E-887C-E7EC0E1D4C30}"/>
                    </a:ext>
                  </a:extLst>
                </p14:cNvPr>
                <p14:cNvContentPartPr/>
                <p14:nvPr/>
              </p14:nvContentPartPr>
              <p14:xfrm>
                <a:off x="2689440" y="2070103"/>
                <a:ext cx="278280" cy="24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24C1DB-6A8B-FD6E-887C-E7EC0E1D4C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80440" y="2061103"/>
                  <a:ext cx="29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D80557-FF20-1AF3-6F72-6FB60AF7E32F}"/>
                    </a:ext>
                  </a:extLst>
                </p14:cNvPr>
                <p14:cNvContentPartPr/>
                <p14:nvPr/>
              </p14:nvContentPartPr>
              <p14:xfrm>
                <a:off x="3130800" y="2178103"/>
                <a:ext cx="147960" cy="215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D80557-FF20-1AF3-6F72-6FB60AF7E3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21800" y="2169103"/>
                  <a:ext cx="165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232516-4017-DD04-7003-8D9BB7C2D26F}"/>
                    </a:ext>
                  </a:extLst>
                </p14:cNvPr>
                <p14:cNvContentPartPr/>
                <p14:nvPr/>
              </p14:nvContentPartPr>
              <p14:xfrm>
                <a:off x="3167880" y="2171983"/>
                <a:ext cx="173160" cy="22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232516-4017-DD04-7003-8D9BB7C2D2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58880" y="2163343"/>
                  <a:ext cx="190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486BE29-81B7-49A9-C5FC-0574E97FC878}"/>
                    </a:ext>
                  </a:extLst>
                </p14:cNvPr>
                <p14:cNvContentPartPr/>
                <p14:nvPr/>
              </p14:nvContentPartPr>
              <p14:xfrm>
                <a:off x="3413760" y="2182783"/>
                <a:ext cx="53640" cy="249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486BE29-81B7-49A9-C5FC-0574E97FC8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05120" y="2173783"/>
                  <a:ext cx="71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467456-2911-ABCB-306F-71D8B213D28F}"/>
                    </a:ext>
                  </a:extLst>
                </p14:cNvPr>
                <p14:cNvContentPartPr/>
                <p14:nvPr/>
              </p14:nvContentPartPr>
              <p14:xfrm>
                <a:off x="3406200" y="2192863"/>
                <a:ext cx="204120" cy="26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467456-2911-ABCB-306F-71D8B213D2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7560" y="2184223"/>
                  <a:ext cx="221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DF40CC-B783-DEF7-03C8-9429CDAD7D33}"/>
                    </a:ext>
                  </a:extLst>
                </p14:cNvPr>
                <p14:cNvContentPartPr/>
                <p14:nvPr/>
              </p14:nvContentPartPr>
              <p14:xfrm>
                <a:off x="3379200" y="2092063"/>
                <a:ext cx="271440" cy="1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DF40CC-B783-DEF7-03C8-9429CDAD7D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70560" y="2083423"/>
                  <a:ext cx="28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552C676-A805-8A42-4549-9A8B9460E688}"/>
                    </a:ext>
                  </a:extLst>
                </p14:cNvPr>
                <p14:cNvContentPartPr/>
                <p14:nvPr/>
              </p14:nvContentPartPr>
              <p14:xfrm>
                <a:off x="2677920" y="2490583"/>
                <a:ext cx="1038240" cy="99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552C676-A805-8A42-4549-9A8B9460E6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69280" y="2481943"/>
                  <a:ext cx="105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49B1DB-9BEA-526F-07CB-26C34378561D}"/>
                    </a:ext>
                  </a:extLst>
                </p14:cNvPr>
                <p14:cNvContentPartPr/>
                <p14:nvPr/>
              </p14:nvContentPartPr>
              <p14:xfrm>
                <a:off x="3165360" y="2733583"/>
                <a:ext cx="240480" cy="255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49B1DB-9BEA-526F-07CB-26C3437856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56360" y="2724583"/>
                  <a:ext cx="258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9A69D8-781F-04A7-836B-739D31C66425}"/>
                    </a:ext>
                  </a:extLst>
                </p14:cNvPr>
                <p14:cNvContentPartPr/>
                <p14:nvPr/>
              </p14:nvContentPartPr>
              <p14:xfrm>
                <a:off x="3387480" y="2668423"/>
                <a:ext cx="210600" cy="9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9A69D8-781F-04A7-836B-739D31C664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78840" y="2659783"/>
                  <a:ext cx="2282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A2BBA8F-3780-7073-7CED-B410DD9224F5}"/>
              </a:ext>
            </a:extLst>
          </p:cNvPr>
          <p:cNvGrpSpPr/>
          <p:nvPr/>
        </p:nvGrpSpPr>
        <p:grpSpPr>
          <a:xfrm>
            <a:off x="4341120" y="2334703"/>
            <a:ext cx="293400" cy="150480"/>
            <a:chOff x="4341120" y="2334703"/>
            <a:chExt cx="29340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BC88AB-D5DC-0B79-CAD1-AAB168B3F015}"/>
                    </a:ext>
                  </a:extLst>
                </p14:cNvPr>
                <p14:cNvContentPartPr/>
                <p14:nvPr/>
              </p14:nvContentPartPr>
              <p14:xfrm>
                <a:off x="4341120" y="2334703"/>
                <a:ext cx="273960" cy="40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BC88AB-D5DC-0B79-CAD1-AAB168B3F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32120" y="2325703"/>
                  <a:ext cx="29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9DE18A-ECC3-DE41-A2BD-90FA6E385330}"/>
                    </a:ext>
                  </a:extLst>
                </p14:cNvPr>
                <p14:cNvContentPartPr/>
                <p14:nvPr/>
              </p14:nvContentPartPr>
              <p14:xfrm>
                <a:off x="4357680" y="2438383"/>
                <a:ext cx="276840" cy="4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9DE18A-ECC3-DE41-A2BD-90FA6E3853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48680" y="2429383"/>
                  <a:ext cx="294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2BDE950-EA56-45FA-23FF-C20D929A049B}"/>
              </a:ext>
            </a:extLst>
          </p:cNvPr>
          <p:cNvGrpSpPr/>
          <p:nvPr/>
        </p:nvGrpSpPr>
        <p:grpSpPr>
          <a:xfrm>
            <a:off x="4950600" y="2055343"/>
            <a:ext cx="4718880" cy="736920"/>
            <a:chOff x="4950600" y="2055343"/>
            <a:chExt cx="471888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D75DED-AB00-0BAB-F3C4-AC35A0096F12}"/>
                    </a:ext>
                  </a:extLst>
                </p14:cNvPr>
                <p14:cNvContentPartPr/>
                <p14:nvPr/>
              </p14:nvContentPartPr>
              <p14:xfrm>
                <a:off x="4950600" y="2139583"/>
                <a:ext cx="185760" cy="57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D75DED-AB00-0BAB-F3C4-AC35A0096F1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1960" y="2130583"/>
                  <a:ext cx="2034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B011E6-D114-1638-732A-414D4580478A}"/>
                    </a:ext>
                  </a:extLst>
                </p14:cNvPr>
                <p14:cNvContentPartPr/>
                <p14:nvPr/>
              </p14:nvContentPartPr>
              <p14:xfrm>
                <a:off x="5160480" y="2282143"/>
                <a:ext cx="320400" cy="25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B011E6-D114-1638-732A-414D458047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1480" y="2273503"/>
                  <a:ext cx="338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495009-EDD2-5E4C-D915-DA2A5CB17D7E}"/>
                    </a:ext>
                  </a:extLst>
                </p14:cNvPr>
                <p14:cNvContentPartPr/>
                <p14:nvPr/>
              </p14:nvContentPartPr>
              <p14:xfrm>
                <a:off x="5423280" y="2539183"/>
                <a:ext cx="117720" cy="106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495009-EDD2-5E4C-D915-DA2A5CB17D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14280" y="2530183"/>
                  <a:ext cx="135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2F57F5C-FDCC-58C4-7DA4-F9ABD799ECD3}"/>
                    </a:ext>
                  </a:extLst>
                </p14:cNvPr>
                <p14:cNvContentPartPr/>
                <p14:nvPr/>
              </p14:nvContentPartPr>
              <p14:xfrm>
                <a:off x="5418600" y="2468623"/>
                <a:ext cx="203760" cy="227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2F57F5C-FDCC-58C4-7DA4-F9ABD799EC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09960" y="2459983"/>
                  <a:ext cx="221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C935B9-B6B6-D5EE-8996-A2067949DB40}"/>
                    </a:ext>
                  </a:extLst>
                </p14:cNvPr>
                <p14:cNvContentPartPr/>
                <p14:nvPr/>
              </p14:nvContentPartPr>
              <p14:xfrm>
                <a:off x="5615520" y="2661583"/>
                <a:ext cx="81360" cy="11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C935B9-B6B6-D5EE-8996-A2067949DB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06880" y="2652943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2C758AB-1E29-A848-EDF2-4BBADC2F3D1B}"/>
                    </a:ext>
                  </a:extLst>
                </p14:cNvPr>
                <p14:cNvContentPartPr/>
                <p14:nvPr/>
              </p14:nvContentPartPr>
              <p14:xfrm>
                <a:off x="5778600" y="2308423"/>
                <a:ext cx="327240" cy="239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2C758AB-1E29-A848-EDF2-4BBADC2F3D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69960" y="2299423"/>
                  <a:ext cx="344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1487DF-7CB1-E6C9-CF31-9F703FACC249}"/>
                    </a:ext>
                  </a:extLst>
                </p14:cNvPr>
                <p14:cNvContentPartPr/>
                <p14:nvPr/>
              </p14:nvContentPartPr>
              <p14:xfrm>
                <a:off x="6008640" y="2589943"/>
                <a:ext cx="121320" cy="202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1487DF-7CB1-E6C9-CF31-9F703FACC2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00000" y="2581303"/>
                  <a:ext cx="138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B1A89F-0500-550D-DAF3-F346690DA3CD}"/>
                    </a:ext>
                  </a:extLst>
                </p14:cNvPr>
                <p14:cNvContentPartPr/>
                <p14:nvPr/>
              </p14:nvContentPartPr>
              <p14:xfrm>
                <a:off x="6285120" y="2611183"/>
                <a:ext cx="28800" cy="117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B1A89F-0500-550D-DAF3-F346690DA3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76120" y="2602183"/>
                  <a:ext cx="46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CE0DB9-6735-DA98-6A8A-EBFA980A6B6C}"/>
                    </a:ext>
                  </a:extLst>
                </p14:cNvPr>
                <p14:cNvContentPartPr/>
                <p14:nvPr/>
              </p14:nvContentPartPr>
              <p14:xfrm>
                <a:off x="6473760" y="2256223"/>
                <a:ext cx="281160" cy="27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CE0DB9-6735-DA98-6A8A-EBFA980A6B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65120" y="2247583"/>
                  <a:ext cx="298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1F24D55-D9A9-C7F6-ACC1-C5EE174B52E1}"/>
                    </a:ext>
                  </a:extLst>
                </p14:cNvPr>
                <p14:cNvContentPartPr/>
                <p14:nvPr/>
              </p14:nvContentPartPr>
              <p14:xfrm>
                <a:off x="6779760" y="2490943"/>
                <a:ext cx="71280" cy="19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1F24D55-D9A9-C7F6-ACC1-C5EE174B52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70760" y="2481943"/>
                  <a:ext cx="88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61CA7BF-7F29-214C-23F0-D87FC8407072}"/>
                    </a:ext>
                  </a:extLst>
                </p14:cNvPr>
                <p14:cNvContentPartPr/>
                <p14:nvPr/>
              </p14:nvContentPartPr>
              <p14:xfrm>
                <a:off x="6720000" y="2567623"/>
                <a:ext cx="169200" cy="2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61CA7BF-7F29-214C-23F0-D87FC84070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1360" y="2558623"/>
                  <a:ext cx="186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036775-4A98-53B5-555D-A05C5BDB22ED}"/>
                    </a:ext>
                  </a:extLst>
                </p14:cNvPr>
                <p14:cNvContentPartPr/>
                <p14:nvPr/>
              </p14:nvContentPartPr>
              <p14:xfrm>
                <a:off x="6911520" y="2147143"/>
                <a:ext cx="214200" cy="603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036775-4A98-53B5-555D-A05C5BDB22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02520" y="2138143"/>
                  <a:ext cx="2318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E0C513-E71F-FCD1-6B21-817FA90D68F2}"/>
                    </a:ext>
                  </a:extLst>
                </p14:cNvPr>
                <p14:cNvContentPartPr/>
                <p14:nvPr/>
              </p14:nvContentPartPr>
              <p14:xfrm>
                <a:off x="7297080" y="2396623"/>
                <a:ext cx="164520" cy="2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E0C513-E71F-FCD1-6B21-817FA90D68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88080" y="2387983"/>
                  <a:ext cx="18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69744E-060C-A252-2565-951753BC606B}"/>
                    </a:ext>
                  </a:extLst>
                </p14:cNvPr>
                <p14:cNvContentPartPr/>
                <p14:nvPr/>
              </p14:nvContentPartPr>
              <p14:xfrm>
                <a:off x="7643760" y="2123023"/>
                <a:ext cx="192600" cy="59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69744E-060C-A252-2565-951753BC60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35120" y="2114383"/>
                  <a:ext cx="2102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31A1E8-C94D-E431-051C-EA0EFF96EDDA}"/>
                    </a:ext>
                  </a:extLst>
                </p14:cNvPr>
                <p14:cNvContentPartPr/>
                <p14:nvPr/>
              </p14:nvContentPartPr>
              <p14:xfrm>
                <a:off x="7932480" y="2332543"/>
                <a:ext cx="151560" cy="257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31A1E8-C94D-E431-051C-EA0EFF96EDD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23840" y="2323543"/>
                  <a:ext cx="169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39BC7AE-7737-9B29-5C0E-396FBE4414FF}"/>
                    </a:ext>
                  </a:extLst>
                </p14:cNvPr>
                <p14:cNvContentPartPr/>
                <p14:nvPr/>
              </p14:nvContentPartPr>
              <p14:xfrm>
                <a:off x="8128320" y="2607223"/>
                <a:ext cx="81360" cy="12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39BC7AE-7737-9B29-5C0E-396FBE4414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19320" y="2598583"/>
                  <a:ext cx="99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563D19-0C83-1BB2-CCCF-3CE33A51B57A}"/>
                    </a:ext>
                  </a:extLst>
                </p14:cNvPr>
                <p14:cNvContentPartPr/>
                <p14:nvPr/>
              </p14:nvContentPartPr>
              <p14:xfrm>
                <a:off x="8431080" y="2251903"/>
                <a:ext cx="140400" cy="27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563D19-0C83-1BB2-CCCF-3CE33A51B5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22440" y="2242903"/>
                  <a:ext cx="158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F64B838-0E07-4D03-3688-2C13A86C7E4A}"/>
                    </a:ext>
                  </a:extLst>
                </p14:cNvPr>
                <p14:cNvContentPartPr/>
                <p14:nvPr/>
              </p14:nvContentPartPr>
              <p14:xfrm>
                <a:off x="8589840" y="2529823"/>
                <a:ext cx="95760" cy="18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F64B838-0E07-4D03-3688-2C13A86C7E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80840" y="2520823"/>
                  <a:ext cx="113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41F3D2A-1E7C-324D-F2BA-869FD6FDC19E}"/>
                    </a:ext>
                  </a:extLst>
                </p14:cNvPr>
                <p14:cNvContentPartPr/>
                <p14:nvPr/>
              </p14:nvContentPartPr>
              <p14:xfrm>
                <a:off x="8895840" y="2208703"/>
                <a:ext cx="299520" cy="246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41F3D2A-1E7C-324D-F2BA-869FD6FDC1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87200" y="2199703"/>
                  <a:ext cx="31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91D424-4726-8472-5061-11723D52E862}"/>
                    </a:ext>
                  </a:extLst>
                </p14:cNvPr>
                <p14:cNvContentPartPr/>
                <p14:nvPr/>
              </p14:nvContentPartPr>
              <p14:xfrm>
                <a:off x="9177000" y="2461063"/>
                <a:ext cx="121680" cy="16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91D424-4726-8472-5061-11723D52E8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68000" y="2452063"/>
                  <a:ext cx="139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D79C0F5-3844-1214-5422-B4DEF6A8C699}"/>
                    </a:ext>
                  </a:extLst>
                </p14:cNvPr>
                <p14:cNvContentPartPr/>
                <p14:nvPr/>
              </p14:nvContentPartPr>
              <p14:xfrm>
                <a:off x="9167280" y="2521543"/>
                <a:ext cx="221040" cy="39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D79C0F5-3844-1214-5422-B4DEF6A8C6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58280" y="2512543"/>
                  <a:ext cx="238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CE9029-E66B-B568-BE77-6F8B37FA8A27}"/>
                    </a:ext>
                  </a:extLst>
                </p14:cNvPr>
                <p14:cNvContentPartPr/>
                <p14:nvPr/>
              </p14:nvContentPartPr>
              <p14:xfrm>
                <a:off x="9435120" y="2055343"/>
                <a:ext cx="234360" cy="58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CE9029-E66B-B568-BE77-6F8B37FA8A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6480" y="2046343"/>
                  <a:ext cx="25200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B197846-8EF8-32C5-E93A-A8EEBA5B7126}"/>
              </a:ext>
            </a:extLst>
          </p:cNvPr>
          <p:cNvGrpSpPr/>
          <p:nvPr/>
        </p:nvGrpSpPr>
        <p:grpSpPr>
          <a:xfrm>
            <a:off x="4421760" y="3464383"/>
            <a:ext cx="327960" cy="172440"/>
            <a:chOff x="4421760" y="3464383"/>
            <a:chExt cx="3279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7A0EA2-CC90-9225-8A30-B803BF44ADE5}"/>
                    </a:ext>
                  </a:extLst>
                </p14:cNvPr>
                <p14:cNvContentPartPr/>
                <p14:nvPr/>
              </p14:nvContentPartPr>
              <p14:xfrm>
                <a:off x="4421760" y="3464383"/>
                <a:ext cx="261360" cy="4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7A0EA2-CC90-9225-8A30-B803BF44AD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13120" y="3455743"/>
                  <a:ext cx="279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18B367-452D-C156-E1FD-BF8F886609F7}"/>
                    </a:ext>
                  </a:extLst>
                </p14:cNvPr>
                <p14:cNvContentPartPr/>
                <p14:nvPr/>
              </p14:nvContentPartPr>
              <p14:xfrm>
                <a:off x="4497720" y="3628543"/>
                <a:ext cx="252000" cy="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18B367-452D-C156-E1FD-BF8F886609F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88720" y="3619903"/>
                  <a:ext cx="2696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9D5648A-6602-839E-D8EF-87394C2D3739}"/>
              </a:ext>
            </a:extLst>
          </p:cNvPr>
          <p:cNvGrpSpPr/>
          <p:nvPr/>
        </p:nvGrpSpPr>
        <p:grpSpPr>
          <a:xfrm>
            <a:off x="5101080" y="3109783"/>
            <a:ext cx="2394720" cy="777240"/>
            <a:chOff x="5101080" y="3109783"/>
            <a:chExt cx="239472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09B0A68-6293-632C-ABEF-A4E10D638FA8}"/>
                    </a:ext>
                  </a:extLst>
                </p14:cNvPr>
                <p14:cNvContentPartPr/>
                <p14:nvPr/>
              </p14:nvContentPartPr>
              <p14:xfrm>
                <a:off x="5101080" y="3109783"/>
                <a:ext cx="198720" cy="610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09B0A68-6293-632C-ABEF-A4E10D638FA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92080" y="3100783"/>
                  <a:ext cx="2163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4D88412-D84A-695A-4243-D194A33A2C17}"/>
                    </a:ext>
                  </a:extLst>
                </p14:cNvPr>
                <p14:cNvContentPartPr/>
                <p14:nvPr/>
              </p14:nvContentPartPr>
              <p14:xfrm>
                <a:off x="5355600" y="3273943"/>
                <a:ext cx="409680" cy="30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4D88412-D84A-695A-4243-D194A33A2C1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46600" y="3265303"/>
                  <a:ext cx="427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502FDA-C252-BF78-8570-3B73C4712C9E}"/>
                    </a:ext>
                  </a:extLst>
                </p14:cNvPr>
                <p14:cNvContentPartPr/>
                <p14:nvPr/>
              </p14:nvContentPartPr>
              <p14:xfrm>
                <a:off x="5649360" y="3594343"/>
                <a:ext cx="183240" cy="12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502FDA-C252-BF78-8570-3B73C4712C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40360" y="3585343"/>
                  <a:ext cx="20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D71297A-0850-95BB-C5A2-FF0B89B2C5FB}"/>
                    </a:ext>
                  </a:extLst>
                </p14:cNvPr>
                <p14:cNvContentPartPr/>
                <p14:nvPr/>
              </p14:nvContentPartPr>
              <p14:xfrm>
                <a:off x="5712000" y="3509023"/>
                <a:ext cx="190080" cy="22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D71297A-0850-95BB-C5A2-FF0B89B2C5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03000" y="3500023"/>
                  <a:ext cx="207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814E94-CD29-B33A-9838-A7B9245694CB}"/>
                    </a:ext>
                  </a:extLst>
                </p14:cNvPr>
                <p14:cNvContentPartPr/>
                <p14:nvPr/>
              </p14:nvContentPartPr>
              <p14:xfrm>
                <a:off x="5955720" y="3697303"/>
                <a:ext cx="62280" cy="90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814E94-CD29-B33A-9838-A7B9245694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47080" y="3688303"/>
                  <a:ext cx="79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044F2C-FB43-B159-26B3-A21868B78CEF}"/>
                    </a:ext>
                  </a:extLst>
                </p14:cNvPr>
                <p14:cNvContentPartPr/>
                <p14:nvPr/>
              </p14:nvContentPartPr>
              <p14:xfrm>
                <a:off x="6153000" y="3345583"/>
                <a:ext cx="372240" cy="287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044F2C-FB43-B159-26B3-A21868B78CE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44360" y="3336943"/>
                  <a:ext cx="389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DE907D2-808E-80AA-35D5-D93FC39DD756}"/>
                    </a:ext>
                  </a:extLst>
                </p14:cNvPr>
                <p14:cNvContentPartPr/>
                <p14:nvPr/>
              </p14:nvContentPartPr>
              <p14:xfrm>
                <a:off x="6487800" y="3593983"/>
                <a:ext cx="159480" cy="29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DE907D2-808E-80AA-35D5-D93FC39DD7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79160" y="3584983"/>
                  <a:ext cx="177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8C963C7-402C-6968-54E5-260B44919CD5}"/>
                    </a:ext>
                  </a:extLst>
                </p14:cNvPr>
                <p14:cNvContentPartPr/>
                <p14:nvPr/>
              </p14:nvContentPartPr>
              <p14:xfrm>
                <a:off x="6764640" y="3620263"/>
                <a:ext cx="82440" cy="160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8C963C7-402C-6968-54E5-260B44919CD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55640" y="3611623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331625-070F-EA86-2FF2-83D3C2293567}"/>
                    </a:ext>
                  </a:extLst>
                </p14:cNvPr>
                <p14:cNvContentPartPr/>
                <p14:nvPr/>
              </p14:nvContentPartPr>
              <p14:xfrm>
                <a:off x="7019880" y="3379783"/>
                <a:ext cx="228600" cy="224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331625-070F-EA86-2FF2-83D3C22935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10880" y="3370783"/>
                  <a:ext cx="246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FF7C2D7-5F30-3B1E-3C32-753B5D800311}"/>
                    </a:ext>
                  </a:extLst>
                </p14:cNvPr>
                <p14:cNvContentPartPr/>
                <p14:nvPr/>
              </p14:nvContentPartPr>
              <p14:xfrm>
                <a:off x="7227960" y="3182863"/>
                <a:ext cx="267840" cy="551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FF7C2D7-5F30-3B1E-3C32-753B5D8003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19320" y="3173863"/>
                  <a:ext cx="28548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D92DCB9-6ACD-3852-29B3-2576F3A62BA2}"/>
              </a:ext>
            </a:extLst>
          </p:cNvPr>
          <p:cNvGrpSpPr/>
          <p:nvPr/>
        </p:nvGrpSpPr>
        <p:grpSpPr>
          <a:xfrm>
            <a:off x="4549560" y="4461583"/>
            <a:ext cx="289800" cy="160200"/>
            <a:chOff x="4549560" y="4461583"/>
            <a:chExt cx="2898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8F74CD-2C21-634A-10CD-07FCDE768DB8}"/>
                    </a:ext>
                  </a:extLst>
                </p14:cNvPr>
                <p14:cNvContentPartPr/>
                <p14:nvPr/>
              </p14:nvContentPartPr>
              <p14:xfrm>
                <a:off x="4549560" y="4461583"/>
                <a:ext cx="251640" cy="1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8F74CD-2C21-634A-10CD-07FCDE768DB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40920" y="4452583"/>
                  <a:ext cx="26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0DC5D06-C710-DB3E-CE89-39EC683A6F6D}"/>
                    </a:ext>
                  </a:extLst>
                </p14:cNvPr>
                <p14:cNvContentPartPr/>
                <p14:nvPr/>
              </p14:nvContentPartPr>
              <p14:xfrm>
                <a:off x="4608960" y="4580383"/>
                <a:ext cx="230400" cy="41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0DC5D06-C710-DB3E-CE89-39EC683A6F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00320" y="4571743"/>
                  <a:ext cx="24804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4EC5F3A-3A02-D64E-DE50-EB0639BD6A97}"/>
                  </a:ext>
                </a:extLst>
              </p14:cNvPr>
              <p14:cNvContentPartPr/>
              <p14:nvPr/>
            </p14:nvContentPartPr>
            <p14:xfrm>
              <a:off x="5238600" y="4270423"/>
              <a:ext cx="313920" cy="39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4EC5F3A-3A02-D64E-DE50-EB0639BD6A9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229960" y="4261423"/>
                <a:ext cx="3315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0778D04-3C82-09A8-8C92-AE8ED9DF46BC}"/>
              </a:ext>
            </a:extLst>
          </p:cNvPr>
          <p:cNvGrpSpPr/>
          <p:nvPr/>
        </p:nvGrpSpPr>
        <p:grpSpPr>
          <a:xfrm>
            <a:off x="5221320" y="4422703"/>
            <a:ext cx="679680" cy="554040"/>
            <a:chOff x="5221320" y="4422703"/>
            <a:chExt cx="6796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C840201-9F51-B81A-5E17-8337E8FCEDA4}"/>
                    </a:ext>
                  </a:extLst>
                </p14:cNvPr>
                <p14:cNvContentPartPr/>
                <p14:nvPr/>
              </p14:nvContentPartPr>
              <p14:xfrm>
                <a:off x="5221320" y="4422703"/>
                <a:ext cx="376560" cy="244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C840201-9F51-B81A-5E17-8337E8FCED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12680" y="4413703"/>
                  <a:ext cx="394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76C6AA4-EBB9-D683-AD74-050388C5F8DD}"/>
                    </a:ext>
                  </a:extLst>
                </p14:cNvPr>
                <p14:cNvContentPartPr/>
                <p14:nvPr/>
              </p14:nvContentPartPr>
              <p14:xfrm>
                <a:off x="5589960" y="4689103"/>
                <a:ext cx="115200" cy="28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76C6AA4-EBB9-D683-AD74-050388C5F8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80960" y="4680103"/>
                  <a:ext cx="132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288AD5-B53E-235E-1424-1407F618B332}"/>
                    </a:ext>
                  </a:extLst>
                </p14:cNvPr>
                <p14:cNvContentPartPr/>
                <p14:nvPr/>
              </p14:nvContentPartPr>
              <p14:xfrm>
                <a:off x="5802000" y="4737343"/>
                <a:ext cx="99000" cy="9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288AD5-B53E-235E-1424-1407F618B3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3360" y="4728343"/>
                  <a:ext cx="1166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76212BF-B4EE-57FF-8FF1-2CC0829C432B}"/>
              </a:ext>
            </a:extLst>
          </p:cNvPr>
          <p:cNvGrpSpPr/>
          <p:nvPr/>
        </p:nvGrpSpPr>
        <p:grpSpPr>
          <a:xfrm>
            <a:off x="5947440" y="4736623"/>
            <a:ext cx="363240" cy="312120"/>
            <a:chOff x="5947440" y="4736623"/>
            <a:chExt cx="3632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B42FAA-8395-99EB-23DE-7B88814CD234}"/>
                    </a:ext>
                  </a:extLst>
                </p14:cNvPr>
                <p14:cNvContentPartPr/>
                <p14:nvPr/>
              </p14:nvContentPartPr>
              <p14:xfrm>
                <a:off x="5947440" y="4903663"/>
                <a:ext cx="42840" cy="14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B42FAA-8395-99EB-23DE-7B88814CD23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38800" y="4894663"/>
                  <a:ext cx="60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7C2F590-A6F3-FB61-1531-3F566F125148}"/>
                    </a:ext>
                  </a:extLst>
                </p14:cNvPr>
                <p14:cNvContentPartPr/>
                <p14:nvPr/>
              </p14:nvContentPartPr>
              <p14:xfrm>
                <a:off x="6132120" y="4736623"/>
                <a:ext cx="178560" cy="24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7C2F590-A6F3-FB61-1531-3F566F1251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23480" y="4727623"/>
                  <a:ext cx="1962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3702618-2901-96E5-ED28-33CD4C4C3885}"/>
              </a:ext>
            </a:extLst>
          </p:cNvPr>
          <p:cNvGrpSpPr/>
          <p:nvPr/>
        </p:nvGrpSpPr>
        <p:grpSpPr>
          <a:xfrm>
            <a:off x="6567531" y="4117783"/>
            <a:ext cx="750240" cy="702000"/>
            <a:chOff x="6567531" y="4117783"/>
            <a:chExt cx="75024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98D04F5-C751-C42E-1855-F7BC94071FE1}"/>
                    </a:ext>
                  </a:extLst>
                </p14:cNvPr>
                <p14:cNvContentPartPr/>
                <p14:nvPr/>
              </p14:nvContentPartPr>
              <p14:xfrm>
                <a:off x="6567531" y="4117783"/>
                <a:ext cx="139320" cy="702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98D04F5-C751-C42E-1855-F7BC94071FE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58891" y="4109143"/>
                  <a:ext cx="1569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8BFCD4B-D656-F21F-66D9-F0DFA5A930B8}"/>
                    </a:ext>
                  </a:extLst>
                </p14:cNvPr>
                <p14:cNvContentPartPr/>
                <p14:nvPr/>
              </p14:nvContentPartPr>
              <p14:xfrm>
                <a:off x="6882531" y="4306783"/>
                <a:ext cx="45000" cy="325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8BFCD4B-D656-F21F-66D9-F0DFA5A930B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73531" y="4298143"/>
                  <a:ext cx="62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BE9AA54-E795-CE31-2FE1-6FBFB67027C0}"/>
                    </a:ext>
                  </a:extLst>
                </p14:cNvPr>
                <p14:cNvContentPartPr/>
                <p14:nvPr/>
              </p14:nvContentPartPr>
              <p14:xfrm>
                <a:off x="6803691" y="4311823"/>
                <a:ext cx="234720" cy="19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BE9AA54-E795-CE31-2FE1-6FBFB67027C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95051" y="4302823"/>
                  <a:ext cx="25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FFBC072-CFD9-DDAD-6BFD-C75BCCD30FB2}"/>
                    </a:ext>
                  </a:extLst>
                </p14:cNvPr>
                <p14:cNvContentPartPr/>
                <p14:nvPr/>
              </p14:nvContentPartPr>
              <p14:xfrm>
                <a:off x="7075491" y="4218223"/>
                <a:ext cx="69840" cy="438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FFBC072-CFD9-DDAD-6BFD-C75BCCD30F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66491" y="4209223"/>
                  <a:ext cx="874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075EFBD-0AFE-AF87-F0EC-F076BF2CEA9E}"/>
                    </a:ext>
                  </a:extLst>
                </p14:cNvPr>
                <p14:cNvContentPartPr/>
                <p14:nvPr/>
              </p14:nvContentPartPr>
              <p14:xfrm>
                <a:off x="7169811" y="4501903"/>
                <a:ext cx="147960" cy="13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075EFBD-0AFE-AF87-F0EC-F076BF2CEA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60811" y="4493263"/>
                  <a:ext cx="1656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28D9363-34BC-4F8D-7DE1-57AF48F31847}"/>
              </a:ext>
            </a:extLst>
          </p:cNvPr>
          <p:cNvGrpSpPr/>
          <p:nvPr/>
        </p:nvGrpSpPr>
        <p:grpSpPr>
          <a:xfrm>
            <a:off x="7565811" y="4299223"/>
            <a:ext cx="1080000" cy="364680"/>
            <a:chOff x="7565811" y="4299223"/>
            <a:chExt cx="108000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8BDF632-B6CE-6B7C-D2C8-6613DBE917AE}"/>
                    </a:ext>
                  </a:extLst>
                </p14:cNvPr>
                <p14:cNvContentPartPr/>
                <p14:nvPr/>
              </p14:nvContentPartPr>
              <p14:xfrm>
                <a:off x="7565811" y="4299223"/>
                <a:ext cx="1078560" cy="364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8BDF632-B6CE-6B7C-D2C8-6613DBE917A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57171" y="4290583"/>
                  <a:ext cx="1096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E397E5-0012-CD2F-5B2A-5B09DD5E1209}"/>
                    </a:ext>
                  </a:extLst>
                </p14:cNvPr>
                <p14:cNvContentPartPr/>
                <p14:nvPr/>
              </p14:nvContentPartPr>
              <p14:xfrm>
                <a:off x="8507211" y="4408663"/>
                <a:ext cx="138600" cy="2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E397E5-0012-CD2F-5B2A-5B09DD5E12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98571" y="4399663"/>
                  <a:ext cx="15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5870191-28B2-13E1-8D96-F69BDF049AB2}"/>
                    </a:ext>
                  </a:extLst>
                </p14:cNvPr>
                <p14:cNvContentPartPr/>
                <p14:nvPr/>
              </p14:nvContentPartPr>
              <p14:xfrm>
                <a:off x="8075211" y="4431343"/>
                <a:ext cx="246600" cy="25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5870191-28B2-13E1-8D96-F69BDF049AB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66211" y="4422343"/>
                  <a:ext cx="2642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165E040-17C8-91B0-5AEA-49338BDC22D8}"/>
              </a:ext>
            </a:extLst>
          </p:cNvPr>
          <p:cNvGrpSpPr/>
          <p:nvPr/>
        </p:nvGrpSpPr>
        <p:grpSpPr>
          <a:xfrm>
            <a:off x="8944251" y="4235503"/>
            <a:ext cx="1104840" cy="566640"/>
            <a:chOff x="8944251" y="4235503"/>
            <a:chExt cx="110484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7E855E-2713-364E-0CB8-7365C81C2862}"/>
                    </a:ext>
                  </a:extLst>
                </p14:cNvPr>
                <p14:cNvContentPartPr/>
                <p14:nvPr/>
              </p14:nvContentPartPr>
              <p14:xfrm>
                <a:off x="8944251" y="4235503"/>
                <a:ext cx="659880" cy="51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7E855E-2713-364E-0CB8-7365C81C28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35251" y="4226863"/>
                  <a:ext cx="677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5D3FBA-2032-63F1-0413-9EA0CC34DD2C}"/>
                    </a:ext>
                  </a:extLst>
                </p14:cNvPr>
                <p14:cNvContentPartPr/>
                <p14:nvPr/>
              </p14:nvContentPartPr>
              <p14:xfrm>
                <a:off x="9444291" y="4405063"/>
                <a:ext cx="204480" cy="28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5D3FBA-2032-63F1-0413-9EA0CC34DD2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35291" y="4396063"/>
                  <a:ext cx="22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CD3AB1-4244-4B81-9AE1-FEED8E063210}"/>
                    </a:ext>
                  </a:extLst>
                </p14:cNvPr>
                <p14:cNvContentPartPr/>
                <p14:nvPr/>
              </p14:nvContentPartPr>
              <p14:xfrm>
                <a:off x="9820491" y="4310023"/>
                <a:ext cx="228600" cy="49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CD3AB1-4244-4B81-9AE1-FEED8E06321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11851" y="4301023"/>
                  <a:ext cx="24624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FFE847B-ED16-2C51-8281-B14337F6C334}"/>
              </a:ext>
            </a:extLst>
          </p:cNvPr>
          <p:cNvGrpSpPr/>
          <p:nvPr/>
        </p:nvGrpSpPr>
        <p:grpSpPr>
          <a:xfrm>
            <a:off x="4624800" y="5167903"/>
            <a:ext cx="1056600" cy="551160"/>
            <a:chOff x="4624800" y="5167903"/>
            <a:chExt cx="10566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186D6A-1E31-2C35-335D-8B0BC715B67B}"/>
                    </a:ext>
                  </a:extLst>
                </p14:cNvPr>
                <p14:cNvContentPartPr/>
                <p14:nvPr/>
              </p14:nvContentPartPr>
              <p14:xfrm>
                <a:off x="4624800" y="5339623"/>
                <a:ext cx="322920" cy="35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186D6A-1E31-2C35-335D-8B0BC715B6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16160" y="5330623"/>
                  <a:ext cx="34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C773C3-88EB-B1B2-A7DC-4D36D076858A}"/>
                    </a:ext>
                  </a:extLst>
                </p14:cNvPr>
                <p14:cNvContentPartPr/>
                <p14:nvPr/>
              </p14:nvContentPartPr>
              <p14:xfrm>
                <a:off x="4673040" y="5484343"/>
                <a:ext cx="272160" cy="12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C773C3-88EB-B1B2-A7DC-4D36D07685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64400" y="5475343"/>
                  <a:ext cx="28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958463-FC8E-B87D-DEEF-D9C7D6171AA1}"/>
                    </a:ext>
                  </a:extLst>
                </p14:cNvPr>
                <p14:cNvContentPartPr/>
                <p14:nvPr/>
              </p14:nvContentPartPr>
              <p14:xfrm>
                <a:off x="5139960" y="5296063"/>
                <a:ext cx="338760" cy="21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958463-FC8E-B87D-DEEF-D9C7D6171A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31320" y="5287063"/>
                  <a:ext cx="356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126AD63-9695-E3A8-9115-E30018B10594}"/>
                    </a:ext>
                  </a:extLst>
                </p14:cNvPr>
                <p14:cNvContentPartPr/>
                <p14:nvPr/>
              </p14:nvContentPartPr>
              <p14:xfrm>
                <a:off x="5127360" y="5167903"/>
                <a:ext cx="251640" cy="50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126AD63-9695-E3A8-9115-E30018B105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18360" y="5159263"/>
                  <a:ext cx="269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DE9A2EB-8F1C-981D-5816-A29BA8F27EC7}"/>
                    </a:ext>
                  </a:extLst>
                </p14:cNvPr>
                <p14:cNvContentPartPr/>
                <p14:nvPr/>
              </p14:nvContentPartPr>
              <p14:xfrm>
                <a:off x="5490240" y="5564983"/>
                <a:ext cx="156240" cy="15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DE9A2EB-8F1C-981D-5816-A29BA8F27E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81600" y="5555983"/>
                  <a:ext cx="173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73AA1AF-641C-C177-A4BB-45753A556C46}"/>
                    </a:ext>
                  </a:extLst>
                </p14:cNvPr>
                <p14:cNvContentPartPr/>
                <p14:nvPr/>
              </p14:nvContentPartPr>
              <p14:xfrm>
                <a:off x="5510040" y="5642743"/>
                <a:ext cx="131760" cy="6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73AA1AF-641C-C177-A4BB-45753A556C4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01040" y="5634103"/>
                  <a:ext cx="14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3E9D6C7-2A89-7E13-762E-A7242D2EE75C}"/>
                    </a:ext>
                  </a:extLst>
                </p14:cNvPr>
                <p14:cNvContentPartPr/>
                <p14:nvPr/>
              </p14:nvContentPartPr>
              <p14:xfrm>
                <a:off x="5512200" y="5543743"/>
                <a:ext cx="169200" cy="15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3E9D6C7-2A89-7E13-762E-A7242D2EE75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03200" y="5535103"/>
                  <a:ext cx="186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B65625C-6925-9B98-ED48-9F6661AC3309}"/>
              </a:ext>
            </a:extLst>
          </p:cNvPr>
          <p:cNvGrpSpPr/>
          <p:nvPr/>
        </p:nvGrpSpPr>
        <p:grpSpPr>
          <a:xfrm>
            <a:off x="10322331" y="4068463"/>
            <a:ext cx="1398429" cy="821160"/>
            <a:chOff x="10322331" y="4068463"/>
            <a:chExt cx="1398429" cy="8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9E0290A-0D3C-7F66-1252-8C30ABA48281}"/>
                    </a:ext>
                  </a:extLst>
                </p14:cNvPr>
                <p14:cNvContentPartPr/>
                <p14:nvPr/>
              </p14:nvContentPartPr>
              <p14:xfrm>
                <a:off x="10322331" y="4427743"/>
                <a:ext cx="308880" cy="176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9E0290A-0D3C-7F66-1252-8C30ABA4828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13691" y="4418743"/>
                  <a:ext cx="326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3F38C7-D32E-7AFD-0623-1EECDCD54672}"/>
                    </a:ext>
                  </a:extLst>
                </p14:cNvPr>
                <p14:cNvContentPartPr/>
                <p14:nvPr/>
              </p14:nvContentPartPr>
              <p14:xfrm>
                <a:off x="10347891" y="4304623"/>
                <a:ext cx="222480" cy="28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3F38C7-D32E-7AFD-0623-1EECDCD546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39251" y="4295983"/>
                  <a:ext cx="240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2E178E3-F165-2E5B-CBFA-3C5A217C90AD}"/>
                    </a:ext>
                  </a:extLst>
                </p14:cNvPr>
                <p14:cNvContentPartPr/>
                <p14:nvPr/>
              </p14:nvContentPartPr>
              <p14:xfrm>
                <a:off x="10818771" y="4440343"/>
                <a:ext cx="93600" cy="26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2E178E3-F165-2E5B-CBFA-3C5A217C90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09771" y="4431343"/>
                  <a:ext cx="111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9BF4186-A909-E80A-D6F2-5986EE7198F2}"/>
                    </a:ext>
                  </a:extLst>
                </p14:cNvPr>
                <p14:cNvContentPartPr/>
                <p14:nvPr/>
              </p14:nvContentPartPr>
              <p14:xfrm>
                <a:off x="10805091" y="4539343"/>
                <a:ext cx="133920" cy="1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9BF4186-A909-E80A-D6F2-5986EE7198F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96451" y="4530703"/>
                  <a:ext cx="15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1BBDC4D-1DE2-8893-155A-E9A150D1FBA0}"/>
                    </a:ext>
                  </a:extLst>
                </p14:cNvPr>
                <p14:cNvContentPartPr/>
                <p14:nvPr/>
              </p14:nvContentPartPr>
              <p14:xfrm>
                <a:off x="11040891" y="4323703"/>
                <a:ext cx="360360" cy="239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1BBDC4D-1DE2-8893-155A-E9A150D1FB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032251" y="4314703"/>
                  <a:ext cx="378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01CF58-CEA2-F151-C8BC-7E842BEA7D82}"/>
                    </a:ext>
                  </a:extLst>
                </p14:cNvPr>
                <p14:cNvContentPartPr/>
                <p14:nvPr/>
              </p14:nvContentPartPr>
              <p14:xfrm>
                <a:off x="11282811" y="4517743"/>
                <a:ext cx="166320" cy="37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01CF58-CEA2-F151-C8BC-7E842BEA7D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74171" y="4509103"/>
                  <a:ext cx="183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54637CB-2279-F48A-0504-05BE41DBAD6E}"/>
                    </a:ext>
                  </a:extLst>
                </p14:cNvPr>
                <p14:cNvContentPartPr/>
                <p14:nvPr/>
              </p14:nvContentPartPr>
              <p14:xfrm>
                <a:off x="11444091" y="4555543"/>
                <a:ext cx="55800" cy="10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54637CB-2279-F48A-0504-05BE41DBAD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35451" y="4546543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ADFDD3C-27D3-C4E2-D1F0-AF657E27DD21}"/>
                    </a:ext>
                  </a:extLst>
                </p14:cNvPr>
                <p14:cNvContentPartPr/>
                <p14:nvPr/>
              </p14:nvContentPartPr>
              <p14:xfrm>
                <a:off x="11109651" y="4224703"/>
                <a:ext cx="239760" cy="29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ADFDD3C-27D3-C4E2-D1F0-AF657E27DD2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00651" y="4216063"/>
                  <a:ext cx="257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6D1D77A-2010-3717-1D62-B6AFA72520D8}"/>
                    </a:ext>
                  </a:extLst>
                </p14:cNvPr>
                <p14:cNvContentPartPr/>
                <p14:nvPr/>
              </p14:nvContentPartPr>
              <p14:xfrm>
                <a:off x="11516280" y="4068463"/>
                <a:ext cx="204480" cy="794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6D1D77A-2010-3717-1D62-B6AFA72520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07280" y="4059463"/>
                  <a:ext cx="222120" cy="81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23E9E7F-F02C-46CD-0885-9B0E359EB60F}"/>
              </a:ext>
            </a:extLst>
          </p:cNvPr>
          <p:cNvGrpSpPr/>
          <p:nvPr/>
        </p:nvGrpSpPr>
        <p:grpSpPr>
          <a:xfrm>
            <a:off x="9391920" y="5055223"/>
            <a:ext cx="1209600" cy="623160"/>
            <a:chOff x="9391920" y="5055223"/>
            <a:chExt cx="120960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CBA521-C7BC-CF67-0BD0-2CA99955A7C2}"/>
                    </a:ext>
                  </a:extLst>
                </p14:cNvPr>
                <p14:cNvContentPartPr/>
                <p14:nvPr/>
              </p14:nvContentPartPr>
              <p14:xfrm>
                <a:off x="9391920" y="5055223"/>
                <a:ext cx="1209600" cy="62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CBA521-C7BC-CF67-0BD0-2CA99955A7C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82920" y="5046583"/>
                  <a:ext cx="12272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4B4050A-F542-DD05-BCE4-014803E2E5B0}"/>
                    </a:ext>
                  </a:extLst>
                </p14:cNvPr>
                <p14:cNvContentPartPr/>
                <p14:nvPr/>
              </p14:nvContentPartPr>
              <p14:xfrm>
                <a:off x="10294440" y="5249263"/>
                <a:ext cx="36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4B4050A-F542-DD05-BCE4-014803E2E5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85800" y="52406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FF3C81F-D0E1-1479-D7EF-53EEC852D459}"/>
                    </a:ext>
                  </a:extLst>
                </p14:cNvPr>
                <p14:cNvContentPartPr/>
                <p14:nvPr/>
              </p14:nvContentPartPr>
              <p14:xfrm>
                <a:off x="9762720" y="5140903"/>
                <a:ext cx="102960" cy="43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FF3C81F-D0E1-1479-D7EF-53EEC852D4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54080" y="5131903"/>
                  <a:ext cx="1206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8737F8C-48D9-7ACE-E95D-CBD8C85AF913}"/>
              </a:ext>
            </a:extLst>
          </p:cNvPr>
          <p:cNvGrpSpPr/>
          <p:nvPr/>
        </p:nvGrpSpPr>
        <p:grpSpPr>
          <a:xfrm>
            <a:off x="10874760" y="5044063"/>
            <a:ext cx="934200" cy="402480"/>
            <a:chOff x="10874760" y="5044063"/>
            <a:chExt cx="934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DA2077-DC38-B43D-7F41-66C16D7CBE8A}"/>
                    </a:ext>
                  </a:extLst>
                </p14:cNvPr>
                <p14:cNvContentPartPr/>
                <p14:nvPr/>
              </p14:nvContentPartPr>
              <p14:xfrm>
                <a:off x="10874760" y="5044063"/>
                <a:ext cx="934200" cy="402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DA2077-DC38-B43D-7F41-66C16D7CBE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65760" y="5035423"/>
                  <a:ext cx="9518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BB9AC5-B24F-20B5-15B5-81586B22531A}"/>
                    </a:ext>
                  </a:extLst>
                </p14:cNvPr>
                <p14:cNvContentPartPr/>
                <p14:nvPr/>
              </p14:nvContentPartPr>
              <p14:xfrm>
                <a:off x="11245200" y="5138743"/>
                <a:ext cx="369360" cy="113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BB9AC5-B24F-20B5-15B5-81586B2253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6200" y="5129743"/>
                  <a:ext cx="3870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7F68708-16AB-7D61-0444-D16C7558C296}"/>
              </a:ext>
            </a:extLst>
          </p:cNvPr>
          <p:cNvGrpSpPr/>
          <p:nvPr/>
        </p:nvGrpSpPr>
        <p:grpSpPr>
          <a:xfrm>
            <a:off x="6024120" y="5054503"/>
            <a:ext cx="3021840" cy="1197000"/>
            <a:chOff x="6024120" y="5054503"/>
            <a:chExt cx="302184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12E9FC-1FA9-AD33-1DD2-0738BAC284B7}"/>
                    </a:ext>
                  </a:extLst>
                </p14:cNvPr>
                <p14:cNvContentPartPr/>
                <p14:nvPr/>
              </p14:nvContentPartPr>
              <p14:xfrm>
                <a:off x="6024120" y="5378863"/>
                <a:ext cx="186120" cy="2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12E9FC-1FA9-AD33-1DD2-0738BAC284B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15480" y="5370223"/>
                  <a:ext cx="20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186D155-2CDA-3FDF-E1D8-4A5724F9D00C}"/>
                    </a:ext>
                  </a:extLst>
                </p14:cNvPr>
                <p14:cNvContentPartPr/>
                <p14:nvPr/>
              </p14:nvContentPartPr>
              <p14:xfrm>
                <a:off x="6051480" y="5481823"/>
                <a:ext cx="150840" cy="15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186D155-2CDA-3FDF-E1D8-4A5724F9D0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42480" y="5473183"/>
                  <a:ext cx="168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BFAE8D6-9461-D188-6117-7DFF53118EC1}"/>
                    </a:ext>
                  </a:extLst>
                </p14:cNvPr>
                <p14:cNvContentPartPr/>
                <p14:nvPr/>
              </p14:nvContentPartPr>
              <p14:xfrm>
                <a:off x="6394200" y="5207143"/>
                <a:ext cx="591840" cy="398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BFAE8D6-9461-D188-6117-7DFF53118EC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85200" y="5198503"/>
                  <a:ext cx="609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648EABF-F8F4-875D-4FA4-83DA692C7CE7}"/>
                    </a:ext>
                  </a:extLst>
                </p14:cNvPr>
                <p14:cNvContentPartPr/>
                <p14:nvPr/>
              </p14:nvContentPartPr>
              <p14:xfrm>
                <a:off x="6888840" y="5309023"/>
                <a:ext cx="159120" cy="24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648EABF-F8F4-875D-4FA4-83DA692C7C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80200" y="5300023"/>
                  <a:ext cx="17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2586E44-D2F5-909D-415E-64842934BAD4}"/>
                    </a:ext>
                  </a:extLst>
                </p14:cNvPr>
                <p14:cNvContentPartPr/>
                <p14:nvPr/>
              </p14:nvContentPartPr>
              <p14:xfrm>
                <a:off x="6672840" y="5207143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2586E44-D2F5-909D-415E-64842934BAD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63840" y="51985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870177-A87C-FAF6-AF09-5483FC622C9D}"/>
                    </a:ext>
                  </a:extLst>
                </p14:cNvPr>
                <p14:cNvContentPartPr/>
                <p14:nvPr/>
              </p14:nvContentPartPr>
              <p14:xfrm>
                <a:off x="7217880" y="5054503"/>
                <a:ext cx="1259280" cy="521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870177-A87C-FAF6-AF09-5483FC622C9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09240" y="5045503"/>
                  <a:ext cx="12769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95C096-B659-A7B6-5DF5-EC5015BFD1D5}"/>
                    </a:ext>
                  </a:extLst>
                </p14:cNvPr>
                <p14:cNvContentPartPr/>
                <p14:nvPr/>
              </p14:nvContentPartPr>
              <p14:xfrm>
                <a:off x="8041920" y="5127943"/>
                <a:ext cx="36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95C096-B659-A7B6-5DF5-EC5015BFD1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33280" y="51193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DCD4D41-014C-B02C-CD88-1FE5FFB5825D}"/>
                    </a:ext>
                  </a:extLst>
                </p14:cNvPr>
                <p14:cNvContentPartPr/>
                <p14:nvPr/>
              </p14:nvContentPartPr>
              <p14:xfrm>
                <a:off x="8157120" y="5158903"/>
                <a:ext cx="216360" cy="37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DCD4D41-014C-B02C-CD88-1FE5FFB5825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48480" y="5150263"/>
                  <a:ext cx="23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822C539-694E-79F1-3BCC-3020A4DF4852}"/>
                    </a:ext>
                  </a:extLst>
                </p14:cNvPr>
                <p14:cNvContentPartPr/>
                <p14:nvPr/>
              </p14:nvContentPartPr>
              <p14:xfrm>
                <a:off x="8757960" y="5157463"/>
                <a:ext cx="288000" cy="453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822C539-694E-79F1-3BCC-3020A4DF485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48960" y="5148823"/>
                  <a:ext cx="305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FD1BAAD-3384-9582-88B8-791B2AE4A289}"/>
                    </a:ext>
                  </a:extLst>
                </p14:cNvPr>
                <p14:cNvContentPartPr/>
                <p14:nvPr/>
              </p14:nvContentPartPr>
              <p14:xfrm>
                <a:off x="6483840" y="5743543"/>
                <a:ext cx="1291680" cy="42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FD1BAAD-3384-9582-88B8-791B2AE4A28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75200" y="5734903"/>
                  <a:ext cx="13093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44FCCF-D1A4-9EEB-EE2F-3877B3348E58}"/>
                    </a:ext>
                  </a:extLst>
                </p14:cNvPr>
                <p14:cNvContentPartPr/>
                <p14:nvPr/>
              </p14:nvContentPartPr>
              <p14:xfrm>
                <a:off x="8273760" y="5686303"/>
                <a:ext cx="447480" cy="565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44FCCF-D1A4-9EEB-EE2F-3877B3348E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65120" y="5677303"/>
                  <a:ext cx="46512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D13AA75-0007-3329-076F-6A124FA66CB6}"/>
              </a:ext>
            </a:extLst>
          </p:cNvPr>
          <p:cNvGrpSpPr/>
          <p:nvPr/>
        </p:nvGrpSpPr>
        <p:grpSpPr>
          <a:xfrm>
            <a:off x="9157200" y="5719783"/>
            <a:ext cx="1329120" cy="594720"/>
            <a:chOff x="9157200" y="5719783"/>
            <a:chExt cx="132912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75C135-9B0B-6203-3AC2-8683E5778322}"/>
                    </a:ext>
                  </a:extLst>
                </p14:cNvPr>
                <p14:cNvContentPartPr/>
                <p14:nvPr/>
              </p14:nvContentPartPr>
              <p14:xfrm>
                <a:off x="9159360" y="5839663"/>
                <a:ext cx="163080" cy="27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75C135-9B0B-6203-3AC2-8683E57783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50720" y="5831023"/>
                  <a:ext cx="180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F67805-27B5-AD47-2363-97D7BD9E5096}"/>
                    </a:ext>
                  </a:extLst>
                </p14:cNvPr>
                <p14:cNvContentPartPr/>
                <p14:nvPr/>
              </p14:nvContentPartPr>
              <p14:xfrm>
                <a:off x="9219840" y="5955223"/>
                <a:ext cx="145080" cy="25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F67805-27B5-AD47-2363-97D7BD9E509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10840" y="5946583"/>
                  <a:ext cx="16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0B1C4F-F476-23CC-39AE-7189A5F718F2}"/>
                    </a:ext>
                  </a:extLst>
                </p14:cNvPr>
                <p14:cNvContentPartPr/>
                <p14:nvPr/>
              </p14:nvContentPartPr>
              <p14:xfrm>
                <a:off x="9188880" y="5838583"/>
                <a:ext cx="173520" cy="42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0B1C4F-F476-23CC-39AE-7189A5F718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79880" y="5829943"/>
                  <a:ext cx="191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7FD513C-6C39-DA81-9CC6-B5510BBF4220}"/>
                    </a:ext>
                  </a:extLst>
                </p14:cNvPr>
                <p14:cNvContentPartPr/>
                <p14:nvPr/>
              </p14:nvContentPartPr>
              <p14:xfrm>
                <a:off x="9157200" y="5725183"/>
                <a:ext cx="220680" cy="15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7FD513C-6C39-DA81-9CC6-B5510BBF422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148560" y="5716543"/>
                  <a:ext cx="238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43FFE62-E3F6-FC59-2011-AF39E8B87069}"/>
                    </a:ext>
                  </a:extLst>
                </p14:cNvPr>
                <p14:cNvContentPartPr/>
                <p14:nvPr/>
              </p14:nvContentPartPr>
              <p14:xfrm>
                <a:off x="9498480" y="5974663"/>
                <a:ext cx="102240" cy="12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43FFE62-E3F6-FC59-2011-AF39E8B8706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89840" y="5966023"/>
                  <a:ext cx="11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67BE2E-2222-437C-B637-70DE4D3B8834}"/>
                    </a:ext>
                  </a:extLst>
                </p14:cNvPr>
                <p14:cNvContentPartPr/>
                <p14:nvPr/>
              </p14:nvContentPartPr>
              <p14:xfrm>
                <a:off x="9673440" y="5719783"/>
                <a:ext cx="812880" cy="594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67BE2E-2222-437C-B637-70DE4D3B88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64800" y="5711143"/>
                  <a:ext cx="8305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C86F165-0FC3-C3B7-81EE-71E533D3D3B9}"/>
                    </a:ext>
                  </a:extLst>
                </p14:cNvPr>
                <p14:cNvContentPartPr/>
                <p14:nvPr/>
              </p14:nvContentPartPr>
              <p14:xfrm>
                <a:off x="9933720" y="5725183"/>
                <a:ext cx="11520" cy="65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C86F165-0FC3-C3B7-81EE-71E533D3D3B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25080" y="5716543"/>
                  <a:ext cx="2916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70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2AFAD90-4850-0441-BD7F-F54089EC34BE}"/>
              </a:ext>
            </a:extLst>
          </p:cNvPr>
          <p:cNvGrpSpPr/>
          <p:nvPr/>
        </p:nvGrpSpPr>
        <p:grpSpPr>
          <a:xfrm>
            <a:off x="951236" y="331365"/>
            <a:ext cx="3981240" cy="487080"/>
            <a:chOff x="951236" y="331365"/>
            <a:chExt cx="39812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A7D726-92DD-4C7E-51F0-E64C5131223C}"/>
                    </a:ext>
                  </a:extLst>
                </p14:cNvPr>
                <p14:cNvContentPartPr/>
                <p14:nvPr/>
              </p14:nvContentPartPr>
              <p14:xfrm>
                <a:off x="951236" y="335325"/>
                <a:ext cx="357120" cy="13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A7D726-92DD-4C7E-51F0-E64C5131223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3596" y="317685"/>
                  <a:ext cx="39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DD6DFB-321A-2B1F-3D12-4959DC63FF62}"/>
                    </a:ext>
                  </a:extLst>
                </p14:cNvPr>
                <p14:cNvContentPartPr/>
                <p14:nvPr/>
              </p14:nvContentPartPr>
              <p14:xfrm>
                <a:off x="1039436" y="400845"/>
                <a:ext cx="145080" cy="334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DD6DFB-321A-2B1F-3D12-4959DC63FF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1796" y="383205"/>
                  <a:ext cx="180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DA6036-4CBA-7A52-F586-488CE8B34D89}"/>
                    </a:ext>
                  </a:extLst>
                </p14:cNvPr>
                <p14:cNvContentPartPr/>
                <p14:nvPr/>
              </p14:nvContentPartPr>
              <p14:xfrm>
                <a:off x="1065356" y="609645"/>
                <a:ext cx="201600" cy="22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DA6036-4CBA-7A52-F586-488CE8B34D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7716" y="592005"/>
                  <a:ext cx="23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FAE0E1-748F-6CAA-3F54-72A35083792A}"/>
                    </a:ext>
                  </a:extLst>
                </p14:cNvPr>
                <p14:cNvContentPartPr/>
                <p14:nvPr/>
              </p14:nvContentPartPr>
              <p14:xfrm>
                <a:off x="1278116" y="371685"/>
                <a:ext cx="935640" cy="44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FAE0E1-748F-6CAA-3F54-72A350837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0116" y="353685"/>
                  <a:ext cx="9712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C0B2CF-77C3-82EC-7AEA-B92B8EFB16EE}"/>
                    </a:ext>
                  </a:extLst>
                </p14:cNvPr>
                <p14:cNvContentPartPr/>
                <p14:nvPr/>
              </p14:nvContentPartPr>
              <p14:xfrm>
                <a:off x="1781396" y="54952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C0B2CF-77C3-82EC-7AEA-B92B8EFB16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3756" y="53188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70FC1E-6140-EA07-8F3C-C15E7D647B14}"/>
                    </a:ext>
                  </a:extLst>
                </p14:cNvPr>
                <p14:cNvContentPartPr/>
                <p14:nvPr/>
              </p14:nvContentPartPr>
              <p14:xfrm>
                <a:off x="2504636" y="5214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70FC1E-6140-EA07-8F3C-C15E7D647B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6996" y="5034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445ABF-DE83-A82A-53D4-CDCD2EAD5CBA}"/>
                    </a:ext>
                  </a:extLst>
                </p14:cNvPr>
                <p14:cNvContentPartPr/>
                <p14:nvPr/>
              </p14:nvContentPartPr>
              <p14:xfrm>
                <a:off x="2504636" y="64384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445ABF-DE83-A82A-53D4-CDCD2EAD5C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6996" y="6262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BA48B5-0166-C7FD-96B1-74D291EB09E9}"/>
                    </a:ext>
                  </a:extLst>
                </p14:cNvPr>
                <p14:cNvContentPartPr/>
                <p14:nvPr/>
              </p14:nvContentPartPr>
              <p14:xfrm>
                <a:off x="2933756" y="331365"/>
                <a:ext cx="1998720" cy="39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BA48B5-0166-C7FD-96B1-74D291EB09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15756" y="313725"/>
                  <a:ext cx="2034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2EC7F0-6C63-C646-2FE6-79BD9295C438}"/>
                    </a:ext>
                  </a:extLst>
                </p14:cNvPr>
                <p14:cNvContentPartPr/>
                <p14:nvPr/>
              </p14:nvContentPartPr>
              <p14:xfrm>
                <a:off x="3959396" y="48436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2EC7F0-6C63-C646-2FE6-79BD9295C4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1756" y="4667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D9BAB2-6FB6-BDE3-4BAE-A7790F885DE4}"/>
                    </a:ext>
                  </a:extLst>
                </p14:cNvPr>
                <p14:cNvContentPartPr/>
                <p14:nvPr/>
              </p14:nvContentPartPr>
              <p14:xfrm>
                <a:off x="3537116" y="420285"/>
                <a:ext cx="415080" cy="3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D9BAB2-6FB6-BDE3-4BAE-A7790F885D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9476" y="402285"/>
                  <a:ext cx="4507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085CA-FF59-F594-977F-ED48A0C58C5D}"/>
              </a:ext>
            </a:extLst>
          </p:cNvPr>
          <p:cNvGrpSpPr/>
          <p:nvPr/>
        </p:nvGrpSpPr>
        <p:grpSpPr>
          <a:xfrm>
            <a:off x="5091956" y="270525"/>
            <a:ext cx="3398760" cy="561960"/>
            <a:chOff x="5091956" y="270525"/>
            <a:chExt cx="3398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B4BFA3-F7E2-361B-8BA7-2AA0E86C3FC7}"/>
                    </a:ext>
                  </a:extLst>
                </p14:cNvPr>
                <p14:cNvContentPartPr/>
                <p14:nvPr/>
              </p14:nvContentPartPr>
              <p14:xfrm>
                <a:off x="5091956" y="348645"/>
                <a:ext cx="1487880" cy="39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B4BFA3-F7E2-361B-8BA7-2AA0E86C3F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3956" y="331005"/>
                  <a:ext cx="1523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204C62-A072-AF1A-F5EE-E07709016E48}"/>
                    </a:ext>
                  </a:extLst>
                </p14:cNvPr>
                <p14:cNvContentPartPr/>
                <p14:nvPr/>
              </p14:nvContentPartPr>
              <p14:xfrm>
                <a:off x="6236036" y="375645"/>
                <a:ext cx="2340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204C62-A072-AF1A-F5EE-E07709016E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18396" y="357645"/>
                  <a:ext cx="59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3D9B25-A02E-3F1E-2730-0AF8C773C53A}"/>
                    </a:ext>
                  </a:extLst>
                </p14:cNvPr>
                <p14:cNvContentPartPr/>
                <p14:nvPr/>
              </p14:nvContentPartPr>
              <p14:xfrm>
                <a:off x="6392276" y="559965"/>
                <a:ext cx="7344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3D9B25-A02E-3F1E-2730-0AF8C773C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4276" y="541965"/>
                  <a:ext cx="10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0A3A95-E98A-93E2-17A4-712D608910FB}"/>
                    </a:ext>
                  </a:extLst>
                </p14:cNvPr>
                <p14:cNvContentPartPr/>
                <p14:nvPr/>
              </p14:nvContentPartPr>
              <p14:xfrm>
                <a:off x="6823196" y="691005"/>
                <a:ext cx="20160" cy="3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0A3A95-E98A-93E2-17A4-712D608910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05556" y="673365"/>
                  <a:ext cx="55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425C05-7F67-E1C8-B4C7-B73B0225A5B6}"/>
                    </a:ext>
                  </a:extLst>
                </p14:cNvPr>
                <p14:cNvContentPartPr/>
                <p14:nvPr/>
              </p14:nvContentPartPr>
              <p14:xfrm>
                <a:off x="7314236" y="270525"/>
                <a:ext cx="1176480" cy="56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425C05-7F67-E1C8-B4C7-B73B0225A5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6236" y="252885"/>
                  <a:ext cx="121212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AE3814-8E4A-9BAE-ADFD-B84EE1D09453}"/>
              </a:ext>
            </a:extLst>
          </p:cNvPr>
          <p:cNvGrpSpPr/>
          <p:nvPr/>
        </p:nvGrpSpPr>
        <p:grpSpPr>
          <a:xfrm>
            <a:off x="8752796" y="309405"/>
            <a:ext cx="2444760" cy="515520"/>
            <a:chOff x="8752796" y="309405"/>
            <a:chExt cx="244476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9C48FB-3C60-FA67-42AC-1496BBF60E8F}"/>
                    </a:ext>
                  </a:extLst>
                </p14:cNvPr>
                <p14:cNvContentPartPr/>
                <p14:nvPr/>
              </p14:nvContentPartPr>
              <p14:xfrm>
                <a:off x="8752796" y="309405"/>
                <a:ext cx="1711080" cy="426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9C48FB-3C60-FA67-42AC-1496BBF60E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35156" y="291405"/>
                  <a:ext cx="17467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DE2960-5B40-B4B1-9C30-755B6725CAAF}"/>
                    </a:ext>
                  </a:extLst>
                </p14:cNvPr>
                <p14:cNvContentPartPr/>
                <p14:nvPr/>
              </p14:nvContentPartPr>
              <p14:xfrm>
                <a:off x="10660076" y="353325"/>
                <a:ext cx="537480" cy="47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DE2960-5B40-B4B1-9C30-755B6725CA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2076" y="335325"/>
                  <a:ext cx="57312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112BBD-09C3-9EC7-D101-EEA6A9680806}"/>
              </a:ext>
            </a:extLst>
          </p:cNvPr>
          <p:cNvGrpSpPr/>
          <p:nvPr/>
        </p:nvGrpSpPr>
        <p:grpSpPr>
          <a:xfrm>
            <a:off x="2993156" y="971445"/>
            <a:ext cx="4808520" cy="640440"/>
            <a:chOff x="2993156" y="971445"/>
            <a:chExt cx="480852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EE3474-4451-3B97-FF6B-349FD2B3646D}"/>
                    </a:ext>
                  </a:extLst>
                </p14:cNvPr>
                <p14:cNvContentPartPr/>
                <p14:nvPr/>
              </p14:nvContentPartPr>
              <p14:xfrm>
                <a:off x="2993156" y="971445"/>
                <a:ext cx="1634040" cy="64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EE3474-4451-3B97-FF6B-349FD2B364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75156" y="953445"/>
                  <a:ext cx="166968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C7D15B-5383-A772-2ED5-B3EC65DD6E26}"/>
                    </a:ext>
                  </a:extLst>
                </p14:cNvPr>
                <p14:cNvContentPartPr/>
                <p14:nvPr/>
              </p14:nvContentPartPr>
              <p14:xfrm>
                <a:off x="3986396" y="1135245"/>
                <a:ext cx="2448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C7D15B-5383-A772-2ED5-B3EC65DD6E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8396" y="1117245"/>
                  <a:ext cx="60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6BBA5B-A346-0D40-4ED4-293465CF5484}"/>
                    </a:ext>
                  </a:extLst>
                </p14:cNvPr>
                <p14:cNvContentPartPr/>
                <p14:nvPr/>
              </p14:nvContentPartPr>
              <p14:xfrm>
                <a:off x="3676436" y="1133805"/>
                <a:ext cx="466920" cy="6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6BBA5B-A346-0D40-4ED4-293465CF548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8796" y="1115805"/>
                  <a:ext cx="502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A988D3-2F09-B1EA-A5AB-B8ABCD34AB0C}"/>
                    </a:ext>
                  </a:extLst>
                </p14:cNvPr>
                <p14:cNvContentPartPr/>
                <p14:nvPr/>
              </p14:nvContentPartPr>
              <p14:xfrm>
                <a:off x="4923476" y="1214805"/>
                <a:ext cx="1312200" cy="23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A988D3-2F09-B1EA-A5AB-B8ABCD34AB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5836" y="1196805"/>
                  <a:ext cx="1347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F4EF65-36BF-6FD4-58C7-D8F0492C1359}"/>
                    </a:ext>
                  </a:extLst>
                </p14:cNvPr>
                <p14:cNvContentPartPr/>
                <p14:nvPr/>
              </p14:nvContentPartPr>
              <p14:xfrm>
                <a:off x="6602516" y="1183125"/>
                <a:ext cx="483120" cy="18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F4EF65-36BF-6FD4-58C7-D8F0492C13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84876" y="1165125"/>
                  <a:ext cx="518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A0956F-4676-BE0A-604A-50641B5BBDAF}"/>
                    </a:ext>
                  </a:extLst>
                </p14:cNvPr>
                <p14:cNvContentPartPr/>
                <p14:nvPr/>
              </p14:nvContentPartPr>
              <p14:xfrm>
                <a:off x="7521596" y="1206165"/>
                <a:ext cx="280080" cy="14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A0956F-4676-BE0A-604A-50641B5BBD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3596" y="1188525"/>
                  <a:ext cx="3157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3D58A07-F500-D0AC-3E5C-AD3194FD70F3}"/>
                  </a:ext>
                </a:extLst>
              </p14:cNvPr>
              <p14:cNvContentPartPr/>
              <p14:nvPr/>
            </p14:nvContentPartPr>
            <p14:xfrm>
              <a:off x="8316116" y="1166925"/>
              <a:ext cx="1166760" cy="421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3D58A07-F500-D0AC-3E5C-AD3194FD70F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8476" y="1149285"/>
                <a:ext cx="12024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204EE4-7A89-D21E-E740-A5CF0D98E83C}"/>
                  </a:ext>
                </a:extLst>
              </p14:cNvPr>
              <p14:cNvContentPartPr/>
              <p14:nvPr/>
            </p14:nvContentPartPr>
            <p14:xfrm>
              <a:off x="9691316" y="1427565"/>
              <a:ext cx="4428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204EE4-7A89-D21E-E740-A5CF0D98E83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73316" y="1409565"/>
                <a:ext cx="7992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4744FEF-78CA-BB4C-3FE0-25BBD7CFF50F}"/>
              </a:ext>
            </a:extLst>
          </p:cNvPr>
          <p:cNvGrpSpPr/>
          <p:nvPr/>
        </p:nvGrpSpPr>
        <p:grpSpPr>
          <a:xfrm>
            <a:off x="1016396" y="1971525"/>
            <a:ext cx="7380720" cy="973440"/>
            <a:chOff x="1016396" y="1971525"/>
            <a:chExt cx="7380720" cy="9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6AB63A-C388-F2E9-D871-D6BABD78D6B8}"/>
                    </a:ext>
                  </a:extLst>
                </p14:cNvPr>
                <p14:cNvContentPartPr/>
                <p14:nvPr/>
              </p14:nvContentPartPr>
              <p14:xfrm>
                <a:off x="1016396" y="1971525"/>
                <a:ext cx="1848960" cy="759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6AB63A-C388-F2E9-D871-D6BABD78D6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8756" y="1953525"/>
                  <a:ext cx="188460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9287F81-2118-110D-4598-B357F37D14C3}"/>
                    </a:ext>
                  </a:extLst>
                </p14:cNvPr>
                <p14:cNvContentPartPr/>
                <p14:nvPr/>
              </p14:nvContentPartPr>
              <p14:xfrm>
                <a:off x="2130596" y="2325765"/>
                <a:ext cx="43992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9287F81-2118-110D-4598-B357F37D14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12596" y="2307765"/>
                  <a:ext cx="475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A73594-94FF-7023-5892-0FA9A3584BA5}"/>
                    </a:ext>
                  </a:extLst>
                </p14:cNvPr>
                <p14:cNvContentPartPr/>
                <p14:nvPr/>
              </p14:nvContentPartPr>
              <p14:xfrm>
                <a:off x="3053996" y="2090685"/>
                <a:ext cx="2139120" cy="85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A73594-94FF-7023-5892-0FA9A3584B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35996" y="2073045"/>
                  <a:ext cx="217476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9DDD71-B6EA-AEAC-855B-9C6A95D640C8}"/>
                    </a:ext>
                  </a:extLst>
                </p14:cNvPr>
                <p14:cNvContentPartPr/>
                <p14:nvPr/>
              </p14:nvContentPartPr>
              <p14:xfrm>
                <a:off x="3900716" y="2327565"/>
                <a:ext cx="705240" cy="3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9DDD71-B6EA-AEAC-855B-9C6A95D640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2716" y="2309925"/>
                  <a:ext cx="740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3361F5-06AC-7896-5288-ED845604C35D}"/>
                    </a:ext>
                  </a:extLst>
                </p14:cNvPr>
                <p14:cNvContentPartPr/>
                <p14:nvPr/>
              </p14:nvContentPartPr>
              <p14:xfrm>
                <a:off x="5451956" y="2426205"/>
                <a:ext cx="501840" cy="169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3361F5-06AC-7896-5288-ED845604C3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33956" y="2408205"/>
                  <a:ext cx="53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6F9A76-DD45-21CF-6936-43851338C243}"/>
                    </a:ext>
                  </a:extLst>
                </p14:cNvPr>
                <p14:cNvContentPartPr/>
                <p14:nvPr/>
              </p14:nvContentPartPr>
              <p14:xfrm>
                <a:off x="5739236" y="225160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6F9A76-DD45-21CF-6936-43851338C2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1236" y="22339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F0B2DA4-DD29-9F10-5514-4A50D3E49E99}"/>
                    </a:ext>
                  </a:extLst>
                </p14:cNvPr>
                <p14:cNvContentPartPr/>
                <p14:nvPr/>
              </p14:nvContentPartPr>
              <p14:xfrm>
                <a:off x="6301196" y="2263845"/>
                <a:ext cx="2095920" cy="21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F0B2DA4-DD29-9F10-5514-4A50D3E49E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83556" y="2245845"/>
                  <a:ext cx="213156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2AE578A-6617-FC05-28A0-91F6536812FE}"/>
                  </a:ext>
                </a:extLst>
              </p14:cNvPr>
              <p14:cNvContentPartPr/>
              <p14:nvPr/>
            </p14:nvContentPartPr>
            <p14:xfrm>
              <a:off x="2712356" y="3184365"/>
              <a:ext cx="1179000" cy="31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2AE578A-6617-FC05-28A0-91F6536812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94356" y="3166725"/>
                <a:ext cx="121464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F1F253C-AB33-96BB-7268-0B7309BBD24A}"/>
              </a:ext>
            </a:extLst>
          </p:cNvPr>
          <p:cNvGrpSpPr/>
          <p:nvPr/>
        </p:nvGrpSpPr>
        <p:grpSpPr>
          <a:xfrm>
            <a:off x="4220756" y="2923005"/>
            <a:ext cx="3114360" cy="707760"/>
            <a:chOff x="4220756" y="2923005"/>
            <a:chExt cx="311436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7B68F5-2E37-A22A-33D6-7CFBEC2CEDC4}"/>
                    </a:ext>
                  </a:extLst>
                </p14:cNvPr>
                <p14:cNvContentPartPr/>
                <p14:nvPr/>
              </p14:nvContentPartPr>
              <p14:xfrm>
                <a:off x="4220756" y="2923005"/>
                <a:ext cx="2539800" cy="65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7B68F5-2E37-A22A-33D6-7CFBEC2CED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02756" y="2905005"/>
                  <a:ext cx="257544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289141-3B7E-6D35-2E99-D4D2F3CE6C98}"/>
                    </a:ext>
                  </a:extLst>
                </p14:cNvPr>
                <p14:cNvContentPartPr/>
                <p14:nvPr/>
              </p14:nvContentPartPr>
              <p14:xfrm>
                <a:off x="6509636" y="3094725"/>
                <a:ext cx="344520" cy="1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289141-3B7E-6D35-2E99-D4D2F3CE6C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1636" y="3076725"/>
                  <a:ext cx="380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F233F2-CC51-B44A-50F3-2C077EC29581}"/>
                    </a:ext>
                  </a:extLst>
                </p14:cNvPr>
                <p14:cNvContentPartPr/>
                <p14:nvPr/>
              </p14:nvContentPartPr>
              <p14:xfrm>
                <a:off x="6660476" y="2926605"/>
                <a:ext cx="674640" cy="70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F233F2-CC51-B44A-50F3-2C077EC295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2476" y="2908605"/>
                  <a:ext cx="71028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E7C798-1B1C-ABEA-3943-49385C71FE5C}"/>
                    </a:ext>
                  </a:extLst>
                </p14:cNvPr>
                <p14:cNvContentPartPr/>
                <p14:nvPr/>
              </p14:nvContentPartPr>
              <p14:xfrm>
                <a:off x="4377356" y="3058365"/>
                <a:ext cx="9720" cy="2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E7C798-1B1C-ABEA-3943-49385C71FE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9356" y="3040725"/>
                  <a:ext cx="45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20E837-5B6E-A656-2107-60FBB03FF4B6}"/>
              </a:ext>
            </a:extLst>
          </p:cNvPr>
          <p:cNvGrpSpPr/>
          <p:nvPr/>
        </p:nvGrpSpPr>
        <p:grpSpPr>
          <a:xfrm>
            <a:off x="7655156" y="3009045"/>
            <a:ext cx="1896120" cy="588600"/>
            <a:chOff x="7655156" y="3009045"/>
            <a:chExt cx="18961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3B0C2A-F0A8-9955-9717-8BBF855C740A}"/>
                    </a:ext>
                  </a:extLst>
                </p14:cNvPr>
                <p14:cNvContentPartPr/>
                <p14:nvPr/>
              </p14:nvContentPartPr>
              <p14:xfrm>
                <a:off x="7655156" y="3154125"/>
                <a:ext cx="497880" cy="18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3B0C2A-F0A8-9955-9717-8BBF855C74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37156" y="3136125"/>
                  <a:ext cx="533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F45156-7F3C-5F3E-F169-545AD8EE0293}"/>
                    </a:ext>
                  </a:extLst>
                </p14:cNvPr>
                <p14:cNvContentPartPr/>
                <p14:nvPr/>
              </p14:nvContentPartPr>
              <p14:xfrm>
                <a:off x="7885916" y="300904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F45156-7F3C-5F3E-F169-545AD8EE02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67916" y="29914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FBD879C-09BC-1A84-6CB2-26867F327DF6}"/>
                    </a:ext>
                  </a:extLst>
                </p14:cNvPr>
                <p14:cNvContentPartPr/>
                <p14:nvPr/>
              </p14:nvContentPartPr>
              <p14:xfrm>
                <a:off x="8375876" y="3088965"/>
                <a:ext cx="1175400" cy="508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FBD879C-09BC-1A84-6CB2-26867F327D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57876" y="3071325"/>
                  <a:ext cx="1211040" cy="54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C1D00EB-F4A8-8115-7498-AD50C58AA1CF}"/>
                  </a:ext>
                </a:extLst>
              </p14:cNvPr>
              <p14:cNvContentPartPr/>
              <p14:nvPr/>
            </p14:nvContentPartPr>
            <p14:xfrm>
              <a:off x="9156356" y="2802405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C1D00EB-F4A8-8115-7498-AD50C58AA1C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38356" y="278440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0543A4D-DC7B-3F5C-F1F0-1DF53C171458}"/>
              </a:ext>
            </a:extLst>
          </p:cNvPr>
          <p:cNvGrpSpPr/>
          <p:nvPr/>
        </p:nvGrpSpPr>
        <p:grpSpPr>
          <a:xfrm>
            <a:off x="2651516" y="3715005"/>
            <a:ext cx="1531080" cy="651600"/>
            <a:chOff x="2651516" y="3715005"/>
            <a:chExt cx="153108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A84F93-7186-91DA-87A7-9A16C4BBAE6B}"/>
                    </a:ext>
                  </a:extLst>
                </p14:cNvPr>
                <p14:cNvContentPartPr/>
                <p14:nvPr/>
              </p14:nvContentPartPr>
              <p14:xfrm>
                <a:off x="2651516" y="3715005"/>
                <a:ext cx="1531080" cy="65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A84F93-7186-91DA-87A7-9A16C4BBAE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3516" y="3697005"/>
                  <a:ext cx="156672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2CA06D-32A9-5ACC-7100-E7A3600E4EA8}"/>
                    </a:ext>
                  </a:extLst>
                </p14:cNvPr>
                <p14:cNvContentPartPr/>
                <p14:nvPr/>
              </p14:nvContentPartPr>
              <p14:xfrm>
                <a:off x="3164156" y="3797445"/>
                <a:ext cx="39240" cy="5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2CA06D-32A9-5ACC-7100-E7A3600E4E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46516" y="3779445"/>
                  <a:ext cx="748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1307B5-95FF-CC48-56EC-CE808FFF8E60}"/>
              </a:ext>
            </a:extLst>
          </p:cNvPr>
          <p:cNvGrpSpPr/>
          <p:nvPr/>
        </p:nvGrpSpPr>
        <p:grpSpPr>
          <a:xfrm>
            <a:off x="955916" y="4800765"/>
            <a:ext cx="8652600" cy="677880"/>
            <a:chOff x="955916" y="4800765"/>
            <a:chExt cx="865260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68992F-67C6-9AB0-A52F-C99C2A409067}"/>
                    </a:ext>
                  </a:extLst>
                </p14:cNvPr>
                <p14:cNvContentPartPr/>
                <p14:nvPr/>
              </p14:nvContentPartPr>
              <p14:xfrm>
                <a:off x="955916" y="4843245"/>
                <a:ext cx="175680" cy="57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68992F-67C6-9AB0-A52F-C99C2A4090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7916" y="4825245"/>
                  <a:ext cx="2113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0C6D6A-734E-ADD3-1DD1-67D3915109BA}"/>
                    </a:ext>
                  </a:extLst>
                </p14:cNvPr>
                <p14:cNvContentPartPr/>
                <p14:nvPr/>
              </p14:nvContentPartPr>
              <p14:xfrm>
                <a:off x="1074716" y="4910925"/>
                <a:ext cx="1423440" cy="47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0C6D6A-734E-ADD3-1DD1-67D3915109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7076" y="4893285"/>
                  <a:ext cx="1459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33D15C-1C5F-7FE7-E874-A54002DC625B}"/>
                    </a:ext>
                  </a:extLst>
                </p14:cNvPr>
                <p14:cNvContentPartPr/>
                <p14:nvPr/>
              </p14:nvContentPartPr>
              <p14:xfrm>
                <a:off x="2405996" y="5220165"/>
                <a:ext cx="331200" cy="258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33D15C-1C5F-7FE7-E874-A54002DC62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8356" y="5202525"/>
                  <a:ext cx="366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669663-CAB5-4B60-D71C-CCDBA3BBCBA9}"/>
                    </a:ext>
                  </a:extLst>
                </p14:cNvPr>
                <p14:cNvContentPartPr/>
                <p14:nvPr/>
              </p14:nvContentPartPr>
              <p14:xfrm>
                <a:off x="2926916" y="5143485"/>
                <a:ext cx="16560" cy="58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669663-CAB5-4B60-D71C-CCDBA3BBCB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08916" y="5125485"/>
                  <a:ext cx="52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DFABCE-835E-A716-B412-CDF390740689}"/>
                    </a:ext>
                  </a:extLst>
                </p14:cNvPr>
                <p14:cNvContentPartPr/>
                <p14:nvPr/>
              </p14:nvContentPartPr>
              <p14:xfrm>
                <a:off x="2949596" y="5348685"/>
                <a:ext cx="27360" cy="4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DFABCE-835E-A716-B412-CDF3907406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31596" y="5331045"/>
                  <a:ext cx="63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88BF80D-B815-57C5-EB8A-5C673ED60FFC}"/>
                    </a:ext>
                  </a:extLst>
                </p14:cNvPr>
                <p14:cNvContentPartPr/>
                <p14:nvPr/>
              </p14:nvContentPartPr>
              <p14:xfrm>
                <a:off x="3433436" y="4955565"/>
                <a:ext cx="2137680" cy="44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88BF80D-B815-57C5-EB8A-5C673ED60F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15796" y="4937925"/>
                  <a:ext cx="2173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A393AB-4F3D-CC92-2B82-1D87E72EF082}"/>
                    </a:ext>
                  </a:extLst>
                </p14:cNvPr>
                <p14:cNvContentPartPr/>
                <p14:nvPr/>
              </p14:nvContentPartPr>
              <p14:xfrm>
                <a:off x="5232716" y="493612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A393AB-4F3D-CC92-2B82-1D87E72EF0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4716" y="49181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061D08-75A4-0F32-7FC6-A0C86B288234}"/>
                    </a:ext>
                  </a:extLst>
                </p14:cNvPr>
                <p14:cNvContentPartPr/>
                <p14:nvPr/>
              </p14:nvContentPartPr>
              <p14:xfrm>
                <a:off x="5803676" y="5228805"/>
                <a:ext cx="494280" cy="239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061D08-75A4-0F32-7FC6-A0C86B2882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85676" y="5210805"/>
                  <a:ext cx="52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C1D053-4CDC-EA15-F886-F0995A2D3898}"/>
                    </a:ext>
                  </a:extLst>
                </p14:cNvPr>
                <p14:cNvContentPartPr/>
                <p14:nvPr/>
              </p14:nvContentPartPr>
              <p14:xfrm>
                <a:off x="6045236" y="504844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C1D053-4CDC-EA15-F886-F0995A2D38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27596" y="50304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DDBA72-392A-6A28-9577-D3B2A39B02BE}"/>
                    </a:ext>
                  </a:extLst>
                </p14:cNvPr>
                <p14:cNvContentPartPr/>
                <p14:nvPr/>
              </p14:nvContentPartPr>
              <p14:xfrm>
                <a:off x="6491276" y="5192805"/>
                <a:ext cx="592560" cy="21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DDBA72-392A-6A28-9577-D3B2A39B02B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73636" y="5175165"/>
                  <a:ext cx="628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621D55-B12E-1606-1A35-781D3A673F78}"/>
                    </a:ext>
                  </a:extLst>
                </p14:cNvPr>
                <p14:cNvContentPartPr/>
                <p14:nvPr/>
              </p14:nvContentPartPr>
              <p14:xfrm>
                <a:off x="6822116" y="497428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621D55-B12E-1606-1A35-781D3A673F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04476" y="49566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AE1A37-1655-77DD-2148-31DB725CAD5B}"/>
                    </a:ext>
                  </a:extLst>
                </p14:cNvPr>
                <p14:cNvContentPartPr/>
                <p14:nvPr/>
              </p14:nvContentPartPr>
              <p14:xfrm>
                <a:off x="7110116" y="4800765"/>
                <a:ext cx="2498400" cy="620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AE1A37-1655-77DD-2148-31DB725CAD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92476" y="4782765"/>
                  <a:ext cx="25340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B51873-101B-8989-CE03-2654425B3248}"/>
                    </a:ext>
                  </a:extLst>
                </p14:cNvPr>
                <p14:cNvContentPartPr/>
                <p14:nvPr/>
              </p14:nvContentPartPr>
              <p14:xfrm>
                <a:off x="9148796" y="5057085"/>
                <a:ext cx="284040" cy="42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B51873-101B-8989-CE03-2654425B32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31156" y="5039445"/>
                  <a:ext cx="319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06E066-5A53-3F3B-4BE2-6D037C00A910}"/>
                    </a:ext>
                  </a:extLst>
                </p14:cNvPr>
                <p14:cNvContentPartPr/>
                <p14:nvPr/>
              </p14:nvContentPartPr>
              <p14:xfrm>
                <a:off x="8878436" y="5063565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06E066-5A53-3F3B-4BE2-6D037C00A9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60436" y="50459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F489B8C-3407-F427-2995-FE2C958F6B8F}"/>
                    </a:ext>
                  </a:extLst>
                </p14:cNvPr>
                <p14:cNvContentPartPr/>
                <p14:nvPr/>
              </p14:nvContentPartPr>
              <p14:xfrm>
                <a:off x="7131356" y="5020725"/>
                <a:ext cx="667440" cy="4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F489B8C-3407-F427-2995-FE2C958F6B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13356" y="5003085"/>
                  <a:ext cx="7030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AEE4CB1-D861-F58E-40E2-EF8915B4D064}"/>
              </a:ext>
            </a:extLst>
          </p:cNvPr>
          <p:cNvGrpSpPr/>
          <p:nvPr/>
        </p:nvGrpSpPr>
        <p:grpSpPr>
          <a:xfrm>
            <a:off x="9618236" y="2222445"/>
            <a:ext cx="2247120" cy="1937880"/>
            <a:chOff x="9618236" y="2222445"/>
            <a:chExt cx="2247120" cy="19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103B6B-8591-44E5-D013-E265DE3B9B22}"/>
                    </a:ext>
                  </a:extLst>
                </p14:cNvPr>
                <p14:cNvContentPartPr/>
                <p14:nvPr/>
              </p14:nvContentPartPr>
              <p14:xfrm>
                <a:off x="9618236" y="2222445"/>
                <a:ext cx="650160" cy="1937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103B6B-8591-44E5-D013-E265DE3B9B2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00596" y="2204445"/>
                  <a:ext cx="685800" cy="19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1E01EB-E7F0-3BB9-7BC3-C5CA8DFF7D37}"/>
                    </a:ext>
                  </a:extLst>
                </p14:cNvPr>
                <p14:cNvContentPartPr/>
                <p14:nvPr/>
              </p14:nvContentPartPr>
              <p14:xfrm>
                <a:off x="10640996" y="2683965"/>
                <a:ext cx="106560" cy="27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1E01EB-E7F0-3BB9-7BC3-C5CA8DFF7D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22996" y="2666325"/>
                  <a:ext cx="142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475A57-9B8E-5B01-720C-5AD9C76BA7E4}"/>
                    </a:ext>
                  </a:extLst>
                </p14:cNvPr>
                <p14:cNvContentPartPr/>
                <p14:nvPr/>
              </p14:nvContentPartPr>
              <p14:xfrm>
                <a:off x="10606436" y="2667405"/>
                <a:ext cx="321120" cy="54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475A57-9B8E-5B01-720C-5AD9C76BA7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88796" y="2649765"/>
                  <a:ext cx="35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D32C8D-E711-5733-BC3E-EDA1EC5B329A}"/>
                    </a:ext>
                  </a:extLst>
                </p14:cNvPr>
                <p14:cNvContentPartPr/>
                <p14:nvPr/>
              </p14:nvContentPartPr>
              <p14:xfrm>
                <a:off x="10849796" y="2577405"/>
                <a:ext cx="594000" cy="512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D32C8D-E711-5733-BC3E-EDA1EC5B32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31796" y="2559765"/>
                  <a:ext cx="6296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DD0B13-35D4-BAE9-AB3E-0505DA19DE9A}"/>
                    </a:ext>
                  </a:extLst>
                </p14:cNvPr>
                <p14:cNvContentPartPr/>
                <p14:nvPr/>
              </p14:nvContentPartPr>
              <p14:xfrm>
                <a:off x="11244356" y="281248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DD0B13-35D4-BAE9-AB3E-0505DA19DE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26356" y="27948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0C3D4E-9629-AE0B-2457-8E9F2896EF34}"/>
                    </a:ext>
                  </a:extLst>
                </p14:cNvPr>
                <p14:cNvContentPartPr/>
                <p14:nvPr/>
              </p14:nvContentPartPr>
              <p14:xfrm>
                <a:off x="10450916" y="3191565"/>
                <a:ext cx="1414440" cy="704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0C3D4E-9629-AE0B-2457-8E9F2896EF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3276" y="3173565"/>
                  <a:ext cx="145008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6930A9-3FF4-7BED-CF4F-25E51C45B8BF}"/>
                    </a:ext>
                  </a:extLst>
                </p14:cNvPr>
                <p14:cNvContentPartPr/>
                <p14:nvPr/>
              </p14:nvContentPartPr>
              <p14:xfrm>
                <a:off x="11217356" y="3299925"/>
                <a:ext cx="530640" cy="2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6930A9-3FF4-7BED-CF4F-25E51C45B8B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9356" y="3282285"/>
                  <a:ext cx="566280" cy="5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687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85E33F-2A29-07DF-9CE2-93A8FE2DFF69}"/>
              </a:ext>
            </a:extLst>
          </p:cNvPr>
          <p:cNvGrpSpPr/>
          <p:nvPr/>
        </p:nvGrpSpPr>
        <p:grpSpPr>
          <a:xfrm>
            <a:off x="533760" y="360103"/>
            <a:ext cx="477720" cy="326520"/>
            <a:chOff x="533760" y="360103"/>
            <a:chExt cx="4777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601DBC7-3A12-5C06-DFE3-00ED1D63B232}"/>
                    </a:ext>
                  </a:extLst>
                </p14:cNvPr>
                <p14:cNvContentPartPr/>
                <p14:nvPr/>
              </p14:nvContentPartPr>
              <p14:xfrm>
                <a:off x="533760" y="360103"/>
                <a:ext cx="30276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601DBC7-3A12-5C06-DFE3-00ED1D63B2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20" y="351103"/>
                  <a:ext cx="320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F74451-AFC6-0C3C-3667-3AB2BCF53617}"/>
                    </a:ext>
                  </a:extLst>
                </p14:cNvPr>
                <p14:cNvContentPartPr/>
                <p14:nvPr/>
              </p14:nvContentPartPr>
              <p14:xfrm>
                <a:off x="865320" y="548383"/>
                <a:ext cx="92160" cy="13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F74451-AFC6-0C3C-3667-3AB2BCF536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6320" y="539383"/>
                  <a:ext cx="10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510403-DCB5-F8A8-8C61-A538B8FDB3E7}"/>
                    </a:ext>
                  </a:extLst>
                </p14:cNvPr>
                <p14:cNvContentPartPr/>
                <p14:nvPr/>
              </p14:nvContentPartPr>
              <p14:xfrm>
                <a:off x="895560" y="579343"/>
                <a:ext cx="8712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510403-DCB5-F8A8-8C61-A538B8FDB3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6560" y="570703"/>
                  <a:ext cx="10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B7021D-8918-7862-86C7-22D6037F702E}"/>
                    </a:ext>
                  </a:extLst>
                </p14:cNvPr>
                <p14:cNvContentPartPr/>
                <p14:nvPr/>
              </p14:nvContentPartPr>
              <p14:xfrm>
                <a:off x="893760" y="513103"/>
                <a:ext cx="117720" cy="25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B7021D-8918-7862-86C7-22D6037F70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5120" y="504103"/>
                  <a:ext cx="1353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9465D8-4E6C-6D45-9C5A-B0DE8E0454B1}"/>
                  </a:ext>
                </a:extLst>
              </p14:cNvPr>
              <p14:cNvContentPartPr/>
              <p14:nvPr/>
            </p14:nvContentPartPr>
            <p14:xfrm>
              <a:off x="539160" y="211063"/>
              <a:ext cx="294480" cy="2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9465D8-4E6C-6D45-9C5A-B0DE8E0454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160" y="202063"/>
                <a:ext cx="312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7B7416-61D0-8BA3-E9B7-4F134CF17808}"/>
                  </a:ext>
                </a:extLst>
              </p14:cNvPr>
              <p14:cNvContentPartPr/>
              <p14:nvPr/>
            </p14:nvContentPartPr>
            <p14:xfrm>
              <a:off x="1268880" y="392503"/>
              <a:ext cx="196200" cy="19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7B7416-61D0-8BA3-E9B7-4F134CF178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0240" y="383503"/>
                <a:ext cx="213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D4675B-5B6E-A15A-CF35-C2134AB887D5}"/>
                  </a:ext>
                </a:extLst>
              </p14:cNvPr>
              <p14:cNvContentPartPr/>
              <p14:nvPr/>
            </p14:nvContentPartPr>
            <p14:xfrm>
              <a:off x="1343400" y="476023"/>
              <a:ext cx="15012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D4675B-5B6E-A15A-CF35-C2134AB887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4760" y="467383"/>
                <a:ext cx="16776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FB115C6-68C8-2DCA-CE44-35B7B964B179}"/>
              </a:ext>
            </a:extLst>
          </p:cNvPr>
          <p:cNvGrpSpPr/>
          <p:nvPr/>
        </p:nvGrpSpPr>
        <p:grpSpPr>
          <a:xfrm>
            <a:off x="1871520" y="49063"/>
            <a:ext cx="954000" cy="796320"/>
            <a:chOff x="1871520" y="49063"/>
            <a:chExt cx="95400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CE1A6B-A27F-C861-A068-87F3CC651E3C}"/>
                    </a:ext>
                  </a:extLst>
                </p14:cNvPr>
                <p14:cNvContentPartPr/>
                <p14:nvPr/>
              </p14:nvContentPartPr>
              <p14:xfrm>
                <a:off x="1886640" y="104143"/>
                <a:ext cx="168120" cy="28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CE1A6B-A27F-C861-A068-87F3CC651E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7640" y="95143"/>
                  <a:ext cx="185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1521A4-49B1-34BC-7257-C15AB651BDA8}"/>
                    </a:ext>
                  </a:extLst>
                </p14:cNvPr>
                <p14:cNvContentPartPr/>
                <p14:nvPr/>
              </p14:nvContentPartPr>
              <p14:xfrm>
                <a:off x="1905360" y="272983"/>
                <a:ext cx="14868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1521A4-49B1-34BC-7257-C15AB651BD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6360" y="263983"/>
                  <a:ext cx="166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75C978-B543-9137-58D6-E4D6A7D45CAC}"/>
                    </a:ext>
                  </a:extLst>
                </p14:cNvPr>
                <p14:cNvContentPartPr/>
                <p14:nvPr/>
              </p14:nvContentPartPr>
              <p14:xfrm>
                <a:off x="1910040" y="113143"/>
                <a:ext cx="18864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75C978-B543-9137-58D6-E4D6A7D45C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040" y="104503"/>
                  <a:ext cx="20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443200-CFF3-04C7-91B4-571DDAFD0261}"/>
                    </a:ext>
                  </a:extLst>
                </p14:cNvPr>
                <p14:cNvContentPartPr/>
                <p14:nvPr/>
              </p14:nvContentPartPr>
              <p14:xfrm>
                <a:off x="1871520" y="49063"/>
                <a:ext cx="225000" cy="3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443200-CFF3-04C7-91B4-571DDAFD02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2520" y="40063"/>
                  <a:ext cx="24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C7C0E2-2F3A-73DC-9A46-3A6963843135}"/>
                    </a:ext>
                  </a:extLst>
                </p14:cNvPr>
                <p14:cNvContentPartPr/>
                <p14:nvPr/>
              </p14:nvContentPartPr>
              <p14:xfrm>
                <a:off x="2264640" y="189103"/>
                <a:ext cx="123840" cy="17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C7C0E2-2F3A-73DC-9A46-3A69638431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55640" y="180103"/>
                  <a:ext cx="141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745A78-0B57-8701-CB4C-31F39C14FA21}"/>
                    </a:ext>
                  </a:extLst>
                </p14:cNvPr>
                <p14:cNvContentPartPr/>
                <p14:nvPr/>
              </p14:nvContentPartPr>
              <p14:xfrm>
                <a:off x="2274360" y="165703"/>
                <a:ext cx="159120" cy="18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745A78-0B57-8701-CB4C-31F39C14FA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65720" y="157063"/>
                  <a:ext cx="176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86919A-64FB-5D94-D982-F7D110B92B6D}"/>
                    </a:ext>
                  </a:extLst>
                </p14:cNvPr>
                <p14:cNvContentPartPr/>
                <p14:nvPr/>
              </p14:nvContentPartPr>
              <p14:xfrm>
                <a:off x="2591520" y="141943"/>
                <a:ext cx="191520" cy="23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86919A-64FB-5D94-D982-F7D110B92B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82520" y="132943"/>
                  <a:ext cx="209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404D9A-4BD2-6559-5E74-5018A7363840}"/>
                    </a:ext>
                  </a:extLst>
                </p14:cNvPr>
                <p14:cNvContentPartPr/>
                <p14:nvPr/>
              </p14:nvContentPartPr>
              <p14:xfrm>
                <a:off x="2541840" y="69223"/>
                <a:ext cx="216000" cy="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404D9A-4BD2-6559-5E74-5018A73638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32840" y="60583"/>
                  <a:ext cx="233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B735CE-41AA-966A-0206-B0AA083E314C}"/>
                    </a:ext>
                  </a:extLst>
                </p14:cNvPr>
                <p14:cNvContentPartPr/>
                <p14:nvPr/>
              </p14:nvContentPartPr>
              <p14:xfrm>
                <a:off x="1916520" y="431743"/>
                <a:ext cx="909000" cy="6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B735CE-41AA-966A-0206-B0AA083E31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07880" y="423103"/>
                  <a:ext cx="926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F71E2A-0057-B8C7-F002-A1A751A79598}"/>
                    </a:ext>
                  </a:extLst>
                </p14:cNvPr>
                <p14:cNvContentPartPr/>
                <p14:nvPr/>
              </p14:nvContentPartPr>
              <p14:xfrm>
                <a:off x="2270040" y="587623"/>
                <a:ext cx="227880" cy="25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F71E2A-0057-B8C7-F002-A1A751A795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61400" y="578623"/>
                  <a:ext cx="245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E8B042-2F22-5175-AC52-810FBE7147FA}"/>
                    </a:ext>
                  </a:extLst>
                </p14:cNvPr>
                <p14:cNvContentPartPr/>
                <p14:nvPr/>
              </p14:nvContentPartPr>
              <p14:xfrm>
                <a:off x="2501880" y="512743"/>
                <a:ext cx="162000" cy="10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E8B042-2F22-5175-AC52-810FBE7147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92880" y="504103"/>
                  <a:ext cx="1796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E0948D-B713-9D15-014C-08CCEBF337AA}"/>
              </a:ext>
            </a:extLst>
          </p:cNvPr>
          <p:cNvGrpSpPr/>
          <p:nvPr/>
        </p:nvGrpSpPr>
        <p:grpSpPr>
          <a:xfrm>
            <a:off x="683880" y="1447303"/>
            <a:ext cx="513720" cy="433080"/>
            <a:chOff x="683880" y="1447303"/>
            <a:chExt cx="5137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D1FC62-9EB5-D1B0-814F-6322695BD7AB}"/>
                    </a:ext>
                  </a:extLst>
                </p14:cNvPr>
                <p14:cNvContentPartPr/>
                <p14:nvPr/>
              </p14:nvContentPartPr>
              <p14:xfrm>
                <a:off x="683880" y="1447303"/>
                <a:ext cx="288720" cy="27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D1FC62-9EB5-D1B0-814F-6322695BD7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4880" y="1438303"/>
                  <a:ext cx="306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5FCF58-2826-D3D1-0B52-EA170DD99732}"/>
                    </a:ext>
                  </a:extLst>
                </p14:cNvPr>
                <p14:cNvContentPartPr/>
                <p14:nvPr/>
              </p14:nvContentPartPr>
              <p14:xfrm>
                <a:off x="981960" y="1661503"/>
                <a:ext cx="144360" cy="21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5FCF58-2826-D3D1-0B52-EA170DD997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3320" y="1652503"/>
                  <a:ext cx="1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E7DA1A-0B5F-FE47-7431-645E17E64804}"/>
                    </a:ext>
                  </a:extLst>
                </p14:cNvPr>
                <p14:cNvContentPartPr/>
                <p14:nvPr/>
              </p14:nvContentPartPr>
              <p14:xfrm>
                <a:off x="1011480" y="1734583"/>
                <a:ext cx="132120" cy="2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E7DA1A-0B5F-FE47-7431-645E17E648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480" y="1725583"/>
                  <a:ext cx="149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C51202-6EF4-D922-F5CB-6E6D1C8DE8C4}"/>
                    </a:ext>
                  </a:extLst>
                </p14:cNvPr>
                <p14:cNvContentPartPr/>
                <p14:nvPr/>
              </p14:nvContentPartPr>
              <p14:xfrm>
                <a:off x="1016520" y="1611103"/>
                <a:ext cx="181080" cy="3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C51202-6EF4-D922-F5CB-6E6D1C8DE8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7880" y="1602103"/>
                  <a:ext cx="1987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723DDCF-8BF1-BB21-F9BC-55101021E8C3}"/>
                  </a:ext>
                </a:extLst>
              </p14:cNvPr>
              <p14:cNvContentPartPr/>
              <p14:nvPr/>
            </p14:nvContentPartPr>
            <p14:xfrm>
              <a:off x="1519080" y="1539103"/>
              <a:ext cx="222480" cy="22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723DDCF-8BF1-BB21-F9BC-55101021E8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10080" y="1530103"/>
                <a:ext cx="240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56A47A-B828-7AC7-1F02-305FF8616A40}"/>
                  </a:ext>
                </a:extLst>
              </p14:cNvPr>
              <p14:cNvContentPartPr/>
              <p14:nvPr/>
            </p14:nvContentPartPr>
            <p14:xfrm>
              <a:off x="1557240" y="1663663"/>
              <a:ext cx="203760" cy="20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56A47A-B828-7AC7-1F02-305FF8616A4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8600" y="1655023"/>
                <a:ext cx="22140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DBEB8FC-20FA-FA30-38E5-1130EFFB2B92}"/>
              </a:ext>
            </a:extLst>
          </p:cNvPr>
          <p:cNvGrpSpPr/>
          <p:nvPr/>
        </p:nvGrpSpPr>
        <p:grpSpPr>
          <a:xfrm>
            <a:off x="2164560" y="1215103"/>
            <a:ext cx="581760" cy="831600"/>
            <a:chOff x="2164560" y="1215103"/>
            <a:chExt cx="58176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E4ED1D-C6EE-3742-3A3F-E59A51373E22}"/>
                    </a:ext>
                  </a:extLst>
                </p14:cNvPr>
                <p14:cNvContentPartPr/>
                <p14:nvPr/>
              </p14:nvContentPartPr>
              <p14:xfrm>
                <a:off x="2187600" y="1284223"/>
                <a:ext cx="146880" cy="19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E4ED1D-C6EE-3742-3A3F-E59A51373E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78960" y="1275223"/>
                  <a:ext cx="16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973ACC-43B5-EA2E-2F76-9C525E45D6F1}"/>
                    </a:ext>
                  </a:extLst>
                </p14:cNvPr>
                <p14:cNvContentPartPr/>
                <p14:nvPr/>
              </p14:nvContentPartPr>
              <p14:xfrm>
                <a:off x="2223960" y="1378183"/>
                <a:ext cx="102960" cy="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973ACC-43B5-EA2E-2F76-9C525E45D6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14960" y="1369543"/>
                  <a:ext cx="120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3C67BD-1858-8896-8B3F-4791393DE61C}"/>
                    </a:ext>
                  </a:extLst>
                </p14:cNvPr>
                <p14:cNvContentPartPr/>
                <p14:nvPr/>
              </p14:nvContentPartPr>
              <p14:xfrm>
                <a:off x="2194440" y="1266943"/>
                <a:ext cx="178920" cy="2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3C67BD-1858-8896-8B3F-4791393DE6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5800" y="1258303"/>
                  <a:ext cx="196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CFF427-804E-FC8B-B43E-2DE5DA594698}"/>
                    </a:ext>
                  </a:extLst>
                </p14:cNvPr>
                <p14:cNvContentPartPr/>
                <p14:nvPr/>
              </p14:nvContentPartPr>
              <p14:xfrm>
                <a:off x="2461920" y="1259383"/>
                <a:ext cx="35640" cy="22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CFF427-804E-FC8B-B43E-2DE5DA5946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52920" y="1250383"/>
                  <a:ext cx="53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AC872B-FB41-C557-5E34-383757C38AC4}"/>
                    </a:ext>
                  </a:extLst>
                </p14:cNvPr>
                <p14:cNvContentPartPr/>
                <p14:nvPr/>
              </p14:nvContentPartPr>
              <p14:xfrm>
                <a:off x="2441400" y="1215103"/>
                <a:ext cx="233280" cy="28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AC872B-FB41-C557-5E34-383757C38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32760" y="1206103"/>
                  <a:ext cx="250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C31EB0-E1DA-859E-4444-2E7F61CFF501}"/>
                    </a:ext>
                  </a:extLst>
                </p14:cNvPr>
                <p14:cNvContentPartPr/>
                <p14:nvPr/>
              </p14:nvContentPartPr>
              <p14:xfrm>
                <a:off x="2164560" y="1559623"/>
                <a:ext cx="565200" cy="7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C31EB0-E1DA-859E-4444-2E7F61CFF5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5560" y="1550983"/>
                  <a:ext cx="582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8433F7-E2C3-4F92-950D-A163B19259D1}"/>
                    </a:ext>
                  </a:extLst>
                </p14:cNvPr>
                <p14:cNvContentPartPr/>
                <p14:nvPr/>
              </p14:nvContentPartPr>
              <p14:xfrm>
                <a:off x="2383440" y="1756183"/>
                <a:ext cx="227880" cy="29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8433F7-E2C3-4F92-950D-A163B19259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74800" y="1747543"/>
                  <a:ext cx="245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915B95-A0A6-D9F5-E2FE-A9C7DD9E1860}"/>
                    </a:ext>
                  </a:extLst>
                </p14:cNvPr>
                <p14:cNvContentPartPr/>
                <p14:nvPr/>
              </p14:nvContentPartPr>
              <p14:xfrm>
                <a:off x="2593680" y="1677343"/>
                <a:ext cx="152640" cy="12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915B95-A0A6-D9F5-E2FE-A9C7DD9E18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85040" y="1668343"/>
                  <a:ext cx="1702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6D2FE0-F17D-8C41-3957-8FEDD74DB563}"/>
              </a:ext>
            </a:extLst>
          </p:cNvPr>
          <p:cNvGrpSpPr/>
          <p:nvPr/>
        </p:nvGrpSpPr>
        <p:grpSpPr>
          <a:xfrm>
            <a:off x="3386040" y="1300783"/>
            <a:ext cx="320040" cy="416880"/>
            <a:chOff x="3386040" y="1300783"/>
            <a:chExt cx="3200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6FF154-B249-B0CD-E132-CE51E17C5EC3}"/>
                    </a:ext>
                  </a:extLst>
                </p14:cNvPr>
                <p14:cNvContentPartPr/>
                <p14:nvPr/>
              </p14:nvContentPartPr>
              <p14:xfrm>
                <a:off x="3386040" y="1300783"/>
                <a:ext cx="320040" cy="41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6FF154-B249-B0CD-E132-CE51E17C5E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77040" y="1292143"/>
                  <a:ext cx="337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969F98-BFF3-CCE1-5B78-6D7D6D099B3D}"/>
                    </a:ext>
                  </a:extLst>
                </p14:cNvPr>
                <p14:cNvContentPartPr/>
                <p14:nvPr/>
              </p14:nvContentPartPr>
              <p14:xfrm>
                <a:off x="3495120" y="1363063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969F98-BFF3-CCE1-5B78-6D7D6D099B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86480" y="13544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398B78-9289-E3C1-C010-56BA2F42A1B6}"/>
              </a:ext>
            </a:extLst>
          </p:cNvPr>
          <p:cNvGrpSpPr/>
          <p:nvPr/>
        </p:nvGrpSpPr>
        <p:grpSpPr>
          <a:xfrm>
            <a:off x="4099920" y="1275943"/>
            <a:ext cx="1117080" cy="316800"/>
            <a:chOff x="4099920" y="1275943"/>
            <a:chExt cx="11170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5E20DF-E849-9924-32F4-A46CA1048E2E}"/>
                    </a:ext>
                  </a:extLst>
                </p14:cNvPr>
                <p14:cNvContentPartPr/>
                <p14:nvPr/>
              </p14:nvContentPartPr>
              <p14:xfrm>
                <a:off x="4099920" y="1320943"/>
                <a:ext cx="131760" cy="220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5E20DF-E849-9924-32F4-A46CA1048E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1280" y="1312303"/>
                  <a:ext cx="149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1C91B3-5DF5-E4E4-E2F7-82A583EC52DE}"/>
                    </a:ext>
                  </a:extLst>
                </p14:cNvPr>
                <p14:cNvContentPartPr/>
                <p14:nvPr/>
              </p14:nvContentPartPr>
              <p14:xfrm>
                <a:off x="4120440" y="1419943"/>
                <a:ext cx="16668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1C91B3-5DF5-E4E4-E2F7-82A583EC52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11440" y="1410943"/>
                  <a:ext cx="184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15A3A8-57AE-928A-037E-87FE487B9207}"/>
                    </a:ext>
                  </a:extLst>
                </p14:cNvPr>
                <p14:cNvContentPartPr/>
                <p14:nvPr/>
              </p14:nvContentPartPr>
              <p14:xfrm>
                <a:off x="4132320" y="1302583"/>
                <a:ext cx="188280" cy="11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15A3A8-57AE-928A-037E-87FE487B92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3680" y="1293943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1EDF7C5-5500-5FDC-8A0B-76ABD2007228}"/>
                    </a:ext>
                  </a:extLst>
                </p14:cNvPr>
                <p14:cNvContentPartPr/>
                <p14:nvPr/>
              </p14:nvContentPartPr>
              <p14:xfrm>
                <a:off x="4554960" y="1292503"/>
                <a:ext cx="29880" cy="25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1EDF7C5-5500-5FDC-8A0B-76ABD20072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45960" y="1283503"/>
                  <a:ext cx="47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55B513-28BF-FDBC-0185-B9672242200B}"/>
                    </a:ext>
                  </a:extLst>
                </p14:cNvPr>
                <p14:cNvContentPartPr/>
                <p14:nvPr/>
              </p14:nvContentPartPr>
              <p14:xfrm>
                <a:off x="4475760" y="1569343"/>
                <a:ext cx="29700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55B513-28BF-FDBC-0185-B967224220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67120" y="1560343"/>
                  <a:ext cx="31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E773B5-9C0F-2BE2-E800-C287C0F26F59}"/>
                    </a:ext>
                  </a:extLst>
                </p14:cNvPr>
                <p14:cNvContentPartPr/>
                <p14:nvPr/>
              </p14:nvContentPartPr>
              <p14:xfrm>
                <a:off x="4952400" y="1290343"/>
                <a:ext cx="47520" cy="22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E773B5-9C0F-2BE2-E800-C287C0F26F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43760" y="1281343"/>
                  <a:ext cx="65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3BC6D0-47B4-1D1B-75DD-310F0F02D9D6}"/>
                    </a:ext>
                  </a:extLst>
                </p14:cNvPr>
                <p14:cNvContentPartPr/>
                <p14:nvPr/>
              </p14:nvContentPartPr>
              <p14:xfrm>
                <a:off x="4941960" y="1275943"/>
                <a:ext cx="275040" cy="29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3BC6D0-47B4-1D1B-75DD-310F0F02D9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3320" y="1266943"/>
                  <a:ext cx="29268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03E0D-30AF-3480-5483-9C991A3790FB}"/>
              </a:ext>
            </a:extLst>
          </p:cNvPr>
          <p:cNvGrpSpPr/>
          <p:nvPr/>
        </p:nvGrpSpPr>
        <p:grpSpPr>
          <a:xfrm>
            <a:off x="1768200" y="2693263"/>
            <a:ext cx="274680" cy="151560"/>
            <a:chOff x="1768200" y="2693263"/>
            <a:chExt cx="27468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7C3DC2-3FC7-CE36-1C8F-F57D5E916E54}"/>
                    </a:ext>
                  </a:extLst>
                </p14:cNvPr>
                <p14:cNvContentPartPr/>
                <p14:nvPr/>
              </p14:nvContentPartPr>
              <p14:xfrm>
                <a:off x="1768200" y="2693263"/>
                <a:ext cx="227880" cy="2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7C3DC2-3FC7-CE36-1C8F-F57D5E916E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59560" y="2684263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444281-46AF-F015-B719-F4A89D155E94}"/>
                    </a:ext>
                  </a:extLst>
                </p14:cNvPr>
                <p14:cNvContentPartPr/>
                <p14:nvPr/>
              </p14:nvContentPartPr>
              <p14:xfrm>
                <a:off x="1821120" y="2790103"/>
                <a:ext cx="22176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444281-46AF-F015-B719-F4A89D155E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12120" y="2781463"/>
                  <a:ext cx="2394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447E3F5-D600-7C14-B96B-1A1EEDCBD10A}"/>
              </a:ext>
            </a:extLst>
          </p:cNvPr>
          <p:cNvGrpSpPr/>
          <p:nvPr/>
        </p:nvGrpSpPr>
        <p:grpSpPr>
          <a:xfrm>
            <a:off x="2385960" y="2283583"/>
            <a:ext cx="1726920" cy="995040"/>
            <a:chOff x="2385960" y="2283583"/>
            <a:chExt cx="1726920" cy="9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489401-9535-0521-C7FE-36514D27363C}"/>
                    </a:ext>
                  </a:extLst>
                </p14:cNvPr>
                <p14:cNvContentPartPr/>
                <p14:nvPr/>
              </p14:nvContentPartPr>
              <p14:xfrm>
                <a:off x="2510160" y="2457463"/>
                <a:ext cx="166680" cy="24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489401-9535-0521-C7FE-36514D2736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1160" y="2448823"/>
                  <a:ext cx="184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848F28-5935-9A34-5389-F1F804C44114}"/>
                    </a:ext>
                  </a:extLst>
                </p14:cNvPr>
                <p14:cNvContentPartPr/>
                <p14:nvPr/>
              </p14:nvContentPartPr>
              <p14:xfrm>
                <a:off x="2555160" y="2565103"/>
                <a:ext cx="118440" cy="3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848F28-5935-9A34-5389-F1F804C441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6520" y="2556103"/>
                  <a:ext cx="136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C725E3-3223-E965-B866-2A48C88B49B7}"/>
                    </a:ext>
                  </a:extLst>
                </p14:cNvPr>
                <p14:cNvContentPartPr/>
                <p14:nvPr/>
              </p14:nvContentPartPr>
              <p14:xfrm>
                <a:off x="2537160" y="2398423"/>
                <a:ext cx="185040" cy="1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C725E3-3223-E965-B866-2A48C88B49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8520" y="2389423"/>
                  <a:ext cx="20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48E264-544B-87D7-557B-1A748F1F8F51}"/>
                    </a:ext>
                  </a:extLst>
                </p14:cNvPr>
                <p14:cNvContentPartPr/>
                <p14:nvPr/>
              </p14:nvContentPartPr>
              <p14:xfrm>
                <a:off x="2385960" y="2773183"/>
                <a:ext cx="526680" cy="3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48E264-544B-87D7-557B-1A748F1F8F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76960" y="2764543"/>
                  <a:ext cx="544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C52C23-7F84-F98A-6D89-EE93B40CDCA0}"/>
                    </a:ext>
                  </a:extLst>
                </p14:cNvPr>
                <p14:cNvContentPartPr/>
                <p14:nvPr/>
              </p14:nvContentPartPr>
              <p14:xfrm>
                <a:off x="2560560" y="2881183"/>
                <a:ext cx="268200" cy="27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C52C23-7F84-F98A-6D89-EE93B40CDC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51920" y="2872183"/>
                  <a:ext cx="285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6A72A2-050F-9F31-BBEB-2A29DA1CE808}"/>
                    </a:ext>
                  </a:extLst>
                </p14:cNvPr>
                <p14:cNvContentPartPr/>
                <p14:nvPr/>
              </p14:nvContentPartPr>
              <p14:xfrm>
                <a:off x="2897160" y="2777503"/>
                <a:ext cx="936720" cy="4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6A72A2-050F-9F31-BBEB-2A29DA1CE8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88520" y="2768863"/>
                  <a:ext cx="95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2E0D7A2-F190-0426-44D6-80640091DCC3}"/>
                    </a:ext>
                  </a:extLst>
                </p14:cNvPr>
                <p14:cNvContentPartPr/>
                <p14:nvPr/>
              </p14:nvContentPartPr>
              <p14:xfrm>
                <a:off x="2956920" y="2330383"/>
                <a:ext cx="183240" cy="38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2E0D7A2-F190-0426-44D6-80640091DC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48280" y="2321383"/>
                  <a:ext cx="200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CD253F-6DB0-AC5A-8D68-31672ECF95C4}"/>
                    </a:ext>
                  </a:extLst>
                </p14:cNvPr>
                <p14:cNvContentPartPr/>
                <p14:nvPr/>
              </p14:nvContentPartPr>
              <p14:xfrm>
                <a:off x="3174360" y="2385463"/>
                <a:ext cx="198000" cy="27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CD253F-6DB0-AC5A-8D68-31672ECF95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5720" y="2376823"/>
                  <a:ext cx="215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7339B8-1304-22EB-397D-52E22B97E995}"/>
                    </a:ext>
                  </a:extLst>
                </p14:cNvPr>
                <p14:cNvContentPartPr/>
                <p14:nvPr/>
              </p14:nvContentPartPr>
              <p14:xfrm>
                <a:off x="3351840" y="2365663"/>
                <a:ext cx="352440" cy="37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7339B8-1304-22EB-397D-52E22B97E9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3200" y="2356663"/>
                  <a:ext cx="370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906B31-7DAD-3158-8B41-735E1A7C8F23}"/>
                    </a:ext>
                  </a:extLst>
                </p14:cNvPr>
                <p14:cNvContentPartPr/>
                <p14:nvPr/>
              </p14:nvContentPartPr>
              <p14:xfrm>
                <a:off x="3631560" y="2549263"/>
                <a:ext cx="226440" cy="16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906B31-7DAD-3158-8B41-735E1A7C8F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22560" y="2540623"/>
                  <a:ext cx="244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DD7CB7-0C95-4426-4129-034102E4EAD0}"/>
                    </a:ext>
                  </a:extLst>
                </p14:cNvPr>
                <p14:cNvContentPartPr/>
                <p14:nvPr/>
              </p14:nvContentPartPr>
              <p14:xfrm>
                <a:off x="3938640" y="2283583"/>
                <a:ext cx="174240" cy="419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DD7CB7-0C95-4426-4129-034102E4EA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30000" y="2274583"/>
                  <a:ext cx="191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86C721-C0D6-349A-653E-08D74B3FA30A}"/>
                    </a:ext>
                  </a:extLst>
                </p14:cNvPr>
                <p14:cNvContentPartPr/>
                <p14:nvPr/>
              </p14:nvContentPartPr>
              <p14:xfrm>
                <a:off x="3009480" y="2864983"/>
                <a:ext cx="147960" cy="41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86C721-C0D6-349A-653E-08D74B3FA3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00840" y="2855983"/>
                  <a:ext cx="165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14D963-88D5-3521-97E6-ACC17E074783}"/>
                    </a:ext>
                  </a:extLst>
                </p14:cNvPr>
                <p14:cNvContentPartPr/>
                <p14:nvPr/>
              </p14:nvContentPartPr>
              <p14:xfrm>
                <a:off x="3456600" y="2936623"/>
                <a:ext cx="16200" cy="261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14D963-88D5-3521-97E6-ACC17E0747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7960" y="2927623"/>
                  <a:ext cx="33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07EF1D-BFA1-5FE3-F4A9-69E9882D9414}"/>
                    </a:ext>
                  </a:extLst>
                </p14:cNvPr>
                <p14:cNvContentPartPr/>
                <p14:nvPr/>
              </p14:nvContentPartPr>
              <p14:xfrm>
                <a:off x="3304680" y="2917543"/>
                <a:ext cx="269280" cy="1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07EF1D-BFA1-5FE3-F4A9-69E9882D94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95680" y="2908903"/>
                  <a:ext cx="28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B3BB040-EA36-B015-9553-5971D6BBABAB}"/>
                    </a:ext>
                  </a:extLst>
                </p14:cNvPr>
                <p14:cNvContentPartPr/>
                <p14:nvPr/>
              </p14:nvContentPartPr>
              <p14:xfrm>
                <a:off x="3739920" y="2834023"/>
                <a:ext cx="130320" cy="40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B3BB040-EA36-B015-9553-5971D6BBAB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31280" y="2825383"/>
                  <a:ext cx="1479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7984BD9-D495-F537-956F-2566394230C5}"/>
              </a:ext>
            </a:extLst>
          </p:cNvPr>
          <p:cNvGrpSpPr/>
          <p:nvPr/>
        </p:nvGrpSpPr>
        <p:grpSpPr>
          <a:xfrm>
            <a:off x="4747920" y="2379343"/>
            <a:ext cx="507240" cy="541080"/>
            <a:chOff x="4747920" y="2379343"/>
            <a:chExt cx="50724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6FC745-EB05-D499-1123-CB1113A7C8E8}"/>
                    </a:ext>
                  </a:extLst>
                </p14:cNvPr>
                <p14:cNvContentPartPr/>
                <p14:nvPr/>
              </p14:nvContentPartPr>
              <p14:xfrm>
                <a:off x="4768080" y="2379343"/>
                <a:ext cx="189360" cy="20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6FC745-EB05-D499-1123-CB1113A7C8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59440" y="2370343"/>
                  <a:ext cx="207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643322-A644-F238-9C4B-14D6CB573994}"/>
                    </a:ext>
                  </a:extLst>
                </p14:cNvPr>
                <p14:cNvContentPartPr/>
                <p14:nvPr/>
              </p14:nvContentPartPr>
              <p14:xfrm>
                <a:off x="4747920" y="2525143"/>
                <a:ext cx="471600" cy="39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643322-A644-F238-9C4B-14D6CB5739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8920" y="2516503"/>
                  <a:ext cx="489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AB4DBE-4BB4-8806-0CCC-4BE56426A267}"/>
                    </a:ext>
                  </a:extLst>
                </p14:cNvPr>
                <p14:cNvContentPartPr/>
                <p14:nvPr/>
              </p14:nvContentPartPr>
              <p14:xfrm>
                <a:off x="5083440" y="2741503"/>
                <a:ext cx="171720" cy="17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AB4DBE-4BB4-8806-0CCC-4BE56426A2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74440" y="2732503"/>
                  <a:ext cx="1893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8EEBE6F-B416-1881-8E64-325D83C0590A}"/>
              </a:ext>
            </a:extLst>
          </p:cNvPr>
          <p:cNvGrpSpPr/>
          <p:nvPr/>
        </p:nvGrpSpPr>
        <p:grpSpPr>
          <a:xfrm>
            <a:off x="6053280" y="2178823"/>
            <a:ext cx="5232960" cy="817200"/>
            <a:chOff x="6053280" y="2178823"/>
            <a:chExt cx="523296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B29055-A275-1FEF-7587-2EF31775B0A2}"/>
                    </a:ext>
                  </a:extLst>
                </p14:cNvPr>
                <p14:cNvContentPartPr/>
                <p14:nvPr/>
              </p14:nvContentPartPr>
              <p14:xfrm>
                <a:off x="6053280" y="2238943"/>
                <a:ext cx="1846800" cy="757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B29055-A275-1FEF-7587-2EF31775B0A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44640" y="2229943"/>
                  <a:ext cx="186444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801051-CE52-3EB0-7F55-3C24FE55DAB8}"/>
                    </a:ext>
                  </a:extLst>
                </p14:cNvPr>
                <p14:cNvContentPartPr/>
                <p14:nvPr/>
              </p14:nvContentPartPr>
              <p14:xfrm>
                <a:off x="7206720" y="2427223"/>
                <a:ext cx="205200" cy="1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801051-CE52-3EB0-7F55-3C24FE55DA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7720" y="2418583"/>
                  <a:ext cx="222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F86941-555D-B80F-83C4-217FB1F185AA}"/>
                    </a:ext>
                  </a:extLst>
                </p14:cNvPr>
                <p14:cNvContentPartPr/>
                <p14:nvPr/>
              </p14:nvContentPartPr>
              <p14:xfrm>
                <a:off x="7087560" y="2404903"/>
                <a:ext cx="6948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F86941-555D-B80F-83C4-217FB1F185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78920" y="2395903"/>
                  <a:ext cx="8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E1ADDD-BBD9-903B-1F42-96FE0FB1DFC5}"/>
                    </a:ext>
                  </a:extLst>
                </p14:cNvPr>
                <p14:cNvContentPartPr/>
                <p14:nvPr/>
              </p14:nvContentPartPr>
              <p14:xfrm>
                <a:off x="8194920" y="2338303"/>
                <a:ext cx="226080" cy="55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E1ADDD-BBD9-903B-1F42-96FE0FB1DF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85920" y="2329303"/>
                  <a:ext cx="24372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72EA58-62EF-DB5B-9105-EBC7F4A551CF}"/>
                    </a:ext>
                  </a:extLst>
                </p14:cNvPr>
                <p14:cNvContentPartPr/>
                <p14:nvPr/>
              </p14:nvContentPartPr>
              <p14:xfrm>
                <a:off x="8684520" y="2288623"/>
                <a:ext cx="780480" cy="54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72EA58-62EF-DB5B-9105-EBC7F4A551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75880" y="2279983"/>
                  <a:ext cx="7981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99E581-E9EC-7BAB-C5AE-EDFBBFB8FC73}"/>
                    </a:ext>
                  </a:extLst>
                </p14:cNvPr>
                <p14:cNvContentPartPr/>
                <p14:nvPr/>
              </p14:nvContentPartPr>
              <p14:xfrm>
                <a:off x="9324600" y="2426503"/>
                <a:ext cx="194400" cy="34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99E581-E9EC-7BAB-C5AE-EDFBBFB8FC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15600" y="2417863"/>
                  <a:ext cx="212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375E1FA-5E23-5D18-1189-7D7178B41A79}"/>
                    </a:ext>
                  </a:extLst>
                </p14:cNvPr>
                <p14:cNvContentPartPr/>
                <p14:nvPr/>
              </p14:nvContentPartPr>
              <p14:xfrm>
                <a:off x="9096360" y="2351983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375E1FA-5E23-5D18-1189-7D7178B41A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87360" y="23433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703846-353F-05A1-A065-9EB67980BCB4}"/>
                    </a:ext>
                  </a:extLst>
                </p14:cNvPr>
                <p14:cNvContentPartPr/>
                <p14:nvPr/>
              </p14:nvContentPartPr>
              <p14:xfrm>
                <a:off x="9810960" y="2181703"/>
                <a:ext cx="1475280" cy="68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703846-353F-05A1-A065-9EB67980BCB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02320" y="2173063"/>
                  <a:ext cx="149292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7EA376-0DEC-F332-ECAE-ABD39F7DC13D}"/>
                    </a:ext>
                  </a:extLst>
                </p14:cNvPr>
                <p14:cNvContentPartPr/>
                <p14:nvPr/>
              </p14:nvContentPartPr>
              <p14:xfrm>
                <a:off x="10868280" y="2385103"/>
                <a:ext cx="357120" cy="2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7EA376-0DEC-F332-ECAE-ABD39F7DC13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59640" y="2376103"/>
                  <a:ext cx="374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7F0291-82DE-340B-7104-91305D7A21D6}"/>
                    </a:ext>
                  </a:extLst>
                </p14:cNvPr>
                <p14:cNvContentPartPr/>
                <p14:nvPr/>
              </p14:nvContentPartPr>
              <p14:xfrm>
                <a:off x="10783320" y="2178823"/>
                <a:ext cx="4176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7F0291-82DE-340B-7104-91305D7A21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74680" y="2170183"/>
                  <a:ext cx="59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252CC5-167B-F631-2F63-68ECE8D04116}"/>
              </a:ext>
            </a:extLst>
          </p:cNvPr>
          <p:cNvGrpSpPr/>
          <p:nvPr/>
        </p:nvGrpSpPr>
        <p:grpSpPr>
          <a:xfrm>
            <a:off x="916440" y="3822223"/>
            <a:ext cx="538920" cy="433440"/>
            <a:chOff x="916440" y="3822223"/>
            <a:chExt cx="53892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8DD447-3276-FA11-3D72-5799679B1516}"/>
                    </a:ext>
                  </a:extLst>
                </p14:cNvPr>
                <p14:cNvContentPartPr/>
                <p14:nvPr/>
              </p14:nvContentPartPr>
              <p14:xfrm>
                <a:off x="916440" y="3822223"/>
                <a:ext cx="373680" cy="259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8DD447-3276-FA11-3D72-5799679B15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7800" y="3813583"/>
                  <a:ext cx="391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28A3C3-4B6B-B758-0F7F-874E000DB7F4}"/>
                    </a:ext>
                  </a:extLst>
                </p14:cNvPr>
                <p14:cNvContentPartPr/>
                <p14:nvPr/>
              </p14:nvContentPartPr>
              <p14:xfrm>
                <a:off x="1302720" y="4082143"/>
                <a:ext cx="119520" cy="17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28A3C3-4B6B-B758-0F7F-874E000DB7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94080" y="4073143"/>
                  <a:ext cx="137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9FB913-2E24-5E16-B6EC-1285081744DF}"/>
                    </a:ext>
                  </a:extLst>
                </p14:cNvPr>
                <p14:cNvContentPartPr/>
                <p14:nvPr/>
              </p14:nvContentPartPr>
              <p14:xfrm>
                <a:off x="1298400" y="4147303"/>
                <a:ext cx="147240" cy="2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9FB913-2E24-5E16-B6EC-1285081744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89400" y="4138303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C4187D-F09C-68DE-B08F-EF32CC7A0121}"/>
                    </a:ext>
                  </a:extLst>
                </p14:cNvPr>
                <p14:cNvContentPartPr/>
                <p14:nvPr/>
              </p14:nvContentPartPr>
              <p14:xfrm>
                <a:off x="1314240" y="4038223"/>
                <a:ext cx="141120" cy="3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C4187D-F09C-68DE-B08F-EF32CC7A01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05240" y="4029583"/>
                  <a:ext cx="1587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C25501-9E4E-BF30-22E7-0ED2EE6D407B}"/>
              </a:ext>
            </a:extLst>
          </p:cNvPr>
          <p:cNvGrpSpPr/>
          <p:nvPr/>
        </p:nvGrpSpPr>
        <p:grpSpPr>
          <a:xfrm>
            <a:off x="1824000" y="3717463"/>
            <a:ext cx="322920" cy="325800"/>
            <a:chOff x="1824000" y="3717463"/>
            <a:chExt cx="3229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1E646E-C3B0-C218-D149-F0079858E6BF}"/>
                    </a:ext>
                  </a:extLst>
                </p14:cNvPr>
                <p14:cNvContentPartPr/>
                <p14:nvPr/>
              </p14:nvContentPartPr>
              <p14:xfrm>
                <a:off x="1824000" y="3847783"/>
                <a:ext cx="322920" cy="19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1E646E-C3B0-C218-D149-F0079858E6B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15360" y="3838783"/>
                  <a:ext cx="340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B62D4B-3BEE-9677-FF9E-9396B4275FC2}"/>
                    </a:ext>
                  </a:extLst>
                </p14:cNvPr>
                <p14:cNvContentPartPr/>
                <p14:nvPr/>
              </p14:nvContentPartPr>
              <p14:xfrm>
                <a:off x="1898520" y="3717463"/>
                <a:ext cx="23040" cy="48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B62D4B-3BEE-9677-FF9E-9396B4275F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89880" y="3708823"/>
                  <a:ext cx="4068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278B28-3216-F69B-2A88-6679EE83693C}"/>
              </a:ext>
            </a:extLst>
          </p:cNvPr>
          <p:cNvGrpSpPr/>
          <p:nvPr/>
        </p:nvGrpSpPr>
        <p:grpSpPr>
          <a:xfrm>
            <a:off x="2469480" y="3527023"/>
            <a:ext cx="2354400" cy="636480"/>
            <a:chOff x="2469480" y="3527023"/>
            <a:chExt cx="235440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8EACA0-E490-2F08-4F78-3A7F5621D264}"/>
                    </a:ext>
                  </a:extLst>
                </p14:cNvPr>
                <p14:cNvContentPartPr/>
                <p14:nvPr/>
              </p14:nvContentPartPr>
              <p14:xfrm>
                <a:off x="2469480" y="3527023"/>
                <a:ext cx="2202840" cy="63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8EACA0-E490-2F08-4F78-3A7F5621D26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60480" y="3518383"/>
                  <a:ext cx="22204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23AC60-52FC-5B5C-B49A-086C6312C9D9}"/>
                    </a:ext>
                  </a:extLst>
                </p14:cNvPr>
                <p14:cNvContentPartPr/>
                <p14:nvPr/>
              </p14:nvContentPartPr>
              <p14:xfrm>
                <a:off x="4542720" y="3706303"/>
                <a:ext cx="281160" cy="8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23AC60-52FC-5B5C-B49A-086C6312C9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34080" y="3697303"/>
                  <a:ext cx="298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959827-A1C3-5190-B389-0AB42A3DFC48}"/>
                    </a:ext>
                  </a:extLst>
                </p14:cNvPr>
                <p14:cNvContentPartPr/>
                <p14:nvPr/>
              </p14:nvContentPartPr>
              <p14:xfrm>
                <a:off x="2535000" y="3606943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959827-A1C3-5190-B389-0AB42A3DFC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26000" y="3597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C9C1099-C63B-FA18-4186-849DB1E4FD80}"/>
                  </a:ext>
                </a:extLst>
              </p14:cNvPr>
              <p14:cNvContentPartPr/>
              <p14:nvPr/>
            </p14:nvContentPartPr>
            <p14:xfrm>
              <a:off x="5184960" y="3578863"/>
              <a:ext cx="429480" cy="664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C9C1099-C63B-FA18-4186-849DB1E4FD8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75960" y="3569863"/>
                <a:ext cx="447120" cy="68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5F3C63C-F503-3646-144B-1859B130E07D}"/>
              </a:ext>
            </a:extLst>
          </p:cNvPr>
          <p:cNvGrpSpPr/>
          <p:nvPr/>
        </p:nvGrpSpPr>
        <p:grpSpPr>
          <a:xfrm>
            <a:off x="6179280" y="3670663"/>
            <a:ext cx="1139400" cy="482400"/>
            <a:chOff x="6179280" y="3670663"/>
            <a:chExt cx="11394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2D37C4-EA47-0B45-362C-33F98160B6AA}"/>
                    </a:ext>
                  </a:extLst>
                </p14:cNvPr>
                <p14:cNvContentPartPr/>
                <p14:nvPr/>
              </p14:nvContentPartPr>
              <p14:xfrm>
                <a:off x="6179280" y="3714943"/>
                <a:ext cx="149400" cy="361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2D37C4-EA47-0B45-362C-33F98160B6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0280" y="3705943"/>
                  <a:ext cx="167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FC54E5-E6C9-234D-D3A1-CEC4F1D9E898}"/>
                    </a:ext>
                  </a:extLst>
                </p14:cNvPr>
                <p14:cNvContentPartPr/>
                <p14:nvPr/>
              </p14:nvContentPartPr>
              <p14:xfrm>
                <a:off x="6502200" y="3989983"/>
                <a:ext cx="73440" cy="16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FC54E5-E6C9-234D-D3A1-CEC4F1D9E8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93200" y="3981343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ADC6FB-BE23-B8B6-0C73-4ADCAB863072}"/>
                    </a:ext>
                  </a:extLst>
                </p14:cNvPr>
                <p14:cNvContentPartPr/>
                <p14:nvPr/>
              </p14:nvContentPartPr>
              <p14:xfrm>
                <a:off x="6772200" y="3670663"/>
                <a:ext cx="302040" cy="18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ADC6FB-BE23-B8B6-0C73-4ADCAB8630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63200" y="3661663"/>
                  <a:ext cx="319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54B72F-0878-EB8B-3EDA-6941E2C56AF6}"/>
                    </a:ext>
                  </a:extLst>
                </p14:cNvPr>
                <p14:cNvContentPartPr/>
                <p14:nvPr/>
              </p14:nvContentPartPr>
              <p14:xfrm>
                <a:off x="7249200" y="3929863"/>
                <a:ext cx="69480" cy="149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54B72F-0878-EB8B-3EDA-6941E2C56AF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40560" y="3920863"/>
                  <a:ext cx="871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DD0FCF2-AACD-A9BC-6098-A8A0EBD8C9BC}"/>
              </a:ext>
            </a:extLst>
          </p:cNvPr>
          <p:cNvGrpSpPr/>
          <p:nvPr/>
        </p:nvGrpSpPr>
        <p:grpSpPr>
          <a:xfrm>
            <a:off x="7589400" y="3650863"/>
            <a:ext cx="564480" cy="448560"/>
            <a:chOff x="7589400" y="3650863"/>
            <a:chExt cx="56448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787C8BB-F7F8-3F0A-2FDA-3959824184DB}"/>
                    </a:ext>
                  </a:extLst>
                </p14:cNvPr>
                <p14:cNvContentPartPr/>
                <p14:nvPr/>
              </p14:nvContentPartPr>
              <p14:xfrm>
                <a:off x="7589400" y="3650863"/>
                <a:ext cx="320760" cy="244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787C8BB-F7F8-3F0A-2FDA-3959824184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80400" y="3641863"/>
                  <a:ext cx="338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74267D-B152-4272-ACC5-101EE33BEA5E}"/>
                    </a:ext>
                  </a:extLst>
                </p14:cNvPr>
                <p14:cNvContentPartPr/>
                <p14:nvPr/>
              </p14:nvContentPartPr>
              <p14:xfrm>
                <a:off x="7948680" y="3914743"/>
                <a:ext cx="16200" cy="17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74267D-B152-4272-ACC5-101EE33BEA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39680" y="3906103"/>
                  <a:ext cx="33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A3D0DB-DA41-2158-771F-1B7720F543F6}"/>
                    </a:ext>
                  </a:extLst>
                </p14:cNvPr>
                <p14:cNvContentPartPr/>
                <p14:nvPr/>
              </p14:nvContentPartPr>
              <p14:xfrm>
                <a:off x="7895040" y="4063783"/>
                <a:ext cx="258840" cy="35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A3D0DB-DA41-2158-771F-1B7720F543F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86400" y="4055143"/>
                  <a:ext cx="2764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3311F76-4374-BE84-C303-02F8B7839F2F}"/>
              </a:ext>
            </a:extLst>
          </p:cNvPr>
          <p:cNvGrpSpPr/>
          <p:nvPr/>
        </p:nvGrpSpPr>
        <p:grpSpPr>
          <a:xfrm>
            <a:off x="7685520" y="4236223"/>
            <a:ext cx="557280" cy="271440"/>
            <a:chOff x="7685520" y="4236223"/>
            <a:chExt cx="5572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744F71-3835-01F4-060B-2390227BD6FD}"/>
                    </a:ext>
                  </a:extLst>
                </p14:cNvPr>
                <p14:cNvContentPartPr/>
                <p14:nvPr/>
              </p14:nvContentPartPr>
              <p14:xfrm>
                <a:off x="7777680" y="4275463"/>
                <a:ext cx="465120" cy="232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744F71-3835-01F4-060B-2390227BD6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68680" y="4266823"/>
                  <a:ext cx="482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A66334-6429-250F-0587-5E1245ADFB7F}"/>
                    </a:ext>
                  </a:extLst>
                </p14:cNvPr>
                <p14:cNvContentPartPr/>
                <p14:nvPr/>
              </p14:nvContentPartPr>
              <p14:xfrm>
                <a:off x="7685520" y="4236223"/>
                <a:ext cx="158040" cy="157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A66334-6429-250F-0587-5E1245ADFB7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76880" y="4227583"/>
                  <a:ext cx="1756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234B8B5-7058-0F9F-8373-16CD790CF687}"/>
              </a:ext>
            </a:extLst>
          </p:cNvPr>
          <p:cNvGrpSpPr/>
          <p:nvPr/>
        </p:nvGrpSpPr>
        <p:grpSpPr>
          <a:xfrm>
            <a:off x="8467080" y="4151983"/>
            <a:ext cx="1179720" cy="405360"/>
            <a:chOff x="8467080" y="4151983"/>
            <a:chExt cx="11797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4A78902-0E44-77A8-8C7F-C94E4A5F8755}"/>
                    </a:ext>
                  </a:extLst>
                </p14:cNvPr>
                <p14:cNvContentPartPr/>
                <p14:nvPr/>
              </p14:nvContentPartPr>
              <p14:xfrm>
                <a:off x="8467080" y="4151983"/>
                <a:ext cx="1179720" cy="40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4A78902-0E44-77A8-8C7F-C94E4A5F87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58440" y="4142983"/>
                  <a:ext cx="1197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5F3835-8E91-6038-B6D4-B4A14C527547}"/>
                    </a:ext>
                  </a:extLst>
                </p14:cNvPr>
                <p14:cNvContentPartPr/>
                <p14:nvPr/>
              </p14:nvContentPartPr>
              <p14:xfrm>
                <a:off x="8606040" y="4207063"/>
                <a:ext cx="17640" cy="2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5F3835-8E91-6038-B6D4-B4A14C5275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97040" y="4198063"/>
                  <a:ext cx="352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DF676E5-47D4-80A1-A3F1-24159AAFC774}"/>
              </a:ext>
            </a:extLst>
          </p:cNvPr>
          <p:cNvGrpSpPr/>
          <p:nvPr/>
        </p:nvGrpSpPr>
        <p:grpSpPr>
          <a:xfrm>
            <a:off x="9877560" y="4070983"/>
            <a:ext cx="1713600" cy="464040"/>
            <a:chOff x="9877560" y="4070983"/>
            <a:chExt cx="17136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2D3C65-8DBD-E0C9-3E33-FCDD29039CF9}"/>
                    </a:ext>
                  </a:extLst>
                </p14:cNvPr>
                <p14:cNvContentPartPr/>
                <p14:nvPr/>
              </p14:nvContentPartPr>
              <p14:xfrm>
                <a:off x="9877560" y="4122823"/>
                <a:ext cx="859680" cy="412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2D3C65-8DBD-E0C9-3E33-FCDD29039CF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68920" y="4113823"/>
                  <a:ext cx="877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0E5BCA-A954-C4C9-CF98-BE5190D92C4D}"/>
                    </a:ext>
                  </a:extLst>
                </p14:cNvPr>
                <p14:cNvContentPartPr/>
                <p14:nvPr/>
              </p14:nvContentPartPr>
              <p14:xfrm>
                <a:off x="10542480" y="4178983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0E5BCA-A954-C4C9-CF98-BE5190D92C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33480" y="41703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839369-369D-47ED-BB11-0FED07C374F4}"/>
                    </a:ext>
                  </a:extLst>
                </p14:cNvPr>
                <p14:cNvContentPartPr/>
                <p14:nvPr/>
              </p14:nvContentPartPr>
              <p14:xfrm>
                <a:off x="10251600" y="4207423"/>
                <a:ext cx="275040" cy="3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839369-369D-47ED-BB11-0FED07C374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42960" y="4198423"/>
                  <a:ext cx="292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1E1074-B5D1-4254-3591-EDD3A2AFD49E}"/>
                    </a:ext>
                  </a:extLst>
                </p14:cNvPr>
                <p14:cNvContentPartPr/>
                <p14:nvPr/>
              </p14:nvContentPartPr>
              <p14:xfrm>
                <a:off x="11058720" y="4167103"/>
                <a:ext cx="28080" cy="20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1E1074-B5D1-4254-3591-EDD3A2AFD49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50080" y="4158103"/>
                  <a:ext cx="4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555817E-0358-5B35-89A8-2929745F2BF3}"/>
                    </a:ext>
                  </a:extLst>
                </p14:cNvPr>
                <p14:cNvContentPartPr/>
                <p14:nvPr/>
              </p14:nvContentPartPr>
              <p14:xfrm>
                <a:off x="10975560" y="4382383"/>
                <a:ext cx="206280" cy="3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555817E-0358-5B35-89A8-2929745F2B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66560" y="4373743"/>
                  <a:ext cx="22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183515-E010-4B14-31C0-B5C174A5D48B}"/>
                    </a:ext>
                  </a:extLst>
                </p14:cNvPr>
                <p14:cNvContentPartPr/>
                <p14:nvPr/>
              </p14:nvContentPartPr>
              <p14:xfrm>
                <a:off x="11374440" y="4157743"/>
                <a:ext cx="216720" cy="23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183515-E010-4B14-31C0-B5C174A5D4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65440" y="4149103"/>
                  <a:ext cx="234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3971ADB-4D6C-187B-B58E-E47AE11AC8DF}"/>
                    </a:ext>
                  </a:extLst>
                </p14:cNvPr>
                <p14:cNvContentPartPr/>
                <p14:nvPr/>
              </p14:nvContentPartPr>
              <p14:xfrm>
                <a:off x="11391720" y="4070983"/>
                <a:ext cx="149040" cy="35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3971ADB-4D6C-187B-B58E-E47AE11AC8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83080" y="4061983"/>
                  <a:ext cx="1666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F9E4CC5-27C4-57B0-722F-3925F8694AF7}"/>
              </a:ext>
            </a:extLst>
          </p:cNvPr>
          <p:cNvGrpSpPr/>
          <p:nvPr/>
        </p:nvGrpSpPr>
        <p:grpSpPr>
          <a:xfrm>
            <a:off x="2608440" y="5274823"/>
            <a:ext cx="606960" cy="448560"/>
            <a:chOff x="2608440" y="5274823"/>
            <a:chExt cx="606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C5949F9-6ED4-9990-DAD6-36C7FC9F18DF}"/>
                    </a:ext>
                  </a:extLst>
                </p14:cNvPr>
                <p14:cNvContentPartPr/>
                <p14:nvPr/>
              </p14:nvContentPartPr>
              <p14:xfrm>
                <a:off x="2608440" y="5274823"/>
                <a:ext cx="188280" cy="448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C5949F9-6ED4-9990-DAD6-36C7FC9F18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99440" y="5265823"/>
                  <a:ext cx="2059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C8458C-D9DB-A772-D5F3-381128E62C9C}"/>
                    </a:ext>
                  </a:extLst>
                </p14:cNvPr>
                <p14:cNvContentPartPr/>
                <p14:nvPr/>
              </p14:nvContentPartPr>
              <p14:xfrm>
                <a:off x="2897160" y="5353303"/>
                <a:ext cx="303120" cy="343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C8458C-D9DB-A772-D5F3-381128E62C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88520" y="5344303"/>
                  <a:ext cx="320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0BA2A4-6427-98E2-8F38-81667088976A}"/>
                    </a:ext>
                  </a:extLst>
                </p14:cNvPr>
                <p14:cNvContentPartPr/>
                <p14:nvPr/>
              </p14:nvContentPartPr>
              <p14:xfrm>
                <a:off x="3022080" y="5456623"/>
                <a:ext cx="193320" cy="2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0BA2A4-6427-98E2-8F38-8166708897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13440" y="5447623"/>
                  <a:ext cx="2109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9D1A575-6924-F0B3-5D2D-2D791424E714}"/>
              </a:ext>
            </a:extLst>
          </p:cNvPr>
          <p:cNvGrpSpPr/>
          <p:nvPr/>
        </p:nvGrpSpPr>
        <p:grpSpPr>
          <a:xfrm>
            <a:off x="3481080" y="5367703"/>
            <a:ext cx="1249560" cy="491760"/>
            <a:chOff x="3481080" y="5367703"/>
            <a:chExt cx="12495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D548DD-5D70-36E6-4011-68878AF8725F}"/>
                    </a:ext>
                  </a:extLst>
                </p14:cNvPr>
                <p14:cNvContentPartPr/>
                <p14:nvPr/>
              </p14:nvContentPartPr>
              <p14:xfrm>
                <a:off x="3481080" y="5391823"/>
                <a:ext cx="386640" cy="27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D548DD-5D70-36E6-4011-68878AF872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72080" y="5382823"/>
                  <a:ext cx="404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FC9A68-26FD-DAFC-74AE-DA6F540636DF}"/>
                    </a:ext>
                  </a:extLst>
                </p14:cNvPr>
                <p14:cNvContentPartPr/>
                <p14:nvPr/>
              </p14:nvContentPartPr>
              <p14:xfrm>
                <a:off x="3813000" y="5683783"/>
                <a:ext cx="112680" cy="175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FC9A68-26FD-DAFC-74AE-DA6F540636D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04360" y="5675143"/>
                  <a:ext cx="130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2FC35A-9B3C-1825-7006-9186CCD1D79F}"/>
                    </a:ext>
                  </a:extLst>
                </p14:cNvPr>
                <p14:cNvContentPartPr/>
                <p14:nvPr/>
              </p14:nvContentPartPr>
              <p14:xfrm>
                <a:off x="3802560" y="5766583"/>
                <a:ext cx="137520" cy="1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2FC35A-9B3C-1825-7006-9186CCD1D7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93560" y="5757943"/>
                  <a:ext cx="15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5E5F80E-212D-4810-5B82-0BCDED31DE0D}"/>
                    </a:ext>
                  </a:extLst>
                </p14:cNvPr>
                <p14:cNvContentPartPr/>
                <p14:nvPr/>
              </p14:nvContentPartPr>
              <p14:xfrm>
                <a:off x="3777720" y="5679463"/>
                <a:ext cx="160560" cy="4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5E5F80E-212D-4810-5B82-0BCDED31DE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68720" y="5670463"/>
                  <a:ext cx="178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57F3DE-AF82-9BB0-11CA-0E2D8C006C50}"/>
                    </a:ext>
                  </a:extLst>
                </p14:cNvPr>
                <p14:cNvContentPartPr/>
                <p14:nvPr/>
              </p14:nvContentPartPr>
              <p14:xfrm>
                <a:off x="4145280" y="5446903"/>
                <a:ext cx="25020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57F3DE-AF82-9BB0-11CA-0E2D8C006C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36280" y="5437903"/>
                  <a:ext cx="267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01C8CAD-14B4-715B-939D-F0473C4B6C96}"/>
                    </a:ext>
                  </a:extLst>
                </p14:cNvPr>
                <p14:cNvContentPartPr/>
                <p14:nvPr/>
              </p14:nvContentPartPr>
              <p14:xfrm>
                <a:off x="4132320" y="5548783"/>
                <a:ext cx="239400" cy="4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01C8CAD-14B4-715B-939D-F0473C4B6C9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23680" y="5540143"/>
                  <a:ext cx="257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883CB5B-85CA-A2BE-6A2D-A5C85F7C1235}"/>
                    </a:ext>
                  </a:extLst>
                </p14:cNvPr>
                <p14:cNvContentPartPr/>
                <p14:nvPr/>
              </p14:nvContentPartPr>
              <p14:xfrm>
                <a:off x="4251480" y="5367703"/>
                <a:ext cx="52920" cy="27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883CB5B-85CA-A2BE-6A2D-A5C85F7C12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42480" y="5358703"/>
                  <a:ext cx="7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430503-F1F4-41A6-D464-795E692F5DFF}"/>
                    </a:ext>
                  </a:extLst>
                </p14:cNvPr>
                <p14:cNvContentPartPr/>
                <p14:nvPr/>
              </p14:nvContentPartPr>
              <p14:xfrm>
                <a:off x="4543800" y="5425663"/>
                <a:ext cx="186840" cy="20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430503-F1F4-41A6-D464-795E692F5D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35160" y="5417023"/>
                  <a:ext cx="20448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6564CCF-C671-C758-C4B0-5743958EBDF0}"/>
                  </a:ext>
                </a:extLst>
              </p14:cNvPr>
              <p14:cNvContentPartPr/>
              <p14:nvPr/>
            </p14:nvContentPartPr>
            <p14:xfrm>
              <a:off x="5184600" y="5188783"/>
              <a:ext cx="608040" cy="573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6564CCF-C671-C758-C4B0-5743958EBDF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175960" y="5180143"/>
                <a:ext cx="625680" cy="59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26E99AF-0F39-A44B-5191-9B72153BC4E5}"/>
              </a:ext>
            </a:extLst>
          </p:cNvPr>
          <p:cNvGrpSpPr/>
          <p:nvPr/>
        </p:nvGrpSpPr>
        <p:grpSpPr>
          <a:xfrm>
            <a:off x="6123120" y="5221183"/>
            <a:ext cx="2210040" cy="569160"/>
            <a:chOff x="6123120" y="5221183"/>
            <a:chExt cx="221004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097156-A5D4-6A66-EC6C-C13601B1BA70}"/>
                    </a:ext>
                  </a:extLst>
                </p14:cNvPr>
                <p14:cNvContentPartPr/>
                <p14:nvPr/>
              </p14:nvContentPartPr>
              <p14:xfrm>
                <a:off x="6123120" y="5221183"/>
                <a:ext cx="368640" cy="504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097156-A5D4-6A66-EC6C-C13601B1BA7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14120" y="5212183"/>
                  <a:ext cx="3862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434EE00-028B-E719-AB9A-88AA7C161686}"/>
                    </a:ext>
                  </a:extLst>
                </p14:cNvPr>
                <p14:cNvContentPartPr/>
                <p14:nvPr/>
              </p14:nvContentPartPr>
              <p14:xfrm>
                <a:off x="6221760" y="5340343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434EE00-028B-E719-AB9A-88AA7C1616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12760" y="53317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0E89A2-6088-ADD3-F453-1A0BE4FBB162}"/>
                    </a:ext>
                  </a:extLst>
                </p14:cNvPr>
                <p14:cNvContentPartPr/>
                <p14:nvPr/>
              </p14:nvContentPartPr>
              <p14:xfrm>
                <a:off x="6770040" y="5336743"/>
                <a:ext cx="477720" cy="267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0E89A2-6088-ADD3-F453-1A0BE4FBB1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61040" y="5327743"/>
                  <a:ext cx="495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D1AEC5-DDE7-D0B3-2B49-D5613DE2D69E}"/>
                    </a:ext>
                  </a:extLst>
                </p14:cNvPr>
                <p14:cNvContentPartPr/>
                <p14:nvPr/>
              </p14:nvContentPartPr>
              <p14:xfrm>
                <a:off x="7103040" y="5608543"/>
                <a:ext cx="205920" cy="181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D1AEC5-DDE7-D0B3-2B49-D5613DE2D6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94040" y="5599903"/>
                  <a:ext cx="223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0E5688-34B7-C16B-9A00-1E44135516F0}"/>
                    </a:ext>
                  </a:extLst>
                </p14:cNvPr>
                <p14:cNvContentPartPr/>
                <p14:nvPr/>
              </p14:nvContentPartPr>
              <p14:xfrm>
                <a:off x="7598400" y="5414863"/>
                <a:ext cx="308520" cy="14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0E5688-34B7-C16B-9A00-1E44135516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89400" y="5405863"/>
                  <a:ext cx="326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DD2ADF1-6757-33B5-4DAA-5E96A9BC424F}"/>
                    </a:ext>
                  </a:extLst>
                </p14:cNvPr>
                <p14:cNvContentPartPr/>
                <p14:nvPr/>
              </p14:nvContentPartPr>
              <p14:xfrm>
                <a:off x="7525320" y="5508103"/>
                <a:ext cx="316080" cy="36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DD2ADF1-6757-33B5-4DAA-5E96A9BC42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16320" y="5499463"/>
                  <a:ext cx="33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9B9C91-A5AC-5AF0-C67C-3296DFFD2E46}"/>
                    </a:ext>
                  </a:extLst>
                </p14:cNvPr>
                <p14:cNvContentPartPr/>
                <p14:nvPr/>
              </p14:nvContentPartPr>
              <p14:xfrm>
                <a:off x="7631880" y="5329903"/>
                <a:ext cx="111960" cy="315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9B9C91-A5AC-5AF0-C67C-3296DFFD2E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23240" y="5321263"/>
                  <a:ext cx="129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FFA6E60-4E69-ABE3-E134-8D84C8902A03}"/>
                    </a:ext>
                  </a:extLst>
                </p14:cNvPr>
                <p14:cNvContentPartPr/>
                <p14:nvPr/>
              </p14:nvContentPartPr>
              <p14:xfrm>
                <a:off x="8077560" y="5307943"/>
                <a:ext cx="255600" cy="279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FFA6E60-4E69-ABE3-E134-8D84C8902A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68560" y="5298943"/>
                  <a:ext cx="273240" cy="29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264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3CF96-90B3-1DC4-AC4F-07FEE429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75" r="18208"/>
          <a:stretch/>
        </p:blipFill>
        <p:spPr>
          <a:xfrm>
            <a:off x="313509" y="241013"/>
            <a:ext cx="4171406" cy="34907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8D9346-249D-0D90-1558-4F210A2119B9}"/>
                  </a:ext>
                </a:extLst>
              </p14:cNvPr>
              <p14:cNvContentPartPr/>
              <p14:nvPr/>
            </p14:nvContentPartPr>
            <p14:xfrm>
              <a:off x="6341280" y="359677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8D9346-249D-0D90-1558-4F210A2119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640" y="35877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8F4925-1A74-4C7D-41C4-DBD1509E106F}"/>
                  </a:ext>
                </a:extLst>
              </p14:cNvPr>
              <p14:cNvContentPartPr/>
              <p14:nvPr/>
            </p14:nvContentPartPr>
            <p14:xfrm>
              <a:off x="6431640" y="31918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8F4925-1A74-4C7D-41C4-DBD1509E1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000" y="31828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053EC7-FD40-5F81-1A37-BE24CBB71F18}"/>
                  </a:ext>
                </a:extLst>
              </p14:cNvPr>
              <p14:cNvContentPartPr/>
              <p14:nvPr/>
            </p14:nvContentPartPr>
            <p14:xfrm>
              <a:off x="6271440" y="331894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053EC7-FD40-5F81-1A37-BE24CBB71F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2440" y="33103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CA646E-2C8E-E3CC-7086-730CFF299F92}"/>
                  </a:ext>
                </a:extLst>
              </p14:cNvPr>
              <p14:cNvContentPartPr/>
              <p14:nvPr/>
            </p14:nvContentPartPr>
            <p14:xfrm>
              <a:off x="1716360" y="420943"/>
              <a:ext cx="405360" cy="31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CA646E-2C8E-E3CC-7086-730CFF299F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2360" y="313303"/>
                <a:ext cx="5130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6C0136-401C-2E33-E643-A2E4CF1DBEEC}"/>
                  </a:ext>
                </a:extLst>
              </p14:cNvPr>
              <p14:cNvContentPartPr/>
              <p14:nvPr/>
            </p14:nvContentPartPr>
            <p14:xfrm>
              <a:off x="1623120" y="816583"/>
              <a:ext cx="521280" cy="34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6C0136-401C-2E33-E643-A2E4CF1DBE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9480" y="708583"/>
                <a:ext cx="628920" cy="55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E5C9B7-BC7E-B013-BB82-60A207ED2B6F}"/>
              </a:ext>
            </a:extLst>
          </p:cNvPr>
          <p:cNvGrpSpPr/>
          <p:nvPr/>
        </p:nvGrpSpPr>
        <p:grpSpPr>
          <a:xfrm>
            <a:off x="5017200" y="359383"/>
            <a:ext cx="867240" cy="426600"/>
            <a:chOff x="5017200" y="359383"/>
            <a:chExt cx="8672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11715A-6E06-CD9E-E375-E8A06B7EDA62}"/>
                    </a:ext>
                  </a:extLst>
                </p14:cNvPr>
                <p14:cNvContentPartPr/>
                <p14:nvPr/>
              </p14:nvContentPartPr>
              <p14:xfrm>
                <a:off x="5017200" y="412663"/>
                <a:ext cx="867240" cy="37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11715A-6E06-CD9E-E375-E8A06B7EDA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08560" y="403663"/>
                  <a:ext cx="8848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FB5516-6E76-DA78-45B3-AAB98B8A524D}"/>
                    </a:ext>
                  </a:extLst>
                </p14:cNvPr>
                <p14:cNvContentPartPr/>
                <p14:nvPr/>
              </p14:nvContentPartPr>
              <p14:xfrm>
                <a:off x="5505360" y="35938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FB5516-6E76-DA78-45B3-AAB98B8A52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6360" y="3503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FDC236-6AF8-2B1B-B94F-03CEA9256A47}"/>
                  </a:ext>
                </a:extLst>
              </p14:cNvPr>
              <p14:cNvContentPartPr/>
              <p14:nvPr/>
            </p14:nvContentPartPr>
            <p14:xfrm>
              <a:off x="6137160" y="404383"/>
              <a:ext cx="930240" cy="29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FDC236-6AF8-2B1B-B94F-03CEA9256A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520" y="395383"/>
                <a:ext cx="94788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E838919-5771-14B3-5C0E-6D94EC896C32}"/>
              </a:ext>
            </a:extLst>
          </p:cNvPr>
          <p:cNvGrpSpPr/>
          <p:nvPr/>
        </p:nvGrpSpPr>
        <p:grpSpPr>
          <a:xfrm>
            <a:off x="7341720" y="331663"/>
            <a:ext cx="683640" cy="364320"/>
            <a:chOff x="7341720" y="331663"/>
            <a:chExt cx="6836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EB0BBA-60D0-90F9-7BA5-206C8B4E3C52}"/>
                    </a:ext>
                  </a:extLst>
                </p14:cNvPr>
                <p14:cNvContentPartPr/>
                <p14:nvPr/>
              </p14:nvContentPartPr>
              <p14:xfrm>
                <a:off x="7341720" y="533983"/>
                <a:ext cx="73800" cy="16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EB0BBA-60D0-90F9-7BA5-206C8B4E3C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32720" y="525343"/>
                  <a:ext cx="91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05C8B6-72BA-848F-0AC4-4B91AF185474}"/>
                    </a:ext>
                  </a:extLst>
                </p14:cNvPr>
                <p14:cNvContentPartPr/>
                <p14:nvPr/>
              </p14:nvContentPartPr>
              <p14:xfrm>
                <a:off x="7663200" y="331663"/>
                <a:ext cx="282960" cy="20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05C8B6-72BA-848F-0AC4-4B91AF1854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54200" y="322663"/>
                  <a:ext cx="300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E24F18-DEE6-E161-2519-A6C0CD0B10C3}"/>
                    </a:ext>
                  </a:extLst>
                </p14:cNvPr>
                <p14:cNvContentPartPr/>
                <p14:nvPr/>
              </p14:nvContentPartPr>
              <p14:xfrm>
                <a:off x="7927800" y="527863"/>
                <a:ext cx="16200" cy="11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E24F18-DEE6-E161-2519-A6C0CD0B10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19160" y="519223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E1F587-1E39-161E-56E7-13BA3743555D}"/>
                    </a:ext>
                  </a:extLst>
                </p14:cNvPr>
                <p14:cNvContentPartPr/>
                <p14:nvPr/>
              </p14:nvContentPartPr>
              <p14:xfrm>
                <a:off x="7859760" y="625063"/>
                <a:ext cx="16560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E1F587-1E39-161E-56E7-13BA374355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50760" y="616423"/>
                  <a:ext cx="183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C0EDA0-5931-7CC8-BB0E-39797FE7BA0F}"/>
                  </a:ext>
                </a:extLst>
              </p14:cNvPr>
              <p14:cNvContentPartPr/>
              <p14:nvPr/>
            </p14:nvContentPartPr>
            <p14:xfrm>
              <a:off x="8336400" y="389983"/>
              <a:ext cx="1565640" cy="18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C0EDA0-5931-7CC8-BB0E-39797FE7BA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27760" y="381343"/>
                <a:ext cx="15832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B8BA2B9-0605-A141-BDEE-7619F8099975}"/>
                  </a:ext>
                </a:extLst>
              </p14:cNvPr>
              <p14:cNvContentPartPr/>
              <p14:nvPr/>
            </p14:nvContentPartPr>
            <p14:xfrm>
              <a:off x="5012160" y="855463"/>
              <a:ext cx="825840" cy="341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B8BA2B9-0605-A141-BDEE-7619F80999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3160" y="846463"/>
                <a:ext cx="84348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2915A-F973-498F-F379-5689A64E9A03}"/>
              </a:ext>
            </a:extLst>
          </p:cNvPr>
          <p:cNvGrpSpPr/>
          <p:nvPr/>
        </p:nvGrpSpPr>
        <p:grpSpPr>
          <a:xfrm>
            <a:off x="6174240" y="857983"/>
            <a:ext cx="4145400" cy="550080"/>
            <a:chOff x="6174240" y="857983"/>
            <a:chExt cx="414540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809E48-B03C-A23D-2E4F-972FB2868F94}"/>
                    </a:ext>
                  </a:extLst>
                </p14:cNvPr>
                <p14:cNvContentPartPr/>
                <p14:nvPr/>
              </p14:nvContentPartPr>
              <p14:xfrm>
                <a:off x="6174240" y="950143"/>
                <a:ext cx="1112400" cy="34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809E48-B03C-A23D-2E4F-972FB2868F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65240" y="941143"/>
                  <a:ext cx="1130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5B116A-0B51-54A5-C1B8-C88AC43ACAA5}"/>
                    </a:ext>
                  </a:extLst>
                </p14:cNvPr>
                <p14:cNvContentPartPr/>
                <p14:nvPr/>
              </p14:nvContentPartPr>
              <p14:xfrm>
                <a:off x="7289880" y="1162903"/>
                <a:ext cx="7164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5B116A-0B51-54A5-C1B8-C88AC43ACA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80880" y="1153903"/>
                  <a:ext cx="8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13D181-F04F-3E38-4E4C-6524165ADE6E}"/>
                    </a:ext>
                  </a:extLst>
                </p14:cNvPr>
                <p14:cNvContentPartPr/>
                <p14:nvPr/>
              </p14:nvContentPartPr>
              <p14:xfrm>
                <a:off x="7714320" y="907303"/>
                <a:ext cx="351720" cy="25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13D181-F04F-3E38-4E4C-6524165ADE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05320" y="898663"/>
                  <a:ext cx="369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9BE6FF-2D6E-758C-C3F8-698D91133772}"/>
                    </a:ext>
                  </a:extLst>
                </p14:cNvPr>
                <p14:cNvContentPartPr/>
                <p14:nvPr/>
              </p14:nvContentPartPr>
              <p14:xfrm>
                <a:off x="8068200" y="1184863"/>
                <a:ext cx="23400" cy="17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9BE6FF-2D6E-758C-C3F8-698D9113377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59560" y="1175863"/>
                  <a:ext cx="4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30C403-B01F-6AE5-A2E1-4A2A436915C3}"/>
                    </a:ext>
                  </a:extLst>
                </p14:cNvPr>
                <p14:cNvContentPartPr/>
                <p14:nvPr/>
              </p14:nvContentPartPr>
              <p14:xfrm>
                <a:off x="7997640" y="1373863"/>
                <a:ext cx="21060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30C403-B01F-6AE5-A2E1-4A2A436915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88640" y="1364863"/>
                  <a:ext cx="228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8BB2E2-11BD-E5C6-E7A2-8F922DD5217D}"/>
                    </a:ext>
                  </a:extLst>
                </p14:cNvPr>
                <p14:cNvContentPartPr/>
                <p14:nvPr/>
              </p14:nvContentPartPr>
              <p14:xfrm>
                <a:off x="8506320" y="857983"/>
                <a:ext cx="1813320" cy="33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8BB2E2-11BD-E5C6-E7A2-8F922DD521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97320" y="849343"/>
                  <a:ext cx="183096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5D37A4-ABD1-EFCE-2A11-D0EBAD82C767}"/>
                  </a:ext>
                </a:extLst>
              </p14:cNvPr>
              <p14:cNvContentPartPr/>
              <p14:nvPr/>
            </p14:nvContentPartPr>
            <p14:xfrm>
              <a:off x="4964640" y="853663"/>
              <a:ext cx="5447160" cy="558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5D37A4-ABD1-EFCE-2A11-D0EBAD82C76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10640" y="745663"/>
                <a:ext cx="555480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9EA52B-88D9-E6DB-7230-C82D40BB0C94}"/>
                  </a:ext>
                </a:extLst>
              </p14:cNvPr>
              <p14:cNvContentPartPr/>
              <p14:nvPr/>
            </p14:nvContentPartPr>
            <p14:xfrm>
              <a:off x="4670880" y="278743"/>
              <a:ext cx="570672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9EA52B-88D9-E6DB-7230-C82D40BB0C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6880" y="171103"/>
                <a:ext cx="58143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81878E-F76A-1AA5-B701-32F59C68E940}"/>
                  </a:ext>
                </a:extLst>
              </p14:cNvPr>
              <p14:cNvContentPartPr/>
              <p14:nvPr/>
            </p14:nvContentPartPr>
            <p14:xfrm>
              <a:off x="4900560" y="492583"/>
              <a:ext cx="1119240" cy="13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81878E-F76A-1AA5-B701-32F59C68E9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46920" y="384583"/>
                <a:ext cx="122688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13B6EC1-7B25-77FD-4E73-FBDCAC6BDB25}"/>
              </a:ext>
            </a:extLst>
          </p:cNvPr>
          <p:cNvGrpSpPr/>
          <p:nvPr/>
        </p:nvGrpSpPr>
        <p:grpSpPr>
          <a:xfrm>
            <a:off x="10008960" y="220783"/>
            <a:ext cx="894240" cy="406080"/>
            <a:chOff x="10008960" y="220783"/>
            <a:chExt cx="894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8AE66C-E985-1B75-A5A6-178CB844F8F2}"/>
                    </a:ext>
                  </a:extLst>
                </p14:cNvPr>
                <p14:cNvContentPartPr/>
                <p14:nvPr/>
              </p14:nvContentPartPr>
              <p14:xfrm>
                <a:off x="10008960" y="500143"/>
                <a:ext cx="109800" cy="9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8AE66C-E985-1B75-A5A6-178CB844F8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99960" y="491143"/>
                  <a:ext cx="127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EEE3FB-D71A-88A4-C88B-20F84DD02A41}"/>
                    </a:ext>
                  </a:extLst>
                </p14:cNvPr>
                <p14:cNvContentPartPr/>
                <p14:nvPr/>
              </p14:nvContentPartPr>
              <p14:xfrm>
                <a:off x="10403880" y="313663"/>
                <a:ext cx="135000" cy="18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EEE3FB-D71A-88A4-C88B-20F84DD02A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94880" y="305023"/>
                  <a:ext cx="152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1250C2-07C3-5B01-F3B6-DF94A602868B}"/>
                    </a:ext>
                  </a:extLst>
                </p14:cNvPr>
                <p14:cNvContentPartPr/>
                <p14:nvPr/>
              </p14:nvContentPartPr>
              <p14:xfrm>
                <a:off x="10531680" y="517423"/>
                <a:ext cx="90360" cy="10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1250C2-07C3-5B01-F3B6-DF94A60286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23040" y="508783"/>
                  <a:ext cx="10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81F639-95D4-5382-770A-D32D3CAC1C4C}"/>
                    </a:ext>
                  </a:extLst>
                </p14:cNvPr>
                <p14:cNvContentPartPr/>
                <p14:nvPr/>
              </p14:nvContentPartPr>
              <p14:xfrm>
                <a:off x="10787280" y="220783"/>
                <a:ext cx="115920" cy="31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81F639-95D4-5382-770A-D32D3CAC1C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78280" y="212143"/>
                  <a:ext cx="1335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2AEFA1-DF1A-1A4F-BECF-847563890A37}"/>
              </a:ext>
            </a:extLst>
          </p:cNvPr>
          <p:cNvGrpSpPr/>
          <p:nvPr/>
        </p:nvGrpSpPr>
        <p:grpSpPr>
          <a:xfrm>
            <a:off x="10318200" y="866263"/>
            <a:ext cx="774360" cy="488880"/>
            <a:chOff x="10318200" y="866263"/>
            <a:chExt cx="7743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7849209-85F4-EFBA-C5DF-E10831BCAEBE}"/>
                    </a:ext>
                  </a:extLst>
                </p14:cNvPr>
                <p14:cNvContentPartPr/>
                <p14:nvPr/>
              </p14:nvContentPartPr>
              <p14:xfrm>
                <a:off x="10566600" y="980383"/>
                <a:ext cx="120600" cy="19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7849209-85F4-EFBA-C5DF-E10831BCAE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57600" y="971743"/>
                  <a:ext cx="13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165284-9F2C-F609-545D-C51A0D51FED5}"/>
                    </a:ext>
                  </a:extLst>
                </p14:cNvPr>
                <p14:cNvContentPartPr/>
                <p14:nvPr/>
              </p14:nvContentPartPr>
              <p14:xfrm>
                <a:off x="10719960" y="1176583"/>
                <a:ext cx="132120" cy="154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165284-9F2C-F609-545D-C51A0D51FE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0960" y="1167583"/>
                  <a:ext cx="14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49DCE0-FF3D-BF3E-145B-D29B5E49CC4E}"/>
                    </a:ext>
                  </a:extLst>
                </p14:cNvPr>
                <p14:cNvContentPartPr/>
                <p14:nvPr/>
              </p14:nvContentPartPr>
              <p14:xfrm>
                <a:off x="10959720" y="866263"/>
                <a:ext cx="132840" cy="37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49DCE0-FF3D-BF3E-145B-D29B5E49CC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51080" y="857263"/>
                  <a:ext cx="1504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3AEAA2-D4B3-7ADC-7BF0-A33AB3E6B3DC}"/>
                    </a:ext>
                  </a:extLst>
                </p14:cNvPr>
                <p14:cNvContentPartPr/>
                <p14:nvPr/>
              </p14:nvContentPartPr>
              <p14:xfrm>
                <a:off x="10318200" y="1175863"/>
                <a:ext cx="116640" cy="179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3AEAA2-D4B3-7ADC-7BF0-A33AB3E6B3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09200" y="1166863"/>
                  <a:ext cx="1342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5A2CE54-E638-85F3-2C9F-A1C94701C515}"/>
                  </a:ext>
                </a:extLst>
              </p14:cNvPr>
              <p14:cNvContentPartPr/>
              <p14:nvPr/>
            </p14:nvContentPartPr>
            <p14:xfrm>
              <a:off x="10113720" y="252463"/>
              <a:ext cx="923040" cy="312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5A2CE54-E638-85F3-2C9F-A1C94701C51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060080" y="144463"/>
                <a:ext cx="10306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B63544-4885-4862-F624-1CAA649AFDDE}"/>
                  </a:ext>
                </a:extLst>
              </p14:cNvPr>
              <p14:cNvContentPartPr/>
              <p14:nvPr/>
            </p14:nvContentPartPr>
            <p14:xfrm>
              <a:off x="10250520" y="899383"/>
              <a:ext cx="910080" cy="372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B63544-4885-4862-F624-1CAA649AFD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96520" y="791383"/>
                <a:ext cx="10177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1947525-A0C9-CF48-5D77-5D99ECD12EA7}"/>
                  </a:ext>
                </a:extLst>
              </p14:cNvPr>
              <p14:cNvContentPartPr/>
              <p14:nvPr/>
            </p14:nvContentPartPr>
            <p14:xfrm>
              <a:off x="6731520" y="1125103"/>
              <a:ext cx="3738600" cy="343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1947525-A0C9-CF48-5D77-5D99ECD12EA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77520" y="1017463"/>
                <a:ext cx="38462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334F2C-E464-090D-2431-D3865E1B361E}"/>
                  </a:ext>
                </a:extLst>
              </p14:cNvPr>
              <p14:cNvContentPartPr/>
              <p14:nvPr/>
            </p14:nvContentPartPr>
            <p14:xfrm>
              <a:off x="10990320" y="879943"/>
              <a:ext cx="195840" cy="221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334F2C-E464-090D-2431-D3865E1B361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36680" y="771943"/>
                <a:ext cx="303480" cy="4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F3D1E55-37E4-6519-ACF8-9F4D78B006C7}"/>
              </a:ext>
            </a:extLst>
          </p:cNvPr>
          <p:cNvGrpSpPr/>
          <p:nvPr/>
        </p:nvGrpSpPr>
        <p:grpSpPr>
          <a:xfrm>
            <a:off x="217680" y="1708303"/>
            <a:ext cx="1281600" cy="741960"/>
            <a:chOff x="217680" y="1708303"/>
            <a:chExt cx="128160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B48897-8782-29FE-A425-F79CB2B5B46F}"/>
                    </a:ext>
                  </a:extLst>
                </p14:cNvPr>
                <p14:cNvContentPartPr/>
                <p14:nvPr/>
              </p14:nvContentPartPr>
              <p14:xfrm>
                <a:off x="237840" y="2164063"/>
                <a:ext cx="706320" cy="254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B48897-8782-29FE-A425-F79CB2B5B4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9200" y="2155423"/>
                  <a:ext cx="723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B69F7D-D5EE-DB3D-195B-E1B3051B7F89}"/>
                    </a:ext>
                  </a:extLst>
                </p14:cNvPr>
                <p14:cNvContentPartPr/>
                <p14:nvPr/>
              </p14:nvContentPartPr>
              <p14:xfrm>
                <a:off x="1068720" y="2126983"/>
                <a:ext cx="404640" cy="323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B69F7D-D5EE-DB3D-195B-E1B3051B7F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9720" y="2117983"/>
                  <a:ext cx="422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C2526D-AA37-0202-9338-C7DA5B8D30BB}"/>
                    </a:ext>
                  </a:extLst>
                </p14:cNvPr>
                <p14:cNvContentPartPr/>
                <p14:nvPr/>
              </p14:nvContentPartPr>
              <p14:xfrm>
                <a:off x="217680" y="1708303"/>
                <a:ext cx="673560" cy="340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C2526D-AA37-0202-9338-C7DA5B8D30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8680" y="1699663"/>
                  <a:ext cx="691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7AFBB3-74FB-6543-EF55-05EFF6D7DF25}"/>
                    </a:ext>
                  </a:extLst>
                </p14:cNvPr>
                <p14:cNvContentPartPr/>
                <p14:nvPr/>
              </p14:nvContentPartPr>
              <p14:xfrm>
                <a:off x="989520" y="1724863"/>
                <a:ext cx="509760" cy="344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7AFBB3-74FB-6543-EF55-05EFF6D7DF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0880" y="1715863"/>
                  <a:ext cx="52740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F20F185-806A-1881-944F-C17424A4E6CA}"/>
                  </a:ext>
                </a:extLst>
              </p14:cNvPr>
              <p14:cNvContentPartPr/>
              <p14:nvPr/>
            </p14:nvContentPartPr>
            <p14:xfrm>
              <a:off x="312000" y="2209783"/>
              <a:ext cx="1201320" cy="199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F20F185-806A-1881-944F-C17424A4E6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8360" y="2102143"/>
                <a:ext cx="13089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8A50DC-4A06-DF8D-9B89-2AC1D51AA172}"/>
                  </a:ext>
                </a:extLst>
              </p14:cNvPr>
              <p14:cNvContentPartPr/>
              <p14:nvPr/>
            </p14:nvContentPartPr>
            <p14:xfrm>
              <a:off x="302640" y="1818103"/>
              <a:ext cx="1204560" cy="184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8A50DC-4A06-DF8D-9B89-2AC1D51AA1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9000" y="1710463"/>
                <a:ext cx="13122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0426483-23B6-748A-ECF4-382008E75123}"/>
              </a:ext>
            </a:extLst>
          </p:cNvPr>
          <p:cNvGrpSpPr/>
          <p:nvPr/>
        </p:nvGrpSpPr>
        <p:grpSpPr>
          <a:xfrm>
            <a:off x="4899840" y="1999183"/>
            <a:ext cx="1369800" cy="623520"/>
            <a:chOff x="4899840" y="1999183"/>
            <a:chExt cx="136980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58A402-F47B-7BAE-5D84-C9D92D3D0387}"/>
                    </a:ext>
                  </a:extLst>
                </p14:cNvPr>
                <p14:cNvContentPartPr/>
                <p14:nvPr/>
              </p14:nvContentPartPr>
              <p14:xfrm>
                <a:off x="4899840" y="1999183"/>
                <a:ext cx="1369800" cy="62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58A402-F47B-7BAE-5D84-C9D92D3D03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90840" y="1990543"/>
                  <a:ext cx="1387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1D0566-CC93-AACF-7606-C4D78136E732}"/>
                    </a:ext>
                  </a:extLst>
                </p14:cNvPr>
                <p14:cNvContentPartPr/>
                <p14:nvPr/>
              </p14:nvContentPartPr>
              <p14:xfrm>
                <a:off x="5088840" y="2197543"/>
                <a:ext cx="32040" cy="1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1D0566-CC93-AACF-7606-C4D78136E7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80200" y="2188903"/>
                  <a:ext cx="49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2443A-BC59-E928-015A-89D9F1984445}"/>
              </a:ext>
            </a:extLst>
          </p:cNvPr>
          <p:cNvGrpSpPr/>
          <p:nvPr/>
        </p:nvGrpSpPr>
        <p:grpSpPr>
          <a:xfrm>
            <a:off x="6517680" y="2202223"/>
            <a:ext cx="933480" cy="398880"/>
            <a:chOff x="6517680" y="2202223"/>
            <a:chExt cx="9334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0DC9BF-9B6C-8F46-9E4A-EA983B9594ED}"/>
                    </a:ext>
                  </a:extLst>
                </p14:cNvPr>
                <p14:cNvContentPartPr/>
                <p14:nvPr/>
              </p14:nvContentPartPr>
              <p14:xfrm>
                <a:off x="6517680" y="2360263"/>
                <a:ext cx="316800" cy="11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0DC9BF-9B6C-8F46-9E4A-EA983B9594E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08680" y="2351623"/>
                  <a:ext cx="33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895A05-C535-E7F3-82EE-5E0CDA9566E1}"/>
                    </a:ext>
                  </a:extLst>
                </p14:cNvPr>
                <p14:cNvContentPartPr/>
                <p14:nvPr/>
              </p14:nvContentPartPr>
              <p14:xfrm>
                <a:off x="6644760" y="2202223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895A05-C535-E7F3-82EE-5E0CDA9566E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36120" y="21932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D401F2-AD4A-3DF0-FB2B-6BF46FB6D0D6}"/>
                    </a:ext>
                  </a:extLst>
                </p14:cNvPr>
                <p14:cNvContentPartPr/>
                <p14:nvPr/>
              </p14:nvContentPartPr>
              <p14:xfrm>
                <a:off x="7157040" y="2269543"/>
                <a:ext cx="111960" cy="165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D401F2-AD4A-3DF0-FB2B-6BF46FB6D0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48040" y="2260543"/>
                  <a:ext cx="129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99DD49-89D9-E0D3-143E-FA0FAE497C90}"/>
                    </a:ext>
                  </a:extLst>
                </p14:cNvPr>
                <p14:cNvContentPartPr/>
                <p14:nvPr/>
              </p14:nvContentPartPr>
              <p14:xfrm>
                <a:off x="7304640" y="2465743"/>
                <a:ext cx="14652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99DD49-89D9-E0D3-143E-FA0FAE497C9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5640" y="2457103"/>
                  <a:ext cx="1641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B6ACD19-019D-B345-31AB-9C270F35B9F6}"/>
              </a:ext>
            </a:extLst>
          </p:cNvPr>
          <p:cNvGrpSpPr/>
          <p:nvPr/>
        </p:nvGrpSpPr>
        <p:grpSpPr>
          <a:xfrm>
            <a:off x="7783080" y="1912063"/>
            <a:ext cx="1266120" cy="547200"/>
            <a:chOff x="7783080" y="1912063"/>
            <a:chExt cx="12661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2597AAC-E8D4-04BD-ED1B-9B634994C4D5}"/>
                    </a:ext>
                  </a:extLst>
                </p14:cNvPr>
                <p14:cNvContentPartPr/>
                <p14:nvPr/>
              </p14:nvContentPartPr>
              <p14:xfrm>
                <a:off x="7783080" y="2016103"/>
                <a:ext cx="429840" cy="44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2597AAC-E8D4-04BD-ED1B-9B634994C4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74440" y="2007103"/>
                  <a:ext cx="4474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43EDD4-4173-C6C8-0993-41111BA0B770}"/>
                    </a:ext>
                  </a:extLst>
                </p14:cNvPr>
                <p14:cNvContentPartPr/>
                <p14:nvPr/>
              </p14:nvContentPartPr>
              <p14:xfrm>
                <a:off x="8464560" y="1912063"/>
                <a:ext cx="584640" cy="49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43EDD4-4173-C6C8-0993-41111BA0B7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55560" y="1903423"/>
                  <a:ext cx="6022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EA8685-E3BF-4468-CF07-221B5A980247}"/>
                    </a:ext>
                  </a:extLst>
                </p14:cNvPr>
                <p14:cNvContentPartPr/>
                <p14:nvPr/>
              </p14:nvContentPartPr>
              <p14:xfrm>
                <a:off x="8778840" y="2175943"/>
                <a:ext cx="59400" cy="173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EA8685-E3BF-4468-CF07-221B5A9802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70200" y="2166943"/>
                  <a:ext cx="77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BB1719-30D1-39F5-1741-297E8D8C26E9}"/>
                    </a:ext>
                  </a:extLst>
                </p14:cNvPr>
                <p14:cNvContentPartPr/>
                <p14:nvPr/>
              </p14:nvContentPartPr>
              <p14:xfrm>
                <a:off x="8480400" y="2091703"/>
                <a:ext cx="253080" cy="2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BB1719-30D1-39F5-1741-297E8D8C26E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71400" y="2083063"/>
                  <a:ext cx="270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1658978-06BC-8FF8-49BC-C1C50D0E00C3}"/>
              </a:ext>
            </a:extLst>
          </p:cNvPr>
          <p:cNvGrpSpPr/>
          <p:nvPr/>
        </p:nvGrpSpPr>
        <p:grpSpPr>
          <a:xfrm>
            <a:off x="9346560" y="1919263"/>
            <a:ext cx="1442880" cy="582120"/>
            <a:chOff x="9346560" y="1919263"/>
            <a:chExt cx="144288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B230FC-3562-D617-6CEA-068CEA8AD925}"/>
                    </a:ext>
                  </a:extLst>
                </p14:cNvPr>
                <p14:cNvContentPartPr/>
                <p14:nvPr/>
              </p14:nvContentPartPr>
              <p14:xfrm>
                <a:off x="9346560" y="1919263"/>
                <a:ext cx="919080" cy="45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B230FC-3562-D617-6CEA-068CEA8AD9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37920" y="1910263"/>
                  <a:ext cx="9367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E64261-F069-D156-4E75-6B2A30057566}"/>
                    </a:ext>
                  </a:extLst>
                </p14:cNvPr>
                <p14:cNvContentPartPr/>
                <p14:nvPr/>
              </p14:nvContentPartPr>
              <p14:xfrm>
                <a:off x="10430520" y="2019703"/>
                <a:ext cx="358920" cy="48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E64261-F069-D156-4E75-6B2A3005756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21880" y="2011063"/>
                  <a:ext cx="37656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9E334A7-AE55-2400-4D64-05DB4E9CCDE3}"/>
              </a:ext>
            </a:extLst>
          </p:cNvPr>
          <p:cNvGrpSpPr/>
          <p:nvPr/>
        </p:nvGrpSpPr>
        <p:grpSpPr>
          <a:xfrm>
            <a:off x="4927920" y="2759143"/>
            <a:ext cx="2127960" cy="410400"/>
            <a:chOff x="4927920" y="2759143"/>
            <a:chExt cx="21279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8FD8E8-3577-2C78-22C9-1542387B7D45}"/>
                    </a:ext>
                  </a:extLst>
                </p14:cNvPr>
                <p14:cNvContentPartPr/>
                <p14:nvPr/>
              </p14:nvContentPartPr>
              <p14:xfrm>
                <a:off x="4927920" y="2759143"/>
                <a:ext cx="828720" cy="410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8FD8E8-3577-2C78-22C9-1542387B7D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9280" y="2750503"/>
                  <a:ext cx="846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DA2337-CBDE-E55E-357F-3CE788B97CCD}"/>
                    </a:ext>
                  </a:extLst>
                </p14:cNvPr>
                <p14:cNvContentPartPr/>
                <p14:nvPr/>
              </p14:nvContentPartPr>
              <p14:xfrm>
                <a:off x="5579880" y="2867863"/>
                <a:ext cx="239760" cy="1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DA2337-CBDE-E55E-357F-3CE788B97C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1240" y="2859223"/>
                  <a:ext cx="257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72BA4B8-EC4F-F11E-0617-1010A521D55F}"/>
                    </a:ext>
                  </a:extLst>
                </p14:cNvPr>
                <p14:cNvContentPartPr/>
                <p14:nvPr/>
              </p14:nvContentPartPr>
              <p14:xfrm>
                <a:off x="5489520" y="2809183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72BA4B8-EC4F-F11E-0617-1010A521D5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80880" y="28005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718C32B-FE5F-CD27-5F4C-F46A4EDB429D}"/>
                    </a:ext>
                  </a:extLst>
                </p14:cNvPr>
                <p14:cNvContentPartPr/>
                <p14:nvPr/>
              </p14:nvContentPartPr>
              <p14:xfrm>
                <a:off x="6001800" y="2956423"/>
                <a:ext cx="1054080" cy="180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718C32B-FE5F-CD27-5F4C-F46A4EDB42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93160" y="2947423"/>
                  <a:ext cx="10717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930BAE-625D-16E4-0FC6-E07FF9CD23DF}"/>
              </a:ext>
            </a:extLst>
          </p:cNvPr>
          <p:cNvGrpSpPr/>
          <p:nvPr/>
        </p:nvGrpSpPr>
        <p:grpSpPr>
          <a:xfrm>
            <a:off x="7382400" y="2650423"/>
            <a:ext cx="1466640" cy="502560"/>
            <a:chOff x="7382400" y="2650423"/>
            <a:chExt cx="146664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10F7CE-EEF4-C8E7-4C0D-834CD6DAB0AE}"/>
                    </a:ext>
                  </a:extLst>
                </p14:cNvPr>
                <p14:cNvContentPartPr/>
                <p14:nvPr/>
              </p14:nvContentPartPr>
              <p14:xfrm>
                <a:off x="7382400" y="2650423"/>
                <a:ext cx="1466640" cy="502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10F7CE-EEF4-C8E7-4C0D-834CD6DAB0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73400" y="2641783"/>
                  <a:ext cx="14842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0E2631-5C17-455A-AFD0-8AC3F5BD88F4}"/>
                    </a:ext>
                  </a:extLst>
                </p14:cNvPr>
                <p14:cNvContentPartPr/>
                <p14:nvPr/>
              </p14:nvContentPartPr>
              <p14:xfrm>
                <a:off x="7617840" y="2822863"/>
                <a:ext cx="2988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0E2631-5C17-455A-AFD0-8AC3F5BD88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09200" y="2813863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7E089B1-D3A2-64EE-C354-402974F59ABB}"/>
              </a:ext>
            </a:extLst>
          </p:cNvPr>
          <p:cNvGrpSpPr/>
          <p:nvPr/>
        </p:nvGrpSpPr>
        <p:grpSpPr>
          <a:xfrm>
            <a:off x="8892240" y="2683903"/>
            <a:ext cx="2128680" cy="434160"/>
            <a:chOff x="8892240" y="2683903"/>
            <a:chExt cx="21286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294E8C-D6AA-0BC4-7298-E05E30CC8AB5}"/>
                    </a:ext>
                  </a:extLst>
                </p14:cNvPr>
                <p14:cNvContentPartPr/>
                <p14:nvPr/>
              </p14:nvContentPartPr>
              <p14:xfrm>
                <a:off x="8892240" y="2683903"/>
                <a:ext cx="685440" cy="26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294E8C-D6AA-0BC4-7298-E05E30CC8A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83240" y="2675263"/>
                  <a:ext cx="703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87D0CE-E99F-353B-2848-1E0F17C89BB2}"/>
                    </a:ext>
                  </a:extLst>
                </p14:cNvPr>
                <p14:cNvContentPartPr/>
                <p14:nvPr/>
              </p14:nvContentPartPr>
              <p14:xfrm>
                <a:off x="9472200" y="2720983"/>
                <a:ext cx="166680" cy="5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87D0CE-E99F-353B-2848-1E0F17C89B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63200" y="2712343"/>
                  <a:ext cx="18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E5E80D-0EF8-FAA4-A19B-FDBEC355DF9E}"/>
                    </a:ext>
                  </a:extLst>
                </p14:cNvPr>
                <p14:cNvContentPartPr/>
                <p14:nvPr/>
              </p14:nvContentPartPr>
              <p14:xfrm>
                <a:off x="9794400" y="2697583"/>
                <a:ext cx="192240" cy="38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E5E80D-0EF8-FAA4-A19B-FDBEC355DF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85400" y="2688583"/>
                  <a:ext cx="209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F14ABF-8DB4-3876-DD24-EF25846E7A55}"/>
                    </a:ext>
                  </a:extLst>
                </p14:cNvPr>
                <p14:cNvContentPartPr/>
                <p14:nvPr/>
              </p14:nvContentPartPr>
              <p14:xfrm>
                <a:off x="10229640" y="2829703"/>
                <a:ext cx="202680" cy="288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F14ABF-8DB4-3876-DD24-EF25846E7A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20640" y="2820703"/>
                  <a:ext cx="220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B8DBE2-9811-A027-4506-F36E918563D6}"/>
                    </a:ext>
                  </a:extLst>
                </p14:cNvPr>
                <p14:cNvContentPartPr/>
                <p14:nvPr/>
              </p14:nvContentPartPr>
              <p14:xfrm>
                <a:off x="10582800" y="2960743"/>
                <a:ext cx="12240" cy="9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B8DBE2-9811-A027-4506-F36E918563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4160" y="2951743"/>
                  <a:ext cx="29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0D29FC-C66E-78BD-8535-376884577CD7}"/>
                    </a:ext>
                  </a:extLst>
                </p14:cNvPr>
                <p14:cNvContentPartPr/>
                <p14:nvPr/>
              </p14:nvContentPartPr>
              <p14:xfrm>
                <a:off x="10713120" y="2845903"/>
                <a:ext cx="177840" cy="147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0D29FC-C66E-78BD-8535-376884577C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04480" y="2836903"/>
                  <a:ext cx="195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133B59-64FA-7CC0-CE68-B83DF7422A9D}"/>
                    </a:ext>
                  </a:extLst>
                </p14:cNvPr>
                <p14:cNvContentPartPr/>
                <p14:nvPr/>
              </p14:nvContentPartPr>
              <p14:xfrm>
                <a:off x="11006880" y="2987743"/>
                <a:ext cx="14040" cy="7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133B59-64FA-7CC0-CE68-B83DF7422A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98240" y="2978743"/>
                  <a:ext cx="3168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41958CB-3E58-D16C-06F9-866859DA11F1}"/>
                  </a:ext>
                </a:extLst>
              </p14:cNvPr>
              <p14:cNvContentPartPr/>
              <p14:nvPr/>
            </p14:nvContentPartPr>
            <p14:xfrm>
              <a:off x="4983720" y="3503983"/>
              <a:ext cx="672480" cy="362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41958CB-3E58-D16C-06F9-866859DA11F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975080" y="3495343"/>
                <a:ext cx="690120" cy="380160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Picture 97">
            <a:extLst>
              <a:ext uri="{FF2B5EF4-FFF2-40B4-BE49-F238E27FC236}">
                <a16:creationId xmlns:a16="http://schemas.microsoft.com/office/drawing/2014/main" id="{343CB403-EDEF-47EA-12DA-F554312D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275" r="-1226"/>
          <a:stretch/>
        </p:blipFill>
        <p:spPr>
          <a:xfrm>
            <a:off x="1030566" y="4242245"/>
            <a:ext cx="1371587" cy="237474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D335F0E-C9BC-9284-B9A4-965255113A15}"/>
              </a:ext>
            </a:extLst>
          </p:cNvPr>
          <p:cNvGrpSpPr/>
          <p:nvPr/>
        </p:nvGrpSpPr>
        <p:grpSpPr>
          <a:xfrm>
            <a:off x="6068400" y="3459703"/>
            <a:ext cx="1010520" cy="495720"/>
            <a:chOff x="6068400" y="3459703"/>
            <a:chExt cx="10105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F64099-16D9-0C4E-A7E5-E420C4F3E846}"/>
                    </a:ext>
                  </a:extLst>
                </p14:cNvPr>
                <p14:cNvContentPartPr/>
                <p14:nvPr/>
              </p14:nvContentPartPr>
              <p14:xfrm>
                <a:off x="6068400" y="3459703"/>
                <a:ext cx="822240" cy="495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F64099-16D9-0C4E-A7E5-E420C4F3E8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59760" y="3450703"/>
                  <a:ext cx="8398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7DC39C3-B2F6-CFE8-0D7A-765C6EDBE353}"/>
                    </a:ext>
                  </a:extLst>
                </p14:cNvPr>
                <p14:cNvContentPartPr/>
                <p14:nvPr/>
              </p14:nvContentPartPr>
              <p14:xfrm>
                <a:off x="6829440" y="3627823"/>
                <a:ext cx="249480" cy="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7DC39C3-B2F6-CFE8-0D7A-765C6EDBE3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20440" y="3619183"/>
                  <a:ext cx="267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C94841-8F30-5471-58D5-49B1F844B580}"/>
                    </a:ext>
                  </a:extLst>
                </p14:cNvPr>
                <p14:cNvContentPartPr/>
                <p14:nvPr/>
              </p14:nvContentPartPr>
              <p14:xfrm>
                <a:off x="6592920" y="3490663"/>
                <a:ext cx="18360" cy="3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C94841-8F30-5471-58D5-49B1F844B5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83920" y="3482023"/>
                  <a:ext cx="360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08A1866-579D-AB52-C9C8-0384174A579E}"/>
                  </a:ext>
                </a:extLst>
              </p14:cNvPr>
              <p14:cNvContentPartPr/>
              <p14:nvPr/>
            </p14:nvContentPartPr>
            <p14:xfrm>
              <a:off x="1616280" y="4308583"/>
              <a:ext cx="134280" cy="87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08A1866-579D-AB52-C9C8-0384174A579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580280" y="4236943"/>
                <a:ext cx="2059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006E894-91AC-E83E-4DBC-087E36F16AE5}"/>
                  </a:ext>
                </a:extLst>
              </p14:cNvPr>
              <p14:cNvContentPartPr/>
              <p14:nvPr/>
            </p14:nvContentPartPr>
            <p14:xfrm>
              <a:off x="1633920" y="4455823"/>
              <a:ext cx="86760" cy="58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006E894-91AC-E83E-4DBC-087E36F16AE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597920" y="4384183"/>
                <a:ext cx="1584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364736B-284D-BEEA-C17E-DB1BC9F4B758}"/>
              </a:ext>
            </a:extLst>
          </p:cNvPr>
          <p:cNvGrpSpPr/>
          <p:nvPr/>
        </p:nvGrpSpPr>
        <p:grpSpPr>
          <a:xfrm>
            <a:off x="3225120" y="4189423"/>
            <a:ext cx="1322640" cy="468000"/>
            <a:chOff x="3225120" y="4189423"/>
            <a:chExt cx="132264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14CADD-7678-FCF8-A2AA-746A21CFB092}"/>
                    </a:ext>
                  </a:extLst>
                </p14:cNvPr>
                <p14:cNvContentPartPr/>
                <p14:nvPr/>
              </p14:nvContentPartPr>
              <p14:xfrm>
                <a:off x="3225120" y="4189423"/>
                <a:ext cx="1322640" cy="468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14CADD-7678-FCF8-A2AA-746A21CFB0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16480" y="4180783"/>
                  <a:ext cx="13402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B501C9-5C78-7A7D-82E6-98FFA76AE6AE}"/>
                    </a:ext>
                  </a:extLst>
                </p14:cNvPr>
                <p14:cNvContentPartPr/>
                <p14:nvPr/>
              </p14:nvContentPartPr>
              <p14:xfrm>
                <a:off x="3813000" y="4279423"/>
                <a:ext cx="32184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B501C9-5C78-7A7D-82E6-98FFA76AE6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04360" y="4270423"/>
                  <a:ext cx="3394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F34F273-482C-29BA-0DB0-2778B5D00633}"/>
                  </a:ext>
                </a:extLst>
              </p14:cNvPr>
              <p14:cNvContentPartPr/>
              <p14:nvPr/>
            </p14:nvContentPartPr>
            <p14:xfrm>
              <a:off x="8599200" y="4083583"/>
              <a:ext cx="1073880" cy="308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F34F273-482C-29BA-0DB0-2778B5D0063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90560" y="4074583"/>
                <a:ext cx="109152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168BF49-00D3-7865-3364-A6ABD754C014}"/>
              </a:ext>
            </a:extLst>
          </p:cNvPr>
          <p:cNvGrpSpPr/>
          <p:nvPr/>
        </p:nvGrpSpPr>
        <p:grpSpPr>
          <a:xfrm>
            <a:off x="3287040" y="4687663"/>
            <a:ext cx="2089080" cy="407880"/>
            <a:chOff x="3287040" y="4687663"/>
            <a:chExt cx="208908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9F1895-4D51-D3FC-21E3-646E7D556EFB}"/>
                    </a:ext>
                  </a:extLst>
                </p14:cNvPr>
                <p14:cNvContentPartPr/>
                <p14:nvPr/>
              </p14:nvContentPartPr>
              <p14:xfrm>
                <a:off x="3287040" y="4710343"/>
                <a:ext cx="780480" cy="37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9F1895-4D51-D3FC-21E3-646E7D556E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78040" y="4701343"/>
                  <a:ext cx="7981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7C86204-AB3C-626F-9CCA-32A375D529AB}"/>
                    </a:ext>
                  </a:extLst>
                </p14:cNvPr>
                <p14:cNvContentPartPr/>
                <p14:nvPr/>
              </p14:nvContentPartPr>
              <p14:xfrm>
                <a:off x="3746760" y="4844263"/>
                <a:ext cx="199080" cy="1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7C86204-AB3C-626F-9CCA-32A375D529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8120" y="4835263"/>
                  <a:ext cx="21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BDB16B-1312-D68B-E0BF-5B36570A2F7A}"/>
                    </a:ext>
                  </a:extLst>
                </p14:cNvPr>
                <p14:cNvContentPartPr/>
                <p14:nvPr/>
              </p14:nvContentPartPr>
              <p14:xfrm>
                <a:off x="3547320" y="4758223"/>
                <a:ext cx="74880" cy="5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BDB16B-1312-D68B-E0BF-5B36570A2F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38320" y="4749583"/>
                  <a:ext cx="92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F23D06-8639-60EA-7947-E99EA64B98BB}"/>
                    </a:ext>
                  </a:extLst>
                </p14:cNvPr>
                <p14:cNvContentPartPr/>
                <p14:nvPr/>
              </p14:nvContentPartPr>
              <p14:xfrm>
                <a:off x="4286040" y="4687663"/>
                <a:ext cx="1090080" cy="407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F23D06-8639-60EA-7947-E99EA64B98B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77040" y="4678663"/>
                  <a:ext cx="110772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39C84F-0813-3141-7B4B-3FF9A6A2F095}"/>
              </a:ext>
            </a:extLst>
          </p:cNvPr>
          <p:cNvGrpSpPr/>
          <p:nvPr/>
        </p:nvGrpSpPr>
        <p:grpSpPr>
          <a:xfrm>
            <a:off x="4895160" y="3960823"/>
            <a:ext cx="3492720" cy="1114560"/>
            <a:chOff x="4895160" y="3960823"/>
            <a:chExt cx="3492720" cy="11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675669-CB57-497A-BD97-2B633FC975B0}"/>
                    </a:ext>
                  </a:extLst>
                </p14:cNvPr>
                <p14:cNvContentPartPr/>
                <p14:nvPr/>
              </p14:nvContentPartPr>
              <p14:xfrm>
                <a:off x="6789840" y="3960823"/>
                <a:ext cx="1598040" cy="682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675669-CB57-497A-BD97-2B633FC975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80840" y="3952183"/>
                  <a:ext cx="161568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54FE6B-7259-FD74-9E02-50EDAED4AC73}"/>
                    </a:ext>
                  </a:extLst>
                </p14:cNvPr>
                <p14:cNvContentPartPr/>
                <p14:nvPr/>
              </p14:nvContentPartPr>
              <p14:xfrm>
                <a:off x="7968120" y="4121743"/>
                <a:ext cx="297000" cy="16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54FE6B-7259-FD74-9E02-50EDAED4AC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59120" y="4113103"/>
                  <a:ext cx="31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214D6AA-6C5C-6470-2E1A-192B89ED1BC2}"/>
                    </a:ext>
                  </a:extLst>
                </p14:cNvPr>
                <p14:cNvContentPartPr/>
                <p14:nvPr/>
              </p14:nvContentPartPr>
              <p14:xfrm>
                <a:off x="7877040" y="4022383"/>
                <a:ext cx="21600" cy="2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214D6AA-6C5C-6470-2E1A-192B89ED1B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68040" y="4013743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B14B5E-D83C-0AEB-97BC-D3A8DAAB0614}"/>
                    </a:ext>
                  </a:extLst>
                </p14:cNvPr>
                <p14:cNvContentPartPr/>
                <p14:nvPr/>
              </p14:nvContentPartPr>
              <p14:xfrm>
                <a:off x="4895160" y="4141183"/>
                <a:ext cx="965160" cy="434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B14B5E-D83C-0AEB-97BC-D3A8DAAB061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6160" y="4132543"/>
                  <a:ext cx="9828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E987E0-223C-682E-2959-569F2C9CA0DA}"/>
                    </a:ext>
                  </a:extLst>
                </p14:cNvPr>
                <p14:cNvContentPartPr/>
                <p14:nvPr/>
              </p14:nvContentPartPr>
              <p14:xfrm>
                <a:off x="5584560" y="4318303"/>
                <a:ext cx="189000" cy="20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E987E0-223C-682E-2959-569F2C9CA0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5560" y="4309663"/>
                  <a:ext cx="206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C8E301-7090-36ED-339B-CE4E770D3136}"/>
                    </a:ext>
                  </a:extLst>
                </p14:cNvPr>
                <p14:cNvContentPartPr/>
                <p14:nvPr/>
              </p14:nvContentPartPr>
              <p14:xfrm>
                <a:off x="5445960" y="4204903"/>
                <a:ext cx="32040" cy="1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C8E301-7090-36ED-339B-CE4E770D31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6960" y="4195903"/>
                  <a:ext cx="49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0E0C29-7FBD-E275-6D7D-71D625CCADF8}"/>
                    </a:ext>
                  </a:extLst>
                </p14:cNvPr>
                <p14:cNvContentPartPr/>
                <p14:nvPr/>
              </p14:nvContentPartPr>
              <p14:xfrm>
                <a:off x="6106200" y="4323703"/>
                <a:ext cx="456840" cy="22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0E0C29-7FBD-E275-6D7D-71D625CCAD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97560" y="4315063"/>
                  <a:ext cx="474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11E8DB-430A-BE4A-94D9-C561177BC62F}"/>
                    </a:ext>
                  </a:extLst>
                </p14:cNvPr>
                <p14:cNvContentPartPr/>
                <p14:nvPr/>
              </p14:nvContentPartPr>
              <p14:xfrm>
                <a:off x="6306000" y="4160263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11E8DB-430A-BE4A-94D9-C561177BC6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97000" y="41516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718DADF-830D-EE4F-2629-C3D9BF71F340}"/>
                    </a:ext>
                  </a:extLst>
                </p14:cNvPr>
                <p14:cNvContentPartPr/>
                <p14:nvPr/>
              </p14:nvContentPartPr>
              <p14:xfrm>
                <a:off x="5633520" y="4635103"/>
                <a:ext cx="1370520" cy="44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718DADF-830D-EE4F-2629-C3D9BF71F3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24520" y="4626103"/>
                  <a:ext cx="1388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94C66ED-23DA-5AA4-7680-4731A75FD784}"/>
                    </a:ext>
                  </a:extLst>
                </p14:cNvPr>
                <p14:cNvContentPartPr/>
                <p14:nvPr/>
              </p14:nvContentPartPr>
              <p14:xfrm>
                <a:off x="7388160" y="4731583"/>
                <a:ext cx="165960" cy="172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94C66ED-23DA-5AA4-7680-4731A75FD7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79520" y="4722583"/>
                  <a:ext cx="183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A6ADE23-F77D-A21F-6E8F-F7B7850A0EA9}"/>
                    </a:ext>
                  </a:extLst>
                </p14:cNvPr>
                <p14:cNvContentPartPr/>
                <p14:nvPr/>
              </p14:nvContentPartPr>
              <p14:xfrm>
                <a:off x="7624680" y="4949743"/>
                <a:ext cx="19080" cy="68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A6ADE23-F77D-A21F-6E8F-F7B7850A0EA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16040" y="4940743"/>
                  <a:ext cx="36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D69A11-B62C-1C6D-AE15-EB55732CF44E}"/>
                    </a:ext>
                  </a:extLst>
                </p14:cNvPr>
                <p14:cNvContentPartPr/>
                <p14:nvPr/>
              </p14:nvContentPartPr>
              <p14:xfrm>
                <a:off x="7586880" y="5033623"/>
                <a:ext cx="213120" cy="2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D69A11-B62C-1C6D-AE15-EB55732CF4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78240" y="5024623"/>
                  <a:ext cx="230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98A91D-9624-59E6-A748-067F6E7D3CDC}"/>
              </a:ext>
            </a:extLst>
          </p:cNvPr>
          <p:cNvGrpSpPr/>
          <p:nvPr/>
        </p:nvGrpSpPr>
        <p:grpSpPr>
          <a:xfrm>
            <a:off x="8260080" y="4551943"/>
            <a:ext cx="1823040" cy="450720"/>
            <a:chOff x="8260080" y="4551943"/>
            <a:chExt cx="18230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4733EB-4375-0B02-93A6-8997F0B31D9B}"/>
                    </a:ext>
                  </a:extLst>
                </p14:cNvPr>
                <p14:cNvContentPartPr/>
                <p14:nvPr/>
              </p14:nvContentPartPr>
              <p14:xfrm>
                <a:off x="8260080" y="4639063"/>
                <a:ext cx="520920" cy="30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4733EB-4375-0B02-93A6-8997F0B31D9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51440" y="4630423"/>
                  <a:ext cx="538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69E2F3-8A5D-C642-C788-9FBABC06FAE5}"/>
                    </a:ext>
                  </a:extLst>
                </p14:cNvPr>
                <p14:cNvContentPartPr/>
                <p14:nvPr/>
              </p14:nvContentPartPr>
              <p14:xfrm>
                <a:off x="8612880" y="4718983"/>
                <a:ext cx="218880" cy="2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69E2F3-8A5D-C642-C788-9FBABC06FA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03880" y="4710343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015860-1D59-15DC-5935-978875EB8FC1}"/>
                    </a:ext>
                  </a:extLst>
                </p14:cNvPr>
                <p14:cNvContentPartPr/>
                <p14:nvPr/>
              </p14:nvContentPartPr>
              <p14:xfrm>
                <a:off x="9021120" y="4551943"/>
                <a:ext cx="1062000" cy="450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015860-1D59-15DC-5935-978875EB8FC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12120" y="4543303"/>
                  <a:ext cx="107964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D7DFFAC-2B3E-F85E-656D-7C4310068A8E}"/>
              </a:ext>
            </a:extLst>
          </p:cNvPr>
          <p:cNvGrpSpPr/>
          <p:nvPr/>
        </p:nvGrpSpPr>
        <p:grpSpPr>
          <a:xfrm>
            <a:off x="10293000" y="4583983"/>
            <a:ext cx="354240" cy="318600"/>
            <a:chOff x="10293000" y="4583983"/>
            <a:chExt cx="3542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6ADCAD-F7DD-70C6-4465-F58CA143220A}"/>
                    </a:ext>
                  </a:extLst>
                </p14:cNvPr>
                <p14:cNvContentPartPr/>
                <p14:nvPr/>
              </p14:nvContentPartPr>
              <p14:xfrm>
                <a:off x="10293000" y="4583983"/>
                <a:ext cx="271440" cy="19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6ADCAD-F7DD-70C6-4465-F58CA143220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84360" y="4574983"/>
                  <a:ext cx="289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4E11B0-72E3-65DA-004A-14977F9D4811}"/>
                    </a:ext>
                  </a:extLst>
                </p14:cNvPr>
                <p14:cNvContentPartPr/>
                <p14:nvPr/>
              </p14:nvContentPartPr>
              <p14:xfrm>
                <a:off x="10570920" y="4776223"/>
                <a:ext cx="13320" cy="114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4E11B0-72E3-65DA-004A-14977F9D481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62280" y="4767583"/>
                  <a:ext cx="30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933498-5E1E-E501-7997-2259A901301A}"/>
                    </a:ext>
                  </a:extLst>
                </p14:cNvPr>
                <p14:cNvContentPartPr/>
                <p14:nvPr/>
              </p14:nvContentPartPr>
              <p14:xfrm>
                <a:off x="10512960" y="4870543"/>
                <a:ext cx="134280" cy="3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933498-5E1E-E501-7997-2259A901301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04320" y="4861543"/>
                  <a:ext cx="1519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2D132F6-3903-88A1-28F5-2C82AA4539F8}"/>
              </a:ext>
            </a:extLst>
          </p:cNvPr>
          <p:cNvGrpSpPr/>
          <p:nvPr/>
        </p:nvGrpSpPr>
        <p:grpSpPr>
          <a:xfrm>
            <a:off x="3346800" y="5169343"/>
            <a:ext cx="8137800" cy="1544400"/>
            <a:chOff x="3346800" y="5169343"/>
            <a:chExt cx="8137800" cy="15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99AD1D-A1A5-9751-649D-19E00C5F49DD}"/>
                    </a:ext>
                  </a:extLst>
                </p14:cNvPr>
                <p14:cNvContentPartPr/>
                <p14:nvPr/>
              </p14:nvContentPartPr>
              <p14:xfrm>
                <a:off x="3383160" y="5285623"/>
                <a:ext cx="29160" cy="19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99AD1D-A1A5-9751-649D-19E00C5F49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74160" y="5276623"/>
                  <a:ext cx="46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31E93D-BFD1-521C-E71B-38EE6802AD59}"/>
                    </a:ext>
                  </a:extLst>
                </p14:cNvPr>
                <p14:cNvContentPartPr/>
                <p14:nvPr/>
              </p14:nvContentPartPr>
              <p14:xfrm>
                <a:off x="3360480" y="5396503"/>
                <a:ext cx="218160" cy="9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31E93D-BFD1-521C-E71B-38EE6802AD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51480" y="5387503"/>
                  <a:ext cx="235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E61F0E-FE45-7542-E4DF-E02697808A9E}"/>
                    </a:ext>
                  </a:extLst>
                </p14:cNvPr>
                <p14:cNvContentPartPr/>
                <p14:nvPr/>
              </p14:nvContentPartPr>
              <p14:xfrm>
                <a:off x="3690960" y="5389303"/>
                <a:ext cx="144000" cy="255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E61F0E-FE45-7542-E4DF-E02697808A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82320" y="5380663"/>
                  <a:ext cx="161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BF1890-BFDB-87E5-BA4D-C7EFDA50AF38}"/>
                    </a:ext>
                  </a:extLst>
                </p14:cNvPr>
                <p14:cNvContentPartPr/>
                <p14:nvPr/>
              </p14:nvContentPartPr>
              <p14:xfrm>
                <a:off x="4063920" y="5345383"/>
                <a:ext cx="790200" cy="178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BF1890-BFDB-87E5-BA4D-C7EFDA50AF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54920" y="5336743"/>
                  <a:ext cx="807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490C18-F9FC-83A6-4460-C77CE0A502D3}"/>
                    </a:ext>
                  </a:extLst>
                </p14:cNvPr>
                <p14:cNvContentPartPr/>
                <p14:nvPr/>
              </p14:nvContentPartPr>
              <p14:xfrm>
                <a:off x="5133480" y="5169343"/>
                <a:ext cx="999360" cy="46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490C18-F9FC-83A6-4460-C77CE0A502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24480" y="5160343"/>
                  <a:ext cx="10170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F50ED9E-B5CB-39B6-918D-5268B7F56E4B}"/>
                    </a:ext>
                  </a:extLst>
                </p14:cNvPr>
                <p14:cNvContentPartPr/>
                <p14:nvPr/>
              </p14:nvContentPartPr>
              <p14:xfrm>
                <a:off x="5664840" y="5233063"/>
                <a:ext cx="278640" cy="4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F50ED9E-B5CB-39B6-918D-5268B7F56E4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56200" y="5224063"/>
                  <a:ext cx="296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EEE714-A074-3AA4-CF04-6CA4306AB03E}"/>
                    </a:ext>
                  </a:extLst>
                </p14:cNvPr>
                <p14:cNvContentPartPr/>
                <p14:nvPr/>
              </p14:nvContentPartPr>
              <p14:xfrm>
                <a:off x="6360360" y="5555983"/>
                <a:ext cx="52920" cy="31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EEE714-A074-3AA4-CF04-6CA4306AB03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51360" y="5546983"/>
                  <a:ext cx="70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E1B693B-604B-11F8-4547-B2B654B4CB75}"/>
                    </a:ext>
                  </a:extLst>
                </p14:cNvPr>
                <p14:cNvContentPartPr/>
                <p14:nvPr/>
              </p14:nvContentPartPr>
              <p14:xfrm>
                <a:off x="6915840" y="5310463"/>
                <a:ext cx="823680" cy="295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E1B693B-604B-11F8-4547-B2B654B4CB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6840" y="5301463"/>
                  <a:ext cx="841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BCF091F-C6A4-123F-EDBD-78F60712B53B}"/>
                    </a:ext>
                  </a:extLst>
                </p14:cNvPr>
                <p14:cNvContentPartPr/>
                <p14:nvPr/>
              </p14:nvContentPartPr>
              <p14:xfrm>
                <a:off x="7477080" y="5269063"/>
                <a:ext cx="63720" cy="34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BCF091F-C6A4-123F-EDBD-78F60712B53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68080" y="5260063"/>
                  <a:ext cx="81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F69BCDE-8ED2-0CFB-E43D-68F75F5A4A0A}"/>
                    </a:ext>
                  </a:extLst>
                </p14:cNvPr>
                <p14:cNvContentPartPr/>
                <p14:nvPr/>
              </p14:nvContentPartPr>
              <p14:xfrm>
                <a:off x="8043000" y="5179423"/>
                <a:ext cx="595080" cy="354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F69BCDE-8ED2-0CFB-E43D-68F75F5A4A0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34000" y="5170783"/>
                  <a:ext cx="612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E90920-F257-E8EE-7CE0-FC36AE9B823A}"/>
                    </a:ext>
                  </a:extLst>
                </p14:cNvPr>
                <p14:cNvContentPartPr/>
                <p14:nvPr/>
              </p14:nvContentPartPr>
              <p14:xfrm>
                <a:off x="8948760" y="5175103"/>
                <a:ext cx="738720" cy="34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E90920-F257-E8EE-7CE0-FC36AE9B823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39760" y="5166103"/>
                  <a:ext cx="756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BB76036-7668-6A1B-6FDD-1774DAB73F7E}"/>
                    </a:ext>
                  </a:extLst>
                </p14:cNvPr>
                <p14:cNvContentPartPr/>
                <p14:nvPr/>
              </p14:nvContentPartPr>
              <p14:xfrm>
                <a:off x="9921840" y="5357983"/>
                <a:ext cx="400680" cy="174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BB76036-7668-6A1B-6FDD-1774DAB73F7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12840" y="5348983"/>
                  <a:ext cx="418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4141AA-1F51-D909-F5B6-60955FCD408F}"/>
                    </a:ext>
                  </a:extLst>
                </p14:cNvPr>
                <p14:cNvContentPartPr/>
                <p14:nvPr/>
              </p14:nvContentPartPr>
              <p14:xfrm>
                <a:off x="10037760" y="5287783"/>
                <a:ext cx="6444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4141AA-1F51-D909-F5B6-60955FCD408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28760" y="5278783"/>
                  <a:ext cx="82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736F188-6847-FA38-77A0-8426DD1C6D5A}"/>
                    </a:ext>
                  </a:extLst>
                </p14:cNvPr>
                <p14:cNvContentPartPr/>
                <p14:nvPr/>
              </p14:nvContentPartPr>
              <p14:xfrm>
                <a:off x="10536360" y="5245663"/>
                <a:ext cx="193320" cy="21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736F188-6847-FA38-77A0-8426DD1C6D5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27360" y="5237023"/>
                  <a:ext cx="210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263F74-F291-E152-E709-F4B8B592637D}"/>
                    </a:ext>
                  </a:extLst>
                </p14:cNvPr>
                <p14:cNvContentPartPr/>
                <p14:nvPr/>
              </p14:nvContentPartPr>
              <p14:xfrm>
                <a:off x="10745520" y="5448343"/>
                <a:ext cx="30600" cy="13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5263F74-F291-E152-E709-F4B8B592637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36880" y="5439343"/>
                  <a:ext cx="48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A02126-34A9-7994-62A8-B744D92489B2}"/>
                    </a:ext>
                  </a:extLst>
                </p14:cNvPr>
                <p14:cNvContentPartPr/>
                <p14:nvPr/>
              </p14:nvContentPartPr>
              <p14:xfrm>
                <a:off x="10711680" y="5588383"/>
                <a:ext cx="165600" cy="2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A02126-34A9-7994-62A8-B744D92489B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03040" y="5579743"/>
                  <a:ext cx="18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6D036F-2433-C921-BAD4-57A141E77B4E}"/>
                    </a:ext>
                  </a:extLst>
                </p14:cNvPr>
                <p14:cNvContentPartPr/>
                <p14:nvPr/>
              </p14:nvContentPartPr>
              <p14:xfrm>
                <a:off x="3352200" y="5854783"/>
                <a:ext cx="1181160" cy="462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6D036F-2433-C921-BAD4-57A141E77B4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43200" y="5846143"/>
                  <a:ext cx="11988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D3AD580-E8A4-2FD4-7C07-005D7FB8EC3A}"/>
                    </a:ext>
                  </a:extLst>
                </p14:cNvPr>
                <p14:cNvContentPartPr/>
                <p14:nvPr/>
              </p14:nvContentPartPr>
              <p14:xfrm>
                <a:off x="4764120" y="6034063"/>
                <a:ext cx="453240" cy="117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D3AD580-E8A4-2FD4-7C07-005D7FB8EC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55480" y="6025423"/>
                  <a:ext cx="47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340762-0F7A-CC68-4A5C-96B5211532F3}"/>
                    </a:ext>
                  </a:extLst>
                </p14:cNvPr>
                <p14:cNvContentPartPr/>
                <p14:nvPr/>
              </p14:nvContentPartPr>
              <p14:xfrm>
                <a:off x="4914960" y="5856943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340762-0F7A-CC68-4A5C-96B5211532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5960" y="58483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59E53F-1F6D-3BD2-DCAA-B03E38F8EA66}"/>
                    </a:ext>
                  </a:extLst>
                </p14:cNvPr>
                <p14:cNvContentPartPr/>
                <p14:nvPr/>
              </p14:nvContentPartPr>
              <p14:xfrm>
                <a:off x="5368200" y="5917063"/>
                <a:ext cx="891000" cy="18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59E53F-1F6D-3BD2-DCAA-B03E38F8EA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59560" y="5908063"/>
                  <a:ext cx="908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04A817-A852-0042-E0D9-14D9AB055218}"/>
                    </a:ext>
                  </a:extLst>
                </p14:cNvPr>
                <p14:cNvContentPartPr/>
                <p14:nvPr/>
              </p14:nvContentPartPr>
              <p14:xfrm>
                <a:off x="6471600" y="5789263"/>
                <a:ext cx="962640" cy="500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04A817-A852-0042-E0D9-14D9AB05521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62960" y="5780263"/>
                  <a:ext cx="98028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05188A-F213-F3FB-6794-B3AAD0CAF593}"/>
                    </a:ext>
                  </a:extLst>
                </p14:cNvPr>
                <p14:cNvContentPartPr/>
                <p14:nvPr/>
              </p14:nvContentPartPr>
              <p14:xfrm>
                <a:off x="7026720" y="5836063"/>
                <a:ext cx="340200" cy="11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05188A-F213-F3FB-6794-B3AAD0CAF5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17720" y="5827063"/>
                  <a:ext cx="35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E56049-E3EB-3044-C08B-029E3D907C61}"/>
                    </a:ext>
                  </a:extLst>
                </p14:cNvPr>
                <p14:cNvContentPartPr/>
                <p14:nvPr/>
              </p14:nvContentPartPr>
              <p14:xfrm>
                <a:off x="7670400" y="5786743"/>
                <a:ext cx="357120" cy="37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E56049-E3EB-3044-C08B-029E3D907C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61400" y="5777743"/>
                  <a:ext cx="374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4134052-E753-5DD7-693D-2CD6C47A78D5}"/>
                    </a:ext>
                  </a:extLst>
                </p14:cNvPr>
                <p14:cNvContentPartPr/>
                <p14:nvPr/>
              </p14:nvContentPartPr>
              <p14:xfrm>
                <a:off x="8280600" y="5636983"/>
                <a:ext cx="788760" cy="424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4134052-E753-5DD7-693D-2CD6C47A78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71960" y="5627983"/>
                  <a:ext cx="806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FB9D92-FC01-40D7-E32F-ECE4E68FCA8F}"/>
                    </a:ext>
                  </a:extLst>
                </p14:cNvPr>
                <p14:cNvContentPartPr/>
                <p14:nvPr/>
              </p14:nvContentPartPr>
              <p14:xfrm>
                <a:off x="8862000" y="5798263"/>
                <a:ext cx="186120" cy="32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FB9D92-FC01-40D7-E32F-ECE4E68FCA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53360" y="5789623"/>
                  <a:ext cx="203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A108DD-018E-2ADD-0829-EEF04C04B715}"/>
                    </a:ext>
                  </a:extLst>
                </p14:cNvPr>
                <p14:cNvContentPartPr/>
                <p14:nvPr/>
              </p14:nvContentPartPr>
              <p14:xfrm>
                <a:off x="8784600" y="5745703"/>
                <a:ext cx="74160" cy="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A108DD-018E-2ADD-0829-EEF04C04B7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75600" y="5736703"/>
                  <a:ext cx="91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2696EF-67A4-486B-6B5F-1E685883FFD9}"/>
                    </a:ext>
                  </a:extLst>
                </p14:cNvPr>
                <p14:cNvContentPartPr/>
                <p14:nvPr/>
              </p14:nvContentPartPr>
              <p14:xfrm>
                <a:off x="9253680" y="5994103"/>
                <a:ext cx="19800" cy="24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2696EF-67A4-486B-6B5F-1E685883FF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45040" y="5985463"/>
                  <a:ext cx="3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1822D2-F191-A773-A2BD-B26694434F01}"/>
                    </a:ext>
                  </a:extLst>
                </p14:cNvPr>
                <p14:cNvContentPartPr/>
                <p14:nvPr/>
              </p14:nvContentPartPr>
              <p14:xfrm>
                <a:off x="9209040" y="5985103"/>
                <a:ext cx="51840" cy="142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1822D2-F191-A773-A2BD-B26694434F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00040" y="5976463"/>
                  <a:ext cx="69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207009D-A772-7AE5-ECBB-F0A964CE333E}"/>
                    </a:ext>
                  </a:extLst>
                </p14:cNvPr>
                <p14:cNvContentPartPr/>
                <p14:nvPr/>
              </p14:nvContentPartPr>
              <p14:xfrm>
                <a:off x="9512880" y="5909503"/>
                <a:ext cx="287640" cy="157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207009D-A772-7AE5-ECBB-F0A964CE33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03880" y="5900503"/>
                  <a:ext cx="30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B0936B-88FD-F417-B69B-0EE26A2F6849}"/>
                    </a:ext>
                  </a:extLst>
                </p14:cNvPr>
                <p14:cNvContentPartPr/>
                <p14:nvPr/>
              </p14:nvContentPartPr>
              <p14:xfrm>
                <a:off x="10125600" y="5734903"/>
                <a:ext cx="771840" cy="469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B0936B-88FD-F417-B69B-0EE26A2F684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16600" y="5726263"/>
                  <a:ext cx="7894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BA4B5B-F4CD-3A3B-0DE8-D22AC40FFC3C}"/>
                    </a:ext>
                  </a:extLst>
                </p14:cNvPr>
                <p14:cNvContentPartPr/>
                <p14:nvPr/>
              </p14:nvContentPartPr>
              <p14:xfrm>
                <a:off x="10805280" y="5963143"/>
                <a:ext cx="154440" cy="4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BA4B5B-F4CD-3A3B-0DE8-D22AC40FFC3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96280" y="5954503"/>
                  <a:ext cx="172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5B67672-584F-A76A-AD72-E49370FAAC36}"/>
                    </a:ext>
                  </a:extLst>
                </p14:cNvPr>
                <p14:cNvContentPartPr/>
                <p14:nvPr/>
              </p14:nvContentPartPr>
              <p14:xfrm>
                <a:off x="10627440" y="5854783"/>
                <a:ext cx="100440" cy="49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5B67672-584F-A76A-AD72-E49370FAAC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18800" y="5846143"/>
                  <a:ext cx="118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40A24E-C101-B16B-2663-96192716A0BA}"/>
                    </a:ext>
                  </a:extLst>
                </p14:cNvPr>
                <p14:cNvContentPartPr/>
                <p14:nvPr/>
              </p14:nvContentPartPr>
              <p14:xfrm>
                <a:off x="11168880" y="5938663"/>
                <a:ext cx="315720" cy="13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40A24E-C101-B16B-2663-96192716A0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60240" y="5930023"/>
                  <a:ext cx="33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A2359B-F0B7-FDC0-3D64-CA98C0CFF356}"/>
                    </a:ext>
                  </a:extLst>
                </p14:cNvPr>
                <p14:cNvContentPartPr/>
                <p14:nvPr/>
              </p14:nvContentPartPr>
              <p14:xfrm>
                <a:off x="11259960" y="5866303"/>
                <a:ext cx="88560" cy="43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A2359B-F0B7-FDC0-3D64-CA98C0CFF3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51320" y="5857303"/>
                  <a:ext cx="106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519BA99-CDC5-7153-3B27-A2B93ED8C309}"/>
                    </a:ext>
                  </a:extLst>
                </p14:cNvPr>
                <p14:cNvContentPartPr/>
                <p14:nvPr/>
              </p14:nvContentPartPr>
              <p14:xfrm>
                <a:off x="3351480" y="6508543"/>
                <a:ext cx="175680" cy="103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519BA99-CDC5-7153-3B27-A2B93ED8C3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42480" y="6499903"/>
                  <a:ext cx="193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109A4BE-37EB-AC98-8F23-2343AE9C852F}"/>
                    </a:ext>
                  </a:extLst>
                </p14:cNvPr>
                <p14:cNvContentPartPr/>
                <p14:nvPr/>
              </p14:nvContentPartPr>
              <p14:xfrm>
                <a:off x="3459120" y="6528343"/>
                <a:ext cx="233640" cy="9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109A4BE-37EB-AC98-8F23-2343AE9C85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50120" y="6519703"/>
                  <a:ext cx="25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FEEC352-50AC-05C6-F59E-D093B0FCF864}"/>
                    </a:ext>
                  </a:extLst>
                </p14:cNvPr>
                <p14:cNvContentPartPr/>
                <p14:nvPr/>
              </p14:nvContentPartPr>
              <p14:xfrm>
                <a:off x="3346800" y="6398743"/>
                <a:ext cx="34200" cy="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FEEC352-50AC-05C6-F59E-D093B0FCF86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38160" y="6389743"/>
                  <a:ext cx="51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CDA9F1E-643E-F6EE-5205-EFBC84DF29A1}"/>
                    </a:ext>
                  </a:extLst>
                </p14:cNvPr>
                <p14:cNvContentPartPr/>
                <p14:nvPr/>
              </p14:nvContentPartPr>
              <p14:xfrm>
                <a:off x="3861240" y="6293263"/>
                <a:ext cx="663120" cy="420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CDA9F1E-643E-F6EE-5205-EFBC84DF29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52600" y="6284263"/>
                  <a:ext cx="6807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2BEFCC7-0BB0-9672-602D-7F8D58CC89FB}"/>
                    </a:ext>
                  </a:extLst>
                </p14:cNvPr>
                <p14:cNvContentPartPr/>
                <p14:nvPr/>
              </p14:nvContentPartPr>
              <p14:xfrm>
                <a:off x="3950160" y="6492703"/>
                <a:ext cx="268560" cy="62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2BEFCC7-0BB0-9672-602D-7F8D58CC89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41160" y="6484063"/>
                  <a:ext cx="28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144E987-A7AD-8AB7-5651-E724470883C1}"/>
                    </a:ext>
                  </a:extLst>
                </p14:cNvPr>
                <p14:cNvContentPartPr/>
                <p14:nvPr/>
              </p14:nvContentPartPr>
              <p14:xfrm>
                <a:off x="4736400" y="6505663"/>
                <a:ext cx="977760" cy="188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144E987-A7AD-8AB7-5651-E724470883C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27400" y="6496663"/>
                  <a:ext cx="99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A4B705C-4FD9-0F44-4B4A-731DD87F321D}"/>
                    </a:ext>
                  </a:extLst>
                </p14:cNvPr>
                <p14:cNvContentPartPr/>
                <p14:nvPr/>
              </p14:nvContentPartPr>
              <p14:xfrm>
                <a:off x="5933040" y="6258343"/>
                <a:ext cx="1617480" cy="435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A4B705C-4FD9-0F44-4B4A-731DD87F32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24040" y="6249343"/>
                  <a:ext cx="16351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5C49C25-18A1-6D5A-C33F-F272C03A949A}"/>
                    </a:ext>
                  </a:extLst>
                </p14:cNvPr>
                <p14:cNvContentPartPr/>
                <p14:nvPr/>
              </p14:nvContentPartPr>
              <p14:xfrm>
                <a:off x="7099800" y="6508543"/>
                <a:ext cx="43200" cy="30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5C49C25-18A1-6D5A-C33F-F272C03A949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90800" y="6499903"/>
                  <a:ext cx="6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61EED69-F750-7F9A-2ACF-0D56E75009A2}"/>
                    </a:ext>
                  </a:extLst>
                </p14:cNvPr>
                <p14:cNvContentPartPr/>
                <p14:nvPr/>
              </p14:nvContentPartPr>
              <p14:xfrm>
                <a:off x="6804600" y="6418183"/>
                <a:ext cx="332640" cy="105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61EED69-F750-7F9A-2ACF-0D56E75009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95600" y="6409183"/>
                  <a:ext cx="350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A42113A-1256-A1FA-9DF2-211F3BB29642}"/>
                    </a:ext>
                  </a:extLst>
                </p14:cNvPr>
                <p14:cNvContentPartPr/>
                <p14:nvPr/>
              </p14:nvContentPartPr>
              <p14:xfrm>
                <a:off x="6374400" y="6389383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A42113A-1256-A1FA-9DF2-211F3BB296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65760" y="63807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9920A1C-4A4D-D115-BC78-028290020D4C}"/>
                  </a:ext>
                </a:extLst>
              </p14:cNvPr>
              <p14:cNvContentPartPr/>
              <p14:nvPr/>
            </p14:nvContentPartPr>
            <p14:xfrm>
              <a:off x="104640" y="4387783"/>
              <a:ext cx="458280" cy="2631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9920A1C-4A4D-D115-BC78-028290020D4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5640" y="4378783"/>
                <a:ext cx="4759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0E81514-DBEE-4697-3171-054D49619BBD}"/>
                  </a:ext>
                </a:extLst>
              </p14:cNvPr>
              <p14:cNvContentPartPr/>
              <p14:nvPr/>
            </p14:nvContentPartPr>
            <p14:xfrm>
              <a:off x="88800" y="5440063"/>
              <a:ext cx="590760" cy="1450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0E81514-DBEE-4697-3171-054D49619BB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9800" y="5431063"/>
                <a:ext cx="6084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17FAE8F-391B-7124-FD02-E3FFBDEFEB71}"/>
              </a:ext>
            </a:extLst>
          </p:cNvPr>
          <p:cNvGrpSpPr/>
          <p:nvPr/>
        </p:nvGrpSpPr>
        <p:grpSpPr>
          <a:xfrm>
            <a:off x="123360" y="4337383"/>
            <a:ext cx="1307160" cy="1316520"/>
            <a:chOff x="123360" y="4337383"/>
            <a:chExt cx="130716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169740-0312-C7FF-7FEC-4867F138F2F1}"/>
                    </a:ext>
                  </a:extLst>
                </p14:cNvPr>
                <p14:cNvContentPartPr/>
                <p14:nvPr/>
              </p14:nvContentPartPr>
              <p14:xfrm>
                <a:off x="764880" y="4337383"/>
                <a:ext cx="456840" cy="344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169740-0312-C7FF-7FEC-4867F138F2F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6240" y="4328743"/>
                  <a:ext cx="474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854E377-CED3-7701-4AA0-7E342A5AD046}"/>
                    </a:ext>
                  </a:extLst>
                </p14:cNvPr>
                <p14:cNvContentPartPr/>
                <p14:nvPr/>
              </p14:nvContentPartPr>
              <p14:xfrm>
                <a:off x="1150080" y="4447183"/>
                <a:ext cx="90000" cy="3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854E377-CED3-7701-4AA0-7E342A5AD04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1080" y="4438543"/>
                  <a:ext cx="107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39A6072-75E5-C74B-FA03-571444B7CCD0}"/>
                    </a:ext>
                  </a:extLst>
                </p14:cNvPr>
                <p14:cNvContentPartPr/>
                <p14:nvPr/>
              </p14:nvContentPartPr>
              <p14:xfrm>
                <a:off x="965400" y="4380223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39A6072-75E5-C74B-FA03-571444B7CC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6760" y="43715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9996FA7-CEE9-3BCE-7001-CC6091900630}"/>
                    </a:ext>
                  </a:extLst>
                </p14:cNvPr>
                <p14:cNvContentPartPr/>
                <p14:nvPr/>
              </p14:nvContentPartPr>
              <p14:xfrm>
                <a:off x="123360" y="4832383"/>
                <a:ext cx="390240" cy="234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9996FA7-CEE9-3BCE-7001-CC60919006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360" y="4823383"/>
                  <a:ext cx="407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23E2B9A-5A48-0274-E75D-AF38C348EFF4}"/>
                    </a:ext>
                  </a:extLst>
                </p14:cNvPr>
                <p14:cNvContentPartPr/>
                <p14:nvPr/>
              </p14:nvContentPartPr>
              <p14:xfrm>
                <a:off x="654000" y="4695943"/>
                <a:ext cx="509040" cy="322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23E2B9A-5A48-0274-E75D-AF38C348EFF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5360" y="4687303"/>
                  <a:ext cx="526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752FC44-93C3-0D55-E931-502B5FE5E7C4}"/>
                    </a:ext>
                  </a:extLst>
                </p14:cNvPr>
                <p14:cNvContentPartPr/>
                <p14:nvPr/>
              </p14:nvContentPartPr>
              <p14:xfrm>
                <a:off x="485520" y="5051263"/>
                <a:ext cx="324360" cy="195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752FC44-93C3-0D55-E931-502B5FE5E7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6880" y="5042263"/>
                  <a:ext cx="342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2FC04B2-B8F6-477E-B734-D4F30EDF9C36}"/>
                    </a:ext>
                  </a:extLst>
                </p14:cNvPr>
                <p14:cNvContentPartPr/>
                <p14:nvPr/>
              </p14:nvContentPartPr>
              <p14:xfrm>
                <a:off x="710880" y="5081503"/>
                <a:ext cx="174240" cy="2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2FC04B2-B8F6-477E-B734-D4F30EDF9C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1880" y="5072503"/>
                  <a:ext cx="19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1B0D76-017A-BFBD-5A55-61383250A3C5}"/>
                    </a:ext>
                  </a:extLst>
                </p14:cNvPr>
                <p14:cNvContentPartPr/>
                <p14:nvPr/>
              </p14:nvContentPartPr>
              <p14:xfrm>
                <a:off x="804480" y="5197783"/>
                <a:ext cx="626040" cy="456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1B0D76-017A-BFBD-5A55-61383250A3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5480" y="5189143"/>
                  <a:ext cx="64368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9E58CBB-0559-9FC1-4BAA-3169DA28358E}"/>
              </a:ext>
            </a:extLst>
          </p:cNvPr>
          <p:cNvGrpSpPr/>
          <p:nvPr/>
        </p:nvGrpSpPr>
        <p:grpSpPr>
          <a:xfrm>
            <a:off x="186000" y="5811223"/>
            <a:ext cx="1020960" cy="250920"/>
            <a:chOff x="186000" y="5811223"/>
            <a:chExt cx="10209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3703995-AC1E-8BEF-93DF-D3F4B1B3A141}"/>
                    </a:ext>
                  </a:extLst>
                </p14:cNvPr>
                <p14:cNvContentPartPr/>
                <p14:nvPr/>
              </p14:nvContentPartPr>
              <p14:xfrm>
                <a:off x="186000" y="5882503"/>
                <a:ext cx="381240" cy="179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3703995-AC1E-8BEF-93DF-D3F4B1B3A1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7000" y="5873863"/>
                  <a:ext cx="398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C5748D3-BA10-BE9A-04F0-CEECFF62271E}"/>
                    </a:ext>
                  </a:extLst>
                </p14:cNvPr>
                <p14:cNvContentPartPr/>
                <p14:nvPr/>
              </p14:nvContentPartPr>
              <p14:xfrm>
                <a:off x="795840" y="5811223"/>
                <a:ext cx="411120" cy="156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C5748D3-BA10-BE9A-04F0-CEECFF62271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7200" y="5802223"/>
                  <a:ext cx="42876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380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02B05A-86B9-2A68-32EF-9297DC276B1A}"/>
              </a:ext>
            </a:extLst>
          </p:cNvPr>
          <p:cNvGrpSpPr/>
          <p:nvPr/>
        </p:nvGrpSpPr>
        <p:grpSpPr>
          <a:xfrm>
            <a:off x="410280" y="208183"/>
            <a:ext cx="2791080" cy="594360"/>
            <a:chOff x="410280" y="208183"/>
            <a:chExt cx="27910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48C72AC-6FA9-6FE7-F0BA-5C75C201C368}"/>
                    </a:ext>
                  </a:extLst>
                </p14:cNvPr>
                <p14:cNvContentPartPr/>
                <p14:nvPr/>
              </p14:nvContentPartPr>
              <p14:xfrm>
                <a:off x="490200" y="320863"/>
                <a:ext cx="658080" cy="35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48C72AC-6FA9-6FE7-F0BA-5C75C201C3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1200" y="312223"/>
                  <a:ext cx="675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3F012E-1851-857B-9057-8D251D1F390E}"/>
                    </a:ext>
                  </a:extLst>
                </p14:cNvPr>
                <p14:cNvContentPartPr/>
                <p14:nvPr/>
              </p14:nvContentPartPr>
              <p14:xfrm>
                <a:off x="410280" y="433183"/>
                <a:ext cx="376920" cy="7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3F012E-1851-857B-9057-8D251D1F39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1640" y="424183"/>
                  <a:ext cx="394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A7BC0D-AFE3-4577-0DE0-8B2C94AC6D24}"/>
                    </a:ext>
                  </a:extLst>
                </p14:cNvPr>
                <p14:cNvContentPartPr/>
                <p14:nvPr/>
              </p14:nvContentPartPr>
              <p14:xfrm>
                <a:off x="1530240" y="208183"/>
                <a:ext cx="1671120" cy="594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A7BC0D-AFE3-4577-0DE0-8B2C94AC6D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1600" y="199183"/>
                  <a:ext cx="16887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4BAEDB-CCB1-8BC2-7CFA-CD179B6B4FF8}"/>
                    </a:ext>
                  </a:extLst>
                </p14:cNvPr>
                <p14:cNvContentPartPr/>
                <p14:nvPr/>
              </p14:nvContentPartPr>
              <p14:xfrm>
                <a:off x="2584680" y="418063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4BAEDB-CCB1-8BC2-7CFA-CD179B6B4F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5680" y="4090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C20F97-344C-B113-65B8-CEFA3049F4F2}"/>
                    </a:ext>
                  </a:extLst>
                </p14:cNvPr>
                <p14:cNvContentPartPr/>
                <p14:nvPr/>
              </p14:nvContentPartPr>
              <p14:xfrm>
                <a:off x="2191560" y="349663"/>
                <a:ext cx="466560" cy="9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C20F97-344C-B113-65B8-CEFA3049F4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2560" y="340663"/>
                  <a:ext cx="4842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EEA5-E6E5-254D-0963-A4720895E6E3}"/>
              </a:ext>
            </a:extLst>
          </p:cNvPr>
          <p:cNvGrpSpPr/>
          <p:nvPr/>
        </p:nvGrpSpPr>
        <p:grpSpPr>
          <a:xfrm>
            <a:off x="3540480" y="83263"/>
            <a:ext cx="3369960" cy="603000"/>
            <a:chOff x="3540480" y="83263"/>
            <a:chExt cx="336996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02343C-12D1-13B2-7E5E-F04547029A9C}"/>
                    </a:ext>
                  </a:extLst>
                </p14:cNvPr>
                <p14:cNvContentPartPr/>
                <p14:nvPr/>
              </p14:nvContentPartPr>
              <p14:xfrm>
                <a:off x="3540480" y="83263"/>
                <a:ext cx="804240" cy="59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02343C-12D1-13B2-7E5E-F04547029A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1840" y="74263"/>
                  <a:ext cx="82188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87E499-517B-60E7-8F6A-BF33B0BFCA82}"/>
                    </a:ext>
                  </a:extLst>
                </p14:cNvPr>
                <p14:cNvContentPartPr/>
                <p14:nvPr/>
              </p14:nvContentPartPr>
              <p14:xfrm>
                <a:off x="4002720" y="336703"/>
                <a:ext cx="283320" cy="1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87E499-517B-60E7-8F6A-BF33B0BFCA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4080" y="328063"/>
                  <a:ext cx="300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178A24-2224-3593-703C-D467ACC8727D}"/>
                    </a:ext>
                  </a:extLst>
                </p14:cNvPr>
                <p14:cNvContentPartPr/>
                <p14:nvPr/>
              </p14:nvContentPartPr>
              <p14:xfrm>
                <a:off x="3831000" y="279463"/>
                <a:ext cx="58320" cy="2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178A24-2224-3593-703C-D467ACC872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22360" y="270823"/>
                  <a:ext cx="75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AD4099-20A9-330A-F7CF-11221EAAD45A}"/>
                    </a:ext>
                  </a:extLst>
                </p14:cNvPr>
                <p14:cNvContentPartPr/>
                <p14:nvPr/>
              </p14:nvContentPartPr>
              <p14:xfrm>
                <a:off x="4637040" y="423823"/>
                <a:ext cx="1063440" cy="259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D4099-20A9-330A-F7CF-11221EAAD4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8040" y="414823"/>
                  <a:ext cx="1081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EB0D5B-68BD-8105-0595-9E874F352606}"/>
                    </a:ext>
                  </a:extLst>
                </p14:cNvPr>
                <p14:cNvContentPartPr/>
                <p14:nvPr/>
              </p14:nvContentPartPr>
              <p14:xfrm>
                <a:off x="5976240" y="401503"/>
                <a:ext cx="934200" cy="28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EB0D5B-68BD-8105-0595-9E874F3526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67240" y="392503"/>
                  <a:ext cx="95184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1A49AE-45B3-5825-0D9E-91E9F2832CE2}"/>
              </a:ext>
            </a:extLst>
          </p:cNvPr>
          <p:cNvGrpSpPr/>
          <p:nvPr/>
        </p:nvGrpSpPr>
        <p:grpSpPr>
          <a:xfrm>
            <a:off x="7270800" y="172543"/>
            <a:ext cx="3763800" cy="601200"/>
            <a:chOff x="7270800" y="172543"/>
            <a:chExt cx="376380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596EDE-D0AF-652E-A63B-BF8007BD8C8B}"/>
                    </a:ext>
                  </a:extLst>
                </p14:cNvPr>
                <p14:cNvContentPartPr/>
                <p14:nvPr/>
              </p14:nvContentPartPr>
              <p14:xfrm>
                <a:off x="7270800" y="253183"/>
                <a:ext cx="597960" cy="37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596EDE-D0AF-652E-A63B-BF8007BD8C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61800" y="244183"/>
                  <a:ext cx="615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AFE817-6150-3F29-9920-E0B7B02E8C6C}"/>
                    </a:ext>
                  </a:extLst>
                </p14:cNvPr>
                <p14:cNvContentPartPr/>
                <p14:nvPr/>
              </p14:nvContentPartPr>
              <p14:xfrm>
                <a:off x="7750320" y="378463"/>
                <a:ext cx="21168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AFE817-6150-3F29-9920-E0B7B02E8C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41680" y="369823"/>
                  <a:ext cx="22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C054F7-B02E-AD81-A7FA-AE783CFEF52E}"/>
                    </a:ext>
                  </a:extLst>
                </p14:cNvPr>
                <p14:cNvContentPartPr/>
                <p14:nvPr/>
              </p14:nvContentPartPr>
              <p14:xfrm>
                <a:off x="8192040" y="172543"/>
                <a:ext cx="1357200" cy="60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C054F7-B02E-AD81-A7FA-AE783CFEF5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83040" y="163543"/>
                  <a:ext cx="13748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DCB7B4-DACD-A161-E05F-FD65D0D447EC}"/>
                    </a:ext>
                  </a:extLst>
                </p14:cNvPr>
                <p14:cNvContentPartPr/>
                <p14:nvPr/>
              </p14:nvContentPartPr>
              <p14:xfrm>
                <a:off x="9450960" y="284143"/>
                <a:ext cx="150120" cy="1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DCB7B4-DACD-A161-E05F-FD65D0D447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42320" y="275143"/>
                  <a:ext cx="16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EBA932-1F03-8A66-BD59-4B814138B7D4}"/>
                    </a:ext>
                  </a:extLst>
                </p14:cNvPr>
                <p14:cNvContentPartPr/>
                <p14:nvPr/>
              </p14:nvContentPartPr>
              <p14:xfrm>
                <a:off x="8386800" y="270463"/>
                <a:ext cx="3744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EBA932-1F03-8A66-BD59-4B814138B7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78160" y="261463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FDE8F3-0AC2-723E-D30C-45FED0DDBD17}"/>
                    </a:ext>
                  </a:extLst>
                </p14:cNvPr>
                <p14:cNvContentPartPr/>
                <p14:nvPr/>
              </p14:nvContentPartPr>
              <p14:xfrm>
                <a:off x="9856320" y="371263"/>
                <a:ext cx="1178280" cy="34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FDE8F3-0AC2-723E-D30C-45FED0DDBD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47320" y="362623"/>
                  <a:ext cx="119592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81C7D0-464A-EA90-51EE-B7E38FE189B8}"/>
                  </a:ext>
                </a:extLst>
              </p14:cNvPr>
              <p14:cNvContentPartPr/>
              <p14:nvPr/>
            </p14:nvContentPartPr>
            <p14:xfrm>
              <a:off x="536280" y="1037983"/>
              <a:ext cx="786600" cy="446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81C7D0-464A-EA90-51EE-B7E38FE189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7280" y="1028983"/>
                <a:ext cx="8042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8B27B91-2C7E-BC04-136E-B01498C6CB97}"/>
                  </a:ext>
                </a:extLst>
              </p14:cNvPr>
              <p14:cNvContentPartPr/>
              <p14:nvPr/>
            </p14:nvContentPartPr>
            <p14:xfrm>
              <a:off x="1675680" y="1280263"/>
              <a:ext cx="969840" cy="196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8B27B91-2C7E-BC04-136E-B01498C6CB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66680" y="1271263"/>
                <a:ext cx="9874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D170001E-E803-73FA-0C6C-592C8C6B8BBB}"/>
              </a:ext>
            </a:extLst>
          </p:cNvPr>
          <p:cNvGrpSpPr/>
          <p:nvPr/>
        </p:nvGrpSpPr>
        <p:grpSpPr>
          <a:xfrm>
            <a:off x="3215760" y="927823"/>
            <a:ext cx="1982880" cy="770040"/>
            <a:chOff x="3215760" y="927823"/>
            <a:chExt cx="198288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BEA75D-74F5-4B7E-A9F7-043EF02C7074}"/>
                    </a:ext>
                  </a:extLst>
                </p14:cNvPr>
                <p14:cNvContentPartPr/>
                <p14:nvPr/>
              </p14:nvContentPartPr>
              <p14:xfrm>
                <a:off x="3215760" y="1180543"/>
                <a:ext cx="36756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BEA75D-74F5-4B7E-A9F7-043EF02C70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7120" y="1171543"/>
                  <a:ext cx="385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44CDEB-F770-B74F-24F1-7F3D9D0EA819}"/>
                    </a:ext>
                  </a:extLst>
                </p14:cNvPr>
                <p14:cNvContentPartPr/>
                <p14:nvPr/>
              </p14:nvContentPartPr>
              <p14:xfrm>
                <a:off x="3611760" y="1482223"/>
                <a:ext cx="164880" cy="8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44CDEB-F770-B74F-24F1-7F3D9D0EA8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2760" y="1473223"/>
                  <a:ext cx="182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BD7BF0-1020-963D-7682-05048DD19300}"/>
                    </a:ext>
                  </a:extLst>
                </p14:cNvPr>
                <p14:cNvContentPartPr/>
                <p14:nvPr/>
              </p14:nvContentPartPr>
              <p14:xfrm>
                <a:off x="3938640" y="1256863"/>
                <a:ext cx="16236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BD7BF0-1020-963D-7682-05048DD193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30000" y="1248223"/>
                  <a:ext cx="180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E2E2C8-6731-43C1-148C-4F5AEECB3778}"/>
                    </a:ext>
                  </a:extLst>
                </p14:cNvPr>
                <p14:cNvContentPartPr/>
                <p14:nvPr/>
              </p14:nvContentPartPr>
              <p14:xfrm>
                <a:off x="3990840" y="1335343"/>
                <a:ext cx="148680" cy="34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E2E2C8-6731-43C1-148C-4F5AEECB37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1840" y="1326703"/>
                  <a:ext cx="166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8A6BF6-1030-89C6-462C-1879F3F19354}"/>
                    </a:ext>
                  </a:extLst>
                </p14:cNvPr>
                <p14:cNvContentPartPr/>
                <p14:nvPr/>
              </p14:nvContentPartPr>
              <p14:xfrm>
                <a:off x="4417800" y="934663"/>
                <a:ext cx="36360" cy="357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8A6BF6-1030-89C6-462C-1879F3F193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9160" y="926023"/>
                  <a:ext cx="54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B91E0C8-A85E-EFAC-9656-DC7671133F65}"/>
                    </a:ext>
                  </a:extLst>
                </p14:cNvPr>
                <p14:cNvContentPartPr/>
                <p14:nvPr/>
              </p14:nvContentPartPr>
              <p14:xfrm>
                <a:off x="4630200" y="1046983"/>
                <a:ext cx="90000" cy="24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B91E0C8-A85E-EFAC-9656-DC7671133F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1560" y="1037983"/>
                  <a:ext cx="107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615165-DFD4-0B3F-9D06-5F8FAC8187F4}"/>
                    </a:ext>
                  </a:extLst>
                </p14:cNvPr>
                <p14:cNvContentPartPr/>
                <p14:nvPr/>
              </p14:nvContentPartPr>
              <p14:xfrm>
                <a:off x="4836120" y="927823"/>
                <a:ext cx="11880" cy="33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615165-DFD4-0B3F-9D06-5F8FAC8187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27480" y="919183"/>
                  <a:ext cx="29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4371F0-8FA8-E3AC-9ECD-90A6702C65DD}"/>
                    </a:ext>
                  </a:extLst>
                </p14:cNvPr>
                <p14:cNvContentPartPr/>
                <p14:nvPr/>
              </p14:nvContentPartPr>
              <p14:xfrm>
                <a:off x="5004600" y="969223"/>
                <a:ext cx="194040" cy="250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4371F0-8FA8-E3AC-9ECD-90A6702C65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95600" y="960223"/>
                  <a:ext cx="211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F4A876-ECAA-E1C8-8EF3-91D3CD932515}"/>
                    </a:ext>
                  </a:extLst>
                </p14:cNvPr>
                <p14:cNvContentPartPr/>
                <p14:nvPr/>
              </p14:nvContentPartPr>
              <p14:xfrm>
                <a:off x="4527600" y="1369903"/>
                <a:ext cx="623880" cy="2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F4A876-ECAA-E1C8-8EF3-91D3CD9325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8960" y="1361263"/>
                  <a:ext cx="64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1DC6FB-EB16-AA59-972A-23B461F186F4}"/>
                    </a:ext>
                  </a:extLst>
                </p14:cNvPr>
                <p14:cNvContentPartPr/>
                <p14:nvPr/>
              </p14:nvContentPartPr>
              <p14:xfrm>
                <a:off x="4702560" y="1530103"/>
                <a:ext cx="254520" cy="167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1DC6FB-EB16-AA59-972A-23B461F186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93560" y="1521103"/>
                  <a:ext cx="272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C17B01-9896-5EBB-D6F1-8D1428B586A5}"/>
              </a:ext>
            </a:extLst>
          </p:cNvPr>
          <p:cNvGrpSpPr/>
          <p:nvPr/>
        </p:nvGrpSpPr>
        <p:grpSpPr>
          <a:xfrm>
            <a:off x="524040" y="2012143"/>
            <a:ext cx="2896560" cy="493920"/>
            <a:chOff x="524040" y="2012143"/>
            <a:chExt cx="28965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F388C3-FC8D-6B3F-3CE6-1551BD7F26FD}"/>
                    </a:ext>
                  </a:extLst>
                </p14:cNvPr>
                <p14:cNvContentPartPr/>
                <p14:nvPr/>
              </p14:nvContentPartPr>
              <p14:xfrm>
                <a:off x="524040" y="2012143"/>
                <a:ext cx="1093320" cy="49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F388C3-FC8D-6B3F-3CE6-1551BD7F26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400" y="2003143"/>
                  <a:ext cx="11109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3CF04A-EA6C-D9CC-9C9D-BB753CB3762B}"/>
                    </a:ext>
                  </a:extLst>
                </p14:cNvPr>
                <p14:cNvContentPartPr/>
                <p14:nvPr/>
              </p14:nvContentPartPr>
              <p14:xfrm>
                <a:off x="1921560" y="2288983"/>
                <a:ext cx="558000" cy="12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3CF04A-EA6C-D9CC-9C9D-BB753CB376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2560" y="2280343"/>
                  <a:ext cx="57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BADBC4-18CC-6117-E37B-48E4143D283D}"/>
                    </a:ext>
                  </a:extLst>
                </p14:cNvPr>
                <p14:cNvContentPartPr/>
                <p14:nvPr/>
              </p14:nvContentPartPr>
              <p14:xfrm>
                <a:off x="2849640" y="2013223"/>
                <a:ext cx="570960" cy="387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BADBC4-18CC-6117-E37B-48E4143D28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0640" y="2004223"/>
                  <a:ext cx="58860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744451-1799-BD1B-6DD7-272E6AC9AD27}"/>
                  </a:ext>
                </a:extLst>
              </p14:cNvPr>
              <p14:cNvContentPartPr/>
              <p14:nvPr/>
            </p14:nvContentPartPr>
            <p14:xfrm>
              <a:off x="3782040" y="2026183"/>
              <a:ext cx="1300680" cy="38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744451-1799-BD1B-6DD7-272E6AC9AD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73400" y="2017183"/>
                <a:ext cx="131832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DAA8FA8-62A0-B329-8922-51EFD03ECE84}"/>
              </a:ext>
            </a:extLst>
          </p:cNvPr>
          <p:cNvGrpSpPr/>
          <p:nvPr/>
        </p:nvGrpSpPr>
        <p:grpSpPr>
          <a:xfrm>
            <a:off x="5578440" y="2125183"/>
            <a:ext cx="686880" cy="392040"/>
            <a:chOff x="5578440" y="2125183"/>
            <a:chExt cx="6868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31A2CA-0E65-8B8F-D61A-D48B51B997C7}"/>
                    </a:ext>
                  </a:extLst>
                </p14:cNvPr>
                <p14:cNvContentPartPr/>
                <p14:nvPr/>
              </p14:nvContentPartPr>
              <p14:xfrm>
                <a:off x="5578440" y="2125183"/>
                <a:ext cx="175680" cy="171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31A2CA-0E65-8B8F-D61A-D48B51B997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69440" y="2116543"/>
                  <a:ext cx="193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325C26-4897-6596-A512-71AE6F448D8D}"/>
                    </a:ext>
                  </a:extLst>
                </p14:cNvPr>
                <p14:cNvContentPartPr/>
                <p14:nvPr/>
              </p14:nvContentPartPr>
              <p14:xfrm>
                <a:off x="5747280" y="2339383"/>
                <a:ext cx="176760" cy="156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325C26-4897-6596-A512-71AE6F448D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38280" y="2330383"/>
                  <a:ext cx="194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2CC6DE-F70F-08E8-7B8E-1F6EF167B11F}"/>
                    </a:ext>
                  </a:extLst>
                </p14:cNvPr>
                <p14:cNvContentPartPr/>
                <p14:nvPr/>
              </p14:nvContentPartPr>
              <p14:xfrm>
                <a:off x="6135720" y="2371783"/>
                <a:ext cx="129600" cy="145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2CC6DE-F70F-08E8-7B8E-1F6EF167B1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27080" y="2362783"/>
                  <a:ext cx="147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400428-1701-4650-D4E2-A66DD3318449}"/>
              </a:ext>
            </a:extLst>
          </p:cNvPr>
          <p:cNvGrpSpPr/>
          <p:nvPr/>
        </p:nvGrpSpPr>
        <p:grpSpPr>
          <a:xfrm>
            <a:off x="6632520" y="1890823"/>
            <a:ext cx="1797840" cy="553320"/>
            <a:chOff x="6632520" y="1890823"/>
            <a:chExt cx="17978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E924B8B-D890-E448-4BA8-827F9EA70455}"/>
                    </a:ext>
                  </a:extLst>
                </p14:cNvPr>
                <p14:cNvContentPartPr/>
                <p14:nvPr/>
              </p14:nvContentPartPr>
              <p14:xfrm>
                <a:off x="6632520" y="2110783"/>
                <a:ext cx="909720" cy="33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924B8B-D890-E448-4BA8-827F9EA704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3880" y="2101783"/>
                  <a:ext cx="927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638107-4E3B-D373-96F3-387C3776B3B3}"/>
                    </a:ext>
                  </a:extLst>
                </p14:cNvPr>
                <p14:cNvContentPartPr/>
                <p14:nvPr/>
              </p14:nvContentPartPr>
              <p14:xfrm>
                <a:off x="7240560" y="1927903"/>
                <a:ext cx="14040" cy="2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638107-4E3B-D373-96F3-387C3776B3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1920" y="1919263"/>
                  <a:ext cx="3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EB89DFE-C055-07D4-495B-91B51EBAC051}"/>
                    </a:ext>
                  </a:extLst>
                </p14:cNvPr>
                <p14:cNvContentPartPr/>
                <p14:nvPr/>
              </p14:nvContentPartPr>
              <p14:xfrm>
                <a:off x="7796400" y="1890823"/>
                <a:ext cx="633960" cy="450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EB89DFE-C055-07D4-495B-91B51EBAC0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87400" y="1881823"/>
                  <a:ext cx="65160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4A395F1-FBAF-9303-B462-BA814AE918CB}"/>
                  </a:ext>
                </a:extLst>
              </p14:cNvPr>
              <p14:cNvContentPartPr/>
              <p14:nvPr/>
            </p14:nvContentPartPr>
            <p14:xfrm>
              <a:off x="8682000" y="2227423"/>
              <a:ext cx="951120" cy="357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4A395F1-FBAF-9303-B462-BA814AE918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73360" y="2218423"/>
                <a:ext cx="9687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019EDC4-300D-F5DB-1488-D9B17AF733AB}"/>
                  </a:ext>
                </a:extLst>
              </p14:cNvPr>
              <p14:cNvContentPartPr/>
              <p14:nvPr/>
            </p14:nvContentPartPr>
            <p14:xfrm>
              <a:off x="542760" y="2876503"/>
              <a:ext cx="689760" cy="455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019EDC4-300D-F5DB-1488-D9B17AF733A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4120" y="2867503"/>
                <a:ext cx="7074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570E2BA-86C6-AF5C-079A-706BDD519BCE}"/>
                  </a:ext>
                </a:extLst>
              </p14:cNvPr>
              <p14:cNvContentPartPr/>
              <p14:nvPr/>
            </p14:nvContentPartPr>
            <p14:xfrm>
              <a:off x="1643640" y="2875423"/>
              <a:ext cx="149760" cy="289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570E2BA-86C6-AF5C-079A-706BDD519BC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35000" y="2866783"/>
                <a:ext cx="167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83FFEBA-B3B6-637C-4B55-63A63910DF01}"/>
                  </a:ext>
                </a:extLst>
              </p14:cNvPr>
              <p14:cNvContentPartPr/>
              <p14:nvPr/>
            </p14:nvContentPartPr>
            <p14:xfrm>
              <a:off x="1718520" y="3015103"/>
              <a:ext cx="126360" cy="5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83FFEBA-B3B6-637C-4B55-63A63910DF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09880" y="3006463"/>
                <a:ext cx="144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49AA57F-5F8B-B90F-9BC5-CE019FB85E78}"/>
                  </a:ext>
                </a:extLst>
              </p14:cNvPr>
              <p14:cNvContentPartPr/>
              <p14:nvPr/>
            </p14:nvContentPartPr>
            <p14:xfrm>
              <a:off x="1718520" y="2881543"/>
              <a:ext cx="197280" cy="18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49AA57F-5F8B-B90F-9BC5-CE019FB85E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09880" y="2872543"/>
                <a:ext cx="214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C325C25-E798-A032-46C9-513F09F70394}"/>
                  </a:ext>
                </a:extLst>
              </p14:cNvPr>
              <p14:cNvContentPartPr/>
              <p14:nvPr/>
            </p14:nvContentPartPr>
            <p14:xfrm>
              <a:off x="2355360" y="2976223"/>
              <a:ext cx="410400" cy="118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C325C25-E798-A032-46C9-513F09F7039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46360" y="2967583"/>
                <a:ext cx="428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62FA2D1-F07B-0149-1280-82B7E7AD6688}"/>
                  </a:ext>
                </a:extLst>
              </p14:cNvPr>
              <p14:cNvContentPartPr/>
              <p14:nvPr/>
            </p14:nvContentPartPr>
            <p14:xfrm>
              <a:off x="3150960" y="2749063"/>
              <a:ext cx="676440" cy="463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62FA2D1-F07B-0149-1280-82B7E7AD668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42320" y="2740063"/>
                <a:ext cx="69408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E24AB3C-427C-04F3-D91F-6A1069623FDA}"/>
                  </a:ext>
                </a:extLst>
              </p14:cNvPr>
              <p14:cNvContentPartPr/>
              <p14:nvPr/>
            </p14:nvContentPartPr>
            <p14:xfrm>
              <a:off x="3728760" y="2895223"/>
              <a:ext cx="129960" cy="24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E24AB3C-427C-04F3-D91F-6A1069623F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19760" y="2886223"/>
                <a:ext cx="147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FFE0E90-FF45-962F-5A27-15701FEC8D48}"/>
                  </a:ext>
                </a:extLst>
              </p14:cNvPr>
              <p14:cNvContentPartPr/>
              <p14:nvPr/>
            </p14:nvContentPartPr>
            <p14:xfrm>
              <a:off x="3468120" y="2835463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FFE0E90-FF45-962F-5A27-15701FEC8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120" y="282682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3CBACF3-1641-643C-C0E8-2BA66C023FAD}"/>
              </a:ext>
            </a:extLst>
          </p:cNvPr>
          <p:cNvGrpSpPr/>
          <p:nvPr/>
        </p:nvGrpSpPr>
        <p:grpSpPr>
          <a:xfrm>
            <a:off x="4281000" y="2651863"/>
            <a:ext cx="2062080" cy="544680"/>
            <a:chOff x="4281000" y="2651863"/>
            <a:chExt cx="20620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DBCAFD-B6AF-C509-9742-BBE48B4AB0AF}"/>
                    </a:ext>
                  </a:extLst>
                </p14:cNvPr>
                <p14:cNvContentPartPr/>
                <p14:nvPr/>
              </p14:nvContentPartPr>
              <p14:xfrm>
                <a:off x="4281000" y="2651863"/>
                <a:ext cx="732600" cy="417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DBCAFD-B6AF-C509-9742-BBE48B4AB0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72360" y="2642863"/>
                  <a:ext cx="7502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BD0C00-48E5-B803-AB98-729E5872FDF7}"/>
                    </a:ext>
                  </a:extLst>
                </p14:cNvPr>
                <p14:cNvContentPartPr/>
                <p14:nvPr/>
              </p14:nvContentPartPr>
              <p14:xfrm>
                <a:off x="5428680" y="2727103"/>
                <a:ext cx="914400" cy="46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BD0C00-48E5-B803-AB98-729E5872FD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19680" y="2718103"/>
                  <a:ext cx="932040" cy="48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A5FED0-7159-4AEA-9160-BF38506785C1}"/>
                  </a:ext>
                </a:extLst>
              </p14:cNvPr>
              <p14:cNvContentPartPr/>
              <p14:nvPr/>
            </p14:nvContentPartPr>
            <p14:xfrm>
              <a:off x="7331640" y="2958943"/>
              <a:ext cx="928800" cy="60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A5FED0-7159-4AEA-9160-BF38506785C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323000" y="2950303"/>
                <a:ext cx="946440" cy="62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9DCDA3E-23E2-3FE6-45EA-1E411440C825}"/>
              </a:ext>
            </a:extLst>
          </p:cNvPr>
          <p:cNvGrpSpPr/>
          <p:nvPr/>
        </p:nvGrpSpPr>
        <p:grpSpPr>
          <a:xfrm>
            <a:off x="7361880" y="2686423"/>
            <a:ext cx="1762200" cy="353880"/>
            <a:chOff x="7361880" y="2686423"/>
            <a:chExt cx="17622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62EEF6-9A5F-C279-0ACA-56E34591E786}"/>
                    </a:ext>
                  </a:extLst>
                </p14:cNvPr>
                <p14:cNvContentPartPr/>
                <p14:nvPr/>
              </p14:nvContentPartPr>
              <p14:xfrm>
                <a:off x="7361880" y="2877223"/>
                <a:ext cx="1312200" cy="14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62EEF6-9A5F-C279-0ACA-56E34591E7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52880" y="2868223"/>
                  <a:ext cx="1329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F8F9D5-9A7A-8D05-4D11-942D6E0D0B9A}"/>
                    </a:ext>
                  </a:extLst>
                </p14:cNvPr>
                <p14:cNvContentPartPr/>
                <p14:nvPr/>
              </p14:nvContentPartPr>
              <p14:xfrm>
                <a:off x="8885040" y="2809903"/>
                <a:ext cx="163800" cy="230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F8F9D5-9A7A-8D05-4D11-942D6E0D0B9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76400" y="2801263"/>
                  <a:ext cx="181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0CC7BE-7E9A-D7C0-AAEF-E633FE56AF82}"/>
                    </a:ext>
                  </a:extLst>
                </p14:cNvPr>
                <p14:cNvContentPartPr/>
                <p14:nvPr/>
              </p14:nvContentPartPr>
              <p14:xfrm>
                <a:off x="8936520" y="2938423"/>
                <a:ext cx="141120" cy="1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0CC7BE-7E9A-D7C0-AAEF-E633FE56AF8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27880" y="2929783"/>
                  <a:ext cx="158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2869AE-BB2A-79FA-FD71-3CCDE3A5232A}"/>
                    </a:ext>
                  </a:extLst>
                </p14:cNvPr>
                <p14:cNvContentPartPr/>
                <p14:nvPr/>
              </p14:nvContentPartPr>
              <p14:xfrm>
                <a:off x="8905920" y="2800183"/>
                <a:ext cx="19764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2869AE-BB2A-79FA-FD71-3CCDE3A523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96920" y="2791183"/>
                  <a:ext cx="21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15BC97-3F1C-2C23-6DFD-C567944BE3ED}"/>
                    </a:ext>
                  </a:extLst>
                </p14:cNvPr>
                <p14:cNvContentPartPr/>
                <p14:nvPr/>
              </p14:nvContentPartPr>
              <p14:xfrm>
                <a:off x="8832840" y="2686423"/>
                <a:ext cx="291240" cy="26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15BC97-3F1C-2C23-6DFD-C567944BE3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23840" y="2677783"/>
                  <a:ext cx="3088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6E3F00-9930-F7AA-6A5C-F9346F930E3B}"/>
                  </a:ext>
                </a:extLst>
              </p14:cNvPr>
              <p14:cNvContentPartPr/>
              <p14:nvPr/>
            </p14:nvContentPartPr>
            <p14:xfrm>
              <a:off x="561840" y="3883783"/>
              <a:ext cx="1815840" cy="635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6E3F00-9930-F7AA-6A5C-F9346F930E3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3200" y="3874783"/>
                <a:ext cx="18334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835AE1F-B35D-6E9B-3DE1-3552353D64C8}"/>
                  </a:ext>
                </a:extLst>
              </p14:cNvPr>
              <p14:cNvContentPartPr/>
              <p14:nvPr/>
            </p14:nvContentPartPr>
            <p14:xfrm>
              <a:off x="1626000" y="4011943"/>
              <a:ext cx="45720" cy="19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835AE1F-B35D-6E9B-3DE1-3552353D64C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617000" y="4003303"/>
                <a:ext cx="63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C8AF94A-CF5F-611D-10F5-71927412BC2E}"/>
                  </a:ext>
                </a:extLst>
              </p14:cNvPr>
              <p14:cNvContentPartPr/>
              <p14:nvPr/>
            </p14:nvContentPartPr>
            <p14:xfrm>
              <a:off x="1302000" y="4020943"/>
              <a:ext cx="414720" cy="10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C8AF94A-CF5F-611D-10F5-71927412BC2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93360" y="4012303"/>
                <a:ext cx="4323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2C4484A-4B8E-ECBA-24C9-A9DA6C5839D9}"/>
              </a:ext>
            </a:extLst>
          </p:cNvPr>
          <p:cNvGrpSpPr/>
          <p:nvPr/>
        </p:nvGrpSpPr>
        <p:grpSpPr>
          <a:xfrm>
            <a:off x="2827320" y="3744103"/>
            <a:ext cx="4945320" cy="804960"/>
            <a:chOff x="2827320" y="3744103"/>
            <a:chExt cx="494532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031FFF-3123-2F37-D625-DEFCAB1CB0A6}"/>
                    </a:ext>
                  </a:extLst>
                </p14:cNvPr>
                <p14:cNvContentPartPr/>
                <p14:nvPr/>
              </p14:nvContentPartPr>
              <p14:xfrm>
                <a:off x="2827320" y="3809983"/>
                <a:ext cx="1339920" cy="73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031FFF-3123-2F37-D625-DEFCAB1CB0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18320" y="3801343"/>
                  <a:ext cx="135756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2BD7A9-3A5F-66AA-D004-BDFCDC1DA4CA}"/>
                    </a:ext>
                  </a:extLst>
                </p14:cNvPr>
                <p14:cNvContentPartPr/>
                <p14:nvPr/>
              </p14:nvContentPartPr>
              <p14:xfrm>
                <a:off x="4472880" y="4119943"/>
                <a:ext cx="404640" cy="237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2BD7A9-3A5F-66AA-D004-BDFCDC1DA4C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63880" y="4110943"/>
                  <a:ext cx="422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8E1D02-1AF5-1C1F-81A2-1C03AC044FFE}"/>
                    </a:ext>
                  </a:extLst>
                </p14:cNvPr>
                <p14:cNvContentPartPr/>
                <p14:nvPr/>
              </p14:nvContentPartPr>
              <p14:xfrm>
                <a:off x="4643160" y="3985663"/>
                <a:ext cx="39600" cy="52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8E1D02-1AF5-1C1F-81A2-1C03AC044FF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34160" y="3976663"/>
                  <a:ext cx="5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E39B9B-6B05-3AC4-3FDB-817A68728610}"/>
                    </a:ext>
                  </a:extLst>
                </p14:cNvPr>
                <p14:cNvContentPartPr/>
                <p14:nvPr/>
              </p14:nvContentPartPr>
              <p14:xfrm>
                <a:off x="5283240" y="4063063"/>
                <a:ext cx="131760" cy="183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E39B9B-6B05-3AC4-3FDB-817A687286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74240" y="4054063"/>
                  <a:ext cx="149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25B297-A5C9-BF96-E659-AA357B15372E}"/>
                    </a:ext>
                  </a:extLst>
                </p14:cNvPr>
                <p14:cNvContentPartPr/>
                <p14:nvPr/>
              </p14:nvContentPartPr>
              <p14:xfrm>
                <a:off x="5469360" y="4265743"/>
                <a:ext cx="86040" cy="153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25B297-A5C9-BF96-E659-AA357B1537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60360" y="4257103"/>
                  <a:ext cx="103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B6ABF0-FE34-14FA-E3A1-FAD8B371949C}"/>
                    </a:ext>
                  </a:extLst>
                </p14:cNvPr>
                <p14:cNvContentPartPr/>
                <p14:nvPr/>
              </p14:nvContentPartPr>
              <p14:xfrm>
                <a:off x="5949600" y="4105903"/>
                <a:ext cx="383040" cy="15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B6ABF0-FE34-14FA-E3A1-FAD8B37194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40960" y="4096903"/>
                  <a:ext cx="400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246C00-F248-75B5-7B9F-B17BED93325B}"/>
                    </a:ext>
                  </a:extLst>
                </p14:cNvPr>
                <p14:cNvContentPartPr/>
                <p14:nvPr/>
              </p14:nvContentPartPr>
              <p14:xfrm>
                <a:off x="6087480" y="3993943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246C00-F248-75B5-7B9F-B17BED9332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78840" y="3984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4AC025A-F698-8B63-DB65-A5200574491C}"/>
                    </a:ext>
                  </a:extLst>
                </p14:cNvPr>
                <p14:cNvContentPartPr/>
                <p14:nvPr/>
              </p14:nvContentPartPr>
              <p14:xfrm>
                <a:off x="6524520" y="3744103"/>
                <a:ext cx="1248120" cy="75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4AC025A-F698-8B63-DB65-A520057449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15520" y="3735103"/>
                  <a:ext cx="1265760" cy="77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595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BC509-1CEB-2E95-5D0B-B5E562A1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778" y="2755669"/>
            <a:ext cx="2510444" cy="1346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65FB7-E2BC-2308-20FB-9528BD92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37" y="775063"/>
            <a:ext cx="9545885" cy="5120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FC980E-88A8-AFA3-9672-17A9A864A128}"/>
                  </a:ext>
                </a:extLst>
              </p14:cNvPr>
              <p14:cNvContentPartPr/>
              <p14:nvPr/>
            </p14:nvContentPartPr>
            <p14:xfrm>
              <a:off x="5722800" y="5069263"/>
              <a:ext cx="1382040" cy="132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FC980E-88A8-AFA3-9672-17A9A864A1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3800" y="5060623"/>
                <a:ext cx="1399680" cy="13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CB206A3-744E-1F82-2C65-08F45DE3BB3F}"/>
              </a:ext>
            </a:extLst>
          </p:cNvPr>
          <p:cNvGrpSpPr/>
          <p:nvPr/>
        </p:nvGrpSpPr>
        <p:grpSpPr>
          <a:xfrm>
            <a:off x="1621680" y="1919983"/>
            <a:ext cx="6402600" cy="3459240"/>
            <a:chOff x="1621680" y="1919983"/>
            <a:chExt cx="6402600" cy="34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633B70-BC7B-6D35-0995-F21686C45BBD}"/>
                    </a:ext>
                  </a:extLst>
                </p14:cNvPr>
                <p14:cNvContentPartPr/>
                <p14:nvPr/>
              </p14:nvContentPartPr>
              <p14:xfrm>
                <a:off x="7732680" y="2970103"/>
                <a:ext cx="291600" cy="105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633B70-BC7B-6D35-0995-F21686C45B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23680" y="2961463"/>
                  <a:ext cx="309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C5CC75-6862-B3E6-762F-0FC73DC08BBC}"/>
                    </a:ext>
                  </a:extLst>
                </p14:cNvPr>
                <p14:cNvContentPartPr/>
                <p14:nvPr/>
              </p14:nvContentPartPr>
              <p14:xfrm>
                <a:off x="7547640" y="3124183"/>
                <a:ext cx="2880" cy="1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C5CC75-6862-B3E6-762F-0FC73DC08B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8640" y="3115183"/>
                  <a:ext cx="20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56CC35-0AD4-6B75-3B28-E24F310A1406}"/>
                    </a:ext>
                  </a:extLst>
                </p14:cNvPr>
                <p14:cNvContentPartPr/>
                <p14:nvPr/>
              </p14:nvContentPartPr>
              <p14:xfrm>
                <a:off x="7462320" y="3160903"/>
                <a:ext cx="5580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56CC35-0AD4-6B75-3B28-E24F310A14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3320" y="3152263"/>
                  <a:ext cx="7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192E97-35B0-6605-B6EA-5744F2482637}"/>
                    </a:ext>
                  </a:extLst>
                </p14:cNvPr>
                <p14:cNvContentPartPr/>
                <p14:nvPr/>
              </p14:nvContentPartPr>
              <p14:xfrm>
                <a:off x="7268640" y="3135343"/>
                <a:ext cx="332280" cy="11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192E97-35B0-6605-B6EA-5744F24826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0000" y="3126343"/>
                  <a:ext cx="349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601FC3-0907-5F46-F8A7-01264DC5AAF9}"/>
                    </a:ext>
                  </a:extLst>
                </p14:cNvPr>
                <p14:cNvContentPartPr/>
                <p14:nvPr/>
              </p14:nvContentPartPr>
              <p14:xfrm>
                <a:off x="6624240" y="3316783"/>
                <a:ext cx="484920" cy="16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601FC3-0907-5F46-F8A7-01264DC5AA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5240" y="3308143"/>
                  <a:ext cx="502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96BD10-4674-B128-A215-44FBDD1505EB}"/>
                    </a:ext>
                  </a:extLst>
                </p14:cNvPr>
                <p14:cNvContentPartPr/>
                <p14:nvPr/>
              </p14:nvContentPartPr>
              <p14:xfrm>
                <a:off x="6007920" y="3563023"/>
                <a:ext cx="446760" cy="159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96BD10-4674-B128-A215-44FBDD1505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8920" y="3554383"/>
                  <a:ext cx="464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BF73FB-B812-C353-16D1-57F785B25B6A}"/>
                    </a:ext>
                  </a:extLst>
                </p14:cNvPr>
                <p14:cNvContentPartPr/>
                <p14:nvPr/>
              </p14:nvContentPartPr>
              <p14:xfrm>
                <a:off x="5175960" y="3782263"/>
                <a:ext cx="678600" cy="24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BF73FB-B812-C353-16D1-57F785B25B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66960" y="3773263"/>
                  <a:ext cx="696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92583D-43EF-CBE0-2A1F-A48F13323855}"/>
                    </a:ext>
                  </a:extLst>
                </p14:cNvPr>
                <p14:cNvContentPartPr/>
                <p14:nvPr/>
              </p14:nvContentPartPr>
              <p14:xfrm>
                <a:off x="4295040" y="4092583"/>
                <a:ext cx="687960" cy="251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92583D-43EF-CBE0-2A1F-A48F133238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86400" y="4083583"/>
                  <a:ext cx="70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355209-49E4-92D4-CFD3-39D634ECC1CE}"/>
                    </a:ext>
                  </a:extLst>
                </p14:cNvPr>
                <p14:cNvContentPartPr/>
                <p14:nvPr/>
              </p14:nvContentPartPr>
              <p14:xfrm>
                <a:off x="3136200" y="4455463"/>
                <a:ext cx="886680" cy="34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355209-49E4-92D4-CFD3-39D634ECC1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27560" y="4446823"/>
                  <a:ext cx="904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53C0C6-34A9-62E1-59A1-E419AD38F3D3}"/>
                    </a:ext>
                  </a:extLst>
                </p14:cNvPr>
                <p14:cNvContentPartPr/>
                <p14:nvPr/>
              </p14:nvContentPartPr>
              <p14:xfrm>
                <a:off x="1621680" y="4932823"/>
                <a:ext cx="1199880" cy="446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53C0C6-34A9-62E1-59A1-E419AD38F3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13040" y="4924183"/>
                  <a:ext cx="12175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C6AFBD-600C-1AA8-F05D-125751B6995D}"/>
                    </a:ext>
                  </a:extLst>
                </p14:cNvPr>
                <p14:cNvContentPartPr/>
                <p14:nvPr/>
              </p14:nvContentPartPr>
              <p14:xfrm>
                <a:off x="6130320" y="1919983"/>
                <a:ext cx="38880" cy="178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C6AFBD-600C-1AA8-F05D-125751B699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1680" y="1911343"/>
                  <a:ext cx="56520" cy="179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B8E65A-19D4-DD2D-FE93-18040F00C774}"/>
              </a:ext>
            </a:extLst>
          </p:cNvPr>
          <p:cNvGrpSpPr/>
          <p:nvPr/>
        </p:nvGrpSpPr>
        <p:grpSpPr>
          <a:xfrm>
            <a:off x="5807400" y="1399783"/>
            <a:ext cx="566640" cy="687240"/>
            <a:chOff x="5807400" y="1399783"/>
            <a:chExt cx="56664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D29448-1010-6655-AA9B-DECAE9787DDB}"/>
                    </a:ext>
                  </a:extLst>
                </p14:cNvPr>
                <p14:cNvContentPartPr/>
                <p14:nvPr/>
              </p14:nvContentPartPr>
              <p14:xfrm>
                <a:off x="6051480" y="1878943"/>
                <a:ext cx="182880" cy="20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D29448-1010-6655-AA9B-DECAE9787D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42480" y="1870303"/>
                  <a:ext cx="200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091381-F5D8-5CB1-7DB3-A14B5C9ED201}"/>
                    </a:ext>
                  </a:extLst>
                </p14:cNvPr>
                <p14:cNvContentPartPr/>
                <p14:nvPr/>
              </p14:nvContentPartPr>
              <p14:xfrm>
                <a:off x="5807400" y="1399783"/>
                <a:ext cx="320040" cy="21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091381-F5D8-5CB1-7DB3-A14B5C9ED2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98400" y="1391143"/>
                  <a:ext cx="33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3A24A8-2C95-86C1-BBA8-7699ABC5BAAE}"/>
                    </a:ext>
                  </a:extLst>
                </p14:cNvPr>
                <p14:cNvContentPartPr/>
                <p14:nvPr/>
              </p14:nvContentPartPr>
              <p14:xfrm>
                <a:off x="6085320" y="1585543"/>
                <a:ext cx="91800" cy="19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3A24A8-2C95-86C1-BBA8-7699ABC5BA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76680" y="1576543"/>
                  <a:ext cx="109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8DB83E-AC9D-8A93-B5A2-281CA682CF81}"/>
                    </a:ext>
                  </a:extLst>
                </p14:cNvPr>
                <p14:cNvContentPartPr/>
                <p14:nvPr/>
              </p14:nvContentPartPr>
              <p14:xfrm>
                <a:off x="6269280" y="1607143"/>
                <a:ext cx="104760" cy="11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8DB83E-AC9D-8A93-B5A2-281CA682CF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60280" y="1598503"/>
                  <a:ext cx="12240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890605D-F1CF-2480-8590-9DD2CDE27202}"/>
                  </a:ext>
                </a:extLst>
              </p14:cNvPr>
              <p14:cNvContentPartPr/>
              <p14:nvPr/>
            </p14:nvContentPartPr>
            <p14:xfrm>
              <a:off x="5870040" y="1260463"/>
              <a:ext cx="474480" cy="48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890605D-F1CF-2480-8590-9DD2CDE2720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61040" y="1251463"/>
                <a:ext cx="492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E89914F-5DB8-A5A0-7488-852A87238E14}"/>
                  </a:ext>
                </a:extLst>
              </p14:cNvPr>
              <p14:cNvContentPartPr/>
              <p14:nvPr/>
            </p14:nvContentPartPr>
            <p14:xfrm>
              <a:off x="3798240" y="3083503"/>
              <a:ext cx="21960" cy="46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E89914F-5DB8-A5A0-7488-852A87238E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9240" y="3074503"/>
                <a:ext cx="3960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BFCC9E6-1AD0-B21C-F166-52409A66D9F9}"/>
              </a:ext>
            </a:extLst>
          </p:cNvPr>
          <p:cNvGrpSpPr/>
          <p:nvPr/>
        </p:nvGrpSpPr>
        <p:grpSpPr>
          <a:xfrm>
            <a:off x="2612400" y="3198343"/>
            <a:ext cx="1242360" cy="614520"/>
            <a:chOff x="2612400" y="3198343"/>
            <a:chExt cx="124236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EB1A40-9059-8B72-8224-2E3DB9AD61FC}"/>
                    </a:ext>
                  </a:extLst>
                </p14:cNvPr>
                <p14:cNvContentPartPr/>
                <p14:nvPr/>
              </p14:nvContentPartPr>
              <p14:xfrm>
                <a:off x="2612400" y="3346303"/>
                <a:ext cx="20880" cy="46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EB1A40-9059-8B72-8224-2E3DB9AD61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03760" y="3337663"/>
                  <a:ext cx="385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9D77C8-EC91-AFCE-62CC-F82ABFB7C24D}"/>
                    </a:ext>
                  </a:extLst>
                </p14:cNvPr>
                <p14:cNvContentPartPr/>
                <p14:nvPr/>
              </p14:nvContentPartPr>
              <p14:xfrm>
                <a:off x="3827400" y="3303463"/>
                <a:ext cx="27360" cy="27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9D77C8-EC91-AFCE-62CC-F82ABFB7C2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8400" y="3294823"/>
                  <a:ext cx="45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FFDF07-4D57-7B66-4619-264BC3304F21}"/>
                    </a:ext>
                  </a:extLst>
                </p14:cNvPr>
                <p14:cNvContentPartPr/>
                <p14:nvPr/>
              </p14:nvContentPartPr>
              <p14:xfrm>
                <a:off x="2648760" y="3198343"/>
                <a:ext cx="1071000" cy="34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FFDF07-4D57-7B66-4619-264BC3304F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40120" y="3189703"/>
                  <a:ext cx="1088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49519E-FF30-2289-27B1-F7341356A0A5}"/>
                    </a:ext>
                  </a:extLst>
                </p14:cNvPr>
                <p14:cNvContentPartPr/>
                <p14:nvPr/>
              </p14:nvContentPartPr>
              <p14:xfrm>
                <a:off x="2623920" y="3444583"/>
                <a:ext cx="245520" cy="13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49519E-FF30-2289-27B1-F7341356A0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14920" y="3435943"/>
                  <a:ext cx="263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CEB951-5E0F-FB16-945E-08B8405B9EBF}"/>
                    </a:ext>
                  </a:extLst>
                </p14:cNvPr>
                <p14:cNvContentPartPr/>
                <p14:nvPr/>
              </p14:nvContentPartPr>
              <p14:xfrm>
                <a:off x="3640560" y="3238663"/>
                <a:ext cx="59760" cy="10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CEB951-5E0F-FB16-945E-08B8405B9EB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31920" y="3229663"/>
                  <a:ext cx="774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221FBA-AD0F-3E13-E84A-66E3E394A8FB}"/>
              </a:ext>
            </a:extLst>
          </p:cNvPr>
          <p:cNvGrpSpPr/>
          <p:nvPr/>
        </p:nvGrpSpPr>
        <p:grpSpPr>
          <a:xfrm>
            <a:off x="155760" y="1906303"/>
            <a:ext cx="1653120" cy="531360"/>
            <a:chOff x="155760" y="1906303"/>
            <a:chExt cx="165312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FA2E95-54DD-56AB-F754-306503D30EC2}"/>
                    </a:ext>
                  </a:extLst>
                </p14:cNvPr>
                <p14:cNvContentPartPr/>
                <p14:nvPr/>
              </p14:nvContentPartPr>
              <p14:xfrm>
                <a:off x="155760" y="2093143"/>
                <a:ext cx="1653120" cy="34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FA2E95-54DD-56AB-F754-306503D30E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7120" y="2084143"/>
                  <a:ext cx="1670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C6748C-A1EE-D456-3C9D-DA474087DB68}"/>
                    </a:ext>
                  </a:extLst>
                </p14:cNvPr>
                <p14:cNvContentPartPr/>
                <p14:nvPr/>
              </p14:nvContentPartPr>
              <p14:xfrm>
                <a:off x="1536360" y="1978663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C6748C-A1EE-D456-3C9D-DA474087DB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27360" y="19696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D262C2-FBBD-7325-4105-262294666654}"/>
                    </a:ext>
                  </a:extLst>
                </p14:cNvPr>
                <p14:cNvContentPartPr/>
                <p14:nvPr/>
              </p14:nvContentPartPr>
              <p14:xfrm>
                <a:off x="300480" y="1906303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D262C2-FBBD-7325-4105-2622946666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1480" y="18973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3EB676-E820-F365-2848-E0564BD926B7}"/>
              </a:ext>
            </a:extLst>
          </p:cNvPr>
          <p:cNvGrpSpPr/>
          <p:nvPr/>
        </p:nvGrpSpPr>
        <p:grpSpPr>
          <a:xfrm>
            <a:off x="2075640" y="1805503"/>
            <a:ext cx="1797120" cy="607680"/>
            <a:chOff x="2075640" y="1805503"/>
            <a:chExt cx="179712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32B0C3-31F5-78F4-E339-19D773BBEBAB}"/>
                    </a:ext>
                  </a:extLst>
                </p14:cNvPr>
                <p14:cNvContentPartPr/>
                <p14:nvPr/>
              </p14:nvContentPartPr>
              <p14:xfrm>
                <a:off x="2075640" y="1822783"/>
                <a:ext cx="975960" cy="59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32B0C3-31F5-78F4-E339-19D773BBEB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66640" y="1813783"/>
                  <a:ext cx="99360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D729C9-C058-4264-F34C-52E3F5F12F75}"/>
                    </a:ext>
                  </a:extLst>
                </p14:cNvPr>
                <p14:cNvContentPartPr/>
                <p14:nvPr/>
              </p14:nvContentPartPr>
              <p14:xfrm>
                <a:off x="2443920" y="1986583"/>
                <a:ext cx="225000" cy="1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D729C9-C058-4264-F34C-52E3F5F12F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4920" y="1977943"/>
                  <a:ext cx="24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19BCD1-4831-7410-BF25-4CB0E02D588C}"/>
                    </a:ext>
                  </a:extLst>
                </p14:cNvPr>
                <p14:cNvContentPartPr/>
                <p14:nvPr/>
              </p14:nvContentPartPr>
              <p14:xfrm>
                <a:off x="2388120" y="1910623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19BCD1-4831-7410-BF25-4CB0E02D58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9120" y="19019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444DAC-4C1D-5CFB-9009-51C02C4A417F}"/>
                    </a:ext>
                  </a:extLst>
                </p14:cNvPr>
                <p14:cNvContentPartPr/>
                <p14:nvPr/>
              </p14:nvContentPartPr>
              <p14:xfrm>
                <a:off x="3274080" y="1805503"/>
                <a:ext cx="598680" cy="38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444DAC-4C1D-5CFB-9009-51C02C4A41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65080" y="1796863"/>
                  <a:ext cx="61632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503669-9A9C-374D-A436-6C7F024F8620}"/>
              </a:ext>
            </a:extLst>
          </p:cNvPr>
          <p:cNvGrpSpPr/>
          <p:nvPr/>
        </p:nvGrpSpPr>
        <p:grpSpPr>
          <a:xfrm>
            <a:off x="142080" y="2413183"/>
            <a:ext cx="2613600" cy="443880"/>
            <a:chOff x="142080" y="2413183"/>
            <a:chExt cx="261360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9592F4-DA8A-4712-9FC1-2095D3EA529B}"/>
                    </a:ext>
                  </a:extLst>
                </p14:cNvPr>
                <p14:cNvContentPartPr/>
                <p14:nvPr/>
              </p14:nvContentPartPr>
              <p14:xfrm>
                <a:off x="142080" y="2500663"/>
                <a:ext cx="525600" cy="33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9592F4-DA8A-4712-9FC1-2095D3EA52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3440" y="2491663"/>
                  <a:ext cx="543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7A7624-02E7-12D4-54F6-57707DDB4870}"/>
                    </a:ext>
                  </a:extLst>
                </p14:cNvPr>
                <p14:cNvContentPartPr/>
                <p14:nvPr/>
              </p14:nvContentPartPr>
              <p14:xfrm>
                <a:off x="272400" y="2554303"/>
                <a:ext cx="304200" cy="16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7A7624-02E7-12D4-54F6-57707DDB48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3760" y="2545303"/>
                  <a:ext cx="321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DA49CA-B01E-2EE3-F6EC-4E5BB02C777F}"/>
                    </a:ext>
                  </a:extLst>
                </p14:cNvPr>
                <p14:cNvContentPartPr/>
                <p14:nvPr/>
              </p14:nvContentPartPr>
              <p14:xfrm>
                <a:off x="985200" y="2499943"/>
                <a:ext cx="888840" cy="31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DA49CA-B01E-2EE3-F6EC-4E5BB02C77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6200" y="2490943"/>
                  <a:ext cx="906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1504BC-CAC6-C3EC-33D2-B1E1CE8987FB}"/>
                    </a:ext>
                  </a:extLst>
                </p14:cNvPr>
                <p14:cNvContentPartPr/>
                <p14:nvPr/>
              </p14:nvContentPartPr>
              <p14:xfrm>
                <a:off x="1661280" y="2574103"/>
                <a:ext cx="273960" cy="7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1504BC-CAC6-C3EC-33D2-B1E1CE8987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2640" y="2565463"/>
                  <a:ext cx="291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215B76-6F18-DC22-6F43-4EF12E142DD8}"/>
                    </a:ext>
                  </a:extLst>
                </p14:cNvPr>
                <p14:cNvContentPartPr/>
                <p14:nvPr/>
              </p14:nvContentPartPr>
              <p14:xfrm>
                <a:off x="2288040" y="2529463"/>
                <a:ext cx="349560" cy="17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215B76-6F18-DC22-6F43-4EF12E142D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79040" y="2520463"/>
                  <a:ext cx="367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57C636-E301-9533-432A-5BC768750DFE}"/>
                    </a:ext>
                  </a:extLst>
                </p14:cNvPr>
                <p14:cNvContentPartPr/>
                <p14:nvPr/>
              </p14:nvContentPartPr>
              <p14:xfrm>
                <a:off x="2552640" y="2681023"/>
                <a:ext cx="183960" cy="17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57C636-E301-9533-432A-5BC768750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43640" y="2672383"/>
                  <a:ext cx="201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F2E7AE-737E-9EFE-B515-E3EFF9674370}"/>
                    </a:ext>
                  </a:extLst>
                </p14:cNvPr>
                <p14:cNvContentPartPr/>
                <p14:nvPr/>
              </p14:nvContentPartPr>
              <p14:xfrm>
                <a:off x="2512320" y="2753023"/>
                <a:ext cx="243360" cy="3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F2E7AE-737E-9EFE-B515-E3EFF96743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3680" y="2744383"/>
                  <a:ext cx="261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6D44FB-95FB-6FA6-56C1-1FBA6D9A3C59}"/>
                    </a:ext>
                  </a:extLst>
                </p14:cNvPr>
                <p14:cNvContentPartPr/>
                <p14:nvPr/>
              </p14:nvContentPartPr>
              <p14:xfrm>
                <a:off x="2396040" y="2413183"/>
                <a:ext cx="69840" cy="60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6D44FB-95FB-6FA6-56C1-1FBA6D9A3C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87400" y="2404183"/>
                  <a:ext cx="874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7E36D1-771F-3EF4-7794-A571538DCD69}"/>
              </a:ext>
            </a:extLst>
          </p:cNvPr>
          <p:cNvGrpSpPr/>
          <p:nvPr/>
        </p:nvGrpSpPr>
        <p:grpSpPr>
          <a:xfrm>
            <a:off x="4022880" y="233680"/>
            <a:ext cx="2419920" cy="610920"/>
            <a:chOff x="4103160" y="513103"/>
            <a:chExt cx="24199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7F74CE-CFE2-7E21-C658-A546DD9A8D99}"/>
                    </a:ext>
                  </a:extLst>
                </p14:cNvPr>
                <p14:cNvContentPartPr/>
                <p14:nvPr/>
              </p14:nvContentPartPr>
              <p14:xfrm>
                <a:off x="4103160" y="556663"/>
                <a:ext cx="1419480" cy="567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7F74CE-CFE2-7E21-C658-A546DD9A8D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94160" y="548023"/>
                  <a:ext cx="14371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366A96-C18E-F6FF-A8C0-11E469BCF6CC}"/>
                    </a:ext>
                  </a:extLst>
                </p14:cNvPr>
                <p14:cNvContentPartPr/>
                <p14:nvPr/>
              </p14:nvContentPartPr>
              <p14:xfrm>
                <a:off x="4910280" y="771223"/>
                <a:ext cx="353880" cy="6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366A96-C18E-F6FF-A8C0-11E469BCF6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1640" y="762583"/>
                  <a:ext cx="371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861C1F-7F9C-EAE4-6FDC-1EEE99DEA5A5}"/>
                    </a:ext>
                  </a:extLst>
                </p14:cNvPr>
                <p14:cNvContentPartPr/>
                <p14:nvPr/>
              </p14:nvContentPartPr>
              <p14:xfrm>
                <a:off x="5663760" y="513103"/>
                <a:ext cx="816840" cy="47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861C1F-7F9C-EAE4-6FDC-1EEE99DEA5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54760" y="504463"/>
                  <a:ext cx="834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61385C-6A91-225F-3898-CBAC89FAF3A4}"/>
                    </a:ext>
                  </a:extLst>
                </p14:cNvPr>
                <p14:cNvContentPartPr/>
                <p14:nvPr/>
              </p14:nvContentPartPr>
              <p14:xfrm>
                <a:off x="6311040" y="742063"/>
                <a:ext cx="212040" cy="259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61385C-6A91-225F-3898-CBAC89FAF3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02400" y="733063"/>
                  <a:ext cx="229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519244-010B-156E-6603-3B74DA08E6D0}"/>
                    </a:ext>
                  </a:extLst>
                </p14:cNvPr>
                <p14:cNvContentPartPr/>
                <p14:nvPr/>
              </p14:nvContentPartPr>
              <p14:xfrm>
                <a:off x="6265320" y="708583"/>
                <a:ext cx="26640" cy="2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519244-010B-156E-6603-3B74DA08E6D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56320" y="699943"/>
                  <a:ext cx="442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693B3E-8D64-875E-CE65-F25ED48F292C}"/>
              </a:ext>
            </a:extLst>
          </p:cNvPr>
          <p:cNvGrpSpPr/>
          <p:nvPr/>
        </p:nvGrpSpPr>
        <p:grpSpPr>
          <a:xfrm>
            <a:off x="4173360" y="965623"/>
            <a:ext cx="1508760" cy="759960"/>
            <a:chOff x="4173360" y="965623"/>
            <a:chExt cx="150876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2BACB6-3199-0AB5-7673-1215183AAA14}"/>
                    </a:ext>
                  </a:extLst>
                </p14:cNvPr>
                <p14:cNvContentPartPr/>
                <p14:nvPr/>
              </p14:nvContentPartPr>
              <p14:xfrm>
                <a:off x="4312680" y="1388263"/>
                <a:ext cx="1369440" cy="337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2BACB6-3199-0AB5-7673-1215183AAA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03680" y="1379263"/>
                  <a:ext cx="1387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6DD47F-CFFD-A658-88CC-42B2E6A6A979}"/>
                    </a:ext>
                  </a:extLst>
                </p14:cNvPr>
                <p14:cNvContentPartPr/>
                <p14:nvPr/>
              </p14:nvContentPartPr>
              <p14:xfrm>
                <a:off x="5533080" y="1484383"/>
                <a:ext cx="144360" cy="1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6DD47F-CFFD-A658-88CC-42B2E6A6A97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4440" y="1475743"/>
                  <a:ext cx="162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3BAA84-E6D1-5AA5-1DF4-E76BD54B48CF}"/>
                    </a:ext>
                  </a:extLst>
                </p14:cNvPr>
                <p14:cNvContentPartPr/>
                <p14:nvPr/>
              </p14:nvContentPartPr>
              <p14:xfrm>
                <a:off x="5055000" y="1459543"/>
                <a:ext cx="254880" cy="48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3BAA84-E6D1-5AA5-1DF4-E76BD54B48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46000" y="1450903"/>
                  <a:ext cx="27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6F7C5F-0E6C-D00B-F86C-E8C78B6A5F91}"/>
                    </a:ext>
                  </a:extLst>
                </p14:cNvPr>
                <p14:cNvContentPartPr/>
                <p14:nvPr/>
              </p14:nvContentPartPr>
              <p14:xfrm>
                <a:off x="4173360" y="975703"/>
                <a:ext cx="653040" cy="37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6F7C5F-0E6C-D00B-F86C-E8C78B6A5F9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64720" y="967063"/>
                  <a:ext cx="6706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4F4807-2D62-8779-6ADA-8FE33C3B18E2}"/>
                    </a:ext>
                  </a:extLst>
                </p14:cNvPr>
                <p14:cNvContentPartPr/>
                <p14:nvPr/>
              </p14:nvContentPartPr>
              <p14:xfrm>
                <a:off x="4964640" y="965623"/>
                <a:ext cx="464040" cy="32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4F4807-2D62-8779-6ADA-8FE33C3B18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55640" y="956983"/>
                  <a:ext cx="481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320B37-E644-94EF-8330-42DD7A631B4D}"/>
                    </a:ext>
                  </a:extLst>
                </p14:cNvPr>
                <p14:cNvContentPartPr/>
                <p14:nvPr/>
              </p14:nvContentPartPr>
              <p14:xfrm>
                <a:off x="4937640" y="994063"/>
                <a:ext cx="434160" cy="11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320B37-E644-94EF-8330-42DD7A631B4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28640" y="985423"/>
                  <a:ext cx="4518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632ED2-B6E6-BC0D-7C5A-D4A527078D24}"/>
              </a:ext>
            </a:extLst>
          </p:cNvPr>
          <p:cNvGrpSpPr/>
          <p:nvPr/>
        </p:nvGrpSpPr>
        <p:grpSpPr>
          <a:xfrm>
            <a:off x="193560" y="5512063"/>
            <a:ext cx="1570320" cy="970560"/>
            <a:chOff x="193560" y="5512063"/>
            <a:chExt cx="157032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B52A24-C904-E982-330E-50868C24446E}"/>
                    </a:ext>
                  </a:extLst>
                </p14:cNvPr>
                <p14:cNvContentPartPr/>
                <p14:nvPr/>
              </p14:nvContentPartPr>
              <p14:xfrm>
                <a:off x="1006440" y="5512063"/>
                <a:ext cx="384840" cy="16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B52A24-C904-E982-330E-50868C2444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7800" y="5503423"/>
                  <a:ext cx="402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3F485FF-3D88-1C6B-3FDC-9A2B2F57EE8C}"/>
                    </a:ext>
                  </a:extLst>
                </p14:cNvPr>
                <p14:cNvContentPartPr/>
                <p14:nvPr/>
              </p14:nvContentPartPr>
              <p14:xfrm>
                <a:off x="880440" y="5560663"/>
                <a:ext cx="194400" cy="185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3F485FF-3D88-1C6B-3FDC-9A2B2F57EE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1440" y="5551663"/>
                  <a:ext cx="212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22E0FE-17A3-26C8-C971-3504D4C49B22}"/>
                    </a:ext>
                  </a:extLst>
                </p14:cNvPr>
                <p14:cNvContentPartPr/>
                <p14:nvPr/>
              </p14:nvContentPartPr>
              <p14:xfrm>
                <a:off x="193560" y="5772703"/>
                <a:ext cx="1047600" cy="64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22E0FE-17A3-26C8-C971-3504D4C49B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4560" y="5764063"/>
                  <a:ext cx="106524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3691B9-91AB-C919-5659-847FCE40326D}"/>
                    </a:ext>
                  </a:extLst>
                </p14:cNvPr>
                <p14:cNvContentPartPr/>
                <p14:nvPr/>
              </p14:nvContentPartPr>
              <p14:xfrm>
                <a:off x="722760" y="6009223"/>
                <a:ext cx="429480" cy="3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3691B9-91AB-C919-5659-847FCE4032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4120" y="6000583"/>
                  <a:ext cx="447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66CA2D-D748-9296-CDBE-0DE55E2D088F}"/>
                    </a:ext>
                  </a:extLst>
                </p14:cNvPr>
                <p14:cNvContentPartPr/>
                <p14:nvPr/>
              </p14:nvContentPartPr>
              <p14:xfrm>
                <a:off x="1453920" y="5956663"/>
                <a:ext cx="309960" cy="525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66CA2D-D748-9296-CDBE-0DE55E2D08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45280" y="5947663"/>
                  <a:ext cx="32760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373BD0-861F-ECE0-4FD6-F6437514B85A}"/>
              </a:ext>
            </a:extLst>
          </p:cNvPr>
          <p:cNvGrpSpPr/>
          <p:nvPr/>
        </p:nvGrpSpPr>
        <p:grpSpPr>
          <a:xfrm>
            <a:off x="2019120" y="5872063"/>
            <a:ext cx="1384920" cy="641160"/>
            <a:chOff x="2019120" y="5872063"/>
            <a:chExt cx="138492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617DD84-674D-165B-A0B6-82FD9658B48C}"/>
                    </a:ext>
                  </a:extLst>
                </p14:cNvPr>
                <p14:cNvContentPartPr/>
                <p14:nvPr/>
              </p14:nvContentPartPr>
              <p14:xfrm>
                <a:off x="2019120" y="5872063"/>
                <a:ext cx="1384920" cy="641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617DD84-674D-165B-A0B6-82FD9658B4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10120" y="5863063"/>
                  <a:ext cx="1402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548D5D-1387-EFF9-07CA-67068E3A331D}"/>
                    </a:ext>
                  </a:extLst>
                </p14:cNvPr>
                <p14:cNvContentPartPr/>
                <p14:nvPr/>
              </p14:nvContentPartPr>
              <p14:xfrm>
                <a:off x="3111000" y="6075463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548D5D-1387-EFF9-07CA-67068E3A33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02360" y="60668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B74AFD2-C8A8-2CD5-46EE-FEF10B18453B}"/>
                    </a:ext>
                  </a:extLst>
                </p14:cNvPr>
                <p14:cNvContentPartPr/>
                <p14:nvPr/>
              </p14:nvContentPartPr>
              <p14:xfrm>
                <a:off x="2594400" y="5991223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B74AFD2-C8A8-2CD5-46EE-FEF10B1845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85760" y="59822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85F6690-90F9-1B52-B7AE-3A80C010FE00}"/>
              </a:ext>
            </a:extLst>
          </p:cNvPr>
          <p:cNvGrpSpPr/>
          <p:nvPr/>
        </p:nvGrpSpPr>
        <p:grpSpPr>
          <a:xfrm>
            <a:off x="3628320" y="5728783"/>
            <a:ext cx="1216800" cy="524880"/>
            <a:chOff x="3628320" y="5728783"/>
            <a:chExt cx="12168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84579B-FB6E-F37C-65FC-76811632952B}"/>
                    </a:ext>
                  </a:extLst>
                </p14:cNvPr>
                <p14:cNvContentPartPr/>
                <p14:nvPr/>
              </p14:nvContentPartPr>
              <p14:xfrm>
                <a:off x="3628320" y="5728783"/>
                <a:ext cx="1216800" cy="524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84579B-FB6E-F37C-65FC-7681163295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19320" y="5719783"/>
                  <a:ext cx="12344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17AAC8-1929-0EEB-197C-7062986D8D65}"/>
                    </a:ext>
                  </a:extLst>
                </p14:cNvPr>
                <p14:cNvContentPartPr/>
                <p14:nvPr/>
              </p14:nvContentPartPr>
              <p14:xfrm>
                <a:off x="4209360" y="5897623"/>
                <a:ext cx="496080" cy="38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17AAC8-1929-0EEB-197C-7062986D8D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00360" y="5888983"/>
                  <a:ext cx="51372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694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934699-8CCF-4EE7-2436-F9F2F6920B0B}"/>
                  </a:ext>
                </a:extLst>
              </p14:cNvPr>
              <p14:cNvContentPartPr/>
              <p14:nvPr/>
            </p14:nvContentPartPr>
            <p14:xfrm>
              <a:off x="863396" y="280605"/>
              <a:ext cx="302400" cy="35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934699-8CCF-4EE7-2436-F9F2F6920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96" y="262605"/>
                <a:ext cx="33804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07DED3A-44FF-4077-2B4C-FB85B73FD021}"/>
              </a:ext>
            </a:extLst>
          </p:cNvPr>
          <p:cNvGrpSpPr/>
          <p:nvPr/>
        </p:nvGrpSpPr>
        <p:grpSpPr>
          <a:xfrm>
            <a:off x="1138076" y="210765"/>
            <a:ext cx="2320560" cy="626400"/>
            <a:chOff x="1138076" y="210765"/>
            <a:chExt cx="2320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0E3173-974B-722A-81B4-BAB2B7E5B9C8}"/>
                    </a:ext>
                  </a:extLst>
                </p14:cNvPr>
                <p14:cNvContentPartPr/>
                <p14:nvPr/>
              </p14:nvContentPartPr>
              <p14:xfrm>
                <a:off x="1138076" y="285285"/>
                <a:ext cx="1305000" cy="52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0E3173-974B-722A-81B4-BAB2B7E5B9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0076" y="267285"/>
                  <a:ext cx="13406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3CB41-0458-45D2-6C11-85CE2D918282}"/>
                    </a:ext>
                  </a:extLst>
                </p14:cNvPr>
                <p14:cNvContentPartPr/>
                <p14:nvPr/>
              </p14:nvContentPartPr>
              <p14:xfrm>
                <a:off x="1616156" y="316245"/>
                <a:ext cx="2196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3CB41-0458-45D2-6C11-85CE2D9182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8156" y="298245"/>
                  <a:ext cx="57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A9A1F6-0BEB-A62D-9833-7147E2A7DB1C}"/>
                    </a:ext>
                  </a:extLst>
                </p14:cNvPr>
                <p14:cNvContentPartPr/>
                <p14:nvPr/>
              </p14:nvContentPartPr>
              <p14:xfrm>
                <a:off x="2786876" y="323445"/>
                <a:ext cx="255600" cy="33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A9A1F6-0BEB-A62D-9833-7147E2A7DB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9236" y="305805"/>
                  <a:ext cx="291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FFC126-2FEA-12E1-AACF-D263D222C6A5}"/>
                    </a:ext>
                  </a:extLst>
                </p14:cNvPr>
                <p14:cNvContentPartPr/>
                <p14:nvPr/>
              </p14:nvContentPartPr>
              <p14:xfrm>
                <a:off x="2712356" y="210765"/>
                <a:ext cx="33696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FFC126-2FEA-12E1-AACF-D263D222C6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4356" y="193125"/>
                  <a:ext cx="372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3BEC5C-64CA-13A6-9A16-068593E7B966}"/>
                    </a:ext>
                  </a:extLst>
                </p14:cNvPr>
                <p14:cNvContentPartPr/>
                <p14:nvPr/>
              </p14:nvContentPartPr>
              <p14:xfrm>
                <a:off x="3318596" y="627285"/>
                <a:ext cx="140040" cy="20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3BEC5C-64CA-13A6-9A16-068593E7B9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0596" y="609645"/>
                  <a:ext cx="1756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CF36F6-0B8A-8C00-41BB-77E21B08AE74}"/>
              </a:ext>
            </a:extLst>
          </p:cNvPr>
          <p:cNvGrpSpPr/>
          <p:nvPr/>
        </p:nvGrpSpPr>
        <p:grpSpPr>
          <a:xfrm>
            <a:off x="3891356" y="235605"/>
            <a:ext cx="978120" cy="389880"/>
            <a:chOff x="3891356" y="235605"/>
            <a:chExt cx="9781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E9E65F-04CD-0852-D353-B5A12A13C73E}"/>
                    </a:ext>
                  </a:extLst>
                </p14:cNvPr>
                <p14:cNvContentPartPr/>
                <p14:nvPr/>
              </p14:nvContentPartPr>
              <p14:xfrm>
                <a:off x="3891356" y="365565"/>
                <a:ext cx="198000" cy="25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E9E65F-04CD-0852-D353-B5A12A13C7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73356" y="347565"/>
                  <a:ext cx="233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CFF587-EC74-468D-7D10-74BD1194C133}"/>
                    </a:ext>
                  </a:extLst>
                </p14:cNvPr>
                <p14:cNvContentPartPr/>
                <p14:nvPr/>
              </p14:nvContentPartPr>
              <p14:xfrm>
                <a:off x="3907196" y="489765"/>
                <a:ext cx="21420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CFF587-EC74-468D-7D10-74BD1194C1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9196" y="471765"/>
                  <a:ext cx="24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C63602-C569-D065-CF8D-80963742158D}"/>
                    </a:ext>
                  </a:extLst>
                </p14:cNvPr>
                <p14:cNvContentPartPr/>
                <p14:nvPr/>
              </p14:nvContentPartPr>
              <p14:xfrm>
                <a:off x="3912956" y="346845"/>
                <a:ext cx="200520" cy="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C63602-C569-D065-CF8D-8096374215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5316" y="328845"/>
                  <a:ext cx="23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3948FB-A6DA-4F72-334D-7A6EB992EA9E}"/>
                    </a:ext>
                  </a:extLst>
                </p14:cNvPr>
                <p14:cNvContentPartPr/>
                <p14:nvPr/>
              </p14:nvContentPartPr>
              <p14:xfrm>
                <a:off x="3925916" y="235605"/>
                <a:ext cx="27972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3948FB-A6DA-4F72-334D-7A6EB992EA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08276" y="217965"/>
                  <a:ext cx="31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E67BF8-D613-B217-4446-7DDA2C38AC83}"/>
                    </a:ext>
                  </a:extLst>
                </p14:cNvPr>
                <p14:cNvContentPartPr/>
                <p14:nvPr/>
              </p14:nvContentPartPr>
              <p14:xfrm>
                <a:off x="4317236" y="445845"/>
                <a:ext cx="182160" cy="1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E67BF8-D613-B217-4446-7DDA2C38AC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99236" y="428205"/>
                  <a:ext cx="21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C70ED3-7A4A-6020-3589-D62FB1BFD368}"/>
                    </a:ext>
                  </a:extLst>
                </p14:cNvPr>
                <p14:cNvContentPartPr/>
                <p14:nvPr/>
              </p14:nvContentPartPr>
              <p14:xfrm>
                <a:off x="4290956" y="555645"/>
                <a:ext cx="18540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C70ED3-7A4A-6020-3589-D62FB1BFD3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3316" y="537645"/>
                  <a:ext cx="221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A6A3B1-AD7F-26B4-5243-2A1A85CEC7EC}"/>
                    </a:ext>
                  </a:extLst>
                </p14:cNvPr>
                <p14:cNvContentPartPr/>
                <p14:nvPr/>
              </p14:nvContentPartPr>
              <p14:xfrm>
                <a:off x="4619996" y="385365"/>
                <a:ext cx="249480" cy="22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A6A3B1-AD7F-26B4-5243-2A1A85CEC7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01996" y="367725"/>
                  <a:ext cx="2851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2D3AC7-6367-28DD-A842-B2AE3C83AB45}"/>
              </a:ext>
            </a:extLst>
          </p:cNvPr>
          <p:cNvGrpSpPr/>
          <p:nvPr/>
        </p:nvGrpSpPr>
        <p:grpSpPr>
          <a:xfrm>
            <a:off x="1904516" y="927885"/>
            <a:ext cx="3753000" cy="762840"/>
            <a:chOff x="1904516" y="927885"/>
            <a:chExt cx="375300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E0C717-A996-934E-47EA-A4BE69868EE4}"/>
                    </a:ext>
                  </a:extLst>
                </p14:cNvPr>
                <p14:cNvContentPartPr/>
                <p14:nvPr/>
              </p14:nvContentPartPr>
              <p14:xfrm>
                <a:off x="1904516" y="1083045"/>
                <a:ext cx="1656720" cy="60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E0C717-A996-934E-47EA-A4BE69868E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86876" y="1065405"/>
                  <a:ext cx="16923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2933ED-0F2E-CB53-223A-094B5149C856}"/>
                    </a:ext>
                  </a:extLst>
                </p14:cNvPr>
                <p14:cNvContentPartPr/>
                <p14:nvPr/>
              </p14:nvContentPartPr>
              <p14:xfrm>
                <a:off x="3228236" y="1218765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2933ED-0F2E-CB53-223A-094B5149C8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0236" y="12007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A2DE22-5FDA-C811-1686-D3414A6E0727}"/>
                    </a:ext>
                  </a:extLst>
                </p14:cNvPr>
                <p14:cNvContentPartPr/>
                <p14:nvPr/>
              </p14:nvContentPartPr>
              <p14:xfrm>
                <a:off x="2914676" y="1153245"/>
                <a:ext cx="31752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A2DE22-5FDA-C811-1686-D3414A6E07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97036" y="1135605"/>
                  <a:ext cx="353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BFDC7E-4181-E77D-5FCD-0657CEB3062C}"/>
                    </a:ext>
                  </a:extLst>
                </p14:cNvPr>
                <p14:cNvContentPartPr/>
                <p14:nvPr/>
              </p14:nvContentPartPr>
              <p14:xfrm>
                <a:off x="3854276" y="1112565"/>
                <a:ext cx="270360" cy="45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BFDC7E-4181-E77D-5FCD-0657CEB306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6636" y="1094925"/>
                  <a:ext cx="3060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BB3C33D-F29C-6410-9AEA-BAE7CF1F5CCF}"/>
                    </a:ext>
                  </a:extLst>
                </p14:cNvPr>
                <p14:cNvContentPartPr/>
                <p14:nvPr/>
              </p14:nvContentPartPr>
              <p14:xfrm>
                <a:off x="4321556" y="927885"/>
                <a:ext cx="1335960" cy="50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BB3C33D-F29C-6410-9AEA-BAE7CF1F5C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3556" y="910245"/>
                  <a:ext cx="13716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0DA07DA-D9F0-8F54-87C6-82CCFC200985}"/>
                    </a:ext>
                  </a:extLst>
                </p14:cNvPr>
                <p14:cNvContentPartPr/>
                <p14:nvPr/>
              </p14:nvContentPartPr>
              <p14:xfrm>
                <a:off x="5416316" y="1024005"/>
                <a:ext cx="3168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0DA07DA-D9F0-8F54-87C6-82CCFC2009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98316" y="1006365"/>
                  <a:ext cx="67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F912C7-1623-2F4F-E0B7-BB8D489252E1}"/>
                    </a:ext>
                  </a:extLst>
                </p14:cNvPr>
                <p14:cNvContentPartPr/>
                <p14:nvPr/>
              </p14:nvContentPartPr>
              <p14:xfrm>
                <a:off x="4954796" y="1013565"/>
                <a:ext cx="451080" cy="3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F912C7-1623-2F4F-E0B7-BB8D489252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7156" y="995565"/>
                  <a:ext cx="48672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AFB93F-D0DD-3B4E-AD26-B5ADD2722A69}"/>
                  </a:ext>
                </a:extLst>
              </p14:cNvPr>
              <p14:cNvContentPartPr/>
              <p14:nvPr/>
            </p14:nvContentPartPr>
            <p14:xfrm>
              <a:off x="6140996" y="913125"/>
              <a:ext cx="171720" cy="49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AFB93F-D0DD-3B4E-AD26-B5ADD2722A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22996" y="895485"/>
                <a:ext cx="20736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ED9AB8A-5D06-66A0-8DBD-09B458CFE136}"/>
              </a:ext>
            </a:extLst>
          </p:cNvPr>
          <p:cNvGrpSpPr/>
          <p:nvPr/>
        </p:nvGrpSpPr>
        <p:grpSpPr>
          <a:xfrm>
            <a:off x="6450956" y="805125"/>
            <a:ext cx="4133880" cy="683640"/>
            <a:chOff x="6450956" y="805125"/>
            <a:chExt cx="413388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98B530-F995-D936-3F42-F9B9B00F9105}"/>
                    </a:ext>
                  </a:extLst>
                </p14:cNvPr>
                <p14:cNvContentPartPr/>
                <p14:nvPr/>
              </p14:nvContentPartPr>
              <p14:xfrm>
                <a:off x="6450956" y="943005"/>
                <a:ext cx="1441440" cy="54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98B530-F995-D936-3F42-F9B9B00F91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2956" y="925365"/>
                  <a:ext cx="14770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F8D828-F2EA-ED22-52A8-37C745B57D91}"/>
                    </a:ext>
                  </a:extLst>
                </p14:cNvPr>
                <p14:cNvContentPartPr/>
                <p14:nvPr/>
              </p14:nvContentPartPr>
              <p14:xfrm>
                <a:off x="7425836" y="1070085"/>
                <a:ext cx="442080" cy="3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F8D828-F2EA-ED22-52A8-37C745B57D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08196" y="1052085"/>
                  <a:ext cx="47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A61497-2F60-EFB0-2BFF-0E87FFF90201}"/>
                    </a:ext>
                  </a:extLst>
                </p14:cNvPr>
                <p14:cNvContentPartPr/>
                <p14:nvPr/>
              </p14:nvContentPartPr>
              <p14:xfrm>
                <a:off x="8140796" y="912045"/>
                <a:ext cx="1095840" cy="51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A61497-2F60-EFB0-2BFF-0E87FFF902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22796" y="894045"/>
                  <a:ext cx="11314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41F7D0-FD96-5EAA-4A79-29AE74692A6C}"/>
                    </a:ext>
                  </a:extLst>
                </p14:cNvPr>
                <p14:cNvContentPartPr/>
                <p14:nvPr/>
              </p14:nvContentPartPr>
              <p14:xfrm>
                <a:off x="9473156" y="892605"/>
                <a:ext cx="838080" cy="38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41F7D0-FD96-5EAA-4A79-29AE74692A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55516" y="874605"/>
                  <a:ext cx="873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782309-DB41-C172-C28B-6757C16B6464}"/>
                    </a:ext>
                  </a:extLst>
                </p14:cNvPr>
                <p14:cNvContentPartPr/>
                <p14:nvPr/>
              </p14:nvContentPartPr>
              <p14:xfrm>
                <a:off x="10394756" y="805125"/>
                <a:ext cx="190080" cy="573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782309-DB41-C172-C28B-6757C16B64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76756" y="787125"/>
                  <a:ext cx="225720" cy="60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D2E5086-D500-8906-7B37-DEAB2E2DB502}"/>
              </a:ext>
            </a:extLst>
          </p:cNvPr>
          <p:cNvGrpSpPr/>
          <p:nvPr/>
        </p:nvGrpSpPr>
        <p:grpSpPr>
          <a:xfrm>
            <a:off x="2654396" y="1873245"/>
            <a:ext cx="1262160" cy="884520"/>
            <a:chOff x="2654396" y="1873245"/>
            <a:chExt cx="126216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F22580-6841-7D0C-82F8-18C200FC3978}"/>
                    </a:ext>
                  </a:extLst>
                </p14:cNvPr>
                <p14:cNvContentPartPr/>
                <p14:nvPr/>
              </p14:nvContentPartPr>
              <p14:xfrm>
                <a:off x="2654396" y="2198685"/>
                <a:ext cx="334440" cy="232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F22580-6841-7D0C-82F8-18C200FC39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36396" y="2181045"/>
                  <a:ext cx="370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2FEA34-4775-3FE9-334C-9E14294DBAED}"/>
                    </a:ext>
                  </a:extLst>
                </p14:cNvPr>
                <p14:cNvContentPartPr/>
                <p14:nvPr/>
              </p14:nvContentPartPr>
              <p14:xfrm>
                <a:off x="3298796" y="1873245"/>
                <a:ext cx="162360" cy="401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2FEA34-4775-3FE9-334C-9E14294DBA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1156" y="1855245"/>
                  <a:ext cx="1980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41CD43-CEA0-73B0-96D6-D72B7A6796BC}"/>
                    </a:ext>
                  </a:extLst>
                </p14:cNvPr>
                <p14:cNvContentPartPr/>
                <p14:nvPr/>
              </p14:nvContentPartPr>
              <p14:xfrm>
                <a:off x="3595076" y="2056125"/>
                <a:ext cx="316800" cy="20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41CD43-CEA0-73B0-96D6-D72B7A6796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77436" y="2038125"/>
                  <a:ext cx="352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812E62-58F8-BCDD-E1F8-E0EFAE856161}"/>
                    </a:ext>
                  </a:extLst>
                </p14:cNvPr>
                <p14:cNvContentPartPr/>
                <p14:nvPr/>
              </p14:nvContentPartPr>
              <p14:xfrm>
                <a:off x="3711356" y="1946325"/>
                <a:ext cx="205200" cy="34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812E62-58F8-BCDD-E1F8-E0EFAE8561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93356" y="1928325"/>
                  <a:ext cx="240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249D2A-CB1B-E352-BC6E-C712F4BB0DA6}"/>
                    </a:ext>
                  </a:extLst>
                </p14:cNvPr>
                <p14:cNvContentPartPr/>
                <p14:nvPr/>
              </p14:nvContentPartPr>
              <p14:xfrm>
                <a:off x="3357116" y="2323605"/>
                <a:ext cx="48744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249D2A-CB1B-E352-BC6E-C712F4BB0D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9476" y="2305605"/>
                  <a:ext cx="52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09CFD7D-7414-68F5-5471-CF7957CD19D0}"/>
                    </a:ext>
                  </a:extLst>
                </p14:cNvPr>
                <p14:cNvContentPartPr/>
                <p14:nvPr/>
              </p14:nvContentPartPr>
              <p14:xfrm>
                <a:off x="3315716" y="2406405"/>
                <a:ext cx="186480" cy="336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09CFD7D-7414-68F5-5471-CF7957CD19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8076" y="2388405"/>
                  <a:ext cx="222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E8C493-AE99-D38C-222F-5BF304D642FE}"/>
                    </a:ext>
                  </a:extLst>
                </p14:cNvPr>
                <p14:cNvContentPartPr/>
                <p14:nvPr/>
              </p14:nvContentPartPr>
              <p14:xfrm>
                <a:off x="3656636" y="2469405"/>
                <a:ext cx="162000" cy="28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E8C493-AE99-D38C-222F-5BF304D642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8996" y="2451405"/>
                  <a:ext cx="197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8F38D6-A5D0-3807-901A-85855C454242}"/>
                    </a:ext>
                  </a:extLst>
                </p14:cNvPr>
                <p14:cNvContentPartPr/>
                <p14:nvPr/>
              </p14:nvContentPartPr>
              <p14:xfrm>
                <a:off x="3580676" y="2549685"/>
                <a:ext cx="22068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8F38D6-A5D0-3807-901A-85855C45424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63036" y="2532045"/>
                  <a:ext cx="2563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848E8C-AE60-FDCB-A4C1-05DBDB3EB094}"/>
              </a:ext>
            </a:extLst>
          </p:cNvPr>
          <p:cNvGrpSpPr/>
          <p:nvPr/>
        </p:nvGrpSpPr>
        <p:grpSpPr>
          <a:xfrm>
            <a:off x="4388876" y="2246925"/>
            <a:ext cx="223560" cy="108360"/>
            <a:chOff x="4388876" y="2246925"/>
            <a:chExt cx="22356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E09F86-AE2F-B104-9EAE-2F072F6C7FF2}"/>
                    </a:ext>
                  </a:extLst>
                </p14:cNvPr>
                <p14:cNvContentPartPr/>
                <p14:nvPr/>
              </p14:nvContentPartPr>
              <p14:xfrm>
                <a:off x="4388876" y="2246925"/>
                <a:ext cx="223200" cy="24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E09F86-AE2F-B104-9EAE-2F072F6C7F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71236" y="2229285"/>
                  <a:ext cx="258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8C5C8E-B839-9745-C1B5-0D2435CAF371}"/>
                    </a:ext>
                  </a:extLst>
                </p14:cNvPr>
                <p14:cNvContentPartPr/>
                <p14:nvPr/>
              </p14:nvContentPartPr>
              <p14:xfrm>
                <a:off x="4401836" y="2329365"/>
                <a:ext cx="210600" cy="2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D8C5C8E-B839-9745-C1B5-0D2435CAF3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84196" y="2311365"/>
                  <a:ext cx="2462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4078DC-4F1D-F504-5293-04F372DF9325}"/>
              </a:ext>
            </a:extLst>
          </p:cNvPr>
          <p:cNvGrpSpPr/>
          <p:nvPr/>
        </p:nvGrpSpPr>
        <p:grpSpPr>
          <a:xfrm>
            <a:off x="5032196" y="1853445"/>
            <a:ext cx="1578600" cy="697320"/>
            <a:chOff x="5032196" y="1853445"/>
            <a:chExt cx="157860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64DB04-B541-2BFC-E478-8D9510132FE3}"/>
                    </a:ext>
                  </a:extLst>
                </p14:cNvPr>
                <p14:cNvContentPartPr/>
                <p14:nvPr/>
              </p14:nvContentPartPr>
              <p14:xfrm>
                <a:off x="5032196" y="2140005"/>
                <a:ext cx="179280" cy="410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64DB04-B541-2BFC-E478-8D9510132F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4196" y="2122005"/>
                  <a:ext cx="214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EC864A-D48F-AABB-30EC-0B8CC081BC22}"/>
                    </a:ext>
                  </a:extLst>
                </p14:cNvPr>
                <p14:cNvContentPartPr/>
                <p14:nvPr/>
              </p14:nvContentPartPr>
              <p14:xfrm>
                <a:off x="5458436" y="2121285"/>
                <a:ext cx="362880" cy="169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EC864A-D48F-AABB-30EC-0B8CC081BC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40436" y="2103285"/>
                  <a:ext cx="398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EB00D8-5D66-21F3-34BF-B08FB64C45DA}"/>
                    </a:ext>
                  </a:extLst>
                </p14:cNvPr>
                <p14:cNvContentPartPr/>
                <p14:nvPr/>
              </p14:nvContentPartPr>
              <p14:xfrm>
                <a:off x="5510636" y="1994925"/>
                <a:ext cx="27504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EB00D8-5D66-21F3-34BF-B08FB64C45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92636" y="1976925"/>
                  <a:ext cx="310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D39730-4EE6-7FBE-61E2-2CB4A8B8F503}"/>
                    </a:ext>
                  </a:extLst>
                </p14:cNvPr>
                <p14:cNvContentPartPr/>
                <p14:nvPr/>
              </p14:nvContentPartPr>
              <p14:xfrm>
                <a:off x="6032276" y="2086365"/>
                <a:ext cx="185760" cy="18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D39730-4EE6-7FBE-61E2-2CB4A8B8F5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4636" y="2068365"/>
                  <a:ext cx="221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F41B2F-BDB2-5F6E-740C-516B89B80B9E}"/>
                    </a:ext>
                  </a:extLst>
                </p14:cNvPr>
                <p14:cNvContentPartPr/>
                <p14:nvPr/>
              </p14:nvContentPartPr>
              <p14:xfrm>
                <a:off x="6047396" y="2065125"/>
                <a:ext cx="136800" cy="17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F41B2F-BDB2-5F6E-740C-516B89B80B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29756" y="2047485"/>
                  <a:ext cx="172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2C55D6-C2F0-2171-7441-C7F0296512D9}"/>
                    </a:ext>
                  </a:extLst>
                </p14:cNvPr>
                <p14:cNvContentPartPr/>
                <p14:nvPr/>
              </p14:nvContentPartPr>
              <p14:xfrm>
                <a:off x="6387236" y="1973325"/>
                <a:ext cx="202680" cy="32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2C55D6-C2F0-2171-7441-C7F0296512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69236" y="1955325"/>
                  <a:ext cx="238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B7B73D4-446F-D1B6-E0E4-B94984E7BE3E}"/>
                    </a:ext>
                  </a:extLst>
                </p14:cNvPr>
                <p14:cNvContentPartPr/>
                <p14:nvPr/>
              </p14:nvContentPartPr>
              <p14:xfrm>
                <a:off x="6310196" y="1853445"/>
                <a:ext cx="300600" cy="3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B7B73D4-446F-D1B6-E0E4-B94984E7BE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92196" y="1835445"/>
                  <a:ext cx="3362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742E712-0779-0988-3463-C669E5B97A65}"/>
                  </a:ext>
                </a:extLst>
              </p14:cNvPr>
              <p14:cNvContentPartPr/>
              <p14:nvPr/>
            </p14:nvContentPartPr>
            <p14:xfrm>
              <a:off x="1888316" y="3169965"/>
              <a:ext cx="956520" cy="560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742E712-0779-0988-3463-C669E5B97A6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70316" y="3152325"/>
                <a:ext cx="99216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CF209EC2-FEA5-BB73-008D-6F98164A6ECD}"/>
              </a:ext>
            </a:extLst>
          </p:cNvPr>
          <p:cNvGrpSpPr/>
          <p:nvPr/>
        </p:nvGrpSpPr>
        <p:grpSpPr>
          <a:xfrm>
            <a:off x="3188276" y="2957205"/>
            <a:ext cx="4100040" cy="565560"/>
            <a:chOff x="3188276" y="2957205"/>
            <a:chExt cx="410004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9DD956-9ABC-19CC-63F8-5EA968C752BE}"/>
                    </a:ext>
                  </a:extLst>
                </p14:cNvPr>
                <p14:cNvContentPartPr/>
                <p14:nvPr/>
              </p14:nvContentPartPr>
              <p14:xfrm>
                <a:off x="3188276" y="3050445"/>
                <a:ext cx="2096280" cy="47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9DD956-9ABC-19CC-63F8-5EA968C752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70636" y="3032445"/>
                  <a:ext cx="21319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525BA0-2FD6-EF5A-F0C8-D6308403F1D4}"/>
                    </a:ext>
                  </a:extLst>
                </p14:cNvPr>
                <p14:cNvContentPartPr/>
                <p14:nvPr/>
              </p14:nvContentPartPr>
              <p14:xfrm>
                <a:off x="4723316" y="3223245"/>
                <a:ext cx="283680" cy="1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525BA0-2FD6-EF5A-F0C8-D6308403F1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05676" y="3205605"/>
                  <a:ext cx="319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983298-C9F5-B328-4935-BC454E3CA260}"/>
                    </a:ext>
                  </a:extLst>
                </p14:cNvPr>
                <p14:cNvContentPartPr/>
                <p14:nvPr/>
              </p14:nvContentPartPr>
              <p14:xfrm>
                <a:off x="4419476" y="3167805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983298-C9F5-B328-4935-BC454E3CA2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01476" y="31501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5216D23-BD08-2C7E-C482-6C6CCC934F70}"/>
                    </a:ext>
                  </a:extLst>
                </p14:cNvPr>
                <p14:cNvContentPartPr/>
                <p14:nvPr/>
              </p14:nvContentPartPr>
              <p14:xfrm>
                <a:off x="5692076" y="3235125"/>
                <a:ext cx="400320" cy="21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5216D23-BD08-2C7E-C482-6C6CCC934F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74076" y="3217125"/>
                  <a:ext cx="435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8F6450-445B-446F-0E97-920A945B3D52}"/>
                    </a:ext>
                  </a:extLst>
                </p14:cNvPr>
                <p14:cNvContentPartPr/>
                <p14:nvPr/>
              </p14:nvContentPartPr>
              <p14:xfrm>
                <a:off x="6338276" y="2957205"/>
                <a:ext cx="874440" cy="497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8F6450-445B-446F-0E97-920A945B3D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20636" y="2939205"/>
                  <a:ext cx="9100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2673365-3A74-9B29-EB94-A267F1519084}"/>
                    </a:ext>
                  </a:extLst>
                </p14:cNvPr>
                <p14:cNvContentPartPr/>
                <p14:nvPr/>
              </p14:nvContentPartPr>
              <p14:xfrm>
                <a:off x="7011476" y="3151605"/>
                <a:ext cx="276840" cy="2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2673365-3A74-9B29-EB94-A267F15190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93836" y="3133605"/>
                  <a:ext cx="31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051B5E-5C0F-0F57-403B-6C8E4DED613C}"/>
                    </a:ext>
                  </a:extLst>
                </p14:cNvPr>
                <p14:cNvContentPartPr/>
                <p14:nvPr/>
              </p14:nvContentPartPr>
              <p14:xfrm>
                <a:off x="6426836" y="3176805"/>
                <a:ext cx="329040" cy="1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051B5E-5C0F-0F57-403B-6C8E4DED61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09196" y="3158805"/>
                  <a:ext cx="364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CA2D4CD-CB08-B566-6467-B6B0893F08B8}"/>
              </a:ext>
            </a:extLst>
          </p:cNvPr>
          <p:cNvGrpSpPr/>
          <p:nvPr/>
        </p:nvGrpSpPr>
        <p:grpSpPr>
          <a:xfrm>
            <a:off x="7773956" y="2896725"/>
            <a:ext cx="1067400" cy="556560"/>
            <a:chOff x="7773956" y="2896725"/>
            <a:chExt cx="106740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17D497-B58F-3C8B-4FB6-3D5C52C81CC9}"/>
                    </a:ext>
                  </a:extLst>
                </p14:cNvPr>
                <p14:cNvContentPartPr/>
                <p14:nvPr/>
              </p14:nvContentPartPr>
              <p14:xfrm>
                <a:off x="7786556" y="3168885"/>
                <a:ext cx="317880" cy="215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17D497-B58F-3C8B-4FB6-3D5C52C81C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68556" y="3150885"/>
                  <a:ext cx="353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E5CAA5-53F0-B0FA-4B0B-B087BBA9AF07}"/>
                    </a:ext>
                  </a:extLst>
                </p14:cNvPr>
                <p14:cNvContentPartPr/>
                <p14:nvPr/>
              </p14:nvContentPartPr>
              <p14:xfrm>
                <a:off x="7773956" y="3291285"/>
                <a:ext cx="23580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E5CAA5-53F0-B0FA-4B0B-B087BBA9AF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56316" y="3273645"/>
                  <a:ext cx="27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526BFD-1957-7712-5A95-6FB49B846D78}"/>
                    </a:ext>
                  </a:extLst>
                </p14:cNvPr>
                <p14:cNvContentPartPr/>
                <p14:nvPr/>
              </p14:nvContentPartPr>
              <p14:xfrm>
                <a:off x="7850276" y="2955045"/>
                <a:ext cx="185760" cy="120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526BFD-1957-7712-5A95-6FB49B846D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32636" y="2937045"/>
                  <a:ext cx="221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B70030-22F9-17A1-A9C1-A924B5133A4B}"/>
                    </a:ext>
                  </a:extLst>
                </p14:cNvPr>
                <p14:cNvContentPartPr/>
                <p14:nvPr/>
              </p14:nvContentPartPr>
              <p14:xfrm>
                <a:off x="8271836" y="2930565"/>
                <a:ext cx="14760" cy="498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B70030-22F9-17A1-A9C1-A924B5133A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53836" y="2912925"/>
                  <a:ext cx="504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A747B5-1AF5-76C5-AF8F-2DEDDA17C5FE}"/>
                    </a:ext>
                  </a:extLst>
                </p14:cNvPr>
                <p14:cNvContentPartPr/>
                <p14:nvPr/>
              </p14:nvContentPartPr>
              <p14:xfrm>
                <a:off x="8375516" y="2896725"/>
                <a:ext cx="29160" cy="55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A747B5-1AF5-76C5-AF8F-2DEDDA17C5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57876" y="2878725"/>
                  <a:ext cx="648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54BBB19-07B8-040B-F1F8-36543206E9B7}"/>
                    </a:ext>
                  </a:extLst>
                </p14:cNvPr>
                <p14:cNvContentPartPr/>
                <p14:nvPr/>
              </p14:nvContentPartPr>
              <p14:xfrm>
                <a:off x="8595116" y="3051525"/>
                <a:ext cx="223560" cy="34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54BBB19-07B8-040B-F1F8-36543206E9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77476" y="3033885"/>
                  <a:ext cx="259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EB890F-9607-029C-032B-B8C8EB34BF0B}"/>
                    </a:ext>
                  </a:extLst>
                </p14:cNvPr>
                <p14:cNvContentPartPr/>
                <p14:nvPr/>
              </p14:nvContentPartPr>
              <p14:xfrm>
                <a:off x="8569196" y="2909685"/>
                <a:ext cx="272160" cy="2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EB890F-9607-029C-032B-B8C8EB34BF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1556" y="2892045"/>
                  <a:ext cx="30780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A654C9F-C9FC-E2FB-151D-6B713906B84A}"/>
                  </a:ext>
                </a:extLst>
              </p14:cNvPr>
              <p14:cNvContentPartPr/>
              <p14:nvPr/>
            </p14:nvContentPartPr>
            <p14:xfrm>
              <a:off x="9376676" y="3151245"/>
              <a:ext cx="33480" cy="27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A654C9F-C9FC-E2FB-151D-6B713906B84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359036" y="3133605"/>
                <a:ext cx="69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0D06728-7D3C-424D-AED3-1D875063E3FD}"/>
                  </a:ext>
                </a:extLst>
              </p14:cNvPr>
              <p14:cNvContentPartPr/>
              <p14:nvPr/>
            </p14:nvContentPartPr>
            <p14:xfrm>
              <a:off x="9400076" y="3336285"/>
              <a:ext cx="22680" cy="18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0D06728-7D3C-424D-AED3-1D875063E3F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382076" y="3318645"/>
                <a:ext cx="583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3F9E41C-FD27-5240-F2F3-1C696BE2035A}"/>
              </a:ext>
            </a:extLst>
          </p:cNvPr>
          <p:cNvGrpSpPr/>
          <p:nvPr/>
        </p:nvGrpSpPr>
        <p:grpSpPr>
          <a:xfrm>
            <a:off x="9883196" y="2944965"/>
            <a:ext cx="1488240" cy="470880"/>
            <a:chOff x="9883196" y="2944965"/>
            <a:chExt cx="14882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2191CB-815D-6E63-074B-790928DECD1E}"/>
                    </a:ext>
                  </a:extLst>
                </p14:cNvPr>
                <p14:cNvContentPartPr/>
                <p14:nvPr/>
              </p14:nvContentPartPr>
              <p14:xfrm>
                <a:off x="9993356" y="3096885"/>
                <a:ext cx="5040" cy="27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2191CB-815D-6E63-074B-790928DECD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75716" y="3078885"/>
                  <a:ext cx="40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50B672-3E56-82D0-2E8C-C7ED12543AFA}"/>
                    </a:ext>
                  </a:extLst>
                </p14:cNvPr>
                <p14:cNvContentPartPr/>
                <p14:nvPr/>
              </p14:nvContentPartPr>
              <p14:xfrm>
                <a:off x="9946916" y="3063045"/>
                <a:ext cx="249480" cy="343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50B672-3E56-82D0-2E8C-C7ED12543A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9276" y="3045045"/>
                  <a:ext cx="285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3E1AEA-4A93-ADAB-AE77-CA017E84B483}"/>
                    </a:ext>
                  </a:extLst>
                </p14:cNvPr>
                <p14:cNvContentPartPr/>
                <p14:nvPr/>
              </p14:nvContentPartPr>
              <p14:xfrm>
                <a:off x="9883196" y="2944965"/>
                <a:ext cx="252720" cy="2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3E1AEA-4A93-ADAB-AE77-CA017E84B4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65196" y="2927325"/>
                  <a:ext cx="288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7EAE64-5E70-8F33-D835-763AF7B3AF73}"/>
                    </a:ext>
                  </a:extLst>
                </p14:cNvPr>
                <p14:cNvContentPartPr/>
                <p14:nvPr/>
              </p14:nvContentPartPr>
              <p14:xfrm>
                <a:off x="10386476" y="3149805"/>
                <a:ext cx="16632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7EAE64-5E70-8F33-D835-763AF7B3AF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68836" y="3132165"/>
                  <a:ext cx="201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FD89F8-E7E1-7B50-10B3-5D5AE28284EC}"/>
                    </a:ext>
                  </a:extLst>
                </p14:cNvPr>
                <p14:cNvContentPartPr/>
                <p14:nvPr/>
              </p14:nvContentPartPr>
              <p14:xfrm>
                <a:off x="10396196" y="3237645"/>
                <a:ext cx="153720" cy="25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FD89F8-E7E1-7B50-10B3-5D5AE28284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78196" y="3219645"/>
                  <a:ext cx="189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CBE77A-753B-3600-FE68-5600F01CA4F3}"/>
                    </a:ext>
                  </a:extLst>
                </p14:cNvPr>
                <p14:cNvContentPartPr/>
                <p14:nvPr/>
              </p14:nvContentPartPr>
              <p14:xfrm>
                <a:off x="10748636" y="3055125"/>
                <a:ext cx="207000" cy="35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CBE77A-753B-3600-FE68-5600F01CA4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30996" y="3037125"/>
                  <a:ext cx="242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882D06-DC85-D3E1-758B-8F11A7ECCA37}"/>
                    </a:ext>
                  </a:extLst>
                </p14:cNvPr>
                <p14:cNvContentPartPr/>
                <p14:nvPr/>
              </p14:nvContentPartPr>
              <p14:xfrm>
                <a:off x="11101076" y="3219645"/>
                <a:ext cx="270360" cy="19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882D06-DC85-D3E1-758B-8F11A7ECCA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83076" y="3201645"/>
                  <a:ext cx="306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C7A079-94A7-41E2-EF80-D9F2B8C76160}"/>
                    </a:ext>
                  </a:extLst>
                </p14:cNvPr>
                <p14:cNvContentPartPr/>
                <p14:nvPr/>
              </p14:nvContentPartPr>
              <p14:xfrm>
                <a:off x="11064356" y="3336285"/>
                <a:ext cx="260280" cy="1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C7A079-94A7-41E2-EF80-D9F2B8C761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46356" y="3318645"/>
                  <a:ext cx="29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960D44-5EFA-3885-4691-DEA439DBA63B}"/>
                    </a:ext>
                  </a:extLst>
                </p14:cNvPr>
                <p14:cNvContentPartPr/>
                <p14:nvPr/>
              </p14:nvContentPartPr>
              <p14:xfrm>
                <a:off x="11193956" y="2999685"/>
                <a:ext cx="139320" cy="15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960D44-5EFA-3885-4691-DEA439DBA6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76316" y="2982045"/>
                  <a:ext cx="174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E01D33-1EE7-738C-212C-2B59E012B9C5}"/>
              </a:ext>
            </a:extLst>
          </p:cNvPr>
          <p:cNvGrpSpPr/>
          <p:nvPr/>
        </p:nvGrpSpPr>
        <p:grpSpPr>
          <a:xfrm>
            <a:off x="2192156" y="4073925"/>
            <a:ext cx="1344960" cy="364320"/>
            <a:chOff x="2192156" y="4073925"/>
            <a:chExt cx="13449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75BB6C-A035-DC1F-0C0C-93E233A3B405}"/>
                    </a:ext>
                  </a:extLst>
                </p14:cNvPr>
                <p14:cNvContentPartPr/>
                <p14:nvPr/>
              </p14:nvContentPartPr>
              <p14:xfrm>
                <a:off x="2192156" y="4202805"/>
                <a:ext cx="295920" cy="171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75BB6C-A035-DC1F-0C0C-93E233A3B4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74156" y="4185165"/>
                  <a:ext cx="331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47FDB2A-FAD8-EF7A-6DCD-07F4E96A8308}"/>
                    </a:ext>
                  </a:extLst>
                </p14:cNvPr>
                <p14:cNvContentPartPr/>
                <p14:nvPr/>
              </p14:nvContentPartPr>
              <p14:xfrm>
                <a:off x="2265956" y="4129365"/>
                <a:ext cx="221040" cy="1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47FDB2A-FAD8-EF7A-6DCD-07F4E96A83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48316" y="4111365"/>
                  <a:ext cx="256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167A82-9C85-BFBD-4560-732CE0EC9BAE}"/>
                    </a:ext>
                  </a:extLst>
                </p14:cNvPr>
                <p14:cNvContentPartPr/>
                <p14:nvPr/>
              </p14:nvContentPartPr>
              <p14:xfrm>
                <a:off x="2623796" y="4224405"/>
                <a:ext cx="106920" cy="153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167A82-9C85-BFBD-4560-732CE0EC9B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05796" y="4206405"/>
                  <a:ext cx="142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C3C06B-9C56-22EF-6B31-233FF5BF91E6}"/>
                    </a:ext>
                  </a:extLst>
                </p14:cNvPr>
                <p14:cNvContentPartPr/>
                <p14:nvPr/>
              </p14:nvContentPartPr>
              <p14:xfrm>
                <a:off x="2589596" y="4235925"/>
                <a:ext cx="139680" cy="10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C3C06B-9C56-22EF-6B31-233FF5BF91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71956" y="4217925"/>
                  <a:ext cx="17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B3CC41-FC6D-1F72-A7D2-1C62652F75FC}"/>
                    </a:ext>
                  </a:extLst>
                </p14:cNvPr>
                <p14:cNvContentPartPr/>
                <p14:nvPr/>
              </p14:nvContentPartPr>
              <p14:xfrm>
                <a:off x="2883356" y="4173645"/>
                <a:ext cx="180720" cy="26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B3CC41-FC6D-1F72-A7D2-1C62652F75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5716" y="4155645"/>
                  <a:ext cx="216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7AD2F0-9B0A-CC45-DF27-CCF54BC2B972}"/>
                    </a:ext>
                  </a:extLst>
                </p14:cNvPr>
                <p14:cNvContentPartPr/>
                <p14:nvPr/>
              </p14:nvContentPartPr>
              <p14:xfrm>
                <a:off x="2846636" y="4073925"/>
                <a:ext cx="223200" cy="59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7AD2F0-9B0A-CC45-DF27-CCF54BC2B97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28636" y="4056285"/>
                  <a:ext cx="258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EBA5AB-7017-D82C-B24C-1380620159AA}"/>
                    </a:ext>
                  </a:extLst>
                </p14:cNvPr>
                <p14:cNvContentPartPr/>
                <p14:nvPr/>
              </p14:nvContentPartPr>
              <p14:xfrm>
                <a:off x="3321836" y="4253925"/>
                <a:ext cx="215280" cy="2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EBA5AB-7017-D82C-B24C-1380620159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3836" y="4236285"/>
                  <a:ext cx="250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A577D48-3111-5D4E-5BCC-90B65EC27441}"/>
                    </a:ext>
                  </a:extLst>
                </p14:cNvPr>
                <p14:cNvContentPartPr/>
                <p14:nvPr/>
              </p14:nvContentPartPr>
              <p14:xfrm>
                <a:off x="3322556" y="4339245"/>
                <a:ext cx="213480" cy="38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A577D48-3111-5D4E-5BCC-90B65EC274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4556" y="4321245"/>
                  <a:ext cx="2491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F523BA-E559-6350-B767-FCABF7AE40D5}"/>
              </a:ext>
            </a:extLst>
          </p:cNvPr>
          <p:cNvGrpSpPr/>
          <p:nvPr/>
        </p:nvGrpSpPr>
        <p:grpSpPr>
          <a:xfrm>
            <a:off x="4155956" y="3790605"/>
            <a:ext cx="2525040" cy="579600"/>
            <a:chOff x="4155956" y="3790605"/>
            <a:chExt cx="252504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01CEC9-DB30-F073-6A34-4C483C54053B}"/>
                    </a:ext>
                  </a:extLst>
                </p14:cNvPr>
                <p14:cNvContentPartPr/>
                <p14:nvPr/>
              </p14:nvContentPartPr>
              <p14:xfrm>
                <a:off x="4155956" y="3871605"/>
                <a:ext cx="182520" cy="324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01CEC9-DB30-F073-6A34-4C483C5405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37956" y="3853605"/>
                  <a:ext cx="218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256B47-420F-EE6B-D68C-4092733EE622}"/>
                    </a:ext>
                  </a:extLst>
                </p14:cNvPr>
                <p14:cNvContentPartPr/>
                <p14:nvPr/>
              </p14:nvContentPartPr>
              <p14:xfrm>
                <a:off x="4344596" y="3907245"/>
                <a:ext cx="417600" cy="19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256B47-420F-EE6B-D68C-4092733EE6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26956" y="3889605"/>
                  <a:ext cx="453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2A63C4-BEED-D175-5BC7-DAAA68D121DB}"/>
                    </a:ext>
                  </a:extLst>
                </p14:cNvPr>
                <p14:cNvContentPartPr/>
                <p14:nvPr/>
              </p14:nvContentPartPr>
              <p14:xfrm>
                <a:off x="4654556" y="4094805"/>
                <a:ext cx="141480" cy="11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2A63C4-BEED-D175-5BC7-DAAA68D121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36556" y="4077165"/>
                  <a:ext cx="177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64754E-5021-C985-9630-DA0B94BB5B00}"/>
                    </a:ext>
                  </a:extLst>
                </p14:cNvPr>
                <p14:cNvContentPartPr/>
                <p14:nvPr/>
              </p14:nvContentPartPr>
              <p14:xfrm>
                <a:off x="4651676" y="4082925"/>
                <a:ext cx="189720" cy="153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64754E-5021-C985-9630-DA0B94BB5B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3676" y="4064925"/>
                  <a:ext cx="22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CED44B-79CA-A076-EABB-D631001403DF}"/>
                    </a:ext>
                  </a:extLst>
                </p14:cNvPr>
                <p14:cNvContentPartPr/>
                <p14:nvPr/>
              </p14:nvContentPartPr>
              <p14:xfrm>
                <a:off x="4858316" y="4170045"/>
                <a:ext cx="12024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CED44B-79CA-A076-EABB-D631001403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40676" y="4152045"/>
                  <a:ext cx="15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D6B8D22-D20D-6B20-AD55-95C570B5E101}"/>
                    </a:ext>
                  </a:extLst>
                </p14:cNvPr>
                <p14:cNvContentPartPr/>
                <p14:nvPr/>
              </p14:nvContentPartPr>
              <p14:xfrm>
                <a:off x="5149196" y="3882765"/>
                <a:ext cx="389880" cy="20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D6B8D22-D20D-6B20-AD55-95C570B5E1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31556" y="3865125"/>
                  <a:ext cx="425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87D1005-3420-4E4F-8AA4-E0D0E81B9E12}"/>
                    </a:ext>
                  </a:extLst>
                </p14:cNvPr>
                <p14:cNvContentPartPr/>
                <p14:nvPr/>
              </p14:nvContentPartPr>
              <p14:xfrm>
                <a:off x="5447636" y="4111725"/>
                <a:ext cx="159120" cy="258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87D1005-3420-4E4F-8AA4-E0D0E81B9E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29636" y="4094085"/>
                  <a:ext cx="194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6717CA5-A981-7AB5-8185-28C50628A797}"/>
                    </a:ext>
                  </a:extLst>
                </p14:cNvPr>
                <p14:cNvContentPartPr/>
                <p14:nvPr/>
              </p14:nvContentPartPr>
              <p14:xfrm>
                <a:off x="5705036" y="4201005"/>
                <a:ext cx="69480" cy="9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6717CA5-A981-7AB5-8185-28C50628A7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87396" y="4183365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FC41000-A785-E593-3EC4-B12B05DA2819}"/>
                    </a:ext>
                  </a:extLst>
                </p14:cNvPr>
                <p14:cNvContentPartPr/>
                <p14:nvPr/>
              </p14:nvContentPartPr>
              <p14:xfrm>
                <a:off x="6040916" y="3875205"/>
                <a:ext cx="333360" cy="207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FC41000-A785-E593-3EC4-B12B05DA281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2916" y="3857565"/>
                  <a:ext cx="369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57E6AF-60BD-4755-E3BB-08A226063275}"/>
                    </a:ext>
                  </a:extLst>
                </p14:cNvPr>
                <p14:cNvContentPartPr/>
                <p14:nvPr/>
              </p14:nvContentPartPr>
              <p14:xfrm>
                <a:off x="6273476" y="4129365"/>
                <a:ext cx="171720" cy="156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57E6AF-60BD-4755-E3BB-08A2260632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55836" y="4111365"/>
                  <a:ext cx="207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F0E03D3-CDBB-1083-9C38-236F5C1193F6}"/>
                    </a:ext>
                  </a:extLst>
                </p14:cNvPr>
                <p14:cNvContentPartPr/>
                <p14:nvPr/>
              </p14:nvContentPartPr>
              <p14:xfrm>
                <a:off x="6218756" y="4212165"/>
                <a:ext cx="22464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F0E03D3-CDBB-1083-9C38-236F5C1193F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00756" y="4194525"/>
                  <a:ext cx="26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B99ED1-787C-15DB-ED02-DCEDC4917EB1}"/>
                    </a:ext>
                  </a:extLst>
                </p14:cNvPr>
                <p14:cNvContentPartPr/>
                <p14:nvPr/>
              </p14:nvContentPartPr>
              <p14:xfrm>
                <a:off x="6500996" y="3790605"/>
                <a:ext cx="180000" cy="532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B99ED1-787C-15DB-ED02-DCEDC4917E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82996" y="3772605"/>
                  <a:ext cx="2156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476C66-FD10-FFC4-6DD1-C40969EC711B}"/>
              </a:ext>
            </a:extLst>
          </p:cNvPr>
          <p:cNvGrpSpPr/>
          <p:nvPr/>
        </p:nvGrpSpPr>
        <p:grpSpPr>
          <a:xfrm>
            <a:off x="3648356" y="4552005"/>
            <a:ext cx="3873600" cy="701640"/>
            <a:chOff x="3648356" y="4552005"/>
            <a:chExt cx="38736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B5CA6D6-EE70-4C1B-CE94-C0823B591473}"/>
                    </a:ext>
                  </a:extLst>
                </p14:cNvPr>
                <p14:cNvContentPartPr/>
                <p14:nvPr/>
              </p14:nvContentPartPr>
              <p14:xfrm>
                <a:off x="4173596" y="4561005"/>
                <a:ext cx="265320" cy="437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B5CA6D6-EE70-4C1B-CE94-C0823B5914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55956" y="4543005"/>
                  <a:ext cx="300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EEE6BE-2D05-D915-D0B1-BA8FF0610A53}"/>
                    </a:ext>
                  </a:extLst>
                </p14:cNvPr>
                <p14:cNvContentPartPr/>
                <p14:nvPr/>
              </p14:nvContentPartPr>
              <p14:xfrm>
                <a:off x="4507676" y="4648485"/>
                <a:ext cx="215640" cy="24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EEE6BE-2D05-D915-D0B1-BA8FF0610A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90036" y="4630485"/>
                  <a:ext cx="251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83D809-5D7D-9391-DE8E-25479B8F9734}"/>
                    </a:ext>
                  </a:extLst>
                </p14:cNvPr>
                <p14:cNvContentPartPr/>
                <p14:nvPr/>
              </p14:nvContentPartPr>
              <p14:xfrm>
                <a:off x="4830956" y="4880685"/>
                <a:ext cx="8352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83D809-5D7D-9391-DE8E-25479B8F97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13316" y="4863045"/>
                  <a:ext cx="119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707F336-B4F3-6188-0D92-B3D100F1927A}"/>
                    </a:ext>
                  </a:extLst>
                </p14:cNvPr>
                <p14:cNvContentPartPr/>
                <p14:nvPr/>
              </p14:nvContentPartPr>
              <p14:xfrm>
                <a:off x="5258636" y="4655685"/>
                <a:ext cx="224280" cy="244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707F336-B4F3-6188-0D92-B3D100F192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0636" y="4637685"/>
                  <a:ext cx="259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71A99F-DD59-39DD-EEA8-9CDF53A39C05}"/>
                    </a:ext>
                  </a:extLst>
                </p14:cNvPr>
                <p14:cNvContentPartPr/>
                <p14:nvPr/>
              </p14:nvContentPartPr>
              <p14:xfrm>
                <a:off x="5460596" y="4922805"/>
                <a:ext cx="128520" cy="142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71A99F-DD59-39DD-EEA8-9CDF53A39C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42956" y="4905165"/>
                  <a:ext cx="164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E164CB-532F-C0FB-778E-AD57603A09FE}"/>
                    </a:ext>
                  </a:extLst>
                </p14:cNvPr>
                <p14:cNvContentPartPr/>
                <p14:nvPr/>
              </p14:nvContentPartPr>
              <p14:xfrm>
                <a:off x="6029396" y="4603125"/>
                <a:ext cx="192960" cy="315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E164CB-532F-C0FB-778E-AD57603A09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11396" y="4585125"/>
                  <a:ext cx="228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B56767-F9FE-BECD-095E-023EA93569CA}"/>
                    </a:ext>
                  </a:extLst>
                </p14:cNvPr>
                <p14:cNvContentPartPr/>
                <p14:nvPr/>
              </p14:nvContentPartPr>
              <p14:xfrm>
                <a:off x="6376436" y="4552005"/>
                <a:ext cx="241560" cy="52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B56767-F9FE-BECD-095E-023EA93569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8436" y="4534005"/>
                  <a:ext cx="2772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C1C735-41B3-8FB2-51A3-28A93F268DA9}"/>
                    </a:ext>
                  </a:extLst>
                </p14:cNvPr>
                <p14:cNvContentPartPr/>
                <p14:nvPr/>
              </p14:nvContentPartPr>
              <p14:xfrm>
                <a:off x="3849956" y="5093445"/>
                <a:ext cx="3672000" cy="160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C1C735-41B3-8FB2-51A3-28A93F268D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31956" y="5075445"/>
                  <a:ext cx="37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D5CB68-D5FE-A876-6282-4296B1CA499D}"/>
                    </a:ext>
                  </a:extLst>
                </p14:cNvPr>
                <p14:cNvContentPartPr/>
                <p14:nvPr/>
              </p14:nvContentPartPr>
              <p14:xfrm>
                <a:off x="3693716" y="4792485"/>
                <a:ext cx="273240" cy="29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D5CB68-D5FE-A876-6282-4296B1CA49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76076" y="4774485"/>
                  <a:ext cx="308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3623F8-8479-4A36-925F-18C64FEFE63F}"/>
                    </a:ext>
                  </a:extLst>
                </p14:cNvPr>
                <p14:cNvContentPartPr/>
                <p14:nvPr/>
              </p14:nvContentPartPr>
              <p14:xfrm>
                <a:off x="3648356" y="4841085"/>
                <a:ext cx="300600" cy="281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3623F8-8479-4A36-925F-18C64FEFE6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30356" y="4823085"/>
                  <a:ext cx="33624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F651C6C-C72F-9BDB-E5DA-BD88F7F573D1}"/>
                  </a:ext>
                </a:extLst>
              </p14:cNvPr>
              <p14:cNvContentPartPr/>
              <p14:nvPr/>
            </p14:nvContentPartPr>
            <p14:xfrm>
              <a:off x="4185476" y="5465685"/>
              <a:ext cx="295200" cy="6706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F651C6C-C72F-9BDB-E5DA-BD88F7F573D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67836" y="5447685"/>
                <a:ext cx="330840" cy="70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18AD03-5D02-3682-772A-C0177634F3FF}"/>
              </a:ext>
            </a:extLst>
          </p:cNvPr>
          <p:cNvGrpSpPr/>
          <p:nvPr/>
        </p:nvGrpSpPr>
        <p:grpSpPr>
          <a:xfrm>
            <a:off x="4505156" y="5599605"/>
            <a:ext cx="4212360" cy="530280"/>
            <a:chOff x="4505156" y="5599605"/>
            <a:chExt cx="42123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BF54995-6C9C-BEA9-7CB2-EF2452AFE266}"/>
                    </a:ext>
                  </a:extLst>
                </p14:cNvPr>
                <p14:cNvContentPartPr/>
                <p14:nvPr/>
              </p14:nvContentPartPr>
              <p14:xfrm>
                <a:off x="4505156" y="5647125"/>
                <a:ext cx="328680" cy="18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BF54995-6C9C-BEA9-7CB2-EF2452AFE2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87156" y="5629125"/>
                  <a:ext cx="364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120093-78ED-8C57-5E63-287F687083B8}"/>
                    </a:ext>
                  </a:extLst>
                </p14:cNvPr>
                <p14:cNvContentPartPr/>
                <p14:nvPr/>
              </p14:nvContentPartPr>
              <p14:xfrm>
                <a:off x="4800356" y="5860965"/>
                <a:ext cx="172800" cy="251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120093-78ED-8C57-5E63-287F687083B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82716" y="5843325"/>
                  <a:ext cx="208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621E813-5393-CD32-D195-9420A96E7943}"/>
                    </a:ext>
                  </a:extLst>
                </p14:cNvPr>
                <p14:cNvContentPartPr/>
                <p14:nvPr/>
              </p14:nvContentPartPr>
              <p14:xfrm>
                <a:off x="5045516" y="5624805"/>
                <a:ext cx="202320" cy="342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621E813-5393-CD32-D195-9420A96E79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27516" y="5607165"/>
                  <a:ext cx="237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C62757-BD0F-1271-4B4B-5D06CB4BDD7D}"/>
                    </a:ext>
                  </a:extLst>
                </p14:cNvPr>
                <p14:cNvContentPartPr/>
                <p14:nvPr/>
              </p14:nvContentPartPr>
              <p14:xfrm>
                <a:off x="5308676" y="5843685"/>
                <a:ext cx="143280" cy="1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C62757-BD0F-1271-4B4B-5D06CB4BDD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1036" y="5826045"/>
                  <a:ext cx="178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848647-4883-95E9-D3D2-D3B380838191}"/>
                    </a:ext>
                  </a:extLst>
                </p14:cNvPr>
                <p14:cNvContentPartPr/>
                <p14:nvPr/>
              </p14:nvContentPartPr>
              <p14:xfrm>
                <a:off x="5590916" y="5675205"/>
                <a:ext cx="397080" cy="218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848647-4883-95E9-D3D2-D3B3808381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73276" y="5657205"/>
                  <a:ext cx="432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DB65970-0DCC-8175-DEE5-2F494E2A6910}"/>
                    </a:ext>
                  </a:extLst>
                </p14:cNvPr>
                <p14:cNvContentPartPr/>
                <p14:nvPr/>
              </p14:nvContentPartPr>
              <p14:xfrm>
                <a:off x="5866676" y="5910285"/>
                <a:ext cx="173520" cy="156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DB65970-0DCC-8175-DEE5-2F494E2A69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48676" y="5892645"/>
                  <a:ext cx="209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295807-0187-7927-3B43-826040B6C274}"/>
                    </a:ext>
                  </a:extLst>
                </p14:cNvPr>
                <p14:cNvContentPartPr/>
                <p14:nvPr/>
              </p14:nvContentPartPr>
              <p14:xfrm>
                <a:off x="5828156" y="5990565"/>
                <a:ext cx="172080" cy="20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295807-0187-7927-3B43-826040B6C2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10516" y="5972565"/>
                  <a:ext cx="20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112356-2D7A-134D-F40A-14B13692BC28}"/>
                    </a:ext>
                  </a:extLst>
                </p14:cNvPr>
                <p14:cNvContentPartPr/>
                <p14:nvPr/>
              </p14:nvContentPartPr>
              <p14:xfrm>
                <a:off x="6074756" y="5658645"/>
                <a:ext cx="262800" cy="29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112356-2D7A-134D-F40A-14B13692BC2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57116" y="5640645"/>
                  <a:ext cx="298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F1284A-355A-9EC3-7232-E775CDCDA37A}"/>
                    </a:ext>
                  </a:extLst>
                </p14:cNvPr>
                <p14:cNvContentPartPr/>
                <p14:nvPr/>
              </p14:nvContentPartPr>
              <p14:xfrm>
                <a:off x="6368516" y="5947365"/>
                <a:ext cx="91080" cy="182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F1284A-355A-9EC3-7232-E775CDCDA37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50876" y="5929365"/>
                  <a:ext cx="126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AF963A5-8CCF-B8ED-D7E8-AD6E8133C0C4}"/>
                    </a:ext>
                  </a:extLst>
                </p14:cNvPr>
                <p14:cNvContentPartPr/>
                <p14:nvPr/>
              </p14:nvContentPartPr>
              <p14:xfrm>
                <a:off x="6749036" y="585016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AF963A5-8CCF-B8ED-D7E8-AD6E8133C0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31036" y="58321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09445F-0CF9-BC65-EF30-9AAD2F370C7A}"/>
                    </a:ext>
                  </a:extLst>
                </p14:cNvPr>
                <p14:cNvContentPartPr/>
                <p14:nvPr/>
              </p14:nvContentPartPr>
              <p14:xfrm>
                <a:off x="6706196" y="5675205"/>
                <a:ext cx="355320" cy="24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09445F-0CF9-BC65-EF30-9AAD2F370C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88196" y="5657565"/>
                  <a:ext cx="390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47A5CF-ED33-1479-E86B-5A729AC10D42}"/>
                    </a:ext>
                  </a:extLst>
                </p14:cNvPr>
                <p14:cNvContentPartPr/>
                <p14:nvPr/>
              </p14:nvContentPartPr>
              <p14:xfrm>
                <a:off x="7002116" y="5882205"/>
                <a:ext cx="156600" cy="18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47A5CF-ED33-1479-E86B-5A729AC10D4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84476" y="5864205"/>
                  <a:ext cx="19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92A1726-2D03-6C76-EAB4-A5F5BF3A9ACF}"/>
                    </a:ext>
                  </a:extLst>
                </p14:cNvPr>
                <p14:cNvContentPartPr/>
                <p14:nvPr/>
              </p14:nvContentPartPr>
              <p14:xfrm>
                <a:off x="6972596" y="5958165"/>
                <a:ext cx="231840" cy="5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92A1726-2D03-6C76-EAB4-A5F5BF3A9A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54596" y="5940165"/>
                  <a:ext cx="26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9893A75-9FD1-B8AC-F6E0-E3AF81168172}"/>
                    </a:ext>
                  </a:extLst>
                </p14:cNvPr>
                <p14:cNvContentPartPr/>
                <p14:nvPr/>
              </p14:nvContentPartPr>
              <p14:xfrm>
                <a:off x="7251236" y="5625525"/>
                <a:ext cx="239760" cy="257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9893A75-9FD1-B8AC-F6E0-E3AF8116817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3596" y="5607885"/>
                  <a:ext cx="275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B67EC5A-F818-8A71-12C6-D9B0A2BEA637}"/>
                    </a:ext>
                  </a:extLst>
                </p14:cNvPr>
                <p14:cNvContentPartPr/>
                <p14:nvPr/>
              </p14:nvContentPartPr>
              <p14:xfrm>
                <a:off x="7560836" y="5796165"/>
                <a:ext cx="124920" cy="7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B67EC5A-F818-8A71-12C6-D9B0A2BEA6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42836" y="5778525"/>
                  <a:ext cx="16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234306C-9F06-688C-CE30-1EEC22ADB739}"/>
                    </a:ext>
                  </a:extLst>
                </p14:cNvPr>
                <p14:cNvContentPartPr/>
                <p14:nvPr/>
              </p14:nvContentPartPr>
              <p14:xfrm>
                <a:off x="7813196" y="5677365"/>
                <a:ext cx="321480" cy="232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234306C-9F06-688C-CE30-1EEC22ADB73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95556" y="5659365"/>
                  <a:ext cx="357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4BA179-03D2-DC76-D0BA-8C4C44F136D1}"/>
                    </a:ext>
                  </a:extLst>
                </p14:cNvPr>
                <p14:cNvContentPartPr/>
                <p14:nvPr/>
              </p14:nvContentPartPr>
              <p14:xfrm>
                <a:off x="8091836" y="5909565"/>
                <a:ext cx="176040" cy="137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4BA179-03D2-DC76-D0BA-8C4C44F136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74196" y="5891565"/>
                  <a:ext cx="211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818D4C-A0D8-B2CE-C5A6-27B66DF64A5C}"/>
                    </a:ext>
                  </a:extLst>
                </p14:cNvPr>
                <p14:cNvContentPartPr/>
                <p14:nvPr/>
              </p14:nvContentPartPr>
              <p14:xfrm>
                <a:off x="8039276" y="5896605"/>
                <a:ext cx="236520" cy="180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818D4C-A0D8-B2CE-C5A6-27B66DF64A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21636" y="5878605"/>
                  <a:ext cx="272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0C54FC-8E31-1DD4-396C-2574B2B1B65D}"/>
                    </a:ext>
                  </a:extLst>
                </p14:cNvPr>
                <p14:cNvContentPartPr/>
                <p14:nvPr/>
              </p14:nvContentPartPr>
              <p14:xfrm>
                <a:off x="8327996" y="5599605"/>
                <a:ext cx="227520" cy="318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0C54FC-8E31-1DD4-396C-2574B2B1B65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09996" y="5581965"/>
                  <a:ext cx="2631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418EFC-5CF8-FA7B-8780-3F4188A29918}"/>
                    </a:ext>
                  </a:extLst>
                </p14:cNvPr>
                <p14:cNvContentPartPr/>
                <p14:nvPr/>
              </p14:nvContentPartPr>
              <p14:xfrm>
                <a:off x="8600516" y="5952405"/>
                <a:ext cx="117000" cy="148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418EFC-5CF8-FA7B-8780-3F4188A299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82876" y="5934405"/>
                  <a:ext cx="1526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C1AD1C-BCB4-6C64-F631-095C83B3D5EB}"/>
              </a:ext>
            </a:extLst>
          </p:cNvPr>
          <p:cNvGrpSpPr/>
          <p:nvPr/>
        </p:nvGrpSpPr>
        <p:grpSpPr>
          <a:xfrm>
            <a:off x="9058076" y="5521125"/>
            <a:ext cx="2125440" cy="470520"/>
            <a:chOff x="9058076" y="5521125"/>
            <a:chExt cx="21254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1A26E9-9D71-DBF3-1D0C-213F3674AA8F}"/>
                    </a:ext>
                  </a:extLst>
                </p14:cNvPr>
                <p14:cNvContentPartPr/>
                <p14:nvPr/>
              </p14:nvContentPartPr>
              <p14:xfrm>
                <a:off x="9058076" y="5627685"/>
                <a:ext cx="343800" cy="168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1A26E9-9D71-DBF3-1D0C-213F3674AA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40436" y="5610045"/>
                  <a:ext cx="379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2501042-05E2-7FD7-8D95-84EA3ACDAFC0}"/>
                    </a:ext>
                  </a:extLst>
                </p14:cNvPr>
                <p14:cNvContentPartPr/>
                <p14:nvPr/>
              </p14:nvContentPartPr>
              <p14:xfrm>
                <a:off x="9278756" y="5837925"/>
                <a:ext cx="134640" cy="123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2501042-05E2-7FD7-8D95-84EA3ACDAFC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61116" y="5819925"/>
                  <a:ext cx="17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1232F3-C7F1-3E1E-1AFD-9FCB8B557D0F}"/>
                    </a:ext>
                  </a:extLst>
                </p14:cNvPr>
                <p14:cNvContentPartPr/>
                <p14:nvPr/>
              </p14:nvContentPartPr>
              <p14:xfrm>
                <a:off x="9216836" y="5803725"/>
                <a:ext cx="234720" cy="170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1232F3-C7F1-3E1E-1AFD-9FCB8B557D0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99196" y="5785725"/>
                  <a:ext cx="270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3198629-358A-481D-307B-80538152FC9A}"/>
                    </a:ext>
                  </a:extLst>
                </p14:cNvPr>
                <p14:cNvContentPartPr/>
                <p14:nvPr/>
              </p14:nvContentPartPr>
              <p14:xfrm>
                <a:off x="9546236" y="5546685"/>
                <a:ext cx="256680" cy="267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3198629-358A-481D-307B-80538152FC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28596" y="5529045"/>
                  <a:ext cx="292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956D90A-93A6-7EED-A08B-AF4DF26D613E}"/>
                    </a:ext>
                  </a:extLst>
                </p14:cNvPr>
                <p14:cNvContentPartPr/>
                <p14:nvPr/>
              </p14:nvContentPartPr>
              <p14:xfrm>
                <a:off x="9909836" y="5675205"/>
                <a:ext cx="13320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956D90A-93A6-7EED-A08B-AF4DF26D613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92196" y="5657565"/>
                  <a:ext cx="16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C5AB3C3-16F9-00BE-BBBC-E1F6608A8E8B}"/>
                    </a:ext>
                  </a:extLst>
                </p14:cNvPr>
                <p14:cNvContentPartPr/>
                <p14:nvPr/>
              </p14:nvContentPartPr>
              <p14:xfrm>
                <a:off x="10149956" y="5590245"/>
                <a:ext cx="365400" cy="19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C5AB3C3-16F9-00BE-BBBC-E1F6608A8E8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32316" y="5572605"/>
                  <a:ext cx="401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FC0889D-C18A-5B59-4851-47D8CF34AD1D}"/>
                    </a:ext>
                  </a:extLst>
                </p14:cNvPr>
                <p14:cNvContentPartPr/>
                <p14:nvPr/>
              </p14:nvContentPartPr>
              <p14:xfrm>
                <a:off x="10426796" y="5789325"/>
                <a:ext cx="129240" cy="202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FC0889D-C18A-5B59-4851-47D8CF34AD1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08796" y="5771325"/>
                  <a:ext cx="164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9E4BF84-A920-1F03-0E1D-046148970542}"/>
                    </a:ext>
                  </a:extLst>
                </p14:cNvPr>
                <p14:cNvContentPartPr/>
                <p14:nvPr/>
              </p14:nvContentPartPr>
              <p14:xfrm>
                <a:off x="10689596" y="5617245"/>
                <a:ext cx="254880" cy="213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9E4BF84-A920-1F03-0E1D-04614897054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671956" y="5599245"/>
                  <a:ext cx="290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C570F8-ACFF-B0A2-44FF-38737EA4E224}"/>
                    </a:ext>
                  </a:extLst>
                </p14:cNvPr>
                <p14:cNvContentPartPr/>
                <p14:nvPr/>
              </p14:nvContentPartPr>
              <p14:xfrm>
                <a:off x="10932956" y="5521125"/>
                <a:ext cx="250560" cy="445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C570F8-ACFF-B0A2-44FF-38737EA4E2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15316" y="5503125"/>
                  <a:ext cx="286200" cy="48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603DD08-8AD3-3A37-C895-6FEEA7A0C90E}"/>
                  </a:ext>
                </a:extLst>
              </p14:cNvPr>
              <p14:cNvContentPartPr/>
              <p14:nvPr/>
            </p14:nvContentPartPr>
            <p14:xfrm>
              <a:off x="3519116" y="5784645"/>
              <a:ext cx="280440" cy="280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603DD08-8AD3-3A37-C895-6FEEA7A0C90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501116" y="5767005"/>
                <a:ext cx="316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1120BE7-229A-CDA0-528B-6A33BAAA7290}"/>
                  </a:ext>
                </a:extLst>
              </p14:cNvPr>
              <p14:cNvContentPartPr/>
              <p14:nvPr/>
            </p14:nvContentPartPr>
            <p14:xfrm>
              <a:off x="3474836" y="5961405"/>
              <a:ext cx="276120" cy="51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1120BE7-229A-CDA0-528B-6A33BAAA729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456836" y="5943405"/>
                <a:ext cx="31176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59844BB-2C04-F356-AEF5-49C0B4D7AD46}"/>
              </a:ext>
            </a:extLst>
          </p:cNvPr>
          <p:cNvGrpSpPr/>
          <p:nvPr/>
        </p:nvGrpSpPr>
        <p:grpSpPr>
          <a:xfrm>
            <a:off x="3359276" y="6263445"/>
            <a:ext cx="4222440" cy="532440"/>
            <a:chOff x="3359276" y="6263445"/>
            <a:chExt cx="42224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813378-0353-235E-A612-23782D348C9F}"/>
                    </a:ext>
                  </a:extLst>
                </p14:cNvPr>
                <p14:cNvContentPartPr/>
                <p14:nvPr/>
              </p14:nvContentPartPr>
              <p14:xfrm>
                <a:off x="3359276" y="6470805"/>
                <a:ext cx="344520" cy="3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813378-0353-235E-A612-23782D348C9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41636" y="6453165"/>
                  <a:ext cx="38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E712086-5584-D648-2182-601C66CA90BE}"/>
                    </a:ext>
                  </a:extLst>
                </p14:cNvPr>
                <p14:cNvContentPartPr/>
                <p14:nvPr/>
              </p14:nvContentPartPr>
              <p14:xfrm>
                <a:off x="3394916" y="6598965"/>
                <a:ext cx="289080" cy="22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E712086-5584-D648-2182-601C66CA90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77276" y="6580965"/>
                  <a:ext cx="324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53337C-FDEF-51C0-CCB6-FB16854B57D3}"/>
                    </a:ext>
                  </a:extLst>
                </p14:cNvPr>
                <p14:cNvContentPartPr/>
                <p14:nvPr/>
              </p14:nvContentPartPr>
              <p14:xfrm>
                <a:off x="3966956" y="6289005"/>
                <a:ext cx="257040" cy="506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53337C-FDEF-51C0-CCB6-FB16854B57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48956" y="6271365"/>
                  <a:ext cx="2926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6448B00-7928-38D7-DF20-7584B078DCF6}"/>
                    </a:ext>
                  </a:extLst>
                </p14:cNvPr>
                <p14:cNvContentPartPr/>
                <p14:nvPr/>
              </p14:nvContentPartPr>
              <p14:xfrm>
                <a:off x="4195916" y="6431565"/>
                <a:ext cx="387000" cy="195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6448B00-7928-38D7-DF20-7584B078DCF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78276" y="6413565"/>
                  <a:ext cx="422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304FEC-A72A-4839-2D70-8EF9ABEEE299}"/>
                    </a:ext>
                  </a:extLst>
                </p14:cNvPr>
                <p14:cNvContentPartPr/>
                <p14:nvPr/>
              </p14:nvContentPartPr>
              <p14:xfrm>
                <a:off x="4509116" y="6613365"/>
                <a:ext cx="118080" cy="178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304FEC-A72A-4839-2D70-8EF9ABEEE2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91476" y="6595365"/>
                  <a:ext cx="153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B3BF66-D1FA-4295-6CD5-CF712691CA48}"/>
                    </a:ext>
                  </a:extLst>
                </p14:cNvPr>
                <p14:cNvContentPartPr/>
                <p14:nvPr/>
              </p14:nvContentPartPr>
              <p14:xfrm>
                <a:off x="4768316" y="6419325"/>
                <a:ext cx="170280" cy="269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B3BF66-D1FA-4295-6CD5-CF712691CA4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50676" y="6401685"/>
                  <a:ext cx="205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09EBAB1-02CF-92F8-104B-DB007A078E49}"/>
                    </a:ext>
                  </a:extLst>
                </p14:cNvPr>
                <p14:cNvContentPartPr/>
                <p14:nvPr/>
              </p14:nvContentPartPr>
              <p14:xfrm>
                <a:off x="5042276" y="6640725"/>
                <a:ext cx="39240" cy="129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09EBAB1-02CF-92F8-104B-DB007A078E4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24276" y="6623085"/>
                  <a:ext cx="74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703752-3BE6-CA19-6A6D-8A1ABF6F72DC}"/>
                    </a:ext>
                  </a:extLst>
                </p14:cNvPr>
                <p14:cNvContentPartPr/>
                <p14:nvPr/>
              </p14:nvContentPartPr>
              <p14:xfrm>
                <a:off x="5365556" y="6534165"/>
                <a:ext cx="134280" cy="6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703752-3BE6-CA19-6A6D-8A1ABF6F7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47556" y="6516525"/>
                  <a:ext cx="169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F89296F-545A-0C78-388E-33889A99AEE3}"/>
                    </a:ext>
                  </a:extLst>
                </p14:cNvPr>
                <p14:cNvContentPartPr/>
                <p14:nvPr/>
              </p14:nvContentPartPr>
              <p14:xfrm>
                <a:off x="5676596" y="6376845"/>
                <a:ext cx="417240" cy="239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F89296F-545A-0C78-388E-33889A99AE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58956" y="6358845"/>
                  <a:ext cx="45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2896C4-21D3-D37A-83B8-43AEBD174714}"/>
                    </a:ext>
                  </a:extLst>
                </p14:cNvPr>
                <p14:cNvContentPartPr/>
                <p14:nvPr/>
              </p14:nvContentPartPr>
              <p14:xfrm>
                <a:off x="5966036" y="6623445"/>
                <a:ext cx="117000" cy="101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2896C4-21D3-D37A-83B8-43AEBD17471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48396" y="6605805"/>
                  <a:ext cx="152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77E2303-7D3A-D854-6049-CDA458FA1812}"/>
                    </a:ext>
                  </a:extLst>
                </p14:cNvPr>
                <p14:cNvContentPartPr/>
                <p14:nvPr/>
              </p14:nvContentPartPr>
              <p14:xfrm>
                <a:off x="5918156" y="6593565"/>
                <a:ext cx="228240" cy="127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77E2303-7D3A-D854-6049-CDA458FA18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00516" y="6575925"/>
                  <a:ext cx="263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AAFFEC0-72E8-2BB2-3204-1566BFCCCCDE}"/>
                    </a:ext>
                  </a:extLst>
                </p14:cNvPr>
                <p14:cNvContentPartPr/>
                <p14:nvPr/>
              </p14:nvContentPartPr>
              <p14:xfrm>
                <a:off x="6286436" y="6362805"/>
                <a:ext cx="244800" cy="324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AAFFEC0-72E8-2BB2-3204-1566BFCCCC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68436" y="6345165"/>
                  <a:ext cx="280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1426EC-4549-1124-5BF8-F2531337EAD5}"/>
                    </a:ext>
                  </a:extLst>
                </p14:cNvPr>
                <p14:cNvContentPartPr/>
                <p14:nvPr/>
              </p14:nvContentPartPr>
              <p14:xfrm>
                <a:off x="6667676" y="6629205"/>
                <a:ext cx="101160" cy="120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1426EC-4549-1124-5BF8-F2531337EA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49676" y="6611565"/>
                  <a:ext cx="136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99CF07-2133-CDF7-4103-A61941D02C3D}"/>
                    </a:ext>
                  </a:extLst>
                </p14:cNvPr>
                <p14:cNvContentPartPr/>
                <p14:nvPr/>
              </p14:nvContentPartPr>
              <p14:xfrm>
                <a:off x="7024436" y="6382965"/>
                <a:ext cx="272160" cy="239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99CF07-2133-CDF7-4103-A61941D02C3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06436" y="6364965"/>
                  <a:ext cx="307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BBC073-E784-FFBD-249E-BBB6536010A8}"/>
                    </a:ext>
                  </a:extLst>
                </p14:cNvPr>
                <p14:cNvContentPartPr/>
                <p14:nvPr/>
              </p14:nvContentPartPr>
              <p14:xfrm>
                <a:off x="7325036" y="6263445"/>
                <a:ext cx="256680" cy="452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BBC073-E784-FFBD-249E-BBB6536010A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07036" y="6245805"/>
                  <a:ext cx="292320" cy="48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690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B607C4B-9666-DB8D-0477-69D27628131F}"/>
              </a:ext>
            </a:extLst>
          </p:cNvPr>
          <p:cNvGrpSpPr/>
          <p:nvPr/>
        </p:nvGrpSpPr>
        <p:grpSpPr>
          <a:xfrm>
            <a:off x="283436" y="178365"/>
            <a:ext cx="3312720" cy="724320"/>
            <a:chOff x="283436" y="178365"/>
            <a:chExt cx="33127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0A7C3DD-8B9A-0E0C-9FD4-EC68595B8C57}"/>
                    </a:ext>
                  </a:extLst>
                </p14:cNvPr>
                <p14:cNvContentPartPr/>
                <p14:nvPr/>
              </p14:nvContentPartPr>
              <p14:xfrm>
                <a:off x="625796" y="178365"/>
                <a:ext cx="136800" cy="27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0A7C3DD-8B9A-0E0C-9FD4-EC68595B8C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796" y="160725"/>
                  <a:ext cx="172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02F8AC-F295-91FE-583A-162ED20DA307}"/>
                    </a:ext>
                  </a:extLst>
                </p14:cNvPr>
                <p14:cNvContentPartPr/>
                <p14:nvPr/>
              </p14:nvContentPartPr>
              <p14:xfrm>
                <a:off x="283436" y="419925"/>
                <a:ext cx="211320" cy="143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02F8AC-F295-91FE-583A-162ED20DA3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436" y="401925"/>
                  <a:ext cx="246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38C845-F933-A9C6-6EF8-D06EF144FF3B}"/>
                    </a:ext>
                  </a:extLst>
                </p14:cNvPr>
                <p14:cNvContentPartPr/>
                <p14:nvPr/>
              </p14:nvContentPartPr>
              <p14:xfrm>
                <a:off x="646676" y="521445"/>
                <a:ext cx="334080" cy="2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38C845-F933-A9C6-6EF8-D06EF144FF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9036" y="503805"/>
                  <a:ext cx="369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76AAEF-8843-455D-224E-92DD9EB016EA}"/>
                    </a:ext>
                  </a:extLst>
                </p14:cNvPr>
                <p14:cNvContentPartPr/>
                <p14:nvPr/>
              </p14:nvContentPartPr>
              <p14:xfrm>
                <a:off x="640556" y="620805"/>
                <a:ext cx="141480" cy="28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76AAEF-8843-455D-224E-92DD9EB016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2916" y="603165"/>
                  <a:ext cx="1771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1DFA46-7F26-09A1-580E-DEF14AEAACB7}"/>
                    </a:ext>
                  </a:extLst>
                </p14:cNvPr>
                <p14:cNvContentPartPr/>
                <p14:nvPr/>
              </p14:nvContentPartPr>
              <p14:xfrm>
                <a:off x="891836" y="627285"/>
                <a:ext cx="108360" cy="23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1DFA46-7F26-09A1-580E-DEF14AEAAC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196" y="609645"/>
                  <a:ext cx="144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224ADE-252D-B58C-4634-8267AD454AB0}"/>
                    </a:ext>
                  </a:extLst>
                </p14:cNvPr>
                <p14:cNvContentPartPr/>
                <p14:nvPr/>
              </p14:nvContentPartPr>
              <p14:xfrm>
                <a:off x="863756" y="708645"/>
                <a:ext cx="131760" cy="2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224ADE-252D-B58C-4634-8267AD454A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756" y="690645"/>
                  <a:ext cx="167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920E3B-C8A5-3A05-D7E3-52448607C524}"/>
                    </a:ext>
                  </a:extLst>
                </p14:cNvPr>
                <p14:cNvContentPartPr/>
                <p14:nvPr/>
              </p14:nvContentPartPr>
              <p14:xfrm>
                <a:off x="1189916" y="242085"/>
                <a:ext cx="150840" cy="54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920E3B-C8A5-3A05-D7E3-52448607C5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2276" y="224445"/>
                  <a:ext cx="1864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6A4444-E575-B996-6B7B-3FEC529AA8E7}"/>
                    </a:ext>
                  </a:extLst>
                </p14:cNvPr>
                <p14:cNvContentPartPr/>
                <p14:nvPr/>
              </p14:nvContentPartPr>
              <p14:xfrm>
                <a:off x="1351916" y="359445"/>
                <a:ext cx="335520" cy="24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6A4444-E575-B996-6B7B-3FEC529AA8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76" y="341445"/>
                  <a:ext cx="371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E00884-EE5E-4889-C335-2D58EF4386A2}"/>
                    </a:ext>
                  </a:extLst>
                </p14:cNvPr>
                <p14:cNvContentPartPr/>
                <p14:nvPr/>
              </p14:nvContentPartPr>
              <p14:xfrm>
                <a:off x="1629116" y="588045"/>
                <a:ext cx="135720" cy="12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E00884-EE5E-4889-C335-2D58EF4386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11116" y="570405"/>
                  <a:ext cx="171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989CDB-72D1-EFA6-FCE0-5030801C405D}"/>
                    </a:ext>
                  </a:extLst>
                </p14:cNvPr>
                <p14:cNvContentPartPr/>
                <p14:nvPr/>
              </p14:nvContentPartPr>
              <p14:xfrm>
                <a:off x="1644596" y="572205"/>
                <a:ext cx="12924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989CDB-72D1-EFA6-FCE0-5030801C40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26596" y="554205"/>
                  <a:ext cx="164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E40636-D9DF-6753-688F-DA8C32AA93C3}"/>
                    </a:ext>
                  </a:extLst>
                </p14:cNvPr>
                <p14:cNvContentPartPr/>
                <p14:nvPr/>
              </p14:nvContentPartPr>
              <p14:xfrm>
                <a:off x="1941956" y="598485"/>
                <a:ext cx="102600" cy="17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E40636-D9DF-6753-688F-DA8C32AA93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4316" y="580485"/>
                  <a:ext cx="138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E7A77E-BB7C-8E57-046B-C452DCA03702}"/>
                    </a:ext>
                  </a:extLst>
                </p14:cNvPr>
                <p14:cNvContentPartPr/>
                <p14:nvPr/>
              </p14:nvContentPartPr>
              <p14:xfrm>
                <a:off x="2180636" y="364125"/>
                <a:ext cx="31608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E7A77E-BB7C-8E57-046B-C452DCA037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62636" y="346125"/>
                  <a:ext cx="351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C090E7-3D0D-25DA-61B1-0E1AEA3FF2C6}"/>
                    </a:ext>
                  </a:extLst>
                </p14:cNvPr>
                <p14:cNvContentPartPr/>
                <p14:nvPr/>
              </p14:nvContentPartPr>
              <p14:xfrm>
                <a:off x="2462876" y="599925"/>
                <a:ext cx="12420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C090E7-3D0D-25DA-61B1-0E1AEA3FF2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44876" y="581925"/>
                  <a:ext cx="159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62A18B-8F93-FF5C-7313-C4C4B4825234}"/>
                    </a:ext>
                  </a:extLst>
                </p14:cNvPr>
                <p14:cNvContentPartPr/>
                <p14:nvPr/>
              </p14:nvContentPartPr>
              <p14:xfrm>
                <a:off x="2712356" y="687405"/>
                <a:ext cx="6480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62A18B-8F93-FF5C-7313-C4C4B48252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4356" y="669765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1571CB-9530-8429-F6DB-20F7B2C20DD2}"/>
                    </a:ext>
                  </a:extLst>
                </p14:cNvPr>
                <p14:cNvContentPartPr/>
                <p14:nvPr/>
              </p14:nvContentPartPr>
              <p14:xfrm>
                <a:off x="2945276" y="360165"/>
                <a:ext cx="289080" cy="17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1571CB-9530-8429-F6DB-20F7B2C20D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27276" y="342165"/>
                  <a:ext cx="324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918B23-BA4D-5E2F-B10D-478129E6A72C}"/>
                    </a:ext>
                  </a:extLst>
                </p14:cNvPr>
                <p14:cNvContentPartPr/>
                <p14:nvPr/>
              </p14:nvContentPartPr>
              <p14:xfrm>
                <a:off x="3213836" y="570045"/>
                <a:ext cx="101160" cy="16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918B23-BA4D-5E2F-B10D-478129E6A7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5836" y="552045"/>
                  <a:ext cx="13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64BE1D-1DDE-6425-1205-B963BA726F56}"/>
                    </a:ext>
                  </a:extLst>
                </p14:cNvPr>
                <p14:cNvContentPartPr/>
                <p14:nvPr/>
              </p14:nvContentPartPr>
              <p14:xfrm>
                <a:off x="3173156" y="651405"/>
                <a:ext cx="16740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64BE1D-1DDE-6425-1205-B963BA726F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5156" y="633405"/>
                  <a:ext cx="20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995BBD-F111-43D1-B1BB-6EA432E87829}"/>
                    </a:ext>
                  </a:extLst>
                </p14:cNvPr>
                <p14:cNvContentPartPr/>
                <p14:nvPr/>
              </p14:nvContentPartPr>
              <p14:xfrm>
                <a:off x="3409316" y="254325"/>
                <a:ext cx="186840" cy="59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995BBD-F111-43D1-B1BB-6EA432E878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1676" y="236685"/>
                  <a:ext cx="222480" cy="63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B729E8-57A7-3598-5585-A9C560425E04}"/>
              </a:ext>
            </a:extLst>
          </p:cNvPr>
          <p:cNvGrpSpPr/>
          <p:nvPr/>
        </p:nvGrpSpPr>
        <p:grpSpPr>
          <a:xfrm>
            <a:off x="3905036" y="491925"/>
            <a:ext cx="208440" cy="110880"/>
            <a:chOff x="3905036" y="491925"/>
            <a:chExt cx="20844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A5D426-2A43-7BD8-D2FE-05B075444663}"/>
                    </a:ext>
                  </a:extLst>
                </p14:cNvPr>
                <p14:cNvContentPartPr/>
                <p14:nvPr/>
              </p14:nvContentPartPr>
              <p14:xfrm>
                <a:off x="3911516" y="491925"/>
                <a:ext cx="20196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A5D426-2A43-7BD8-D2FE-05B0754446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93876" y="474285"/>
                  <a:ext cx="237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8ADB14-F1F4-C685-CE59-CF3B060AC498}"/>
                    </a:ext>
                  </a:extLst>
                </p14:cNvPr>
                <p14:cNvContentPartPr/>
                <p14:nvPr/>
              </p14:nvContentPartPr>
              <p14:xfrm>
                <a:off x="3905036" y="589485"/>
                <a:ext cx="184320" cy="1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8ADB14-F1F4-C685-CE59-CF3B060AC4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87036" y="571845"/>
                  <a:ext cx="2199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1E5A03E-9134-3AE2-DACD-355A75F7AC11}"/>
              </a:ext>
            </a:extLst>
          </p:cNvPr>
          <p:cNvGrpSpPr/>
          <p:nvPr/>
        </p:nvGrpSpPr>
        <p:grpSpPr>
          <a:xfrm>
            <a:off x="4433156" y="215085"/>
            <a:ext cx="1322280" cy="554400"/>
            <a:chOff x="4433156" y="215085"/>
            <a:chExt cx="13222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E399E0-ED7F-79E6-6A88-1DFB45DF8D23}"/>
                    </a:ext>
                  </a:extLst>
                </p14:cNvPr>
                <p14:cNvContentPartPr/>
                <p14:nvPr/>
              </p14:nvContentPartPr>
              <p14:xfrm>
                <a:off x="4433156" y="435045"/>
                <a:ext cx="149040" cy="33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E399E0-ED7F-79E6-6A88-1DFB45DF8D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15516" y="417405"/>
                  <a:ext cx="184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A89702-6ED6-A750-5569-A45AE685C9EB}"/>
                    </a:ext>
                  </a:extLst>
                </p14:cNvPr>
                <p14:cNvContentPartPr/>
                <p14:nvPr/>
              </p14:nvContentPartPr>
              <p14:xfrm>
                <a:off x="4772996" y="215085"/>
                <a:ext cx="200520" cy="51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A89702-6ED6-A750-5569-A45AE685C9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4996" y="197445"/>
                  <a:ext cx="2361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36879F-AD80-9D9B-9698-82BA4560195F}"/>
                    </a:ext>
                  </a:extLst>
                </p14:cNvPr>
                <p14:cNvContentPartPr/>
                <p14:nvPr/>
              </p14:nvContentPartPr>
              <p14:xfrm>
                <a:off x="4991876" y="374565"/>
                <a:ext cx="27756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36879F-AD80-9D9B-9698-82BA456019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73876" y="356925"/>
                  <a:ext cx="313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CDE352-1E06-BD61-3C97-C1CC5CF7E912}"/>
                    </a:ext>
                  </a:extLst>
                </p14:cNvPr>
                <p14:cNvContentPartPr/>
                <p14:nvPr/>
              </p14:nvContentPartPr>
              <p14:xfrm>
                <a:off x="5240636" y="540165"/>
                <a:ext cx="159120" cy="20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CDE352-1E06-BD61-3C97-C1CC5CF7E9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22996" y="522525"/>
                  <a:ext cx="194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665DF4-3F7D-3F3B-C5DC-B187CCF96323}"/>
                    </a:ext>
                  </a:extLst>
                </p14:cNvPr>
                <p14:cNvContentPartPr/>
                <p14:nvPr/>
              </p14:nvContentPartPr>
              <p14:xfrm>
                <a:off x="5477156" y="360525"/>
                <a:ext cx="29880" cy="19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665DF4-3F7D-3F3B-C5DC-B187CCF963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9516" y="342525"/>
                  <a:ext cx="65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613E85-B850-F494-E490-251850BE4AD2}"/>
                    </a:ext>
                  </a:extLst>
                </p14:cNvPr>
                <p14:cNvContentPartPr/>
                <p14:nvPr/>
              </p14:nvContentPartPr>
              <p14:xfrm>
                <a:off x="5440796" y="305445"/>
                <a:ext cx="193320" cy="284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613E85-B850-F494-E490-251850BE4A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3156" y="287805"/>
                  <a:ext cx="228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C4164D-979D-4391-DEA6-8FE03A5DCCF7}"/>
                    </a:ext>
                  </a:extLst>
                </p14:cNvPr>
                <p14:cNvContentPartPr/>
                <p14:nvPr/>
              </p14:nvContentPartPr>
              <p14:xfrm>
                <a:off x="5712596" y="616485"/>
                <a:ext cx="42840" cy="8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C4164D-979D-4391-DEA6-8FE03A5DC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94596" y="598485"/>
                  <a:ext cx="784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773D61-DC9B-F9E6-AE19-086A9CD8956F}"/>
              </a:ext>
            </a:extLst>
          </p:cNvPr>
          <p:cNvGrpSpPr/>
          <p:nvPr/>
        </p:nvGrpSpPr>
        <p:grpSpPr>
          <a:xfrm>
            <a:off x="6018236" y="270525"/>
            <a:ext cx="1676520" cy="432000"/>
            <a:chOff x="6018236" y="270525"/>
            <a:chExt cx="167652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964DDFA-BAB3-3DE6-D0DE-BFE2A0449EE9}"/>
                    </a:ext>
                  </a:extLst>
                </p14:cNvPr>
                <p14:cNvContentPartPr/>
                <p14:nvPr/>
              </p14:nvContentPartPr>
              <p14:xfrm>
                <a:off x="6018236" y="450525"/>
                <a:ext cx="118800" cy="20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964DDFA-BAB3-3DE6-D0DE-BFE2A0449E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00596" y="432885"/>
                  <a:ext cx="154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7F4DA4-7F8B-0A2B-1F91-8EC6A45EAD93}"/>
                    </a:ext>
                  </a:extLst>
                </p14:cNvPr>
                <p14:cNvContentPartPr/>
                <p14:nvPr/>
              </p14:nvContentPartPr>
              <p14:xfrm>
                <a:off x="6313076" y="316965"/>
                <a:ext cx="302760" cy="177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7F4DA4-7F8B-0A2B-1F91-8EC6A45EAD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5076" y="298965"/>
                  <a:ext cx="338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959086-A846-58AF-C270-3320F8F8D947}"/>
                    </a:ext>
                  </a:extLst>
                </p14:cNvPr>
                <p14:cNvContentPartPr/>
                <p14:nvPr/>
              </p14:nvContentPartPr>
              <p14:xfrm>
                <a:off x="6560396" y="522165"/>
                <a:ext cx="130320" cy="10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959086-A846-58AF-C270-3320F8F8D9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42396" y="504165"/>
                  <a:ext cx="165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8A383C-4375-AF25-8447-EECF547EEE23}"/>
                    </a:ext>
                  </a:extLst>
                </p14:cNvPr>
                <p14:cNvContentPartPr/>
                <p14:nvPr/>
              </p14:nvContentPartPr>
              <p14:xfrm>
                <a:off x="6559676" y="503445"/>
                <a:ext cx="16704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8A383C-4375-AF25-8447-EECF547EEE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42036" y="485445"/>
                  <a:ext cx="20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FA0F3C-9D6B-35C2-31FE-8C31ABF7C648}"/>
                    </a:ext>
                  </a:extLst>
                </p14:cNvPr>
                <p14:cNvContentPartPr/>
                <p14:nvPr/>
              </p14:nvContentPartPr>
              <p14:xfrm>
                <a:off x="6779276" y="577245"/>
                <a:ext cx="42120" cy="12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FA0F3C-9D6B-35C2-31FE-8C31ABF7C6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61276" y="559605"/>
                  <a:ext cx="77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89FA5A-5F56-CED4-6F12-8CAEBE15C982}"/>
                    </a:ext>
                  </a:extLst>
                </p14:cNvPr>
                <p14:cNvContentPartPr/>
                <p14:nvPr/>
              </p14:nvContentPartPr>
              <p14:xfrm>
                <a:off x="6979796" y="270525"/>
                <a:ext cx="147600" cy="302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89FA5A-5F56-CED4-6F12-8CAEBE15C9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62156" y="252885"/>
                  <a:ext cx="1832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264DCD-DE0D-78FE-BB62-E38624339C15}"/>
                    </a:ext>
                  </a:extLst>
                </p14:cNvPr>
                <p14:cNvContentPartPr/>
                <p14:nvPr/>
              </p14:nvContentPartPr>
              <p14:xfrm>
                <a:off x="7191836" y="530085"/>
                <a:ext cx="116280" cy="10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264DCD-DE0D-78FE-BB62-E38624339C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73836" y="512445"/>
                  <a:ext cx="15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FD351A-65E1-D1D2-D868-A7333E2E5A90}"/>
                    </a:ext>
                  </a:extLst>
                </p14:cNvPr>
                <p14:cNvContentPartPr/>
                <p14:nvPr/>
              </p14:nvContentPartPr>
              <p14:xfrm>
                <a:off x="7469396" y="310485"/>
                <a:ext cx="225360" cy="26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FD351A-65E1-D1D2-D868-A7333E2E5A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1396" y="292845"/>
                  <a:ext cx="2610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5CC698-4DA7-2B61-5953-142BCA233149}"/>
              </a:ext>
            </a:extLst>
          </p:cNvPr>
          <p:cNvGrpSpPr/>
          <p:nvPr/>
        </p:nvGrpSpPr>
        <p:grpSpPr>
          <a:xfrm>
            <a:off x="3221036" y="1228845"/>
            <a:ext cx="1054080" cy="470880"/>
            <a:chOff x="3221036" y="1228845"/>
            <a:chExt cx="105408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9B7DE4D-7AA8-A2E3-9164-805027A08A07}"/>
                    </a:ext>
                  </a:extLst>
                </p14:cNvPr>
                <p14:cNvContentPartPr/>
                <p14:nvPr/>
              </p14:nvContentPartPr>
              <p14:xfrm>
                <a:off x="3221036" y="1347645"/>
                <a:ext cx="230400" cy="16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9B7DE4D-7AA8-A2E3-9164-805027A08A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03036" y="1330005"/>
                  <a:ext cx="266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184A69-A0AA-DDAD-A35D-3141B089743B}"/>
                    </a:ext>
                  </a:extLst>
                </p14:cNvPr>
                <p14:cNvContentPartPr/>
                <p14:nvPr/>
              </p14:nvContentPartPr>
              <p14:xfrm>
                <a:off x="3509036" y="1344765"/>
                <a:ext cx="29484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184A69-A0AA-DDAD-A35D-3141B08974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1036" y="1326765"/>
                  <a:ext cx="330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A90387-A65A-A165-2811-EB941CD389D9}"/>
                    </a:ext>
                  </a:extLst>
                </p14:cNvPr>
                <p14:cNvContentPartPr/>
                <p14:nvPr/>
              </p14:nvContentPartPr>
              <p14:xfrm>
                <a:off x="3777956" y="1546005"/>
                <a:ext cx="102960" cy="9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A90387-A65A-A165-2811-EB941CD389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60316" y="1528365"/>
                  <a:ext cx="13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96B110-92EA-32CE-CB0C-7E30C3562198}"/>
                    </a:ext>
                  </a:extLst>
                </p14:cNvPr>
                <p14:cNvContentPartPr/>
                <p14:nvPr/>
              </p14:nvContentPartPr>
              <p14:xfrm>
                <a:off x="3763196" y="1502085"/>
                <a:ext cx="1555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96B110-92EA-32CE-CB0C-7E30C35621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45196" y="1484445"/>
                  <a:ext cx="191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463C9F-4810-5930-9D56-BAB7135712A1}"/>
                    </a:ext>
                  </a:extLst>
                </p14:cNvPr>
                <p14:cNvContentPartPr/>
                <p14:nvPr/>
              </p14:nvContentPartPr>
              <p14:xfrm>
                <a:off x="3631436" y="1228845"/>
                <a:ext cx="26640" cy="3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463C9F-4810-5930-9D56-BAB7135712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13436" y="1210845"/>
                  <a:ext cx="62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20F014-D0D3-E3D3-E1D6-3F97B516035F}"/>
                    </a:ext>
                  </a:extLst>
                </p14:cNvPr>
                <p14:cNvContentPartPr/>
                <p14:nvPr/>
              </p14:nvContentPartPr>
              <p14:xfrm>
                <a:off x="4104476" y="1407045"/>
                <a:ext cx="16200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20F014-D0D3-E3D3-E1D6-3F97B51603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6836" y="1389405"/>
                  <a:ext cx="197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46A8F7-A82B-6CD6-3306-BB6BA32CD521}"/>
                    </a:ext>
                  </a:extLst>
                </p14:cNvPr>
                <p14:cNvContentPartPr/>
                <p14:nvPr/>
              </p14:nvContentPartPr>
              <p14:xfrm>
                <a:off x="4139396" y="1472205"/>
                <a:ext cx="135720" cy="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46A8F7-A82B-6CD6-3306-BB6BA32CD5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21396" y="1454565"/>
                  <a:ext cx="171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95E8CA-7A58-8FB9-1322-106014B4653A}"/>
              </a:ext>
            </a:extLst>
          </p:cNvPr>
          <p:cNvGrpSpPr/>
          <p:nvPr/>
        </p:nvGrpSpPr>
        <p:grpSpPr>
          <a:xfrm>
            <a:off x="4611356" y="1153965"/>
            <a:ext cx="1014840" cy="527040"/>
            <a:chOff x="4611356" y="1153965"/>
            <a:chExt cx="10148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4C6713-DA8B-F5CC-189A-12105A0B6498}"/>
                    </a:ext>
                  </a:extLst>
                </p14:cNvPr>
                <p14:cNvContentPartPr/>
                <p14:nvPr/>
              </p14:nvContentPartPr>
              <p14:xfrm>
                <a:off x="4611356" y="1351245"/>
                <a:ext cx="124200" cy="329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4C6713-DA8B-F5CC-189A-12105A0B64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93716" y="1333605"/>
                  <a:ext cx="159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AB9145-FC2C-C35F-0FE3-B9494681650C}"/>
                    </a:ext>
                  </a:extLst>
                </p14:cNvPr>
                <p14:cNvContentPartPr/>
                <p14:nvPr/>
              </p14:nvContentPartPr>
              <p14:xfrm>
                <a:off x="4922756" y="1240365"/>
                <a:ext cx="304920" cy="18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AB9145-FC2C-C35F-0FE3-B949468165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05116" y="1222725"/>
                  <a:ext cx="34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D556CF-60F6-B4FF-C7FD-3D9FBBC6F6B8}"/>
                    </a:ext>
                  </a:extLst>
                </p14:cNvPr>
                <p14:cNvContentPartPr/>
                <p14:nvPr/>
              </p14:nvContentPartPr>
              <p14:xfrm>
                <a:off x="5206796" y="1441245"/>
                <a:ext cx="117720" cy="234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D556CF-60F6-B4FF-C7FD-3D9FBBC6F6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88796" y="1423605"/>
                  <a:ext cx="153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EBD42A-34EA-4C81-42C7-1F97B09EC115}"/>
                    </a:ext>
                  </a:extLst>
                </p14:cNvPr>
                <p14:cNvContentPartPr/>
                <p14:nvPr/>
              </p14:nvContentPartPr>
              <p14:xfrm>
                <a:off x="5427836" y="1178085"/>
                <a:ext cx="19440" cy="31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EBD42A-34EA-4C81-42C7-1F97B09EC1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9836" y="1160085"/>
                  <a:ext cx="55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C2193E-C18F-D152-668C-F27CA86304B1}"/>
                    </a:ext>
                  </a:extLst>
                </p14:cNvPr>
                <p14:cNvContentPartPr/>
                <p14:nvPr/>
              </p14:nvContentPartPr>
              <p14:xfrm>
                <a:off x="5378516" y="1153965"/>
                <a:ext cx="247680" cy="38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C2193E-C18F-D152-668C-F27CA86304B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60516" y="1135965"/>
                  <a:ext cx="28332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6A04002-64A9-9EDE-DD46-28BA1E5686E1}"/>
              </a:ext>
            </a:extLst>
          </p:cNvPr>
          <p:cNvGrpSpPr/>
          <p:nvPr/>
        </p:nvGrpSpPr>
        <p:grpSpPr>
          <a:xfrm>
            <a:off x="3276116" y="1987005"/>
            <a:ext cx="2477160" cy="559440"/>
            <a:chOff x="3276116" y="1987005"/>
            <a:chExt cx="247716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44CE20-49E1-7141-A4B5-E3A9B7337759}"/>
                    </a:ext>
                  </a:extLst>
                </p14:cNvPr>
                <p14:cNvContentPartPr/>
                <p14:nvPr/>
              </p14:nvContentPartPr>
              <p14:xfrm>
                <a:off x="3276116" y="2133525"/>
                <a:ext cx="299880" cy="15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44CE20-49E1-7141-A4B5-E3A9B73377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58116" y="2115525"/>
                  <a:ext cx="335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44F77C-7E9A-0B43-F261-C34AE6C55483}"/>
                    </a:ext>
                  </a:extLst>
                </p14:cNvPr>
                <p14:cNvContentPartPr/>
                <p14:nvPr/>
              </p14:nvContentPartPr>
              <p14:xfrm>
                <a:off x="3677156" y="2102565"/>
                <a:ext cx="256320" cy="18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44F77C-7E9A-0B43-F261-C34AE6C5548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59516" y="2084925"/>
                  <a:ext cx="291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51D3B0-3F3C-97EC-F424-510172E75589}"/>
                    </a:ext>
                  </a:extLst>
                </p14:cNvPr>
                <p14:cNvContentPartPr/>
                <p14:nvPr/>
              </p14:nvContentPartPr>
              <p14:xfrm>
                <a:off x="3925916" y="2315685"/>
                <a:ext cx="144000" cy="23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51D3B0-3F3C-97EC-F424-510172E755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08276" y="2297685"/>
                  <a:ext cx="179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3CB6CD-E25D-E9FB-C727-7A1B26140BBA}"/>
                    </a:ext>
                  </a:extLst>
                </p14:cNvPr>
                <p14:cNvContentPartPr/>
                <p14:nvPr/>
              </p14:nvContentPartPr>
              <p14:xfrm>
                <a:off x="3777236" y="198700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3CB6CD-E25D-E9FB-C727-7A1B26140B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59596" y="19690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193A52-389B-14A3-7FC5-D2E5AE87F705}"/>
                    </a:ext>
                  </a:extLst>
                </p14:cNvPr>
                <p14:cNvContentPartPr/>
                <p14:nvPr/>
              </p14:nvContentPartPr>
              <p14:xfrm>
                <a:off x="4283756" y="2149005"/>
                <a:ext cx="158760" cy="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193A52-389B-14A3-7FC5-D2E5AE87F7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65756" y="2131365"/>
                  <a:ext cx="19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EF2589-BC47-A981-38DB-DCF68A61DCEA}"/>
                    </a:ext>
                  </a:extLst>
                </p14:cNvPr>
                <p14:cNvContentPartPr/>
                <p14:nvPr/>
              </p14:nvContentPartPr>
              <p14:xfrm>
                <a:off x="4282316" y="2240805"/>
                <a:ext cx="15084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EF2589-BC47-A981-38DB-DCF68A61DC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64316" y="2222805"/>
                  <a:ext cx="186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782A6B-BFF1-F9DC-216D-7140D4F4F086}"/>
                    </a:ext>
                  </a:extLst>
                </p14:cNvPr>
                <p14:cNvContentPartPr/>
                <p14:nvPr/>
              </p14:nvContentPartPr>
              <p14:xfrm>
                <a:off x="4698476" y="2079525"/>
                <a:ext cx="190080" cy="38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782A6B-BFF1-F9DC-216D-7140D4F4F0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80476" y="2061885"/>
                  <a:ext cx="2257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CA846CF-DC8C-27DA-3407-4B74AB733108}"/>
                    </a:ext>
                  </a:extLst>
                </p14:cNvPr>
                <p14:cNvContentPartPr/>
                <p14:nvPr/>
              </p14:nvContentPartPr>
              <p14:xfrm>
                <a:off x="5011316" y="2004645"/>
                <a:ext cx="313200" cy="18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CA846CF-DC8C-27DA-3407-4B74AB7331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93676" y="1986645"/>
                  <a:ext cx="348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2252B2B-E1C0-881B-6990-26743091B242}"/>
                    </a:ext>
                  </a:extLst>
                </p14:cNvPr>
                <p14:cNvContentPartPr/>
                <p14:nvPr/>
              </p14:nvContentPartPr>
              <p14:xfrm>
                <a:off x="4533236" y="2192205"/>
                <a:ext cx="114840" cy="2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2252B2B-E1C0-881B-6990-26743091B2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15596" y="2174205"/>
                  <a:ext cx="150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907B53-43EE-25D4-6D19-9E2B58BC9BD8}"/>
                    </a:ext>
                  </a:extLst>
                </p14:cNvPr>
                <p14:cNvContentPartPr/>
                <p14:nvPr/>
              </p14:nvContentPartPr>
              <p14:xfrm>
                <a:off x="5283476" y="2218485"/>
                <a:ext cx="153000" cy="10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907B53-43EE-25D4-6D19-9E2B58BC9B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65476" y="2200845"/>
                  <a:ext cx="18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3176B1-652B-F624-A6E7-3DC73FDF07A0}"/>
                    </a:ext>
                  </a:extLst>
                </p14:cNvPr>
                <p14:cNvContentPartPr/>
                <p14:nvPr/>
              </p14:nvContentPartPr>
              <p14:xfrm>
                <a:off x="5300036" y="2198685"/>
                <a:ext cx="199440" cy="155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3176B1-652B-F624-A6E7-3DC73FDF07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82036" y="2181045"/>
                  <a:ext cx="235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1B8A08-9DB9-014B-DD37-A8CFBE3F6196}"/>
                    </a:ext>
                  </a:extLst>
                </p14:cNvPr>
                <p14:cNvContentPartPr/>
                <p14:nvPr/>
              </p14:nvContentPartPr>
              <p14:xfrm>
                <a:off x="5567876" y="2026965"/>
                <a:ext cx="29880" cy="23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1B8A08-9DB9-014B-DD37-A8CFBE3F61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49876" y="2008965"/>
                  <a:ext cx="65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97A426-D594-23D5-CCCB-126F7A57CC63}"/>
                    </a:ext>
                  </a:extLst>
                </p14:cNvPr>
                <p14:cNvContentPartPr/>
                <p14:nvPr/>
              </p14:nvContentPartPr>
              <p14:xfrm>
                <a:off x="5530076" y="1997445"/>
                <a:ext cx="223200" cy="28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97A426-D594-23D5-CCCB-126F7A57CC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12436" y="1979805"/>
                  <a:ext cx="25884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943908-1716-840C-D50E-E26712B7A8E4}"/>
              </a:ext>
            </a:extLst>
          </p:cNvPr>
          <p:cNvGrpSpPr/>
          <p:nvPr/>
        </p:nvGrpSpPr>
        <p:grpSpPr>
          <a:xfrm>
            <a:off x="3337676" y="2691165"/>
            <a:ext cx="1360800" cy="512280"/>
            <a:chOff x="3337676" y="2691165"/>
            <a:chExt cx="136080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14DAF0-BA58-4D4C-6F7F-D3C5D07454F2}"/>
                    </a:ext>
                  </a:extLst>
                </p14:cNvPr>
                <p14:cNvContentPartPr/>
                <p14:nvPr/>
              </p14:nvContentPartPr>
              <p14:xfrm>
                <a:off x="3337676" y="2871885"/>
                <a:ext cx="279000" cy="152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14DAF0-BA58-4D4C-6F7F-D3C5D07454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19676" y="2854245"/>
                  <a:ext cx="31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672D40-9980-BB00-A33A-563A4E1813E6}"/>
                    </a:ext>
                  </a:extLst>
                </p14:cNvPr>
                <p14:cNvContentPartPr/>
                <p14:nvPr/>
              </p14:nvContentPartPr>
              <p14:xfrm>
                <a:off x="3817196" y="2802045"/>
                <a:ext cx="345600" cy="213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672D40-9980-BB00-A33A-563A4E1813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99556" y="2784405"/>
                  <a:ext cx="381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0C7DF5-CC50-A2BF-6035-073B1BB00BCF}"/>
                    </a:ext>
                  </a:extLst>
                </p14:cNvPr>
                <p14:cNvContentPartPr/>
                <p14:nvPr/>
              </p14:nvContentPartPr>
              <p14:xfrm>
                <a:off x="4092956" y="3026685"/>
                <a:ext cx="147600" cy="176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0C7DF5-CC50-A2BF-6035-073B1BB00B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74956" y="3008685"/>
                  <a:ext cx="18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2592FE-AAC2-37AD-F483-6AF816FAAD2A}"/>
                    </a:ext>
                  </a:extLst>
                </p14:cNvPr>
                <p14:cNvContentPartPr/>
                <p14:nvPr/>
              </p14:nvContentPartPr>
              <p14:xfrm>
                <a:off x="4091516" y="3099405"/>
                <a:ext cx="18180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2592FE-AAC2-37AD-F483-6AF816FAAD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3516" y="3081765"/>
                  <a:ext cx="21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9939D8-3EA4-1666-F529-689EC732C648}"/>
                    </a:ext>
                  </a:extLst>
                </p14:cNvPr>
                <p14:cNvContentPartPr/>
                <p14:nvPr/>
              </p14:nvContentPartPr>
              <p14:xfrm>
                <a:off x="3933116" y="2691165"/>
                <a:ext cx="1656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9939D8-3EA4-1666-F529-689EC732C6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5476" y="2673525"/>
                  <a:ext cx="5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40081B-6C79-886D-C1DC-DC2D3D6E484E}"/>
                    </a:ext>
                  </a:extLst>
                </p14:cNvPr>
                <p14:cNvContentPartPr/>
                <p14:nvPr/>
              </p14:nvContentPartPr>
              <p14:xfrm>
                <a:off x="4452596" y="2847045"/>
                <a:ext cx="204120" cy="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40081B-6C79-886D-C1DC-DC2D3D6E48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34956" y="2829405"/>
                  <a:ext cx="23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559022-F15D-C544-0DE3-901CA2645CAE}"/>
                    </a:ext>
                  </a:extLst>
                </p14:cNvPr>
                <p14:cNvContentPartPr/>
                <p14:nvPr/>
              </p14:nvContentPartPr>
              <p14:xfrm>
                <a:off x="4458716" y="2957205"/>
                <a:ext cx="239760" cy="14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559022-F15D-C544-0DE3-901CA2645C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0716" y="2939205"/>
                  <a:ext cx="2754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4034A15-8016-77BC-5665-87DAA0CC9E1D}"/>
                  </a:ext>
                </a:extLst>
              </p14:cNvPr>
              <p14:cNvContentPartPr/>
              <p14:nvPr/>
            </p14:nvContentPartPr>
            <p14:xfrm>
              <a:off x="4960556" y="2728245"/>
              <a:ext cx="307440" cy="242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4034A15-8016-77BC-5665-87DAA0CC9E1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42556" y="2710245"/>
                <a:ext cx="34308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BB2A777-37ED-D513-1713-3E2DDE9125AC}"/>
              </a:ext>
            </a:extLst>
          </p:cNvPr>
          <p:cNvGrpSpPr/>
          <p:nvPr/>
        </p:nvGrpSpPr>
        <p:grpSpPr>
          <a:xfrm>
            <a:off x="473516" y="3474885"/>
            <a:ext cx="757080" cy="351360"/>
            <a:chOff x="473516" y="3474885"/>
            <a:chExt cx="7570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687CD1-968F-ABCB-FA02-BFC7E7B0927A}"/>
                    </a:ext>
                  </a:extLst>
                </p14:cNvPr>
                <p14:cNvContentPartPr/>
                <p14:nvPr/>
              </p14:nvContentPartPr>
              <p14:xfrm>
                <a:off x="555236" y="3567765"/>
                <a:ext cx="50400" cy="19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687CD1-968F-ABCB-FA02-BFC7E7B092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7596" y="3549765"/>
                  <a:ext cx="86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559F53-1030-91AB-DA17-349649497953}"/>
                    </a:ext>
                  </a:extLst>
                </p14:cNvPr>
                <p14:cNvContentPartPr/>
                <p14:nvPr/>
              </p14:nvContentPartPr>
              <p14:xfrm>
                <a:off x="473516" y="3544005"/>
                <a:ext cx="250560" cy="54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559F53-1030-91AB-DA17-34964949795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5516" y="3526005"/>
                  <a:ext cx="286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ADBD68-E38B-FE53-390E-03C1D6D195D2}"/>
                    </a:ext>
                  </a:extLst>
                </p14:cNvPr>
                <p14:cNvContentPartPr/>
                <p14:nvPr/>
              </p14:nvContentPartPr>
              <p14:xfrm>
                <a:off x="710036" y="3474885"/>
                <a:ext cx="520560" cy="35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ADBD68-E38B-FE53-390E-03C1D6D195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2396" y="3456885"/>
                  <a:ext cx="556200" cy="38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9EEBCD3-E3A2-B79E-E987-7346A5D11C1D}"/>
                  </a:ext>
                </a:extLst>
              </p14:cNvPr>
              <p14:cNvContentPartPr/>
              <p14:nvPr/>
            </p14:nvContentPartPr>
            <p14:xfrm>
              <a:off x="1505636" y="3512685"/>
              <a:ext cx="631080" cy="305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9EEBCD3-E3A2-B79E-E987-7346A5D11C1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487996" y="3495045"/>
                <a:ext cx="6667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2E15036-71E1-55A9-814C-720D073C627F}"/>
                  </a:ext>
                </a:extLst>
              </p14:cNvPr>
              <p14:cNvContentPartPr/>
              <p14:nvPr/>
            </p14:nvContentPartPr>
            <p14:xfrm>
              <a:off x="1875716" y="3574245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2E15036-71E1-55A9-814C-720D073C627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858076" y="35566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A76E48B-2775-A0F4-5139-625574AEECFE}"/>
                  </a:ext>
                </a:extLst>
              </p14:cNvPr>
              <p14:cNvContentPartPr/>
              <p14:nvPr/>
            </p14:nvContentPartPr>
            <p14:xfrm>
              <a:off x="1523276" y="3569925"/>
              <a:ext cx="318240" cy="46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A76E48B-2775-A0F4-5139-625574AEECF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05276" y="3551925"/>
                <a:ext cx="35388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29F875-C4B1-97BE-7F40-25E2F20D741F}"/>
              </a:ext>
            </a:extLst>
          </p:cNvPr>
          <p:cNvGrpSpPr/>
          <p:nvPr/>
        </p:nvGrpSpPr>
        <p:grpSpPr>
          <a:xfrm>
            <a:off x="2391956" y="3276165"/>
            <a:ext cx="3204720" cy="659880"/>
            <a:chOff x="2391956" y="3276165"/>
            <a:chExt cx="320472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815372-3B4E-07CB-400A-01C58E14D262}"/>
                    </a:ext>
                  </a:extLst>
                </p14:cNvPr>
                <p14:cNvContentPartPr/>
                <p14:nvPr/>
              </p14:nvContentPartPr>
              <p14:xfrm>
                <a:off x="2391956" y="3397485"/>
                <a:ext cx="1718640" cy="405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815372-3B4E-07CB-400A-01C58E14D2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74316" y="3379485"/>
                  <a:ext cx="17542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8590D0-B411-13D3-42DE-DEDE2F1586C3}"/>
                    </a:ext>
                  </a:extLst>
                </p14:cNvPr>
                <p14:cNvContentPartPr/>
                <p14:nvPr/>
              </p14:nvContentPartPr>
              <p14:xfrm>
                <a:off x="3815036" y="3559845"/>
                <a:ext cx="33840" cy="1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8590D0-B411-13D3-42DE-DEDE2F1586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97396" y="3541845"/>
                  <a:ext cx="69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A223E7E-B61F-638D-89AD-A680AC192F50}"/>
                    </a:ext>
                  </a:extLst>
                </p14:cNvPr>
                <p14:cNvContentPartPr/>
                <p14:nvPr/>
              </p14:nvContentPartPr>
              <p14:xfrm>
                <a:off x="3528476" y="3505485"/>
                <a:ext cx="299880" cy="6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A223E7E-B61F-638D-89AD-A680AC192F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10476" y="3487485"/>
                  <a:ext cx="33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C97D72-AADA-4CD7-7A8C-1958074A040D}"/>
                    </a:ext>
                  </a:extLst>
                </p14:cNvPr>
                <p14:cNvContentPartPr/>
                <p14:nvPr/>
              </p14:nvContentPartPr>
              <p14:xfrm>
                <a:off x="3221756" y="344500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C97D72-AADA-4CD7-7A8C-1958074A04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03756" y="34273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91E5FF-E178-B7C5-D5C2-F74B47FACA9F}"/>
                    </a:ext>
                  </a:extLst>
                </p14:cNvPr>
                <p14:cNvContentPartPr/>
                <p14:nvPr/>
              </p14:nvContentPartPr>
              <p14:xfrm>
                <a:off x="4362596" y="3466245"/>
                <a:ext cx="245160" cy="46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91E5FF-E178-B7C5-D5C2-F74B47FACA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44956" y="3448605"/>
                  <a:ext cx="280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9CA4C7-4613-2028-FD0C-E30A741EACBA}"/>
                    </a:ext>
                  </a:extLst>
                </p14:cNvPr>
                <p14:cNvContentPartPr/>
                <p14:nvPr/>
              </p14:nvContentPartPr>
              <p14:xfrm>
                <a:off x="4737716" y="3276165"/>
                <a:ext cx="858960" cy="46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9CA4C7-4613-2028-FD0C-E30A741EAC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20076" y="3258525"/>
                  <a:ext cx="8946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7AD4A89-DBD3-9840-BE25-6683EB5C8C23}"/>
                    </a:ext>
                  </a:extLst>
                </p14:cNvPr>
                <p14:cNvContentPartPr/>
                <p14:nvPr/>
              </p14:nvContentPartPr>
              <p14:xfrm>
                <a:off x="4822676" y="3529965"/>
                <a:ext cx="328320" cy="2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7AD4A89-DBD3-9840-BE25-6683EB5C8C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05036" y="3512325"/>
                  <a:ext cx="363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30887D2-25EA-AC31-9DCE-4C26DED64DE1}"/>
              </a:ext>
            </a:extLst>
          </p:cNvPr>
          <p:cNvGrpSpPr/>
          <p:nvPr/>
        </p:nvGrpSpPr>
        <p:grpSpPr>
          <a:xfrm>
            <a:off x="5829596" y="3270405"/>
            <a:ext cx="1636920" cy="666720"/>
            <a:chOff x="5829596" y="3270405"/>
            <a:chExt cx="163692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7839F8-0554-5FEC-E713-6B92B522CEFB}"/>
                    </a:ext>
                  </a:extLst>
                </p14:cNvPr>
                <p14:cNvContentPartPr/>
                <p14:nvPr/>
              </p14:nvContentPartPr>
              <p14:xfrm>
                <a:off x="5829596" y="3270405"/>
                <a:ext cx="1636920" cy="66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7839F8-0554-5FEC-E713-6B92B522CE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11956" y="3252405"/>
                  <a:ext cx="167256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666F9F-723C-19E8-0038-A0644DFAC842}"/>
                    </a:ext>
                  </a:extLst>
                </p14:cNvPr>
                <p14:cNvContentPartPr/>
                <p14:nvPr/>
              </p14:nvContentPartPr>
              <p14:xfrm>
                <a:off x="6893396" y="3392805"/>
                <a:ext cx="32400" cy="1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666F9F-723C-19E8-0038-A0644DFAC8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75396" y="3375165"/>
                  <a:ext cx="68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A553BE-E5BE-ACDD-F283-2D1C1946C9DA}"/>
                    </a:ext>
                  </a:extLst>
                </p14:cNvPr>
                <p14:cNvContentPartPr/>
                <p14:nvPr/>
              </p14:nvContentPartPr>
              <p14:xfrm>
                <a:off x="6671276" y="3369765"/>
                <a:ext cx="419760" cy="4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A553BE-E5BE-ACDD-F283-2D1C1946C9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53636" y="3351765"/>
                  <a:ext cx="4554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9E13091-2739-D206-FD9E-01FD93E3438E}"/>
              </a:ext>
            </a:extLst>
          </p:cNvPr>
          <p:cNvGrpSpPr/>
          <p:nvPr/>
        </p:nvGrpSpPr>
        <p:grpSpPr>
          <a:xfrm>
            <a:off x="3460436" y="4129725"/>
            <a:ext cx="1052280" cy="495720"/>
            <a:chOff x="3460436" y="4129725"/>
            <a:chExt cx="105228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1F1C0B4-05AD-BD23-34A6-4711CCF3B2C7}"/>
                    </a:ext>
                  </a:extLst>
                </p14:cNvPr>
                <p14:cNvContentPartPr/>
                <p14:nvPr/>
              </p14:nvContentPartPr>
              <p14:xfrm>
                <a:off x="3460436" y="4292445"/>
                <a:ext cx="348120" cy="194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F1C0B4-05AD-BD23-34A6-4711CCF3B2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42436" y="4274805"/>
                  <a:ext cx="383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E3BD16-DDF6-146E-87D9-3C942FB6B126}"/>
                    </a:ext>
                  </a:extLst>
                </p14:cNvPr>
                <p14:cNvContentPartPr/>
                <p14:nvPr/>
              </p14:nvContentPartPr>
              <p14:xfrm>
                <a:off x="3981356" y="4284885"/>
                <a:ext cx="261720" cy="18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E3BD16-DDF6-146E-87D9-3C942FB6B1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63356" y="4266885"/>
                  <a:ext cx="297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98ECFC5-72BE-86F0-2365-7C7E980457E9}"/>
                    </a:ext>
                  </a:extLst>
                </p14:cNvPr>
                <p14:cNvContentPartPr/>
                <p14:nvPr/>
              </p14:nvContentPartPr>
              <p14:xfrm>
                <a:off x="4213556" y="4260765"/>
                <a:ext cx="136080" cy="18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98ECFC5-72BE-86F0-2365-7C7E980457E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95556" y="4243125"/>
                  <a:ext cx="171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444579-20F6-27C8-60E8-A48A25DEC95E}"/>
                    </a:ext>
                  </a:extLst>
                </p14:cNvPr>
                <p14:cNvContentPartPr/>
                <p14:nvPr/>
              </p14:nvContentPartPr>
              <p14:xfrm>
                <a:off x="4338836" y="4470285"/>
                <a:ext cx="117000" cy="13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444579-20F6-27C8-60E8-A48A25DEC9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21196" y="4452285"/>
                  <a:ext cx="152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021064-43E8-76D6-F94F-9B982F9F55D3}"/>
                    </a:ext>
                  </a:extLst>
                </p14:cNvPr>
                <p14:cNvContentPartPr/>
                <p14:nvPr/>
              </p14:nvContentPartPr>
              <p14:xfrm>
                <a:off x="4322276" y="4438965"/>
                <a:ext cx="190440" cy="186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021064-43E8-76D6-F94F-9B982F9F55D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04276" y="4421325"/>
                  <a:ext cx="22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8EE77D-45E8-14D1-E415-0B9C9CC1CB8F}"/>
                    </a:ext>
                  </a:extLst>
                </p14:cNvPr>
                <p14:cNvContentPartPr/>
                <p14:nvPr/>
              </p14:nvContentPartPr>
              <p14:xfrm>
                <a:off x="4099436" y="414232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8EE77D-45E8-14D1-E415-0B9C9CC1CB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81796" y="41243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5DAC43-388E-A008-3EAF-C5DAEC3875B8}"/>
                    </a:ext>
                  </a:extLst>
                </p14:cNvPr>
                <p14:cNvContentPartPr/>
                <p14:nvPr/>
              </p14:nvContentPartPr>
              <p14:xfrm>
                <a:off x="4256036" y="4148805"/>
                <a:ext cx="2304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5DAC43-388E-A008-3EAF-C5DAEC3875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38036" y="4131165"/>
                  <a:ext cx="5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2F84502-2241-4C65-7501-1799643CF17E}"/>
                    </a:ext>
                  </a:extLst>
                </p14:cNvPr>
                <p14:cNvContentPartPr/>
                <p14:nvPr/>
              </p14:nvContentPartPr>
              <p14:xfrm>
                <a:off x="4055516" y="4129725"/>
                <a:ext cx="57960" cy="4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2F84502-2241-4C65-7501-1799643CF1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37876" y="4111725"/>
                  <a:ext cx="936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F40AA3-C442-0038-5BAC-893E0BCE5D44}"/>
              </a:ext>
            </a:extLst>
          </p:cNvPr>
          <p:cNvGrpSpPr/>
          <p:nvPr/>
        </p:nvGrpSpPr>
        <p:grpSpPr>
          <a:xfrm>
            <a:off x="4789556" y="4091565"/>
            <a:ext cx="1551960" cy="573840"/>
            <a:chOff x="4789556" y="4091565"/>
            <a:chExt cx="155196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B9E99B-05CA-C3D7-9880-75685195518B}"/>
                    </a:ext>
                  </a:extLst>
                </p14:cNvPr>
                <p14:cNvContentPartPr/>
                <p14:nvPr/>
              </p14:nvContentPartPr>
              <p14:xfrm>
                <a:off x="4789556" y="4303245"/>
                <a:ext cx="213480" cy="3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B9E99B-05CA-C3D7-9880-7568519551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71556" y="4285605"/>
                  <a:ext cx="249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263902-AB2E-4A7D-839D-445EF0C86D34}"/>
                    </a:ext>
                  </a:extLst>
                </p14:cNvPr>
                <p14:cNvContentPartPr/>
                <p14:nvPr/>
              </p14:nvContentPartPr>
              <p14:xfrm>
                <a:off x="4813316" y="4414125"/>
                <a:ext cx="206280" cy="15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263902-AB2E-4A7D-839D-445EF0C86D3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95676" y="4396125"/>
                  <a:ext cx="241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CD5B60-D216-E392-0D66-EBA3F5CCF27A}"/>
                    </a:ext>
                  </a:extLst>
                </p14:cNvPr>
                <p14:cNvContentPartPr/>
                <p14:nvPr/>
              </p14:nvContentPartPr>
              <p14:xfrm>
                <a:off x="5275556" y="4273725"/>
                <a:ext cx="155880" cy="39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CD5B60-D216-E392-0D66-EBA3F5CCF2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57556" y="4256085"/>
                  <a:ext cx="191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655776-EE50-7C61-FC20-4A3AFF7DA86E}"/>
                    </a:ext>
                  </a:extLst>
                </p14:cNvPr>
                <p14:cNvContentPartPr/>
                <p14:nvPr/>
              </p14:nvContentPartPr>
              <p14:xfrm>
                <a:off x="5612876" y="4213245"/>
                <a:ext cx="40716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655776-EE50-7C61-FC20-4A3AFF7DA8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94876" y="4195605"/>
                  <a:ext cx="44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F89ED5-66AD-0E63-939D-CE3675F6E15E}"/>
                    </a:ext>
                  </a:extLst>
                </p14:cNvPr>
                <p14:cNvContentPartPr/>
                <p14:nvPr/>
              </p14:nvContentPartPr>
              <p14:xfrm>
                <a:off x="5869196" y="4410885"/>
                <a:ext cx="148320" cy="239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F89ED5-66AD-0E63-939D-CE3675F6E1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51196" y="4392885"/>
                  <a:ext cx="183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7F7ABA-C6D0-E491-D28F-8A0C46F146AE}"/>
                    </a:ext>
                  </a:extLst>
                </p14:cNvPr>
                <p14:cNvContentPartPr/>
                <p14:nvPr/>
              </p14:nvContentPartPr>
              <p14:xfrm>
                <a:off x="5711156" y="4106325"/>
                <a:ext cx="19440" cy="5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7F7ABA-C6D0-E491-D28F-8A0C46F146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93516" y="4088685"/>
                  <a:ext cx="5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D6936F-A7A8-0B27-507E-ED05D611DBEC}"/>
                    </a:ext>
                  </a:extLst>
                </p14:cNvPr>
                <p14:cNvContentPartPr/>
                <p14:nvPr/>
              </p14:nvContentPartPr>
              <p14:xfrm>
                <a:off x="6121556" y="4091565"/>
                <a:ext cx="219960" cy="330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D6936F-A7A8-0B27-507E-ED05D611DB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03916" y="4073565"/>
                  <a:ext cx="25560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A0589DC-E44E-1FCE-8919-7EF5F1C79753}"/>
              </a:ext>
            </a:extLst>
          </p:cNvPr>
          <p:cNvGrpSpPr/>
          <p:nvPr/>
        </p:nvGrpSpPr>
        <p:grpSpPr>
          <a:xfrm>
            <a:off x="3589316" y="5034405"/>
            <a:ext cx="980280" cy="491760"/>
            <a:chOff x="3589316" y="5034405"/>
            <a:chExt cx="9802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345EFD-4FE7-411C-D1C4-9879AD9FAF40}"/>
                    </a:ext>
                  </a:extLst>
                </p14:cNvPr>
                <p14:cNvContentPartPr/>
                <p14:nvPr/>
              </p14:nvContentPartPr>
              <p14:xfrm>
                <a:off x="3589316" y="5097765"/>
                <a:ext cx="359640" cy="18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345EFD-4FE7-411C-D1C4-9879AD9FAF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71676" y="5079765"/>
                  <a:ext cx="395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EF422B-D4D6-0037-7862-5FB39FBECA56}"/>
                    </a:ext>
                  </a:extLst>
                </p14:cNvPr>
                <p14:cNvContentPartPr/>
                <p14:nvPr/>
              </p14:nvContentPartPr>
              <p14:xfrm>
                <a:off x="4103756" y="5034405"/>
                <a:ext cx="353520" cy="20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EF422B-D4D6-0037-7862-5FB39FBECA5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86116" y="5016405"/>
                  <a:ext cx="389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6BD706-5049-F5DC-52D4-F7064387D0B0}"/>
                    </a:ext>
                  </a:extLst>
                </p14:cNvPr>
                <p14:cNvContentPartPr/>
                <p14:nvPr/>
              </p14:nvContentPartPr>
              <p14:xfrm>
                <a:off x="4406876" y="5242845"/>
                <a:ext cx="162720" cy="283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6BD706-5049-F5DC-52D4-F7064387D0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89236" y="5225205"/>
                  <a:ext cx="19836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6BB8E2D-3E1F-6164-DF46-52A79DECCC70}"/>
              </a:ext>
            </a:extLst>
          </p:cNvPr>
          <p:cNvGrpSpPr/>
          <p:nvPr/>
        </p:nvGrpSpPr>
        <p:grpSpPr>
          <a:xfrm>
            <a:off x="4138316" y="4851885"/>
            <a:ext cx="199800" cy="62640"/>
            <a:chOff x="4138316" y="4851885"/>
            <a:chExt cx="19980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6F01E1-6E04-A9D2-25C6-93EA7C785337}"/>
                    </a:ext>
                  </a:extLst>
                </p14:cNvPr>
                <p14:cNvContentPartPr/>
                <p14:nvPr/>
              </p14:nvContentPartPr>
              <p14:xfrm>
                <a:off x="4138316" y="4871325"/>
                <a:ext cx="40320" cy="43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6F01E1-6E04-A9D2-25C6-93EA7C7853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20676" y="4853685"/>
                  <a:ext cx="75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E44B50-1376-A45D-A5EE-761E31CC10AD}"/>
                    </a:ext>
                  </a:extLst>
                </p14:cNvPr>
                <p14:cNvContentPartPr/>
                <p14:nvPr/>
              </p14:nvContentPartPr>
              <p14:xfrm>
                <a:off x="4296356" y="4851885"/>
                <a:ext cx="41760" cy="50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E44B50-1376-A45D-A5EE-761E31CC10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78716" y="4833885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ECEA7CB-4967-DF14-960B-C8BE26082F0B}"/>
              </a:ext>
            </a:extLst>
          </p:cNvPr>
          <p:cNvGrpSpPr/>
          <p:nvPr/>
        </p:nvGrpSpPr>
        <p:grpSpPr>
          <a:xfrm>
            <a:off x="4868396" y="4817685"/>
            <a:ext cx="1713240" cy="568800"/>
            <a:chOff x="4868396" y="4817685"/>
            <a:chExt cx="17132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73A0C0-DB5C-C589-BC6D-450CD67DF4DD}"/>
                    </a:ext>
                  </a:extLst>
                </p14:cNvPr>
                <p14:cNvContentPartPr/>
                <p14:nvPr/>
              </p14:nvContentPartPr>
              <p14:xfrm>
                <a:off x="4882436" y="5086965"/>
                <a:ext cx="152280" cy="24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73A0C0-DB5C-C589-BC6D-450CD67DF4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64436" y="5069325"/>
                  <a:ext cx="187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7B488D-AC27-9562-AD58-6FE6F1740420}"/>
                    </a:ext>
                  </a:extLst>
                </p14:cNvPr>
                <p14:cNvContentPartPr/>
                <p14:nvPr/>
              </p14:nvContentPartPr>
              <p14:xfrm>
                <a:off x="4868396" y="5171565"/>
                <a:ext cx="154800" cy="2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7B488D-AC27-9562-AD58-6FE6F17404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0756" y="5153925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FA8058A-E629-8914-A4AB-8834561D3FB2}"/>
                    </a:ext>
                  </a:extLst>
                </p14:cNvPr>
                <p14:cNvContentPartPr/>
                <p14:nvPr/>
              </p14:nvContentPartPr>
              <p14:xfrm>
                <a:off x="5202116" y="5135565"/>
                <a:ext cx="15336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FA8058A-E629-8914-A4AB-8834561D3FB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84476" y="5117565"/>
                  <a:ext cx="189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17D802-438B-6933-DEA3-9266BE5F30E7}"/>
                    </a:ext>
                  </a:extLst>
                </p14:cNvPr>
                <p14:cNvContentPartPr/>
                <p14:nvPr/>
              </p14:nvContentPartPr>
              <p14:xfrm>
                <a:off x="5543756" y="5031885"/>
                <a:ext cx="148320" cy="354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17D802-438B-6933-DEA3-9266BE5F30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26116" y="5013885"/>
                  <a:ext cx="183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7D4AB5-BE2D-F923-8D46-83B51E30377A}"/>
                    </a:ext>
                  </a:extLst>
                </p14:cNvPr>
                <p14:cNvContentPartPr/>
                <p14:nvPr/>
              </p14:nvContentPartPr>
              <p14:xfrm>
                <a:off x="5850836" y="4962405"/>
                <a:ext cx="331560" cy="198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7D4AB5-BE2D-F923-8D46-83B51E30377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2836" y="4944405"/>
                  <a:ext cx="367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6C201DE-1411-EDD4-4415-D81557292BC9}"/>
                    </a:ext>
                  </a:extLst>
                </p14:cNvPr>
                <p14:cNvContentPartPr/>
                <p14:nvPr/>
              </p14:nvContentPartPr>
              <p14:xfrm>
                <a:off x="6106796" y="5177685"/>
                <a:ext cx="130680" cy="92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6C201DE-1411-EDD4-4415-D81557292B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89156" y="5159685"/>
                  <a:ext cx="166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97F6637-9113-8BDA-76F1-679C55466B8C}"/>
                    </a:ext>
                  </a:extLst>
                </p14:cNvPr>
                <p14:cNvContentPartPr/>
                <p14:nvPr/>
              </p14:nvContentPartPr>
              <p14:xfrm>
                <a:off x="6080156" y="5162925"/>
                <a:ext cx="190440" cy="161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97F6637-9113-8BDA-76F1-679C55466B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62156" y="5145285"/>
                  <a:ext cx="22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A79092-CBF7-E390-D4FB-FCEB00FEDB7D}"/>
                    </a:ext>
                  </a:extLst>
                </p14:cNvPr>
                <p14:cNvContentPartPr/>
                <p14:nvPr/>
              </p14:nvContentPartPr>
              <p14:xfrm>
                <a:off x="5951276" y="4817685"/>
                <a:ext cx="39240" cy="35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A79092-CBF7-E390-D4FB-FCEB00FEDB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33276" y="4800045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E0610A-2C3E-B74D-0F60-D2BA7EEB2A8D}"/>
                    </a:ext>
                  </a:extLst>
                </p14:cNvPr>
                <p14:cNvContentPartPr/>
                <p14:nvPr/>
              </p14:nvContentPartPr>
              <p14:xfrm>
                <a:off x="6336836" y="4827045"/>
                <a:ext cx="244800" cy="36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E0610A-2C3E-B74D-0F60-D2BA7EEB2A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19196" y="4809405"/>
                  <a:ext cx="28044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0A2B797-9224-2C04-41FE-720E498E25EC}"/>
                  </a:ext>
                </a:extLst>
              </p14:cNvPr>
              <p14:cNvContentPartPr/>
              <p14:nvPr/>
            </p14:nvContentPartPr>
            <p14:xfrm>
              <a:off x="6998516" y="4148085"/>
              <a:ext cx="383040" cy="54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0A2B797-9224-2C04-41FE-720E498E25E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980876" y="4130445"/>
                <a:ext cx="4186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84E6AE3-C133-55DE-13D1-53C60F5BFBA0}"/>
                  </a:ext>
                </a:extLst>
              </p14:cNvPr>
              <p14:cNvContentPartPr/>
              <p14:nvPr/>
            </p14:nvContentPartPr>
            <p14:xfrm>
              <a:off x="6981236" y="4328445"/>
              <a:ext cx="378720" cy="111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84E6AE3-C133-55DE-13D1-53C60F5BFBA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963236" y="4310445"/>
                <a:ext cx="414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E301EC7-026A-20C0-F188-F98C273B9D8D}"/>
                  </a:ext>
                </a:extLst>
              </p14:cNvPr>
              <p14:cNvContentPartPr/>
              <p14:nvPr/>
            </p14:nvContentPartPr>
            <p14:xfrm>
              <a:off x="7764236" y="4067085"/>
              <a:ext cx="158040" cy="313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E301EC7-026A-20C0-F188-F98C273B9D8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746596" y="4049445"/>
                <a:ext cx="1936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549327-BE07-4D68-9EEA-633E2168745F}"/>
                  </a:ext>
                </a:extLst>
              </p14:cNvPr>
              <p14:cNvContentPartPr/>
              <p14:nvPr/>
            </p14:nvContentPartPr>
            <p14:xfrm>
              <a:off x="8979236" y="4333125"/>
              <a:ext cx="294480" cy="164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549327-BE07-4D68-9EEA-633E2168745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961236" y="4315125"/>
                <a:ext cx="3301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B32BB4E-8C0B-DEBA-07F0-48779CC93187}"/>
              </a:ext>
            </a:extLst>
          </p:cNvPr>
          <p:cNvGrpSpPr/>
          <p:nvPr/>
        </p:nvGrpSpPr>
        <p:grpSpPr>
          <a:xfrm>
            <a:off x="8162036" y="3793485"/>
            <a:ext cx="1529280" cy="803160"/>
            <a:chOff x="8162036" y="3793485"/>
            <a:chExt cx="152928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0E15B2A-4F47-3BDE-EFEA-9C018D02A57C}"/>
                    </a:ext>
                  </a:extLst>
                </p14:cNvPr>
                <p14:cNvContentPartPr/>
                <p14:nvPr/>
              </p14:nvContentPartPr>
              <p14:xfrm>
                <a:off x="8162036" y="3802845"/>
                <a:ext cx="115200" cy="46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0E15B2A-4F47-3BDE-EFEA-9C018D02A5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44396" y="3784845"/>
                  <a:ext cx="150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98A39B-44BF-F4FE-AD50-539467E8053B}"/>
                    </a:ext>
                  </a:extLst>
                </p14:cNvPr>
                <p14:cNvContentPartPr/>
                <p14:nvPr/>
              </p14:nvContentPartPr>
              <p14:xfrm>
                <a:off x="8313236" y="4002645"/>
                <a:ext cx="191160" cy="15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98A39B-44BF-F4FE-AD50-539467E805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95236" y="3985005"/>
                  <a:ext cx="22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81D72D-E2B1-A7AD-2BF6-4479F0809B8F}"/>
                    </a:ext>
                  </a:extLst>
                </p14:cNvPr>
                <p14:cNvContentPartPr/>
                <p14:nvPr/>
              </p14:nvContentPartPr>
              <p14:xfrm>
                <a:off x="8668196" y="3884205"/>
                <a:ext cx="113400" cy="320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81D72D-E2B1-A7AD-2BF6-4479F0809B8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50196" y="3866205"/>
                  <a:ext cx="149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AF5BCD-11E8-927D-E2C4-CC6705D7F095}"/>
                    </a:ext>
                  </a:extLst>
                </p14:cNvPr>
                <p14:cNvContentPartPr/>
                <p14:nvPr/>
              </p14:nvContentPartPr>
              <p14:xfrm>
                <a:off x="8900756" y="3820485"/>
                <a:ext cx="366120" cy="200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AF5BCD-11E8-927D-E2C4-CC6705D7F09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83116" y="3802485"/>
                  <a:ext cx="40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B6CF44-234F-E2BB-29D8-ABC7C2B5C02B}"/>
                    </a:ext>
                  </a:extLst>
                </p14:cNvPr>
                <p14:cNvContentPartPr/>
                <p14:nvPr/>
              </p14:nvContentPartPr>
              <p14:xfrm>
                <a:off x="9185156" y="4035765"/>
                <a:ext cx="109080" cy="138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B6CF44-234F-E2BB-29D8-ABC7C2B5C02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67516" y="4017765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D7CF7C-10D7-8059-1A5D-2528DFBD7838}"/>
                    </a:ext>
                  </a:extLst>
                </p14:cNvPr>
                <p14:cNvContentPartPr/>
                <p14:nvPr/>
              </p14:nvContentPartPr>
              <p14:xfrm>
                <a:off x="9131516" y="4042245"/>
                <a:ext cx="222120" cy="171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D7CF7C-10D7-8059-1A5D-2528DFBD78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13876" y="4024245"/>
                  <a:ext cx="257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2ED0F5-F905-B0C0-EF2F-7D40C017C6D1}"/>
                    </a:ext>
                  </a:extLst>
                </p14:cNvPr>
                <p14:cNvContentPartPr/>
                <p14:nvPr/>
              </p14:nvContentPartPr>
              <p14:xfrm>
                <a:off x="9437876" y="3808965"/>
                <a:ext cx="178920" cy="337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2ED0F5-F905-B0C0-EF2F-7D40C017C6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20236" y="3790965"/>
                  <a:ext cx="214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DFBFD9-000B-EDF9-E9A6-18E4CF8D3364}"/>
                    </a:ext>
                  </a:extLst>
                </p14:cNvPr>
                <p14:cNvContentPartPr/>
                <p14:nvPr/>
              </p14:nvContentPartPr>
              <p14:xfrm>
                <a:off x="8561996" y="4245645"/>
                <a:ext cx="369720" cy="38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DFBFD9-000B-EDF9-E9A6-18E4CF8D33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44356" y="4228005"/>
                  <a:ext cx="405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F427143-BEBE-F4DB-D80F-08DF71DC4175}"/>
                    </a:ext>
                  </a:extLst>
                </p14:cNvPr>
                <p14:cNvContentPartPr/>
                <p14:nvPr/>
              </p14:nvContentPartPr>
              <p14:xfrm>
                <a:off x="8864396" y="4204245"/>
                <a:ext cx="826920" cy="56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F427143-BEBE-F4DB-D80F-08DF71DC41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6756" y="4186245"/>
                  <a:ext cx="862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918472-4A5B-2DCF-D6F5-AA8B240747E5}"/>
                    </a:ext>
                  </a:extLst>
                </p14:cNvPr>
                <p14:cNvContentPartPr/>
                <p14:nvPr/>
              </p14:nvContentPartPr>
              <p14:xfrm>
                <a:off x="8189396" y="3793485"/>
                <a:ext cx="243360" cy="803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918472-4A5B-2DCF-D6F5-AA8B240747E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71756" y="3775485"/>
                  <a:ext cx="27900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C79F016-3716-90A6-A868-EDCE1881A6BE}"/>
                  </a:ext>
                </a:extLst>
              </p14:cNvPr>
              <p14:cNvContentPartPr/>
              <p14:nvPr/>
            </p14:nvContentPartPr>
            <p14:xfrm>
              <a:off x="9713996" y="3682965"/>
              <a:ext cx="201960" cy="825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C79F016-3716-90A6-A868-EDCE1881A6B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96356" y="3665325"/>
                <a:ext cx="23760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7BDC5FC-1DEE-46E4-5F47-E37F575E4D3B}"/>
                  </a:ext>
                </a:extLst>
              </p14:cNvPr>
              <p14:cNvContentPartPr/>
              <p14:nvPr/>
            </p14:nvContentPartPr>
            <p14:xfrm>
              <a:off x="7083476" y="5117205"/>
              <a:ext cx="345960" cy="14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7BDC5FC-1DEE-46E4-5F47-E37F575E4D3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65476" y="5099565"/>
                <a:ext cx="381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1C1DA21-744E-013C-787D-C511B4776AD1}"/>
                  </a:ext>
                </a:extLst>
              </p14:cNvPr>
              <p14:cNvContentPartPr/>
              <p14:nvPr/>
            </p14:nvContentPartPr>
            <p14:xfrm>
              <a:off x="7099316" y="5255085"/>
              <a:ext cx="334800" cy="288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1C1DA21-744E-013C-787D-C511B4776AD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081676" y="5237085"/>
                <a:ext cx="37044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0A1D109-4362-2D53-6640-13A777D51722}"/>
              </a:ext>
            </a:extLst>
          </p:cNvPr>
          <p:cNvGrpSpPr/>
          <p:nvPr/>
        </p:nvGrpSpPr>
        <p:grpSpPr>
          <a:xfrm>
            <a:off x="7863236" y="4671165"/>
            <a:ext cx="2408040" cy="960840"/>
            <a:chOff x="7863236" y="4671165"/>
            <a:chExt cx="240804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4E3CF40-4637-B8C6-5759-290B878813D1}"/>
                    </a:ext>
                  </a:extLst>
                </p14:cNvPr>
                <p14:cNvContentPartPr/>
                <p14:nvPr/>
              </p14:nvContentPartPr>
              <p14:xfrm>
                <a:off x="7863236" y="5119725"/>
                <a:ext cx="200160" cy="20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4E3CF40-4637-B8C6-5759-290B878813D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45596" y="5101725"/>
                  <a:ext cx="235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55DEFFE-BFA5-8D32-34AC-37E9C52A8197}"/>
                    </a:ext>
                  </a:extLst>
                </p14:cNvPr>
                <p14:cNvContentPartPr/>
                <p14:nvPr/>
              </p14:nvContentPartPr>
              <p14:xfrm>
                <a:off x="8196956" y="5083365"/>
                <a:ext cx="149040" cy="361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55DEFFE-BFA5-8D32-34AC-37E9C52A819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78956" y="5065725"/>
                  <a:ext cx="1846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4E46E5A-555C-0702-2802-C1220E70A706}"/>
                    </a:ext>
                  </a:extLst>
                </p14:cNvPr>
                <p14:cNvContentPartPr/>
                <p14:nvPr/>
              </p14:nvContentPartPr>
              <p14:xfrm>
                <a:off x="8540036" y="4793925"/>
                <a:ext cx="124920" cy="707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4E46E5A-555C-0702-2802-C1220E70A70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22036" y="4775925"/>
                  <a:ext cx="16056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939D84-F604-537A-4E31-03E011399AD3}"/>
                    </a:ext>
                  </a:extLst>
                </p14:cNvPr>
                <p14:cNvContentPartPr/>
                <p14:nvPr/>
              </p14:nvContentPartPr>
              <p14:xfrm>
                <a:off x="8851796" y="4912365"/>
                <a:ext cx="153360" cy="312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939D84-F604-537A-4E31-03E011399A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33796" y="4894725"/>
                  <a:ext cx="189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0E14CF-B0F1-5488-9B1C-D2605A823331}"/>
                    </a:ext>
                  </a:extLst>
                </p14:cNvPr>
                <p14:cNvContentPartPr/>
                <p14:nvPr/>
              </p14:nvContentPartPr>
              <p14:xfrm>
                <a:off x="9169316" y="4832445"/>
                <a:ext cx="377280" cy="185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0E14CF-B0F1-5488-9B1C-D2605A8233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51316" y="4814445"/>
                  <a:ext cx="412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75619E-50D4-BEA6-BDB3-73954D0A5678}"/>
                    </a:ext>
                  </a:extLst>
                </p14:cNvPr>
                <p14:cNvContentPartPr/>
                <p14:nvPr/>
              </p14:nvContentPartPr>
              <p14:xfrm>
                <a:off x="9479996" y="4995525"/>
                <a:ext cx="110160" cy="230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75619E-50D4-BEA6-BDB3-73954D0A56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61996" y="4977525"/>
                  <a:ext cx="145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332A252-FE47-7618-AA32-8407D3C277C7}"/>
                    </a:ext>
                  </a:extLst>
                </p14:cNvPr>
                <p14:cNvContentPartPr/>
                <p14:nvPr/>
              </p14:nvContentPartPr>
              <p14:xfrm>
                <a:off x="9676196" y="4765485"/>
                <a:ext cx="269280" cy="374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332A252-FE47-7618-AA32-8407D3C277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58196" y="4747485"/>
                  <a:ext cx="304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6484950-230D-EB5B-F24E-F6463E59AAF0}"/>
                    </a:ext>
                  </a:extLst>
                </p14:cNvPr>
                <p14:cNvContentPartPr/>
                <p14:nvPr/>
              </p14:nvContentPartPr>
              <p14:xfrm>
                <a:off x="8871236" y="5261205"/>
                <a:ext cx="897120" cy="66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6484950-230D-EB5B-F24E-F6463E59AA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53236" y="5243205"/>
                  <a:ext cx="93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C3356C-AD1C-475E-EF62-80EB9534600B}"/>
                    </a:ext>
                  </a:extLst>
                </p14:cNvPr>
                <p14:cNvContentPartPr/>
                <p14:nvPr/>
              </p14:nvContentPartPr>
              <p14:xfrm>
                <a:off x="9146636" y="5442645"/>
                <a:ext cx="385200" cy="17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C3356C-AD1C-475E-EF62-80EB953460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28996" y="5424645"/>
                  <a:ext cx="420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FE6A87D-C400-1C3C-EC37-B179658D97FF}"/>
                    </a:ext>
                  </a:extLst>
                </p14:cNvPr>
                <p14:cNvContentPartPr/>
                <p14:nvPr/>
              </p14:nvContentPartPr>
              <p14:xfrm>
                <a:off x="9945476" y="4671165"/>
                <a:ext cx="325800" cy="881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FE6A87D-C400-1C3C-EC37-B179658D97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27836" y="4653525"/>
                  <a:ext cx="361440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16377B-3DA8-21FD-EB01-63D4B7E24FEE}"/>
                    </a:ext>
                  </a:extLst>
                </p14:cNvPr>
                <p14:cNvContentPartPr/>
                <p14:nvPr/>
              </p14:nvContentPartPr>
              <p14:xfrm>
                <a:off x="8624276" y="5460645"/>
                <a:ext cx="133920" cy="171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16377B-3DA8-21FD-EB01-63D4B7E24F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06636" y="5442645"/>
                  <a:ext cx="1695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10F5873-F95F-5BD2-709A-B83F90F4F30A}"/>
              </a:ext>
            </a:extLst>
          </p:cNvPr>
          <p:cNvGrpSpPr/>
          <p:nvPr/>
        </p:nvGrpSpPr>
        <p:grpSpPr>
          <a:xfrm>
            <a:off x="6340436" y="1099245"/>
            <a:ext cx="2913120" cy="2545560"/>
            <a:chOff x="6340436" y="1099245"/>
            <a:chExt cx="2913120" cy="25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5EF6061-E926-574A-9D1C-44545711D406}"/>
                    </a:ext>
                  </a:extLst>
                </p14:cNvPr>
                <p14:cNvContentPartPr/>
                <p14:nvPr/>
              </p14:nvContentPartPr>
              <p14:xfrm>
                <a:off x="6340436" y="1099245"/>
                <a:ext cx="469800" cy="1243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5EF6061-E926-574A-9D1C-44545711D4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22796" y="1081245"/>
                  <a:ext cx="505440" cy="12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E5652C2-517F-3D01-FF05-75487EF79EF3}"/>
                    </a:ext>
                  </a:extLst>
                </p14:cNvPr>
                <p14:cNvContentPartPr/>
                <p14:nvPr/>
              </p14:nvContentPartPr>
              <p14:xfrm>
                <a:off x="6902396" y="1712325"/>
                <a:ext cx="2351160" cy="1932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E5652C2-517F-3D01-FF05-75487EF79E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84396" y="1694685"/>
                  <a:ext cx="2386800" cy="19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4A31A61-62F4-C297-25E0-C50F805822FD}"/>
                  </a:ext>
                </a:extLst>
              </p14:cNvPr>
              <p14:cNvContentPartPr/>
              <p14:nvPr/>
            </p14:nvContentPartPr>
            <p14:xfrm>
              <a:off x="5624396" y="4106685"/>
              <a:ext cx="393840" cy="5266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4A31A61-62F4-C297-25E0-C50F805822F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570396" y="3998685"/>
                <a:ext cx="5014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60C45E7-E954-5472-C3D1-6554F1ED8963}"/>
                  </a:ext>
                </a:extLst>
              </p14:cNvPr>
              <p14:cNvContentPartPr/>
              <p14:nvPr/>
            </p14:nvContentPartPr>
            <p14:xfrm>
              <a:off x="5821676" y="4811205"/>
              <a:ext cx="394200" cy="5752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60C45E7-E954-5472-C3D1-6554F1ED896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768036" y="4703565"/>
                <a:ext cx="50184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1CDC9BD-CD8B-C04A-CBDD-6F698EB31C28}"/>
                  </a:ext>
                </a:extLst>
              </p14:cNvPr>
              <p14:cNvContentPartPr/>
              <p14:nvPr/>
            </p14:nvContentPartPr>
            <p14:xfrm>
              <a:off x="10058876" y="3848565"/>
              <a:ext cx="226800" cy="322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1CDC9BD-CD8B-C04A-CBDD-6F698EB31C2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040876" y="3830925"/>
                <a:ext cx="262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E2320BF-CBAF-4E08-85AA-3D444E3EDDEE}"/>
                  </a:ext>
                </a:extLst>
              </p14:cNvPr>
              <p14:cNvContentPartPr/>
              <p14:nvPr/>
            </p14:nvContentPartPr>
            <p14:xfrm>
              <a:off x="10380356" y="4876365"/>
              <a:ext cx="235800" cy="4046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E2320BF-CBAF-4E08-85AA-3D444E3EDDE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362716" y="4858725"/>
                <a:ext cx="27144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03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66F7C83-6A13-4403-B16D-198170436937}"/>
                  </a:ext>
                </a:extLst>
              </p14:cNvPr>
              <p14:cNvContentPartPr/>
              <p14:nvPr/>
            </p14:nvContentPartPr>
            <p14:xfrm>
              <a:off x="1142396" y="1391925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66F7C83-6A13-4403-B16D-198170436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396" y="137428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410909C-801E-2F13-B934-E5E8C2988712}"/>
              </a:ext>
            </a:extLst>
          </p:cNvPr>
          <p:cNvGrpSpPr/>
          <p:nvPr/>
        </p:nvGrpSpPr>
        <p:grpSpPr>
          <a:xfrm>
            <a:off x="862316" y="302205"/>
            <a:ext cx="494280" cy="543960"/>
            <a:chOff x="862316" y="302205"/>
            <a:chExt cx="4942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B1C87A-E4CB-F7A8-9804-EBDC46143DE8}"/>
                    </a:ext>
                  </a:extLst>
                </p14:cNvPr>
                <p14:cNvContentPartPr/>
                <p14:nvPr/>
              </p14:nvContentPartPr>
              <p14:xfrm>
                <a:off x="862316" y="431085"/>
                <a:ext cx="381240" cy="205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B1C87A-E4CB-F7A8-9804-EBDC46143D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4316" y="413085"/>
                  <a:ext cx="416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C95ACB-F829-496F-527D-BB74E0459F35}"/>
                    </a:ext>
                  </a:extLst>
                </p14:cNvPr>
                <p14:cNvContentPartPr/>
                <p14:nvPr/>
              </p14:nvContentPartPr>
              <p14:xfrm>
                <a:off x="1197476" y="683085"/>
                <a:ext cx="106200" cy="13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C95ACB-F829-496F-527D-BB74E0459F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9476" y="665445"/>
                  <a:ext cx="14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200948-A636-E213-3D85-4F96A164FAE9}"/>
                    </a:ext>
                  </a:extLst>
                </p14:cNvPr>
                <p14:cNvContentPartPr/>
                <p14:nvPr/>
              </p14:nvContentPartPr>
              <p14:xfrm>
                <a:off x="1193156" y="646365"/>
                <a:ext cx="163440" cy="19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200948-A636-E213-3D85-4F96A164FA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5516" y="628365"/>
                  <a:ext cx="199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E7BFE63-E414-BA4E-275D-001F43535F3D}"/>
                    </a:ext>
                  </a:extLst>
                </p14:cNvPr>
                <p14:cNvContentPartPr/>
                <p14:nvPr/>
              </p14:nvContentPartPr>
              <p14:xfrm>
                <a:off x="960596" y="310845"/>
                <a:ext cx="3888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E7BFE63-E414-BA4E-275D-001F43535F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2596" y="292845"/>
                  <a:ext cx="74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6D5DDE-5872-42E3-08DF-CFEF98F525D4}"/>
                    </a:ext>
                  </a:extLst>
                </p14:cNvPr>
                <p14:cNvContentPartPr/>
                <p14:nvPr/>
              </p14:nvContentPartPr>
              <p14:xfrm>
                <a:off x="1113596" y="302205"/>
                <a:ext cx="15120" cy="47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6D5DDE-5872-42E3-08DF-CFEF98F525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5596" y="284565"/>
                  <a:ext cx="50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8957106-EA75-4481-6378-6FC3DA5EDEB5}"/>
              </a:ext>
            </a:extLst>
          </p:cNvPr>
          <p:cNvGrpSpPr/>
          <p:nvPr/>
        </p:nvGrpSpPr>
        <p:grpSpPr>
          <a:xfrm>
            <a:off x="1747196" y="419925"/>
            <a:ext cx="269640" cy="280440"/>
            <a:chOff x="1747196" y="419925"/>
            <a:chExt cx="2696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A525C9-FB89-864A-7387-8CB8918A5CAE}"/>
                    </a:ext>
                  </a:extLst>
                </p14:cNvPr>
                <p14:cNvContentPartPr/>
                <p14:nvPr/>
              </p14:nvContentPartPr>
              <p14:xfrm>
                <a:off x="1747196" y="509925"/>
                <a:ext cx="269640" cy="32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A525C9-FB89-864A-7387-8CB8918A5C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9556" y="491925"/>
                  <a:ext cx="305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4A28FB-AFE8-FDA5-2BA1-A008050E7800}"/>
                    </a:ext>
                  </a:extLst>
                </p14:cNvPr>
                <p14:cNvContentPartPr/>
                <p14:nvPr/>
              </p14:nvContentPartPr>
              <p14:xfrm>
                <a:off x="1889036" y="419925"/>
                <a:ext cx="15120" cy="28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4A28FB-AFE8-FDA5-2BA1-A008050E78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1036" y="401925"/>
                  <a:ext cx="5076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B6982B4-4567-B6E6-CD76-7167B900449D}"/>
              </a:ext>
            </a:extLst>
          </p:cNvPr>
          <p:cNvGrpSpPr/>
          <p:nvPr/>
        </p:nvGrpSpPr>
        <p:grpSpPr>
          <a:xfrm>
            <a:off x="2305916" y="124005"/>
            <a:ext cx="1425960" cy="752040"/>
            <a:chOff x="2305916" y="124005"/>
            <a:chExt cx="142596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1BE399-44A6-C6D3-C953-835BDF4F2443}"/>
                    </a:ext>
                  </a:extLst>
                </p14:cNvPr>
                <p14:cNvContentPartPr/>
                <p14:nvPr/>
              </p14:nvContentPartPr>
              <p14:xfrm>
                <a:off x="2305916" y="293565"/>
                <a:ext cx="126720" cy="530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1BE399-44A6-C6D3-C953-835BDF4F24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8276" y="275925"/>
                  <a:ext cx="1623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E503A9-37D1-814C-62D3-C3C986AE024D}"/>
                    </a:ext>
                  </a:extLst>
                </p14:cNvPr>
                <p14:cNvContentPartPr/>
                <p14:nvPr/>
              </p14:nvContentPartPr>
              <p14:xfrm>
                <a:off x="2522636" y="323445"/>
                <a:ext cx="120960" cy="235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E503A9-37D1-814C-62D3-C3C986AE02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4636" y="305445"/>
                  <a:ext cx="15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D65716-8BA3-19CB-89DC-B09A56B68696}"/>
                    </a:ext>
                  </a:extLst>
                </p14:cNvPr>
                <p14:cNvContentPartPr/>
                <p14:nvPr/>
              </p14:nvContentPartPr>
              <p14:xfrm>
                <a:off x="2754476" y="288525"/>
                <a:ext cx="180000" cy="246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D65716-8BA3-19CB-89DC-B09A56B686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6476" y="270525"/>
                  <a:ext cx="215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9F804F-D77F-5CDD-4A13-3C7BF99F5F8F}"/>
                    </a:ext>
                  </a:extLst>
                </p14:cNvPr>
                <p14:cNvContentPartPr/>
                <p14:nvPr/>
              </p14:nvContentPartPr>
              <p14:xfrm>
                <a:off x="2524436" y="616485"/>
                <a:ext cx="391680" cy="34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9F804F-D77F-5CDD-4A13-3C7BF99F5F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06436" y="598845"/>
                  <a:ext cx="427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D9515B-DEDF-C7EF-0438-ED0EA20387D3}"/>
                    </a:ext>
                  </a:extLst>
                </p14:cNvPr>
                <p14:cNvContentPartPr/>
                <p14:nvPr/>
              </p14:nvContentPartPr>
              <p14:xfrm>
                <a:off x="2625236" y="720525"/>
                <a:ext cx="267120" cy="149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D9515B-DEDF-C7EF-0438-ED0EA20387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7236" y="702885"/>
                  <a:ext cx="30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A69A6B-9199-7008-16E3-98E1587AFEC4}"/>
                    </a:ext>
                  </a:extLst>
                </p14:cNvPr>
                <p14:cNvContentPartPr/>
                <p14:nvPr/>
              </p14:nvContentPartPr>
              <p14:xfrm>
                <a:off x="2961116" y="248565"/>
                <a:ext cx="210600" cy="62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A69A6B-9199-7008-16E3-98E1587AFE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43476" y="230925"/>
                  <a:ext cx="2462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083B91-228B-FB0D-A05C-1FF4EE1B7787}"/>
                    </a:ext>
                  </a:extLst>
                </p14:cNvPr>
                <p14:cNvContentPartPr/>
                <p14:nvPr/>
              </p14:nvContentPartPr>
              <p14:xfrm>
                <a:off x="3267116" y="400845"/>
                <a:ext cx="339840" cy="18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083B91-228B-FB0D-A05C-1FF4EE1B77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49476" y="382845"/>
                  <a:ext cx="375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1349A8-4680-EE98-CC88-4A11FD93E4D4}"/>
                    </a:ext>
                  </a:extLst>
                </p14:cNvPr>
                <p14:cNvContentPartPr/>
                <p14:nvPr/>
              </p14:nvContentPartPr>
              <p14:xfrm>
                <a:off x="3569156" y="672285"/>
                <a:ext cx="95760" cy="8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1349A8-4680-EE98-CC88-4A11FD93E4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51156" y="654645"/>
                  <a:ext cx="13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1A5253-3EE8-FA22-F8C3-169A492CB960}"/>
                    </a:ext>
                  </a:extLst>
                </p14:cNvPr>
                <p14:cNvContentPartPr/>
                <p14:nvPr/>
              </p14:nvContentPartPr>
              <p14:xfrm>
                <a:off x="3554396" y="616485"/>
                <a:ext cx="177480" cy="186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1A5253-3EE8-FA22-F8C3-169A492CB9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36396" y="598485"/>
                  <a:ext cx="213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7BF778-0808-3FF9-132B-52F7FC0C9C4C}"/>
                    </a:ext>
                  </a:extLst>
                </p14:cNvPr>
                <p14:cNvContentPartPr/>
                <p14:nvPr/>
              </p14:nvContentPartPr>
              <p14:xfrm>
                <a:off x="3085316" y="124005"/>
                <a:ext cx="149400" cy="162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7BF778-0808-3FF9-132B-52F7FC0C9C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7316" y="106005"/>
                  <a:ext cx="1850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D9670FB-C513-171F-41EC-3B8FEA6B8E13}"/>
              </a:ext>
            </a:extLst>
          </p:cNvPr>
          <p:cNvGrpSpPr/>
          <p:nvPr/>
        </p:nvGrpSpPr>
        <p:grpSpPr>
          <a:xfrm>
            <a:off x="4100156" y="368445"/>
            <a:ext cx="636480" cy="242640"/>
            <a:chOff x="4100156" y="368445"/>
            <a:chExt cx="63648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847A08-4B3B-D3C6-182D-7C52DDBA4D48}"/>
                    </a:ext>
                  </a:extLst>
                </p14:cNvPr>
                <p14:cNvContentPartPr/>
                <p14:nvPr/>
              </p14:nvContentPartPr>
              <p14:xfrm>
                <a:off x="4100156" y="441525"/>
                <a:ext cx="220320" cy="28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847A08-4B3B-D3C6-182D-7C52DDBA4D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2516" y="423525"/>
                  <a:ext cx="255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95D76D-B366-E08C-E9D0-8D7DE0EB7163}"/>
                    </a:ext>
                  </a:extLst>
                </p14:cNvPr>
                <p14:cNvContentPartPr/>
                <p14:nvPr/>
              </p14:nvContentPartPr>
              <p14:xfrm>
                <a:off x="4102316" y="559245"/>
                <a:ext cx="205200" cy="20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95D76D-B366-E08C-E9D0-8D7DE0EB71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4676" y="541605"/>
                  <a:ext cx="240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62C1FA-E9CC-2AE2-15C9-2C091EE4457F}"/>
                    </a:ext>
                  </a:extLst>
                </p14:cNvPr>
                <p14:cNvContentPartPr/>
                <p14:nvPr/>
              </p14:nvContentPartPr>
              <p14:xfrm>
                <a:off x="4533956" y="368445"/>
                <a:ext cx="202680" cy="24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62C1FA-E9CC-2AE2-15C9-2C091EE445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16316" y="350445"/>
                  <a:ext cx="23832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A57298-DE77-25A0-B7B5-8876AD651B55}"/>
              </a:ext>
            </a:extLst>
          </p:cNvPr>
          <p:cNvGrpSpPr/>
          <p:nvPr/>
        </p:nvGrpSpPr>
        <p:grpSpPr>
          <a:xfrm>
            <a:off x="956636" y="1155405"/>
            <a:ext cx="417240" cy="511560"/>
            <a:chOff x="956636" y="1155405"/>
            <a:chExt cx="4172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635EB4-2039-5D09-ED8B-3A35FA604EE3}"/>
                    </a:ext>
                  </a:extLst>
                </p14:cNvPr>
                <p14:cNvContentPartPr/>
                <p14:nvPr/>
              </p14:nvContentPartPr>
              <p14:xfrm>
                <a:off x="956636" y="1274925"/>
                <a:ext cx="330480" cy="21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635EB4-2039-5D09-ED8B-3A35FA604E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8636" y="1257285"/>
                  <a:ext cx="366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8EF931-5ACE-09F4-A6C8-C470B48274BD}"/>
                    </a:ext>
                  </a:extLst>
                </p14:cNvPr>
                <p14:cNvContentPartPr/>
                <p14:nvPr/>
              </p14:nvContentPartPr>
              <p14:xfrm>
                <a:off x="1251836" y="1477245"/>
                <a:ext cx="122040" cy="189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8EF931-5ACE-09F4-A6C8-C470B48274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34196" y="1459245"/>
                  <a:ext cx="157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128921-FF56-3EB0-BAB2-1412C5D2F558}"/>
                    </a:ext>
                  </a:extLst>
                </p14:cNvPr>
                <p14:cNvContentPartPr/>
                <p14:nvPr/>
              </p14:nvContentPartPr>
              <p14:xfrm>
                <a:off x="1036916" y="1196805"/>
                <a:ext cx="10440" cy="28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128921-FF56-3EB0-BAB2-1412C5D2F5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8916" y="1179165"/>
                  <a:ext cx="4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01564B-E7F2-CD9B-C347-2CC03243AC59}"/>
                    </a:ext>
                  </a:extLst>
                </p14:cNvPr>
                <p14:cNvContentPartPr/>
                <p14:nvPr/>
              </p14:nvContentPartPr>
              <p14:xfrm>
                <a:off x="1139516" y="1155405"/>
                <a:ext cx="7560" cy="4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01564B-E7F2-CD9B-C347-2CC03243AC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1516" y="1137765"/>
                  <a:ext cx="432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C52C605-76BF-134F-82CA-101DA08A0AE1}"/>
              </a:ext>
            </a:extLst>
          </p:cNvPr>
          <p:cNvGrpSpPr/>
          <p:nvPr/>
        </p:nvGrpSpPr>
        <p:grpSpPr>
          <a:xfrm>
            <a:off x="1742156" y="1349805"/>
            <a:ext cx="201600" cy="184680"/>
            <a:chOff x="1742156" y="1349805"/>
            <a:chExt cx="20160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C56C6B-120C-3D1B-2489-F0EF02A12438}"/>
                    </a:ext>
                  </a:extLst>
                </p14:cNvPr>
                <p14:cNvContentPartPr/>
                <p14:nvPr/>
              </p14:nvContentPartPr>
              <p14:xfrm>
                <a:off x="1837196" y="1349805"/>
                <a:ext cx="16200" cy="18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C56C6B-120C-3D1B-2489-F0EF02A124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19556" y="1332165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E4ABCA-8A51-0349-BFBF-8376A843997A}"/>
                    </a:ext>
                  </a:extLst>
                </p14:cNvPr>
                <p14:cNvContentPartPr/>
                <p14:nvPr/>
              </p14:nvContentPartPr>
              <p14:xfrm>
                <a:off x="1742156" y="1448445"/>
                <a:ext cx="201600" cy="1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E4ABCA-8A51-0349-BFBF-8376A84399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24516" y="1430805"/>
                  <a:ext cx="2372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74A700C-0FB6-2D1B-76E7-308931574E62}"/>
              </a:ext>
            </a:extLst>
          </p:cNvPr>
          <p:cNvGrpSpPr/>
          <p:nvPr/>
        </p:nvGrpSpPr>
        <p:grpSpPr>
          <a:xfrm>
            <a:off x="2250836" y="1079445"/>
            <a:ext cx="2508120" cy="651240"/>
            <a:chOff x="2250836" y="1079445"/>
            <a:chExt cx="250812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87F44A-897B-20B2-86BD-AFE562587F01}"/>
                    </a:ext>
                  </a:extLst>
                </p14:cNvPr>
                <p14:cNvContentPartPr/>
                <p14:nvPr/>
              </p14:nvContentPartPr>
              <p14:xfrm>
                <a:off x="2250836" y="1132365"/>
                <a:ext cx="155520" cy="56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87F44A-897B-20B2-86BD-AFE562587F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33196" y="1114365"/>
                  <a:ext cx="191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47ACB96-0F32-C863-82D8-9E2A997B9930}"/>
                    </a:ext>
                  </a:extLst>
                </p14:cNvPr>
                <p14:cNvContentPartPr/>
                <p14:nvPr/>
              </p14:nvContentPartPr>
              <p14:xfrm>
                <a:off x="2558276" y="1178805"/>
                <a:ext cx="109440" cy="28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47ACB96-0F32-C863-82D8-9E2A997B99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40276" y="1160805"/>
                  <a:ext cx="145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DBCC52-98C7-AD2C-32F3-034ECB476E4C}"/>
                    </a:ext>
                  </a:extLst>
                </p14:cNvPr>
                <p14:cNvContentPartPr/>
                <p14:nvPr/>
              </p14:nvContentPartPr>
              <p14:xfrm>
                <a:off x="2802356" y="1130205"/>
                <a:ext cx="205200" cy="274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DBCC52-98C7-AD2C-32F3-034ECB476E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84356" y="1112565"/>
                  <a:ext cx="240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29A9C8-3BD8-F2DC-2E59-63CDD0EDD755}"/>
                    </a:ext>
                  </a:extLst>
                </p14:cNvPr>
                <p14:cNvContentPartPr/>
                <p14:nvPr/>
              </p14:nvContentPartPr>
              <p14:xfrm>
                <a:off x="2527316" y="1505325"/>
                <a:ext cx="461520" cy="6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29A9C8-3BD8-F2DC-2E59-63CDD0EDD7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09316" y="1487325"/>
                  <a:ext cx="497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52088E-7E6A-AEB6-A333-5EC0762651E1}"/>
                    </a:ext>
                  </a:extLst>
                </p14:cNvPr>
                <p14:cNvContentPartPr/>
                <p14:nvPr/>
              </p14:nvContentPartPr>
              <p14:xfrm>
                <a:off x="2719556" y="1593165"/>
                <a:ext cx="243360" cy="12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52088E-7E6A-AEB6-A333-5EC0762651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01556" y="1575165"/>
                  <a:ext cx="279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C1D790-EA57-A8E5-B16A-F1647A03130C}"/>
                    </a:ext>
                  </a:extLst>
                </p14:cNvPr>
                <p14:cNvContentPartPr/>
                <p14:nvPr/>
              </p14:nvContentPartPr>
              <p14:xfrm>
                <a:off x="3063356" y="1079445"/>
                <a:ext cx="202680" cy="65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C1D790-EA57-A8E5-B16A-F1647A0313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5716" y="1061445"/>
                  <a:ext cx="2383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C90470-45BA-94CC-7A54-5CDD0B621C04}"/>
                    </a:ext>
                  </a:extLst>
                </p14:cNvPr>
                <p14:cNvContentPartPr/>
                <p14:nvPr/>
              </p14:nvContentPartPr>
              <p14:xfrm>
                <a:off x="3264956" y="1135245"/>
                <a:ext cx="122040" cy="9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C90470-45BA-94CC-7A54-5CDD0B621C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7316" y="1117245"/>
                  <a:ext cx="157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254A6CA-E949-8C0F-BC3A-56BBA2214628}"/>
                    </a:ext>
                  </a:extLst>
                </p14:cNvPr>
                <p14:cNvContentPartPr/>
                <p14:nvPr/>
              </p14:nvContentPartPr>
              <p14:xfrm>
                <a:off x="3492116" y="1232805"/>
                <a:ext cx="335880" cy="210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254A6CA-E949-8C0F-BC3A-56BBA22146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4476" y="1215165"/>
                  <a:ext cx="371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886CFD-BB3A-0882-90AF-ABAC9B67A352}"/>
                    </a:ext>
                  </a:extLst>
                </p14:cNvPr>
                <p14:cNvContentPartPr/>
                <p14:nvPr/>
              </p14:nvContentPartPr>
              <p14:xfrm>
                <a:off x="3757796" y="1492005"/>
                <a:ext cx="127080" cy="225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886CFD-BB3A-0882-90AF-ABAC9B67A3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39796" y="1474365"/>
                  <a:ext cx="162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07A727-1652-A072-24FA-E9AD9BEECF7E}"/>
                    </a:ext>
                  </a:extLst>
                </p14:cNvPr>
                <p14:cNvContentPartPr/>
                <p14:nvPr/>
              </p14:nvContentPartPr>
              <p14:xfrm>
                <a:off x="4088636" y="1300845"/>
                <a:ext cx="195120" cy="1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07A727-1652-A072-24FA-E9AD9BEECF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0636" y="1282845"/>
                  <a:ext cx="23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F03CDF-72C0-D273-5C7C-131EBBFFFAFB}"/>
                    </a:ext>
                  </a:extLst>
                </p14:cNvPr>
                <p14:cNvContentPartPr/>
                <p14:nvPr/>
              </p14:nvContentPartPr>
              <p14:xfrm>
                <a:off x="4055156" y="1413885"/>
                <a:ext cx="255960" cy="12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F03CDF-72C0-D273-5C7C-131EBBFFFA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37516" y="1396245"/>
                  <a:ext cx="291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6FC844-028B-D356-9783-0B73410C8DDB}"/>
                    </a:ext>
                  </a:extLst>
                </p14:cNvPr>
                <p14:cNvContentPartPr/>
                <p14:nvPr/>
              </p14:nvContentPartPr>
              <p14:xfrm>
                <a:off x="4512716" y="1152165"/>
                <a:ext cx="246240" cy="300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6FC844-028B-D356-9783-0B73410C8D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95076" y="1134165"/>
                  <a:ext cx="28188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566772E-9790-64DF-C2BD-3F33C9FF0972}"/>
                  </a:ext>
                </a:extLst>
              </p14:cNvPr>
              <p14:cNvContentPartPr/>
              <p14:nvPr/>
            </p14:nvContentPartPr>
            <p14:xfrm>
              <a:off x="5341436" y="340725"/>
              <a:ext cx="279720" cy="1211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566772E-9790-64DF-C2BD-3F33C9FF097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23796" y="322725"/>
                <a:ext cx="315360" cy="12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100B341-E512-74FB-A841-1F4BA1CAE5F7}"/>
              </a:ext>
            </a:extLst>
          </p:cNvPr>
          <p:cNvGrpSpPr/>
          <p:nvPr/>
        </p:nvGrpSpPr>
        <p:grpSpPr>
          <a:xfrm>
            <a:off x="5933636" y="285285"/>
            <a:ext cx="1283040" cy="599760"/>
            <a:chOff x="5933636" y="285285"/>
            <a:chExt cx="128304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BA26DD-254F-DB3A-F9DD-919491F1300E}"/>
                    </a:ext>
                  </a:extLst>
                </p14:cNvPr>
                <p14:cNvContentPartPr/>
                <p14:nvPr/>
              </p14:nvContentPartPr>
              <p14:xfrm>
                <a:off x="5933636" y="285285"/>
                <a:ext cx="1283040" cy="599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BA26DD-254F-DB3A-F9DD-919491F130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15636" y="267285"/>
                  <a:ext cx="131868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7106411-E713-503C-9B52-700BAE5A55F8}"/>
                    </a:ext>
                  </a:extLst>
                </p14:cNvPr>
                <p14:cNvContentPartPr/>
                <p14:nvPr/>
              </p14:nvContentPartPr>
              <p14:xfrm>
                <a:off x="6338996" y="352245"/>
                <a:ext cx="96120" cy="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7106411-E713-503C-9B52-700BAE5A55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1356" y="334605"/>
                  <a:ext cx="1317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8018D8B-D377-0016-A0CF-E31DA688BEC2}"/>
              </a:ext>
            </a:extLst>
          </p:cNvPr>
          <p:cNvGrpSpPr/>
          <p:nvPr/>
        </p:nvGrpSpPr>
        <p:grpSpPr>
          <a:xfrm>
            <a:off x="7531316" y="198525"/>
            <a:ext cx="3795120" cy="450000"/>
            <a:chOff x="7531316" y="198525"/>
            <a:chExt cx="379512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C0E0D4-6AA6-F333-F5CD-D6B003EDC9FD}"/>
                    </a:ext>
                  </a:extLst>
                </p14:cNvPr>
                <p14:cNvContentPartPr/>
                <p14:nvPr/>
              </p14:nvContentPartPr>
              <p14:xfrm>
                <a:off x="7531316" y="198525"/>
                <a:ext cx="1717920" cy="439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C0E0D4-6AA6-F333-F5CD-D6B003EDC9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3316" y="180885"/>
                  <a:ext cx="17535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C59226-6400-881C-0CA4-57AC3B8A6015}"/>
                    </a:ext>
                  </a:extLst>
                </p14:cNvPr>
                <p14:cNvContentPartPr/>
                <p14:nvPr/>
              </p14:nvContentPartPr>
              <p14:xfrm>
                <a:off x="9066356" y="28420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C59226-6400-881C-0CA4-57AC3B8A60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48356" y="2662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430D6A-1A24-481A-9F7E-11274465BB8A}"/>
                    </a:ext>
                  </a:extLst>
                </p14:cNvPr>
                <p14:cNvContentPartPr/>
                <p14:nvPr/>
              </p14:nvContentPartPr>
              <p14:xfrm>
                <a:off x="9621476" y="219765"/>
                <a:ext cx="1704960" cy="428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430D6A-1A24-481A-9F7E-11274465BB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03836" y="201765"/>
                  <a:ext cx="17406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6496021-C9D7-0BC2-F5F1-CFF169CB1E4B}"/>
                    </a:ext>
                  </a:extLst>
                </p14:cNvPr>
                <p14:cNvContentPartPr/>
                <p14:nvPr/>
              </p14:nvContentPartPr>
              <p14:xfrm>
                <a:off x="11066516" y="412005"/>
                <a:ext cx="144720" cy="1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6496021-C9D7-0BC2-F5F1-CFF169CB1E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48516" y="394005"/>
                  <a:ext cx="180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891B39-5254-C31C-113F-C30F8C3533A1}"/>
                    </a:ext>
                  </a:extLst>
                </p14:cNvPr>
                <p14:cNvContentPartPr/>
                <p14:nvPr/>
              </p14:nvContentPartPr>
              <p14:xfrm>
                <a:off x="10326356" y="35080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891B39-5254-C31C-113F-C30F8C3533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08716" y="3331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67FD032-6DA1-4D62-C0B3-E57F2B9EFA07}"/>
                  </a:ext>
                </a:extLst>
              </p14:cNvPr>
              <p14:cNvContentPartPr/>
              <p14:nvPr/>
            </p14:nvContentPartPr>
            <p14:xfrm>
              <a:off x="5992676" y="1005285"/>
              <a:ext cx="799920" cy="412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67FD032-6DA1-4D62-C0B3-E57F2B9EFA0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74676" y="987285"/>
                <a:ext cx="8355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E4F4CC7-4161-52A0-BBEF-CD4E8F89B83C}"/>
                  </a:ext>
                </a:extLst>
              </p14:cNvPr>
              <p14:cNvContentPartPr/>
              <p14:nvPr/>
            </p14:nvContentPartPr>
            <p14:xfrm>
              <a:off x="6422516" y="1156845"/>
              <a:ext cx="252000" cy="14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E4F4CC7-4161-52A0-BBEF-CD4E8F89B83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04516" y="1139205"/>
                <a:ext cx="287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2E60FD1-9170-6383-6648-A066812CAE13}"/>
                  </a:ext>
                </a:extLst>
              </p14:cNvPr>
              <p14:cNvContentPartPr/>
              <p14:nvPr/>
            </p14:nvContentPartPr>
            <p14:xfrm>
              <a:off x="6362396" y="1008885"/>
              <a:ext cx="90360" cy="36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2E60FD1-9170-6383-6648-A066812CAE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344396" y="991245"/>
                <a:ext cx="126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2DFEACC-9C42-83C5-E4A4-0398DE0B996D}"/>
                  </a:ext>
                </a:extLst>
              </p14:cNvPr>
              <p14:cNvContentPartPr/>
              <p14:nvPr/>
            </p14:nvContentPartPr>
            <p14:xfrm>
              <a:off x="7064036" y="917805"/>
              <a:ext cx="1817280" cy="682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2DFEACC-9C42-83C5-E4A4-0398DE0B996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046396" y="899805"/>
                <a:ext cx="1852920" cy="71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E547D66-2993-A45D-3D0E-339C5D2DBCD5}"/>
              </a:ext>
            </a:extLst>
          </p:cNvPr>
          <p:cNvGrpSpPr/>
          <p:nvPr/>
        </p:nvGrpSpPr>
        <p:grpSpPr>
          <a:xfrm>
            <a:off x="9500516" y="714405"/>
            <a:ext cx="2295720" cy="885600"/>
            <a:chOff x="9500516" y="714405"/>
            <a:chExt cx="229572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AAF63D1-60DE-B47F-A4E7-7C19CB1BD2B0}"/>
                    </a:ext>
                  </a:extLst>
                </p14:cNvPr>
                <p14:cNvContentPartPr/>
                <p14:nvPr/>
              </p14:nvContentPartPr>
              <p14:xfrm>
                <a:off x="9500516" y="1125165"/>
                <a:ext cx="402480" cy="211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AAF63D1-60DE-B47F-A4E7-7C19CB1BD2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2876" y="1107525"/>
                  <a:ext cx="438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8180BF-D581-6347-F86C-8992C1E45AB9}"/>
                    </a:ext>
                  </a:extLst>
                </p14:cNvPr>
                <p14:cNvContentPartPr/>
                <p14:nvPr/>
              </p14:nvContentPartPr>
              <p14:xfrm>
                <a:off x="9900476" y="1366725"/>
                <a:ext cx="174240" cy="85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8180BF-D581-6347-F86C-8992C1E45AB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82476" y="1348725"/>
                  <a:ext cx="209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7A1646-C757-FC16-89ED-302B43209E07}"/>
                    </a:ext>
                  </a:extLst>
                </p14:cNvPr>
                <p14:cNvContentPartPr/>
                <p14:nvPr/>
              </p14:nvContentPartPr>
              <p14:xfrm>
                <a:off x="10046996" y="948045"/>
                <a:ext cx="13572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7A1646-C757-FC16-89ED-302B43209E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29356" y="930045"/>
                  <a:ext cx="171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59CCF8A-91FF-E236-9453-B0F3646BCE6D}"/>
                    </a:ext>
                  </a:extLst>
                </p14:cNvPr>
                <p14:cNvContentPartPr/>
                <p14:nvPr/>
              </p14:nvContentPartPr>
              <p14:xfrm>
                <a:off x="10409876" y="1161525"/>
                <a:ext cx="160200" cy="1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59CCF8A-91FF-E236-9453-B0F3646BCE6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91876" y="1143525"/>
                  <a:ext cx="19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F45AA6-1563-842B-2A76-00BB34841CEF}"/>
                    </a:ext>
                  </a:extLst>
                </p14:cNvPr>
                <p14:cNvContentPartPr/>
                <p14:nvPr/>
              </p14:nvContentPartPr>
              <p14:xfrm>
                <a:off x="10360556" y="1233525"/>
                <a:ext cx="213480" cy="1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F45AA6-1563-842B-2A76-00BB34841C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42556" y="1215525"/>
                  <a:ext cx="24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EF08AE-C170-8383-265B-71A30289E8B5}"/>
                    </a:ext>
                  </a:extLst>
                </p14:cNvPr>
                <p14:cNvContentPartPr/>
                <p14:nvPr/>
              </p14:nvContentPartPr>
              <p14:xfrm>
                <a:off x="10958516" y="943725"/>
                <a:ext cx="125640" cy="28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EF08AE-C170-8383-265B-71A30289E8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40876" y="925725"/>
                  <a:ext cx="161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7765C40-0F93-AAA0-4979-F15A4E5A8BD7}"/>
                    </a:ext>
                  </a:extLst>
                </p14:cNvPr>
                <p14:cNvContentPartPr/>
                <p14:nvPr/>
              </p14:nvContentPartPr>
              <p14:xfrm>
                <a:off x="11269916" y="856605"/>
                <a:ext cx="176760" cy="267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7765C40-0F93-AAA0-4979-F15A4E5A8B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52276" y="838605"/>
                  <a:ext cx="212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FC6DBA2-AC3E-B887-8132-1B8A2F8DB74B}"/>
                    </a:ext>
                  </a:extLst>
                </p14:cNvPr>
                <p14:cNvContentPartPr/>
                <p14:nvPr/>
              </p14:nvContentPartPr>
              <p14:xfrm>
                <a:off x="10959956" y="1249725"/>
                <a:ext cx="488520" cy="51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FC6DBA2-AC3E-B887-8132-1B8A2F8DB7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41956" y="1232085"/>
                  <a:ext cx="524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3D4A0F-0D06-E77B-FB3E-266F88105122}"/>
                    </a:ext>
                  </a:extLst>
                </p14:cNvPr>
                <p14:cNvContentPartPr/>
                <p14:nvPr/>
              </p14:nvContentPartPr>
              <p14:xfrm>
                <a:off x="11060756" y="1434045"/>
                <a:ext cx="240480" cy="146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3D4A0F-0D06-E77B-FB3E-266F881051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42756" y="1416405"/>
                  <a:ext cx="276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037814C-F6B5-31A2-BDB9-9EAA605A78FE}"/>
                    </a:ext>
                  </a:extLst>
                </p14:cNvPr>
                <p14:cNvContentPartPr/>
                <p14:nvPr/>
              </p14:nvContentPartPr>
              <p14:xfrm>
                <a:off x="10763036" y="800805"/>
                <a:ext cx="224280" cy="79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037814C-F6B5-31A2-BDB9-9EAA605A78F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45036" y="782805"/>
                  <a:ext cx="25992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C2C09E-D06E-A702-B36B-16DA32EB9ACD}"/>
                    </a:ext>
                  </a:extLst>
                </p14:cNvPr>
                <p14:cNvContentPartPr/>
                <p14:nvPr/>
              </p14:nvContentPartPr>
              <p14:xfrm>
                <a:off x="11473676" y="714405"/>
                <a:ext cx="179640" cy="84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C2C09E-D06E-A702-B36B-16DA32EB9A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55676" y="696405"/>
                  <a:ext cx="21528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868672-5D7E-9B1A-3669-381700CADC58}"/>
                    </a:ext>
                  </a:extLst>
                </p14:cNvPr>
                <p14:cNvContentPartPr/>
                <p14:nvPr/>
              </p14:nvContentPartPr>
              <p14:xfrm>
                <a:off x="11732876" y="805485"/>
                <a:ext cx="63360" cy="150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868672-5D7E-9B1A-3669-381700CADC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14876" y="787485"/>
                  <a:ext cx="990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2394B94-2709-0950-3A5B-BCCF2F327F59}"/>
              </a:ext>
            </a:extLst>
          </p:cNvPr>
          <p:cNvGrpSpPr/>
          <p:nvPr/>
        </p:nvGrpSpPr>
        <p:grpSpPr>
          <a:xfrm>
            <a:off x="1025756" y="2196525"/>
            <a:ext cx="4398480" cy="810360"/>
            <a:chOff x="1025756" y="2196525"/>
            <a:chExt cx="4398480" cy="8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45B401-B4F1-3153-C1E9-414FDBD0ACFD}"/>
                    </a:ext>
                  </a:extLst>
                </p14:cNvPr>
                <p14:cNvContentPartPr/>
                <p14:nvPr/>
              </p14:nvContentPartPr>
              <p14:xfrm>
                <a:off x="1025756" y="2239725"/>
                <a:ext cx="2067840" cy="767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45B401-B4F1-3153-C1E9-414FDBD0AC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7756" y="2222085"/>
                  <a:ext cx="210348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E84684-8B1F-5842-5E85-770D3D69C6C2}"/>
                    </a:ext>
                  </a:extLst>
                </p14:cNvPr>
                <p14:cNvContentPartPr/>
                <p14:nvPr/>
              </p14:nvContentPartPr>
              <p14:xfrm>
                <a:off x="2144996" y="2352405"/>
                <a:ext cx="412560" cy="64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E84684-8B1F-5842-5E85-770D3D69C6C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26996" y="2334765"/>
                  <a:ext cx="44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E3C1675-CA7E-BC7C-15E1-9E3521FD9D1F}"/>
                    </a:ext>
                  </a:extLst>
                </p14:cNvPr>
                <p14:cNvContentPartPr/>
                <p14:nvPr/>
              </p14:nvContentPartPr>
              <p14:xfrm>
                <a:off x="3375116" y="2196525"/>
                <a:ext cx="2049120" cy="668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E3C1675-CA7E-BC7C-15E1-9E3521FD9D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57476" y="2178885"/>
                  <a:ext cx="2084760" cy="70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0A894E6-CF0A-F3A6-CBB8-AC0BDBF0B0E7}"/>
              </a:ext>
            </a:extLst>
          </p:cNvPr>
          <p:cNvGrpSpPr/>
          <p:nvPr/>
        </p:nvGrpSpPr>
        <p:grpSpPr>
          <a:xfrm>
            <a:off x="6214436" y="1912125"/>
            <a:ext cx="2778840" cy="1008720"/>
            <a:chOff x="6214436" y="1912125"/>
            <a:chExt cx="2778840" cy="10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071EEA-4B5E-31DE-B206-7F8626D34213}"/>
                    </a:ext>
                  </a:extLst>
                </p14:cNvPr>
                <p14:cNvContentPartPr/>
                <p14:nvPr/>
              </p14:nvContentPartPr>
              <p14:xfrm>
                <a:off x="6214436" y="2244405"/>
                <a:ext cx="434520" cy="262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071EEA-4B5E-31DE-B206-7F8626D342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96436" y="2226765"/>
                  <a:ext cx="470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E7EB5A2-05F7-58AE-6478-911DC0E1DCB3}"/>
                    </a:ext>
                  </a:extLst>
                </p14:cNvPr>
                <p14:cNvContentPartPr/>
                <p14:nvPr/>
              </p14:nvContentPartPr>
              <p14:xfrm>
                <a:off x="6617636" y="2587485"/>
                <a:ext cx="216000" cy="13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E7EB5A2-05F7-58AE-6478-911DC0E1DCB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99636" y="2569845"/>
                  <a:ext cx="25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C7A5AF4-90D3-EF74-EB77-CBC68B478D20}"/>
                    </a:ext>
                  </a:extLst>
                </p14:cNvPr>
                <p14:cNvContentPartPr/>
                <p14:nvPr/>
              </p14:nvContentPartPr>
              <p14:xfrm>
                <a:off x="7144316" y="2287245"/>
                <a:ext cx="217080" cy="2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C7A5AF4-90D3-EF74-EB77-CBC68B478D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26676" y="2269245"/>
                  <a:ext cx="252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EE972D-CD28-FE0C-38F2-8BB43991800E}"/>
                    </a:ext>
                  </a:extLst>
                </p14:cNvPr>
                <p14:cNvContentPartPr/>
                <p14:nvPr/>
              </p14:nvContentPartPr>
              <p14:xfrm>
                <a:off x="7111556" y="2410005"/>
                <a:ext cx="209160" cy="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EE972D-CD28-FE0C-38F2-8BB4399180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93916" y="2392005"/>
                  <a:ext cx="24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7B91BE-DC20-6C25-E8DA-4948F931B97C}"/>
                    </a:ext>
                  </a:extLst>
                </p14:cNvPr>
                <p14:cNvContentPartPr/>
                <p14:nvPr/>
              </p14:nvContentPartPr>
              <p14:xfrm>
                <a:off x="7880876" y="1930125"/>
                <a:ext cx="9000" cy="432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7B91BE-DC20-6C25-E8DA-4948F931B9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63236" y="1912485"/>
                  <a:ext cx="44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C929996-825C-76A6-3E2B-ED6C145F62EE}"/>
                    </a:ext>
                  </a:extLst>
                </p14:cNvPr>
                <p14:cNvContentPartPr/>
                <p14:nvPr/>
              </p14:nvContentPartPr>
              <p14:xfrm>
                <a:off x="8082836" y="2054325"/>
                <a:ext cx="165960" cy="385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C929996-825C-76A6-3E2B-ED6C145F62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5196" y="2036685"/>
                  <a:ext cx="201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4216AD-1E69-EB31-C63E-3A1D74772D3B}"/>
                    </a:ext>
                  </a:extLst>
                </p14:cNvPr>
                <p14:cNvContentPartPr/>
                <p14:nvPr/>
              </p14:nvContentPartPr>
              <p14:xfrm>
                <a:off x="8411876" y="1912125"/>
                <a:ext cx="54720" cy="497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4216AD-1E69-EB31-C63E-3A1D74772D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93876" y="1894485"/>
                  <a:ext cx="903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754076-8DC4-CE4E-4E41-9B2FBDB430E9}"/>
                    </a:ext>
                  </a:extLst>
                </p14:cNvPr>
                <p14:cNvContentPartPr/>
                <p14:nvPr/>
              </p14:nvContentPartPr>
              <p14:xfrm>
                <a:off x="8760716" y="1934805"/>
                <a:ext cx="232560" cy="359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754076-8DC4-CE4E-4E41-9B2FBDB430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42716" y="1917165"/>
                  <a:ext cx="2682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F40532-EFD7-5E12-8C14-A69F40E3E58A}"/>
                    </a:ext>
                  </a:extLst>
                </p14:cNvPr>
                <p14:cNvContentPartPr/>
                <p14:nvPr/>
              </p14:nvContentPartPr>
              <p14:xfrm>
                <a:off x="7812476" y="2488125"/>
                <a:ext cx="1104480" cy="9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F40532-EFD7-5E12-8C14-A69F40E3E5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4836" y="2470485"/>
                  <a:ext cx="1140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FA34BC-06DF-1B67-6255-1BF0AC1BD4AE}"/>
                    </a:ext>
                  </a:extLst>
                </p14:cNvPr>
                <p14:cNvContentPartPr/>
                <p14:nvPr/>
              </p14:nvContentPartPr>
              <p14:xfrm>
                <a:off x="8170316" y="2708805"/>
                <a:ext cx="381240" cy="21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FA34BC-06DF-1B67-6255-1BF0AC1BD4A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52316" y="2691165"/>
                  <a:ext cx="4168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19BAF53-D0F1-666F-26BE-DC25BEAE3F3A}"/>
              </a:ext>
            </a:extLst>
          </p:cNvPr>
          <p:cNvGrpSpPr/>
          <p:nvPr/>
        </p:nvGrpSpPr>
        <p:grpSpPr>
          <a:xfrm>
            <a:off x="8466236" y="1721685"/>
            <a:ext cx="3376080" cy="1953720"/>
            <a:chOff x="8466236" y="1721685"/>
            <a:chExt cx="3376080" cy="19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3F67622-2926-BBB5-F9BD-412DD97D0A18}"/>
                    </a:ext>
                  </a:extLst>
                </p14:cNvPr>
                <p14:cNvContentPartPr/>
                <p14:nvPr/>
              </p14:nvContentPartPr>
              <p14:xfrm>
                <a:off x="8529956" y="1721685"/>
                <a:ext cx="1164240" cy="165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3F67622-2926-BBB5-F9BD-412DD97D0A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12316" y="1703685"/>
                  <a:ext cx="119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BDE151-4BA0-F45C-86BC-EE1147EEEFF1}"/>
                    </a:ext>
                  </a:extLst>
                </p14:cNvPr>
                <p14:cNvContentPartPr/>
                <p14:nvPr/>
              </p14:nvContentPartPr>
              <p14:xfrm>
                <a:off x="8466236" y="1737525"/>
                <a:ext cx="191160" cy="168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BDE151-4BA0-F45C-86BC-EE1147EEEF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48596" y="1719885"/>
                  <a:ext cx="226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4F2038-17C3-76D8-E3D0-C21D32D76354}"/>
                    </a:ext>
                  </a:extLst>
                </p14:cNvPr>
                <p14:cNvContentPartPr/>
                <p14:nvPr/>
              </p14:nvContentPartPr>
              <p14:xfrm>
                <a:off x="9817316" y="1820685"/>
                <a:ext cx="164880" cy="209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4F2038-17C3-76D8-E3D0-C21D32D763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99316" y="1803045"/>
                  <a:ext cx="200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6235D65-9AC0-C0BF-09CA-6BD505656B7D}"/>
                    </a:ext>
                  </a:extLst>
                </p14:cNvPr>
                <p14:cNvContentPartPr/>
                <p14:nvPr/>
              </p14:nvContentPartPr>
              <p14:xfrm>
                <a:off x="10056716" y="1875045"/>
                <a:ext cx="40320" cy="149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6235D65-9AC0-C0BF-09CA-6BD505656B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38716" y="1857405"/>
                  <a:ext cx="75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0AEB79C-FBF5-9A8B-C220-87958F4D2053}"/>
                    </a:ext>
                  </a:extLst>
                </p14:cNvPr>
                <p14:cNvContentPartPr/>
                <p14:nvPr/>
              </p14:nvContentPartPr>
              <p14:xfrm>
                <a:off x="10163636" y="1884765"/>
                <a:ext cx="138240" cy="14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0AEB79C-FBF5-9A8B-C220-87958F4D205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45636" y="1866765"/>
                  <a:ext cx="173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3A2513A-88BF-C2C8-EB9E-749B87EFA5B4}"/>
                    </a:ext>
                  </a:extLst>
                </p14:cNvPr>
                <p14:cNvContentPartPr/>
                <p14:nvPr/>
              </p14:nvContentPartPr>
              <p14:xfrm>
                <a:off x="10400516" y="1908525"/>
                <a:ext cx="96120" cy="143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3A2513A-88BF-C2C8-EB9E-749B87EFA5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82516" y="1890885"/>
                  <a:ext cx="131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B1E0BDC-A56E-CDF1-A2D2-22DD77FD7CDB}"/>
                    </a:ext>
                  </a:extLst>
                </p14:cNvPr>
                <p14:cNvContentPartPr/>
                <p14:nvPr/>
              </p14:nvContentPartPr>
              <p14:xfrm>
                <a:off x="10523636" y="1937685"/>
                <a:ext cx="173160" cy="96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B1E0BDC-A56E-CDF1-A2D2-22DD77FD7C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05996" y="1920045"/>
                  <a:ext cx="20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DA1063B-EF1B-05F6-7776-FC31088EE1CB}"/>
                    </a:ext>
                  </a:extLst>
                </p14:cNvPr>
                <p14:cNvContentPartPr/>
                <p14:nvPr/>
              </p14:nvContentPartPr>
              <p14:xfrm>
                <a:off x="11016836" y="1924365"/>
                <a:ext cx="177120" cy="354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DA1063B-EF1B-05F6-7776-FC31088EE1C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98836" y="1906365"/>
                  <a:ext cx="212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69285DF-6B27-FB50-EDFF-3554966C6B78}"/>
                    </a:ext>
                  </a:extLst>
                </p14:cNvPr>
                <p14:cNvContentPartPr/>
                <p14:nvPr/>
              </p14:nvContentPartPr>
              <p14:xfrm>
                <a:off x="9710036" y="2377965"/>
                <a:ext cx="605160" cy="176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69285DF-6B27-FB50-EDFF-3554966C6B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92396" y="2359965"/>
                  <a:ext cx="640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7E4567-9870-CBAE-AFAE-1143A1764530}"/>
                    </a:ext>
                  </a:extLst>
                </p14:cNvPr>
                <p14:cNvContentPartPr/>
                <p14:nvPr/>
              </p14:nvContentPartPr>
              <p14:xfrm>
                <a:off x="10602116" y="2223525"/>
                <a:ext cx="721800" cy="29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7E4567-9870-CBAE-AFAE-1143A17645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4116" y="2205525"/>
                  <a:ext cx="757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9DFAC95-A054-C8E9-F5EF-2B76BFA52E87}"/>
                    </a:ext>
                  </a:extLst>
                </p14:cNvPr>
                <p14:cNvContentPartPr/>
                <p14:nvPr/>
              </p14:nvContentPartPr>
              <p14:xfrm>
                <a:off x="9648836" y="2608005"/>
                <a:ext cx="937080" cy="39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9DFAC95-A054-C8E9-F5EF-2B76BFA52E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30836" y="2590005"/>
                  <a:ext cx="972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820251F-0618-2790-45BF-7623C2BAB7EF}"/>
                    </a:ext>
                  </a:extLst>
                </p14:cNvPr>
                <p14:cNvContentPartPr/>
                <p14:nvPr/>
              </p14:nvContentPartPr>
              <p14:xfrm>
                <a:off x="10021076" y="2780445"/>
                <a:ext cx="259920" cy="1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820251F-0618-2790-45BF-7623C2BAB7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03076" y="2762805"/>
                  <a:ext cx="29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7E9D028-E1E1-9A8C-853D-F1A47807C523}"/>
                    </a:ext>
                  </a:extLst>
                </p14:cNvPr>
                <p14:cNvContentPartPr/>
                <p14:nvPr/>
              </p14:nvContentPartPr>
              <p14:xfrm>
                <a:off x="9905516" y="2727525"/>
                <a:ext cx="6840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7E9D028-E1E1-9A8C-853D-F1A47807C5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87876" y="2709885"/>
                  <a:ext cx="10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BCD3E51-62D1-AAFD-66B4-9915507D98FB}"/>
                    </a:ext>
                  </a:extLst>
                </p14:cNvPr>
                <p14:cNvContentPartPr/>
                <p14:nvPr/>
              </p14:nvContentPartPr>
              <p14:xfrm>
                <a:off x="10783556" y="2803845"/>
                <a:ext cx="753480" cy="402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BCD3E51-62D1-AAFD-66B4-9915507D9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65556" y="2786205"/>
                  <a:ext cx="789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C4CD17-E69A-55AF-3BAB-0B821353CBE2}"/>
                    </a:ext>
                  </a:extLst>
                </p14:cNvPr>
                <p14:cNvContentPartPr/>
                <p14:nvPr/>
              </p14:nvContentPartPr>
              <p14:xfrm>
                <a:off x="11054996" y="2746605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C4CD17-E69A-55AF-3BAB-0B821353CBE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36996" y="272860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9840DE-6B8E-7321-3992-12D96361A9D4}"/>
                    </a:ext>
                  </a:extLst>
                </p14:cNvPr>
                <p14:cNvContentPartPr/>
                <p14:nvPr/>
              </p14:nvContentPartPr>
              <p14:xfrm>
                <a:off x="9746036" y="3234045"/>
                <a:ext cx="657720" cy="315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9840DE-6B8E-7321-3992-12D96361A9D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28036" y="3216045"/>
                  <a:ext cx="693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F8867E-9051-C613-F343-E4A41CB148F6}"/>
                    </a:ext>
                  </a:extLst>
                </p14:cNvPr>
                <p14:cNvContentPartPr/>
                <p14:nvPr/>
              </p14:nvContentPartPr>
              <p14:xfrm>
                <a:off x="10174796" y="3355005"/>
                <a:ext cx="287640" cy="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F8867E-9051-C613-F343-E4A41CB148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56796" y="3337365"/>
                  <a:ext cx="32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176355-33AB-CA2C-60EA-FD99EAC3C6B6}"/>
                    </a:ext>
                  </a:extLst>
                </p14:cNvPr>
                <p14:cNvContentPartPr/>
                <p14:nvPr/>
              </p14:nvContentPartPr>
              <p14:xfrm>
                <a:off x="10721996" y="3262845"/>
                <a:ext cx="297000" cy="28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176355-33AB-CA2C-60EA-FD99EAC3C6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04356" y="3245205"/>
                  <a:ext cx="332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98357DB-F5ED-16A2-615F-38FF50C25585}"/>
                    </a:ext>
                  </a:extLst>
                </p14:cNvPr>
                <p14:cNvContentPartPr/>
                <p14:nvPr/>
              </p14:nvContentPartPr>
              <p14:xfrm>
                <a:off x="10971116" y="3556245"/>
                <a:ext cx="159480" cy="119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98357DB-F5ED-16A2-615F-38FF50C2558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53476" y="3538245"/>
                  <a:ext cx="195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168FF5-129D-B147-B629-B07E3B1A0F6B}"/>
                    </a:ext>
                  </a:extLst>
                </p14:cNvPr>
                <p14:cNvContentPartPr/>
                <p14:nvPr/>
              </p14:nvContentPartPr>
              <p14:xfrm>
                <a:off x="11256596" y="3331245"/>
                <a:ext cx="214920" cy="279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168FF5-129D-B147-B629-B07E3B1A0F6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38956" y="3313245"/>
                  <a:ext cx="250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1E4221-6DE9-DF29-67F2-64C693230C80}"/>
                    </a:ext>
                  </a:extLst>
                </p14:cNvPr>
                <p14:cNvContentPartPr/>
                <p14:nvPr/>
              </p14:nvContentPartPr>
              <p14:xfrm>
                <a:off x="11585636" y="3294885"/>
                <a:ext cx="256680" cy="291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1E4221-6DE9-DF29-67F2-64C693230C8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67996" y="3276885"/>
                  <a:ext cx="2923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AB97064-0093-9568-091A-964C0225FB6C}"/>
              </a:ext>
            </a:extLst>
          </p:cNvPr>
          <p:cNvGrpSpPr/>
          <p:nvPr/>
        </p:nvGrpSpPr>
        <p:grpSpPr>
          <a:xfrm>
            <a:off x="764036" y="3763605"/>
            <a:ext cx="903600" cy="324000"/>
            <a:chOff x="764036" y="3763605"/>
            <a:chExt cx="9036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758DDBA-1109-79F8-A8DC-9EDAD038F354}"/>
                    </a:ext>
                  </a:extLst>
                </p14:cNvPr>
                <p14:cNvContentPartPr/>
                <p14:nvPr/>
              </p14:nvContentPartPr>
              <p14:xfrm>
                <a:off x="764036" y="3763605"/>
                <a:ext cx="903600" cy="324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758DDBA-1109-79F8-A8DC-9EDAD038F3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5396" y="3754965"/>
                  <a:ext cx="921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A3D28C8-07E7-FA9D-CF44-0817B31F3C2E}"/>
                    </a:ext>
                  </a:extLst>
                </p14:cNvPr>
                <p14:cNvContentPartPr/>
                <p14:nvPr/>
              </p14:nvContentPartPr>
              <p14:xfrm>
                <a:off x="1328156" y="3913365"/>
                <a:ext cx="256680" cy="25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A3D28C8-07E7-FA9D-CF44-0817B31F3C2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19156" y="3904725"/>
                  <a:ext cx="274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5E7C53B-5D8E-2D2B-5238-595316799D81}"/>
              </a:ext>
            </a:extLst>
          </p:cNvPr>
          <p:cNvGrpSpPr/>
          <p:nvPr/>
        </p:nvGrpSpPr>
        <p:grpSpPr>
          <a:xfrm>
            <a:off x="2250476" y="3470565"/>
            <a:ext cx="2744280" cy="885240"/>
            <a:chOff x="2250476" y="3470565"/>
            <a:chExt cx="2744280" cy="8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F386062-1CED-EF46-D6AD-86545AEFBBF1}"/>
                    </a:ext>
                  </a:extLst>
                </p14:cNvPr>
                <p14:cNvContentPartPr/>
                <p14:nvPr/>
              </p14:nvContentPartPr>
              <p14:xfrm>
                <a:off x="2250476" y="3779445"/>
                <a:ext cx="268560" cy="439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F386062-1CED-EF46-D6AD-86545AEFBB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41836" y="3770805"/>
                  <a:ext cx="2862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B829AB8-3336-0D2B-EDCB-C586C13015ED}"/>
                    </a:ext>
                  </a:extLst>
                </p14:cNvPr>
                <p14:cNvContentPartPr/>
                <p14:nvPr/>
              </p14:nvContentPartPr>
              <p14:xfrm>
                <a:off x="2534876" y="3844245"/>
                <a:ext cx="301320" cy="22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B829AB8-3336-0D2B-EDCB-C586C13015E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25876" y="3835245"/>
                  <a:ext cx="318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C05BFBA-62F4-9709-06FC-FA45905AA1F9}"/>
                    </a:ext>
                  </a:extLst>
                </p14:cNvPr>
                <p14:cNvContentPartPr/>
                <p14:nvPr/>
              </p14:nvContentPartPr>
              <p14:xfrm>
                <a:off x="2984516" y="3744885"/>
                <a:ext cx="182160" cy="505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C05BFBA-62F4-9709-06FC-FA45905AA1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75516" y="3736245"/>
                  <a:ext cx="1998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C65F69-384C-935F-7500-2A0A8A866F38}"/>
                    </a:ext>
                  </a:extLst>
                </p14:cNvPr>
                <p14:cNvContentPartPr/>
                <p14:nvPr/>
              </p14:nvContentPartPr>
              <p14:xfrm>
                <a:off x="3489956" y="3876645"/>
                <a:ext cx="240480" cy="34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C65F69-384C-935F-7500-2A0A8A866F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81316" y="3868005"/>
                  <a:ext cx="25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04F420F-AD90-7204-C578-08A8DCD05A81}"/>
                    </a:ext>
                  </a:extLst>
                </p14:cNvPr>
                <p14:cNvContentPartPr/>
                <p14:nvPr/>
              </p14:nvContentPartPr>
              <p14:xfrm>
                <a:off x="3497156" y="3963045"/>
                <a:ext cx="264600" cy="33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04F420F-AD90-7204-C578-08A8DCD05A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88516" y="3954045"/>
                  <a:ext cx="28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682DE8-3E85-AC7A-86FB-AAFFE696F6C7}"/>
                    </a:ext>
                  </a:extLst>
                </p14:cNvPr>
                <p14:cNvContentPartPr/>
                <p14:nvPr/>
              </p14:nvContentPartPr>
              <p14:xfrm>
                <a:off x="4134356" y="3601965"/>
                <a:ext cx="101880" cy="266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682DE8-3E85-AC7A-86FB-AAFFE696F6C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25716" y="3592965"/>
                  <a:ext cx="119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8429CEF-D13E-4EA2-AF57-F8BEDBE8D9BD}"/>
                    </a:ext>
                  </a:extLst>
                </p14:cNvPr>
                <p14:cNvContentPartPr/>
                <p14:nvPr/>
              </p14:nvContentPartPr>
              <p14:xfrm>
                <a:off x="4272236" y="3684765"/>
                <a:ext cx="126000" cy="161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8429CEF-D13E-4EA2-AF57-F8BEDBE8D9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63236" y="3676125"/>
                  <a:ext cx="143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7450140-3F1A-F3FD-AF52-A9A466054373}"/>
                    </a:ext>
                  </a:extLst>
                </p14:cNvPr>
                <p14:cNvContentPartPr/>
                <p14:nvPr/>
              </p14:nvContentPartPr>
              <p14:xfrm>
                <a:off x="4442876" y="3708525"/>
                <a:ext cx="158400" cy="115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7450140-3F1A-F3FD-AF52-A9A46605437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33876" y="3699525"/>
                  <a:ext cx="176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92A7C93-4D5D-4C02-5402-4CF4E5595CA4}"/>
                    </a:ext>
                  </a:extLst>
                </p14:cNvPr>
                <p14:cNvContentPartPr/>
                <p14:nvPr/>
              </p14:nvContentPartPr>
              <p14:xfrm>
                <a:off x="4668236" y="3615285"/>
                <a:ext cx="124920" cy="218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92A7C93-4D5D-4C02-5402-4CF4E5595CA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59236" y="3606285"/>
                  <a:ext cx="142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C7FD357-AC64-88D1-1379-8041297EAAFF}"/>
                    </a:ext>
                  </a:extLst>
                </p14:cNvPr>
                <p14:cNvContentPartPr/>
                <p14:nvPr/>
              </p14:nvContentPartPr>
              <p14:xfrm>
                <a:off x="4816196" y="3470565"/>
                <a:ext cx="178560" cy="399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C7FD357-AC64-88D1-1379-8041297EAA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07556" y="3461565"/>
                  <a:ext cx="196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891119A-DB6F-F64D-9001-DC4D155C4952}"/>
                    </a:ext>
                  </a:extLst>
                </p14:cNvPr>
                <p14:cNvContentPartPr/>
                <p14:nvPr/>
              </p14:nvContentPartPr>
              <p14:xfrm>
                <a:off x="4037876" y="3950445"/>
                <a:ext cx="846000" cy="74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891119A-DB6F-F64D-9001-DC4D155C495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28876" y="3941445"/>
                  <a:ext cx="86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DF7B30-333D-7FF3-989A-A9931B7F1307}"/>
                    </a:ext>
                  </a:extLst>
                </p14:cNvPr>
                <p14:cNvContentPartPr/>
                <p14:nvPr/>
              </p14:nvContentPartPr>
              <p14:xfrm>
                <a:off x="4428836" y="4150965"/>
                <a:ext cx="195840" cy="20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DF7B30-333D-7FF3-989A-A9931B7F130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19836" y="4141965"/>
                  <a:ext cx="2134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DE1B026-8662-6C6D-DE7D-BA68D88B802C}"/>
                  </a:ext>
                </a:extLst>
              </p14:cNvPr>
              <p14:cNvContentPartPr/>
              <p14:nvPr/>
            </p14:nvContentPartPr>
            <p14:xfrm>
              <a:off x="1855556" y="4804005"/>
              <a:ext cx="266760" cy="722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DE1B026-8662-6C6D-DE7D-BA68D88B802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846556" y="4795005"/>
                <a:ext cx="284400" cy="74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CF5A301-9C34-74A3-8951-4EFC82190E99}"/>
              </a:ext>
            </a:extLst>
          </p:cNvPr>
          <p:cNvGrpSpPr/>
          <p:nvPr/>
        </p:nvGrpSpPr>
        <p:grpSpPr>
          <a:xfrm>
            <a:off x="2156516" y="4769085"/>
            <a:ext cx="1566720" cy="816480"/>
            <a:chOff x="2156516" y="4769085"/>
            <a:chExt cx="156672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808F309-7B06-FE73-FB98-29A38347F675}"/>
                    </a:ext>
                  </a:extLst>
                </p14:cNvPr>
                <p14:cNvContentPartPr/>
                <p14:nvPr/>
              </p14:nvContentPartPr>
              <p14:xfrm>
                <a:off x="2246156" y="4879245"/>
                <a:ext cx="148320" cy="240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808F309-7B06-FE73-FB98-29A38347F6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37156" y="4870605"/>
                  <a:ext cx="16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E4A4E92-661D-F3B6-AB19-763D542F129D}"/>
                    </a:ext>
                  </a:extLst>
                </p14:cNvPr>
                <p14:cNvContentPartPr/>
                <p14:nvPr/>
              </p14:nvContentPartPr>
              <p14:xfrm>
                <a:off x="2533076" y="4787085"/>
                <a:ext cx="199440" cy="290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E4A4E92-661D-F3B6-AB19-763D542F129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24436" y="4778085"/>
                  <a:ext cx="217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A21DD91-8911-0A86-B6C6-AD222E31E035}"/>
                    </a:ext>
                  </a:extLst>
                </p14:cNvPr>
                <p14:cNvContentPartPr/>
                <p14:nvPr/>
              </p14:nvContentPartPr>
              <p14:xfrm>
                <a:off x="2156516" y="5171205"/>
                <a:ext cx="561240" cy="78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A21DD91-8911-0A86-B6C6-AD222E31E03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47876" y="5162205"/>
                  <a:ext cx="57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9F04699-7151-5DD0-25C2-C0D74C88337A}"/>
                    </a:ext>
                  </a:extLst>
                </p14:cNvPr>
                <p14:cNvContentPartPr/>
                <p14:nvPr/>
              </p14:nvContentPartPr>
              <p14:xfrm>
                <a:off x="2403836" y="5348325"/>
                <a:ext cx="260640" cy="97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9F04699-7151-5DD0-25C2-C0D74C8833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94836" y="5339685"/>
                  <a:ext cx="278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7CFFB4C-09D9-FC4C-69D5-EA363ADC416C}"/>
                    </a:ext>
                  </a:extLst>
                </p14:cNvPr>
                <p14:cNvContentPartPr/>
                <p14:nvPr/>
              </p14:nvContentPartPr>
              <p14:xfrm>
                <a:off x="2899556" y="4769085"/>
                <a:ext cx="297720" cy="816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7CFFB4C-09D9-FC4C-69D5-EA363ADC416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90556" y="4760445"/>
                  <a:ext cx="31536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608B9EE-75B9-0DB9-FBC4-1AEC20E545CC}"/>
                    </a:ext>
                  </a:extLst>
                </p14:cNvPr>
                <p14:cNvContentPartPr/>
                <p14:nvPr/>
              </p14:nvContentPartPr>
              <p14:xfrm>
                <a:off x="3494276" y="5020725"/>
                <a:ext cx="197280" cy="23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608B9EE-75B9-0DB9-FBC4-1AEC20E545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5636" y="5012085"/>
                  <a:ext cx="21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E09DB1F-DC54-3865-258E-BBB880D46A8A}"/>
                    </a:ext>
                  </a:extLst>
                </p14:cNvPr>
                <p14:cNvContentPartPr/>
                <p14:nvPr/>
              </p14:nvContentPartPr>
              <p14:xfrm>
                <a:off x="3549356" y="5129805"/>
                <a:ext cx="173880" cy="15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E09DB1F-DC54-3865-258E-BBB880D46A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40716" y="5121165"/>
                  <a:ext cx="1915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3B82B9F-DC13-9591-DB72-A9E4909C975E}"/>
              </a:ext>
            </a:extLst>
          </p:cNvPr>
          <p:cNvGrpSpPr/>
          <p:nvPr/>
        </p:nvGrpSpPr>
        <p:grpSpPr>
          <a:xfrm>
            <a:off x="4025276" y="4603125"/>
            <a:ext cx="1007640" cy="1074600"/>
            <a:chOff x="4025276" y="4603125"/>
            <a:chExt cx="1007640" cy="10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638F1AE-E050-1589-EF2C-8B01A57E905A}"/>
                    </a:ext>
                  </a:extLst>
                </p14:cNvPr>
                <p14:cNvContentPartPr/>
                <p14:nvPr/>
              </p14:nvContentPartPr>
              <p14:xfrm>
                <a:off x="4151636" y="4676205"/>
                <a:ext cx="221040" cy="39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638F1AE-E050-1589-EF2C-8B01A57E90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42636" y="4667565"/>
                  <a:ext cx="238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314DCA6-61F9-1A30-0140-B148FCA0CD5A}"/>
                    </a:ext>
                  </a:extLst>
                </p14:cNvPr>
                <p14:cNvContentPartPr/>
                <p14:nvPr/>
              </p14:nvContentPartPr>
              <p14:xfrm>
                <a:off x="4454396" y="4798965"/>
                <a:ext cx="128880" cy="213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314DCA6-61F9-1A30-0140-B148FCA0CD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45756" y="4789965"/>
                  <a:ext cx="146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9B947DB-0C24-2CFE-24D7-84A9785C3D41}"/>
                    </a:ext>
                  </a:extLst>
                </p14:cNvPr>
                <p14:cNvContentPartPr/>
                <p14:nvPr/>
              </p14:nvContentPartPr>
              <p14:xfrm>
                <a:off x="4694156" y="4720845"/>
                <a:ext cx="162000" cy="264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9B947DB-0C24-2CFE-24D7-84A9785C3D4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85156" y="4712205"/>
                  <a:ext cx="179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AED8CA-0A88-C9EC-9BDA-2273E4FB7451}"/>
                    </a:ext>
                  </a:extLst>
                </p14:cNvPr>
                <p14:cNvContentPartPr/>
                <p14:nvPr/>
              </p14:nvContentPartPr>
              <p14:xfrm>
                <a:off x="4866236" y="4603125"/>
                <a:ext cx="166680" cy="41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AED8CA-0A88-C9EC-9BDA-2273E4FB74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57596" y="4594125"/>
                  <a:ext cx="184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05E774-BB49-E478-6C31-8D953D0F89EA}"/>
                    </a:ext>
                  </a:extLst>
                </p14:cNvPr>
                <p14:cNvContentPartPr/>
                <p14:nvPr/>
              </p14:nvContentPartPr>
              <p14:xfrm>
                <a:off x="4025276" y="5151045"/>
                <a:ext cx="921960" cy="58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05E774-BB49-E478-6C31-8D953D0F89E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16636" y="5142045"/>
                  <a:ext cx="939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8DE63E2-8A74-7105-25EB-079C8B141E8C}"/>
                    </a:ext>
                  </a:extLst>
                </p14:cNvPr>
                <p14:cNvContentPartPr/>
                <p14:nvPr/>
              </p14:nvContentPartPr>
              <p14:xfrm>
                <a:off x="4165316" y="5324205"/>
                <a:ext cx="177840" cy="336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8DE63E2-8A74-7105-25EB-079C8B141E8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56676" y="5315205"/>
                  <a:ext cx="195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6FB7514-9B99-B81E-EF5B-A121E9A3660A}"/>
                    </a:ext>
                  </a:extLst>
                </p14:cNvPr>
                <p14:cNvContentPartPr/>
                <p14:nvPr/>
              </p14:nvContentPartPr>
              <p14:xfrm>
                <a:off x="4463756" y="5463525"/>
                <a:ext cx="207720" cy="117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6FB7514-9B99-B81E-EF5B-A121E9A3660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54756" y="5454525"/>
                  <a:ext cx="22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85C28F-28AF-A106-5E5C-EA79428B7E2C}"/>
                    </a:ext>
                  </a:extLst>
                </p14:cNvPr>
                <p14:cNvContentPartPr/>
                <p14:nvPr/>
              </p14:nvContentPartPr>
              <p14:xfrm>
                <a:off x="4729076" y="5305845"/>
                <a:ext cx="232560" cy="371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85C28F-28AF-A106-5E5C-EA79428B7E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20436" y="5297205"/>
                  <a:ext cx="25020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694C83B-D4F7-560A-E3B6-F7702F03746D}"/>
                  </a:ext>
                </a:extLst>
              </p14:cNvPr>
              <p14:cNvContentPartPr/>
              <p14:nvPr/>
            </p14:nvContentPartPr>
            <p14:xfrm>
              <a:off x="6247196" y="4636965"/>
              <a:ext cx="131400" cy="2649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694C83B-D4F7-560A-E3B6-F7702F03746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238556" y="4628325"/>
                <a:ext cx="149040" cy="2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5D451AC-E6C4-1A78-1F89-B3BD36000515}"/>
              </a:ext>
            </a:extLst>
          </p:cNvPr>
          <p:cNvGrpSpPr/>
          <p:nvPr/>
        </p:nvGrpSpPr>
        <p:grpSpPr>
          <a:xfrm>
            <a:off x="5319836" y="4464525"/>
            <a:ext cx="2047320" cy="1136520"/>
            <a:chOff x="5319836" y="4464525"/>
            <a:chExt cx="2047320" cy="11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6CF3C04-1C21-8AD8-3B20-1CF2426F4BEE}"/>
                    </a:ext>
                  </a:extLst>
                </p14:cNvPr>
                <p14:cNvContentPartPr/>
                <p14:nvPr/>
              </p14:nvContentPartPr>
              <p14:xfrm>
                <a:off x="5319836" y="5047725"/>
                <a:ext cx="196200" cy="11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6CF3C04-1C21-8AD8-3B20-1CF2426F4B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10836" y="5039085"/>
                  <a:ext cx="21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82A1224-8126-56F1-4D68-0D33B5245178}"/>
                    </a:ext>
                  </a:extLst>
                </p14:cNvPr>
                <p14:cNvContentPartPr/>
                <p14:nvPr/>
              </p14:nvContentPartPr>
              <p14:xfrm>
                <a:off x="5335676" y="5140245"/>
                <a:ext cx="216720" cy="33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82A1224-8126-56F1-4D68-0D33B52451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27036" y="5131245"/>
                  <a:ext cx="234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4A039A8-E19E-368E-C95D-B544CA13C76E}"/>
                    </a:ext>
                  </a:extLst>
                </p14:cNvPr>
                <p14:cNvContentPartPr/>
                <p14:nvPr/>
              </p14:nvContentPartPr>
              <p14:xfrm>
                <a:off x="5945876" y="4521765"/>
                <a:ext cx="195480" cy="492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4A039A8-E19E-368E-C95D-B544CA13C76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36876" y="4512765"/>
                  <a:ext cx="2131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5FAF7FB-4DA5-1317-1BBD-634A8C9E7D47}"/>
                    </a:ext>
                  </a:extLst>
                </p14:cNvPr>
                <p14:cNvContentPartPr/>
                <p14:nvPr/>
              </p14:nvContentPartPr>
              <p14:xfrm>
                <a:off x="6526916" y="4622565"/>
                <a:ext cx="146520" cy="166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5FAF7FB-4DA5-1317-1BBD-634A8C9E7D4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18276" y="4613925"/>
                  <a:ext cx="164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01424C0-E1F3-1061-4DF9-CFC2F1F98997}"/>
                    </a:ext>
                  </a:extLst>
                </p14:cNvPr>
                <p14:cNvContentPartPr/>
                <p14:nvPr/>
              </p14:nvContentPartPr>
              <p14:xfrm>
                <a:off x="6777116" y="4517445"/>
                <a:ext cx="196200" cy="332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01424C0-E1F3-1061-4DF9-CFC2F1F989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68476" y="4508445"/>
                  <a:ext cx="213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F29C293-C304-97B7-D6B4-2932B62EA963}"/>
                    </a:ext>
                  </a:extLst>
                </p14:cNvPr>
                <p14:cNvContentPartPr/>
                <p14:nvPr/>
              </p14:nvContentPartPr>
              <p14:xfrm>
                <a:off x="6910676" y="4464525"/>
                <a:ext cx="216000" cy="552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F29C293-C304-97B7-D6B4-2932B62EA96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01676" y="4455525"/>
                  <a:ext cx="2336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050D57E-4EC6-5C45-69F6-68840E8BCE5A}"/>
                    </a:ext>
                  </a:extLst>
                </p14:cNvPr>
                <p14:cNvContentPartPr/>
                <p14:nvPr/>
              </p14:nvContentPartPr>
              <p14:xfrm>
                <a:off x="5815196" y="5047725"/>
                <a:ext cx="1551960" cy="108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050D57E-4EC6-5C45-69F6-68840E8BCE5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06556" y="5039085"/>
                  <a:ext cx="156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1DD4468-BD48-5EC8-0C62-7923074B1D2E}"/>
                    </a:ext>
                  </a:extLst>
                </p14:cNvPr>
                <p14:cNvContentPartPr/>
                <p14:nvPr/>
              </p14:nvContentPartPr>
              <p14:xfrm>
                <a:off x="6038396" y="5269125"/>
                <a:ext cx="244800" cy="331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1DD4468-BD48-5EC8-0C62-7923074B1D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029756" y="5260125"/>
                  <a:ext cx="262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B04358D-D40F-A3A5-EE40-9E38B0891FB2}"/>
                    </a:ext>
                  </a:extLst>
                </p14:cNvPr>
                <p14:cNvContentPartPr/>
                <p14:nvPr/>
              </p14:nvContentPartPr>
              <p14:xfrm>
                <a:off x="6301196" y="5386485"/>
                <a:ext cx="216000" cy="114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B04358D-D40F-A3A5-EE40-9E38B0891FB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92556" y="5377845"/>
                  <a:ext cx="233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28F5E2A-13B6-6093-4E05-87D80453FB9A}"/>
                    </a:ext>
                  </a:extLst>
                </p14:cNvPr>
                <p14:cNvContentPartPr/>
                <p14:nvPr/>
              </p14:nvContentPartPr>
              <p14:xfrm>
                <a:off x="6511796" y="5274165"/>
                <a:ext cx="164520" cy="324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28F5E2A-13B6-6093-4E05-87D80453FB9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02796" y="5265525"/>
                  <a:ext cx="182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47F5C78-826B-76FB-BAF5-72737CFFA967}"/>
                    </a:ext>
                  </a:extLst>
                </p14:cNvPr>
                <p14:cNvContentPartPr/>
                <p14:nvPr/>
              </p14:nvContentPartPr>
              <p14:xfrm>
                <a:off x="6701156" y="5243565"/>
                <a:ext cx="169920" cy="299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47F5C78-826B-76FB-BAF5-72737CFFA96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92156" y="5234925"/>
                  <a:ext cx="187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9FDDA3-2688-A4A7-D66A-B163770EB599}"/>
                    </a:ext>
                  </a:extLst>
                </p14:cNvPr>
                <p14:cNvContentPartPr/>
                <p14:nvPr/>
              </p14:nvContentPartPr>
              <p14:xfrm>
                <a:off x="6892676" y="5342205"/>
                <a:ext cx="120960" cy="151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9FDDA3-2688-A4A7-D66A-B163770EB59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83676" y="5333565"/>
                  <a:ext cx="138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A83DFDB-50B7-EE71-4BED-4A4D5F54179E}"/>
                    </a:ext>
                  </a:extLst>
                </p14:cNvPr>
                <p14:cNvContentPartPr/>
                <p14:nvPr/>
              </p14:nvContentPartPr>
              <p14:xfrm>
                <a:off x="6993836" y="5212965"/>
                <a:ext cx="210240" cy="360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A83DFDB-50B7-EE71-4BED-4A4D5F5417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85196" y="5204325"/>
                  <a:ext cx="2278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E9D9450-2A75-D823-463E-0B5EB0124E99}"/>
              </a:ext>
            </a:extLst>
          </p:cNvPr>
          <p:cNvGrpSpPr/>
          <p:nvPr/>
        </p:nvGrpSpPr>
        <p:grpSpPr>
          <a:xfrm>
            <a:off x="7622396" y="5104245"/>
            <a:ext cx="293400" cy="114480"/>
            <a:chOff x="7622396" y="5104245"/>
            <a:chExt cx="2934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1F5FF9F-92FB-5B22-1776-6B95908C2E3E}"/>
                    </a:ext>
                  </a:extLst>
                </p14:cNvPr>
                <p14:cNvContentPartPr/>
                <p14:nvPr/>
              </p14:nvContentPartPr>
              <p14:xfrm>
                <a:off x="7622396" y="5104245"/>
                <a:ext cx="237600" cy="7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1F5FF9F-92FB-5B22-1776-6B95908C2E3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13756" y="5095245"/>
                  <a:ext cx="255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4C62192-8F43-3BA1-CCE2-6EFB1EEE0147}"/>
                    </a:ext>
                  </a:extLst>
                </p14:cNvPr>
                <p14:cNvContentPartPr/>
                <p14:nvPr/>
              </p14:nvContentPartPr>
              <p14:xfrm>
                <a:off x="7640036" y="5198565"/>
                <a:ext cx="275760" cy="20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4C62192-8F43-3BA1-CCE2-6EFB1EEE01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31036" y="5189565"/>
                  <a:ext cx="2934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C2536E6-CFE0-27E3-FB6E-B1D32A49675B}"/>
              </a:ext>
            </a:extLst>
          </p:cNvPr>
          <p:cNvGrpSpPr/>
          <p:nvPr/>
        </p:nvGrpSpPr>
        <p:grpSpPr>
          <a:xfrm>
            <a:off x="8294876" y="4397565"/>
            <a:ext cx="3605400" cy="1273680"/>
            <a:chOff x="8294876" y="4397565"/>
            <a:chExt cx="3605400" cy="12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821A3A6-B8D9-1676-DEA7-4CA779277057}"/>
                    </a:ext>
                  </a:extLst>
                </p14:cNvPr>
                <p14:cNvContentPartPr/>
                <p14:nvPr/>
              </p14:nvContentPartPr>
              <p14:xfrm>
                <a:off x="8647316" y="4550925"/>
                <a:ext cx="279360" cy="300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821A3A6-B8D9-1676-DEA7-4CA7792770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38676" y="4541925"/>
                  <a:ext cx="297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0E9730F-B6F9-01B3-F679-66D26B6F8178}"/>
                    </a:ext>
                  </a:extLst>
                </p14:cNvPr>
                <p14:cNvContentPartPr/>
                <p14:nvPr/>
              </p14:nvContentPartPr>
              <p14:xfrm>
                <a:off x="8294876" y="4961685"/>
                <a:ext cx="928440" cy="60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0E9730F-B6F9-01B3-F679-66D26B6F81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86236" y="4953045"/>
                  <a:ext cx="946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D9851E1-715E-325F-866A-60D5E4CF5C4E}"/>
                    </a:ext>
                  </a:extLst>
                </p14:cNvPr>
                <p14:cNvContentPartPr/>
                <p14:nvPr/>
              </p14:nvContentPartPr>
              <p14:xfrm>
                <a:off x="8321876" y="5171205"/>
                <a:ext cx="185400" cy="281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D9851E1-715E-325F-866A-60D5E4CF5C4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13236" y="5162205"/>
                  <a:ext cx="203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C7021A4-623C-B272-758B-426A3E47106E}"/>
                    </a:ext>
                  </a:extLst>
                </p14:cNvPr>
                <p14:cNvContentPartPr/>
                <p14:nvPr/>
              </p14:nvContentPartPr>
              <p14:xfrm>
                <a:off x="8519156" y="5282805"/>
                <a:ext cx="168840" cy="388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C7021A4-623C-B272-758B-426A3E47106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510156" y="5273805"/>
                  <a:ext cx="186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4B54898-1FC3-AE88-B49E-18DB5053062B}"/>
                    </a:ext>
                  </a:extLst>
                </p14:cNvPr>
                <p14:cNvContentPartPr/>
                <p14:nvPr/>
              </p14:nvContentPartPr>
              <p14:xfrm>
                <a:off x="8998316" y="5215845"/>
                <a:ext cx="175680" cy="154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4B54898-1FC3-AE88-B49E-18DB505306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89316" y="5207205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6B01462-87E7-8095-99FE-098B4010BFE7}"/>
                    </a:ext>
                  </a:extLst>
                </p14:cNvPr>
                <p14:cNvContentPartPr/>
                <p14:nvPr/>
              </p14:nvContentPartPr>
              <p14:xfrm>
                <a:off x="9061316" y="5162925"/>
                <a:ext cx="367560" cy="357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6B01462-87E7-8095-99FE-098B4010BF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52316" y="5154285"/>
                  <a:ext cx="385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8F44C49-AE47-34F1-00CF-B2FBB8ED24B7}"/>
                    </a:ext>
                  </a:extLst>
                </p14:cNvPr>
                <p14:cNvContentPartPr/>
                <p14:nvPr/>
              </p14:nvContentPartPr>
              <p14:xfrm>
                <a:off x="9253196" y="5308005"/>
                <a:ext cx="268200" cy="190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8F44C49-AE47-34F1-00CF-B2FBB8ED24B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44196" y="5299365"/>
                  <a:ext cx="28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19D1F1F-B9EF-7D04-6887-DD9757502C0D}"/>
                    </a:ext>
                  </a:extLst>
                </p14:cNvPr>
                <p14:cNvContentPartPr/>
                <p14:nvPr/>
              </p14:nvContentPartPr>
              <p14:xfrm>
                <a:off x="9802556" y="4886805"/>
                <a:ext cx="250200" cy="14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19D1F1F-B9EF-7D04-6887-DD9757502C0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93916" y="4877805"/>
                  <a:ext cx="26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80FE118-F679-3CC2-AA4A-EC108C561134}"/>
                    </a:ext>
                  </a:extLst>
                </p14:cNvPr>
                <p14:cNvContentPartPr/>
                <p14:nvPr/>
              </p14:nvContentPartPr>
              <p14:xfrm>
                <a:off x="9848276" y="4963845"/>
                <a:ext cx="244080" cy="33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80FE118-F679-3CC2-AA4A-EC108C56113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39636" y="4954845"/>
                  <a:ext cx="261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D007063-3466-4A17-1871-62F3053CF9A3}"/>
                    </a:ext>
                  </a:extLst>
                </p14:cNvPr>
                <p14:cNvContentPartPr/>
                <p14:nvPr/>
              </p14:nvContentPartPr>
              <p14:xfrm>
                <a:off x="10358396" y="4397565"/>
                <a:ext cx="178560" cy="28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D007063-3466-4A17-1871-62F3053CF9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49756" y="4388925"/>
                  <a:ext cx="196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9BCE788-FD5B-260A-181A-CC9672C3175E}"/>
                    </a:ext>
                  </a:extLst>
                </p14:cNvPr>
                <p14:cNvContentPartPr/>
                <p14:nvPr/>
              </p14:nvContentPartPr>
              <p14:xfrm>
                <a:off x="10562516" y="4548405"/>
                <a:ext cx="145080" cy="30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9BCE788-FD5B-260A-181A-CC9672C3175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53516" y="4539765"/>
                  <a:ext cx="162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EB906BE-54B9-FEF0-F4A7-5D8DD90A051D}"/>
                    </a:ext>
                  </a:extLst>
                </p14:cNvPr>
                <p14:cNvContentPartPr/>
                <p14:nvPr/>
              </p14:nvContentPartPr>
              <p14:xfrm>
                <a:off x="10886516" y="4411605"/>
                <a:ext cx="156960" cy="136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EB906BE-54B9-FEF0-F4A7-5D8DD90A051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77516" y="4402605"/>
                  <a:ext cx="174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46217DA-586E-B3E7-22DA-3F17CF341E6D}"/>
                    </a:ext>
                  </a:extLst>
                </p14:cNvPr>
                <p14:cNvContentPartPr/>
                <p14:nvPr/>
              </p14:nvContentPartPr>
              <p14:xfrm>
                <a:off x="10872476" y="4484685"/>
                <a:ext cx="334440" cy="305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46217DA-586E-B3E7-22DA-3F17CF341E6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63476" y="4476045"/>
                  <a:ext cx="352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4183AE4-2B22-27BB-F5A1-07F8AA4AD941}"/>
                    </a:ext>
                  </a:extLst>
                </p14:cNvPr>
                <p14:cNvContentPartPr/>
                <p14:nvPr/>
              </p14:nvContentPartPr>
              <p14:xfrm>
                <a:off x="10982276" y="4636965"/>
                <a:ext cx="248760" cy="160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4183AE4-2B22-27BB-F5A1-07F8AA4AD94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73276" y="4628325"/>
                  <a:ext cx="266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52B4CE0-6730-DFD7-F2A7-EC306D2FFDF3}"/>
                    </a:ext>
                  </a:extLst>
                </p14:cNvPr>
                <p14:cNvContentPartPr/>
                <p14:nvPr/>
              </p14:nvContentPartPr>
              <p14:xfrm>
                <a:off x="11251196" y="4532565"/>
                <a:ext cx="97560" cy="128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52B4CE0-6730-DFD7-F2A7-EC306D2FFD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42556" y="4523925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EC002C5-C93E-B708-482F-8F04F9B93711}"/>
                    </a:ext>
                  </a:extLst>
                </p14:cNvPr>
                <p14:cNvContentPartPr/>
                <p14:nvPr/>
              </p14:nvContentPartPr>
              <p14:xfrm>
                <a:off x="10282076" y="4912005"/>
                <a:ext cx="853200" cy="93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EC002C5-C93E-B708-482F-8F04F9B9371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73436" y="4903365"/>
                  <a:ext cx="870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7DC7F7C-F65B-C0ED-4F5A-C40FF6F32AE8}"/>
                    </a:ext>
                  </a:extLst>
                </p14:cNvPr>
                <p14:cNvContentPartPr/>
                <p14:nvPr/>
              </p14:nvContentPartPr>
              <p14:xfrm>
                <a:off x="10336076" y="5158605"/>
                <a:ext cx="165240" cy="219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7DC7F7C-F65B-C0ED-4F5A-C40FF6F32A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327436" y="5149965"/>
                  <a:ext cx="182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EF52564-7999-F92E-33B0-55803A1B9057}"/>
                    </a:ext>
                  </a:extLst>
                </p14:cNvPr>
                <p14:cNvContentPartPr/>
                <p14:nvPr/>
              </p14:nvContentPartPr>
              <p14:xfrm>
                <a:off x="10467836" y="5251485"/>
                <a:ext cx="161640" cy="297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EF52564-7999-F92E-33B0-55803A1B905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59196" y="5242845"/>
                  <a:ext cx="179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32F1881-E44A-5EBA-543D-3DEEFA4AF000}"/>
                    </a:ext>
                  </a:extLst>
                </p14:cNvPr>
                <p14:cNvContentPartPr/>
                <p14:nvPr/>
              </p14:nvContentPartPr>
              <p14:xfrm>
                <a:off x="10732076" y="5080485"/>
                <a:ext cx="184320" cy="126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32F1881-E44A-5EBA-543D-3DEEFA4AF0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23076" y="5071485"/>
                  <a:ext cx="201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0B7971A-A82E-D7B5-DBC3-578078DD0B6F}"/>
                    </a:ext>
                  </a:extLst>
                </p14:cNvPr>
                <p14:cNvContentPartPr/>
                <p14:nvPr/>
              </p14:nvContentPartPr>
              <p14:xfrm>
                <a:off x="10845116" y="5082645"/>
                <a:ext cx="246240" cy="326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0B7971A-A82E-D7B5-DBC3-578078DD0B6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36476" y="5073645"/>
                  <a:ext cx="263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E7CD839-CE82-8FC6-B117-AC0048FCB3B4}"/>
                    </a:ext>
                  </a:extLst>
                </p14:cNvPr>
                <p14:cNvContentPartPr/>
                <p14:nvPr/>
              </p14:nvContentPartPr>
              <p14:xfrm>
                <a:off x="11002796" y="5215845"/>
                <a:ext cx="175680" cy="167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E7CD839-CE82-8FC6-B117-AC0048FCB3B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94156" y="5207205"/>
                  <a:ext cx="193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892CA82-BCCA-2676-4E7E-1B704613A886}"/>
                    </a:ext>
                  </a:extLst>
                </p14:cNvPr>
                <p14:cNvContentPartPr/>
                <p14:nvPr/>
              </p14:nvContentPartPr>
              <p14:xfrm>
                <a:off x="11363876" y="4887525"/>
                <a:ext cx="150480" cy="29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892CA82-BCCA-2676-4E7E-1B704613A88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55236" y="4878525"/>
                  <a:ext cx="16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E33F1C-C3CA-0FD2-C95A-A0CCAFD7AB7A}"/>
                    </a:ext>
                  </a:extLst>
                </p14:cNvPr>
                <p14:cNvContentPartPr/>
                <p14:nvPr/>
              </p14:nvContentPartPr>
              <p14:xfrm>
                <a:off x="11363876" y="4957005"/>
                <a:ext cx="174600" cy="25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E33F1C-C3CA-0FD2-C95A-A0CCAFD7AB7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355236" y="4948365"/>
                  <a:ext cx="192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AF49FA1-FBAD-B505-681E-9A3D1538B966}"/>
                    </a:ext>
                  </a:extLst>
                </p14:cNvPr>
                <p14:cNvContentPartPr/>
                <p14:nvPr/>
              </p14:nvContentPartPr>
              <p14:xfrm>
                <a:off x="11838356" y="4624725"/>
                <a:ext cx="10440" cy="181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AF49FA1-FBAD-B505-681E-9A3D1538B9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29716" y="4616085"/>
                  <a:ext cx="2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3ADA0BC-A160-8C63-B34D-C9B05DA79C05}"/>
                    </a:ext>
                  </a:extLst>
                </p14:cNvPr>
                <p14:cNvContentPartPr/>
                <p14:nvPr/>
              </p14:nvContentPartPr>
              <p14:xfrm>
                <a:off x="11723876" y="4917045"/>
                <a:ext cx="176400" cy="13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3ADA0BC-A160-8C63-B34D-C9B05DA79C0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714876" y="4908045"/>
                  <a:ext cx="19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D4D3D1-400E-40F7-4946-46491DD0ABBA}"/>
                    </a:ext>
                  </a:extLst>
                </p14:cNvPr>
                <p14:cNvContentPartPr/>
                <p14:nvPr/>
              </p14:nvContentPartPr>
              <p14:xfrm>
                <a:off x="11633156" y="5079045"/>
                <a:ext cx="217800" cy="235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D4D3D1-400E-40F7-4946-46491DD0AB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624516" y="5070045"/>
                  <a:ext cx="23544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2DCBE607-5089-B672-9596-7F972FBE46A3}"/>
                  </a:ext>
                </a:extLst>
              </p14:cNvPr>
              <p14:cNvContentPartPr/>
              <p14:nvPr/>
            </p14:nvContentPartPr>
            <p14:xfrm>
              <a:off x="854396" y="6026565"/>
              <a:ext cx="266040" cy="5850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2DCBE607-5089-B672-9596-7F972FBE46A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36396" y="6008565"/>
                <a:ext cx="30168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B5E36ACF-D687-7502-2B71-9ECCFDAFC1DF}"/>
                  </a:ext>
                </a:extLst>
              </p14:cNvPr>
              <p14:cNvContentPartPr/>
              <p14:nvPr/>
            </p14:nvContentPartPr>
            <p14:xfrm>
              <a:off x="1186676" y="6203325"/>
              <a:ext cx="231840" cy="31284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B5E36ACF-D687-7502-2B71-9ECCFDAFC1DF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169036" y="6185325"/>
                <a:ext cx="2674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1A07AD43-E13F-77EB-5F2F-C42F02C2E844}"/>
                  </a:ext>
                </a:extLst>
              </p14:cNvPr>
              <p14:cNvContentPartPr/>
              <p14:nvPr/>
            </p14:nvContentPartPr>
            <p14:xfrm>
              <a:off x="1385396" y="6096045"/>
              <a:ext cx="270000" cy="4572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1A07AD43-E13F-77EB-5F2F-C42F02C2E84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367396" y="6078045"/>
                <a:ext cx="30564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320D000-064A-9112-03DF-3AC61FBF2121}"/>
              </a:ext>
            </a:extLst>
          </p:cNvPr>
          <p:cNvGrpSpPr/>
          <p:nvPr/>
        </p:nvGrpSpPr>
        <p:grpSpPr>
          <a:xfrm>
            <a:off x="1948436" y="6164805"/>
            <a:ext cx="795600" cy="313920"/>
            <a:chOff x="1948436" y="6164805"/>
            <a:chExt cx="79560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F72CCCC-1A62-9F22-1467-E9CC5143C1D2}"/>
                    </a:ext>
                  </a:extLst>
                </p14:cNvPr>
                <p14:cNvContentPartPr/>
                <p14:nvPr/>
              </p14:nvContentPartPr>
              <p14:xfrm>
                <a:off x="1970756" y="6259125"/>
                <a:ext cx="216720" cy="36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F72CCCC-1A62-9F22-1467-E9CC5143C1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53116" y="6241125"/>
                  <a:ext cx="252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4F24103-E1AD-8A16-6978-51B3563E87F0}"/>
                    </a:ext>
                  </a:extLst>
                </p14:cNvPr>
                <p14:cNvContentPartPr/>
                <p14:nvPr/>
              </p14:nvContentPartPr>
              <p14:xfrm>
                <a:off x="1948436" y="6365325"/>
                <a:ext cx="234360" cy="39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4F24103-E1AD-8A16-6978-51B3563E87F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30436" y="6347685"/>
                  <a:ext cx="270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E7CB678-1AE3-8841-A5C6-579CDE350BD7}"/>
                    </a:ext>
                  </a:extLst>
                </p14:cNvPr>
                <p14:cNvContentPartPr/>
                <p14:nvPr/>
              </p14:nvContentPartPr>
              <p14:xfrm>
                <a:off x="2503916" y="6202605"/>
                <a:ext cx="19440" cy="276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E7CB678-1AE3-8841-A5C6-579CDE350B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485916" y="6184965"/>
                  <a:ext cx="55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5160F22-D5F9-C469-6392-620324544633}"/>
                    </a:ext>
                  </a:extLst>
                </p14:cNvPr>
                <p14:cNvContentPartPr/>
                <p14:nvPr/>
              </p14:nvContentPartPr>
              <p14:xfrm>
                <a:off x="2371436" y="6164805"/>
                <a:ext cx="372600" cy="31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5160F22-D5F9-C469-6392-62032454463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53436" y="6147165"/>
                  <a:ext cx="4082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0CC4B1A9-831E-3C82-5590-44482F7B063B}"/>
                  </a:ext>
                </a:extLst>
              </p14:cNvPr>
              <p14:cNvContentPartPr/>
              <p14:nvPr/>
            </p14:nvContentPartPr>
            <p14:xfrm>
              <a:off x="3312116" y="6528405"/>
              <a:ext cx="102600" cy="1569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0CC4B1A9-831E-3C82-5590-44482F7B063B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294476" y="6510765"/>
                <a:ext cx="13824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D416CC2-B8F5-15FF-BC6D-C63B801E7DC7}"/>
              </a:ext>
            </a:extLst>
          </p:cNvPr>
          <p:cNvGrpSpPr/>
          <p:nvPr/>
        </p:nvGrpSpPr>
        <p:grpSpPr>
          <a:xfrm>
            <a:off x="4049756" y="6176685"/>
            <a:ext cx="1276200" cy="337680"/>
            <a:chOff x="4049756" y="6176685"/>
            <a:chExt cx="12762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3446482-8B39-5994-0420-1202B2DC7B4C}"/>
                    </a:ext>
                  </a:extLst>
                </p14:cNvPr>
                <p14:cNvContentPartPr/>
                <p14:nvPr/>
              </p14:nvContentPartPr>
              <p14:xfrm>
                <a:off x="4049756" y="6200445"/>
                <a:ext cx="174240" cy="313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3446482-8B39-5994-0420-1202B2DC7B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31756" y="6182445"/>
                  <a:ext cx="209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D2B8A5D-344C-E8A6-F4E9-56D4B0D58035}"/>
                    </a:ext>
                  </a:extLst>
                </p14:cNvPr>
                <p14:cNvContentPartPr/>
                <p14:nvPr/>
              </p14:nvContentPartPr>
              <p14:xfrm>
                <a:off x="4640516" y="6223125"/>
                <a:ext cx="20520" cy="252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D2B8A5D-344C-E8A6-F4E9-56D4B0D580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22876" y="6205125"/>
                  <a:ext cx="56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94E79BC-9EE4-F08A-6C9A-4C51E3D897BA}"/>
                    </a:ext>
                  </a:extLst>
                </p14:cNvPr>
                <p14:cNvContentPartPr/>
                <p14:nvPr/>
              </p14:nvContentPartPr>
              <p14:xfrm>
                <a:off x="4447556" y="6176685"/>
                <a:ext cx="366120" cy="23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94E79BC-9EE4-F08A-6C9A-4C51E3D897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429916" y="6158685"/>
                  <a:ext cx="401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FFF8804-41D7-701A-E724-070DB32A3DF9}"/>
                    </a:ext>
                  </a:extLst>
                </p14:cNvPr>
                <p14:cNvContentPartPr/>
                <p14:nvPr/>
              </p14:nvContentPartPr>
              <p14:xfrm>
                <a:off x="5057036" y="6276045"/>
                <a:ext cx="223560" cy="36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FFF8804-41D7-701A-E724-070DB32A3DF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39396" y="6258405"/>
                  <a:ext cx="259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726E454-B0A4-7B4A-AB39-4F51285B3D04}"/>
                    </a:ext>
                  </a:extLst>
                </p14:cNvPr>
                <p14:cNvContentPartPr/>
                <p14:nvPr/>
              </p14:nvContentPartPr>
              <p14:xfrm>
                <a:off x="5022116" y="6385485"/>
                <a:ext cx="303840" cy="39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726E454-B0A4-7B4A-AB39-4F51285B3D0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04476" y="6367485"/>
                  <a:ext cx="3394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E280D0E-2B64-8568-1F30-A2FFAA8DFAE4}"/>
              </a:ext>
            </a:extLst>
          </p:cNvPr>
          <p:cNvGrpSpPr/>
          <p:nvPr/>
        </p:nvGrpSpPr>
        <p:grpSpPr>
          <a:xfrm>
            <a:off x="5723756" y="5968965"/>
            <a:ext cx="1392480" cy="583560"/>
            <a:chOff x="5723756" y="5968965"/>
            <a:chExt cx="139248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44731FE-1856-593A-0306-485BF6BEB606}"/>
                    </a:ext>
                  </a:extLst>
                </p14:cNvPr>
                <p14:cNvContentPartPr/>
                <p14:nvPr/>
              </p14:nvContentPartPr>
              <p14:xfrm>
                <a:off x="5723756" y="6180285"/>
                <a:ext cx="47520" cy="299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44731FE-1856-593A-0306-485BF6BEB60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706116" y="6162285"/>
                  <a:ext cx="83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E8F5918-49A5-0AB2-51D6-523D15D1BE11}"/>
                    </a:ext>
                  </a:extLst>
                </p14:cNvPr>
                <p14:cNvContentPartPr/>
                <p14:nvPr/>
              </p14:nvContentPartPr>
              <p14:xfrm>
                <a:off x="5987276" y="6214845"/>
                <a:ext cx="266400" cy="295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E8F5918-49A5-0AB2-51D6-523D15D1BE1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969276" y="6197205"/>
                  <a:ext cx="302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D32093B-2F59-79E5-4AFE-351EDFB9E1B0}"/>
                    </a:ext>
                  </a:extLst>
                </p14:cNvPr>
                <p14:cNvContentPartPr/>
                <p14:nvPr/>
              </p14:nvContentPartPr>
              <p14:xfrm>
                <a:off x="6423236" y="5992365"/>
                <a:ext cx="5400" cy="220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D32093B-2F59-79E5-4AFE-351EDFB9E1B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05236" y="5974365"/>
                  <a:ext cx="41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BEBDAD3-FC0C-531F-4FB3-1ED397379041}"/>
                    </a:ext>
                  </a:extLst>
                </p14:cNvPr>
                <p14:cNvContentPartPr/>
                <p14:nvPr/>
              </p14:nvContentPartPr>
              <p14:xfrm>
                <a:off x="6298316" y="5968965"/>
                <a:ext cx="218520" cy="129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BEBDAD3-FC0C-531F-4FB3-1ED39737904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80676" y="5951325"/>
                  <a:ext cx="25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21F4586-AD43-2982-09ED-EB07DB56AEB3}"/>
                    </a:ext>
                  </a:extLst>
                </p14:cNvPr>
                <p14:cNvContentPartPr/>
                <p14:nvPr/>
              </p14:nvContentPartPr>
              <p14:xfrm>
                <a:off x="6705836" y="6166245"/>
                <a:ext cx="410400" cy="386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21F4586-AD43-2982-09ED-EB07DB56AEB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87836" y="6148605"/>
                  <a:ext cx="446040" cy="42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39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2181B4F-B78F-FE47-960E-D303DDE2C2D0}"/>
              </a:ext>
            </a:extLst>
          </p:cNvPr>
          <p:cNvGrpSpPr/>
          <p:nvPr/>
        </p:nvGrpSpPr>
        <p:grpSpPr>
          <a:xfrm>
            <a:off x="944396" y="258285"/>
            <a:ext cx="1779480" cy="518400"/>
            <a:chOff x="944396" y="258285"/>
            <a:chExt cx="17794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BDE2D2-27CE-A06D-DE7B-95D4A2CD31A1}"/>
                    </a:ext>
                  </a:extLst>
                </p14:cNvPr>
                <p14:cNvContentPartPr/>
                <p14:nvPr/>
              </p14:nvContentPartPr>
              <p14:xfrm>
                <a:off x="944396" y="258285"/>
                <a:ext cx="1779480" cy="518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BDE2D2-27CE-A06D-DE7B-95D4A2CD31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5396" y="249285"/>
                  <a:ext cx="17971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0A254B-0D22-505E-7D33-9A9E066B544C}"/>
                    </a:ext>
                  </a:extLst>
                </p14:cNvPr>
                <p14:cNvContentPartPr/>
                <p14:nvPr/>
              </p14:nvContentPartPr>
              <p14:xfrm>
                <a:off x="2388716" y="422805"/>
                <a:ext cx="4896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0A254B-0D22-505E-7D33-9A9E066B54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9716" y="413805"/>
                  <a:ext cx="6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F183C8-42B5-95D1-62A9-F157671E0552}"/>
                    </a:ext>
                  </a:extLst>
                </p14:cNvPr>
                <p14:cNvContentPartPr/>
                <p14:nvPr/>
              </p14:nvContentPartPr>
              <p14:xfrm>
                <a:off x="1981556" y="369165"/>
                <a:ext cx="441360" cy="64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F183C8-42B5-95D1-62A9-F157671E05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2916" y="360525"/>
                  <a:ext cx="4590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B1E4CD-3F63-B9A2-180F-FBA4A39DA9AE}"/>
              </a:ext>
            </a:extLst>
          </p:cNvPr>
          <p:cNvGrpSpPr/>
          <p:nvPr/>
        </p:nvGrpSpPr>
        <p:grpSpPr>
          <a:xfrm>
            <a:off x="2016476" y="998445"/>
            <a:ext cx="2212200" cy="712440"/>
            <a:chOff x="2016476" y="998445"/>
            <a:chExt cx="221220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6C944F-5846-A1E2-60D2-651401408A80}"/>
                    </a:ext>
                  </a:extLst>
                </p14:cNvPr>
                <p14:cNvContentPartPr/>
                <p14:nvPr/>
              </p14:nvContentPartPr>
              <p14:xfrm>
                <a:off x="2016476" y="1057125"/>
                <a:ext cx="553680" cy="26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6C944F-5846-A1E2-60D2-651401408A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07836" y="1048485"/>
                  <a:ext cx="571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4C780D-4526-B15E-0DAA-1A1A16282237}"/>
                    </a:ext>
                  </a:extLst>
                </p14:cNvPr>
                <p14:cNvContentPartPr/>
                <p14:nvPr/>
              </p14:nvContentPartPr>
              <p14:xfrm>
                <a:off x="2450276" y="1372485"/>
                <a:ext cx="167040" cy="11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4C780D-4526-B15E-0DAA-1A1A162822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1636" y="1363485"/>
                  <a:ext cx="18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86DB63-B8F6-A2CB-E5E3-FA436D5FFDBC}"/>
                    </a:ext>
                  </a:extLst>
                </p14:cNvPr>
                <p14:cNvContentPartPr/>
                <p14:nvPr/>
              </p14:nvContentPartPr>
              <p14:xfrm>
                <a:off x="2461796" y="1351245"/>
                <a:ext cx="222480" cy="18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86DB63-B8F6-A2CB-E5E3-FA436D5FFD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3156" y="1342605"/>
                  <a:ext cx="240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DC390B-2F3D-1455-2003-11676BCC84F4}"/>
                    </a:ext>
                  </a:extLst>
                </p14:cNvPr>
                <p14:cNvContentPartPr/>
                <p14:nvPr/>
              </p14:nvContentPartPr>
              <p14:xfrm>
                <a:off x="2640356" y="1494165"/>
                <a:ext cx="79560" cy="19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DC390B-2F3D-1455-2003-11676BCC84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1356" y="1485525"/>
                  <a:ext cx="97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135EE7-5251-2087-8C3B-9717AF310344}"/>
                    </a:ext>
                  </a:extLst>
                </p14:cNvPr>
                <p14:cNvContentPartPr/>
                <p14:nvPr/>
              </p14:nvContentPartPr>
              <p14:xfrm>
                <a:off x="2862836" y="1406325"/>
                <a:ext cx="126360" cy="30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135EE7-5251-2087-8C3B-9717AF3103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4196" y="1397685"/>
                  <a:ext cx="144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0430BA-F87F-A8CD-D9B9-BD4788F1AF28}"/>
                    </a:ext>
                  </a:extLst>
                </p14:cNvPr>
                <p14:cNvContentPartPr/>
                <p14:nvPr/>
              </p14:nvContentPartPr>
              <p14:xfrm>
                <a:off x="3247676" y="1161165"/>
                <a:ext cx="21924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0430BA-F87F-A8CD-D9B9-BD4788F1AF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9036" y="1152525"/>
                  <a:ext cx="236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818207-D9C1-24AB-21EF-A32330D9C0DD}"/>
                    </a:ext>
                  </a:extLst>
                </p14:cNvPr>
                <p14:cNvContentPartPr/>
                <p14:nvPr/>
              </p14:nvContentPartPr>
              <p14:xfrm>
                <a:off x="3258476" y="1272045"/>
                <a:ext cx="169200" cy="3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818207-D9C1-24AB-21EF-A32330D9C0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49836" y="1263405"/>
                  <a:ext cx="186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C4DC42F-7741-3540-0A72-C700FD3F4FA9}"/>
                    </a:ext>
                  </a:extLst>
                </p14:cNvPr>
                <p14:cNvContentPartPr/>
                <p14:nvPr/>
              </p14:nvContentPartPr>
              <p14:xfrm>
                <a:off x="3685076" y="998445"/>
                <a:ext cx="477000" cy="23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C4DC42F-7741-3540-0A72-C700FD3F4F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6436" y="989445"/>
                  <a:ext cx="494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A0A11-1CEB-5109-5FE1-6EE3E9C9C9C6}"/>
                    </a:ext>
                  </a:extLst>
                </p14:cNvPr>
                <p14:cNvContentPartPr/>
                <p14:nvPr/>
              </p14:nvContentPartPr>
              <p14:xfrm>
                <a:off x="4110596" y="1271685"/>
                <a:ext cx="12240" cy="17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A0A11-1CEB-5109-5FE1-6EE3E9C9C9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1596" y="1262685"/>
                  <a:ext cx="2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26F39A-CA75-BDB6-B4B5-649A0BDA9B8E}"/>
                    </a:ext>
                  </a:extLst>
                </p14:cNvPr>
                <p14:cNvContentPartPr/>
                <p14:nvPr/>
              </p14:nvContentPartPr>
              <p14:xfrm>
                <a:off x="4005116" y="1457445"/>
                <a:ext cx="22356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26F39A-CA75-BDB6-B4B5-649A0BDA9B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6476" y="1448445"/>
                  <a:ext cx="2412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921459-F99E-3203-5760-7F79F871D892}"/>
              </a:ext>
            </a:extLst>
          </p:cNvPr>
          <p:cNvGrpSpPr/>
          <p:nvPr/>
        </p:nvGrpSpPr>
        <p:grpSpPr>
          <a:xfrm>
            <a:off x="4573196" y="1032285"/>
            <a:ext cx="750600" cy="435960"/>
            <a:chOff x="4573196" y="1032285"/>
            <a:chExt cx="7506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064B86-13F8-DB8F-A8BD-133F691B2139}"/>
                    </a:ext>
                  </a:extLst>
                </p14:cNvPr>
                <p14:cNvContentPartPr/>
                <p14:nvPr/>
              </p14:nvContentPartPr>
              <p14:xfrm>
                <a:off x="4573196" y="1054965"/>
                <a:ext cx="560880" cy="19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064B86-13F8-DB8F-A8BD-133F691B21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4196" y="1046325"/>
                  <a:ext cx="578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55C841-148B-257F-C20B-DF2BF64F2E98}"/>
                    </a:ext>
                  </a:extLst>
                </p14:cNvPr>
                <p14:cNvContentPartPr/>
                <p14:nvPr/>
              </p14:nvContentPartPr>
              <p14:xfrm>
                <a:off x="4857956" y="1032285"/>
                <a:ext cx="342720" cy="28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55C841-148B-257F-C20B-DF2BF64F2E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8956" y="1023285"/>
                  <a:ext cx="360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6A123E-8573-3436-A29E-D367ECDA91E4}"/>
                    </a:ext>
                  </a:extLst>
                </p14:cNvPr>
                <p14:cNvContentPartPr/>
                <p14:nvPr/>
              </p14:nvContentPartPr>
              <p14:xfrm>
                <a:off x="5175476" y="1069365"/>
                <a:ext cx="148320" cy="39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6A123E-8573-3436-A29E-D367ECDA91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6476" y="1060365"/>
                  <a:ext cx="16596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83F779-B909-FE6E-8CB6-A4A5A7A168D9}"/>
              </a:ext>
            </a:extLst>
          </p:cNvPr>
          <p:cNvGrpSpPr/>
          <p:nvPr/>
        </p:nvGrpSpPr>
        <p:grpSpPr>
          <a:xfrm>
            <a:off x="5610356" y="808725"/>
            <a:ext cx="395280" cy="764640"/>
            <a:chOff x="5610356" y="808725"/>
            <a:chExt cx="39528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B4023E-ADBE-4C2D-C600-047FD5D40F48}"/>
                    </a:ext>
                  </a:extLst>
                </p14:cNvPr>
                <p14:cNvContentPartPr/>
                <p14:nvPr/>
              </p14:nvContentPartPr>
              <p14:xfrm>
                <a:off x="5610356" y="808725"/>
                <a:ext cx="270360" cy="76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B4023E-ADBE-4C2D-C600-047FD5D40F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1716" y="799725"/>
                  <a:ext cx="28800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6D8DAB-80A2-707C-FBA9-68B78C8D09E1}"/>
                    </a:ext>
                  </a:extLst>
                </p14:cNvPr>
                <p14:cNvContentPartPr/>
                <p14:nvPr/>
              </p14:nvContentPartPr>
              <p14:xfrm>
                <a:off x="5887916" y="1069725"/>
                <a:ext cx="117720" cy="22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6D8DAB-80A2-707C-FBA9-68B78C8D09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79276" y="1061085"/>
                  <a:ext cx="135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20848C-621C-5829-79A5-4088764A61C7}"/>
                    </a:ext>
                  </a:extLst>
                </p14:cNvPr>
                <p14:cNvContentPartPr/>
                <p14:nvPr/>
              </p14:nvContentPartPr>
              <p14:xfrm>
                <a:off x="5962436" y="914925"/>
                <a:ext cx="38880" cy="6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20848C-621C-5829-79A5-4088764A61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3436" y="905925"/>
                  <a:ext cx="565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4F0E27-1DFF-FD92-A446-9B9458483667}"/>
              </a:ext>
            </a:extLst>
          </p:cNvPr>
          <p:cNvGrpSpPr/>
          <p:nvPr/>
        </p:nvGrpSpPr>
        <p:grpSpPr>
          <a:xfrm>
            <a:off x="6337196" y="784605"/>
            <a:ext cx="1554840" cy="650160"/>
            <a:chOff x="6337196" y="784605"/>
            <a:chExt cx="155484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DE970E3-0401-CCC2-2447-C2EB531AFA3E}"/>
                    </a:ext>
                  </a:extLst>
                </p14:cNvPr>
                <p14:cNvContentPartPr/>
                <p14:nvPr/>
              </p14:nvContentPartPr>
              <p14:xfrm>
                <a:off x="6337196" y="784605"/>
                <a:ext cx="191160" cy="65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DE970E3-0401-CCC2-2447-C2EB531AFA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8556" y="775965"/>
                  <a:ext cx="20880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A4E444-B631-6014-7CE5-89D6EFAA3A00}"/>
                    </a:ext>
                  </a:extLst>
                </p14:cNvPr>
                <p14:cNvContentPartPr/>
                <p14:nvPr/>
              </p14:nvContentPartPr>
              <p14:xfrm>
                <a:off x="6731036" y="866685"/>
                <a:ext cx="20880" cy="23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A4E444-B631-6014-7CE5-89D6EFAA3A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22396" y="858045"/>
                  <a:ext cx="38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EDF6EB-04FD-AF7C-2481-5988FEB1AC07}"/>
                    </a:ext>
                  </a:extLst>
                </p14:cNvPr>
                <p14:cNvContentPartPr/>
                <p14:nvPr/>
              </p14:nvContentPartPr>
              <p14:xfrm>
                <a:off x="6643196" y="977205"/>
                <a:ext cx="262800" cy="2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EDF6EB-04FD-AF7C-2481-5988FEB1AC0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34196" y="968565"/>
                  <a:ext cx="280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4DDA57-695B-1B94-790A-BF4D9B49A345}"/>
                    </a:ext>
                  </a:extLst>
                </p14:cNvPr>
                <p14:cNvContentPartPr/>
                <p14:nvPr/>
              </p14:nvContentPartPr>
              <p14:xfrm>
                <a:off x="6581996" y="1186005"/>
                <a:ext cx="265680" cy="4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4DDA57-695B-1B94-790A-BF4D9B49A3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3356" y="1177365"/>
                  <a:ext cx="283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DDA17B-6BBB-1A09-295D-234703522436}"/>
                    </a:ext>
                  </a:extLst>
                </p14:cNvPr>
                <p14:cNvContentPartPr/>
                <p14:nvPr/>
              </p14:nvContentPartPr>
              <p14:xfrm>
                <a:off x="7028396" y="973245"/>
                <a:ext cx="32220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DDA17B-6BBB-1A09-295D-2347035224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19396" y="964605"/>
                  <a:ext cx="339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00FC69-C84C-E167-A500-CE82A04AED36}"/>
                    </a:ext>
                  </a:extLst>
                </p14:cNvPr>
                <p14:cNvContentPartPr/>
                <p14:nvPr/>
              </p14:nvContentPartPr>
              <p14:xfrm>
                <a:off x="7324316" y="1270965"/>
                <a:ext cx="139680" cy="9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00FC69-C84C-E167-A500-CE82A04AED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15676" y="1261965"/>
                  <a:ext cx="157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E2332A-987B-C5D2-A3CD-9FDD4C23F252}"/>
                    </a:ext>
                  </a:extLst>
                </p14:cNvPr>
                <p14:cNvContentPartPr/>
                <p14:nvPr/>
              </p14:nvContentPartPr>
              <p14:xfrm>
                <a:off x="7667756" y="858765"/>
                <a:ext cx="151560" cy="330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E2332A-987B-C5D2-A3CD-9FDD4C23F2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59116" y="849765"/>
                  <a:ext cx="169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0CF3AE-1CF9-88D9-B8D8-5B7E4A350B6E}"/>
                    </a:ext>
                  </a:extLst>
                </p14:cNvPr>
                <p14:cNvContentPartPr/>
                <p14:nvPr/>
              </p14:nvContentPartPr>
              <p14:xfrm>
                <a:off x="7556516" y="976845"/>
                <a:ext cx="335520" cy="1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0CF3AE-1CF9-88D9-B8D8-5B7E4A350B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47516" y="968205"/>
                  <a:ext cx="3531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98F379-797F-3D92-317E-1D34F47AF3EC}"/>
              </a:ext>
            </a:extLst>
          </p:cNvPr>
          <p:cNvGrpSpPr/>
          <p:nvPr/>
        </p:nvGrpSpPr>
        <p:grpSpPr>
          <a:xfrm>
            <a:off x="8304596" y="773085"/>
            <a:ext cx="1229400" cy="686880"/>
            <a:chOff x="8304596" y="773085"/>
            <a:chExt cx="122940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E2C5B3-F315-D902-2125-EE84332F5031}"/>
                    </a:ext>
                  </a:extLst>
                </p14:cNvPr>
                <p14:cNvContentPartPr/>
                <p14:nvPr/>
              </p14:nvContentPartPr>
              <p14:xfrm>
                <a:off x="8424116" y="906645"/>
                <a:ext cx="6480" cy="26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E2C5B3-F315-D902-2125-EE84332F50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15476" y="897645"/>
                  <a:ext cx="24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03FC9A-6E14-120A-AC98-F802E4114CD2}"/>
                    </a:ext>
                  </a:extLst>
                </p14:cNvPr>
                <p14:cNvContentPartPr/>
                <p14:nvPr/>
              </p14:nvContentPartPr>
              <p14:xfrm>
                <a:off x="8304596" y="1038045"/>
                <a:ext cx="310680" cy="3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03FC9A-6E14-120A-AC98-F802E4114C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95596" y="1029405"/>
                  <a:ext cx="32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071821-5296-A32B-733C-889118066112}"/>
                    </a:ext>
                  </a:extLst>
                </p14:cNvPr>
                <p14:cNvContentPartPr/>
                <p14:nvPr/>
              </p14:nvContentPartPr>
              <p14:xfrm>
                <a:off x="8826236" y="773085"/>
                <a:ext cx="322560" cy="42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071821-5296-A32B-733C-8891180661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17236" y="764445"/>
                  <a:ext cx="340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770C8B-E9F6-575E-1B76-A2C1B7076A27}"/>
                    </a:ext>
                  </a:extLst>
                </p14:cNvPr>
                <p14:cNvContentPartPr/>
                <p14:nvPr/>
              </p14:nvContentPartPr>
              <p14:xfrm>
                <a:off x="9095156" y="1156845"/>
                <a:ext cx="117720" cy="9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770C8B-E9F6-575E-1B76-A2C1B7076A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86516" y="1148205"/>
                  <a:ext cx="135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C94EEE-DC47-727E-DC00-F903886C51D5}"/>
                    </a:ext>
                  </a:extLst>
                </p14:cNvPr>
                <p14:cNvContentPartPr/>
                <p14:nvPr/>
              </p14:nvContentPartPr>
              <p14:xfrm>
                <a:off x="9049076" y="1137405"/>
                <a:ext cx="239040" cy="16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C94EEE-DC47-727E-DC00-F903886C51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0076" y="1128405"/>
                  <a:ext cx="256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B1D27A-E9A7-5C4D-7BDA-3C949A7B0E46}"/>
                    </a:ext>
                  </a:extLst>
                </p14:cNvPr>
                <p14:cNvContentPartPr/>
                <p14:nvPr/>
              </p14:nvContentPartPr>
              <p14:xfrm>
                <a:off x="9213596" y="1273125"/>
                <a:ext cx="7092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B1D27A-E9A7-5C4D-7BDA-3C949A7B0E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04956" y="1264125"/>
                  <a:ext cx="88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E2E24E-209F-A649-F891-BF63118C3046}"/>
                    </a:ext>
                  </a:extLst>
                </p14:cNvPr>
                <p14:cNvContentPartPr/>
                <p14:nvPr/>
              </p14:nvContentPartPr>
              <p14:xfrm>
                <a:off x="9371636" y="1168725"/>
                <a:ext cx="162360" cy="29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E2E24E-209F-A649-F891-BF63118C30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2636" y="1160085"/>
                  <a:ext cx="1800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39BBB-7B4F-B9BA-5C20-A4B276B7D3C8}"/>
              </a:ext>
            </a:extLst>
          </p:cNvPr>
          <p:cNvGrpSpPr/>
          <p:nvPr/>
        </p:nvGrpSpPr>
        <p:grpSpPr>
          <a:xfrm>
            <a:off x="9546596" y="647085"/>
            <a:ext cx="365040" cy="927000"/>
            <a:chOff x="9546596" y="647085"/>
            <a:chExt cx="365040" cy="9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5DC3F2-8DF7-748B-18F3-A1F55113E6A4}"/>
                    </a:ext>
                  </a:extLst>
                </p14:cNvPr>
                <p14:cNvContentPartPr/>
                <p14:nvPr/>
              </p14:nvContentPartPr>
              <p14:xfrm>
                <a:off x="9546596" y="745005"/>
                <a:ext cx="195840" cy="70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5DC3F2-8DF7-748B-18F3-A1F55113E6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37596" y="736005"/>
                  <a:ext cx="21348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EAB844-0134-D078-23DE-3DE2560FC93B}"/>
                    </a:ext>
                  </a:extLst>
                </p14:cNvPr>
                <p14:cNvContentPartPr/>
                <p14:nvPr/>
              </p14:nvContentPartPr>
              <p14:xfrm>
                <a:off x="9696716" y="647085"/>
                <a:ext cx="214920" cy="92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EAB844-0134-D078-23DE-3DE2560FC9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87716" y="638085"/>
                  <a:ext cx="23256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EA5FCC5-B470-A591-2916-754EDF9CB6D4}"/>
                  </a:ext>
                </a:extLst>
              </p14:cNvPr>
              <p14:cNvContentPartPr/>
              <p14:nvPr/>
            </p14:nvContentPartPr>
            <p14:xfrm>
              <a:off x="6634916" y="1446645"/>
              <a:ext cx="144000" cy="407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EA5FCC5-B470-A591-2916-754EDF9CB6D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76" y="1437645"/>
                <a:ext cx="16164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1BBF13C-777B-1826-BED7-53DC25B426B0}"/>
              </a:ext>
            </a:extLst>
          </p:cNvPr>
          <p:cNvGrpSpPr/>
          <p:nvPr/>
        </p:nvGrpSpPr>
        <p:grpSpPr>
          <a:xfrm>
            <a:off x="6315236" y="1915725"/>
            <a:ext cx="2273040" cy="909360"/>
            <a:chOff x="6315236" y="1915725"/>
            <a:chExt cx="227304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0F4BF3-89F9-8535-496C-F2CA048031F5}"/>
                    </a:ext>
                  </a:extLst>
                </p14:cNvPr>
                <p14:cNvContentPartPr/>
                <p14:nvPr/>
              </p14:nvContentPartPr>
              <p14:xfrm>
                <a:off x="6417836" y="1948845"/>
                <a:ext cx="1655640" cy="37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0F4BF3-89F9-8535-496C-F2CA048031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9196" y="1940205"/>
                  <a:ext cx="1673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63D29F-D2B2-2BE2-AA46-35E079B0C039}"/>
                    </a:ext>
                  </a:extLst>
                </p14:cNvPr>
                <p14:cNvContentPartPr/>
                <p14:nvPr/>
              </p14:nvContentPartPr>
              <p14:xfrm>
                <a:off x="8216036" y="1915725"/>
                <a:ext cx="372240" cy="24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63D29F-D2B2-2BE2-AA46-35E079B0C0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07036" y="1906725"/>
                  <a:ext cx="38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842365-4C1A-3850-2CE9-3C50C0428FE1}"/>
                    </a:ext>
                  </a:extLst>
                </p14:cNvPr>
                <p14:cNvContentPartPr/>
                <p14:nvPr/>
              </p14:nvContentPartPr>
              <p14:xfrm>
                <a:off x="8181116" y="2001405"/>
                <a:ext cx="31536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842365-4C1A-3850-2CE9-3C50C0428F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72116" y="1992405"/>
                  <a:ext cx="333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74EC24-8B93-767E-2329-FDB3FF5BE9D7}"/>
                    </a:ext>
                  </a:extLst>
                </p14:cNvPr>
                <p14:cNvContentPartPr/>
                <p14:nvPr/>
              </p14:nvContentPartPr>
              <p14:xfrm>
                <a:off x="6315236" y="2481645"/>
                <a:ext cx="979200" cy="343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74EC24-8B93-767E-2329-FDB3FF5BE9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6236" y="2473005"/>
                  <a:ext cx="996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E1C036-A068-F908-5C5F-62A0F2BA781B}"/>
                    </a:ext>
                  </a:extLst>
                </p14:cNvPr>
                <p14:cNvContentPartPr/>
                <p14:nvPr/>
              </p14:nvContentPartPr>
              <p14:xfrm>
                <a:off x="6796916" y="2378685"/>
                <a:ext cx="8532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E1C036-A068-F908-5C5F-62A0F2BA78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87916" y="2369685"/>
                  <a:ext cx="102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34AEC5-6600-33A3-218B-074C4F4EB79B}"/>
                    </a:ext>
                  </a:extLst>
                </p14:cNvPr>
                <p14:cNvContentPartPr/>
                <p14:nvPr/>
              </p14:nvContentPartPr>
              <p14:xfrm>
                <a:off x="7471556" y="2417205"/>
                <a:ext cx="295200" cy="38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34AEC5-6600-33A3-218B-074C4F4EB7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62916" y="2408565"/>
                  <a:ext cx="31284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663C9B2-F0D0-7EEB-A38B-EEA2B8BFC427}"/>
                  </a:ext>
                </a:extLst>
              </p14:cNvPr>
              <p14:cNvContentPartPr/>
              <p14:nvPr/>
            </p14:nvContentPartPr>
            <p14:xfrm>
              <a:off x="8106956" y="2478405"/>
              <a:ext cx="164520" cy="41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663C9B2-F0D0-7EEB-A38B-EEA2B8BFC42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98316" y="2469405"/>
                <a:ext cx="182160" cy="4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C7E214C-A03B-A8F0-2517-CF6ACDE1D20C}"/>
              </a:ext>
            </a:extLst>
          </p:cNvPr>
          <p:cNvGrpSpPr/>
          <p:nvPr/>
        </p:nvGrpSpPr>
        <p:grpSpPr>
          <a:xfrm>
            <a:off x="8899316" y="1527645"/>
            <a:ext cx="669600" cy="958680"/>
            <a:chOff x="8899316" y="1527645"/>
            <a:chExt cx="66960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FBB12-C0E2-E174-36D1-862636D91BA3}"/>
                    </a:ext>
                  </a:extLst>
                </p14:cNvPr>
                <p14:cNvContentPartPr/>
                <p14:nvPr/>
              </p14:nvContentPartPr>
              <p14:xfrm>
                <a:off x="8972756" y="1639965"/>
                <a:ext cx="596160" cy="846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FBB12-C0E2-E174-36D1-862636D91B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3756" y="1631325"/>
                  <a:ext cx="61380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527815-46D4-AC72-CEA3-EDCA3FCE74CE}"/>
                    </a:ext>
                  </a:extLst>
                </p14:cNvPr>
                <p14:cNvContentPartPr/>
                <p14:nvPr/>
              </p14:nvContentPartPr>
              <p14:xfrm>
                <a:off x="8899316" y="1527645"/>
                <a:ext cx="157320" cy="21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527815-46D4-AC72-CEA3-EDCA3FCE74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90316" y="1518645"/>
                  <a:ext cx="17496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2880DB-12BA-7309-96BD-24F2967C97FB}"/>
              </a:ext>
            </a:extLst>
          </p:cNvPr>
          <p:cNvGrpSpPr/>
          <p:nvPr/>
        </p:nvGrpSpPr>
        <p:grpSpPr>
          <a:xfrm>
            <a:off x="9019916" y="2485965"/>
            <a:ext cx="2451240" cy="505080"/>
            <a:chOff x="9019916" y="2485965"/>
            <a:chExt cx="24512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002496-DEE9-6297-D8CB-FE6EDD902878}"/>
                    </a:ext>
                  </a:extLst>
                </p14:cNvPr>
                <p14:cNvContentPartPr/>
                <p14:nvPr/>
              </p14:nvContentPartPr>
              <p14:xfrm>
                <a:off x="9019916" y="2502525"/>
                <a:ext cx="1735200" cy="39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002496-DEE9-6297-D8CB-FE6EDD9028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11276" y="2493525"/>
                  <a:ext cx="1752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9C7D10-848D-F31E-33B8-DD55400AF65F}"/>
                    </a:ext>
                  </a:extLst>
                </p14:cNvPr>
                <p14:cNvContentPartPr/>
                <p14:nvPr/>
              </p14:nvContentPartPr>
              <p14:xfrm>
                <a:off x="10203956" y="2658045"/>
                <a:ext cx="46080" cy="1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9C7D10-848D-F31E-33B8-DD55400AF6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94956" y="2649045"/>
                  <a:ext cx="63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FDEA79-E0A7-C0D5-50A6-70AB2E30A050}"/>
                    </a:ext>
                  </a:extLst>
                </p14:cNvPr>
                <p14:cNvContentPartPr/>
                <p14:nvPr/>
              </p14:nvContentPartPr>
              <p14:xfrm>
                <a:off x="9285236" y="2692245"/>
                <a:ext cx="348120" cy="3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FDEA79-E0A7-C0D5-50A6-70AB2E30A0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76596" y="2683605"/>
                  <a:ext cx="365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9CC6EF-257E-D85E-6606-E22F4133B7E0}"/>
                    </a:ext>
                  </a:extLst>
                </p14:cNvPr>
                <p14:cNvContentPartPr/>
                <p14:nvPr/>
              </p14:nvContentPartPr>
              <p14:xfrm>
                <a:off x="10996676" y="2485965"/>
                <a:ext cx="474480" cy="505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9CC6EF-257E-D85E-6606-E22F4133B7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88036" y="2477325"/>
                  <a:ext cx="49212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D38E06-6CDD-1ED9-9AAA-37F3932F8371}"/>
              </a:ext>
            </a:extLst>
          </p:cNvPr>
          <p:cNvGrpSpPr/>
          <p:nvPr/>
        </p:nvGrpSpPr>
        <p:grpSpPr>
          <a:xfrm>
            <a:off x="8775476" y="3061965"/>
            <a:ext cx="2927880" cy="392040"/>
            <a:chOff x="8775476" y="3061965"/>
            <a:chExt cx="29278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CDEEBB-195D-33D6-4249-72E8332E2647}"/>
                    </a:ext>
                  </a:extLst>
                </p14:cNvPr>
                <p14:cNvContentPartPr/>
                <p14:nvPr/>
              </p14:nvContentPartPr>
              <p14:xfrm>
                <a:off x="8775476" y="3066285"/>
                <a:ext cx="1344600" cy="381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CDEEBB-195D-33D6-4249-72E8332E26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66476" y="3057285"/>
                  <a:ext cx="1362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BC91EB-24E3-3088-F29B-C9270F610CA1}"/>
                    </a:ext>
                  </a:extLst>
                </p14:cNvPr>
                <p14:cNvContentPartPr/>
                <p14:nvPr/>
              </p14:nvContentPartPr>
              <p14:xfrm>
                <a:off x="9756116" y="3154845"/>
                <a:ext cx="51120" cy="19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BC91EB-24E3-3088-F29B-C9270F610C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47476" y="3146205"/>
                  <a:ext cx="68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EE15F3-8830-7854-4EC9-96A5F67140E5}"/>
                    </a:ext>
                  </a:extLst>
                </p14:cNvPr>
                <p14:cNvContentPartPr/>
                <p14:nvPr/>
              </p14:nvContentPartPr>
              <p14:xfrm>
                <a:off x="9476036" y="3163125"/>
                <a:ext cx="307440" cy="2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EE15F3-8830-7854-4EC9-96A5F67140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7396" y="3154125"/>
                  <a:ext cx="32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1E4947-BF62-A4E7-5E76-33F1BB0F2921}"/>
                    </a:ext>
                  </a:extLst>
                </p14:cNvPr>
                <p14:cNvContentPartPr/>
                <p14:nvPr/>
              </p14:nvContentPartPr>
              <p14:xfrm>
                <a:off x="9171476" y="3061965"/>
                <a:ext cx="21960" cy="11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1E4947-BF62-A4E7-5E76-33F1BB0F29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2476" y="3053325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1EF018-5728-0358-904B-4D35925EE810}"/>
                    </a:ext>
                  </a:extLst>
                </p14:cNvPr>
                <p14:cNvContentPartPr/>
                <p14:nvPr/>
              </p14:nvContentPartPr>
              <p14:xfrm>
                <a:off x="10323836" y="3111645"/>
                <a:ext cx="843840" cy="31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1EF018-5728-0358-904B-4D35925EE8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15196" y="3102645"/>
                  <a:ext cx="861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1197A6-0F4D-753E-652E-126E26582A55}"/>
                    </a:ext>
                  </a:extLst>
                </p14:cNvPr>
                <p14:cNvContentPartPr/>
                <p14:nvPr/>
              </p14:nvContentPartPr>
              <p14:xfrm>
                <a:off x="11219156" y="3134685"/>
                <a:ext cx="189360" cy="299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1197A6-0F4D-753E-652E-126E26582A5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10516" y="3125685"/>
                  <a:ext cx="207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C65519-13B7-6368-F90B-150762FB2ACC}"/>
                    </a:ext>
                  </a:extLst>
                </p14:cNvPr>
                <p14:cNvContentPartPr/>
                <p14:nvPr/>
              </p14:nvContentPartPr>
              <p14:xfrm>
                <a:off x="11432636" y="3228285"/>
                <a:ext cx="62640" cy="13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C65519-13B7-6368-F90B-150762FB2A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23996" y="3219645"/>
                  <a:ext cx="80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62F6B7-1C06-6BE9-2C40-27E9A78A9303}"/>
                    </a:ext>
                  </a:extLst>
                </p14:cNvPr>
                <p14:cNvContentPartPr/>
                <p14:nvPr/>
              </p14:nvContentPartPr>
              <p14:xfrm>
                <a:off x="11552876" y="3306405"/>
                <a:ext cx="150480" cy="14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62F6B7-1C06-6BE9-2C40-27E9A78A93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44236" y="3297405"/>
                  <a:ext cx="1681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100CE44-88A1-8CEE-F08D-535AC322AF11}"/>
                  </a:ext>
                </a:extLst>
              </p14:cNvPr>
              <p14:cNvContentPartPr/>
              <p14:nvPr/>
            </p14:nvContentPartPr>
            <p14:xfrm>
              <a:off x="2920436" y="4335285"/>
              <a:ext cx="635760" cy="211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100CE44-88A1-8CEE-F08D-535AC322AF1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11436" y="4326285"/>
                <a:ext cx="653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C21CC1A-A6FB-1C0E-60D3-D747492768CB}"/>
                  </a:ext>
                </a:extLst>
              </p14:cNvPr>
              <p14:cNvContentPartPr/>
              <p14:nvPr/>
            </p14:nvContentPartPr>
            <p14:xfrm>
              <a:off x="665036" y="3426645"/>
              <a:ext cx="1088280" cy="620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C21CC1A-A6FB-1C0E-60D3-D747492768C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56036" y="3417645"/>
                <a:ext cx="11059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CE1C06C-60DB-0803-7454-5F5AA59F692A}"/>
                  </a:ext>
                </a:extLst>
              </p14:cNvPr>
              <p14:cNvContentPartPr/>
              <p14:nvPr/>
            </p14:nvContentPartPr>
            <p14:xfrm>
              <a:off x="1650716" y="3699885"/>
              <a:ext cx="212760" cy="4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CE1C06C-60DB-0803-7454-5F5AA59F692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42076" y="3690885"/>
                <a:ext cx="2304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D0090D9-8301-7885-69CC-24F1B03E03D0}"/>
                  </a:ext>
                </a:extLst>
              </p14:cNvPr>
              <p14:cNvContentPartPr/>
              <p14:nvPr/>
            </p14:nvContentPartPr>
            <p14:xfrm>
              <a:off x="1411316" y="3566325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D0090D9-8301-7885-69CC-24F1B03E03D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402676" y="3557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DB5C66F-B701-DCF0-13DF-BCF099DE5E62}"/>
                  </a:ext>
                </a:extLst>
              </p14:cNvPr>
              <p14:cNvContentPartPr/>
              <p14:nvPr/>
            </p14:nvContentPartPr>
            <p14:xfrm>
              <a:off x="2084156" y="3421245"/>
              <a:ext cx="650160" cy="525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DB5C66F-B701-DCF0-13DF-BCF099DE5E6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075156" y="3412605"/>
                <a:ext cx="66780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D617168-E2F2-2D49-B07C-C72C74B1AF5E}"/>
                  </a:ext>
                </a:extLst>
              </p14:cNvPr>
              <p14:cNvContentPartPr/>
              <p14:nvPr/>
            </p14:nvContentPartPr>
            <p14:xfrm>
              <a:off x="2215916" y="3620685"/>
              <a:ext cx="316080" cy="38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D617168-E2F2-2D49-B07C-C72C74B1AF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07276" y="3611685"/>
                <a:ext cx="3337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9D3872E-8372-7C33-5152-07DD44444728}"/>
                  </a:ext>
                </a:extLst>
              </p14:cNvPr>
              <p14:cNvContentPartPr/>
              <p14:nvPr/>
            </p14:nvContentPartPr>
            <p14:xfrm>
              <a:off x="3078476" y="3720045"/>
              <a:ext cx="1184040" cy="394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9D3872E-8372-7C33-5152-07DD4444472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69836" y="3711405"/>
                <a:ext cx="12016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F8E0BF9-3FF2-1DF4-7F03-A00B0B0D2457}"/>
                  </a:ext>
                </a:extLst>
              </p14:cNvPr>
              <p14:cNvContentPartPr/>
              <p14:nvPr/>
            </p14:nvContentPartPr>
            <p14:xfrm>
              <a:off x="3987836" y="3671445"/>
              <a:ext cx="21960" cy="32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F8E0BF9-3FF2-1DF4-7F03-A00B0B0D245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978836" y="3662805"/>
                <a:ext cx="39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EF4FE06-DE72-989B-F649-0E19E7AE0C22}"/>
                  </a:ext>
                </a:extLst>
              </p14:cNvPr>
              <p14:cNvContentPartPr/>
              <p14:nvPr/>
            </p14:nvContentPartPr>
            <p14:xfrm>
              <a:off x="3550076" y="3621405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EF4FE06-DE72-989B-F649-0E19E7AE0C2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41436" y="36124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954673F-741E-638A-4C00-F6F556B3FCCA}"/>
                  </a:ext>
                </a:extLst>
              </p14:cNvPr>
              <p14:cNvContentPartPr/>
              <p14:nvPr/>
            </p14:nvContentPartPr>
            <p14:xfrm>
              <a:off x="4636196" y="3606285"/>
              <a:ext cx="255960" cy="560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954673F-741E-638A-4C00-F6F556B3FCC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627196" y="3597645"/>
                <a:ext cx="273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37D4036-B6FF-0BBA-3A32-720C4EE730D3}"/>
                  </a:ext>
                </a:extLst>
              </p14:cNvPr>
              <p14:cNvContentPartPr/>
              <p14:nvPr/>
            </p14:nvContentPartPr>
            <p14:xfrm>
              <a:off x="5144876" y="3520605"/>
              <a:ext cx="792360" cy="466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37D4036-B6FF-0BBA-3A32-720C4EE730D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36236" y="3511605"/>
                <a:ext cx="8100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F5F70EB-20C6-A415-73AF-2E4670C4088A}"/>
                  </a:ext>
                </a:extLst>
              </p14:cNvPr>
              <p14:cNvContentPartPr/>
              <p14:nvPr/>
            </p14:nvContentPartPr>
            <p14:xfrm>
              <a:off x="5577956" y="3691605"/>
              <a:ext cx="43200" cy="6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F5F70EB-20C6-A415-73AF-2E4670C4088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69316" y="3682965"/>
                <a:ext cx="60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EAB5878-7FAE-59DC-5E72-6C1049D530FC}"/>
                  </a:ext>
                </a:extLst>
              </p14:cNvPr>
              <p14:cNvContentPartPr/>
              <p14:nvPr/>
            </p14:nvContentPartPr>
            <p14:xfrm>
              <a:off x="5164316" y="3684405"/>
              <a:ext cx="463320" cy="30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EAB5878-7FAE-59DC-5E72-6C1049D530F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155676" y="3675765"/>
                <a:ext cx="480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1C942DE-69A2-A257-86CA-76A0C15E342D}"/>
                  </a:ext>
                </a:extLst>
              </p14:cNvPr>
              <p14:cNvContentPartPr/>
              <p14:nvPr/>
            </p14:nvContentPartPr>
            <p14:xfrm>
              <a:off x="471356" y="4673685"/>
              <a:ext cx="1455120" cy="574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1C942DE-69A2-A257-86CA-76A0C15E342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2356" y="4665045"/>
                <a:ext cx="14727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F4F712D-18CC-1CF2-E2C1-015B0035D92E}"/>
                  </a:ext>
                </a:extLst>
              </p14:cNvPr>
              <p14:cNvContentPartPr/>
              <p14:nvPr/>
            </p14:nvContentPartPr>
            <p14:xfrm>
              <a:off x="1492676" y="4891845"/>
              <a:ext cx="299520" cy="28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F4F712D-18CC-1CF2-E2C1-015B0035D92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84036" y="4883205"/>
                <a:ext cx="317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3E4855D-0B46-95EA-55FB-2835F65C8318}"/>
                  </a:ext>
                </a:extLst>
              </p14:cNvPr>
              <p14:cNvContentPartPr/>
              <p14:nvPr/>
            </p14:nvContentPartPr>
            <p14:xfrm>
              <a:off x="1059596" y="4853325"/>
              <a:ext cx="444960" cy="9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3E4855D-0B46-95EA-55FB-2835F65C831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50596" y="4844325"/>
                <a:ext cx="462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CBAA748-98D1-BCD7-B780-316229BB768C}"/>
                  </a:ext>
                </a:extLst>
              </p14:cNvPr>
              <p14:cNvContentPartPr/>
              <p14:nvPr/>
            </p14:nvContentPartPr>
            <p14:xfrm>
              <a:off x="2285036" y="4901565"/>
              <a:ext cx="1196280" cy="310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CBAA748-98D1-BCD7-B780-316229BB76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276396" y="4892565"/>
                <a:ext cx="12139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EA363F7-9E49-822F-FFE2-8E1FEB2BF286}"/>
                  </a:ext>
                </a:extLst>
              </p14:cNvPr>
              <p14:cNvContentPartPr/>
              <p14:nvPr/>
            </p14:nvContentPartPr>
            <p14:xfrm>
              <a:off x="3879476" y="4831365"/>
              <a:ext cx="997200" cy="345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EA363F7-9E49-822F-FFE2-8E1FEB2BF28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870476" y="4822365"/>
                <a:ext cx="10148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8E3D31D-11EF-069F-AD71-D86528DE2E6D}"/>
                  </a:ext>
                </a:extLst>
              </p14:cNvPr>
              <p14:cNvContentPartPr/>
              <p14:nvPr/>
            </p14:nvContentPartPr>
            <p14:xfrm>
              <a:off x="4613156" y="4922805"/>
              <a:ext cx="325440" cy="25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8E3D31D-11EF-069F-AD71-D86528DE2E6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604156" y="4914165"/>
                <a:ext cx="343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7CFEB54-2D67-8CBB-BC82-0CE0B4C524BE}"/>
                  </a:ext>
                </a:extLst>
              </p14:cNvPr>
              <p14:cNvContentPartPr/>
              <p14:nvPr/>
            </p14:nvContentPartPr>
            <p14:xfrm>
              <a:off x="5333516" y="4995165"/>
              <a:ext cx="312840" cy="199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7CFEB54-2D67-8CBB-BC82-0CE0B4C524B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24876" y="4986165"/>
                <a:ext cx="330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9E7A0B6-7014-443C-ABCA-6056888BA17D}"/>
                  </a:ext>
                </a:extLst>
              </p14:cNvPr>
              <p14:cNvContentPartPr/>
              <p14:nvPr/>
            </p14:nvContentPartPr>
            <p14:xfrm>
              <a:off x="5359076" y="5099205"/>
              <a:ext cx="329400" cy="36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9E7A0B6-7014-443C-ABCA-6056888BA17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350076" y="5090205"/>
                <a:ext cx="3470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E50E922-12BE-45ED-66B3-132DAC51590F}"/>
                  </a:ext>
                </a:extLst>
              </p14:cNvPr>
              <p14:cNvContentPartPr/>
              <p14:nvPr/>
            </p14:nvContentPartPr>
            <p14:xfrm>
              <a:off x="5882876" y="3630405"/>
              <a:ext cx="475200" cy="1579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E50E922-12BE-45ED-66B3-132DAC51590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873876" y="3621405"/>
                <a:ext cx="492840" cy="159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D8E7C82-527C-3A42-87B3-A41285AC3F18}"/>
              </a:ext>
            </a:extLst>
          </p:cNvPr>
          <p:cNvGrpSpPr/>
          <p:nvPr/>
        </p:nvGrpSpPr>
        <p:grpSpPr>
          <a:xfrm>
            <a:off x="6536276" y="4152765"/>
            <a:ext cx="4205880" cy="1584360"/>
            <a:chOff x="6536276" y="4152765"/>
            <a:chExt cx="4205880" cy="15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3BBD87-E7A1-00FC-A83E-AA3CB966470D}"/>
                    </a:ext>
                  </a:extLst>
                </p14:cNvPr>
                <p14:cNvContentPartPr/>
                <p14:nvPr/>
              </p14:nvContentPartPr>
              <p14:xfrm>
                <a:off x="6536276" y="4334925"/>
                <a:ext cx="477720" cy="264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3BBD87-E7A1-00FC-A83E-AA3CB96647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27636" y="4325925"/>
                  <a:ext cx="495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6A1DD5-4E06-5DB9-8C05-9DF7CBC0920E}"/>
                    </a:ext>
                  </a:extLst>
                </p14:cNvPr>
                <p14:cNvContentPartPr/>
                <p14:nvPr/>
              </p14:nvContentPartPr>
              <p14:xfrm>
                <a:off x="7173476" y="4184445"/>
                <a:ext cx="860760" cy="45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6A1DD5-4E06-5DB9-8C05-9DF7CBC092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64476" y="4175445"/>
                  <a:ext cx="8784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E3D3B4-2ED3-8A10-B148-9BCBD4E6E3E1}"/>
                    </a:ext>
                  </a:extLst>
                </p14:cNvPr>
                <p14:cNvContentPartPr/>
                <p14:nvPr/>
              </p14:nvContentPartPr>
              <p14:xfrm>
                <a:off x="7816796" y="4369485"/>
                <a:ext cx="234720" cy="37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E3D3B4-2ED3-8A10-B148-9BCBD4E6E3E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08156" y="4360485"/>
                  <a:ext cx="252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6F6BFC-DC0F-8CC5-6B4F-75A31BAF70E1}"/>
                    </a:ext>
                  </a:extLst>
                </p14:cNvPr>
                <p14:cNvContentPartPr/>
                <p14:nvPr/>
              </p14:nvContentPartPr>
              <p14:xfrm>
                <a:off x="7293716" y="4423845"/>
                <a:ext cx="375480" cy="36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6F6BFC-DC0F-8CC5-6B4F-75A31BAF70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85076" y="4414845"/>
                  <a:ext cx="39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63FB324-3DB1-5723-FB49-2DB8FA0406E7}"/>
                    </a:ext>
                  </a:extLst>
                </p14:cNvPr>
                <p14:cNvContentPartPr/>
                <p14:nvPr/>
              </p14:nvContentPartPr>
              <p14:xfrm>
                <a:off x="8553716" y="4152765"/>
                <a:ext cx="263520" cy="39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63FB324-3DB1-5723-FB49-2DB8FA0406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45076" y="4144125"/>
                  <a:ext cx="281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B80B38-FABD-664F-AD31-ABEBF9BB0473}"/>
                    </a:ext>
                  </a:extLst>
                </p14:cNvPr>
                <p14:cNvContentPartPr/>
                <p14:nvPr/>
              </p14:nvContentPartPr>
              <p14:xfrm>
                <a:off x="9031436" y="4339965"/>
                <a:ext cx="265320" cy="2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B80B38-FABD-664F-AD31-ABEBF9BB04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22436" y="4330965"/>
                  <a:ext cx="28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339705-16AE-330D-8725-4D1BD39EE8A4}"/>
                    </a:ext>
                  </a:extLst>
                </p14:cNvPr>
                <p14:cNvContentPartPr/>
                <p14:nvPr/>
              </p14:nvContentPartPr>
              <p14:xfrm>
                <a:off x="9013436" y="4431405"/>
                <a:ext cx="249840" cy="29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339705-16AE-330D-8725-4D1BD39EE8A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04436" y="4422405"/>
                  <a:ext cx="267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4C72F99-8BC8-E0B1-6D76-20C491B3A377}"/>
                    </a:ext>
                  </a:extLst>
                </p14:cNvPr>
                <p14:cNvContentPartPr/>
                <p14:nvPr/>
              </p14:nvContentPartPr>
              <p14:xfrm>
                <a:off x="8751356" y="4604565"/>
                <a:ext cx="135720" cy="11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4C72F99-8BC8-E0B1-6D76-20C491B3A3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42716" y="4595925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5208F6-86EE-5D43-BC27-6FB69C745D1F}"/>
                    </a:ext>
                  </a:extLst>
                </p14:cNvPr>
                <p14:cNvContentPartPr/>
                <p14:nvPr/>
              </p14:nvContentPartPr>
              <p14:xfrm>
                <a:off x="8771516" y="4579725"/>
                <a:ext cx="148320" cy="130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5208F6-86EE-5D43-BC27-6FB69C745D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62876" y="4571085"/>
                  <a:ext cx="165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7807D7-EF3E-5D8A-F778-61BAF273EE6B}"/>
                    </a:ext>
                  </a:extLst>
                </p14:cNvPr>
                <p14:cNvContentPartPr/>
                <p14:nvPr/>
              </p14:nvContentPartPr>
              <p14:xfrm>
                <a:off x="9386756" y="4233405"/>
                <a:ext cx="315720" cy="32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7807D7-EF3E-5D8A-F778-61BAF273EE6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78116" y="4224765"/>
                  <a:ext cx="33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9FBB4D-B28E-73ED-1DCC-39F857741B25}"/>
                    </a:ext>
                  </a:extLst>
                </p14:cNvPr>
                <p14:cNvContentPartPr/>
                <p14:nvPr/>
              </p14:nvContentPartPr>
              <p14:xfrm>
                <a:off x="7325036" y="5245005"/>
                <a:ext cx="498240" cy="239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9FBB4D-B28E-73ED-1DCC-39F857741B2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16036" y="5236365"/>
                  <a:ext cx="515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7EB5C1-9957-AAAE-1501-663DC0457403}"/>
                    </a:ext>
                  </a:extLst>
                </p14:cNvPr>
                <p14:cNvContentPartPr/>
                <p14:nvPr/>
              </p14:nvContentPartPr>
              <p14:xfrm>
                <a:off x="7661636" y="5558565"/>
                <a:ext cx="205560" cy="10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7EB5C1-9957-AAAE-1501-663DC04574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52996" y="5549565"/>
                  <a:ext cx="223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36C8FC-7E65-2692-944A-9B2D3F67A15F}"/>
                    </a:ext>
                  </a:extLst>
                </p14:cNvPr>
                <p14:cNvContentPartPr/>
                <p14:nvPr/>
              </p14:nvContentPartPr>
              <p14:xfrm>
                <a:off x="7656236" y="5512125"/>
                <a:ext cx="257760" cy="169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36C8FC-7E65-2692-944A-9B2D3F67A1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47236" y="5503125"/>
                  <a:ext cx="275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AC9FA96-FE89-D52E-2237-0D65A8A03406}"/>
                    </a:ext>
                  </a:extLst>
                </p14:cNvPr>
                <p14:cNvContentPartPr/>
                <p14:nvPr/>
              </p14:nvContentPartPr>
              <p14:xfrm>
                <a:off x="8187596" y="5316645"/>
                <a:ext cx="264240" cy="2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AC9FA96-FE89-D52E-2237-0D65A8A034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78956" y="5307645"/>
                  <a:ext cx="28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AA3526-C2E2-31ED-D3AF-F50957DAE72E}"/>
                    </a:ext>
                  </a:extLst>
                </p14:cNvPr>
                <p14:cNvContentPartPr/>
                <p14:nvPr/>
              </p14:nvContentPartPr>
              <p14:xfrm>
                <a:off x="8158796" y="5449485"/>
                <a:ext cx="333000" cy="3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AA3526-C2E2-31ED-D3AF-F50957DAE7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49796" y="5440485"/>
                  <a:ext cx="350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A82E03-1958-6CD3-0BA0-75794080D657}"/>
                    </a:ext>
                  </a:extLst>
                </p14:cNvPr>
                <p14:cNvContentPartPr/>
                <p14:nvPr/>
              </p14:nvContentPartPr>
              <p14:xfrm>
                <a:off x="8630036" y="5196765"/>
                <a:ext cx="490680" cy="28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A82E03-1958-6CD3-0BA0-75794080D65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21396" y="5187765"/>
                  <a:ext cx="508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AFC78A-B5B7-649C-54CA-45AEC67A1985}"/>
                    </a:ext>
                  </a:extLst>
                </p14:cNvPr>
                <p14:cNvContentPartPr/>
                <p14:nvPr/>
              </p14:nvContentPartPr>
              <p14:xfrm>
                <a:off x="9077876" y="5507805"/>
                <a:ext cx="17640" cy="146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AFC78A-B5B7-649C-54CA-45AEC67A19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68876" y="5498805"/>
                  <a:ext cx="35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C4BC2E-2DFB-C79D-21CB-FDB667F61562}"/>
                    </a:ext>
                  </a:extLst>
                </p14:cNvPr>
                <p14:cNvContentPartPr/>
                <p14:nvPr/>
              </p14:nvContentPartPr>
              <p14:xfrm>
                <a:off x="8938556" y="5668725"/>
                <a:ext cx="353520" cy="68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C4BC2E-2DFB-C79D-21CB-FDB667F6156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29556" y="5659725"/>
                  <a:ext cx="37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1412F9-9628-BFF0-6593-52D1833E71DC}"/>
                    </a:ext>
                  </a:extLst>
                </p14:cNvPr>
                <p14:cNvContentPartPr/>
                <p14:nvPr/>
              </p14:nvContentPartPr>
              <p14:xfrm>
                <a:off x="9425636" y="5264805"/>
                <a:ext cx="219600" cy="24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1412F9-9628-BFF0-6593-52D1833E71D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16636" y="5255805"/>
                  <a:ext cx="23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DA219D-6680-092B-89BC-81432BDB4401}"/>
                    </a:ext>
                  </a:extLst>
                </p14:cNvPr>
                <p14:cNvContentPartPr/>
                <p14:nvPr/>
              </p14:nvContentPartPr>
              <p14:xfrm>
                <a:off x="9711476" y="4972125"/>
                <a:ext cx="96840" cy="159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DA219D-6680-092B-89BC-81432BDB44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02836" y="4963485"/>
                  <a:ext cx="114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BA539B-DA8C-6443-9067-0AB11D7055E8}"/>
                    </a:ext>
                  </a:extLst>
                </p14:cNvPr>
                <p14:cNvContentPartPr/>
                <p14:nvPr/>
              </p14:nvContentPartPr>
              <p14:xfrm>
                <a:off x="9778796" y="486412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BA539B-DA8C-6443-9067-0AB11D7055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69796" y="485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731DFF-6B53-B6D5-4E72-CEE92374FF29}"/>
                    </a:ext>
                  </a:extLst>
                </p14:cNvPr>
                <p14:cNvContentPartPr/>
                <p14:nvPr/>
              </p14:nvContentPartPr>
              <p14:xfrm>
                <a:off x="9947276" y="4901565"/>
                <a:ext cx="317160" cy="189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731DFF-6B53-B6D5-4E72-CEE92374FF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38636" y="4892925"/>
                  <a:ext cx="334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CC2C26F-3355-93EA-D082-5B9827103452}"/>
                    </a:ext>
                  </a:extLst>
                </p14:cNvPr>
                <p14:cNvContentPartPr/>
                <p14:nvPr/>
              </p14:nvContentPartPr>
              <p14:xfrm>
                <a:off x="10255796" y="5087685"/>
                <a:ext cx="137160" cy="7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CC2C26F-3355-93EA-D082-5B98271034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46796" y="5078685"/>
                  <a:ext cx="154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32D9EA-A81C-06F8-5AD3-369645182E72}"/>
                    </a:ext>
                  </a:extLst>
                </p14:cNvPr>
                <p14:cNvContentPartPr/>
                <p14:nvPr/>
              </p14:nvContentPartPr>
              <p14:xfrm>
                <a:off x="10554956" y="4803285"/>
                <a:ext cx="165240" cy="257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32D9EA-A81C-06F8-5AD3-369645182E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46316" y="4794285"/>
                  <a:ext cx="18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1C5727-91A1-D3D6-0226-C43DE93434D6}"/>
                    </a:ext>
                  </a:extLst>
                </p14:cNvPr>
                <p14:cNvContentPartPr/>
                <p14:nvPr/>
              </p14:nvContentPartPr>
              <p14:xfrm>
                <a:off x="10429316" y="4896525"/>
                <a:ext cx="312840" cy="50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1C5727-91A1-D3D6-0226-C43DE93434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20676" y="4887525"/>
                  <a:ext cx="3304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21AEDF7-81F4-68B0-3074-5E2FE0E9A8E8}"/>
              </a:ext>
            </a:extLst>
          </p:cNvPr>
          <p:cNvGrpSpPr/>
          <p:nvPr/>
        </p:nvGrpSpPr>
        <p:grpSpPr>
          <a:xfrm>
            <a:off x="7041356" y="6136725"/>
            <a:ext cx="1401840" cy="460080"/>
            <a:chOff x="7041356" y="6136725"/>
            <a:chExt cx="14018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5D669A-43C1-B518-4992-8821DE54CD9E}"/>
                    </a:ext>
                  </a:extLst>
                </p14:cNvPr>
                <p14:cNvContentPartPr/>
                <p14:nvPr/>
              </p14:nvContentPartPr>
              <p14:xfrm>
                <a:off x="7041356" y="6157965"/>
                <a:ext cx="609480" cy="27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5D669A-43C1-B518-4992-8821DE54CD9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32356" y="6148965"/>
                  <a:ext cx="627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C9442E-AA42-1D5B-266C-0A981E9381ED}"/>
                    </a:ext>
                  </a:extLst>
                </p14:cNvPr>
                <p14:cNvContentPartPr/>
                <p14:nvPr/>
              </p14:nvContentPartPr>
              <p14:xfrm>
                <a:off x="7515836" y="6469365"/>
                <a:ext cx="171720" cy="11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C9442E-AA42-1D5B-266C-0A981E9381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06836" y="6460365"/>
                  <a:ext cx="189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19E1F0-6528-A091-FAAB-131B92BBD2F8}"/>
                    </a:ext>
                  </a:extLst>
                </p14:cNvPr>
                <p14:cNvContentPartPr/>
                <p14:nvPr/>
              </p14:nvContentPartPr>
              <p14:xfrm>
                <a:off x="7489556" y="6445605"/>
                <a:ext cx="238320" cy="151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19E1F0-6528-A091-FAAB-131B92BBD2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80916" y="6436965"/>
                  <a:ext cx="25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1671A1A-17E9-0C12-E372-110E9B3789C8}"/>
                    </a:ext>
                  </a:extLst>
                </p14:cNvPr>
                <p14:cNvContentPartPr/>
                <p14:nvPr/>
              </p14:nvContentPartPr>
              <p14:xfrm>
                <a:off x="8000036" y="6260205"/>
                <a:ext cx="229320" cy="18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1671A1A-17E9-0C12-E372-110E9B3789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91396" y="6251565"/>
                  <a:ext cx="246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5E6340E-A9CB-4B05-C148-9176015CC458}"/>
                    </a:ext>
                  </a:extLst>
                </p14:cNvPr>
                <p14:cNvContentPartPr/>
                <p14:nvPr/>
              </p14:nvContentPartPr>
              <p14:xfrm>
                <a:off x="7875116" y="6143205"/>
                <a:ext cx="163440" cy="39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5E6340E-A9CB-4B05-C148-9176015CC4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66476" y="6134205"/>
                  <a:ext cx="1810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5CBC2D-487D-C5EF-E868-0BF3D034A52F}"/>
                    </a:ext>
                  </a:extLst>
                </p14:cNvPr>
                <p14:cNvContentPartPr/>
                <p14:nvPr/>
              </p14:nvContentPartPr>
              <p14:xfrm>
                <a:off x="8291276" y="6136725"/>
                <a:ext cx="151920" cy="349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5CBC2D-487D-C5EF-E868-0BF3D034A5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82636" y="6127725"/>
                  <a:ext cx="16956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6930CDD-E36A-B6B7-F0DE-BB2131B1CFB4}"/>
              </a:ext>
            </a:extLst>
          </p:cNvPr>
          <p:cNvGrpSpPr/>
          <p:nvPr/>
        </p:nvGrpSpPr>
        <p:grpSpPr>
          <a:xfrm>
            <a:off x="8813636" y="6147885"/>
            <a:ext cx="1216800" cy="501120"/>
            <a:chOff x="8813636" y="6147885"/>
            <a:chExt cx="12168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8021EF-5538-A2A6-B289-5B7B26DBC5BC}"/>
                    </a:ext>
                  </a:extLst>
                </p14:cNvPr>
                <p14:cNvContentPartPr/>
                <p14:nvPr/>
              </p14:nvContentPartPr>
              <p14:xfrm>
                <a:off x="8813636" y="6287205"/>
                <a:ext cx="303840" cy="1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8021EF-5538-A2A6-B289-5B7B26DBC5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04996" y="6278205"/>
                  <a:ext cx="32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572A39-DB35-FDB7-B23A-20B5001D636F}"/>
                    </a:ext>
                  </a:extLst>
                </p14:cNvPr>
                <p14:cNvContentPartPr/>
                <p14:nvPr/>
              </p14:nvContentPartPr>
              <p14:xfrm>
                <a:off x="8824796" y="6413925"/>
                <a:ext cx="297720" cy="2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572A39-DB35-FDB7-B23A-20B5001D63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15796" y="6404925"/>
                  <a:ext cx="31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19F427-B7BC-4208-0D0D-8FCC8C2DBE78}"/>
                    </a:ext>
                  </a:extLst>
                </p14:cNvPr>
                <p14:cNvContentPartPr/>
                <p14:nvPr/>
              </p14:nvContentPartPr>
              <p14:xfrm>
                <a:off x="9431756" y="6147885"/>
                <a:ext cx="590760" cy="31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19F427-B7BC-4208-0D0D-8FCC8C2DBE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23116" y="6138885"/>
                  <a:ext cx="6084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3FF068-EC7E-8C0C-2A46-EF82561114AA}"/>
                    </a:ext>
                  </a:extLst>
                </p14:cNvPr>
                <p14:cNvContentPartPr/>
                <p14:nvPr/>
              </p14:nvContentPartPr>
              <p14:xfrm>
                <a:off x="9765476" y="6442725"/>
                <a:ext cx="264960" cy="206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3FF068-EC7E-8C0C-2A46-EF82561114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56836" y="6434085"/>
                  <a:ext cx="2826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D0BA02F-E0E3-052F-101B-10A21C432362}"/>
              </a:ext>
            </a:extLst>
          </p:cNvPr>
          <p:cNvGrpSpPr/>
          <p:nvPr/>
        </p:nvGrpSpPr>
        <p:grpSpPr>
          <a:xfrm>
            <a:off x="3754556" y="1662645"/>
            <a:ext cx="327960" cy="439920"/>
            <a:chOff x="3754556" y="1662645"/>
            <a:chExt cx="3279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D673169-72EB-DBAA-D544-6FD72803FBDB}"/>
                    </a:ext>
                  </a:extLst>
                </p14:cNvPr>
                <p14:cNvContentPartPr/>
                <p14:nvPr/>
              </p14:nvContentPartPr>
              <p14:xfrm>
                <a:off x="3754556" y="1717725"/>
                <a:ext cx="236160" cy="38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D673169-72EB-DBAA-D544-6FD72803FBD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45556" y="1709085"/>
                  <a:ext cx="253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5F73EB7-A7F8-0825-65C9-B1A01990CCD2}"/>
                    </a:ext>
                  </a:extLst>
                </p14:cNvPr>
                <p14:cNvContentPartPr/>
                <p14:nvPr/>
              </p14:nvContentPartPr>
              <p14:xfrm>
                <a:off x="3852836" y="1662645"/>
                <a:ext cx="175320" cy="245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5F73EB7-A7F8-0825-65C9-B1A01990CC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43836" y="1654005"/>
                  <a:ext cx="19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1B2BD8-DD60-9D32-C065-1712486A3EB9}"/>
                    </a:ext>
                  </a:extLst>
                </p14:cNvPr>
                <p14:cNvContentPartPr/>
                <p14:nvPr/>
              </p14:nvContentPartPr>
              <p14:xfrm>
                <a:off x="3843476" y="1718445"/>
                <a:ext cx="239040" cy="136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1B2BD8-DD60-9D32-C065-1712486A3E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34476" y="1709445"/>
                  <a:ext cx="2566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8B53404-15FC-55BC-6347-641E672C4B8C}"/>
              </a:ext>
            </a:extLst>
          </p:cNvPr>
          <p:cNvGrpSpPr/>
          <p:nvPr/>
        </p:nvGrpSpPr>
        <p:grpSpPr>
          <a:xfrm>
            <a:off x="388556" y="2080965"/>
            <a:ext cx="3526560" cy="517680"/>
            <a:chOff x="388556" y="2080965"/>
            <a:chExt cx="352656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F7427A-2BBC-F999-1E8E-C6B1CB2C4D48}"/>
                    </a:ext>
                  </a:extLst>
                </p14:cNvPr>
                <p14:cNvContentPartPr/>
                <p14:nvPr/>
              </p14:nvContentPartPr>
              <p14:xfrm>
                <a:off x="388556" y="2124525"/>
                <a:ext cx="1021320" cy="440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F7427A-2BBC-F999-1E8E-C6B1CB2C4D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9556" y="2115885"/>
                  <a:ext cx="1038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129E70-8A26-2270-F3C2-8ADB1EE0F963}"/>
                    </a:ext>
                  </a:extLst>
                </p14:cNvPr>
                <p14:cNvContentPartPr/>
                <p14:nvPr/>
              </p14:nvContentPartPr>
              <p14:xfrm>
                <a:off x="1536236" y="2313885"/>
                <a:ext cx="392760" cy="139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129E70-8A26-2270-F3C2-8ADB1EE0F9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27596" y="2305245"/>
                  <a:ext cx="41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D81EE77-EF2B-20BA-1D8E-0A1A4DE4F007}"/>
                    </a:ext>
                  </a:extLst>
                </p14:cNvPr>
                <p14:cNvContentPartPr/>
                <p14:nvPr/>
              </p14:nvContentPartPr>
              <p14:xfrm>
                <a:off x="1725596" y="217492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D81EE77-EF2B-20BA-1D8E-0A1A4DE4F00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16956" y="216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BC4A6EF-63F3-44BA-9C8E-F10CA64051AC}"/>
                    </a:ext>
                  </a:extLst>
                </p14:cNvPr>
                <p14:cNvContentPartPr/>
                <p14:nvPr/>
              </p14:nvContentPartPr>
              <p14:xfrm>
                <a:off x="2123036" y="2080965"/>
                <a:ext cx="941040" cy="517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BC4A6EF-63F3-44BA-9C8E-F10CA64051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14396" y="2072325"/>
                  <a:ext cx="958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41F93D0-32A7-3D75-4011-5E03630D186E}"/>
                    </a:ext>
                  </a:extLst>
                </p14:cNvPr>
                <p14:cNvContentPartPr/>
                <p14:nvPr/>
              </p14:nvContentPartPr>
              <p14:xfrm>
                <a:off x="3268196" y="2192205"/>
                <a:ext cx="250920" cy="316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41F93D0-32A7-3D75-4011-5E03630D18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59196" y="2183205"/>
                  <a:ext cx="268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1905F02-5EA0-27A2-0F3B-CE2930A1C170}"/>
                    </a:ext>
                  </a:extLst>
                </p14:cNvPr>
                <p14:cNvContentPartPr/>
                <p14:nvPr/>
              </p14:nvContentPartPr>
              <p14:xfrm>
                <a:off x="3717836" y="2223885"/>
                <a:ext cx="197280" cy="296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1905F02-5EA0-27A2-0F3B-CE2930A1C1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09196" y="2215245"/>
                  <a:ext cx="214920" cy="31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041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3970A-C616-36E6-B9D1-338E23E99874}"/>
              </a:ext>
            </a:extLst>
          </p:cNvPr>
          <p:cNvGrpSpPr/>
          <p:nvPr/>
        </p:nvGrpSpPr>
        <p:grpSpPr>
          <a:xfrm>
            <a:off x="586893" y="281510"/>
            <a:ext cx="2405160" cy="545760"/>
            <a:chOff x="3221036" y="1153965"/>
            <a:chExt cx="24051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43FFE47-60E0-093E-5EE8-F2ADCB113B59}"/>
                    </a:ext>
                  </a:extLst>
                </p14:cNvPr>
                <p14:cNvContentPartPr/>
                <p14:nvPr/>
              </p14:nvContentPartPr>
              <p14:xfrm>
                <a:off x="3221036" y="1347645"/>
                <a:ext cx="23040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43FFE47-60E0-093E-5EE8-F2ADCB113B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03036" y="1330005"/>
                  <a:ext cx="266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32CA25-D8FC-D6F5-7E00-59845FF8AA61}"/>
                    </a:ext>
                  </a:extLst>
                </p14:cNvPr>
                <p14:cNvContentPartPr/>
                <p14:nvPr/>
              </p14:nvContentPartPr>
              <p14:xfrm>
                <a:off x="3509036" y="1344765"/>
                <a:ext cx="294840" cy="180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32CA25-D8FC-D6F5-7E00-59845FF8AA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91036" y="1326765"/>
                  <a:ext cx="330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DB2B0F-4D25-3B17-1118-5C670E12C7FB}"/>
                    </a:ext>
                  </a:extLst>
                </p14:cNvPr>
                <p14:cNvContentPartPr/>
                <p14:nvPr/>
              </p14:nvContentPartPr>
              <p14:xfrm>
                <a:off x="3763196" y="1502085"/>
                <a:ext cx="155520" cy="19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DB2B0F-4D25-3B17-1118-5C670E12C7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5196" y="1484445"/>
                  <a:ext cx="191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8FDE6C-D4FE-1F8E-593B-9CDE5A3D3E6E}"/>
                    </a:ext>
                  </a:extLst>
                </p14:cNvPr>
                <p14:cNvContentPartPr/>
                <p14:nvPr/>
              </p14:nvContentPartPr>
              <p14:xfrm>
                <a:off x="3631436" y="1228845"/>
                <a:ext cx="26640" cy="3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8FDE6C-D4FE-1F8E-593B-9CDE5A3D3E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3436" y="1210845"/>
                  <a:ext cx="62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03AA35-254A-2EC6-41A0-403E0E966429}"/>
                    </a:ext>
                  </a:extLst>
                </p14:cNvPr>
                <p14:cNvContentPartPr/>
                <p14:nvPr/>
              </p14:nvContentPartPr>
              <p14:xfrm>
                <a:off x="4104476" y="1407045"/>
                <a:ext cx="16200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03AA35-254A-2EC6-41A0-403E0E9664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6836" y="1389405"/>
                  <a:ext cx="197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ABC266-0694-3E0F-0B4B-18E9E6B84320}"/>
                    </a:ext>
                  </a:extLst>
                </p14:cNvPr>
                <p14:cNvContentPartPr/>
                <p14:nvPr/>
              </p14:nvContentPartPr>
              <p14:xfrm>
                <a:off x="4139396" y="1472205"/>
                <a:ext cx="13572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ABC266-0694-3E0F-0B4B-18E9E6B843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1396" y="1454565"/>
                  <a:ext cx="17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ADC379-D002-4204-C3B8-3BDE0A0B1730}"/>
                    </a:ext>
                  </a:extLst>
                </p14:cNvPr>
                <p14:cNvContentPartPr/>
                <p14:nvPr/>
              </p14:nvContentPartPr>
              <p14:xfrm>
                <a:off x="4611356" y="1351245"/>
                <a:ext cx="124200" cy="32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ADC379-D002-4204-C3B8-3BDE0A0B17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93716" y="1333605"/>
                  <a:ext cx="159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2269AF-9450-C2C1-E5F9-6443854671FD}"/>
                    </a:ext>
                  </a:extLst>
                </p14:cNvPr>
                <p14:cNvContentPartPr/>
                <p14:nvPr/>
              </p14:nvContentPartPr>
              <p14:xfrm>
                <a:off x="4922756" y="1240365"/>
                <a:ext cx="30492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2269AF-9450-C2C1-E5F9-6443854671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5116" y="1222725"/>
                  <a:ext cx="34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0A61BD-93D3-1C4C-4FF8-0AF547EC109F}"/>
                    </a:ext>
                  </a:extLst>
                </p14:cNvPr>
                <p14:cNvContentPartPr/>
                <p14:nvPr/>
              </p14:nvContentPartPr>
              <p14:xfrm>
                <a:off x="5206796" y="1441245"/>
                <a:ext cx="117720" cy="23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0A61BD-93D3-1C4C-4FF8-0AF547EC10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8796" y="1423605"/>
                  <a:ext cx="153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100E37-2ACA-1F85-E056-C80DA811E38C}"/>
                    </a:ext>
                  </a:extLst>
                </p14:cNvPr>
                <p14:cNvContentPartPr/>
                <p14:nvPr/>
              </p14:nvContentPartPr>
              <p14:xfrm>
                <a:off x="5427836" y="1178085"/>
                <a:ext cx="19440" cy="310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100E37-2ACA-1F85-E056-C80DA811E3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09836" y="1160085"/>
                  <a:ext cx="55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ED04D3-564E-7B79-B5B8-382BE9A579B0}"/>
                    </a:ext>
                  </a:extLst>
                </p14:cNvPr>
                <p14:cNvContentPartPr/>
                <p14:nvPr/>
              </p14:nvContentPartPr>
              <p14:xfrm>
                <a:off x="5378516" y="1153965"/>
                <a:ext cx="247680" cy="38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ED04D3-564E-7B79-B5B8-382BE9A579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60516" y="1135965"/>
                  <a:ext cx="28332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9D099F-CD0D-9DA9-DD43-72003A35269B}"/>
                  </a:ext>
                </a:extLst>
              </p14:cNvPr>
              <p14:cNvContentPartPr/>
              <p14:nvPr/>
            </p14:nvContentPartPr>
            <p14:xfrm>
              <a:off x="1116116" y="684525"/>
              <a:ext cx="180360" cy="119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9D099F-CD0D-9DA9-DD43-72003A3526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7476" y="675885"/>
                <a:ext cx="19800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87D7DF5-F190-B6BC-1C26-D21EC03AE67F}"/>
              </a:ext>
            </a:extLst>
          </p:cNvPr>
          <p:cNvGrpSpPr/>
          <p:nvPr/>
        </p:nvGrpSpPr>
        <p:grpSpPr>
          <a:xfrm>
            <a:off x="1087676" y="1332885"/>
            <a:ext cx="808200" cy="474480"/>
            <a:chOff x="1087676" y="1332885"/>
            <a:chExt cx="8082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7EA22A-C645-EE73-422A-DCA7B11429E2}"/>
                    </a:ext>
                  </a:extLst>
                </p14:cNvPr>
                <p14:cNvContentPartPr/>
                <p14:nvPr/>
              </p14:nvContentPartPr>
              <p14:xfrm>
                <a:off x="1087676" y="1332885"/>
                <a:ext cx="289440" cy="22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7EA22A-C645-EE73-422A-DCA7B11429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8676" y="1323885"/>
                  <a:ext cx="307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9A7360-F527-338C-4A4C-E6715CED1A90}"/>
                    </a:ext>
                  </a:extLst>
                </p14:cNvPr>
                <p14:cNvContentPartPr/>
                <p14:nvPr/>
              </p14:nvContentPartPr>
              <p14:xfrm>
                <a:off x="1331036" y="1582365"/>
                <a:ext cx="100800" cy="22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9A7360-F527-338C-4A4C-E6715CED1A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2396" y="1573725"/>
                  <a:ext cx="118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F26335-6764-2A25-E31A-620D97B2FE53}"/>
                    </a:ext>
                  </a:extLst>
                </p14:cNvPr>
                <p14:cNvContentPartPr/>
                <p14:nvPr/>
              </p14:nvContentPartPr>
              <p14:xfrm>
                <a:off x="1648556" y="1372485"/>
                <a:ext cx="199800" cy="1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F26335-6764-2A25-E31A-620D97B2FE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39916" y="1363485"/>
                  <a:ext cx="217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A4B6C7-C389-C372-3907-914A5F24B7C5}"/>
                    </a:ext>
                  </a:extLst>
                </p14:cNvPr>
                <p14:cNvContentPartPr/>
                <p14:nvPr/>
              </p14:nvContentPartPr>
              <p14:xfrm>
                <a:off x="1659716" y="1499205"/>
                <a:ext cx="236160" cy="1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A4B6C7-C389-C372-3907-914A5F24B7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50716" y="1490565"/>
                  <a:ext cx="253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FF05BA-AAB3-EEA2-5628-90F3027CEFC4}"/>
              </a:ext>
            </a:extLst>
          </p:cNvPr>
          <p:cNvGrpSpPr/>
          <p:nvPr/>
        </p:nvGrpSpPr>
        <p:grpSpPr>
          <a:xfrm>
            <a:off x="2215196" y="1137405"/>
            <a:ext cx="473760" cy="357120"/>
            <a:chOff x="2215196" y="1137405"/>
            <a:chExt cx="4737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E247C8-55FD-492C-1B56-ABB122629304}"/>
                    </a:ext>
                  </a:extLst>
                </p14:cNvPr>
                <p14:cNvContentPartPr/>
                <p14:nvPr/>
              </p14:nvContentPartPr>
              <p14:xfrm>
                <a:off x="2215196" y="1263405"/>
                <a:ext cx="133920" cy="231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E247C8-55FD-492C-1B56-ABB1226293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6556" y="1254765"/>
                  <a:ext cx="151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A4B3D6-EA92-75D3-A839-5517F880964B}"/>
                    </a:ext>
                  </a:extLst>
                </p14:cNvPr>
                <p14:cNvContentPartPr/>
                <p14:nvPr/>
              </p14:nvContentPartPr>
              <p14:xfrm>
                <a:off x="2467556" y="1137405"/>
                <a:ext cx="221400" cy="31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A4B3D6-EA92-75D3-A839-5517F88096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8916" y="1128405"/>
                  <a:ext cx="23904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30ED6C-A003-C2F8-5602-2F2041F47736}"/>
                  </a:ext>
                </a:extLst>
              </p14:cNvPr>
              <p14:cNvContentPartPr/>
              <p14:nvPr/>
            </p14:nvContentPartPr>
            <p14:xfrm>
              <a:off x="2178476" y="1606845"/>
              <a:ext cx="496800" cy="4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30ED6C-A003-C2F8-5602-2F2041F477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69476" y="1597845"/>
                <a:ext cx="514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58FD22-AA3D-0217-B4CC-1795FCABE108}"/>
                  </a:ext>
                </a:extLst>
              </p14:cNvPr>
              <p14:cNvContentPartPr/>
              <p14:nvPr/>
            </p14:nvContentPartPr>
            <p14:xfrm>
              <a:off x="2312396" y="1764885"/>
              <a:ext cx="291960" cy="17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58FD22-AA3D-0217-B4CC-1795FCABE1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03756" y="1756245"/>
                <a:ext cx="309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289FD48-2562-661A-7E81-40525CA4DBCA}"/>
              </a:ext>
            </a:extLst>
          </p:cNvPr>
          <p:cNvGrpSpPr/>
          <p:nvPr/>
        </p:nvGrpSpPr>
        <p:grpSpPr>
          <a:xfrm>
            <a:off x="2963276" y="1223085"/>
            <a:ext cx="444600" cy="546120"/>
            <a:chOff x="2963276" y="1223085"/>
            <a:chExt cx="4446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21C62F-32D6-A422-A2D9-A621A2A141A2}"/>
                    </a:ext>
                  </a:extLst>
                </p14:cNvPr>
                <p14:cNvContentPartPr/>
                <p14:nvPr/>
              </p14:nvContentPartPr>
              <p14:xfrm>
                <a:off x="2963276" y="1314165"/>
                <a:ext cx="354960" cy="24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21C62F-32D6-A422-A2D9-A621A2A141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4636" y="1305525"/>
                  <a:ext cx="372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3094C6-9909-194E-9A3B-FA0879D02B94}"/>
                    </a:ext>
                  </a:extLst>
                </p14:cNvPr>
                <p14:cNvContentPartPr/>
                <p14:nvPr/>
              </p14:nvContentPartPr>
              <p14:xfrm>
                <a:off x="3207716" y="1578765"/>
                <a:ext cx="174960" cy="10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3094C6-9909-194E-9A3B-FA0879D02B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99076" y="1570125"/>
                  <a:ext cx="192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2E7CDA-8F76-A2D3-32E7-CAC2FD4CC9B7}"/>
                    </a:ext>
                  </a:extLst>
                </p14:cNvPr>
                <p14:cNvContentPartPr/>
                <p14:nvPr/>
              </p14:nvContentPartPr>
              <p14:xfrm>
                <a:off x="3189356" y="1519725"/>
                <a:ext cx="218520" cy="249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2E7CDA-8F76-A2D3-32E7-CAC2FD4CC9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0356" y="1510725"/>
                  <a:ext cx="23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280A40-17C5-09F4-C313-02EA24C82733}"/>
                    </a:ext>
                  </a:extLst>
                </p14:cNvPr>
                <p14:cNvContentPartPr/>
                <p14:nvPr/>
              </p14:nvContentPartPr>
              <p14:xfrm>
                <a:off x="3133556" y="1223085"/>
                <a:ext cx="18000" cy="7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280A40-17C5-09F4-C313-02EA24C827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4556" y="1214085"/>
                  <a:ext cx="356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44C2A1-BC68-FC96-5E06-2743A104B625}"/>
              </a:ext>
            </a:extLst>
          </p:cNvPr>
          <p:cNvGrpSpPr/>
          <p:nvPr/>
        </p:nvGrpSpPr>
        <p:grpSpPr>
          <a:xfrm>
            <a:off x="1646396" y="2222085"/>
            <a:ext cx="1421280" cy="860040"/>
            <a:chOff x="1646396" y="2222085"/>
            <a:chExt cx="142128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22A61A-595D-8EB2-AEE7-AD1182B098A4}"/>
                    </a:ext>
                  </a:extLst>
                </p14:cNvPr>
                <p14:cNvContentPartPr/>
                <p14:nvPr/>
              </p14:nvContentPartPr>
              <p14:xfrm>
                <a:off x="1646396" y="2546445"/>
                <a:ext cx="27360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22A61A-595D-8EB2-AEE7-AD1182B098A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7756" y="2537445"/>
                  <a:ext cx="29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4B840E-9ECF-DF9B-12C0-CA687986F88B}"/>
                    </a:ext>
                  </a:extLst>
                </p14:cNvPr>
                <p14:cNvContentPartPr/>
                <p14:nvPr/>
              </p14:nvContentPartPr>
              <p14:xfrm>
                <a:off x="1681316" y="2674605"/>
                <a:ext cx="30060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4B840E-9ECF-DF9B-12C0-CA687986F8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72676" y="2665965"/>
                  <a:ext cx="31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B088193-508C-6F7E-C8FB-674B31E68517}"/>
                    </a:ext>
                  </a:extLst>
                </p14:cNvPr>
                <p14:cNvContentPartPr/>
                <p14:nvPr/>
              </p14:nvContentPartPr>
              <p14:xfrm>
                <a:off x="2460356" y="2287965"/>
                <a:ext cx="20520" cy="20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B088193-508C-6F7E-C8FB-674B31E685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51716" y="2278965"/>
                  <a:ext cx="3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7A24E1-BD2F-9A42-0A26-DA2D62B9AAAA}"/>
                    </a:ext>
                  </a:extLst>
                </p14:cNvPr>
                <p14:cNvContentPartPr/>
                <p14:nvPr/>
              </p14:nvContentPartPr>
              <p14:xfrm>
                <a:off x="2250116" y="2512245"/>
                <a:ext cx="618480" cy="3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7A24E1-BD2F-9A42-0A26-DA2D62B9AA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1476" y="2503245"/>
                  <a:ext cx="63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76BC2A-EE8A-FBE1-0A0E-4B8149D050A3}"/>
                    </a:ext>
                  </a:extLst>
                </p14:cNvPr>
                <p14:cNvContentPartPr/>
                <p14:nvPr/>
              </p14:nvContentPartPr>
              <p14:xfrm>
                <a:off x="2290076" y="2626725"/>
                <a:ext cx="23040" cy="13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76BC2A-EE8A-FBE1-0A0E-4B8149D050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1076" y="2618085"/>
                  <a:ext cx="4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0B30C3-41F9-7322-BEF1-C899D8F9DACE}"/>
                    </a:ext>
                  </a:extLst>
                </p14:cNvPr>
                <p14:cNvContentPartPr/>
                <p14:nvPr/>
              </p14:nvContentPartPr>
              <p14:xfrm>
                <a:off x="2224196" y="2698005"/>
                <a:ext cx="1641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0B30C3-41F9-7322-BEF1-C899D8F9DA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15196" y="2689005"/>
                  <a:ext cx="181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20AAF7-6D04-2841-4E1E-296ED6A4A96A}"/>
                    </a:ext>
                  </a:extLst>
                </p14:cNvPr>
                <p14:cNvContentPartPr/>
                <p14:nvPr/>
              </p14:nvContentPartPr>
              <p14:xfrm>
                <a:off x="2187836" y="2825445"/>
                <a:ext cx="19188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20AAF7-6D04-2841-4E1E-296ED6A4A9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8836" y="2816805"/>
                  <a:ext cx="20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9E42D6-583A-C6CD-AD8E-BDC0E2B7512D}"/>
                    </a:ext>
                  </a:extLst>
                </p14:cNvPr>
                <p14:cNvContentPartPr/>
                <p14:nvPr/>
              </p14:nvContentPartPr>
              <p14:xfrm>
                <a:off x="2504996" y="2605845"/>
                <a:ext cx="252000" cy="219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9E42D6-583A-C6CD-AD8E-BDC0E2B751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95996" y="2596845"/>
                  <a:ext cx="269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78F819-D436-521D-4C4F-1D4D4E036140}"/>
                    </a:ext>
                  </a:extLst>
                </p14:cNvPr>
                <p14:cNvContentPartPr/>
                <p14:nvPr/>
              </p14:nvContentPartPr>
              <p14:xfrm>
                <a:off x="2790836" y="2802405"/>
                <a:ext cx="160200" cy="110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78F819-D436-521D-4C4F-1D4D4E0361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81836" y="2793405"/>
                  <a:ext cx="17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F78DA3-6EC7-D27D-EDD7-EFA0CA7F2351}"/>
                    </a:ext>
                  </a:extLst>
                </p14:cNvPr>
                <p14:cNvContentPartPr/>
                <p14:nvPr/>
              </p14:nvContentPartPr>
              <p14:xfrm>
                <a:off x="2098916" y="2238645"/>
                <a:ext cx="164160" cy="84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F78DA3-6EC7-D27D-EDD7-EFA0CA7F23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0276" y="2229645"/>
                  <a:ext cx="1818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3164D0-D0F9-23AC-7333-03D537AAFC8F}"/>
                    </a:ext>
                  </a:extLst>
                </p14:cNvPr>
                <p14:cNvContentPartPr/>
                <p14:nvPr/>
              </p14:nvContentPartPr>
              <p14:xfrm>
                <a:off x="2926916" y="2222085"/>
                <a:ext cx="140760" cy="82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3164D0-D0F9-23AC-7333-03D537AAFC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8276" y="2213085"/>
                  <a:ext cx="158400" cy="84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79C2DB-274A-0DAC-273F-7C40C9A68CB5}"/>
                  </a:ext>
                </a:extLst>
              </p14:cNvPr>
              <p14:cNvContentPartPr/>
              <p14:nvPr/>
            </p14:nvContentPartPr>
            <p14:xfrm>
              <a:off x="4315076" y="2227845"/>
              <a:ext cx="374760" cy="213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79C2DB-274A-0DAC-273F-7C40C9A68CB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06076" y="2219205"/>
                <a:ext cx="3924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A4307FC-2CA5-4184-6B6C-8D9CB928821B}"/>
                  </a:ext>
                </a:extLst>
              </p14:cNvPr>
              <p14:cNvContentPartPr/>
              <p14:nvPr/>
            </p14:nvContentPartPr>
            <p14:xfrm>
              <a:off x="4564916" y="2473725"/>
              <a:ext cx="159480" cy="140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A4307FC-2CA5-4184-6B6C-8D9CB928821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55916" y="2464725"/>
                <a:ext cx="17712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8CE2D71-90EA-753B-1ACA-D2115FDFD008}"/>
              </a:ext>
            </a:extLst>
          </p:cNvPr>
          <p:cNvGrpSpPr/>
          <p:nvPr/>
        </p:nvGrpSpPr>
        <p:grpSpPr>
          <a:xfrm>
            <a:off x="3233276" y="2050005"/>
            <a:ext cx="951480" cy="815760"/>
            <a:chOff x="3233276" y="2050005"/>
            <a:chExt cx="951480" cy="8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DB3A29-84C2-CDD9-7F6D-EB9A2200CE9C}"/>
                    </a:ext>
                  </a:extLst>
                </p14:cNvPr>
                <p14:cNvContentPartPr/>
                <p14:nvPr/>
              </p14:nvContentPartPr>
              <p14:xfrm>
                <a:off x="3531716" y="2340165"/>
                <a:ext cx="92880" cy="16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DB3A29-84C2-CDD9-7F6D-EB9A2200CE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22716" y="2331525"/>
                  <a:ext cx="11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39F84D-295B-40A3-CFAD-DA2D92E93C07}"/>
                    </a:ext>
                  </a:extLst>
                </p14:cNvPr>
                <p14:cNvContentPartPr/>
                <p14:nvPr/>
              </p14:nvContentPartPr>
              <p14:xfrm>
                <a:off x="3595076" y="221524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39F84D-295B-40A3-CFAD-DA2D92E93C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86436" y="220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7316CE-3EF3-31D1-DC44-11F99FB94752}"/>
                    </a:ext>
                  </a:extLst>
                </p14:cNvPr>
                <p14:cNvContentPartPr/>
                <p14:nvPr/>
              </p14:nvContentPartPr>
              <p14:xfrm>
                <a:off x="3741956" y="2282565"/>
                <a:ext cx="283680" cy="19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7316CE-3EF3-31D1-DC44-11F99FB94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3316" y="2273925"/>
                  <a:ext cx="301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583C5A-FDFA-B4BA-FD2A-AAFE9719A91A}"/>
                    </a:ext>
                  </a:extLst>
                </p14:cNvPr>
                <p14:cNvContentPartPr/>
                <p14:nvPr/>
              </p14:nvContentPartPr>
              <p14:xfrm>
                <a:off x="4029596" y="2481645"/>
                <a:ext cx="155160" cy="10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583C5A-FDFA-B4BA-FD2A-AAFE9719A9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20596" y="2473005"/>
                  <a:ext cx="172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85CA24-A295-CA9B-158E-E8F755E0FF97}"/>
                    </a:ext>
                  </a:extLst>
                </p14:cNvPr>
                <p14:cNvContentPartPr/>
                <p14:nvPr/>
              </p14:nvContentPartPr>
              <p14:xfrm>
                <a:off x="3233276" y="2050005"/>
                <a:ext cx="228240" cy="81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85CA24-A295-CA9B-158E-E8F755E0FF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24276" y="2041005"/>
                  <a:ext cx="245880" cy="83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C4395F-E300-EF8F-A9FD-0306117B1F35}"/>
              </a:ext>
            </a:extLst>
          </p:cNvPr>
          <p:cNvGrpSpPr/>
          <p:nvPr/>
        </p:nvGrpSpPr>
        <p:grpSpPr>
          <a:xfrm>
            <a:off x="4948316" y="1817085"/>
            <a:ext cx="1477440" cy="973080"/>
            <a:chOff x="4948316" y="1817085"/>
            <a:chExt cx="147744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309663-7915-019A-CF25-1D1AABD244D4}"/>
                    </a:ext>
                  </a:extLst>
                </p14:cNvPr>
                <p14:cNvContentPartPr/>
                <p14:nvPr/>
              </p14:nvContentPartPr>
              <p14:xfrm>
                <a:off x="4948316" y="2338005"/>
                <a:ext cx="207000" cy="19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309663-7915-019A-CF25-1D1AABD244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39316" y="2329005"/>
                  <a:ext cx="224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CE735C-B510-792C-3FF9-90F9BDC2D58A}"/>
                    </a:ext>
                  </a:extLst>
                </p14:cNvPr>
                <p14:cNvContentPartPr/>
                <p14:nvPr/>
              </p14:nvContentPartPr>
              <p14:xfrm>
                <a:off x="5218676" y="2020125"/>
                <a:ext cx="78120" cy="17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CE735C-B510-792C-3FF9-90F9BDC2D5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10036" y="2011485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AFE7B8-5758-4AD4-1338-F6177695662D}"/>
                    </a:ext>
                  </a:extLst>
                </p14:cNvPr>
                <p14:cNvContentPartPr/>
                <p14:nvPr/>
              </p14:nvContentPartPr>
              <p14:xfrm>
                <a:off x="5274116" y="194056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AFE7B8-5758-4AD4-1338-F617769566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65116" y="193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3E8F64-5E4C-8D21-940F-7B2105D73252}"/>
                    </a:ext>
                  </a:extLst>
                </p14:cNvPr>
                <p14:cNvContentPartPr/>
                <p14:nvPr/>
              </p14:nvContentPartPr>
              <p14:xfrm>
                <a:off x="5423156" y="2023005"/>
                <a:ext cx="253800" cy="17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3E8F64-5E4C-8D21-940F-7B2105D732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14156" y="2014365"/>
                  <a:ext cx="271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6B061F-D961-0470-F1F3-0F3E0BCBA984}"/>
                    </a:ext>
                  </a:extLst>
                </p14:cNvPr>
                <p14:cNvContentPartPr/>
                <p14:nvPr/>
              </p14:nvContentPartPr>
              <p14:xfrm>
                <a:off x="5710796" y="2153685"/>
                <a:ext cx="78120" cy="85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6B061F-D961-0470-F1F3-0F3E0BCBA9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1796" y="2145045"/>
                  <a:ext cx="9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D41BEC-CA0C-2D5D-7BFB-EB1DF2C1E1F5}"/>
                    </a:ext>
                  </a:extLst>
                </p14:cNvPr>
                <p14:cNvContentPartPr/>
                <p14:nvPr/>
              </p14:nvContentPartPr>
              <p14:xfrm>
                <a:off x="5928236" y="1904925"/>
                <a:ext cx="122760" cy="25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D41BEC-CA0C-2D5D-7BFB-EB1DF2C1E1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19596" y="1895925"/>
                  <a:ext cx="140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5E3340-9874-2BF5-7382-6201B93FB146}"/>
                    </a:ext>
                  </a:extLst>
                </p14:cNvPr>
                <p14:cNvContentPartPr/>
                <p14:nvPr/>
              </p14:nvContentPartPr>
              <p14:xfrm>
                <a:off x="5846516" y="1978005"/>
                <a:ext cx="245520" cy="1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5E3340-9874-2BF5-7382-6201B93FB1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37516" y="1969365"/>
                  <a:ext cx="26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57344D-B330-B689-65C9-C142EFD5E30F}"/>
                    </a:ext>
                  </a:extLst>
                </p14:cNvPr>
                <p14:cNvContentPartPr/>
                <p14:nvPr/>
              </p14:nvContentPartPr>
              <p14:xfrm>
                <a:off x="6229916" y="1817085"/>
                <a:ext cx="195840" cy="973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57344D-B330-B689-65C9-C142EFD5E3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20916" y="1808445"/>
                  <a:ext cx="213480" cy="9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4A6632-94A8-3E8D-33B2-CEE53E87028D}"/>
              </a:ext>
            </a:extLst>
          </p:cNvPr>
          <p:cNvGrpSpPr/>
          <p:nvPr/>
        </p:nvGrpSpPr>
        <p:grpSpPr>
          <a:xfrm>
            <a:off x="1755476" y="3643005"/>
            <a:ext cx="273960" cy="160200"/>
            <a:chOff x="1755476" y="3643005"/>
            <a:chExt cx="27396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05EAF76-55E8-EA6A-435D-E9785B38D361}"/>
                    </a:ext>
                  </a:extLst>
                </p14:cNvPr>
                <p14:cNvContentPartPr/>
                <p14:nvPr/>
              </p14:nvContentPartPr>
              <p14:xfrm>
                <a:off x="1755476" y="3643005"/>
                <a:ext cx="256680" cy="4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05EAF76-55E8-EA6A-435D-E9785B38D3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46476" y="3634005"/>
                  <a:ext cx="274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B736CB-10BC-178E-B61C-7558D4C7855F}"/>
                    </a:ext>
                  </a:extLst>
                </p14:cNvPr>
                <p14:cNvContentPartPr/>
                <p14:nvPr/>
              </p14:nvContentPartPr>
              <p14:xfrm>
                <a:off x="1772756" y="3777645"/>
                <a:ext cx="256680" cy="25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B736CB-10BC-178E-B61C-7558D4C785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64116" y="3769005"/>
                  <a:ext cx="274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2A0AC3-E236-87EF-FB74-072AC04BFA2F}"/>
              </a:ext>
            </a:extLst>
          </p:cNvPr>
          <p:cNvGrpSpPr/>
          <p:nvPr/>
        </p:nvGrpSpPr>
        <p:grpSpPr>
          <a:xfrm>
            <a:off x="2283596" y="3509085"/>
            <a:ext cx="210240" cy="271440"/>
            <a:chOff x="2283596" y="3509085"/>
            <a:chExt cx="2102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7E87ED-9F77-B4CC-80FB-0FFD5D5957A6}"/>
                    </a:ext>
                  </a:extLst>
                </p14:cNvPr>
                <p14:cNvContentPartPr/>
                <p14:nvPr/>
              </p14:nvContentPartPr>
              <p14:xfrm>
                <a:off x="2388356" y="3509085"/>
                <a:ext cx="3600" cy="18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7E87ED-9F77-B4CC-80FB-0FFD5D5957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79716" y="3500085"/>
                  <a:ext cx="2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9A84D4-C56D-F191-5362-19E4C7AD1028}"/>
                    </a:ext>
                  </a:extLst>
                </p14:cNvPr>
                <p14:cNvContentPartPr/>
                <p14:nvPr/>
              </p14:nvContentPartPr>
              <p14:xfrm>
                <a:off x="2295116" y="3587565"/>
                <a:ext cx="192600" cy="2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9A84D4-C56D-F191-5362-19E4C7AD10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86476" y="3578565"/>
                  <a:ext cx="21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515825-10FF-52D4-94FB-312E4CB6AE9A}"/>
                    </a:ext>
                  </a:extLst>
                </p14:cNvPr>
                <p14:cNvContentPartPr/>
                <p14:nvPr/>
              </p14:nvContentPartPr>
              <p14:xfrm>
                <a:off x="2283596" y="3769725"/>
                <a:ext cx="210240" cy="10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515825-10FF-52D4-94FB-312E4CB6AE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74596" y="3761085"/>
                  <a:ext cx="2278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9CE417-1F06-F4BB-A93A-E9C2F5D50505}"/>
                  </a:ext>
                </a:extLst>
              </p14:cNvPr>
              <p14:cNvContentPartPr/>
              <p14:nvPr/>
            </p14:nvContentPartPr>
            <p14:xfrm>
              <a:off x="2729636" y="3562005"/>
              <a:ext cx="102240" cy="141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9CE417-1F06-F4BB-A93A-E9C2F5D505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720636" y="3553005"/>
                <a:ext cx="1198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BC99982-14ED-6A12-44EF-FE25663C0BD0}"/>
              </a:ext>
            </a:extLst>
          </p:cNvPr>
          <p:cNvGrpSpPr/>
          <p:nvPr/>
        </p:nvGrpSpPr>
        <p:grpSpPr>
          <a:xfrm>
            <a:off x="2763836" y="3388485"/>
            <a:ext cx="11160" cy="38160"/>
            <a:chOff x="2763836" y="3388485"/>
            <a:chExt cx="11160" cy="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221143-962A-0BBD-FB03-75CE11F99ABE}"/>
                    </a:ext>
                  </a:extLst>
                </p14:cNvPr>
                <p14:cNvContentPartPr/>
                <p14:nvPr/>
              </p14:nvContentPartPr>
              <p14:xfrm>
                <a:off x="2774636" y="338848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221143-962A-0BBD-FB03-75CE11F99A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65996" y="337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FA0502-CD52-FF55-69D4-692F54ED8E0B}"/>
                    </a:ext>
                  </a:extLst>
                </p14:cNvPr>
                <p14:cNvContentPartPr/>
                <p14:nvPr/>
              </p14:nvContentPartPr>
              <p14:xfrm>
                <a:off x="2763836" y="3401805"/>
                <a:ext cx="9720" cy="2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FA0502-CD52-FF55-69D4-692F54ED8E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4836" y="3392805"/>
                  <a:ext cx="27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4A01775-37B7-1E76-AC5D-06237FEB9890}"/>
              </a:ext>
            </a:extLst>
          </p:cNvPr>
          <p:cNvGrpSpPr/>
          <p:nvPr/>
        </p:nvGrpSpPr>
        <p:grpSpPr>
          <a:xfrm>
            <a:off x="3028436" y="3510885"/>
            <a:ext cx="546120" cy="347760"/>
            <a:chOff x="3028436" y="3510885"/>
            <a:chExt cx="5461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D32F55-A5D6-4158-2DDB-649F84960690}"/>
                    </a:ext>
                  </a:extLst>
                </p14:cNvPr>
                <p14:cNvContentPartPr/>
                <p14:nvPr/>
              </p14:nvContentPartPr>
              <p14:xfrm>
                <a:off x="3028436" y="3510885"/>
                <a:ext cx="346320" cy="256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D32F55-A5D6-4158-2DDB-649F849606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19796" y="3501885"/>
                  <a:ext cx="363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2D5C37-98B1-327F-70FB-CA4C1DE7C1B1}"/>
                    </a:ext>
                  </a:extLst>
                </p14:cNvPr>
                <p14:cNvContentPartPr/>
                <p14:nvPr/>
              </p14:nvContentPartPr>
              <p14:xfrm>
                <a:off x="3356396" y="3723645"/>
                <a:ext cx="175680" cy="11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2D5C37-98B1-327F-70FB-CA4C1DE7C1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47756" y="3715005"/>
                  <a:ext cx="193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F0D07D-28FF-8E3D-2EA4-E8E6D947EF42}"/>
                    </a:ext>
                  </a:extLst>
                </p14:cNvPr>
                <p14:cNvContentPartPr/>
                <p14:nvPr/>
              </p14:nvContentPartPr>
              <p14:xfrm>
                <a:off x="3393116" y="3668565"/>
                <a:ext cx="181440" cy="19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F0D07D-28FF-8E3D-2EA4-E8E6D947EF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84116" y="3659565"/>
                  <a:ext cx="1990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4D6A527-DA13-A115-E248-89896BF1DD59}"/>
              </a:ext>
            </a:extLst>
          </p:cNvPr>
          <p:cNvGrpSpPr/>
          <p:nvPr/>
        </p:nvGrpSpPr>
        <p:grpSpPr>
          <a:xfrm>
            <a:off x="740636" y="4063845"/>
            <a:ext cx="591840" cy="645480"/>
            <a:chOff x="740636" y="4063845"/>
            <a:chExt cx="5918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64FCA2-A46B-BF23-EF70-D06D2F307F86}"/>
                    </a:ext>
                  </a:extLst>
                </p14:cNvPr>
                <p14:cNvContentPartPr/>
                <p14:nvPr/>
              </p14:nvContentPartPr>
              <p14:xfrm>
                <a:off x="740636" y="4508085"/>
                <a:ext cx="203040" cy="201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64FCA2-A46B-BF23-EF70-D06D2F307F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1996" y="4499445"/>
                  <a:ext cx="220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8E001FC-B222-E555-8ABD-FB393354C70F}"/>
                    </a:ext>
                  </a:extLst>
                </p14:cNvPr>
                <p14:cNvContentPartPr/>
                <p14:nvPr/>
              </p14:nvContentPartPr>
              <p14:xfrm>
                <a:off x="935036" y="4256085"/>
                <a:ext cx="92520" cy="14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8E001FC-B222-E555-8ABD-FB393354C7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6036" y="4247445"/>
                  <a:ext cx="110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F15154-FA9F-DA4B-0E74-EBBF274C5678}"/>
                    </a:ext>
                  </a:extLst>
                </p14:cNvPr>
                <p14:cNvContentPartPr/>
                <p14:nvPr/>
              </p14:nvContentPartPr>
              <p14:xfrm>
                <a:off x="984716" y="417436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F15154-FA9F-DA4B-0E74-EBBF274C56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076" y="4165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42E79D-842A-0932-6B91-21690621BD23}"/>
                    </a:ext>
                  </a:extLst>
                </p14:cNvPr>
                <p14:cNvContentPartPr/>
                <p14:nvPr/>
              </p14:nvContentPartPr>
              <p14:xfrm>
                <a:off x="1101716" y="4156725"/>
                <a:ext cx="230760" cy="227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42E79D-842A-0932-6B91-21690621BD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3076" y="4147725"/>
                  <a:ext cx="248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CC4C9B-B94F-015E-3494-7EB2A9F7C23A}"/>
                    </a:ext>
                  </a:extLst>
                </p14:cNvPr>
                <p14:cNvContentPartPr/>
                <p14:nvPr/>
              </p14:nvContentPartPr>
              <p14:xfrm>
                <a:off x="1195676" y="4063845"/>
                <a:ext cx="25560" cy="447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CC4C9B-B94F-015E-3494-7EB2A9F7C2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6676" y="4055205"/>
                  <a:ext cx="4320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FB93D0-D555-5D5C-D5FA-BD9FFC553D01}"/>
              </a:ext>
            </a:extLst>
          </p:cNvPr>
          <p:cNvGrpSpPr/>
          <p:nvPr/>
        </p:nvGrpSpPr>
        <p:grpSpPr>
          <a:xfrm>
            <a:off x="1551356" y="4514205"/>
            <a:ext cx="281880" cy="128520"/>
            <a:chOff x="1551356" y="4514205"/>
            <a:chExt cx="28188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93AB34-5D56-23C0-791E-DDCD88A607E0}"/>
                    </a:ext>
                  </a:extLst>
                </p14:cNvPr>
                <p14:cNvContentPartPr/>
                <p14:nvPr/>
              </p14:nvContentPartPr>
              <p14:xfrm>
                <a:off x="1551356" y="4514205"/>
                <a:ext cx="236160" cy="4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93AB34-5D56-23C0-791E-DDCD88A607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2716" y="4505565"/>
                  <a:ext cx="25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9A297A-59E6-71F1-C63E-CDC9195AFE21}"/>
                    </a:ext>
                  </a:extLst>
                </p14:cNvPr>
                <p14:cNvContentPartPr/>
                <p14:nvPr/>
              </p14:nvContentPartPr>
              <p14:xfrm>
                <a:off x="1595636" y="4603845"/>
                <a:ext cx="237600" cy="38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9A297A-59E6-71F1-C63E-CDC9195AFE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86996" y="4594845"/>
                  <a:ext cx="2552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CDFC88-FF5B-11C5-14A9-24B8252F35F3}"/>
              </a:ext>
            </a:extLst>
          </p:cNvPr>
          <p:cNvGrpSpPr/>
          <p:nvPr/>
        </p:nvGrpSpPr>
        <p:grpSpPr>
          <a:xfrm>
            <a:off x="2114756" y="4173645"/>
            <a:ext cx="2546280" cy="522720"/>
            <a:chOff x="2114756" y="4173645"/>
            <a:chExt cx="25462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FB827C-41E2-44B7-78D4-E8707117A482}"/>
                    </a:ext>
                  </a:extLst>
                </p14:cNvPr>
                <p14:cNvContentPartPr/>
                <p14:nvPr/>
              </p14:nvContentPartPr>
              <p14:xfrm>
                <a:off x="2114756" y="4395045"/>
                <a:ext cx="513000" cy="209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FB827C-41E2-44B7-78D4-E8707117A4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6116" y="4386045"/>
                  <a:ext cx="530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D8EF8A-3FA4-2BB4-CA02-6562643D38C3}"/>
                    </a:ext>
                  </a:extLst>
                </p14:cNvPr>
                <p14:cNvContentPartPr/>
                <p14:nvPr/>
              </p14:nvContentPartPr>
              <p14:xfrm>
                <a:off x="2760596" y="4333485"/>
                <a:ext cx="252360" cy="24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D8EF8A-3FA4-2BB4-CA02-6562643D38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51596" y="4324845"/>
                  <a:ext cx="270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189218-7BDD-AB52-BD79-1BD5B2658F0A}"/>
                    </a:ext>
                  </a:extLst>
                </p14:cNvPr>
                <p14:cNvContentPartPr/>
                <p14:nvPr/>
              </p14:nvContentPartPr>
              <p14:xfrm>
                <a:off x="2886236" y="4251765"/>
                <a:ext cx="19440" cy="44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189218-7BDD-AB52-BD79-1BD5B2658F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77596" y="4243125"/>
                  <a:ext cx="370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8FDD9A-CC65-8E22-75E2-C0C202EAE55E}"/>
                    </a:ext>
                  </a:extLst>
                </p14:cNvPr>
                <p14:cNvContentPartPr/>
                <p14:nvPr/>
              </p14:nvContentPartPr>
              <p14:xfrm>
                <a:off x="3271076" y="4383885"/>
                <a:ext cx="1044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8FDD9A-CC65-8E22-75E2-C0C202EAE5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62076" y="4375245"/>
                  <a:ext cx="28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5F873C-2D99-A84F-5E54-C5876B832CDC}"/>
                    </a:ext>
                  </a:extLst>
                </p14:cNvPr>
                <p14:cNvContentPartPr/>
                <p14:nvPr/>
              </p14:nvContentPartPr>
              <p14:xfrm>
                <a:off x="3183956" y="4489725"/>
                <a:ext cx="138600" cy="1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5F873C-2D99-A84F-5E54-C5876B832C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74956" y="4481085"/>
                  <a:ext cx="15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92C47A-DC80-F8EA-AAC5-29DA40191C12}"/>
                    </a:ext>
                  </a:extLst>
                </p14:cNvPr>
                <p14:cNvContentPartPr/>
                <p14:nvPr/>
              </p14:nvContentPartPr>
              <p14:xfrm>
                <a:off x="3499676" y="4381005"/>
                <a:ext cx="108360" cy="17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92C47A-DC80-F8EA-AAC5-29DA40191C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90676" y="4372005"/>
                  <a:ext cx="126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22E03C-9DF6-F21B-8699-A37D5B22DD42}"/>
                    </a:ext>
                  </a:extLst>
                </p14:cNvPr>
                <p14:cNvContentPartPr/>
                <p14:nvPr/>
              </p14:nvContentPartPr>
              <p14:xfrm>
                <a:off x="3530636" y="428380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22E03C-9DF6-F21B-8699-A37D5B22DD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21996" y="427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9EE1F0-7528-8BE3-0FCF-13D05662E378}"/>
                    </a:ext>
                  </a:extLst>
                </p14:cNvPr>
                <p14:cNvContentPartPr/>
                <p14:nvPr/>
              </p14:nvContentPartPr>
              <p14:xfrm>
                <a:off x="3770036" y="4377405"/>
                <a:ext cx="124560" cy="19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9EE1F0-7528-8BE3-0FCF-13D05662E37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61396" y="4368405"/>
                  <a:ext cx="142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2BD981-C5D8-93BD-DC4B-4E2DA81C729C}"/>
                    </a:ext>
                  </a:extLst>
                </p14:cNvPr>
                <p14:cNvContentPartPr/>
                <p14:nvPr/>
              </p14:nvContentPartPr>
              <p14:xfrm>
                <a:off x="3995036" y="4430325"/>
                <a:ext cx="12960" cy="94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2BD981-C5D8-93BD-DC4B-4E2DA81C729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86036" y="4421325"/>
                  <a:ext cx="30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18F1B1-DACE-C4D8-B059-55EA3E4FBA77}"/>
                    </a:ext>
                  </a:extLst>
                </p14:cNvPr>
                <p14:cNvContentPartPr/>
                <p14:nvPr/>
              </p14:nvContentPartPr>
              <p14:xfrm>
                <a:off x="3976676" y="431224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18F1B1-DACE-C4D8-B059-55EA3E4FBA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68036" y="430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E2DE38-CBD7-6A1F-F8B3-0D04C2C5A2F6}"/>
                    </a:ext>
                  </a:extLst>
                </p14:cNvPr>
                <p14:cNvContentPartPr/>
                <p14:nvPr/>
              </p14:nvContentPartPr>
              <p14:xfrm>
                <a:off x="4110236" y="4398285"/>
                <a:ext cx="138240" cy="13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E2DE38-CBD7-6A1F-F8B3-0D04C2C5A2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01596" y="4389645"/>
                  <a:ext cx="155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AAAC86-8DA3-D9F3-F79D-CA57BCDC5E68}"/>
                    </a:ext>
                  </a:extLst>
                </p14:cNvPr>
                <p14:cNvContentPartPr/>
                <p14:nvPr/>
              </p14:nvContentPartPr>
              <p14:xfrm>
                <a:off x="4418036" y="4263285"/>
                <a:ext cx="243000" cy="26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AAAC86-8DA3-D9F3-F79D-CA57BCDC5E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09396" y="4254285"/>
                  <a:ext cx="260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963D49-6A84-D776-018B-DDA347121604}"/>
                    </a:ext>
                  </a:extLst>
                </p14:cNvPr>
                <p14:cNvContentPartPr/>
                <p14:nvPr/>
              </p14:nvContentPartPr>
              <p14:xfrm>
                <a:off x="4545116" y="4173645"/>
                <a:ext cx="6840" cy="441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963D49-6A84-D776-018B-DDA3471216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36116" y="4164645"/>
                  <a:ext cx="2448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F3405F5-76B5-76B8-49EC-BC5E512FBDB8}"/>
              </a:ext>
            </a:extLst>
          </p:cNvPr>
          <p:cNvGrpSpPr/>
          <p:nvPr/>
        </p:nvGrpSpPr>
        <p:grpSpPr>
          <a:xfrm>
            <a:off x="814076" y="4998045"/>
            <a:ext cx="577800" cy="613080"/>
            <a:chOff x="814076" y="4998045"/>
            <a:chExt cx="57780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33546F-0C37-312C-8FED-3116E4DA0201}"/>
                    </a:ext>
                  </a:extLst>
                </p14:cNvPr>
                <p14:cNvContentPartPr/>
                <p14:nvPr/>
              </p14:nvContentPartPr>
              <p14:xfrm>
                <a:off x="814076" y="5374605"/>
                <a:ext cx="154080" cy="23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33546F-0C37-312C-8FED-3116E4DA02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5076" y="5365965"/>
                  <a:ext cx="171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D334ED-458A-3F07-41FD-A43D579617D5}"/>
                    </a:ext>
                  </a:extLst>
                </p14:cNvPr>
                <p14:cNvContentPartPr/>
                <p14:nvPr/>
              </p14:nvContentPartPr>
              <p14:xfrm>
                <a:off x="985076" y="5179125"/>
                <a:ext cx="75600" cy="12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D334ED-458A-3F07-41FD-A43D579617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6436" y="5170125"/>
                  <a:ext cx="93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7AE796-B764-FA59-DE68-ACC1D1FBE561}"/>
                    </a:ext>
                  </a:extLst>
                </p14:cNvPr>
                <p14:cNvContentPartPr/>
                <p14:nvPr/>
              </p14:nvContentPartPr>
              <p14:xfrm>
                <a:off x="988316" y="501424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7AE796-B764-FA59-DE68-ACC1D1FBE5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9676" y="500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EB4216-8A23-BC0C-43C8-82B7675D8A08}"/>
                    </a:ext>
                  </a:extLst>
                </p14:cNvPr>
                <p14:cNvContentPartPr/>
                <p14:nvPr/>
              </p14:nvContentPartPr>
              <p14:xfrm>
                <a:off x="1187756" y="5031165"/>
                <a:ext cx="12960" cy="15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EB4216-8A23-BC0C-43C8-82B7675D8A0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9116" y="5022165"/>
                  <a:ext cx="30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0291A8-111A-8A03-C4E9-D4F1C2775A5F}"/>
                    </a:ext>
                  </a:extLst>
                </p14:cNvPr>
                <p14:cNvContentPartPr/>
                <p14:nvPr/>
              </p14:nvContentPartPr>
              <p14:xfrm>
                <a:off x="1247516" y="5005605"/>
                <a:ext cx="22320" cy="144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0291A8-111A-8A03-C4E9-D4F1C2775A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38516" y="4996965"/>
                  <a:ext cx="39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9D1C82-3E64-444C-8B90-887007100BF8}"/>
                    </a:ext>
                  </a:extLst>
                </p14:cNvPr>
                <p14:cNvContentPartPr/>
                <p14:nvPr/>
              </p14:nvContentPartPr>
              <p14:xfrm>
                <a:off x="1100996" y="4998045"/>
                <a:ext cx="275040" cy="33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9D1C82-3E64-444C-8B90-887007100B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1996" y="4989045"/>
                  <a:ext cx="292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93E9B6-78EA-E7B9-875F-5090B8892C3B}"/>
                    </a:ext>
                  </a:extLst>
                </p14:cNvPr>
                <p14:cNvContentPartPr/>
                <p14:nvPr/>
              </p14:nvContentPartPr>
              <p14:xfrm>
                <a:off x="1122596" y="5225925"/>
                <a:ext cx="221040" cy="32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93E9B6-78EA-E7B9-875F-5090B8892C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3956" y="5217285"/>
                  <a:ext cx="238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DC4256-DD28-19AE-EBA2-E3353CDE3809}"/>
                    </a:ext>
                  </a:extLst>
                </p14:cNvPr>
                <p14:cNvContentPartPr/>
                <p14:nvPr/>
              </p14:nvContentPartPr>
              <p14:xfrm>
                <a:off x="1209716" y="5319525"/>
                <a:ext cx="182160" cy="11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DC4256-DD28-19AE-EBA2-E3353CDE38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01076" y="5310525"/>
                  <a:ext cx="1998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C608BF0-D881-1CDB-7908-10C767968054}"/>
              </a:ext>
            </a:extLst>
          </p:cNvPr>
          <p:cNvGrpSpPr/>
          <p:nvPr/>
        </p:nvGrpSpPr>
        <p:grpSpPr>
          <a:xfrm>
            <a:off x="1684916" y="5328525"/>
            <a:ext cx="280080" cy="156240"/>
            <a:chOff x="1684916" y="5328525"/>
            <a:chExt cx="2800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9A87D-4DFA-6BFB-3F6B-66B61C3EB47D}"/>
                    </a:ext>
                  </a:extLst>
                </p14:cNvPr>
                <p14:cNvContentPartPr/>
                <p14:nvPr/>
              </p14:nvContentPartPr>
              <p14:xfrm>
                <a:off x="1684916" y="5328525"/>
                <a:ext cx="249840" cy="4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9A87D-4DFA-6BFB-3F6B-66B61C3EB47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76276" y="5319525"/>
                  <a:ext cx="267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F305067-F5D8-5B91-CD44-7E9A8B795052}"/>
                    </a:ext>
                  </a:extLst>
                </p14:cNvPr>
                <p14:cNvContentPartPr/>
                <p14:nvPr/>
              </p14:nvContentPartPr>
              <p14:xfrm>
                <a:off x="1700756" y="5464245"/>
                <a:ext cx="264240" cy="2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F305067-F5D8-5B91-CD44-7E9A8B7950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92116" y="5455605"/>
                  <a:ext cx="2818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BF713DC-CD93-B2C9-2E26-2EE42C98A153}"/>
                  </a:ext>
                </a:extLst>
              </p14:cNvPr>
              <p14:cNvContentPartPr/>
              <p14:nvPr/>
            </p14:nvContentPartPr>
            <p14:xfrm>
              <a:off x="2218436" y="5206845"/>
              <a:ext cx="232920" cy="274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BF713DC-CD93-B2C9-2E26-2EE42C98A15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209796" y="5197845"/>
                <a:ext cx="25056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0DDA90F-7930-0F6F-6BDD-136446524263}"/>
              </a:ext>
            </a:extLst>
          </p:cNvPr>
          <p:cNvGrpSpPr/>
          <p:nvPr/>
        </p:nvGrpSpPr>
        <p:grpSpPr>
          <a:xfrm>
            <a:off x="2747996" y="5217645"/>
            <a:ext cx="220680" cy="241560"/>
            <a:chOff x="2747996" y="5217645"/>
            <a:chExt cx="2206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C5E667-1A3F-88CE-5B8B-2C922DAF53F7}"/>
                    </a:ext>
                  </a:extLst>
                </p14:cNvPr>
                <p14:cNvContentPartPr/>
                <p14:nvPr/>
              </p14:nvContentPartPr>
              <p14:xfrm>
                <a:off x="2822516" y="5217645"/>
                <a:ext cx="15480" cy="24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C5E667-1A3F-88CE-5B8B-2C922DAF53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13876" y="5208645"/>
                  <a:ext cx="33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8BBA25-38B7-316C-781A-25C1F8B38FD5}"/>
                    </a:ext>
                  </a:extLst>
                </p14:cNvPr>
                <p14:cNvContentPartPr/>
                <p14:nvPr/>
              </p14:nvContentPartPr>
              <p14:xfrm>
                <a:off x="2747996" y="5330685"/>
                <a:ext cx="220680" cy="42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8BBA25-38B7-316C-781A-25C1F8B38FD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38996" y="5321685"/>
                  <a:ext cx="2383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3CFDA75-1621-7B70-82F4-16A779BF773B}"/>
                  </a:ext>
                </a:extLst>
              </p14:cNvPr>
              <p14:cNvContentPartPr/>
              <p14:nvPr/>
            </p14:nvContentPartPr>
            <p14:xfrm>
              <a:off x="3206276" y="5259405"/>
              <a:ext cx="86760" cy="137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3CFDA75-1621-7B70-82F4-16A779BF773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197636" y="5250765"/>
                <a:ext cx="104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1DAE3C3-93EA-E40E-909B-3CA0DF495C28}"/>
                  </a:ext>
                </a:extLst>
              </p14:cNvPr>
              <p14:cNvContentPartPr/>
              <p14:nvPr/>
            </p14:nvContentPartPr>
            <p14:xfrm>
              <a:off x="3210236" y="5081925"/>
              <a:ext cx="48600" cy="60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1DAE3C3-93EA-E40E-909B-3CA0DF495C2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201596" y="5072925"/>
                <a:ext cx="66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3A4F3B2-1009-B05D-1BC2-DED27D63578F}"/>
                  </a:ext>
                </a:extLst>
              </p14:cNvPr>
              <p14:cNvContentPartPr/>
              <p14:nvPr/>
            </p14:nvContentPartPr>
            <p14:xfrm>
              <a:off x="4647356" y="3451845"/>
              <a:ext cx="3098160" cy="241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3A4F3B2-1009-B05D-1BC2-DED27D63578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638356" y="3442845"/>
                <a:ext cx="31158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C928295-B8B3-8FAE-87FF-E78B579437D4}"/>
              </a:ext>
            </a:extLst>
          </p:cNvPr>
          <p:cNvGrpSpPr/>
          <p:nvPr/>
        </p:nvGrpSpPr>
        <p:grpSpPr>
          <a:xfrm>
            <a:off x="8095436" y="3369045"/>
            <a:ext cx="487080" cy="540720"/>
            <a:chOff x="8095436" y="3369045"/>
            <a:chExt cx="48708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A8A106-0592-BF97-B2FB-7FFA2B32290F}"/>
                    </a:ext>
                  </a:extLst>
                </p14:cNvPr>
                <p14:cNvContentPartPr/>
                <p14:nvPr/>
              </p14:nvContentPartPr>
              <p14:xfrm>
                <a:off x="8095436" y="3369045"/>
                <a:ext cx="463320" cy="25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A8A106-0592-BF97-B2FB-7FFA2B32290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86796" y="3360045"/>
                  <a:ext cx="480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162D04-4D93-325D-957E-749378451626}"/>
                    </a:ext>
                  </a:extLst>
                </p14:cNvPr>
                <p14:cNvContentPartPr/>
                <p14:nvPr/>
              </p14:nvContentPartPr>
              <p14:xfrm>
                <a:off x="8442116" y="3680805"/>
                <a:ext cx="140400" cy="228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162D04-4D93-325D-957E-74937845162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33476" y="3672165"/>
                  <a:ext cx="1580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6E2569B-E8E1-1C0B-CBD0-BED481127E68}"/>
              </a:ext>
            </a:extLst>
          </p:cNvPr>
          <p:cNvGrpSpPr/>
          <p:nvPr/>
        </p:nvGrpSpPr>
        <p:grpSpPr>
          <a:xfrm>
            <a:off x="8860076" y="3244845"/>
            <a:ext cx="617760" cy="331920"/>
            <a:chOff x="8860076" y="3244845"/>
            <a:chExt cx="6177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B4E74A-5EA6-28E6-7780-B3148E0461BE}"/>
                    </a:ext>
                  </a:extLst>
                </p14:cNvPr>
                <p14:cNvContentPartPr/>
                <p14:nvPr/>
              </p14:nvContentPartPr>
              <p14:xfrm>
                <a:off x="8860436" y="3418725"/>
                <a:ext cx="190080" cy="28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B4E74A-5EA6-28E6-7780-B3148E0461B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51796" y="3410085"/>
                  <a:ext cx="20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42469C-BFEC-926B-0E7D-527D2EF43DC6}"/>
                    </a:ext>
                  </a:extLst>
                </p14:cNvPr>
                <p14:cNvContentPartPr/>
                <p14:nvPr/>
              </p14:nvContentPartPr>
              <p14:xfrm>
                <a:off x="8860076" y="3526725"/>
                <a:ext cx="247680" cy="35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42469C-BFEC-926B-0E7D-527D2EF43D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51436" y="3517725"/>
                  <a:ext cx="265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F62E64D-2CEF-700E-B75B-E45E1BF38B6E}"/>
                    </a:ext>
                  </a:extLst>
                </p14:cNvPr>
                <p14:cNvContentPartPr/>
                <p14:nvPr/>
              </p14:nvContentPartPr>
              <p14:xfrm>
                <a:off x="9370196" y="3244845"/>
                <a:ext cx="15480" cy="19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F62E64D-2CEF-700E-B75B-E45E1BF38B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61556" y="3236205"/>
                  <a:ext cx="3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91E5E6-0603-B2F4-B66D-ED0C256C4912}"/>
                    </a:ext>
                  </a:extLst>
                </p14:cNvPr>
                <p14:cNvContentPartPr/>
                <p14:nvPr/>
              </p14:nvContentPartPr>
              <p14:xfrm>
                <a:off x="9261476" y="3355005"/>
                <a:ext cx="210960" cy="1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91E5E6-0603-B2F4-B66D-ED0C256C49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52476" y="3346005"/>
                  <a:ext cx="22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35D292-7115-7578-05F4-03D60E1DA6AD}"/>
                    </a:ext>
                  </a:extLst>
                </p14:cNvPr>
                <p14:cNvContentPartPr/>
                <p14:nvPr/>
              </p14:nvContentPartPr>
              <p14:xfrm>
                <a:off x="9270116" y="3553365"/>
                <a:ext cx="207720" cy="23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35D292-7115-7578-05F4-03D60E1DA6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61116" y="3544725"/>
                  <a:ext cx="2253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FEF31F4-2DE4-2966-E86C-5CD734A65994}"/>
              </a:ext>
            </a:extLst>
          </p:cNvPr>
          <p:cNvGrpSpPr/>
          <p:nvPr/>
        </p:nvGrpSpPr>
        <p:grpSpPr>
          <a:xfrm>
            <a:off x="9689156" y="2852445"/>
            <a:ext cx="1338480" cy="872640"/>
            <a:chOff x="9689156" y="2852445"/>
            <a:chExt cx="133848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6C54BA-5027-7BD1-B4C7-06F7D6CC8AFE}"/>
                    </a:ext>
                  </a:extLst>
                </p14:cNvPr>
                <p14:cNvContentPartPr/>
                <p14:nvPr/>
              </p14:nvContentPartPr>
              <p14:xfrm>
                <a:off x="9689156" y="3352485"/>
                <a:ext cx="164880" cy="235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6C54BA-5027-7BD1-B4C7-06F7D6CC8A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80516" y="3343845"/>
                  <a:ext cx="182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47EADD-438F-A5BE-F0A9-244048BF5F71}"/>
                    </a:ext>
                  </a:extLst>
                </p14:cNvPr>
                <p14:cNvContentPartPr/>
                <p14:nvPr/>
              </p14:nvContentPartPr>
              <p14:xfrm>
                <a:off x="9892556" y="3055485"/>
                <a:ext cx="65880" cy="11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47EADD-438F-A5BE-F0A9-244048BF5F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83916" y="3046845"/>
                  <a:ext cx="83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CF6254-2B4E-4303-1804-632F0A5E510E}"/>
                    </a:ext>
                  </a:extLst>
                </p14:cNvPr>
                <p14:cNvContentPartPr/>
                <p14:nvPr/>
              </p14:nvContentPartPr>
              <p14:xfrm>
                <a:off x="9945476" y="286972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CF6254-2B4E-4303-1804-632F0A5E51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36836" y="2861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E950675-D6E5-65F3-F734-65C78A9E59E7}"/>
                    </a:ext>
                  </a:extLst>
                </p14:cNvPr>
                <p14:cNvContentPartPr/>
                <p14:nvPr/>
              </p14:nvContentPartPr>
              <p14:xfrm>
                <a:off x="10098476" y="2926965"/>
                <a:ext cx="8280" cy="142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E950675-D6E5-65F3-F734-65C78A9E59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89836" y="2918325"/>
                  <a:ext cx="2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498DF8-D60C-070D-EBA9-6BACD0C18A1C}"/>
                    </a:ext>
                  </a:extLst>
                </p14:cNvPr>
                <p14:cNvContentPartPr/>
                <p14:nvPr/>
              </p14:nvContentPartPr>
              <p14:xfrm>
                <a:off x="10149956" y="2903205"/>
                <a:ext cx="9720" cy="157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498DF8-D60C-070D-EBA9-6BACD0C18A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41316" y="2894205"/>
                  <a:ext cx="27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39FC9E-E816-0CB5-1D51-C8CAF0E6F563}"/>
                    </a:ext>
                  </a:extLst>
                </p14:cNvPr>
                <p14:cNvContentPartPr/>
                <p14:nvPr/>
              </p14:nvContentPartPr>
              <p14:xfrm>
                <a:off x="10023236" y="2908605"/>
                <a:ext cx="148320" cy="3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39FC9E-E816-0CB5-1D51-C8CAF0E6F56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14236" y="2899605"/>
                  <a:ext cx="165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4E9BA9E-4CA1-76DE-0B0C-CF8354A4D7F9}"/>
                    </a:ext>
                  </a:extLst>
                </p14:cNvPr>
                <p14:cNvContentPartPr/>
                <p14:nvPr/>
              </p14:nvContentPartPr>
              <p14:xfrm>
                <a:off x="10151396" y="2852445"/>
                <a:ext cx="218880" cy="326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4E9BA9E-4CA1-76DE-0B0C-CF8354A4D7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42756" y="2843445"/>
                  <a:ext cx="236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8E71FC-E581-8420-42FA-FB90DE5392B4}"/>
                    </a:ext>
                  </a:extLst>
                </p14:cNvPr>
                <p14:cNvContentPartPr/>
                <p14:nvPr/>
              </p14:nvContentPartPr>
              <p14:xfrm>
                <a:off x="10264796" y="3080685"/>
                <a:ext cx="113760" cy="129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8E71FC-E581-8420-42FA-FB90DE5392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55796" y="3072045"/>
                  <a:ext cx="131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A2D190-A407-079E-6069-E736BFBD4808}"/>
                    </a:ext>
                  </a:extLst>
                </p14:cNvPr>
                <p14:cNvContentPartPr/>
                <p14:nvPr/>
              </p14:nvContentPartPr>
              <p14:xfrm>
                <a:off x="10507796" y="3225045"/>
                <a:ext cx="478440" cy="29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A2D190-A407-079E-6069-E736BFBD480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99156" y="3216045"/>
                  <a:ext cx="496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158BFB-72ED-8777-25E6-5299C24BF92B}"/>
                    </a:ext>
                  </a:extLst>
                </p14:cNvPr>
                <p14:cNvContentPartPr/>
                <p14:nvPr/>
              </p14:nvContentPartPr>
              <p14:xfrm>
                <a:off x="10814516" y="3558405"/>
                <a:ext cx="177120" cy="13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158BFB-72ED-8777-25E6-5299C24BF9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5876" y="3549405"/>
                  <a:ext cx="19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4AAA6D-ADB0-77FF-F2DC-C00478358778}"/>
                    </a:ext>
                  </a:extLst>
                </p14:cNvPr>
                <p14:cNvContentPartPr/>
                <p14:nvPr/>
              </p14:nvContentPartPr>
              <p14:xfrm>
                <a:off x="10742876" y="3547245"/>
                <a:ext cx="284760" cy="177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4AAA6D-ADB0-77FF-F2DC-C004783587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34236" y="3538605"/>
                  <a:ext cx="3024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8AE27AA-B9E3-4079-3B22-ECE1C32EE2C5}"/>
              </a:ext>
            </a:extLst>
          </p:cNvPr>
          <p:cNvGrpSpPr/>
          <p:nvPr/>
        </p:nvGrpSpPr>
        <p:grpSpPr>
          <a:xfrm>
            <a:off x="8742716" y="4448325"/>
            <a:ext cx="1286280" cy="324720"/>
            <a:chOff x="8742716" y="4448325"/>
            <a:chExt cx="1286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F75308B-2D72-6A5B-1429-EE14FACE77B0}"/>
                    </a:ext>
                  </a:extLst>
                </p14:cNvPr>
                <p14:cNvContentPartPr/>
                <p14:nvPr/>
              </p14:nvContentPartPr>
              <p14:xfrm>
                <a:off x="8748476" y="4608165"/>
                <a:ext cx="270360" cy="2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F75308B-2D72-6A5B-1429-EE14FACE77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39476" y="4599165"/>
                  <a:ext cx="28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22CBAB-5519-AFDD-A5A1-A31B6967943E}"/>
                    </a:ext>
                  </a:extLst>
                </p14:cNvPr>
                <p14:cNvContentPartPr/>
                <p14:nvPr/>
              </p14:nvContentPartPr>
              <p14:xfrm>
                <a:off x="8742716" y="4729125"/>
                <a:ext cx="291240" cy="43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22CBAB-5519-AFDD-A5A1-A31B696794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33716" y="4720485"/>
                  <a:ext cx="308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F290F3-EFB5-AADE-A84F-190BD18D9807}"/>
                    </a:ext>
                  </a:extLst>
                </p14:cNvPr>
                <p14:cNvContentPartPr/>
                <p14:nvPr/>
              </p14:nvContentPartPr>
              <p14:xfrm>
                <a:off x="9352916" y="4448325"/>
                <a:ext cx="25200" cy="16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F290F3-EFB5-AADE-A84F-190BD18D98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43916" y="4439685"/>
                  <a:ext cx="4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D6F129-9750-9201-0E11-FC31C3D905EB}"/>
                    </a:ext>
                  </a:extLst>
                </p14:cNvPr>
                <p14:cNvContentPartPr/>
                <p14:nvPr/>
              </p14:nvContentPartPr>
              <p14:xfrm>
                <a:off x="9274436" y="4540485"/>
                <a:ext cx="25056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D6F129-9750-9201-0E11-FC31C3D905E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65796" y="4531845"/>
                  <a:ext cx="268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477F3EA-A7DE-2770-9FE8-DD7D01889C69}"/>
                    </a:ext>
                  </a:extLst>
                </p14:cNvPr>
                <p14:cNvContentPartPr/>
                <p14:nvPr/>
              </p14:nvContentPartPr>
              <p14:xfrm>
                <a:off x="9222236" y="4712205"/>
                <a:ext cx="242640" cy="2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477F3EA-A7DE-2770-9FE8-DD7D01889C6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13236" y="4703565"/>
                  <a:ext cx="260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F388DE-950E-9F63-27F5-032F49557E13}"/>
                    </a:ext>
                  </a:extLst>
                </p14:cNvPr>
                <p14:cNvContentPartPr/>
                <p14:nvPr/>
              </p14:nvContentPartPr>
              <p14:xfrm>
                <a:off x="9640556" y="4489005"/>
                <a:ext cx="388440" cy="223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F388DE-950E-9F63-27F5-032F49557E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31556" y="4480365"/>
                  <a:ext cx="4060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0656752-C938-F189-119B-01D274A5492A}"/>
              </a:ext>
            </a:extLst>
          </p:cNvPr>
          <p:cNvGrpSpPr/>
          <p:nvPr/>
        </p:nvGrpSpPr>
        <p:grpSpPr>
          <a:xfrm>
            <a:off x="9830276" y="4800405"/>
            <a:ext cx="257760" cy="172440"/>
            <a:chOff x="9830276" y="4800405"/>
            <a:chExt cx="2577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76F65F7-9448-E059-049E-FA8129A23ED2}"/>
                    </a:ext>
                  </a:extLst>
                </p14:cNvPr>
                <p14:cNvContentPartPr/>
                <p14:nvPr/>
              </p14:nvContentPartPr>
              <p14:xfrm>
                <a:off x="9932876" y="4800405"/>
                <a:ext cx="12240" cy="134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76F65F7-9448-E059-049E-FA8129A23E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24236" y="4791405"/>
                  <a:ext cx="29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DD0FB3-3A81-2530-AACB-95E33822EFCD}"/>
                    </a:ext>
                  </a:extLst>
                </p14:cNvPr>
                <p14:cNvContentPartPr/>
                <p14:nvPr/>
              </p14:nvContentPartPr>
              <p14:xfrm>
                <a:off x="9830276" y="4954125"/>
                <a:ext cx="257760" cy="18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DD0FB3-3A81-2530-AACB-95E33822EFC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21276" y="4945125"/>
                  <a:ext cx="275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468110F-F17D-E605-2566-059A69D10D37}"/>
              </a:ext>
            </a:extLst>
          </p:cNvPr>
          <p:cNvGrpSpPr/>
          <p:nvPr/>
        </p:nvGrpSpPr>
        <p:grpSpPr>
          <a:xfrm>
            <a:off x="10242476" y="4000125"/>
            <a:ext cx="1640520" cy="744480"/>
            <a:chOff x="10242476" y="4000125"/>
            <a:chExt cx="16405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1807431-516D-5202-A8F0-9ED5DBAD3A58}"/>
                    </a:ext>
                  </a:extLst>
                </p14:cNvPr>
                <p14:cNvContentPartPr/>
                <p14:nvPr/>
              </p14:nvContentPartPr>
              <p14:xfrm>
                <a:off x="10242476" y="4544805"/>
                <a:ext cx="223560" cy="199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07431-516D-5202-A8F0-9ED5DBAD3A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33476" y="4535805"/>
                  <a:ext cx="241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F8373E8-4561-2DD2-CDCC-4F7F2DBB7A46}"/>
                    </a:ext>
                  </a:extLst>
                </p14:cNvPr>
                <p14:cNvContentPartPr/>
                <p14:nvPr/>
              </p14:nvContentPartPr>
              <p14:xfrm>
                <a:off x="10502756" y="4249605"/>
                <a:ext cx="100800" cy="121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F8373E8-4561-2DD2-CDCC-4F7F2DBB7A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93756" y="4240965"/>
                  <a:ext cx="11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1CAB31-6116-30DA-4123-81C47D956A91}"/>
                    </a:ext>
                  </a:extLst>
                </p14:cNvPr>
                <p14:cNvContentPartPr/>
                <p14:nvPr/>
              </p14:nvContentPartPr>
              <p14:xfrm>
                <a:off x="10577276" y="411172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1CAB31-6116-30DA-4123-81C47D956A9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68636" y="4103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F6B7AB-4B88-DD77-1B81-4FB4414ACE12}"/>
                    </a:ext>
                  </a:extLst>
                </p14:cNvPr>
                <p14:cNvContentPartPr/>
                <p14:nvPr/>
              </p14:nvContentPartPr>
              <p14:xfrm>
                <a:off x="10633436" y="4179405"/>
                <a:ext cx="212040" cy="176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F6B7AB-4B88-DD77-1B81-4FB4414ACE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24796" y="4170405"/>
                  <a:ext cx="229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1C169C-E93C-B89E-F138-2784CDAF25E4}"/>
                    </a:ext>
                  </a:extLst>
                </p14:cNvPr>
                <p14:cNvContentPartPr/>
                <p14:nvPr/>
              </p14:nvContentPartPr>
              <p14:xfrm>
                <a:off x="10832876" y="4347525"/>
                <a:ext cx="99360" cy="87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1C169C-E93C-B89E-F138-2784CDAF25E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24236" y="4338885"/>
                  <a:ext cx="11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82DAC1D-894E-6A5F-E252-6A680BEB3ECE}"/>
                    </a:ext>
                  </a:extLst>
                </p14:cNvPr>
                <p14:cNvContentPartPr/>
                <p14:nvPr/>
              </p14:nvContentPartPr>
              <p14:xfrm>
                <a:off x="11068676" y="4023885"/>
                <a:ext cx="129960" cy="277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82DAC1D-894E-6A5F-E252-6A680BEB3E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0036" y="4015245"/>
                  <a:ext cx="147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099F1EB-3492-B7D1-75A5-3C63E84C8FC7}"/>
                    </a:ext>
                  </a:extLst>
                </p14:cNvPr>
                <p14:cNvContentPartPr/>
                <p14:nvPr/>
              </p14:nvContentPartPr>
              <p14:xfrm>
                <a:off x="11015756" y="4134405"/>
                <a:ext cx="168840" cy="33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099F1EB-3492-B7D1-75A5-3C63E84C8F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06756" y="4125405"/>
                  <a:ext cx="18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D3B478F-592E-F48E-D7D0-62394C520DEA}"/>
                    </a:ext>
                  </a:extLst>
                </p14:cNvPr>
                <p14:cNvContentPartPr/>
                <p14:nvPr/>
              </p14:nvContentPartPr>
              <p14:xfrm>
                <a:off x="10597436" y="4034325"/>
                <a:ext cx="122040" cy="44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D3B478F-592E-F48E-D7D0-62394C520DE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8436" y="4025325"/>
                  <a:ext cx="139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FAC33B8-6937-A267-FC8F-B713DF96D67C}"/>
                    </a:ext>
                  </a:extLst>
                </p14:cNvPr>
                <p14:cNvContentPartPr/>
                <p14:nvPr/>
              </p14:nvContentPartPr>
              <p14:xfrm>
                <a:off x="11347316" y="4127925"/>
                <a:ext cx="39240" cy="15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FAC33B8-6937-A267-FC8F-B713DF96D67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38316" y="4118925"/>
                  <a:ext cx="56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0B74314-343E-4C19-C915-ED8CE9710CE8}"/>
                    </a:ext>
                  </a:extLst>
                </p14:cNvPr>
                <p14:cNvContentPartPr/>
                <p14:nvPr/>
              </p14:nvContentPartPr>
              <p14:xfrm>
                <a:off x="11295116" y="4215405"/>
                <a:ext cx="165600" cy="1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0B74314-343E-4C19-C915-ED8CE9710C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86116" y="4206765"/>
                  <a:ext cx="183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8CBD6E-5FDC-D72A-0B6A-1179A55A1F7F}"/>
                    </a:ext>
                  </a:extLst>
                </p14:cNvPr>
                <p14:cNvContentPartPr/>
                <p14:nvPr/>
              </p14:nvContentPartPr>
              <p14:xfrm>
                <a:off x="11583116" y="4066005"/>
                <a:ext cx="5040" cy="127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8CBD6E-5FDC-D72A-0B6A-1179A55A1F7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74116" y="4057365"/>
                  <a:ext cx="22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0BB1038-8F53-F859-79C4-931DC7540313}"/>
                    </a:ext>
                  </a:extLst>
                </p14:cNvPr>
                <p14:cNvContentPartPr/>
                <p14:nvPr/>
              </p14:nvContentPartPr>
              <p14:xfrm>
                <a:off x="11640356" y="4067445"/>
                <a:ext cx="10800" cy="16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0BB1038-8F53-F859-79C4-931DC754031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31356" y="4058805"/>
                  <a:ext cx="2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429FBE5-E411-02EA-4C14-E712D62CEC52}"/>
                    </a:ext>
                  </a:extLst>
                </p14:cNvPr>
                <p14:cNvContentPartPr/>
                <p14:nvPr/>
              </p14:nvContentPartPr>
              <p14:xfrm>
                <a:off x="11528756" y="4075005"/>
                <a:ext cx="17928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429FBE5-E411-02EA-4C14-E712D62CEC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519756" y="4066005"/>
                  <a:ext cx="19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CAB3F0-8623-3C7A-B2C0-A8500601E5BE}"/>
                    </a:ext>
                  </a:extLst>
                </p14:cNvPr>
                <p14:cNvContentPartPr/>
                <p14:nvPr/>
              </p14:nvContentPartPr>
              <p14:xfrm>
                <a:off x="11477636" y="4302885"/>
                <a:ext cx="213480" cy="23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CAB3F0-8623-3C7A-B2C0-A8500601E5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68996" y="4293885"/>
                  <a:ext cx="231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7B12877-79DF-394A-FD05-0E5E034AFD7D}"/>
                    </a:ext>
                  </a:extLst>
                </p14:cNvPr>
                <p14:cNvContentPartPr/>
                <p14:nvPr/>
              </p14:nvContentPartPr>
              <p14:xfrm>
                <a:off x="11515436" y="4420965"/>
                <a:ext cx="195120" cy="98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7B12877-79DF-394A-FD05-0E5E034AFD7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06796" y="4412325"/>
                  <a:ext cx="212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8F500B-1F8C-B318-F15C-2C42FDC094AB}"/>
                    </a:ext>
                  </a:extLst>
                </p14:cNvPr>
                <p14:cNvContentPartPr/>
                <p14:nvPr/>
              </p14:nvContentPartPr>
              <p14:xfrm>
                <a:off x="11718836" y="4000125"/>
                <a:ext cx="164160" cy="52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8F500B-1F8C-B318-F15C-2C42FDC094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09836" y="3991125"/>
                  <a:ext cx="18180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06D9E6E-E804-1239-AD99-7437BCDE672F}"/>
              </a:ext>
            </a:extLst>
          </p:cNvPr>
          <p:cNvGrpSpPr/>
          <p:nvPr/>
        </p:nvGrpSpPr>
        <p:grpSpPr>
          <a:xfrm>
            <a:off x="8310356" y="5748645"/>
            <a:ext cx="540720" cy="582480"/>
            <a:chOff x="8310356" y="5748645"/>
            <a:chExt cx="54072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9EAB59-5A21-4312-FBA2-81A4BFC394F8}"/>
                    </a:ext>
                  </a:extLst>
                </p14:cNvPr>
                <p14:cNvContentPartPr/>
                <p14:nvPr/>
              </p14:nvContentPartPr>
              <p14:xfrm>
                <a:off x="8310356" y="5748645"/>
                <a:ext cx="267840" cy="333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9EAB59-5A21-4312-FBA2-81A4BFC394F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01356" y="5739645"/>
                  <a:ext cx="285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19DD3ED-CDDC-C59C-CF2F-F79D983F552F}"/>
                    </a:ext>
                  </a:extLst>
                </p14:cNvPr>
                <p14:cNvContentPartPr/>
                <p14:nvPr/>
              </p14:nvContentPartPr>
              <p14:xfrm>
                <a:off x="8634716" y="6089565"/>
                <a:ext cx="216360" cy="241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19DD3ED-CDDC-C59C-CF2F-F79D983F552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26076" y="6080565"/>
                  <a:ext cx="2340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7630097-3DF9-08C8-8197-124FC3442A92}"/>
              </a:ext>
            </a:extLst>
          </p:cNvPr>
          <p:cNvGrpSpPr/>
          <p:nvPr/>
        </p:nvGrpSpPr>
        <p:grpSpPr>
          <a:xfrm>
            <a:off x="9098756" y="5891565"/>
            <a:ext cx="264960" cy="86760"/>
            <a:chOff x="9098756" y="5891565"/>
            <a:chExt cx="26496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22BBA13-DD01-39B5-E708-E0CD9D3C9A3A}"/>
                    </a:ext>
                  </a:extLst>
                </p14:cNvPr>
                <p14:cNvContentPartPr/>
                <p14:nvPr/>
              </p14:nvContentPartPr>
              <p14:xfrm>
                <a:off x="9098756" y="5891565"/>
                <a:ext cx="264960" cy="18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22BBA13-DD01-39B5-E708-E0CD9D3C9A3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90116" y="5882925"/>
                  <a:ext cx="28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04F38E-0023-43CB-C97E-24BC46BF763A}"/>
                    </a:ext>
                  </a:extLst>
                </p14:cNvPr>
                <p14:cNvContentPartPr/>
                <p14:nvPr/>
              </p14:nvContentPartPr>
              <p14:xfrm>
                <a:off x="9136556" y="5963565"/>
                <a:ext cx="205200" cy="14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04F38E-0023-43CB-C97E-24BC46BF76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27916" y="5954565"/>
                  <a:ext cx="222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D1BD402-E2B3-01C5-0C4B-9CA9C7E5A9C6}"/>
              </a:ext>
            </a:extLst>
          </p:cNvPr>
          <p:cNvGrpSpPr/>
          <p:nvPr/>
        </p:nvGrpSpPr>
        <p:grpSpPr>
          <a:xfrm>
            <a:off x="9580436" y="5654685"/>
            <a:ext cx="326880" cy="325800"/>
            <a:chOff x="9580436" y="5654685"/>
            <a:chExt cx="32688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735EF8-E4F2-46ED-AEAE-2668A94BF70D}"/>
                    </a:ext>
                  </a:extLst>
                </p14:cNvPr>
                <p14:cNvContentPartPr/>
                <p14:nvPr/>
              </p14:nvContentPartPr>
              <p14:xfrm>
                <a:off x="9712916" y="5681685"/>
                <a:ext cx="1620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735EF8-E4F2-46ED-AEAE-2668A94BF70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03916" y="5673045"/>
                  <a:ext cx="33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A910B3A-DC76-A685-426B-7827620ED886}"/>
                    </a:ext>
                  </a:extLst>
                </p14:cNvPr>
                <p14:cNvContentPartPr/>
                <p14:nvPr/>
              </p14:nvContentPartPr>
              <p14:xfrm>
                <a:off x="9806516" y="5663685"/>
                <a:ext cx="6840" cy="151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A910B3A-DC76-A685-426B-7827620ED8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97516" y="5654685"/>
                  <a:ext cx="24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BE173E-1DAC-95BC-9D8A-FCCE1FA75164}"/>
                    </a:ext>
                  </a:extLst>
                </p14:cNvPr>
                <p14:cNvContentPartPr/>
                <p14:nvPr/>
              </p14:nvContentPartPr>
              <p14:xfrm>
                <a:off x="9607436" y="5654685"/>
                <a:ext cx="294120" cy="33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BE173E-1DAC-95BC-9D8A-FCCE1FA751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98796" y="5646045"/>
                  <a:ext cx="31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388FAC3-0CF0-280D-1857-2E83240EF6D3}"/>
                    </a:ext>
                  </a:extLst>
                </p14:cNvPr>
                <p14:cNvContentPartPr/>
                <p14:nvPr/>
              </p14:nvContentPartPr>
              <p14:xfrm>
                <a:off x="9580436" y="5933685"/>
                <a:ext cx="326880" cy="46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388FAC3-0CF0-280D-1857-2E83240EF6D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71796" y="5925045"/>
                  <a:ext cx="3445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F5F1F43-0E94-B842-BE6C-135D221A47FE}"/>
                  </a:ext>
                </a:extLst>
              </p14:cNvPr>
              <p14:cNvContentPartPr/>
              <p14:nvPr/>
            </p14:nvContentPartPr>
            <p14:xfrm>
              <a:off x="9649556" y="6094245"/>
              <a:ext cx="203400" cy="1900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F5F1F43-0E94-B842-BE6C-135D221A47F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640556" y="6085245"/>
                <a:ext cx="22104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52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F4A108-45F8-386C-845F-2F9214BE3B6E}"/>
              </a:ext>
            </a:extLst>
          </p:cNvPr>
          <p:cNvGrpSpPr/>
          <p:nvPr/>
        </p:nvGrpSpPr>
        <p:grpSpPr>
          <a:xfrm>
            <a:off x="286882" y="347847"/>
            <a:ext cx="181994" cy="328555"/>
            <a:chOff x="286882" y="347847"/>
            <a:chExt cx="181994" cy="3285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E3B2E6-2B56-56A5-E96D-7663FA3B56A0}"/>
                    </a:ext>
                  </a:extLst>
                </p14:cNvPr>
                <p14:cNvContentPartPr/>
                <p14:nvPr/>
              </p14:nvContentPartPr>
              <p14:xfrm>
                <a:off x="286882" y="464881"/>
                <a:ext cx="167767" cy="166157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E3B2E6-2B56-56A5-E96D-7663FA3B56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7882" y="455890"/>
                  <a:ext cx="185408" cy="18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160016-51B0-65B3-3D0A-8A146B9EB0E0}"/>
                    </a:ext>
                  </a:extLst>
                </p14:cNvPr>
                <p14:cNvContentPartPr/>
                <p14:nvPr/>
              </p14:nvContentPartPr>
              <p14:xfrm>
                <a:off x="289566" y="454412"/>
                <a:ext cx="179310" cy="22199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160016-51B0-65B3-3D0A-8A146B9EB0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0564" y="445417"/>
                  <a:ext cx="196953" cy="239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8E848E-9CD2-8050-D926-ED8EE031293B}"/>
                    </a:ext>
                  </a:extLst>
                </p14:cNvPr>
                <p14:cNvContentPartPr/>
                <p14:nvPr/>
              </p14:nvContentPartPr>
              <p14:xfrm>
                <a:off x="395058" y="347847"/>
                <a:ext cx="38117" cy="273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8E848E-9CD2-8050-D926-ED8EE03129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6068" y="338840"/>
                  <a:ext cx="55737" cy="450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6A5CA4-EA92-5F7C-CF1B-92A55DABA947}"/>
                  </a:ext>
                </a:extLst>
              </p14:cNvPr>
              <p14:cNvContentPartPr/>
              <p14:nvPr/>
            </p14:nvContentPartPr>
            <p14:xfrm>
              <a:off x="656239" y="502998"/>
              <a:ext cx="170720" cy="1879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6A5CA4-EA92-5F7C-CF1B-92A55DABA9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235" y="494326"/>
                <a:ext cx="188368" cy="36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1A23D6-F178-C5E2-E6B4-DFA9F76D5107}"/>
                  </a:ext>
                </a:extLst>
              </p14:cNvPr>
              <p14:cNvContentPartPr/>
              <p14:nvPr/>
            </p14:nvContentPartPr>
            <p14:xfrm>
              <a:off x="671271" y="556683"/>
              <a:ext cx="176626" cy="3221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1A23D6-F178-C5E2-E6B4-DFA9F76D51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638" y="547735"/>
                <a:ext cx="194253" cy="49748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1E9D1FE-8098-7787-BBA3-552F586C04EC}"/>
              </a:ext>
            </a:extLst>
          </p:cNvPr>
          <p:cNvGrpSpPr/>
          <p:nvPr/>
        </p:nvGrpSpPr>
        <p:grpSpPr>
          <a:xfrm>
            <a:off x="1017006" y="444749"/>
            <a:ext cx="253128" cy="321846"/>
            <a:chOff x="1017006" y="444749"/>
            <a:chExt cx="253128" cy="3218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8C83BC-FD68-F67E-D7AD-D1CC10B2ADC5}"/>
                    </a:ext>
                  </a:extLst>
                </p14:cNvPr>
                <p14:cNvContentPartPr/>
                <p14:nvPr/>
              </p14:nvContentPartPr>
              <p14:xfrm>
                <a:off x="1017006" y="444749"/>
                <a:ext cx="253128" cy="17259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8C83BC-FD68-F67E-D7AD-D1CC10B2A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8364" y="435741"/>
                  <a:ext cx="270771" cy="19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4D0641-DD0D-087D-2A9F-3AA1AFA00B7C}"/>
                    </a:ext>
                  </a:extLst>
                </p14:cNvPr>
                <p14:cNvContentPartPr/>
                <p14:nvPr/>
              </p14:nvContentPartPr>
              <p14:xfrm>
                <a:off x="1209469" y="649560"/>
                <a:ext cx="2416" cy="11703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4D0641-DD0D-087D-2A9F-3AA1AFA00B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0840" y="640944"/>
                  <a:ext cx="19328" cy="1346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EA2443-8AFF-A6AC-C6C0-8504E1137C90}"/>
                  </a:ext>
                </a:extLst>
              </p14:cNvPr>
              <p14:cNvContentPartPr/>
              <p14:nvPr/>
            </p14:nvContentPartPr>
            <p14:xfrm>
              <a:off x="1458570" y="478571"/>
              <a:ext cx="140656" cy="148441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EA2443-8AFF-A6AC-C6C0-8504E1137C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9577" y="469945"/>
                <a:ext cx="158283" cy="166053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3B459E1-DFD5-E20B-1A9D-E512082455B7}"/>
              </a:ext>
            </a:extLst>
          </p:cNvPr>
          <p:cNvGrpSpPr/>
          <p:nvPr/>
        </p:nvGrpSpPr>
        <p:grpSpPr>
          <a:xfrm>
            <a:off x="1662307" y="169879"/>
            <a:ext cx="605573" cy="221453"/>
            <a:chOff x="1662307" y="169879"/>
            <a:chExt cx="605573" cy="2214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1324D7-307C-9C8A-7565-BCE885634547}"/>
                    </a:ext>
                  </a:extLst>
                </p14:cNvPr>
                <p14:cNvContentPartPr/>
                <p14:nvPr/>
              </p14:nvContentPartPr>
              <p14:xfrm>
                <a:off x="1662307" y="247186"/>
                <a:ext cx="52880" cy="9985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1324D7-307C-9C8A-7565-BCE8856345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3674" y="238174"/>
                  <a:ext cx="70507" cy="117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4458AA-DD40-DFE0-77E0-837F8AC40BC5}"/>
                    </a:ext>
                  </a:extLst>
                </p14:cNvPr>
                <p14:cNvContentPartPr/>
                <p14:nvPr/>
              </p14:nvContentPartPr>
              <p14:xfrm>
                <a:off x="1685123" y="169879"/>
                <a:ext cx="268" cy="268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4458AA-DD40-DFE0-77E0-837F8AC40B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8423" y="163179"/>
                  <a:ext cx="13400" cy="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C6D9A0-81A5-8C5E-E54B-5B8A1D2FE4CD}"/>
                    </a:ext>
                  </a:extLst>
                </p14:cNvPr>
                <p14:cNvContentPartPr/>
                <p14:nvPr/>
              </p14:nvContentPartPr>
              <p14:xfrm>
                <a:off x="1817458" y="238597"/>
                <a:ext cx="149514" cy="89923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C6D9A0-81A5-8C5E-E54B-5B8A1D2FE4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08451" y="229605"/>
                  <a:ext cx="167167" cy="107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BBA42A-9BDA-DAF6-BF0D-15A2F15C23FC}"/>
                    </a:ext>
                  </a:extLst>
                </p14:cNvPr>
                <p14:cNvContentPartPr/>
                <p14:nvPr/>
              </p14:nvContentPartPr>
              <p14:xfrm>
                <a:off x="2018242" y="321809"/>
                <a:ext cx="63617" cy="695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BBA42A-9BDA-DAF6-BF0D-15A2F15C23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9257" y="313164"/>
                  <a:ext cx="81228" cy="87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633125-6051-04C3-19C1-FF43E0EE4E83}"/>
                    </a:ext>
                  </a:extLst>
                </p14:cNvPr>
                <p14:cNvContentPartPr/>
                <p14:nvPr/>
              </p14:nvContentPartPr>
              <p14:xfrm>
                <a:off x="2169099" y="170416"/>
                <a:ext cx="98781" cy="159178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633125-6051-04C3-19C1-FF43E0EE4E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0119" y="161413"/>
                  <a:ext cx="116382" cy="176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019674-1408-8D9A-9071-D80B435F9BDB}"/>
                    </a:ext>
                  </a:extLst>
                </p14:cNvPr>
                <p14:cNvContentPartPr/>
                <p14:nvPr/>
              </p14:nvContentPartPr>
              <p14:xfrm>
                <a:off x="2118366" y="235912"/>
                <a:ext cx="124819" cy="1207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019674-1408-8D9A-9071-D80B435F9B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9733" y="227030"/>
                  <a:ext cx="142445" cy="294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F68E69-A998-5D00-CF9C-C4443AF4E19E}"/>
                  </a:ext>
                </a:extLst>
              </p14:cNvPr>
              <p14:cNvContentPartPr/>
              <p14:nvPr/>
            </p14:nvContentPartPr>
            <p14:xfrm>
              <a:off x="6924303" y="659637"/>
              <a:ext cx="165353" cy="30575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F68E69-A998-5D00-CF9C-C4443AF4E19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15316" y="650644"/>
                <a:ext cx="182967" cy="323378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D0E715A-3EED-CD3A-415D-B8922B9D9375}"/>
              </a:ext>
            </a:extLst>
          </p:cNvPr>
          <p:cNvGrpSpPr/>
          <p:nvPr/>
        </p:nvGrpSpPr>
        <p:grpSpPr>
          <a:xfrm>
            <a:off x="6953370" y="543918"/>
            <a:ext cx="40584" cy="24405"/>
            <a:chOff x="6953370" y="543918"/>
            <a:chExt cx="40584" cy="244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C7B23E-3A10-2E4B-391E-26656219C532}"/>
                    </a:ext>
                  </a:extLst>
                </p14:cNvPr>
                <p14:cNvContentPartPr/>
                <p14:nvPr/>
              </p14:nvContentPartPr>
              <p14:xfrm>
                <a:off x="6983808" y="544192"/>
                <a:ext cx="274" cy="27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C7B23E-3A10-2E4B-391E-26656219C5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76958" y="537616"/>
                  <a:ext cx="13700" cy="13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9A3C87-46CC-1EC4-01E3-3BBC14304305}"/>
                    </a:ext>
                  </a:extLst>
                </p14:cNvPr>
                <p14:cNvContentPartPr/>
                <p14:nvPr/>
              </p14:nvContentPartPr>
              <p14:xfrm>
                <a:off x="6953370" y="543918"/>
                <a:ext cx="40584" cy="24405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9A3C87-46CC-1EC4-01E3-3BBC143043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4391" y="534946"/>
                  <a:ext cx="58182" cy="419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3324DC-ACC5-BA55-FFD2-8F95C6493618}"/>
              </a:ext>
            </a:extLst>
          </p:cNvPr>
          <p:cNvGrpSpPr/>
          <p:nvPr/>
        </p:nvGrpSpPr>
        <p:grpSpPr>
          <a:xfrm>
            <a:off x="7283801" y="675816"/>
            <a:ext cx="187016" cy="64990"/>
            <a:chOff x="7283801" y="675816"/>
            <a:chExt cx="187016" cy="649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E451C1-2F1D-546B-F0A0-DB7527CF1815}"/>
                    </a:ext>
                  </a:extLst>
                </p14:cNvPr>
                <p14:cNvContentPartPr/>
                <p14:nvPr/>
              </p14:nvContentPartPr>
              <p14:xfrm>
                <a:off x="7283801" y="675816"/>
                <a:ext cx="147254" cy="106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E451C1-2F1D-546B-F0A0-DB7527CF18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4800" y="667261"/>
                  <a:ext cx="164896" cy="2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7D24C1-9100-0E5F-90DF-6F65018A2C16}"/>
                    </a:ext>
                  </a:extLst>
                </p14:cNvPr>
                <p14:cNvContentPartPr/>
                <p14:nvPr/>
              </p14:nvContentPartPr>
              <p14:xfrm>
                <a:off x="7334531" y="733402"/>
                <a:ext cx="136286" cy="740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7D24C1-9100-0E5F-90DF-6F65018A2C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25901" y="724517"/>
                  <a:ext cx="153906" cy="255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165B82-87C4-28E1-50E0-06A05CE245BA}"/>
              </a:ext>
            </a:extLst>
          </p:cNvPr>
          <p:cNvGrpSpPr/>
          <p:nvPr/>
        </p:nvGrpSpPr>
        <p:grpSpPr>
          <a:xfrm>
            <a:off x="7646864" y="554887"/>
            <a:ext cx="188935" cy="139028"/>
            <a:chOff x="7646864" y="554887"/>
            <a:chExt cx="188935" cy="1390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5E9140-4268-D06D-2CD1-960F223469F5}"/>
                    </a:ext>
                  </a:extLst>
                </p14:cNvPr>
                <p14:cNvContentPartPr/>
                <p14:nvPr/>
              </p14:nvContentPartPr>
              <p14:xfrm>
                <a:off x="7731322" y="554887"/>
                <a:ext cx="11791" cy="139028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5E9140-4268-D06D-2CD1-960F223469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22747" y="545883"/>
                  <a:ext cx="29299" cy="156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A43407-A59B-7955-707F-D011BB1A620B}"/>
                    </a:ext>
                  </a:extLst>
                </p14:cNvPr>
                <p14:cNvContentPartPr/>
                <p14:nvPr/>
              </p14:nvContentPartPr>
              <p14:xfrm>
                <a:off x="7646864" y="621521"/>
                <a:ext cx="188935" cy="2961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A43407-A59B-7955-707F-D011BB1A62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37867" y="612601"/>
                  <a:ext cx="206569" cy="470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25DD22-C240-1BB7-EFAC-6F0F79A5857D}"/>
                  </a:ext>
                </a:extLst>
              </p14:cNvPr>
              <p14:cNvContentPartPr/>
              <p14:nvPr/>
            </p14:nvContentPartPr>
            <p14:xfrm>
              <a:off x="7659478" y="767679"/>
              <a:ext cx="182080" cy="23308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25DD22-C240-1BB7-EFAC-6F0F79A5857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50842" y="758714"/>
                <a:ext cx="199712" cy="40879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41D8926-FAF8-6023-6B19-88C3D5D16708}"/>
              </a:ext>
            </a:extLst>
          </p:cNvPr>
          <p:cNvGrpSpPr/>
          <p:nvPr/>
        </p:nvGrpSpPr>
        <p:grpSpPr>
          <a:xfrm>
            <a:off x="8018153" y="560645"/>
            <a:ext cx="358675" cy="366353"/>
            <a:chOff x="8018153" y="560645"/>
            <a:chExt cx="358675" cy="3663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AA4F91-F729-76EE-CD48-966140F5099F}"/>
                    </a:ext>
                  </a:extLst>
                </p14:cNvPr>
                <p14:cNvContentPartPr/>
                <p14:nvPr/>
              </p14:nvContentPartPr>
              <p14:xfrm>
                <a:off x="8018153" y="560645"/>
                <a:ext cx="258312" cy="159868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AA4F91-F729-76EE-CD48-966140F509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9519" y="551643"/>
                  <a:ext cx="275941" cy="17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A01D95-29D1-D861-B8AC-34258441029B}"/>
                    </a:ext>
                  </a:extLst>
                </p14:cNvPr>
                <p14:cNvContentPartPr/>
                <p14:nvPr/>
              </p14:nvContentPartPr>
              <p14:xfrm>
                <a:off x="8270707" y="721610"/>
                <a:ext cx="1920" cy="16836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A01D95-29D1-D861-B8AC-3425844102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63027" y="712976"/>
                  <a:ext cx="17600" cy="18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7214C3-3894-207B-96A4-806B7728FAA3}"/>
                    </a:ext>
                  </a:extLst>
                </p14:cNvPr>
                <p14:cNvContentPartPr/>
                <p14:nvPr/>
              </p14:nvContentPartPr>
              <p14:xfrm>
                <a:off x="8211750" y="909997"/>
                <a:ext cx="165078" cy="1700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7214C3-3894-207B-96A4-806B7728FA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2739" y="901142"/>
                  <a:ext cx="182739" cy="343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13CC7D-4EF4-3055-7066-6C3D45F99A6E}"/>
              </a:ext>
            </a:extLst>
          </p:cNvPr>
          <p:cNvGrpSpPr/>
          <p:nvPr/>
        </p:nvGrpSpPr>
        <p:grpSpPr>
          <a:xfrm>
            <a:off x="8542181" y="194018"/>
            <a:ext cx="1011037" cy="531157"/>
            <a:chOff x="8542181" y="194018"/>
            <a:chExt cx="1011037" cy="5311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3F1B45-6965-13A3-470C-7443550AC10D}"/>
                    </a:ext>
                  </a:extLst>
                </p14:cNvPr>
                <p14:cNvContentPartPr/>
                <p14:nvPr/>
              </p14:nvContentPartPr>
              <p14:xfrm>
                <a:off x="8542181" y="566952"/>
                <a:ext cx="178515" cy="158223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3F1B45-6965-13A3-470C-7443550AC1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33183" y="558322"/>
                  <a:ext cx="196151" cy="175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9943D8-015D-D38E-C6A3-6D6133031F6A}"/>
                    </a:ext>
                  </a:extLst>
                </p14:cNvPr>
                <p14:cNvContentPartPr/>
                <p14:nvPr/>
              </p14:nvContentPartPr>
              <p14:xfrm>
                <a:off x="8744827" y="356902"/>
                <a:ext cx="63070" cy="135189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9943D8-015D-D38E-C6A3-6D6133031F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5817" y="348273"/>
                  <a:ext cx="80730" cy="152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4175AF-4A92-D081-24CD-B1D3E3694FC0}"/>
                    </a:ext>
                  </a:extLst>
                </p14:cNvPr>
                <p14:cNvContentPartPr/>
                <p14:nvPr/>
              </p14:nvContentPartPr>
              <p14:xfrm>
                <a:off x="8774168" y="240909"/>
                <a:ext cx="274" cy="27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4175AF-4A92-D081-24CD-B1D3E3694F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7592" y="234059"/>
                  <a:ext cx="13700" cy="13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3861B2-A440-D6C8-A48D-6CA3DD51ECBD}"/>
                    </a:ext>
                  </a:extLst>
                </p14:cNvPr>
                <p14:cNvContentPartPr/>
                <p14:nvPr/>
              </p14:nvContentPartPr>
              <p14:xfrm>
                <a:off x="8979831" y="291639"/>
                <a:ext cx="199630" cy="15438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3861B2-A440-D6C8-A48D-6CA3DD51EC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70839" y="283002"/>
                  <a:ext cx="217255" cy="17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40D2E0-0234-5BD6-F4DD-7ABBBEF53358}"/>
                    </a:ext>
                  </a:extLst>
                </p14:cNvPr>
                <p14:cNvContentPartPr/>
                <p14:nvPr/>
              </p14:nvContentPartPr>
              <p14:xfrm>
                <a:off x="9253773" y="429844"/>
                <a:ext cx="62247" cy="6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40D2E0-0234-5BD6-F4DD-7ABBBEF533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5138" y="421219"/>
                  <a:ext cx="79878" cy="85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26ED5B-8429-1234-D77F-F358545963F2}"/>
                    </a:ext>
                  </a:extLst>
                </p14:cNvPr>
                <p14:cNvContentPartPr/>
                <p14:nvPr/>
              </p14:nvContentPartPr>
              <p14:xfrm>
                <a:off x="9435579" y="194018"/>
                <a:ext cx="89943" cy="25255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26ED5B-8429-1234-D77F-F358545963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6585" y="185024"/>
                  <a:ext cx="107572" cy="270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4D3504-6CAE-1978-AB3D-1BD6CF5A2CD7}"/>
                    </a:ext>
                  </a:extLst>
                </p14:cNvPr>
                <p14:cNvContentPartPr/>
                <p14:nvPr/>
              </p14:nvContentPartPr>
              <p14:xfrm>
                <a:off x="9378816" y="288897"/>
                <a:ext cx="174402" cy="2467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4D3504-6CAE-1978-AB3D-1BD6CF5A2C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69826" y="279955"/>
                  <a:ext cx="192022" cy="42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A6B412-3868-C468-30AE-5CEA93E8AF95}"/>
                    </a:ext>
                  </a:extLst>
                </p14:cNvPr>
                <p14:cNvContentPartPr/>
                <p14:nvPr/>
              </p14:nvContentPartPr>
              <p14:xfrm>
                <a:off x="8940892" y="231037"/>
                <a:ext cx="129156" cy="3973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A6B412-3868-C468-30AE-5CEA93E8AF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31898" y="222039"/>
                  <a:ext cx="146785" cy="4149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0A4767-407D-4BDA-E58B-DB7BCA61DC87}"/>
              </a:ext>
            </a:extLst>
          </p:cNvPr>
          <p:cNvGrpSpPr/>
          <p:nvPr/>
        </p:nvGrpSpPr>
        <p:grpSpPr>
          <a:xfrm>
            <a:off x="9727071" y="82960"/>
            <a:ext cx="582436" cy="512237"/>
            <a:chOff x="9727071" y="82960"/>
            <a:chExt cx="582436" cy="5122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6DDF8B-E42E-9D7E-7B79-25B4165CE5D7}"/>
                    </a:ext>
                  </a:extLst>
                </p14:cNvPr>
                <p14:cNvContentPartPr/>
                <p14:nvPr/>
              </p14:nvContentPartPr>
              <p14:xfrm>
                <a:off x="9802206" y="218697"/>
                <a:ext cx="11791" cy="16562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6DDF8B-E42E-9D7E-7B79-25B4165CE5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93273" y="210056"/>
                  <a:ext cx="29299" cy="183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06743E-DC5E-357B-47E4-B46A2011DCFA}"/>
                    </a:ext>
                  </a:extLst>
                </p14:cNvPr>
                <p14:cNvContentPartPr/>
                <p14:nvPr/>
              </p14:nvContentPartPr>
              <p14:xfrm>
                <a:off x="9727071" y="292187"/>
                <a:ext cx="176870" cy="2029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06743E-DC5E-357B-47E4-B46A2011DC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18065" y="283643"/>
                  <a:ext cx="194521" cy="37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829227-372C-6AE8-A26D-A76B6CC1F13B}"/>
                    </a:ext>
                  </a:extLst>
                </p14:cNvPr>
                <p14:cNvContentPartPr/>
                <p14:nvPr/>
              </p14:nvContentPartPr>
              <p14:xfrm>
                <a:off x="10067374" y="113398"/>
                <a:ext cx="9049" cy="142318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829227-372C-6AE8-A26D-A76B6CC1F13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58325" y="104413"/>
                  <a:ext cx="26785" cy="159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DBC1B2-E7E6-E3BB-38B1-8254404AF4A5}"/>
                    </a:ext>
                  </a:extLst>
                </p14:cNvPr>
                <p14:cNvContentPartPr/>
                <p14:nvPr/>
              </p14:nvContentPartPr>
              <p14:xfrm>
                <a:off x="10119475" y="112301"/>
                <a:ext cx="27422" cy="129979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DBC1B2-E7E6-E3BB-38B1-8254404AF4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10455" y="103300"/>
                  <a:ext cx="45102" cy="147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81F15C-2A9E-71CD-F65A-6B4A982F754C}"/>
                    </a:ext>
                  </a:extLst>
                </p14:cNvPr>
                <p14:cNvContentPartPr/>
                <p14:nvPr/>
              </p14:nvContentPartPr>
              <p14:xfrm>
                <a:off x="9997723" y="121076"/>
                <a:ext cx="188387" cy="265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81F15C-2A9E-71CD-F65A-6B4A982F75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88718" y="112449"/>
                  <a:ext cx="206037" cy="44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D5B7AF-B7B2-463F-80E4-4231F41E6C1F}"/>
                    </a:ext>
                  </a:extLst>
                </p14:cNvPr>
                <p14:cNvContentPartPr/>
                <p14:nvPr/>
              </p14:nvContentPartPr>
              <p14:xfrm>
                <a:off x="10011159" y="277928"/>
                <a:ext cx="201275" cy="4222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D5B7AF-B7B2-463F-80E4-4231F41E6C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02157" y="268981"/>
                  <a:ext cx="218918" cy="59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A20EB7-2284-4FA2-89BC-78BAD62EEFF2}"/>
                    </a:ext>
                  </a:extLst>
                </p14:cNvPr>
                <p14:cNvContentPartPr/>
                <p14:nvPr/>
              </p14:nvContentPartPr>
              <p14:xfrm>
                <a:off x="10076149" y="366500"/>
                <a:ext cx="108590" cy="114074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A20EB7-2284-4FA2-89BC-78BAD62EEF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67519" y="357863"/>
                  <a:ext cx="126209" cy="131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6F9946-EFD4-6FA9-05E3-96588E24000B}"/>
                    </a:ext>
                  </a:extLst>
                </p14:cNvPr>
                <p14:cNvContentPartPr/>
                <p14:nvPr/>
              </p14:nvContentPartPr>
              <p14:xfrm>
                <a:off x="10216822" y="82960"/>
                <a:ext cx="92685" cy="512237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6F9946-EFD4-6FA9-05E3-96588E2400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07841" y="73961"/>
                  <a:ext cx="110288" cy="5298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EC8DF0-3FD3-E848-B011-BA147D6E7E9F}"/>
                  </a:ext>
                </a:extLst>
              </p14:cNvPr>
              <p14:cNvContentPartPr/>
              <p14:nvPr/>
            </p14:nvContentPartPr>
            <p14:xfrm>
              <a:off x="137654" y="1037651"/>
              <a:ext cx="79560" cy="350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EC8DF0-3FD3-E848-B011-BA147D6E7E9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9014" y="1029011"/>
                <a:ext cx="9720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D74021AF-EBF2-C1BD-10A1-F225FE242A92}"/>
              </a:ext>
            </a:extLst>
          </p:cNvPr>
          <p:cNvGrpSpPr/>
          <p:nvPr/>
        </p:nvGrpSpPr>
        <p:grpSpPr>
          <a:xfrm>
            <a:off x="172214" y="912011"/>
            <a:ext cx="1710720" cy="637920"/>
            <a:chOff x="172214" y="912011"/>
            <a:chExt cx="17107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1F99A4-37AB-9B0E-143C-BC0C859A3CCE}"/>
                    </a:ext>
                  </a:extLst>
                </p14:cNvPr>
                <p14:cNvContentPartPr/>
                <p14:nvPr/>
              </p14:nvContentPartPr>
              <p14:xfrm>
                <a:off x="172214" y="912011"/>
                <a:ext cx="1527480" cy="63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1F99A4-37AB-9B0E-143C-BC0C859A3C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3214" y="903371"/>
                  <a:ext cx="15451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EFEEE4-23C2-279D-2E53-8EA5E8B176EE}"/>
                    </a:ext>
                  </a:extLst>
                </p14:cNvPr>
                <p14:cNvContentPartPr/>
                <p14:nvPr/>
              </p14:nvContentPartPr>
              <p14:xfrm>
                <a:off x="1477934" y="1154651"/>
                <a:ext cx="272520" cy="3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EFEEE4-23C2-279D-2E53-8EA5E8B176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69294" y="1145651"/>
                  <a:ext cx="290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1CD3EA-D68E-78AD-B565-81C69F563DBF}"/>
                    </a:ext>
                  </a:extLst>
                </p14:cNvPr>
                <p14:cNvContentPartPr/>
                <p14:nvPr/>
              </p14:nvContentPartPr>
              <p14:xfrm>
                <a:off x="1763054" y="1249331"/>
                <a:ext cx="119880" cy="13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1CD3EA-D68E-78AD-B565-81C69F563D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4414" y="1240331"/>
                  <a:ext cx="137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5D32C0-8394-9E88-933F-29716735700E}"/>
                    </a:ext>
                  </a:extLst>
                </p14:cNvPr>
                <p14:cNvContentPartPr/>
                <p14:nvPr/>
              </p14:nvContentPartPr>
              <p14:xfrm>
                <a:off x="495854" y="1137731"/>
                <a:ext cx="46980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5D32C0-8394-9E88-933F-2971673570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6854" y="1129091"/>
                  <a:ext cx="487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25E3C68-19ED-560D-214B-19D4B12218F1}"/>
              </a:ext>
            </a:extLst>
          </p:cNvPr>
          <p:cNvGrpSpPr/>
          <p:nvPr/>
        </p:nvGrpSpPr>
        <p:grpSpPr>
          <a:xfrm>
            <a:off x="137654" y="1853149"/>
            <a:ext cx="345352" cy="233578"/>
            <a:chOff x="137654" y="1853149"/>
            <a:chExt cx="345352" cy="2335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4A6E965-FF0F-50C7-BB7E-479317F5B94D}"/>
                    </a:ext>
                  </a:extLst>
                </p14:cNvPr>
                <p14:cNvContentPartPr/>
                <p14:nvPr/>
              </p14:nvContentPartPr>
              <p14:xfrm>
                <a:off x="137654" y="1887827"/>
                <a:ext cx="265391" cy="17941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4A6E965-FF0F-50C7-BB7E-479317F5B9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9023" y="1879198"/>
                  <a:ext cx="283012" cy="19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625D16-DEAB-3B2B-F942-50EAE1FAD7C0}"/>
                    </a:ext>
                  </a:extLst>
                </p14:cNvPr>
                <p14:cNvContentPartPr/>
                <p14:nvPr/>
              </p14:nvContentPartPr>
              <p14:xfrm>
                <a:off x="223061" y="1853149"/>
                <a:ext cx="259945" cy="23357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625D16-DEAB-3B2B-F942-50EAE1FAD7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4060" y="1844151"/>
                  <a:ext cx="277587" cy="2512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9765E9-7E28-CCF7-2647-27CEBD91AE78}"/>
              </a:ext>
            </a:extLst>
          </p:cNvPr>
          <p:cNvGrpSpPr/>
          <p:nvPr/>
        </p:nvGrpSpPr>
        <p:grpSpPr>
          <a:xfrm>
            <a:off x="714291" y="1910755"/>
            <a:ext cx="180271" cy="112346"/>
            <a:chOff x="714291" y="1910755"/>
            <a:chExt cx="180271" cy="1123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F4B881-9B33-0416-0127-061C4039AF2A}"/>
                    </a:ext>
                  </a:extLst>
                </p14:cNvPr>
                <p14:cNvContentPartPr/>
                <p14:nvPr/>
              </p14:nvContentPartPr>
              <p14:xfrm>
                <a:off x="714865" y="1910755"/>
                <a:ext cx="174252" cy="286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F4B881-9B33-0416-0127-061C4039AF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6224" y="1901799"/>
                  <a:ext cx="191893" cy="46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18B0B-5532-5987-5A93-F41F09A42267}"/>
                    </a:ext>
                  </a:extLst>
                </p14:cNvPr>
                <p14:cNvContentPartPr/>
                <p14:nvPr/>
              </p14:nvContentPartPr>
              <p14:xfrm>
                <a:off x="714291" y="2006192"/>
                <a:ext cx="180271" cy="1690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18B0B-5532-5987-5A93-F41F09A422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5655" y="1997385"/>
                  <a:ext cx="197902" cy="341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21B10A0-6D6A-9609-F016-6E454470119B}"/>
              </a:ext>
            </a:extLst>
          </p:cNvPr>
          <p:cNvGrpSpPr/>
          <p:nvPr/>
        </p:nvGrpSpPr>
        <p:grpSpPr>
          <a:xfrm>
            <a:off x="1226730" y="1605527"/>
            <a:ext cx="636537" cy="409550"/>
            <a:chOff x="1226730" y="1605527"/>
            <a:chExt cx="636537" cy="409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7AB239-B9BF-350D-46E0-BD0E8AFD66F3}"/>
                    </a:ext>
                  </a:extLst>
                </p14:cNvPr>
                <p14:cNvContentPartPr/>
                <p14:nvPr/>
              </p14:nvContentPartPr>
              <p14:xfrm>
                <a:off x="1315576" y="1605527"/>
                <a:ext cx="327296" cy="20119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57AB239-B9BF-350D-46E0-BD0E8AFD66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06574" y="1596529"/>
                  <a:ext cx="344939" cy="218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82C72D-08D6-5472-6629-E1D6C9425BF8}"/>
                    </a:ext>
                  </a:extLst>
                </p14:cNvPr>
                <p14:cNvContentPartPr/>
                <p14:nvPr/>
              </p14:nvContentPartPr>
              <p14:xfrm>
                <a:off x="1645452" y="1799841"/>
                <a:ext cx="3726" cy="71363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82C72D-08D6-5472-6629-E1D6C9425B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36984" y="1791191"/>
                  <a:ext cx="20324" cy="89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D96147-F6F5-54DA-4513-B7EC96AB0E3B}"/>
                    </a:ext>
                  </a:extLst>
                </p14:cNvPr>
                <p14:cNvContentPartPr/>
                <p14:nvPr/>
              </p14:nvContentPartPr>
              <p14:xfrm>
                <a:off x="1539123" y="1910182"/>
                <a:ext cx="189155" cy="269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D96147-F6F5-54DA-4513-B7EC96AB0E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30116" y="1901561"/>
                  <a:ext cx="206809" cy="44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D52795-7FDD-726F-4BE4-92B00D7B2E59}"/>
                    </a:ext>
                  </a:extLst>
                </p14:cNvPr>
                <p14:cNvContentPartPr/>
                <p14:nvPr/>
              </p14:nvContentPartPr>
              <p14:xfrm>
                <a:off x="1226730" y="1975526"/>
                <a:ext cx="636537" cy="39551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D52795-7FDD-726F-4BE4-92B00D7B2E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7729" y="1966537"/>
                  <a:ext cx="654179" cy="571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11493D9-0CB7-C7B6-18B5-5C1D8730E683}"/>
                  </a:ext>
                </a:extLst>
              </p14:cNvPr>
              <p14:cNvContentPartPr/>
              <p14:nvPr/>
            </p14:nvContentPartPr>
            <p14:xfrm>
              <a:off x="1300960" y="2227447"/>
              <a:ext cx="39837" cy="11779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11493D9-0CB7-C7B6-18B5-5C1D8730E68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91988" y="2218441"/>
                <a:ext cx="57423" cy="135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D731426-0D17-6587-33A9-4DC7A02D28A7}"/>
                  </a:ext>
                </a:extLst>
              </p14:cNvPr>
              <p14:cNvContentPartPr/>
              <p14:nvPr/>
            </p14:nvContentPartPr>
            <p14:xfrm>
              <a:off x="1319015" y="2141181"/>
              <a:ext cx="287" cy="28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D731426-0D17-6587-33A9-4DC7A02D28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12127" y="2134293"/>
                <a:ext cx="14350" cy="1435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BF32CD5-FEF3-D827-F1B8-96AFA8E03F3F}"/>
              </a:ext>
            </a:extLst>
          </p:cNvPr>
          <p:cNvGrpSpPr/>
          <p:nvPr/>
        </p:nvGrpSpPr>
        <p:grpSpPr>
          <a:xfrm>
            <a:off x="1534251" y="2096185"/>
            <a:ext cx="429326" cy="220394"/>
            <a:chOff x="1534251" y="2096185"/>
            <a:chExt cx="429326" cy="2203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C7BA87-4875-804C-725F-6A8E2F683DE4}"/>
                    </a:ext>
                  </a:extLst>
                </p14:cNvPr>
                <p14:cNvContentPartPr/>
                <p14:nvPr/>
              </p14:nvContentPartPr>
              <p14:xfrm>
                <a:off x="1534251" y="2096185"/>
                <a:ext cx="245042" cy="191735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C7BA87-4875-804C-725F-6A8E2F683D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25255" y="2087552"/>
                  <a:ext cx="262674" cy="209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B67FF0-AC2C-33A9-8C77-2D1FBBEF9028}"/>
                    </a:ext>
                  </a:extLst>
                </p14:cNvPr>
                <p14:cNvContentPartPr/>
                <p14:nvPr/>
              </p14:nvContentPartPr>
              <p14:xfrm>
                <a:off x="1843492" y="2241777"/>
                <a:ext cx="120085" cy="7480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B67FF0-AC2C-33A9-8C77-2D1FBBEF90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34504" y="2232786"/>
                  <a:ext cx="137702" cy="924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4D58B94-A3A5-F691-E8C4-2FBFF2BA9574}"/>
                  </a:ext>
                </a:extLst>
              </p14:cNvPr>
              <p14:cNvContentPartPr/>
              <p14:nvPr/>
            </p14:nvContentPartPr>
            <p14:xfrm>
              <a:off x="2175373" y="1813025"/>
              <a:ext cx="185716" cy="145879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4D58B94-A3A5-F691-E8C4-2FBFF2BA957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66375" y="1804380"/>
                <a:ext cx="203352" cy="163529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4756994-98A5-DA5D-BEE4-B6E660C6D071}"/>
              </a:ext>
            </a:extLst>
          </p:cNvPr>
          <p:cNvGrpSpPr/>
          <p:nvPr/>
        </p:nvGrpSpPr>
        <p:grpSpPr>
          <a:xfrm>
            <a:off x="2492065" y="1349021"/>
            <a:ext cx="751463" cy="331308"/>
            <a:chOff x="2492065" y="1349021"/>
            <a:chExt cx="751463" cy="3313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7EC75C-932C-6F77-C5AA-3CA389F5E222}"/>
                    </a:ext>
                  </a:extLst>
                </p14:cNvPr>
                <p14:cNvContentPartPr/>
                <p14:nvPr/>
              </p14:nvContentPartPr>
              <p14:xfrm>
                <a:off x="2492065" y="1522700"/>
                <a:ext cx="68497" cy="95151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7EC75C-932C-6F77-C5AA-3CA389F5E2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3099" y="1514050"/>
                  <a:ext cx="86070" cy="112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7E1B2E-BCDC-037E-85C7-C8FE079FA403}"/>
                    </a:ext>
                  </a:extLst>
                </p14:cNvPr>
                <p14:cNvContentPartPr/>
                <p14:nvPr/>
              </p14:nvContentPartPr>
              <p14:xfrm>
                <a:off x="2529610" y="1426403"/>
                <a:ext cx="287" cy="287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7E1B2E-BCDC-037E-85C7-C8FE079FA4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22722" y="1419228"/>
                  <a:ext cx="14350" cy="14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62F94A-0A95-54A8-FE85-5F8948167106}"/>
                    </a:ext>
                  </a:extLst>
                </p14:cNvPr>
                <p14:cNvContentPartPr/>
                <p14:nvPr/>
              </p14:nvContentPartPr>
              <p14:xfrm>
                <a:off x="2676062" y="1467386"/>
                <a:ext cx="194887" cy="13527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62F94A-0A95-54A8-FE85-5F89481671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67073" y="1458392"/>
                  <a:ext cx="212506" cy="152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57EBE6-AED7-4174-4E04-D6A6CFF9C81D}"/>
                    </a:ext>
                  </a:extLst>
                </p14:cNvPr>
                <p14:cNvContentPartPr/>
                <p14:nvPr/>
              </p14:nvContentPartPr>
              <p14:xfrm>
                <a:off x="2916805" y="1616991"/>
                <a:ext cx="95437" cy="63338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57EBE6-AED7-4174-4E04-D6A6CFF9C8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08162" y="1607994"/>
                  <a:ext cx="113084" cy="80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FB078E-E03F-0A69-BB90-EEAFFDC09BBE}"/>
                    </a:ext>
                  </a:extLst>
                </p14:cNvPr>
                <p14:cNvContentPartPr/>
                <p14:nvPr/>
              </p14:nvContentPartPr>
              <p14:xfrm>
                <a:off x="3119144" y="1349021"/>
                <a:ext cx="119512" cy="26625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FB078E-E03F-0A69-BB90-EEAFFDC09B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10505" y="1340026"/>
                  <a:ext cx="137151" cy="2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E04844-C1DD-D4D9-5201-DAB72573D67C}"/>
                    </a:ext>
                  </a:extLst>
                </p14:cNvPr>
                <p14:cNvContentPartPr/>
                <p14:nvPr/>
              </p14:nvContentPartPr>
              <p14:xfrm>
                <a:off x="3056379" y="1449331"/>
                <a:ext cx="187149" cy="7738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E04844-C1DD-D4D9-5201-DAB72573D6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47381" y="1440890"/>
                  <a:ext cx="204784" cy="249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A02884B-8266-DE5C-A4D8-2FEB4927676A}"/>
                  </a:ext>
                </a:extLst>
              </p14:cNvPr>
              <p14:cNvContentPartPr/>
              <p14:nvPr/>
            </p14:nvContentPartPr>
            <p14:xfrm>
              <a:off x="6972502" y="1892433"/>
              <a:ext cx="184251" cy="320085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A02884B-8266-DE5C-A4D8-2FEB4927676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63505" y="1883432"/>
                <a:ext cx="201884" cy="337727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45666158-5D1E-9FC1-7033-EF62036C114D}"/>
              </a:ext>
            </a:extLst>
          </p:cNvPr>
          <p:cNvGrpSpPr/>
          <p:nvPr/>
        </p:nvGrpSpPr>
        <p:grpSpPr>
          <a:xfrm>
            <a:off x="7371129" y="1865266"/>
            <a:ext cx="165961" cy="76121"/>
            <a:chOff x="7371129" y="1865266"/>
            <a:chExt cx="165961" cy="761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944CB9-4DB7-83AA-F70F-6A0A5ECD73AE}"/>
                    </a:ext>
                  </a:extLst>
                </p14:cNvPr>
                <p14:cNvContentPartPr/>
                <p14:nvPr/>
              </p14:nvContentPartPr>
              <p14:xfrm>
                <a:off x="7371129" y="1865266"/>
                <a:ext cx="155739" cy="484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944CB9-4DB7-83AA-F70F-6A0A5ECD73A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62137" y="1856965"/>
                  <a:ext cx="173363" cy="2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E16BE-C2A4-973E-A57B-D5602311B9AE}"/>
                    </a:ext>
                  </a:extLst>
                </p14:cNvPr>
                <p14:cNvContentPartPr/>
                <p14:nvPr/>
              </p14:nvContentPartPr>
              <p14:xfrm>
                <a:off x="7454513" y="1930359"/>
                <a:ext cx="82577" cy="1102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E16BE-C2A4-973E-A57B-D5602311B9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45896" y="1921465"/>
                  <a:ext cx="100169" cy="284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39D768E-14E2-E289-A39C-3A1D0C4B8FDE}"/>
              </a:ext>
            </a:extLst>
          </p:cNvPr>
          <p:cNvGrpSpPr/>
          <p:nvPr/>
        </p:nvGrpSpPr>
        <p:grpSpPr>
          <a:xfrm>
            <a:off x="7845877" y="1634751"/>
            <a:ext cx="883059" cy="760673"/>
            <a:chOff x="7845877" y="1634751"/>
            <a:chExt cx="883059" cy="7606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75E110-BB29-B9AC-42AA-BC21C1C31F4D}"/>
                    </a:ext>
                  </a:extLst>
                </p14:cNvPr>
                <p14:cNvContentPartPr/>
                <p14:nvPr/>
              </p14:nvContentPartPr>
              <p14:xfrm>
                <a:off x="7936792" y="1677249"/>
                <a:ext cx="9145" cy="169457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75E110-BB29-B9AC-42AA-BC21C1C31F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28350" y="1668254"/>
                  <a:ext cx="26380" cy="187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C63172-DF5B-A0EA-7A12-03687281BBBE}"/>
                    </a:ext>
                  </a:extLst>
                </p14:cNvPr>
                <p14:cNvContentPartPr/>
                <p14:nvPr/>
              </p14:nvContentPartPr>
              <p14:xfrm>
                <a:off x="7862823" y="1758212"/>
                <a:ext cx="210880" cy="19098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C63172-DF5B-A0EA-7A12-03687281BB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53826" y="1749204"/>
                  <a:ext cx="228513" cy="36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E2AE68-A98D-0E1B-4701-E598CBAE9E31}"/>
                    </a:ext>
                  </a:extLst>
                </p14:cNvPr>
                <p14:cNvContentPartPr/>
                <p14:nvPr/>
              </p14:nvContentPartPr>
              <p14:xfrm>
                <a:off x="7845877" y="1897005"/>
                <a:ext cx="210073" cy="2044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E2AE68-A98D-0E1B-4701-E598CBAE9E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37229" y="1888039"/>
                  <a:ext cx="227729" cy="38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8F37F16-C583-DFCF-F56A-9075F16584E7}"/>
                    </a:ext>
                  </a:extLst>
                </p14:cNvPr>
                <p14:cNvContentPartPr/>
                <p14:nvPr/>
              </p14:nvContentPartPr>
              <p14:xfrm>
                <a:off x="8234552" y="1634751"/>
                <a:ext cx="313361" cy="218142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8F37F16-C583-DFCF-F56A-9075F16584E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5917" y="1625752"/>
                  <a:ext cx="330990" cy="235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D0042B9-F0D7-2831-7A14-6F3A61467A5B}"/>
                    </a:ext>
                  </a:extLst>
                </p14:cNvPr>
                <p14:cNvContentPartPr/>
                <p14:nvPr/>
              </p14:nvContentPartPr>
              <p14:xfrm>
                <a:off x="8536078" y="1806091"/>
                <a:ext cx="9952" cy="111088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D0042B9-F0D7-2831-7A14-6F3A61467A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27192" y="1797463"/>
                  <a:ext cx="27368" cy="12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906EB1-DFE3-1AD1-8907-70BDB0A10AAD}"/>
                    </a:ext>
                  </a:extLst>
                </p14:cNvPr>
                <p14:cNvContentPartPr/>
                <p14:nvPr/>
              </p14:nvContentPartPr>
              <p14:xfrm>
                <a:off x="8451349" y="1954567"/>
                <a:ext cx="178602" cy="18829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906EB1-DFE3-1AD1-8907-70BDB0A10A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2724" y="1945685"/>
                  <a:ext cx="196211" cy="36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7772CE7-10DC-C2E6-5C2A-1A97C20FD105}"/>
                    </a:ext>
                  </a:extLst>
                </p14:cNvPr>
                <p14:cNvContentPartPr/>
                <p14:nvPr/>
              </p14:nvContentPartPr>
              <p14:xfrm>
                <a:off x="7990588" y="2026384"/>
                <a:ext cx="738348" cy="61865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7772CE7-10DC-C2E6-5C2A-1A97C20FD1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81952" y="2017392"/>
                  <a:ext cx="755979" cy="79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C07E48-A31E-E87A-AF3A-94E74C157270}"/>
                    </a:ext>
                  </a:extLst>
                </p14:cNvPr>
                <p14:cNvContentPartPr/>
                <p14:nvPr/>
              </p14:nvContentPartPr>
              <p14:xfrm>
                <a:off x="8129381" y="2240492"/>
                <a:ext cx="69935" cy="144711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C07E48-A31E-E87A-AF3A-94E74C1572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0369" y="2231515"/>
                  <a:ext cx="87599" cy="162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17CBC2-6DD9-D74A-E9DD-24042B673787}"/>
                    </a:ext>
                  </a:extLst>
                </p14:cNvPr>
                <p14:cNvContentPartPr/>
                <p14:nvPr/>
              </p14:nvContentPartPr>
              <p14:xfrm>
                <a:off x="8146327" y="2126445"/>
                <a:ext cx="269" cy="269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17CBC2-6DD9-D74A-E9DD-24042B6737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39602" y="2119989"/>
                  <a:ext cx="13450" cy="13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EE5F15-553A-129C-B64D-EFA77AB36FFF}"/>
                    </a:ext>
                  </a:extLst>
                </p14:cNvPr>
                <p14:cNvContentPartPr/>
                <p14:nvPr/>
              </p14:nvContentPartPr>
              <p14:xfrm>
                <a:off x="8326274" y="2119989"/>
                <a:ext cx="188554" cy="21599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EE5F15-553A-129C-B64D-EFA77AB36F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17278" y="2111349"/>
                  <a:ext cx="206186" cy="233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5F4715A-6017-1214-B456-A3222764EC8C}"/>
                    </a:ext>
                  </a:extLst>
                </p14:cNvPr>
                <p14:cNvContentPartPr/>
                <p14:nvPr/>
              </p14:nvContentPartPr>
              <p14:xfrm>
                <a:off x="8556520" y="2293481"/>
                <a:ext cx="118351" cy="101943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5F4715A-6017-1214-B456-A3222764EC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47886" y="2284507"/>
                  <a:ext cx="135978" cy="1195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ECEA5EF-BD07-ECE3-8B47-8EB09743DB3A}"/>
                  </a:ext>
                </a:extLst>
              </p14:cNvPr>
              <p14:cNvContentPartPr/>
              <p14:nvPr/>
            </p14:nvContentPartPr>
            <p14:xfrm>
              <a:off x="8940892" y="1835409"/>
              <a:ext cx="163539" cy="157084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ECEA5EF-BD07-ECE3-8B47-8EB09743DB3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932247" y="1826423"/>
                <a:ext cx="181190" cy="174698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D6304E7-FDC6-3253-982C-9EC4DC44F941}"/>
              </a:ext>
            </a:extLst>
          </p:cNvPr>
          <p:cNvGrpSpPr/>
          <p:nvPr/>
        </p:nvGrpSpPr>
        <p:grpSpPr>
          <a:xfrm>
            <a:off x="9179207" y="1281581"/>
            <a:ext cx="1381746" cy="441664"/>
            <a:chOff x="9179207" y="1281581"/>
            <a:chExt cx="1381746" cy="4416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45CAFF-2F5D-E402-B759-2AD914CE03E5}"/>
                    </a:ext>
                  </a:extLst>
                </p14:cNvPr>
                <p14:cNvContentPartPr/>
                <p14:nvPr/>
              </p14:nvContentPartPr>
              <p14:xfrm>
                <a:off x="9179207" y="1575306"/>
                <a:ext cx="57024" cy="11055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45CAFF-2F5D-E402-B759-2AD914CE03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70241" y="1566304"/>
                  <a:ext cx="74597" cy="128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9173A2-E4EA-A253-73D8-65B0CD65293D}"/>
                    </a:ext>
                  </a:extLst>
                </p14:cNvPr>
                <p14:cNvContentPartPr/>
                <p14:nvPr/>
              </p14:nvContentPartPr>
              <p14:xfrm>
                <a:off x="9199649" y="1493537"/>
                <a:ext cx="269" cy="26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9173A2-E4EA-A253-73D8-65B0CD6529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92924" y="1486812"/>
                  <a:ext cx="13450" cy="13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79F8E2-8E8B-F89C-9080-10F81C0D628B}"/>
                    </a:ext>
                  </a:extLst>
                </p14:cNvPr>
                <p14:cNvContentPartPr/>
                <p14:nvPr/>
              </p14:nvContentPartPr>
              <p14:xfrm>
                <a:off x="9374755" y="1383793"/>
                <a:ext cx="111626" cy="309057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79F8E2-8E8B-F89C-9080-10F81C0D62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66141" y="1375158"/>
                  <a:ext cx="129213" cy="32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4C367CA-AB36-5376-87A8-4DA529BA3339}"/>
                    </a:ext>
                  </a:extLst>
                </p14:cNvPr>
                <p14:cNvContentPartPr/>
                <p14:nvPr/>
              </p14:nvContentPartPr>
              <p14:xfrm>
                <a:off x="9524845" y="1473901"/>
                <a:ext cx="186134" cy="183713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4C367CA-AB36-5376-87A8-4DA529BA33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15844" y="1465256"/>
                  <a:ext cx="203775" cy="201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4A5AAB-7326-87D6-2ACB-46C5CFB30D50}"/>
                    </a:ext>
                  </a:extLst>
                </p14:cNvPr>
                <p14:cNvContentPartPr/>
                <p14:nvPr/>
              </p14:nvContentPartPr>
              <p14:xfrm>
                <a:off x="9743256" y="1593059"/>
                <a:ext cx="82846" cy="78273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4A5AAB-7326-87D6-2ACB-46C5CFB30D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34611" y="1584442"/>
                  <a:ext cx="100496" cy="9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568A88-1C50-F3F8-BD13-762669D0C04D}"/>
                    </a:ext>
                  </a:extLst>
                </p14:cNvPr>
                <p14:cNvContentPartPr/>
                <p14:nvPr/>
              </p14:nvContentPartPr>
              <p14:xfrm>
                <a:off x="9887967" y="1432209"/>
                <a:ext cx="88494" cy="212763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568A88-1C50-F3F8-BD13-762669D0C0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78974" y="1423209"/>
                  <a:ext cx="106121" cy="230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F406C6-F4FC-966A-BA67-D3385E1262F9}"/>
                    </a:ext>
                  </a:extLst>
                </p14:cNvPr>
                <p14:cNvContentPartPr/>
                <p14:nvPr/>
              </p14:nvContentPartPr>
              <p14:xfrm>
                <a:off x="9923203" y="1508062"/>
                <a:ext cx="44651" cy="19367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F406C6-F4FC-966A-BA67-D3385E1262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14201" y="1499096"/>
                  <a:ext cx="62295" cy="36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1AB5BA-4AEC-F4D8-BE2D-1974F533E226}"/>
                    </a:ext>
                  </a:extLst>
                </p14:cNvPr>
                <p14:cNvContentPartPr/>
                <p14:nvPr/>
              </p14:nvContentPartPr>
              <p14:xfrm>
                <a:off x="10073832" y="1507524"/>
                <a:ext cx="101674" cy="6187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1AB5BA-4AEC-F4D8-BE2D-1974F533E2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65209" y="1498931"/>
                  <a:ext cx="119278" cy="23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0FF132-5D22-B73F-4C5A-E892F0A65CC6}"/>
                    </a:ext>
                  </a:extLst>
                </p14:cNvPr>
                <p14:cNvContentPartPr/>
                <p14:nvPr/>
              </p14:nvContentPartPr>
              <p14:xfrm>
                <a:off x="10103688" y="1455342"/>
                <a:ext cx="2959" cy="143635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0FF132-5D22-B73F-4C5A-E892F0A65C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95469" y="1446724"/>
                  <a:ext cx="19069" cy="16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1C8A9D-F080-C34C-A748-7785C6DF3789}"/>
                    </a:ext>
                  </a:extLst>
                </p14:cNvPr>
                <p14:cNvContentPartPr/>
                <p14:nvPr/>
              </p14:nvContentPartPr>
              <p14:xfrm>
                <a:off x="10296009" y="1401277"/>
                <a:ext cx="3766" cy="94681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1C8A9D-F080-C34C-A748-7785C6DF37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87792" y="1392277"/>
                  <a:ext cx="20542" cy="112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7FE5D5-01F2-B5C8-BB9C-BA6CE6E6214C}"/>
                    </a:ext>
                  </a:extLst>
                </p14:cNvPr>
                <p14:cNvContentPartPr/>
                <p14:nvPr/>
              </p14:nvContentPartPr>
              <p14:xfrm>
                <a:off x="10344425" y="1373572"/>
                <a:ext cx="1883" cy="108937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7FE5D5-01F2-B5C8-BB9C-BA6CE6E621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36579" y="1364943"/>
                  <a:ext cx="17261" cy="12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CC0A6D-513C-3309-4DF8-5EC00DC487A7}"/>
                    </a:ext>
                  </a:extLst>
                </p14:cNvPr>
                <p14:cNvContentPartPr/>
                <p14:nvPr/>
              </p14:nvContentPartPr>
              <p14:xfrm>
                <a:off x="10234950" y="1344253"/>
                <a:ext cx="161656" cy="27974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CC0A6D-513C-3309-4DF8-5EC00DC487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25949" y="1335646"/>
                  <a:ext cx="179298" cy="45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C96F62-04EE-D6E7-37FC-C4264B88FA8F}"/>
                    </a:ext>
                  </a:extLst>
                </p14:cNvPr>
                <p14:cNvContentPartPr/>
                <p14:nvPr/>
              </p14:nvContentPartPr>
              <p14:xfrm>
                <a:off x="10247861" y="1526352"/>
                <a:ext cx="145518" cy="37657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C96F62-04EE-D6E7-37FC-C4264B88FA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38878" y="1517745"/>
                  <a:ext cx="163124" cy="55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D230F0-1A4B-7135-D9B6-7C68CEE81C11}"/>
                    </a:ext>
                  </a:extLst>
                </p14:cNvPr>
                <p14:cNvContentPartPr/>
                <p14:nvPr/>
              </p14:nvContentPartPr>
              <p14:xfrm>
                <a:off x="10276642" y="1623992"/>
                <a:ext cx="137717" cy="99253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D230F0-1A4B-7135-D9B6-7C68CEE81C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67629" y="1615002"/>
                  <a:ext cx="155382" cy="116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4E5F76-8E12-86E0-7B04-D0ACF9410873}"/>
                    </a:ext>
                  </a:extLst>
                </p14:cNvPr>
                <p14:cNvContentPartPr/>
                <p14:nvPr/>
              </p14:nvContentPartPr>
              <p14:xfrm>
                <a:off x="10463045" y="1281581"/>
                <a:ext cx="97908" cy="344024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4E5F76-8E12-86E0-7B04-D0ACF941087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54079" y="1272585"/>
                  <a:ext cx="115481" cy="3616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1174CE1-AAE2-B855-E20F-6B2E1AB9CCAE}"/>
              </a:ext>
            </a:extLst>
          </p:cNvPr>
          <p:cNvGrpSpPr/>
          <p:nvPr/>
        </p:nvGrpSpPr>
        <p:grpSpPr>
          <a:xfrm>
            <a:off x="1452226" y="3035709"/>
            <a:ext cx="255345" cy="118315"/>
            <a:chOff x="1452226" y="3035709"/>
            <a:chExt cx="255345" cy="1183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6D28B1-E13B-EA9C-1CCE-F699FCD87751}"/>
                    </a:ext>
                  </a:extLst>
                </p14:cNvPr>
                <p14:cNvContentPartPr/>
                <p14:nvPr/>
              </p14:nvContentPartPr>
              <p14:xfrm>
                <a:off x="1458570" y="3035709"/>
                <a:ext cx="213792" cy="1173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6D28B1-E13B-EA9C-1CCE-F699FCD8775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49932" y="3027174"/>
                  <a:ext cx="231428" cy="29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9A4F46-946F-5C09-AC1E-4ADFDFAB4606}"/>
                    </a:ext>
                  </a:extLst>
                </p14:cNvPr>
                <p14:cNvContentPartPr/>
                <p14:nvPr/>
              </p14:nvContentPartPr>
              <p14:xfrm>
                <a:off x="1452226" y="3112788"/>
                <a:ext cx="255345" cy="41236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9A4F46-946F-5C09-AC1E-4ADFDFAB460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43222" y="3103824"/>
                  <a:ext cx="272992" cy="588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1C58920-5AD1-BEE9-265E-137FFDB3E1AC}"/>
              </a:ext>
            </a:extLst>
          </p:cNvPr>
          <p:cNvGrpSpPr/>
          <p:nvPr/>
        </p:nvGrpSpPr>
        <p:grpSpPr>
          <a:xfrm>
            <a:off x="1938175" y="2879647"/>
            <a:ext cx="413945" cy="144643"/>
            <a:chOff x="1938175" y="2879647"/>
            <a:chExt cx="413945" cy="1446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A727EF-F4E8-0778-4911-AB076F5E6E41}"/>
                    </a:ext>
                  </a:extLst>
                </p14:cNvPr>
                <p14:cNvContentPartPr/>
                <p14:nvPr/>
              </p14:nvContentPartPr>
              <p14:xfrm>
                <a:off x="1938175" y="2973855"/>
                <a:ext cx="186513" cy="13322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A727EF-F4E8-0778-4911-AB076F5E6E4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29191" y="2964854"/>
                  <a:ext cx="204122" cy="30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84891D9-65CD-29F5-5905-B064A897073B}"/>
                    </a:ext>
                  </a:extLst>
                </p14:cNvPr>
                <p14:cNvContentPartPr/>
                <p14:nvPr/>
              </p14:nvContentPartPr>
              <p14:xfrm>
                <a:off x="2259181" y="2879647"/>
                <a:ext cx="92939" cy="144643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84891D9-65CD-29F5-5905-B064A897073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50175" y="2870652"/>
                  <a:ext cx="110590" cy="1622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FCF4B8C-EAD4-0A26-F09A-30660BA4C68E}"/>
                  </a:ext>
                </a:extLst>
              </p14:cNvPr>
              <p14:cNvContentPartPr/>
              <p14:nvPr/>
            </p14:nvContentPartPr>
            <p14:xfrm>
              <a:off x="2305175" y="2703601"/>
              <a:ext cx="49483" cy="40919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FCF4B8C-EAD4-0A26-F09A-30660BA4C68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296145" y="2694628"/>
                <a:ext cx="67181" cy="58507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48580BD-BFF1-B01A-CA74-F0E5A965D4B7}"/>
              </a:ext>
            </a:extLst>
          </p:cNvPr>
          <p:cNvGrpSpPr/>
          <p:nvPr/>
        </p:nvGrpSpPr>
        <p:grpSpPr>
          <a:xfrm>
            <a:off x="2540854" y="2628425"/>
            <a:ext cx="537970" cy="655968"/>
            <a:chOff x="2540854" y="2628425"/>
            <a:chExt cx="537970" cy="6559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5255BB-17A6-089C-CE37-82FB4BB23B5D}"/>
                    </a:ext>
                  </a:extLst>
                </p14:cNvPr>
                <p14:cNvContentPartPr/>
                <p14:nvPr/>
              </p14:nvContentPartPr>
              <p14:xfrm>
                <a:off x="2540854" y="2628425"/>
                <a:ext cx="372709" cy="241071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5255BB-17A6-089C-CE37-82FB4BB23B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531851" y="2619790"/>
                  <a:ext cx="390354" cy="258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21F1FE-F423-1A54-FC74-8419676EB860}"/>
                    </a:ext>
                  </a:extLst>
                </p14:cNvPr>
                <p14:cNvContentPartPr/>
                <p14:nvPr/>
              </p14:nvContentPartPr>
              <p14:xfrm>
                <a:off x="2893897" y="2782584"/>
                <a:ext cx="16177" cy="146546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21F1FE-F423-1A54-FC74-8419676EB8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84910" y="2773582"/>
                  <a:ext cx="33792" cy="164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B7FB77A-8D0F-B28D-B9A6-D40BF59EF045}"/>
                    </a:ext>
                  </a:extLst>
                </p14:cNvPr>
                <p14:cNvContentPartPr/>
                <p14:nvPr/>
              </p14:nvContentPartPr>
              <p14:xfrm>
                <a:off x="2790173" y="2931033"/>
                <a:ext cx="219185" cy="36478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B7FB77A-8D0F-B28D-B9A6-D40BF59EF04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1175" y="2922092"/>
                  <a:ext cx="236821" cy="54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6549F9-585F-162C-493F-67BE7B50834D}"/>
                    </a:ext>
                  </a:extLst>
                </p14:cNvPr>
                <p14:cNvContentPartPr/>
                <p14:nvPr/>
              </p14:nvContentPartPr>
              <p14:xfrm>
                <a:off x="2590654" y="2987812"/>
                <a:ext cx="391107" cy="571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6549F9-585F-162C-493F-67BE7B50834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82019" y="2978890"/>
                  <a:ext cx="408737" cy="23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62E1376-A4EB-16D5-C829-0E15FB378C33}"/>
                    </a:ext>
                  </a:extLst>
                </p14:cNvPr>
                <p14:cNvContentPartPr/>
                <p14:nvPr/>
              </p14:nvContentPartPr>
              <p14:xfrm>
                <a:off x="2656949" y="2999231"/>
                <a:ext cx="273743" cy="22965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62E1376-A4EB-16D5-C829-0E15FB378C3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48316" y="2990592"/>
                  <a:ext cx="291369" cy="24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8583CA-98A7-19AC-E8AA-24C85491C1D5}"/>
                    </a:ext>
                  </a:extLst>
                </p14:cNvPr>
                <p14:cNvContentPartPr/>
                <p14:nvPr/>
              </p14:nvContentPartPr>
              <p14:xfrm>
                <a:off x="2927520" y="3190185"/>
                <a:ext cx="151304" cy="94208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8583CA-98A7-19AC-E8AA-24C85491C1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18514" y="3181555"/>
                  <a:ext cx="168956" cy="1118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ECB685D-319D-5D4C-C507-DF71A44B466A}"/>
              </a:ext>
            </a:extLst>
          </p:cNvPr>
          <p:cNvGrpSpPr/>
          <p:nvPr/>
        </p:nvGrpSpPr>
        <p:grpSpPr>
          <a:xfrm>
            <a:off x="3248843" y="2386085"/>
            <a:ext cx="966506" cy="596651"/>
            <a:chOff x="3248843" y="2386085"/>
            <a:chExt cx="966506" cy="5966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B34A48-152F-68BC-7B03-81CB1CA9F741}"/>
                    </a:ext>
                  </a:extLst>
                </p14:cNvPr>
                <p14:cNvContentPartPr/>
                <p14:nvPr/>
              </p14:nvContentPartPr>
              <p14:xfrm>
                <a:off x="3248843" y="2832384"/>
                <a:ext cx="170970" cy="150352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B34A48-152F-68BC-7B03-81CB1CA9F74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0205" y="2823751"/>
                  <a:ext cx="188607" cy="167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871CF3-64F9-A9FB-4A89-724A018D7978}"/>
                    </a:ext>
                  </a:extLst>
                </p14:cNvPr>
                <p14:cNvContentPartPr/>
                <p14:nvPr/>
              </p14:nvContentPartPr>
              <p14:xfrm>
                <a:off x="3482301" y="2583066"/>
                <a:ext cx="58682" cy="122122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871CF3-64F9-A9FB-4A89-724A018D797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473301" y="2574060"/>
                  <a:ext cx="76323" cy="139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9468C7-28FA-611D-0C1E-3A5064C9CC76}"/>
                    </a:ext>
                  </a:extLst>
                </p14:cNvPr>
                <p14:cNvContentPartPr/>
                <p14:nvPr/>
              </p14:nvContentPartPr>
              <p14:xfrm>
                <a:off x="3548279" y="2481245"/>
                <a:ext cx="317" cy="317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9468C7-28FA-611D-0C1E-3A5064C9CC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40671" y="2473637"/>
                  <a:ext cx="15850" cy="1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F4E3E7-D6CD-DCD8-A4B1-EC0DE4D2031C}"/>
                    </a:ext>
                  </a:extLst>
                </p14:cNvPr>
                <p14:cNvContentPartPr/>
                <p14:nvPr/>
              </p14:nvContentPartPr>
              <p14:xfrm>
                <a:off x="3616794" y="2517723"/>
                <a:ext cx="232507" cy="155745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F4E3E7-D6CD-DCD8-A4B1-EC0DE4D2031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07796" y="2509090"/>
                  <a:ext cx="250143" cy="173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396306-A23B-CD3D-5CB6-A8CA8EE67500}"/>
                    </a:ext>
                  </a:extLst>
                </p14:cNvPr>
                <p14:cNvContentPartPr/>
                <p14:nvPr/>
              </p14:nvContentPartPr>
              <p14:xfrm>
                <a:off x="3869919" y="2702015"/>
                <a:ext cx="83423" cy="52655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396306-A23B-CD3D-5CB6-A8CA8EE6750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61289" y="2692999"/>
                  <a:ext cx="101043" cy="70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4A17595-9F18-C865-C609-EB9502B42383}"/>
                    </a:ext>
                  </a:extLst>
                </p14:cNvPr>
                <p14:cNvContentPartPr/>
                <p14:nvPr/>
              </p14:nvContentPartPr>
              <p14:xfrm>
                <a:off x="4068486" y="2386085"/>
                <a:ext cx="121170" cy="278501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4A17595-9F18-C865-C609-EB9502B423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59497" y="2377089"/>
                  <a:ext cx="138788" cy="296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A1F5BD4-15D0-44D0-7796-4A465201DA77}"/>
                    </a:ext>
                  </a:extLst>
                </p14:cNvPr>
                <p14:cNvContentPartPr/>
                <p14:nvPr/>
              </p14:nvContentPartPr>
              <p14:xfrm>
                <a:off x="4029787" y="2481879"/>
                <a:ext cx="185562" cy="793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A1F5BD4-15D0-44D0-7796-4A465201DA7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20797" y="2473228"/>
                  <a:ext cx="203183" cy="25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4EDFC34-A90F-8788-042D-7B8729E2FC1C}"/>
              </a:ext>
            </a:extLst>
          </p:cNvPr>
          <p:cNvGrpSpPr/>
          <p:nvPr/>
        </p:nvGrpSpPr>
        <p:grpSpPr>
          <a:xfrm>
            <a:off x="7927322" y="2742173"/>
            <a:ext cx="647349" cy="290961"/>
            <a:chOff x="7927322" y="2742173"/>
            <a:chExt cx="647349" cy="2909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C7010D-0CD9-DB23-2EF5-077549855883}"/>
                    </a:ext>
                  </a:extLst>
                </p14:cNvPr>
                <p14:cNvContentPartPr/>
                <p14:nvPr/>
              </p14:nvContentPartPr>
              <p14:xfrm>
                <a:off x="7989025" y="2762120"/>
                <a:ext cx="11436" cy="181651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C7010D-0CD9-DB23-2EF5-0775498558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80091" y="2753487"/>
                  <a:ext cx="28947" cy="199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B3AF3A-5BC1-75C1-F19A-82DE7376766B}"/>
                    </a:ext>
                  </a:extLst>
                </p14:cNvPr>
                <p14:cNvContentPartPr/>
                <p14:nvPr/>
              </p14:nvContentPartPr>
              <p14:xfrm>
                <a:off x="7927322" y="2853078"/>
                <a:ext cx="138565" cy="33777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B3AF3A-5BC1-75C1-F19A-82DE737676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18324" y="2844095"/>
                  <a:ext cx="156201" cy="51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75AFC0-BF39-813F-A30D-70B62B2150FA}"/>
                    </a:ext>
                  </a:extLst>
                </p14:cNvPr>
                <p14:cNvContentPartPr/>
                <p14:nvPr/>
              </p14:nvContentPartPr>
              <p14:xfrm>
                <a:off x="7927322" y="2965580"/>
                <a:ext cx="164097" cy="39362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75AFC0-BF39-813F-A30D-70B62B2150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18325" y="2956552"/>
                  <a:ext cx="181730" cy="57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6F2835-EB13-8B59-7154-4EC510AC55A4}"/>
                    </a:ext>
                  </a:extLst>
                </p14:cNvPr>
                <p14:cNvContentPartPr/>
                <p14:nvPr/>
              </p14:nvContentPartPr>
              <p14:xfrm>
                <a:off x="8179188" y="2742173"/>
                <a:ext cx="300802" cy="191757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6F2835-EB13-8B59-7154-4EC510AC55A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0193" y="2733179"/>
                  <a:ext cx="318433" cy="209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B9E8220-6351-109D-B7E6-CFB417705C2F}"/>
                    </a:ext>
                  </a:extLst>
                </p14:cNvPr>
                <p14:cNvContentPartPr/>
                <p14:nvPr/>
              </p14:nvContentPartPr>
              <p14:xfrm>
                <a:off x="8482382" y="2912388"/>
                <a:ext cx="11702" cy="84309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B9E8220-6351-109D-B7E6-CFB417705C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73517" y="2903381"/>
                  <a:ext cx="29078" cy="101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2F4AF72-333B-83C8-1B4F-4397BF96FA4F}"/>
                    </a:ext>
                  </a:extLst>
                </p14:cNvPr>
                <p14:cNvContentPartPr/>
                <p14:nvPr/>
              </p14:nvContentPartPr>
              <p14:xfrm>
                <a:off x="8395680" y="3007602"/>
                <a:ext cx="178991" cy="25532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2F4AF72-333B-83C8-1B4F-4397BF96FA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86695" y="2998971"/>
                  <a:ext cx="196603" cy="4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4A2BD11-B308-A4A6-FE2E-005D9B2CCB7A}"/>
              </a:ext>
            </a:extLst>
          </p:cNvPr>
          <p:cNvGrpSpPr/>
          <p:nvPr/>
        </p:nvGrpSpPr>
        <p:grpSpPr>
          <a:xfrm>
            <a:off x="7990355" y="3116646"/>
            <a:ext cx="684317" cy="361440"/>
            <a:chOff x="7990355" y="3116646"/>
            <a:chExt cx="684317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AD0AAB-6CAB-233D-C811-0A3BCC389D69}"/>
                    </a:ext>
                  </a:extLst>
                </p14:cNvPr>
                <p14:cNvContentPartPr/>
                <p14:nvPr/>
              </p14:nvContentPartPr>
              <p14:xfrm>
                <a:off x="7990355" y="3116646"/>
                <a:ext cx="684317" cy="50533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AD0AAB-6CAB-233D-C811-0A3BCC389D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81716" y="3107686"/>
                  <a:ext cx="701956" cy="68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57CB80D-74BD-13AF-2B0D-B7266CD51FEC}"/>
                    </a:ext>
                  </a:extLst>
                </p14:cNvPr>
                <p14:cNvContentPartPr/>
                <p14:nvPr/>
              </p14:nvContentPartPr>
              <p14:xfrm>
                <a:off x="8098069" y="3333138"/>
                <a:ext cx="54522" cy="123406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57CB80D-74BD-13AF-2B0D-B7266CD51FE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89102" y="3324143"/>
                  <a:ext cx="72098" cy="141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6A9E7E2-1AB4-003A-DB8F-5BE49D578B9F}"/>
                    </a:ext>
                  </a:extLst>
                </p14:cNvPr>
                <p14:cNvContentPartPr/>
                <p14:nvPr/>
              </p14:nvContentPartPr>
              <p14:xfrm>
                <a:off x="8127059" y="3193774"/>
                <a:ext cx="22873" cy="125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6A9E7E2-1AB4-003A-DB8F-5BE49D578B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8482" y="3184845"/>
                  <a:ext cx="40385" cy="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E76200-CB2D-FC8D-DF2C-49A703BA29E1}"/>
                    </a:ext>
                  </a:extLst>
                </p14:cNvPr>
                <p14:cNvContentPartPr/>
                <p14:nvPr/>
              </p14:nvContentPartPr>
              <p14:xfrm>
                <a:off x="8311901" y="3233934"/>
                <a:ext cx="226598" cy="183779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E76200-CB2D-FC8D-DF2C-49A703BA29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03269" y="3224943"/>
                  <a:ext cx="244222" cy="201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76B631-8C60-B4E2-A353-1C3F46D2FA2A}"/>
                    </a:ext>
                  </a:extLst>
                </p14:cNvPr>
                <p14:cNvContentPartPr/>
                <p14:nvPr/>
              </p14:nvContentPartPr>
              <p14:xfrm>
                <a:off x="8538234" y="3408138"/>
                <a:ext cx="129523" cy="69948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76B631-8C60-B4E2-A353-1C3F46D2FA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29599" y="3399170"/>
                  <a:ext cx="147153" cy="875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90BD959-5BE3-CD2A-41D3-4A5ED965F77B}"/>
                  </a:ext>
                </a:extLst>
              </p14:cNvPr>
              <p14:cNvContentPartPr/>
              <p14:nvPr/>
            </p14:nvContentPartPr>
            <p14:xfrm>
              <a:off x="8950473" y="2806270"/>
              <a:ext cx="27394" cy="42022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90BD959-5BE3-CD2A-41D3-4A5ED965F77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941462" y="2797291"/>
                <a:ext cx="45056" cy="59621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F86833C-2A9A-914A-F3A3-50663A5123FB}"/>
              </a:ext>
            </a:extLst>
          </p:cNvPr>
          <p:cNvGrpSpPr/>
          <p:nvPr/>
        </p:nvGrpSpPr>
        <p:grpSpPr>
          <a:xfrm>
            <a:off x="8912441" y="2960792"/>
            <a:ext cx="387239" cy="166493"/>
            <a:chOff x="8912441" y="2960792"/>
            <a:chExt cx="387239" cy="1664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C5B0E5-8C7A-6A2E-5621-5646F0BDEE4E}"/>
                    </a:ext>
                  </a:extLst>
                </p14:cNvPr>
                <p14:cNvContentPartPr/>
                <p14:nvPr/>
              </p14:nvContentPartPr>
              <p14:xfrm>
                <a:off x="8912441" y="2986857"/>
                <a:ext cx="92820" cy="140428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C5B0E5-8C7A-6A2E-5621-5646F0BDEE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03447" y="2977855"/>
                  <a:ext cx="110449" cy="158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40CA67-4B0B-88A3-1BC9-698ED00D1782}"/>
                    </a:ext>
                  </a:extLst>
                </p14:cNvPr>
                <p14:cNvContentPartPr/>
                <p14:nvPr/>
              </p14:nvContentPartPr>
              <p14:xfrm>
                <a:off x="9145157" y="2960792"/>
                <a:ext cx="154523" cy="136172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40CA67-4B0B-88A3-1BC9-698ED00D17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36173" y="2951810"/>
                  <a:ext cx="172131" cy="1537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073B487-441C-FF91-535F-4AC421FF18B0}"/>
              </a:ext>
            </a:extLst>
          </p:cNvPr>
          <p:cNvGrpSpPr/>
          <p:nvPr/>
        </p:nvGrpSpPr>
        <p:grpSpPr>
          <a:xfrm>
            <a:off x="9437447" y="2554139"/>
            <a:ext cx="560379" cy="323408"/>
            <a:chOff x="9437447" y="2554139"/>
            <a:chExt cx="560379" cy="3234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7D9BC86-5442-D72C-CBCC-D2BEDB635080}"/>
                    </a:ext>
                  </a:extLst>
                </p14:cNvPr>
                <p14:cNvContentPartPr/>
                <p14:nvPr/>
              </p14:nvContentPartPr>
              <p14:xfrm>
                <a:off x="9437447" y="2721429"/>
                <a:ext cx="53724" cy="77927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7D9BC86-5442-D72C-CBCC-D2BEDB63508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28433" y="2712810"/>
                  <a:ext cx="71392" cy="95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A895DB-04D8-65E1-B8C3-81962F479D56}"/>
                    </a:ext>
                  </a:extLst>
                </p14:cNvPr>
                <p14:cNvContentPartPr/>
                <p14:nvPr/>
              </p14:nvContentPartPr>
              <p14:xfrm>
                <a:off x="9463777" y="2605736"/>
                <a:ext cx="266" cy="266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A895DB-04D8-65E1-B8C3-81962F479D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57393" y="2599086"/>
                  <a:ext cx="13300" cy="13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C43FE2-29B7-2328-5AE2-1A29B646E582}"/>
                    </a:ext>
                  </a:extLst>
                </p14:cNvPr>
                <p14:cNvContentPartPr/>
                <p14:nvPr/>
              </p14:nvContentPartPr>
              <p14:xfrm>
                <a:off x="9579736" y="2668502"/>
                <a:ext cx="147076" cy="100267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C43FE2-29B7-2328-5AE2-1A29B646E5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71106" y="2659485"/>
                  <a:ext cx="164696" cy="11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E63C380-FDE3-651F-3416-25D194C3351A}"/>
                    </a:ext>
                  </a:extLst>
                </p14:cNvPr>
                <p14:cNvContentPartPr/>
                <p14:nvPr/>
              </p14:nvContentPartPr>
              <p14:xfrm>
                <a:off x="9757398" y="2799620"/>
                <a:ext cx="79788" cy="77927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E63C380-FDE3-651F-3416-25D194C335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48772" y="2791001"/>
                  <a:ext cx="97399" cy="95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73CA6B-18F0-7172-A1C8-BE8DAD0B9202}"/>
                    </a:ext>
                  </a:extLst>
                </p14:cNvPr>
                <p14:cNvContentPartPr/>
                <p14:nvPr/>
              </p14:nvContentPartPr>
              <p14:xfrm>
                <a:off x="9902080" y="2554139"/>
                <a:ext cx="93884" cy="205588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73CA6B-18F0-7172-A1C8-BE8DAD0B92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93447" y="2545498"/>
                  <a:ext cx="111510" cy="223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718DD3-7169-3936-B2A4-162E8DE8D975}"/>
                    </a:ext>
                  </a:extLst>
                </p14:cNvPr>
                <p14:cNvContentPartPr/>
                <p14:nvPr/>
              </p14:nvContentPartPr>
              <p14:xfrm>
                <a:off x="9845962" y="2634193"/>
                <a:ext cx="151864" cy="20213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718DD3-7169-3936-B2A4-162E8DE8D97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37325" y="2625169"/>
                  <a:ext cx="169497" cy="378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23AF459-AA93-468E-8428-2FB4698FBC9F}"/>
                  </a:ext>
                </a:extLst>
              </p14:cNvPr>
              <p14:cNvContentPartPr/>
              <p14:nvPr/>
            </p14:nvContentPartPr>
            <p14:xfrm>
              <a:off x="8948153" y="3912772"/>
              <a:ext cx="295" cy="295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23AF459-AA93-468E-8428-2FB4698FBC9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940778" y="3905692"/>
                <a:ext cx="14750" cy="1475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A7E1766-407A-0E68-F45A-67AF97BECE9A}"/>
              </a:ext>
            </a:extLst>
          </p:cNvPr>
          <p:cNvGrpSpPr/>
          <p:nvPr/>
        </p:nvGrpSpPr>
        <p:grpSpPr>
          <a:xfrm>
            <a:off x="1599226" y="5037838"/>
            <a:ext cx="218628" cy="122167"/>
            <a:chOff x="1599226" y="5037838"/>
            <a:chExt cx="218628" cy="1221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8741388-C9B5-DC55-A7B2-DDE1C6EEFA61}"/>
                    </a:ext>
                  </a:extLst>
                </p14:cNvPr>
                <p14:cNvContentPartPr/>
                <p14:nvPr/>
              </p14:nvContentPartPr>
              <p14:xfrm>
                <a:off x="1599226" y="5037838"/>
                <a:ext cx="197166" cy="55659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8741388-C9B5-DC55-A7B2-DDE1C6EEFA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90231" y="5028861"/>
                  <a:ext cx="214796" cy="73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45BA20A-5F11-03B2-3CE1-9B994C264DA7}"/>
                    </a:ext>
                  </a:extLst>
                </p14:cNvPr>
                <p14:cNvContentPartPr/>
                <p14:nvPr/>
              </p14:nvContentPartPr>
              <p14:xfrm>
                <a:off x="1627056" y="5148449"/>
                <a:ext cx="190798" cy="11556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45BA20A-5F11-03B2-3CE1-9B994C264D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18056" y="5139421"/>
                  <a:ext cx="208438" cy="29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083D950-B3AB-E09A-2191-76F2720C7971}"/>
                  </a:ext>
                </a:extLst>
              </p14:cNvPr>
              <p14:cNvContentPartPr/>
              <p14:nvPr/>
            </p14:nvContentPartPr>
            <p14:xfrm>
              <a:off x="2017143" y="4845388"/>
              <a:ext cx="342918" cy="140092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083D950-B3AB-E09A-2191-76F2720C797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008507" y="4836385"/>
                <a:ext cx="360550" cy="157739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17E82E-638B-30A1-61DD-8E8B858D2440}"/>
              </a:ext>
            </a:extLst>
          </p:cNvPr>
          <p:cNvGrpSpPr/>
          <p:nvPr/>
        </p:nvGrpSpPr>
        <p:grpSpPr>
          <a:xfrm>
            <a:off x="2073274" y="4972273"/>
            <a:ext cx="442208" cy="418624"/>
            <a:chOff x="2073274" y="4972273"/>
            <a:chExt cx="442208" cy="4186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0E71EC1-CBEF-1838-39E4-3F6C273BABB8}"/>
                    </a:ext>
                  </a:extLst>
                </p14:cNvPr>
                <p14:cNvContentPartPr/>
                <p14:nvPr/>
              </p14:nvContentPartPr>
              <p14:xfrm>
                <a:off x="2343315" y="4972273"/>
                <a:ext cx="20047" cy="79951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0E71EC1-CBEF-1838-39E4-3F6C273BABB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34365" y="4963270"/>
                  <a:ext cx="37588" cy="97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A0554F1-4807-C6E9-D69A-1F453946532B}"/>
                    </a:ext>
                  </a:extLst>
                </p14:cNvPr>
                <p14:cNvContentPartPr/>
                <p14:nvPr/>
              </p14:nvContentPartPr>
              <p14:xfrm>
                <a:off x="2317136" y="5062366"/>
                <a:ext cx="99055" cy="15802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A0554F1-4807-C6E9-D69A-1F453946532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08131" y="5053747"/>
                  <a:ext cx="116705" cy="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52FF13D-753B-3EA5-0CF3-C155F56C45F3}"/>
                    </a:ext>
                  </a:extLst>
                </p14:cNvPr>
                <p14:cNvContentPartPr/>
                <p14:nvPr/>
              </p14:nvContentPartPr>
              <p14:xfrm>
                <a:off x="2073274" y="5134770"/>
                <a:ext cx="328060" cy="20518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52FF13D-753B-3EA5-0CF3-C155F56C45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64271" y="5125771"/>
                  <a:ext cx="345705" cy="3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AF69A5B-65D6-1F15-37D2-E8F4E41AA4B8}"/>
                    </a:ext>
                  </a:extLst>
                </p14:cNvPr>
                <p14:cNvContentPartPr/>
                <p14:nvPr/>
              </p14:nvContentPartPr>
              <p14:xfrm>
                <a:off x="2149687" y="5216372"/>
                <a:ext cx="213675" cy="144337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AF69A5B-65D6-1F15-37D2-E8F4E41AA4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41054" y="5207373"/>
                  <a:ext cx="231301" cy="161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4C08A8-0ADD-D834-614A-EF8E2C192B66}"/>
                    </a:ext>
                  </a:extLst>
                </p14:cNvPr>
                <p14:cNvContentPartPr/>
                <p14:nvPr/>
              </p14:nvContentPartPr>
              <p14:xfrm>
                <a:off x="2402041" y="5347738"/>
                <a:ext cx="113441" cy="43159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4C08A8-0ADD-D834-614A-EF8E2C192B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93038" y="5338747"/>
                  <a:ext cx="131087" cy="607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3043E1C-801A-C647-281B-E5F3CFF3F1C2}"/>
              </a:ext>
            </a:extLst>
          </p:cNvPr>
          <p:cNvGrpSpPr/>
          <p:nvPr/>
        </p:nvGrpSpPr>
        <p:grpSpPr>
          <a:xfrm>
            <a:off x="1458570" y="3429000"/>
            <a:ext cx="3911228" cy="834406"/>
            <a:chOff x="8982836" y="2628239"/>
            <a:chExt cx="3911228" cy="8344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EA1E818-B886-4149-84DC-D34E89576EB4}"/>
                    </a:ext>
                  </a:extLst>
                </p14:cNvPr>
                <p14:cNvContentPartPr/>
                <p14:nvPr/>
              </p14:nvContentPartPr>
              <p14:xfrm>
                <a:off x="8982836" y="2979525"/>
                <a:ext cx="316440" cy="46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EA1E818-B886-4149-84DC-D34E89576EB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3836" y="2970885"/>
                  <a:ext cx="334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0CE232-7919-1DED-D3A9-B76485DC4321}"/>
                    </a:ext>
                  </a:extLst>
                </p14:cNvPr>
                <p14:cNvContentPartPr/>
                <p14:nvPr/>
              </p14:nvContentPartPr>
              <p14:xfrm>
                <a:off x="9024956" y="3109845"/>
                <a:ext cx="246960" cy="46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0CE232-7919-1DED-D3A9-B76485DC43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15956" y="3100845"/>
                  <a:ext cx="264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5772C0-C45A-B1B2-F8CB-2033882A75FE}"/>
                    </a:ext>
                  </a:extLst>
                </p14:cNvPr>
                <p14:cNvContentPartPr/>
                <p14:nvPr/>
              </p14:nvContentPartPr>
              <p14:xfrm>
                <a:off x="9447236" y="2981685"/>
                <a:ext cx="176760" cy="51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5772C0-C45A-B1B2-F8CB-2033882A75F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38236" y="2972685"/>
                  <a:ext cx="194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57F7EB3-0800-7538-5A15-8F58A42DA4CB}"/>
                    </a:ext>
                  </a:extLst>
                </p14:cNvPr>
                <p14:cNvContentPartPr/>
                <p14:nvPr/>
              </p14:nvContentPartPr>
              <p14:xfrm>
                <a:off x="9753236" y="2946045"/>
                <a:ext cx="64440" cy="138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57F7EB3-0800-7538-5A15-8F58A42DA4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44236" y="2937045"/>
                  <a:ext cx="82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7D9F49-00D3-428D-C4FA-4AC9A8744863}"/>
                    </a:ext>
                  </a:extLst>
                </p14:cNvPr>
                <p14:cNvContentPartPr/>
                <p14:nvPr/>
              </p14:nvContentPartPr>
              <p14:xfrm>
                <a:off x="9802556" y="2820405"/>
                <a:ext cx="36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7D9F49-00D3-428D-C4FA-4AC9A874486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93916" y="281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EC4755-C50D-82F2-DF83-0E7EF4CFD7FA}"/>
                    </a:ext>
                  </a:extLst>
                </p14:cNvPr>
                <p14:cNvContentPartPr/>
                <p14:nvPr/>
              </p14:nvContentPartPr>
              <p14:xfrm>
                <a:off x="9973196" y="2753805"/>
                <a:ext cx="241560" cy="203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EC4755-C50D-82F2-DF83-0E7EF4CFD7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64196" y="2745165"/>
                  <a:ext cx="259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15BCA0-E00C-3498-13C9-F2EE52BA5FA6}"/>
                    </a:ext>
                  </a:extLst>
                </p14:cNvPr>
                <p14:cNvContentPartPr/>
                <p14:nvPr/>
              </p14:nvContentPartPr>
              <p14:xfrm>
                <a:off x="10230596" y="2947485"/>
                <a:ext cx="12960" cy="108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15BCA0-E00C-3498-13C9-F2EE52BA5FA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21956" y="2938485"/>
                  <a:ext cx="30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1B69CB4-62BF-3814-5636-2BF53B057C29}"/>
                    </a:ext>
                  </a:extLst>
                </p14:cNvPr>
                <p14:cNvContentPartPr/>
                <p14:nvPr/>
              </p14:nvContentPartPr>
              <p14:xfrm>
                <a:off x="10139156" y="3043245"/>
                <a:ext cx="171720" cy="30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1B69CB4-62BF-3814-5636-2BF53B057C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30156" y="3034605"/>
                  <a:ext cx="18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347F83B-7C94-067A-1847-A3640C9D20F9}"/>
                    </a:ext>
                  </a:extLst>
                </p14:cNvPr>
                <p14:cNvContentPartPr/>
                <p14:nvPr/>
              </p14:nvContentPartPr>
              <p14:xfrm>
                <a:off x="10034756" y="3125325"/>
                <a:ext cx="217440" cy="34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347F83B-7C94-067A-1847-A3640C9D20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26116" y="3116325"/>
                  <a:ext cx="23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C4C494F-F0C9-79B3-5257-0AF63B0DB183}"/>
                    </a:ext>
                  </a:extLst>
                </p14:cNvPr>
                <p14:cNvContentPartPr/>
                <p14:nvPr/>
              </p14:nvContentPartPr>
              <p14:xfrm>
                <a:off x="9978236" y="3234405"/>
                <a:ext cx="270000" cy="173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C4C494F-F0C9-79B3-5257-0AF63B0DB18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69236" y="3225765"/>
                  <a:ext cx="287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A877DCE-7BE0-8BCA-1B97-82C3B4473F34}"/>
                    </a:ext>
                  </a:extLst>
                </p14:cNvPr>
                <p14:cNvContentPartPr/>
                <p14:nvPr/>
              </p14:nvContentPartPr>
              <p14:xfrm>
                <a:off x="10273796" y="3427005"/>
                <a:ext cx="116280" cy="15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A877DCE-7BE0-8BCA-1B97-82C3B4473F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65156" y="3418005"/>
                  <a:ext cx="13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D349BB-A629-B83A-4D18-249A8E424460}"/>
                    </a:ext>
                  </a:extLst>
                </p14:cNvPr>
                <p14:cNvContentPartPr/>
                <p14:nvPr/>
              </p14:nvContentPartPr>
              <p14:xfrm>
                <a:off x="10269476" y="3358605"/>
                <a:ext cx="86760" cy="104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D349BB-A629-B83A-4D18-249A8E4244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60836" y="3349965"/>
                  <a:ext cx="104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D398CA8-E18F-3BA7-3256-FCC1688C23AE}"/>
                    </a:ext>
                  </a:extLst>
                </p14:cNvPr>
                <p14:cNvContentPartPr/>
                <p14:nvPr/>
              </p14:nvContentPartPr>
              <p14:xfrm>
                <a:off x="10485836" y="2738325"/>
                <a:ext cx="156600" cy="569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D398CA8-E18F-3BA7-3256-FCC1688C23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77196" y="2729685"/>
                  <a:ext cx="17424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EC210E7-859E-B57E-4A8B-C304DCC595E8}"/>
                    </a:ext>
                  </a:extLst>
                </p14:cNvPr>
                <p14:cNvContentPartPr/>
                <p14:nvPr/>
              </p14:nvContentPartPr>
              <p14:xfrm>
                <a:off x="10586636" y="2976285"/>
                <a:ext cx="324000" cy="19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EC210E7-859E-B57E-4A8B-C304DCC595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77996" y="2967285"/>
                  <a:ext cx="341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4545189-07D2-4941-ACE8-3859B7DEA322}"/>
                    </a:ext>
                  </a:extLst>
                </p14:cNvPr>
                <p14:cNvContentPartPr/>
                <p14:nvPr/>
              </p14:nvContentPartPr>
              <p14:xfrm>
                <a:off x="10964636" y="2936685"/>
                <a:ext cx="162360" cy="157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4545189-07D2-4941-ACE8-3859B7DEA3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55636" y="2927685"/>
                  <a:ext cx="180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9C3F124-3D55-EF8F-1848-5E47A5759834}"/>
                    </a:ext>
                  </a:extLst>
                </p14:cNvPr>
                <p14:cNvContentPartPr/>
                <p14:nvPr/>
              </p14:nvContentPartPr>
              <p14:xfrm>
                <a:off x="11121596" y="3111285"/>
                <a:ext cx="87120" cy="58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9C3F124-3D55-EF8F-1848-5E47A57598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12596" y="3102645"/>
                  <a:ext cx="104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AE4EF82-FAD0-F29D-7CFF-76BD58E74A55}"/>
                    </a:ext>
                  </a:extLst>
                </p14:cNvPr>
                <p14:cNvContentPartPr/>
                <p14:nvPr/>
              </p14:nvContentPartPr>
              <p14:xfrm>
                <a:off x="11273156" y="2712405"/>
                <a:ext cx="88560" cy="341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AE4EF82-FAD0-F29D-7CFF-76BD58E74A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64516" y="2703405"/>
                  <a:ext cx="106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9E85A61-0058-9EAF-6411-745D959CAE59}"/>
                    </a:ext>
                  </a:extLst>
                </p14:cNvPr>
                <p14:cNvContentPartPr/>
                <p14:nvPr/>
              </p14:nvContentPartPr>
              <p14:xfrm>
                <a:off x="11175956" y="2852445"/>
                <a:ext cx="246240" cy="32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9E85A61-0058-9EAF-6411-745D959CAE5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67316" y="2843445"/>
                  <a:ext cx="263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96A875B-4240-FF27-6A93-61F13A8A8332}"/>
                    </a:ext>
                  </a:extLst>
                </p14:cNvPr>
                <p14:cNvContentPartPr/>
                <p14:nvPr/>
              </p14:nvContentPartPr>
              <p14:xfrm>
                <a:off x="11729464" y="2941799"/>
                <a:ext cx="42120" cy="160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96A875B-4240-FF27-6A93-61F13A8A833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20464" y="2932799"/>
                  <a:ext cx="59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A2F749-0C94-C42E-C8E7-602D15B988DA}"/>
                    </a:ext>
                  </a:extLst>
                </p14:cNvPr>
                <p14:cNvContentPartPr/>
                <p14:nvPr/>
              </p14:nvContentPartPr>
              <p14:xfrm>
                <a:off x="11617504" y="3009839"/>
                <a:ext cx="218160" cy="19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A2F749-0C94-C42E-C8E7-602D15B988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08504" y="3001199"/>
                  <a:ext cx="23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094CC1E-C7FF-664C-1599-E95EBB17E4B7}"/>
                    </a:ext>
                  </a:extLst>
                </p14:cNvPr>
                <p14:cNvContentPartPr/>
                <p14:nvPr/>
              </p14:nvContentPartPr>
              <p14:xfrm>
                <a:off x="11964544" y="3009839"/>
                <a:ext cx="42840" cy="127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094CC1E-C7FF-664C-1599-E95EBB17E4B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955544" y="3000839"/>
                  <a:ext cx="60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014F6F6-4FDD-690E-6533-6B77756BCA0F}"/>
                    </a:ext>
                  </a:extLst>
                </p14:cNvPr>
                <p14:cNvContentPartPr/>
                <p14:nvPr/>
              </p14:nvContentPartPr>
              <p14:xfrm>
                <a:off x="12014224" y="2857559"/>
                <a:ext cx="21960" cy="1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014F6F6-4FDD-690E-6533-6B77756BCA0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005224" y="2848559"/>
                  <a:ext cx="3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A60042-55CB-540E-E3D9-83A57E7AA907}"/>
                    </a:ext>
                  </a:extLst>
                </p14:cNvPr>
                <p14:cNvContentPartPr/>
                <p14:nvPr/>
              </p14:nvContentPartPr>
              <p14:xfrm>
                <a:off x="12064624" y="2974919"/>
                <a:ext cx="154440" cy="140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A60042-55CB-540E-E3D9-83A57E7AA9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055984" y="2966279"/>
                  <a:ext cx="172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C62CA24-FDA4-9D65-9D52-5B9B19626912}"/>
                    </a:ext>
                  </a:extLst>
                </p14:cNvPr>
                <p14:cNvContentPartPr/>
                <p14:nvPr/>
              </p14:nvContentPartPr>
              <p14:xfrm>
                <a:off x="12268024" y="3019199"/>
                <a:ext cx="20520" cy="81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C62CA24-FDA4-9D65-9D52-5B9B196269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259384" y="3010559"/>
                  <a:ext cx="3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B2D0C41-B711-9B69-3931-7EF95884BFF4}"/>
                    </a:ext>
                  </a:extLst>
                </p14:cNvPr>
                <p14:cNvContentPartPr/>
                <p14:nvPr/>
              </p14:nvContentPartPr>
              <p14:xfrm>
                <a:off x="12319504" y="2879879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B2D0C41-B711-9B69-3931-7EF95884BF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310864" y="287123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E26AB6-F37A-734C-C1ED-3BC6AD2E6A68}"/>
                    </a:ext>
                  </a:extLst>
                </p14:cNvPr>
                <p14:cNvContentPartPr/>
                <p14:nvPr/>
              </p14:nvContentPartPr>
              <p14:xfrm>
                <a:off x="12365224" y="3020999"/>
                <a:ext cx="107640" cy="92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E26AB6-F37A-734C-C1ED-3BC6AD2E6A6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356584" y="3011999"/>
                  <a:ext cx="125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AD9E7A1-D43F-EB4C-4F52-6FBE7472F21E}"/>
                    </a:ext>
                  </a:extLst>
                </p14:cNvPr>
                <p14:cNvContentPartPr/>
                <p14:nvPr/>
              </p14:nvContentPartPr>
              <p14:xfrm>
                <a:off x="12551704" y="2966999"/>
                <a:ext cx="88560" cy="108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AD9E7A1-D43F-EB4C-4F52-6FBE7472F21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2542704" y="2958359"/>
                  <a:ext cx="10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1A0258A-AF63-A286-3118-8FCBEB697AD2}"/>
                    </a:ext>
                  </a:extLst>
                </p14:cNvPr>
                <p14:cNvContentPartPr/>
                <p14:nvPr/>
              </p14:nvContentPartPr>
              <p14:xfrm>
                <a:off x="12640984" y="3117839"/>
                <a:ext cx="66600" cy="5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1A0258A-AF63-A286-3118-8FCBEB697AD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2632344" y="3109199"/>
                  <a:ext cx="84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75FCDD2-A1ED-017F-A830-6AB6A7191E92}"/>
                    </a:ext>
                  </a:extLst>
                </p14:cNvPr>
                <p14:cNvContentPartPr/>
                <p14:nvPr/>
              </p14:nvContentPartPr>
              <p14:xfrm>
                <a:off x="12752224" y="2831999"/>
                <a:ext cx="92160" cy="245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75FCDD2-A1ED-017F-A830-6AB6A7191E9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2743224" y="2823359"/>
                  <a:ext cx="109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CC19894-5025-B0E3-0B0E-3979E38C0387}"/>
                    </a:ext>
                  </a:extLst>
                </p14:cNvPr>
                <p14:cNvContentPartPr/>
                <p14:nvPr/>
              </p14:nvContentPartPr>
              <p14:xfrm>
                <a:off x="12665104" y="2920559"/>
                <a:ext cx="171000" cy="3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CC19894-5025-B0E3-0B0E-3979E38C038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2656104" y="2911919"/>
                  <a:ext cx="188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4E0A83E-7F19-CB7A-337D-B966FFAE6D8B}"/>
                    </a:ext>
                  </a:extLst>
                </p14:cNvPr>
                <p14:cNvContentPartPr/>
                <p14:nvPr/>
              </p14:nvContentPartPr>
              <p14:xfrm>
                <a:off x="12765904" y="2628239"/>
                <a:ext cx="128160" cy="655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4E0A83E-7F19-CB7A-337D-B966FFAE6D8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2756904" y="2619239"/>
                  <a:ext cx="145800" cy="67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32454D9-0D77-3BA1-5594-E567BAA4B68C}"/>
              </a:ext>
            </a:extLst>
          </p:cNvPr>
          <p:cNvGrpSpPr/>
          <p:nvPr/>
        </p:nvGrpSpPr>
        <p:grpSpPr>
          <a:xfrm>
            <a:off x="8218539" y="4841700"/>
            <a:ext cx="1142567" cy="815976"/>
            <a:chOff x="8218539" y="4841700"/>
            <a:chExt cx="1142567" cy="8159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57C621D-9710-DCBA-4EC5-F26BA05B1CB7}"/>
                    </a:ext>
                  </a:extLst>
                </p14:cNvPr>
                <p14:cNvContentPartPr/>
                <p14:nvPr/>
              </p14:nvContentPartPr>
              <p14:xfrm>
                <a:off x="8353646" y="4985480"/>
                <a:ext cx="15012" cy="158458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57C621D-9710-DCBA-4EC5-F26BA05B1C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45068" y="4976497"/>
                  <a:ext cx="32526" cy="176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9CD558A-F0DE-88F5-01EC-854548D1BFE1}"/>
                    </a:ext>
                  </a:extLst>
                </p14:cNvPr>
                <p14:cNvContentPartPr/>
                <p14:nvPr/>
              </p14:nvContentPartPr>
              <p14:xfrm>
                <a:off x="8225878" y="5057536"/>
                <a:ext cx="274550" cy="10341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9CD558A-F0DE-88F5-01EC-854548D1BF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17242" y="5048303"/>
                  <a:ext cx="292182" cy="2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157361-5E7A-2115-E780-633BAEBB8A59}"/>
                    </a:ext>
                  </a:extLst>
                </p14:cNvPr>
                <p14:cNvContentPartPr/>
                <p14:nvPr/>
              </p14:nvContentPartPr>
              <p14:xfrm>
                <a:off x="8218539" y="5271372"/>
                <a:ext cx="278886" cy="31692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157361-5E7A-2115-E780-633BAEBB8A5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09891" y="5262369"/>
                  <a:ext cx="296542" cy="49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0AF0B98-FA8A-DFA4-8ECE-3CBBE79FB891}"/>
                    </a:ext>
                  </a:extLst>
                </p14:cNvPr>
                <p14:cNvContentPartPr/>
                <p14:nvPr/>
              </p14:nvContentPartPr>
              <p14:xfrm>
                <a:off x="8823015" y="4841700"/>
                <a:ext cx="408655" cy="208831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0AF0B98-FA8A-DFA4-8ECE-3CBBE79FB89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814014" y="4833059"/>
                  <a:ext cx="426297" cy="226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F47DDCC-8D48-589F-E30A-E6CD5AE3AE1A}"/>
                    </a:ext>
                  </a:extLst>
                </p14:cNvPr>
                <p14:cNvContentPartPr/>
                <p14:nvPr/>
              </p14:nvContentPartPr>
              <p14:xfrm>
                <a:off x="9168287" y="5070547"/>
                <a:ext cx="25020" cy="95742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F47DDCC-8D48-589F-E30A-E6CD5AE3AE1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59222" y="5061909"/>
                  <a:ext cx="42788" cy="113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27B87E1-0D49-9437-A564-08A3CC566D45}"/>
                    </a:ext>
                  </a:extLst>
                </p14:cNvPr>
                <p14:cNvContentPartPr/>
                <p14:nvPr/>
              </p14:nvContentPartPr>
              <p14:xfrm>
                <a:off x="9028177" y="5192309"/>
                <a:ext cx="232183" cy="48038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27B87E1-0D49-9437-A564-08A3CC566D4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19178" y="5183705"/>
                  <a:ext cx="249822" cy="65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863040-426B-93B2-ABDF-2C840CA325DA}"/>
                    </a:ext>
                  </a:extLst>
                </p14:cNvPr>
                <p14:cNvContentPartPr/>
                <p14:nvPr/>
              </p14:nvContentPartPr>
              <p14:xfrm>
                <a:off x="8695915" y="5285383"/>
                <a:ext cx="665191" cy="66719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863040-426B-93B2-ABDF-2C840CA325D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86916" y="5276367"/>
                  <a:ext cx="682829" cy="84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A6AEC74-1294-25EC-4470-FDA93E7F3243}"/>
                    </a:ext>
                  </a:extLst>
                </p14:cNvPr>
                <p14:cNvContentPartPr/>
                <p14:nvPr/>
              </p14:nvContentPartPr>
              <p14:xfrm>
                <a:off x="8829687" y="5422491"/>
                <a:ext cx="315916" cy="190817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A6AEC74-1294-25EC-4470-FDA93E7F324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20692" y="5413850"/>
                  <a:ext cx="333547" cy="208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E8B2D78-6156-1FD8-4FFA-C4ADE0E61FE5}"/>
                    </a:ext>
                  </a:extLst>
                </p14:cNvPr>
                <p14:cNvContentPartPr/>
                <p14:nvPr/>
              </p14:nvContentPartPr>
              <p14:xfrm>
                <a:off x="9136596" y="5558264"/>
                <a:ext cx="141445" cy="99412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E8B2D78-6156-1FD8-4FFA-C4ADE0E61FE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127598" y="5549259"/>
                  <a:ext cx="159081" cy="1170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B23F210-91C8-F1EC-F568-B096ECF6CF63}"/>
              </a:ext>
            </a:extLst>
          </p:cNvPr>
          <p:cNvGrpSpPr/>
          <p:nvPr/>
        </p:nvGrpSpPr>
        <p:grpSpPr>
          <a:xfrm>
            <a:off x="9583948" y="4743956"/>
            <a:ext cx="1817432" cy="720901"/>
            <a:chOff x="9583948" y="4743956"/>
            <a:chExt cx="1817432" cy="7209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895FBEA-86B9-6CAC-94BC-E5A9EDC35D33}"/>
                    </a:ext>
                  </a:extLst>
                </p14:cNvPr>
                <p14:cNvContentPartPr/>
                <p14:nvPr/>
              </p14:nvContentPartPr>
              <p14:xfrm>
                <a:off x="9583948" y="5106575"/>
                <a:ext cx="598138" cy="217838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895FBEA-86B9-6CAC-94BC-E5A9EDC35D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74945" y="5097573"/>
                  <a:ext cx="615783" cy="235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D667F02-0434-8B80-5830-EE14499BA2E2}"/>
                    </a:ext>
                  </a:extLst>
                </p14:cNvPr>
                <p14:cNvContentPartPr/>
                <p14:nvPr/>
              </p14:nvContentPartPr>
              <p14:xfrm>
                <a:off x="10304516" y="4903749"/>
                <a:ext cx="177473" cy="424334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D667F02-0434-8B80-5830-EE14499BA2E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95516" y="4895111"/>
                  <a:ext cx="195112" cy="441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1C7ECAD-B725-AC6A-AF4E-BA31E4496D56}"/>
                    </a:ext>
                  </a:extLst>
                </p14:cNvPr>
                <p14:cNvContentPartPr/>
                <p14:nvPr/>
              </p14:nvContentPartPr>
              <p14:xfrm>
                <a:off x="10544038" y="5061873"/>
                <a:ext cx="250531" cy="199824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1C7ECAD-B725-AC6A-AF4E-BA31E4496D5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35039" y="5052872"/>
                  <a:ext cx="268169" cy="217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280FCFA-0919-BA45-EF4A-1B900AEAD729}"/>
                    </a:ext>
                  </a:extLst>
                </p14:cNvPr>
                <p14:cNvContentPartPr/>
                <p14:nvPr/>
              </p14:nvContentPartPr>
              <p14:xfrm>
                <a:off x="10795236" y="5238346"/>
                <a:ext cx="155456" cy="78395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280FCFA-0919-BA45-EF4A-1B900AEAD72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86240" y="5229715"/>
                  <a:ext cx="173089" cy="9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470349B-356B-B3C2-A203-1B0838701C61}"/>
                    </a:ext>
                  </a:extLst>
                </p14:cNvPr>
                <p14:cNvContentPartPr/>
                <p14:nvPr/>
              </p14:nvContentPartPr>
              <p14:xfrm>
                <a:off x="11052105" y="4883066"/>
                <a:ext cx="201158" cy="365955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470349B-356B-B3C2-A203-1B0838701C6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043109" y="4874430"/>
                  <a:ext cx="218791" cy="383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424C490-62A3-EB46-0ED3-974A768AB450}"/>
                    </a:ext>
                  </a:extLst>
                </p14:cNvPr>
                <p14:cNvContentPartPr/>
                <p14:nvPr/>
              </p14:nvContentPartPr>
              <p14:xfrm>
                <a:off x="10888309" y="5049864"/>
                <a:ext cx="375629" cy="55711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424C490-62A3-EB46-0ED3-974A768AB45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79314" y="5040878"/>
                  <a:ext cx="393259" cy="73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CADF7E-B015-1E24-F1E1-E3BA480D1C38}"/>
                    </a:ext>
                  </a:extLst>
                </p14:cNvPr>
                <p14:cNvContentPartPr/>
                <p14:nvPr/>
              </p14:nvContentPartPr>
              <p14:xfrm>
                <a:off x="11112152" y="4743956"/>
                <a:ext cx="289228" cy="720901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CADF7E-B015-1E24-F1E1-E3BA480D1C3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103147" y="4735314"/>
                  <a:ext cx="306877" cy="7385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4DA224D-808E-7080-E82C-8EA7F906A93A}"/>
              </a:ext>
            </a:extLst>
          </p:cNvPr>
          <p:cNvGrpSpPr/>
          <p:nvPr/>
        </p:nvGrpSpPr>
        <p:grpSpPr>
          <a:xfrm>
            <a:off x="2616659" y="4751051"/>
            <a:ext cx="1131345" cy="483952"/>
            <a:chOff x="2616659" y="4751051"/>
            <a:chExt cx="1131345" cy="483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25F195-38B7-731A-EB15-CDBC044DD9B9}"/>
                    </a:ext>
                  </a:extLst>
                </p14:cNvPr>
                <p14:cNvContentPartPr/>
                <p14:nvPr/>
              </p14:nvContentPartPr>
              <p14:xfrm>
                <a:off x="2616659" y="4998924"/>
                <a:ext cx="131129" cy="1146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25F195-38B7-731A-EB15-CDBC044DD9B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07678" y="4989913"/>
                  <a:ext cx="148733" cy="132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04D74A8-1B4A-53FA-3EEC-DA29BA4299D8}"/>
                    </a:ext>
                  </a:extLst>
                </p14:cNvPr>
                <p14:cNvContentPartPr/>
                <p14:nvPr/>
              </p14:nvContentPartPr>
              <p14:xfrm>
                <a:off x="2836702" y="5006942"/>
                <a:ext cx="8726" cy="91036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04D74A8-1B4A-53FA-3EEC-DA29BA4299D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27976" y="4997946"/>
                  <a:ext cx="26542" cy="108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4EF3641-D5B5-3A67-ADE6-136B7B0EA182}"/>
                    </a:ext>
                  </a:extLst>
                </p14:cNvPr>
                <p14:cNvContentPartPr/>
                <p14:nvPr/>
              </p14:nvContentPartPr>
              <p14:xfrm>
                <a:off x="2840475" y="4933594"/>
                <a:ext cx="236" cy="236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4EF3641-D5B5-3A67-ADE6-136B7B0EA1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34575" y="4927694"/>
                  <a:ext cx="11800" cy="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791E7A1-5C45-C552-CB2C-A0651BA5C259}"/>
                    </a:ext>
                  </a:extLst>
                </p14:cNvPr>
                <p14:cNvContentPartPr/>
                <p14:nvPr/>
              </p14:nvContentPartPr>
              <p14:xfrm>
                <a:off x="2906511" y="4997273"/>
                <a:ext cx="122404" cy="115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791E7A1-5C45-C552-CB2C-A0651BA5C2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897511" y="4988282"/>
                  <a:ext cx="140045" cy="133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ABD3E1B-D198-15E8-BA4D-B885B8A0F6FB}"/>
                    </a:ext>
                  </a:extLst>
                </p14:cNvPr>
                <p14:cNvContentPartPr/>
                <p14:nvPr/>
              </p14:nvContentPartPr>
              <p14:xfrm>
                <a:off x="3128441" y="4948217"/>
                <a:ext cx="206599" cy="129007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ABD3E1B-D198-15E8-BA4D-B885B8A0F6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19803" y="4939593"/>
                  <a:ext cx="224236" cy="146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CF8870-40F2-C8E0-9B3D-2CE0D7A54BA6}"/>
                    </a:ext>
                  </a:extLst>
                </p14:cNvPr>
                <p14:cNvContentPartPr/>
                <p14:nvPr/>
              </p14:nvContentPartPr>
              <p14:xfrm>
                <a:off x="3335512" y="5066611"/>
                <a:ext cx="87498" cy="55895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CF8870-40F2-C8E0-9B3D-2CE0D7A54BA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326510" y="5057956"/>
                  <a:ext cx="105142" cy="73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8ACB667-E212-B545-78CD-E2B686933733}"/>
                    </a:ext>
                  </a:extLst>
                </p14:cNvPr>
                <p14:cNvContentPartPr/>
                <p14:nvPr/>
              </p14:nvContentPartPr>
              <p14:xfrm>
                <a:off x="3500839" y="4793975"/>
                <a:ext cx="140799" cy="304947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8ACB667-E212-B545-78CD-E2B68693373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92197" y="4784985"/>
                  <a:ext cx="158444" cy="322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A5502B-E140-B1B0-3488-47483D3FE004}"/>
                    </a:ext>
                  </a:extLst>
                </p14:cNvPr>
                <p14:cNvContentPartPr/>
                <p14:nvPr/>
              </p14:nvContentPartPr>
              <p14:xfrm>
                <a:off x="3383624" y="4892322"/>
                <a:ext cx="202118" cy="11085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A5502B-E140-B1B0-3488-47483D3FE00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74993" y="4883382"/>
                  <a:ext cx="219740" cy="2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094AF73-2812-032A-B080-A6D3C8A9C90F}"/>
                    </a:ext>
                  </a:extLst>
                </p14:cNvPr>
                <p14:cNvContentPartPr/>
                <p14:nvPr/>
              </p14:nvContentPartPr>
              <p14:xfrm>
                <a:off x="3124903" y="4752938"/>
                <a:ext cx="134903" cy="411549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094AF73-2812-032A-B080-A6D3C8A9C90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15909" y="4744297"/>
                  <a:ext cx="152530" cy="429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F3AA067-9536-1EA6-7ADF-C1FB82E99D37}"/>
                    </a:ext>
                  </a:extLst>
                </p14:cNvPr>
                <p14:cNvContentPartPr/>
                <p14:nvPr/>
              </p14:nvContentPartPr>
              <p14:xfrm>
                <a:off x="3589988" y="4751051"/>
                <a:ext cx="158016" cy="483952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F3AA067-9536-1EA6-7ADF-C1FB82E99D3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80989" y="4742409"/>
                  <a:ext cx="175653" cy="5015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04AAE6F-1764-5F21-DEB0-D0315EE6C2CC}"/>
                  </a:ext>
                </a:extLst>
              </p14:cNvPr>
              <p14:cNvContentPartPr/>
              <p14:nvPr/>
            </p14:nvContentPartPr>
            <p14:xfrm>
              <a:off x="1145330" y="738184"/>
              <a:ext cx="151930" cy="29527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04AAE6F-1764-5F21-DEB0-D0315EE6C2C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36689" y="729182"/>
                <a:ext cx="169571" cy="47171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61F41C9-2A09-F798-2E52-6462A9C362DE}"/>
              </a:ext>
            </a:extLst>
          </p:cNvPr>
          <p:cNvGrpSpPr/>
          <p:nvPr/>
        </p:nvGrpSpPr>
        <p:grpSpPr>
          <a:xfrm>
            <a:off x="3416452" y="1706165"/>
            <a:ext cx="790920" cy="295920"/>
            <a:chOff x="3416452" y="1706165"/>
            <a:chExt cx="7909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72E0C25-EFFC-8985-75BF-5A4521037BDC}"/>
                    </a:ext>
                  </a:extLst>
                </p14:cNvPr>
                <p14:cNvContentPartPr/>
                <p14:nvPr/>
              </p14:nvContentPartPr>
              <p14:xfrm>
                <a:off x="3495652" y="1757285"/>
                <a:ext cx="16920" cy="237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72E0C25-EFFC-8985-75BF-5A4521037B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86652" y="1748645"/>
                  <a:ext cx="3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90DCD74-8FB7-92D0-C9A7-620317722DC6}"/>
                    </a:ext>
                  </a:extLst>
                </p14:cNvPr>
                <p14:cNvContentPartPr/>
                <p14:nvPr/>
              </p14:nvContentPartPr>
              <p14:xfrm>
                <a:off x="3416452" y="1821365"/>
                <a:ext cx="196200" cy="21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90DCD74-8FB7-92D0-C9A7-620317722DC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07812" y="1812365"/>
                  <a:ext cx="21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7F91352-C7BF-5DD9-D813-34D2C0C93868}"/>
                    </a:ext>
                  </a:extLst>
                </p14:cNvPr>
                <p14:cNvContentPartPr/>
                <p14:nvPr/>
              </p14:nvContentPartPr>
              <p14:xfrm>
                <a:off x="3750172" y="1731725"/>
                <a:ext cx="237600" cy="225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7F91352-C7BF-5DD9-D813-34D2C0C938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41172" y="1722725"/>
                  <a:ext cx="255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729141E-A871-61EC-ED73-8767FEEB6782}"/>
                    </a:ext>
                  </a:extLst>
                </p14:cNvPr>
                <p14:cNvContentPartPr/>
                <p14:nvPr/>
              </p14:nvContentPartPr>
              <p14:xfrm>
                <a:off x="3734332" y="1706165"/>
                <a:ext cx="257400" cy="262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729141E-A871-61EC-ED73-8767FEEB678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725332" y="1697165"/>
                  <a:ext cx="275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DD076E6-9566-C9C5-AFA3-3E93970AAC9C}"/>
                    </a:ext>
                  </a:extLst>
                </p14:cNvPr>
                <p14:cNvContentPartPr/>
                <p14:nvPr/>
              </p14:nvContentPartPr>
              <p14:xfrm>
                <a:off x="4054372" y="1875005"/>
                <a:ext cx="153000" cy="127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DD076E6-9566-C9C5-AFA3-3E93970AAC9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45372" y="1866365"/>
                  <a:ext cx="1706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C3F56684-6404-B013-CDD4-AE2919E25217}"/>
                  </a:ext>
                </a:extLst>
              </p14:cNvPr>
              <p14:cNvContentPartPr/>
              <p14:nvPr/>
            </p14:nvContentPartPr>
            <p14:xfrm>
              <a:off x="650760" y="3035709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C3F56684-6404-B013-CDD4-AE2919E2521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1760" y="30270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112FCA6-4BFD-6911-55DE-71A94BB1DF1A}"/>
              </a:ext>
            </a:extLst>
          </p:cNvPr>
          <p:cNvGrpSpPr/>
          <p:nvPr/>
        </p:nvGrpSpPr>
        <p:grpSpPr>
          <a:xfrm>
            <a:off x="225240" y="2847069"/>
            <a:ext cx="985680" cy="412200"/>
            <a:chOff x="225240" y="2847069"/>
            <a:chExt cx="9856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8566662-5249-146F-6A1F-B19266F9F1A3}"/>
                    </a:ext>
                  </a:extLst>
                </p14:cNvPr>
                <p14:cNvContentPartPr/>
                <p14:nvPr/>
              </p14:nvContentPartPr>
              <p14:xfrm>
                <a:off x="225240" y="2917269"/>
                <a:ext cx="223200" cy="257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8566662-5249-146F-6A1F-B19266F9F1A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6600" y="2908269"/>
                  <a:ext cx="240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3E6BBBC-DB0C-68B4-ACDC-6E00618901FE}"/>
                    </a:ext>
                  </a:extLst>
                </p14:cNvPr>
                <p14:cNvContentPartPr/>
                <p14:nvPr/>
              </p14:nvContentPartPr>
              <p14:xfrm>
                <a:off x="264480" y="2901789"/>
                <a:ext cx="190800" cy="238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3E6BBBC-DB0C-68B4-ACDC-6E00618901F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55480" y="2892789"/>
                  <a:ext cx="208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4F1723A-37FE-A3BC-FB2D-4C23DAD52705}"/>
                    </a:ext>
                  </a:extLst>
                </p14:cNvPr>
                <p14:cNvContentPartPr/>
                <p14:nvPr/>
              </p14:nvContentPartPr>
              <p14:xfrm>
                <a:off x="600000" y="2970189"/>
                <a:ext cx="132120" cy="58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4F1723A-37FE-A3BC-FB2D-4C23DAD5270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1360" y="2961549"/>
                  <a:ext cx="149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2A81606-9AA7-3E27-BC77-75D414110D94}"/>
                    </a:ext>
                  </a:extLst>
                </p14:cNvPr>
                <p14:cNvContentPartPr/>
                <p14:nvPr/>
              </p14:nvContentPartPr>
              <p14:xfrm>
                <a:off x="886920" y="2847069"/>
                <a:ext cx="163440" cy="335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2A81606-9AA7-3E27-BC77-75D414110D9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7920" y="2838429"/>
                  <a:ext cx="181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EEED617-DB1A-8E9B-C9E4-FB2F29F29573}"/>
                    </a:ext>
                  </a:extLst>
                </p14:cNvPr>
                <p14:cNvContentPartPr/>
                <p14:nvPr/>
              </p14:nvContentPartPr>
              <p14:xfrm>
                <a:off x="762000" y="2919789"/>
                <a:ext cx="336240" cy="259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EEED617-DB1A-8E9B-C9E4-FB2F29F2957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3000" y="2910789"/>
                  <a:ext cx="353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1F653A8-6C94-916C-ABF6-2254F878965E}"/>
                    </a:ext>
                  </a:extLst>
                </p14:cNvPr>
                <p14:cNvContentPartPr/>
                <p14:nvPr/>
              </p14:nvContentPartPr>
              <p14:xfrm>
                <a:off x="1023360" y="3114549"/>
                <a:ext cx="187560" cy="144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1F653A8-6C94-916C-ABF6-2254F878965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4360" y="3105909"/>
                  <a:ext cx="2052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1DC3F24-DC26-B89A-CAB7-C91965EA6B70}"/>
              </a:ext>
            </a:extLst>
          </p:cNvPr>
          <p:cNvGrpSpPr/>
          <p:nvPr/>
        </p:nvGrpSpPr>
        <p:grpSpPr>
          <a:xfrm>
            <a:off x="199680" y="4280589"/>
            <a:ext cx="409320" cy="471960"/>
            <a:chOff x="199680" y="4280589"/>
            <a:chExt cx="4093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9B4163D-6226-E682-AF2A-0CC815674695}"/>
                    </a:ext>
                  </a:extLst>
                </p14:cNvPr>
                <p14:cNvContentPartPr/>
                <p14:nvPr/>
              </p14:nvContentPartPr>
              <p14:xfrm>
                <a:off x="199680" y="4280589"/>
                <a:ext cx="209160" cy="435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9B4163D-6226-E682-AF2A-0CC8156746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0680" y="4271949"/>
                  <a:ext cx="2268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1FE6CAB-D8B5-846D-F4A6-6FD0D7AEA572}"/>
                    </a:ext>
                  </a:extLst>
                </p14:cNvPr>
                <p14:cNvContentPartPr/>
                <p14:nvPr/>
              </p14:nvContentPartPr>
              <p14:xfrm>
                <a:off x="426480" y="4540509"/>
                <a:ext cx="182520" cy="212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1FE6CAB-D8B5-846D-F4A6-6FD0D7AEA57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7480" y="4531509"/>
                  <a:ext cx="200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C004EE0-0BBF-2F22-8716-A09C3E9E6584}"/>
                    </a:ext>
                  </a:extLst>
                </p14:cNvPr>
                <p14:cNvContentPartPr/>
                <p14:nvPr/>
              </p14:nvContentPartPr>
              <p14:xfrm>
                <a:off x="418200" y="4563189"/>
                <a:ext cx="171000" cy="77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C004EE0-0BBF-2F22-8716-A09C3E9E658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9560" y="4554189"/>
                  <a:ext cx="1886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722376F-04ED-BA36-E0FF-733D498CBD36}"/>
              </a:ext>
            </a:extLst>
          </p:cNvPr>
          <p:cNvGrpSpPr/>
          <p:nvPr/>
        </p:nvGrpSpPr>
        <p:grpSpPr>
          <a:xfrm>
            <a:off x="906720" y="4222629"/>
            <a:ext cx="900360" cy="720360"/>
            <a:chOff x="906720" y="4222629"/>
            <a:chExt cx="90036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A589B61-BD74-D52E-C799-C2981454A4A3}"/>
                    </a:ext>
                  </a:extLst>
                </p14:cNvPr>
                <p14:cNvContentPartPr/>
                <p14:nvPr/>
              </p14:nvContentPartPr>
              <p14:xfrm>
                <a:off x="906720" y="4222629"/>
                <a:ext cx="821520" cy="720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A589B61-BD74-D52E-C799-C2981454A4A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97720" y="4213989"/>
                  <a:ext cx="839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673D10E-7630-7FD1-B445-E320C2CCFF51}"/>
                    </a:ext>
                  </a:extLst>
                </p14:cNvPr>
                <p14:cNvContentPartPr/>
                <p14:nvPr/>
              </p14:nvContentPartPr>
              <p14:xfrm>
                <a:off x="1511520" y="4280589"/>
                <a:ext cx="295560" cy="95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673D10E-7630-7FD1-B445-E320C2CCFF5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02520" y="4271949"/>
                  <a:ext cx="3132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88906F16-C47F-BC90-957F-859431236031}"/>
              </a:ext>
            </a:extLst>
          </p:cNvPr>
          <p:cNvGrpSpPr/>
          <p:nvPr/>
        </p:nvGrpSpPr>
        <p:grpSpPr>
          <a:xfrm>
            <a:off x="350160" y="4994469"/>
            <a:ext cx="1054800" cy="365400"/>
            <a:chOff x="350160" y="4994469"/>
            <a:chExt cx="10548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916F78A-13CA-7D7A-9ED6-493444E3C3DD}"/>
                    </a:ext>
                  </a:extLst>
                </p14:cNvPr>
                <p14:cNvContentPartPr/>
                <p14:nvPr/>
              </p14:nvContentPartPr>
              <p14:xfrm>
                <a:off x="350160" y="5016429"/>
                <a:ext cx="244440" cy="259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916F78A-13CA-7D7A-9ED6-493444E3C3D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1160" y="5007429"/>
                  <a:ext cx="262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84FCC5F-0AF5-90E2-EC78-4CCBBA602F4B}"/>
                    </a:ext>
                  </a:extLst>
                </p14:cNvPr>
                <p14:cNvContentPartPr/>
                <p14:nvPr/>
              </p14:nvContentPartPr>
              <p14:xfrm>
                <a:off x="405960" y="5033709"/>
                <a:ext cx="164880" cy="274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84FCC5F-0AF5-90E2-EC78-4CCBBA602F4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7320" y="5025069"/>
                  <a:ext cx="182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90C2F2F-9EBE-91BC-BC86-A9FFDB90769E}"/>
                    </a:ext>
                  </a:extLst>
                </p14:cNvPr>
                <p14:cNvContentPartPr/>
                <p14:nvPr/>
              </p14:nvContentPartPr>
              <p14:xfrm>
                <a:off x="750120" y="5148189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90C2F2F-9EBE-91BC-BC86-A9FFDB9076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1120" y="51395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746AF9F-302C-9BA9-989E-F414A3D73CB4}"/>
                    </a:ext>
                  </a:extLst>
                </p14:cNvPr>
                <p14:cNvContentPartPr/>
                <p14:nvPr/>
              </p14:nvContentPartPr>
              <p14:xfrm>
                <a:off x="752280" y="5134509"/>
                <a:ext cx="126000" cy="1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746AF9F-302C-9BA9-989E-F414A3D73CB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3640" y="5125869"/>
                  <a:ext cx="143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BE88634-B393-4D30-6AC4-2393F599CF43}"/>
                    </a:ext>
                  </a:extLst>
                </p14:cNvPr>
                <p14:cNvContentPartPr/>
                <p14:nvPr/>
              </p14:nvContentPartPr>
              <p14:xfrm>
                <a:off x="1003200" y="5006349"/>
                <a:ext cx="192240" cy="285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BE88634-B393-4D30-6AC4-2393F599CF4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4200" y="4997349"/>
                  <a:ext cx="209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BDE5B3A-CC7C-733C-A24D-8E2994D6654D}"/>
                    </a:ext>
                  </a:extLst>
                </p14:cNvPr>
                <p14:cNvContentPartPr/>
                <p14:nvPr/>
              </p14:nvContentPartPr>
              <p14:xfrm>
                <a:off x="1195080" y="5020029"/>
                <a:ext cx="360" cy="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BDE5B3A-CC7C-733C-A24D-8E2994D665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86440" y="50113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8F4551C-CA55-3D00-46E2-1E6E21FB118A}"/>
                    </a:ext>
                  </a:extLst>
                </p14:cNvPr>
                <p14:cNvContentPartPr/>
                <p14:nvPr/>
              </p14:nvContentPartPr>
              <p14:xfrm>
                <a:off x="1022640" y="4994469"/>
                <a:ext cx="176040" cy="281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8F4551C-CA55-3D00-46E2-1E6E21FB118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13640" y="4985829"/>
                  <a:ext cx="193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C9B5801-8659-B651-C360-FDD68680392F}"/>
                    </a:ext>
                  </a:extLst>
                </p14:cNvPr>
                <p14:cNvContentPartPr/>
                <p14:nvPr/>
              </p14:nvContentPartPr>
              <p14:xfrm>
                <a:off x="1208760" y="5196429"/>
                <a:ext cx="196200" cy="163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C9B5801-8659-B651-C360-FDD68680392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99760" y="5187429"/>
                  <a:ext cx="2138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9EC687A4-9336-E9CC-E632-37BDBDA4EF0B}"/>
              </a:ext>
            </a:extLst>
          </p:cNvPr>
          <p:cNvGrpSpPr/>
          <p:nvPr/>
        </p:nvGrpSpPr>
        <p:grpSpPr>
          <a:xfrm>
            <a:off x="10730040" y="1679229"/>
            <a:ext cx="724320" cy="551880"/>
            <a:chOff x="10730040" y="1679229"/>
            <a:chExt cx="72432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5DEC34C-7157-D94B-6612-3C8A24C09387}"/>
                    </a:ext>
                  </a:extLst>
                </p14:cNvPr>
                <p14:cNvContentPartPr/>
                <p14:nvPr/>
              </p14:nvContentPartPr>
              <p14:xfrm>
                <a:off x="10820400" y="1679229"/>
                <a:ext cx="24840" cy="364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5DEC34C-7157-D94B-6612-3C8A24C0938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811760" y="1670589"/>
                  <a:ext cx="42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96B9724-9F5C-D684-444E-E274A0859D41}"/>
                    </a:ext>
                  </a:extLst>
                </p14:cNvPr>
                <p14:cNvContentPartPr/>
                <p14:nvPr/>
              </p14:nvContentPartPr>
              <p14:xfrm>
                <a:off x="10730040" y="1850229"/>
                <a:ext cx="200880" cy="259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96B9724-9F5C-D684-444E-E274A0859D4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21040" y="1841229"/>
                  <a:ext cx="21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83D5C29-D42E-EC08-816F-5615B665B360}"/>
                    </a:ext>
                  </a:extLst>
                </p14:cNvPr>
                <p14:cNvContentPartPr/>
                <p14:nvPr/>
              </p14:nvContentPartPr>
              <p14:xfrm>
                <a:off x="11055840" y="1759149"/>
                <a:ext cx="255240" cy="459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83D5C29-D42E-EC08-816F-5615B665B36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047200" y="1750509"/>
                  <a:ext cx="2728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7C5AF5F-729F-1BD1-3731-9AC81C8610B6}"/>
                    </a:ext>
                  </a:extLst>
                </p14:cNvPr>
                <p14:cNvContentPartPr/>
                <p14:nvPr/>
              </p14:nvContentPartPr>
              <p14:xfrm>
                <a:off x="11293080" y="2128149"/>
                <a:ext cx="161280" cy="102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7C5AF5F-729F-1BD1-3731-9AC81C8610B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84440" y="2119149"/>
                  <a:ext cx="1789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A6D96500-47FA-4B0E-FAD1-DFD0BDD1EDFC}"/>
              </a:ext>
            </a:extLst>
          </p:cNvPr>
          <p:cNvGrpSpPr/>
          <p:nvPr/>
        </p:nvGrpSpPr>
        <p:grpSpPr>
          <a:xfrm>
            <a:off x="6455760" y="3004749"/>
            <a:ext cx="1271826" cy="418680"/>
            <a:chOff x="6455760" y="3004749"/>
            <a:chExt cx="1271826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B0CC97-590D-D2D5-EAAD-9E3F7BEDDD3B}"/>
                    </a:ext>
                  </a:extLst>
                </p14:cNvPr>
                <p14:cNvContentPartPr/>
                <p14:nvPr/>
              </p14:nvContentPartPr>
              <p14:xfrm>
                <a:off x="7512956" y="3068772"/>
                <a:ext cx="140427" cy="9309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B0CC97-590D-D2D5-EAAD-9E3F7BEDDD3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03954" y="3059821"/>
                  <a:ext cx="158070" cy="2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BB967C-3A78-ED1A-96D5-0C60632A33A8}"/>
                    </a:ext>
                  </a:extLst>
                </p14:cNvPr>
                <p14:cNvContentPartPr/>
                <p14:nvPr/>
              </p14:nvContentPartPr>
              <p14:xfrm>
                <a:off x="7512956" y="3096698"/>
                <a:ext cx="214630" cy="39362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BB967C-3A78-ED1A-96D5-0C60632A33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03953" y="3087752"/>
                  <a:ext cx="232276" cy="56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069AED9-6D34-1017-5BF7-EFE013B6954F}"/>
                    </a:ext>
                  </a:extLst>
                </p14:cNvPr>
                <p14:cNvContentPartPr/>
                <p14:nvPr/>
              </p14:nvContentPartPr>
              <p14:xfrm>
                <a:off x="6455760" y="3010149"/>
                <a:ext cx="221760" cy="326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069AED9-6D34-1017-5BF7-EFE013B6954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47120" y="3001149"/>
                  <a:ext cx="239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B31A269-7CA3-DCAF-B936-FC5ECEF19DBD}"/>
                    </a:ext>
                  </a:extLst>
                </p14:cNvPr>
                <p14:cNvContentPartPr/>
                <p14:nvPr/>
              </p14:nvContentPartPr>
              <p14:xfrm>
                <a:off x="6756360" y="3088269"/>
                <a:ext cx="136080" cy="15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B31A269-7CA3-DCAF-B936-FC5ECEF19DB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47360" y="3079629"/>
                  <a:ext cx="15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ACC405C-22C0-987F-81DA-8C8745007801}"/>
                    </a:ext>
                  </a:extLst>
                </p14:cNvPr>
                <p14:cNvContentPartPr/>
                <p14:nvPr/>
              </p14:nvContentPartPr>
              <p14:xfrm>
                <a:off x="7014120" y="3004749"/>
                <a:ext cx="126360" cy="376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ACC405C-22C0-987F-81DA-8C874500780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005120" y="2996109"/>
                  <a:ext cx="1440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CC3EBAC-2335-2458-CCCB-BB8A52F6A3AE}"/>
                    </a:ext>
                  </a:extLst>
                </p14:cNvPr>
                <p14:cNvContentPartPr/>
                <p14:nvPr/>
              </p14:nvContentPartPr>
              <p14:xfrm>
                <a:off x="7249560" y="3342069"/>
                <a:ext cx="360" cy="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CC3EBAC-2335-2458-CCCB-BB8A52F6A3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40920" y="33334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25A0C0D-361F-D107-0A6D-7E3D5431F859}"/>
                    </a:ext>
                  </a:extLst>
                </p14:cNvPr>
                <p14:cNvContentPartPr/>
                <p14:nvPr/>
              </p14:nvContentPartPr>
              <p14:xfrm>
                <a:off x="7149840" y="3332709"/>
                <a:ext cx="175320" cy="907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25A0C0D-361F-D107-0A6D-7E3D5431F85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40840" y="3323709"/>
                  <a:ext cx="1929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F3B8357C-F347-8362-C68C-AE64527F0892}"/>
                  </a:ext>
                </a:extLst>
              </p14:cNvPr>
              <p14:cNvContentPartPr/>
              <p14:nvPr/>
            </p14:nvContentPartPr>
            <p14:xfrm>
              <a:off x="8921400" y="3723309"/>
              <a:ext cx="191880" cy="64404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F3B8357C-F347-8362-C68C-AE64527F089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912760" y="3714669"/>
                <a:ext cx="20952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865522E3-3A57-AB03-CB8C-F3384A818633}"/>
                  </a:ext>
                </a:extLst>
              </p14:cNvPr>
              <p14:cNvContentPartPr/>
              <p14:nvPr/>
            </p14:nvContentPartPr>
            <p14:xfrm>
              <a:off x="9170520" y="3996549"/>
              <a:ext cx="449640" cy="2023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865522E3-3A57-AB03-CB8C-F3384A818633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161880" y="3987909"/>
                <a:ext cx="467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81F3E350-D037-CCF4-DF9E-FC9CACAEEDFF}"/>
                  </a:ext>
                </a:extLst>
              </p14:cNvPr>
              <p14:cNvContentPartPr/>
              <p14:nvPr/>
            </p14:nvContentPartPr>
            <p14:xfrm>
              <a:off x="9688200" y="3965229"/>
              <a:ext cx="234720" cy="17532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81F3E350-D037-CCF4-DF9E-FC9CACAEEDF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679200" y="3956229"/>
                <a:ext cx="252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CCD2340-F0CC-B149-88FC-DE2BA297A8B2}"/>
                  </a:ext>
                </a:extLst>
              </p14:cNvPr>
              <p14:cNvContentPartPr/>
              <p14:nvPr/>
            </p14:nvContentPartPr>
            <p14:xfrm>
              <a:off x="9933000" y="4132989"/>
              <a:ext cx="87480" cy="1162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CCD2340-F0CC-B149-88FC-DE2BA297A8B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924360" y="4124349"/>
                <a:ext cx="105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9CC21DD1-C43A-0B36-887B-6F4B0F032B61}"/>
                  </a:ext>
                </a:extLst>
              </p14:cNvPr>
              <p14:cNvContentPartPr/>
              <p14:nvPr/>
            </p14:nvContentPartPr>
            <p14:xfrm>
              <a:off x="10095000" y="3778389"/>
              <a:ext cx="175680" cy="3834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9CC21DD1-C43A-0B36-887B-6F4B0F032B6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086000" y="3769389"/>
                <a:ext cx="1933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A9D4CC69-E9B0-C648-AE77-0D37D7896200}"/>
                  </a:ext>
                </a:extLst>
              </p14:cNvPr>
              <p14:cNvContentPartPr/>
              <p14:nvPr/>
            </p14:nvContentPartPr>
            <p14:xfrm>
              <a:off x="9990240" y="3887109"/>
              <a:ext cx="345600" cy="38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A9D4CC69-E9B0-C648-AE77-0D37D789620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981600" y="3878469"/>
                <a:ext cx="363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2EA1044A-6916-71FD-CAA1-7CE53C47AF34}"/>
                  </a:ext>
                </a:extLst>
              </p14:cNvPr>
              <p14:cNvContentPartPr/>
              <p14:nvPr/>
            </p14:nvContentPartPr>
            <p14:xfrm>
              <a:off x="10457160" y="4075029"/>
              <a:ext cx="212400" cy="432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2EA1044A-6916-71FD-CAA1-7CE53C47AF34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448520" y="4066029"/>
                <a:ext cx="230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76BC9F7-FB76-E86A-5297-4B913D4A4C80}"/>
                  </a:ext>
                </a:extLst>
              </p14:cNvPr>
              <p14:cNvContentPartPr/>
              <p14:nvPr/>
            </p14:nvContentPartPr>
            <p14:xfrm>
              <a:off x="10568040" y="3968109"/>
              <a:ext cx="31680" cy="28152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76BC9F7-FB76-E86A-5297-4B913D4A4C8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559040" y="3959109"/>
                <a:ext cx="4932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7581A60-6AEF-AEDD-5002-06460FC9E05E}"/>
              </a:ext>
            </a:extLst>
          </p:cNvPr>
          <p:cNvGrpSpPr/>
          <p:nvPr/>
        </p:nvGrpSpPr>
        <p:grpSpPr>
          <a:xfrm>
            <a:off x="10899960" y="3576429"/>
            <a:ext cx="1194120" cy="934200"/>
            <a:chOff x="10899960" y="3576429"/>
            <a:chExt cx="119412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2C2B2C1-3419-31D0-5200-8C5A7328A188}"/>
                    </a:ext>
                  </a:extLst>
                </p14:cNvPr>
                <p14:cNvContentPartPr/>
                <p14:nvPr/>
              </p14:nvContentPartPr>
              <p14:xfrm>
                <a:off x="10899960" y="3979269"/>
                <a:ext cx="67320" cy="220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2C2B2C1-3419-31D0-5200-8C5A7328A18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891320" y="3970629"/>
                  <a:ext cx="84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9DEEE57-38FD-4A6D-8651-F3ECC452DEEE}"/>
                    </a:ext>
                  </a:extLst>
                </p14:cNvPr>
                <p14:cNvContentPartPr/>
                <p14:nvPr/>
              </p14:nvContentPartPr>
              <p14:xfrm>
                <a:off x="10947840" y="3831669"/>
                <a:ext cx="19080" cy="33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9DEEE57-38FD-4A6D-8651-F3ECC452DEE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38840" y="3823029"/>
                  <a:ext cx="3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56C7C10-88B5-B6D2-9350-583C146971BF}"/>
                    </a:ext>
                  </a:extLst>
                </p14:cNvPr>
                <p14:cNvContentPartPr/>
                <p14:nvPr/>
              </p14:nvContentPartPr>
              <p14:xfrm>
                <a:off x="11110560" y="3991509"/>
                <a:ext cx="111960" cy="274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56C7C10-88B5-B6D2-9350-583C146971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101920" y="3982509"/>
                  <a:ext cx="129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E1489CD-7DC7-041A-9C99-AFCAA8459CB2}"/>
                    </a:ext>
                  </a:extLst>
                </p14:cNvPr>
                <p14:cNvContentPartPr/>
                <p14:nvPr/>
              </p14:nvContentPartPr>
              <p14:xfrm>
                <a:off x="11248800" y="4113549"/>
                <a:ext cx="17640" cy="75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E1489CD-7DC7-041A-9C99-AFCAA8459CB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40160" y="4104549"/>
                  <a:ext cx="35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98F74A9-8919-E44E-9C9A-DEBB3AADB4B6}"/>
                    </a:ext>
                  </a:extLst>
                </p14:cNvPr>
                <p14:cNvContentPartPr/>
                <p14:nvPr/>
              </p14:nvContentPartPr>
              <p14:xfrm>
                <a:off x="11278320" y="4000509"/>
                <a:ext cx="360" cy="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98F74A9-8919-E44E-9C9A-DEBB3AADB4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69320" y="39915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24C8B3C-110D-1D6A-553F-A8A93F251C43}"/>
                    </a:ext>
                  </a:extLst>
                </p14:cNvPr>
                <p14:cNvContentPartPr/>
                <p14:nvPr/>
              </p14:nvContentPartPr>
              <p14:xfrm>
                <a:off x="11361840" y="4072869"/>
                <a:ext cx="89280" cy="1224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24C8B3C-110D-1D6A-553F-A8A93F251C4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352840" y="4064229"/>
                  <a:ext cx="10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9B3C555-E2FF-55D6-101A-67556D913E31}"/>
                    </a:ext>
                  </a:extLst>
                </p14:cNvPr>
                <p14:cNvContentPartPr/>
                <p14:nvPr/>
              </p14:nvContentPartPr>
              <p14:xfrm>
                <a:off x="11570280" y="4005909"/>
                <a:ext cx="246600" cy="177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9B3C555-E2FF-55D6-101A-67556D913E3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61640" y="3996909"/>
                  <a:ext cx="264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C97DB0E-1114-BF9B-D153-59F4B219D3D2}"/>
                    </a:ext>
                  </a:extLst>
                </p14:cNvPr>
                <p14:cNvContentPartPr/>
                <p14:nvPr/>
              </p14:nvContentPartPr>
              <p14:xfrm>
                <a:off x="11786640" y="4188069"/>
                <a:ext cx="99000" cy="100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C97DB0E-1114-BF9B-D153-59F4B219D3D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778000" y="4179069"/>
                  <a:ext cx="116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8C114E1-B2AF-2B34-631B-4374032B3FE4}"/>
                    </a:ext>
                  </a:extLst>
                </p14:cNvPr>
                <p14:cNvContentPartPr/>
                <p14:nvPr/>
              </p14:nvContentPartPr>
              <p14:xfrm>
                <a:off x="11914440" y="3840669"/>
                <a:ext cx="116640" cy="352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8C114E1-B2AF-2B34-631B-4374032B3FE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905440" y="3832029"/>
                  <a:ext cx="134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857FC20-199F-4940-1B64-0A07C85A97F7}"/>
                    </a:ext>
                  </a:extLst>
                </p14:cNvPr>
                <p14:cNvContentPartPr/>
                <p14:nvPr/>
              </p14:nvContentPartPr>
              <p14:xfrm>
                <a:off x="11846760" y="3987909"/>
                <a:ext cx="183600" cy="13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857FC20-199F-4940-1B64-0A07C85A97F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838120" y="3979269"/>
                  <a:ext cx="20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A6D384E-432D-D033-2ECA-53413C097D2C}"/>
                    </a:ext>
                  </a:extLst>
                </p14:cNvPr>
                <p14:cNvContentPartPr/>
                <p14:nvPr/>
              </p14:nvContentPartPr>
              <p14:xfrm>
                <a:off x="11975640" y="3576429"/>
                <a:ext cx="118440" cy="934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A6D384E-432D-D033-2ECA-53413C097D2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966640" y="3567789"/>
                  <a:ext cx="136080" cy="9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8CBAAE58-01F7-1831-E4E9-CF86A399D837}"/>
              </a:ext>
            </a:extLst>
          </p:cNvPr>
          <p:cNvGrpSpPr/>
          <p:nvPr/>
        </p:nvGrpSpPr>
        <p:grpSpPr>
          <a:xfrm>
            <a:off x="7557000" y="3803589"/>
            <a:ext cx="1318680" cy="624600"/>
            <a:chOff x="7557000" y="3803589"/>
            <a:chExt cx="131868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6E77E86-4D51-9C15-92EF-555BBC2EF562}"/>
                    </a:ext>
                  </a:extLst>
                </p14:cNvPr>
                <p14:cNvContentPartPr/>
                <p14:nvPr/>
              </p14:nvContentPartPr>
              <p14:xfrm>
                <a:off x="8055960" y="3901869"/>
                <a:ext cx="26280" cy="172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6E77E86-4D51-9C15-92EF-555BBC2EF56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046960" y="3892869"/>
                  <a:ext cx="43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B9D20D3-D05D-4C04-8EA9-D0F93A85E105}"/>
                    </a:ext>
                  </a:extLst>
                </p14:cNvPr>
                <p14:cNvContentPartPr/>
                <p14:nvPr/>
              </p14:nvContentPartPr>
              <p14:xfrm>
                <a:off x="7975680" y="3953349"/>
                <a:ext cx="147960" cy="21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B9D20D3-D05D-4C04-8EA9-D0F93A85E10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66680" y="3944709"/>
                  <a:ext cx="165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855CE4C-9B3B-A084-0ECE-FBB9EF7425E6}"/>
                    </a:ext>
                  </a:extLst>
                </p14:cNvPr>
                <p14:cNvContentPartPr/>
                <p14:nvPr/>
              </p14:nvContentPartPr>
              <p14:xfrm>
                <a:off x="8006640" y="4123629"/>
                <a:ext cx="167400" cy="4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855CE4C-9B3B-A084-0ECE-FBB9EF7425E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997640" y="4114629"/>
                  <a:ext cx="18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E84EFBA-FA41-5AA6-AC28-9AE4F900318E}"/>
                    </a:ext>
                  </a:extLst>
                </p14:cNvPr>
                <p14:cNvContentPartPr/>
                <p14:nvPr/>
              </p14:nvContentPartPr>
              <p14:xfrm>
                <a:off x="8344680" y="3803589"/>
                <a:ext cx="270720" cy="180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E84EFBA-FA41-5AA6-AC28-9AE4F900318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335680" y="3794589"/>
                  <a:ext cx="288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682E285-ED98-14B9-8CA9-93B127BC1FE4}"/>
                    </a:ext>
                  </a:extLst>
                </p14:cNvPr>
                <p14:cNvContentPartPr/>
                <p14:nvPr/>
              </p14:nvContentPartPr>
              <p14:xfrm>
                <a:off x="8673000" y="3914469"/>
                <a:ext cx="15840" cy="160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682E285-ED98-14B9-8CA9-93B127BC1FE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664360" y="3905829"/>
                  <a:ext cx="33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98EA5D5-45DA-5C95-D28F-BAB395B7E805}"/>
                    </a:ext>
                  </a:extLst>
                </p14:cNvPr>
                <p14:cNvContentPartPr/>
                <p14:nvPr/>
              </p14:nvContentPartPr>
              <p14:xfrm>
                <a:off x="8637720" y="4067469"/>
                <a:ext cx="150480" cy="20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98EA5D5-45DA-5C95-D28F-BAB395B7E80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28720" y="4058829"/>
                  <a:ext cx="168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DEE0EDF-3E5B-E74A-E571-3586EC187B17}"/>
                    </a:ext>
                  </a:extLst>
                </p14:cNvPr>
                <p14:cNvContentPartPr/>
                <p14:nvPr/>
              </p14:nvContentPartPr>
              <p14:xfrm>
                <a:off x="8343240" y="4134429"/>
                <a:ext cx="514440" cy="48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DEE0EDF-3E5B-E74A-E571-3586EC187B1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334240" y="4125789"/>
                  <a:ext cx="532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5B73ABA-7C2B-8BF3-65E4-597217789CD3}"/>
                    </a:ext>
                  </a:extLst>
                </p14:cNvPr>
                <p14:cNvContentPartPr/>
                <p14:nvPr/>
              </p14:nvContentPartPr>
              <p14:xfrm>
                <a:off x="8462040" y="4201389"/>
                <a:ext cx="235800" cy="208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5B73ABA-7C2B-8BF3-65E4-597217789CD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453040" y="4192749"/>
                  <a:ext cx="253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0D960D4-B9C7-88D7-536F-8334B2610FA8}"/>
                    </a:ext>
                  </a:extLst>
                </p14:cNvPr>
                <p14:cNvContentPartPr/>
                <p14:nvPr/>
              </p14:nvContentPartPr>
              <p14:xfrm>
                <a:off x="8751480" y="4350069"/>
                <a:ext cx="124200" cy="78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0D960D4-B9C7-88D7-536F-8334B2610FA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42840" y="4341069"/>
                  <a:ext cx="141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D8F3D77-A26E-893F-991F-52F5EC99620D}"/>
                    </a:ext>
                  </a:extLst>
                </p14:cNvPr>
                <p14:cNvContentPartPr/>
                <p14:nvPr/>
              </p14:nvContentPartPr>
              <p14:xfrm>
                <a:off x="7557000" y="4023549"/>
                <a:ext cx="254880" cy="18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D8F3D77-A26E-893F-991F-52F5EC99620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48000" y="4014909"/>
                  <a:ext cx="27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F1F1A92-4F20-FCF7-C2E6-9E9F798309CA}"/>
                    </a:ext>
                  </a:extLst>
                </p14:cNvPr>
                <p14:cNvContentPartPr/>
                <p14:nvPr/>
              </p14:nvContentPartPr>
              <p14:xfrm>
                <a:off x="7590840" y="4101669"/>
                <a:ext cx="299880" cy="35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F1F1A92-4F20-FCF7-C2E6-9E9F798309C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81840" y="4093029"/>
                  <a:ext cx="317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7143E443-0FD2-003A-65EE-1C73478558B4}"/>
              </a:ext>
            </a:extLst>
          </p:cNvPr>
          <p:cNvGrpSpPr/>
          <p:nvPr/>
        </p:nvGrpSpPr>
        <p:grpSpPr>
          <a:xfrm>
            <a:off x="6657424" y="5005851"/>
            <a:ext cx="1340274" cy="474040"/>
            <a:chOff x="6657424" y="5005851"/>
            <a:chExt cx="1340274" cy="4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C3A06A4-827E-14E2-9053-F73504AB888B}"/>
                    </a:ext>
                  </a:extLst>
                </p14:cNvPr>
                <p14:cNvContentPartPr/>
                <p14:nvPr/>
              </p14:nvContentPartPr>
              <p14:xfrm>
                <a:off x="7797874" y="5186972"/>
                <a:ext cx="199824" cy="20349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C3A06A4-827E-14E2-9053-F73504AB888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88873" y="5178404"/>
                  <a:ext cx="217466" cy="37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38C548-9A14-1978-497B-96624C275B15}"/>
                    </a:ext>
                  </a:extLst>
                </p14:cNvPr>
                <p14:cNvContentPartPr/>
                <p14:nvPr/>
              </p14:nvContentPartPr>
              <p14:xfrm>
                <a:off x="7722482" y="5295391"/>
                <a:ext cx="245193" cy="29356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38C548-9A14-1978-497B-96624C275B1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713481" y="5286331"/>
                  <a:ext cx="262835" cy="47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D99810A-B92D-453F-1350-1B5EE45ADE92}"/>
                    </a:ext>
                  </a:extLst>
                </p14:cNvPr>
                <p14:cNvContentPartPr/>
                <p14:nvPr/>
              </p14:nvContentPartPr>
              <p14:xfrm>
                <a:off x="6657424" y="5035875"/>
                <a:ext cx="198823" cy="371626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D99810A-B92D-453F-1350-1B5EE45ADE9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48780" y="5027233"/>
                  <a:ext cx="216472" cy="389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6AF24DF-480C-17D6-B953-EA8A37E4D44E}"/>
                    </a:ext>
                  </a:extLst>
                </p14:cNvPr>
                <p14:cNvContentPartPr/>
                <p14:nvPr/>
              </p14:nvContentPartPr>
              <p14:xfrm>
                <a:off x="6955993" y="5127614"/>
                <a:ext cx="138776" cy="31692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6AF24DF-480C-17D6-B953-EA8A37E4D44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946982" y="5118611"/>
                  <a:ext cx="156438" cy="49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EFDCA42-51BE-7E64-7022-7954D8CBC48E}"/>
                    </a:ext>
                  </a:extLst>
                </p14:cNvPr>
                <p14:cNvContentPartPr/>
                <p14:nvPr/>
              </p14:nvContentPartPr>
              <p14:xfrm>
                <a:off x="7255228" y="5005851"/>
                <a:ext cx="207830" cy="4740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EFDCA42-51BE-7E64-7022-7954D8CBC48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246598" y="4997212"/>
                  <a:ext cx="225449" cy="49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F3A085A-1612-2B64-3BDB-8FE0D3DD4E3D}"/>
                    </a:ext>
                  </a:extLst>
                </p14:cNvPr>
                <p14:cNvContentPartPr/>
                <p14:nvPr/>
              </p14:nvContentPartPr>
              <p14:xfrm>
                <a:off x="7484742" y="5275063"/>
                <a:ext cx="151453" cy="147783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F3A085A-1612-2B64-3BDB-8FE0D3DD4E3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76108" y="5266412"/>
                  <a:ext cx="169081" cy="1654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F0BAB99B-7044-6608-F4F5-E0FE27F2EAFC}"/>
                  </a:ext>
                </a:extLst>
              </p14:cNvPr>
              <p14:cNvContentPartPr/>
              <p14:nvPr/>
            </p14:nvContentPartPr>
            <p14:xfrm>
              <a:off x="1730760" y="5786829"/>
              <a:ext cx="1434600" cy="5000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F0BAB99B-7044-6608-F4F5-E0FE27F2EAFC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721760" y="5778189"/>
                <a:ext cx="145224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B8222BD2-BB37-D67D-30EC-0485AA79E725}"/>
              </a:ext>
            </a:extLst>
          </p:cNvPr>
          <p:cNvGrpSpPr/>
          <p:nvPr/>
        </p:nvGrpSpPr>
        <p:grpSpPr>
          <a:xfrm>
            <a:off x="3375240" y="5843349"/>
            <a:ext cx="1489320" cy="481320"/>
            <a:chOff x="3375240" y="5843349"/>
            <a:chExt cx="14893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E70DD96-1550-EB85-902F-2EA81623E954}"/>
                    </a:ext>
                  </a:extLst>
                </p14:cNvPr>
                <p14:cNvContentPartPr/>
                <p14:nvPr/>
              </p14:nvContentPartPr>
              <p14:xfrm>
                <a:off x="3375240" y="5843349"/>
                <a:ext cx="1489320" cy="4813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E70DD96-1550-EB85-902F-2EA81623E95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366240" y="5834709"/>
                  <a:ext cx="1506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10A1C5E7-0AA2-5F11-E7C4-6A5FFBACED7A}"/>
                    </a:ext>
                  </a:extLst>
                </p14:cNvPr>
                <p14:cNvContentPartPr/>
                <p14:nvPr/>
              </p14:nvContentPartPr>
              <p14:xfrm>
                <a:off x="4217280" y="5905989"/>
                <a:ext cx="49680" cy="18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10A1C5E7-0AA2-5F11-E7C4-6A5FFBACED7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08280" y="5896989"/>
                  <a:ext cx="673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B14217EB-3D5D-2D61-15B1-87FA8CCD7E1E}"/>
                  </a:ext>
                </a:extLst>
              </p14:cNvPr>
              <p14:cNvContentPartPr/>
              <p14:nvPr/>
            </p14:nvContentPartPr>
            <p14:xfrm>
              <a:off x="7625400" y="6131709"/>
              <a:ext cx="1211040" cy="15588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B14217EB-3D5D-2D61-15B1-87FA8CCD7E1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616760" y="6123069"/>
                <a:ext cx="1228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252CD52F-5243-E6B7-EE59-FE11199862F8}"/>
              </a:ext>
            </a:extLst>
          </p:cNvPr>
          <p:cNvGrpSpPr/>
          <p:nvPr/>
        </p:nvGrpSpPr>
        <p:grpSpPr>
          <a:xfrm>
            <a:off x="5338680" y="5751549"/>
            <a:ext cx="2081520" cy="744480"/>
            <a:chOff x="5338680" y="5751549"/>
            <a:chExt cx="20815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CEB7314-C9B9-235A-91D5-73CC0EFA2615}"/>
                    </a:ext>
                  </a:extLst>
                </p14:cNvPr>
                <p14:cNvContentPartPr/>
                <p14:nvPr/>
              </p14:nvContentPartPr>
              <p14:xfrm>
                <a:off x="5565480" y="6196509"/>
                <a:ext cx="276840" cy="2286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CEB7314-C9B9-235A-91D5-73CC0EFA261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556840" y="6187869"/>
                  <a:ext cx="294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21B782E-B701-9B1A-AB7E-D49A25BF51B5}"/>
                    </a:ext>
                  </a:extLst>
                </p14:cNvPr>
                <p14:cNvContentPartPr/>
                <p14:nvPr/>
              </p14:nvContentPartPr>
              <p14:xfrm>
                <a:off x="5338680" y="5908869"/>
                <a:ext cx="225000" cy="347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21B782E-B701-9B1A-AB7E-D49A25BF51B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330040" y="5900229"/>
                  <a:ext cx="242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8E2096B-F644-FAAB-B501-F32769AE7AD3}"/>
                    </a:ext>
                  </a:extLst>
                </p14:cNvPr>
                <p14:cNvContentPartPr/>
                <p14:nvPr/>
              </p14:nvContentPartPr>
              <p14:xfrm>
                <a:off x="5971560" y="5997429"/>
                <a:ext cx="234720" cy="32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8E2096B-F644-FAAB-B501-F32769AE7AD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962560" y="5988789"/>
                  <a:ext cx="252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889A2FE-B202-A29C-104F-EE22B839D9C7}"/>
                    </a:ext>
                  </a:extLst>
                </p14:cNvPr>
                <p14:cNvContentPartPr/>
                <p14:nvPr/>
              </p14:nvContentPartPr>
              <p14:xfrm>
                <a:off x="6019800" y="6066909"/>
                <a:ext cx="177840" cy="72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889A2FE-B202-A29C-104F-EE22B839D9C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010800" y="6058269"/>
                  <a:ext cx="19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50682C0-1456-1811-5464-B79871E5CE33}"/>
                    </a:ext>
                  </a:extLst>
                </p14:cNvPr>
                <p14:cNvContentPartPr/>
                <p14:nvPr/>
              </p14:nvContentPartPr>
              <p14:xfrm>
                <a:off x="6074880" y="6155109"/>
                <a:ext cx="164880" cy="244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50682C0-1456-1811-5464-B79871E5CE3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065880" y="6146469"/>
                  <a:ext cx="182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5BF6D84-24D5-56E7-8FE2-AF1897A99EA8}"/>
                    </a:ext>
                  </a:extLst>
                </p14:cNvPr>
                <p14:cNvContentPartPr/>
                <p14:nvPr/>
              </p14:nvContentPartPr>
              <p14:xfrm>
                <a:off x="6415800" y="5751549"/>
                <a:ext cx="328320" cy="200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5BF6D84-24D5-56E7-8FE2-AF1897A99EA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406800" y="5742549"/>
                  <a:ext cx="345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D546003-C4A3-9CB6-6B26-89DDC179DF3D}"/>
                    </a:ext>
                  </a:extLst>
                </p14:cNvPr>
                <p14:cNvContentPartPr/>
                <p14:nvPr/>
              </p14:nvContentPartPr>
              <p14:xfrm>
                <a:off x="6759240" y="5877189"/>
                <a:ext cx="27360" cy="1350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D546003-C4A3-9CB6-6B26-89DDC179DF3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750600" y="5868549"/>
                  <a:ext cx="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064AFE4-1F5D-89C8-1592-D731605DFCDC}"/>
                    </a:ext>
                  </a:extLst>
                </p14:cNvPr>
                <p14:cNvContentPartPr/>
                <p14:nvPr/>
              </p14:nvContentPartPr>
              <p14:xfrm>
                <a:off x="6726120" y="6017229"/>
                <a:ext cx="114840" cy="108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064AFE4-1F5D-89C8-1592-D731605DFCD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717480" y="6008589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A3F0A22-832E-AB1C-DE36-82E165F8C2E1}"/>
                    </a:ext>
                  </a:extLst>
                </p14:cNvPr>
                <p14:cNvContentPartPr/>
                <p14:nvPr/>
              </p14:nvContentPartPr>
              <p14:xfrm>
                <a:off x="6499320" y="6055029"/>
                <a:ext cx="446400" cy="32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A3F0A22-832E-AB1C-DE36-82E165F8C2E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490680" y="6046389"/>
                  <a:ext cx="464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B361619-520C-473A-F232-833DA6300812}"/>
                    </a:ext>
                  </a:extLst>
                </p14:cNvPr>
                <p14:cNvContentPartPr/>
                <p14:nvPr/>
              </p14:nvContentPartPr>
              <p14:xfrm>
                <a:off x="6556920" y="6181029"/>
                <a:ext cx="259200" cy="215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B361619-520C-473A-F232-833DA630081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548280" y="6172029"/>
                  <a:ext cx="276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F0E4325-3661-99D4-4A78-7D2B92B1C3A2}"/>
                    </a:ext>
                  </a:extLst>
                </p14:cNvPr>
                <p14:cNvContentPartPr/>
                <p14:nvPr/>
              </p14:nvContentPartPr>
              <p14:xfrm>
                <a:off x="6855720" y="6374349"/>
                <a:ext cx="112680" cy="1216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F0E4325-3661-99D4-4A78-7D2B92B1C3A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846720" y="6365709"/>
                  <a:ext cx="13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A2498D2-D2A8-BF24-A46C-A41013A51DC0}"/>
                    </a:ext>
                  </a:extLst>
                </p14:cNvPr>
                <p14:cNvContentPartPr/>
                <p14:nvPr/>
              </p14:nvContentPartPr>
              <p14:xfrm>
                <a:off x="7201320" y="6037749"/>
                <a:ext cx="218880" cy="115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A2498D2-D2A8-BF24-A46C-A41013A51DC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192680" y="6028749"/>
                  <a:ext cx="23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26DEE0A-B598-F063-20A2-A651EA26AC53}"/>
                    </a:ext>
                  </a:extLst>
                </p14:cNvPr>
                <p14:cNvContentPartPr/>
                <p14:nvPr/>
              </p14:nvContentPartPr>
              <p14:xfrm>
                <a:off x="7245240" y="6129549"/>
                <a:ext cx="172800" cy="5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26DEE0A-B598-F063-20A2-A651EA26AC5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236240" y="6120549"/>
                  <a:ext cx="19044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D1482160-CC80-957E-5AFF-D658CB64067D}"/>
                  </a:ext>
                </a:extLst>
              </p14:cNvPr>
              <p14:cNvContentPartPr/>
              <p14:nvPr/>
            </p14:nvContentPartPr>
            <p14:xfrm>
              <a:off x="7737720" y="5785389"/>
              <a:ext cx="328320" cy="1778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D1482160-CC80-957E-5AFF-D658CB64067D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7728720" y="5776749"/>
                <a:ext cx="3459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758D968-045A-887D-DF2D-AA1899E2514E}"/>
                  </a:ext>
                </a:extLst>
              </p14:cNvPr>
              <p14:cNvContentPartPr/>
              <p14:nvPr/>
            </p14:nvContentPartPr>
            <p14:xfrm>
              <a:off x="8161800" y="5733549"/>
              <a:ext cx="388800" cy="20232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758D968-045A-887D-DF2D-AA1899E2514E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152800" y="5724909"/>
                <a:ext cx="406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4EA58AB-841D-7766-1707-A1E362688367}"/>
                  </a:ext>
                </a:extLst>
              </p14:cNvPr>
              <p14:cNvContentPartPr/>
              <p14:nvPr/>
            </p14:nvContentPartPr>
            <p14:xfrm>
              <a:off x="8552400" y="5927589"/>
              <a:ext cx="7560" cy="1789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4EA58AB-841D-7766-1707-A1E362688367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543760" y="5918949"/>
                <a:ext cx="25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D6766FFD-4005-135A-2B71-036F92BFCB88}"/>
                  </a:ext>
                </a:extLst>
              </p14:cNvPr>
              <p14:cNvContentPartPr/>
              <p14:nvPr/>
            </p14:nvContentPartPr>
            <p14:xfrm>
              <a:off x="8459880" y="6143949"/>
              <a:ext cx="284760" cy="61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D6766FFD-4005-135A-2B71-036F92BFCB8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451240" y="6135309"/>
                <a:ext cx="302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DBCADECC-FA7A-FA77-FD16-6337CCDB43B2}"/>
                  </a:ext>
                </a:extLst>
              </p14:cNvPr>
              <p14:cNvContentPartPr/>
              <p14:nvPr/>
            </p14:nvContentPartPr>
            <p14:xfrm>
              <a:off x="7859400" y="6379029"/>
              <a:ext cx="166320" cy="27792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DBCADECC-FA7A-FA77-FD16-6337CCDB43B2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850400" y="6370389"/>
                <a:ext cx="1839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348EA93D-E95E-0BDA-66A0-D1CD8A5B20A9}"/>
                  </a:ext>
                </a:extLst>
              </p14:cNvPr>
              <p14:cNvContentPartPr/>
              <p14:nvPr/>
            </p14:nvContentPartPr>
            <p14:xfrm>
              <a:off x="7756440" y="6348789"/>
              <a:ext cx="14040" cy="3218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348EA93D-E95E-0BDA-66A0-D1CD8A5B20A9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7747800" y="6339789"/>
                <a:ext cx="316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075FF291-73DE-6630-3D8F-7B437B1EF225}"/>
                  </a:ext>
                </a:extLst>
              </p14:cNvPr>
              <p14:cNvContentPartPr/>
              <p14:nvPr/>
            </p14:nvContentPartPr>
            <p14:xfrm>
              <a:off x="8132280" y="6335109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075FF291-73DE-6630-3D8F-7B437B1EF2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23640" y="63264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BBFBBFF1-9FD7-F5B7-B640-ECC9DEEDC71E}"/>
                  </a:ext>
                </a:extLst>
              </p14:cNvPr>
              <p14:cNvContentPartPr/>
              <p14:nvPr/>
            </p14:nvContentPartPr>
            <p14:xfrm>
              <a:off x="8102760" y="6330789"/>
              <a:ext cx="24480" cy="31248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BBFBBFF1-9FD7-F5B7-B640-ECC9DEEDC71E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8094120" y="6321789"/>
                <a:ext cx="421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107C1049-10C5-2A0C-9B2E-2B5420CAEE79}"/>
                  </a:ext>
                </a:extLst>
              </p14:cNvPr>
              <p14:cNvContentPartPr/>
              <p14:nvPr/>
            </p14:nvContentPartPr>
            <p14:xfrm>
              <a:off x="8291760" y="6362829"/>
              <a:ext cx="186480" cy="262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107C1049-10C5-2A0C-9B2E-2B5420CAEE79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283120" y="6353829"/>
                <a:ext cx="2041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8E88D299-7733-0AF0-C163-22BF6802A4BB}"/>
                  </a:ext>
                </a:extLst>
              </p14:cNvPr>
              <p14:cNvContentPartPr/>
              <p14:nvPr/>
            </p14:nvContentPartPr>
            <p14:xfrm>
              <a:off x="8026080" y="6546069"/>
              <a:ext cx="15480" cy="1227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8E88D299-7733-0AF0-C163-22BF6802A4BB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8017080" y="6537069"/>
                <a:ext cx="33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1AC7D042-F3EE-4937-09D4-DF2E089069C5}"/>
                  </a:ext>
                </a:extLst>
              </p14:cNvPr>
              <p14:cNvContentPartPr/>
              <p14:nvPr/>
            </p14:nvContentPartPr>
            <p14:xfrm>
              <a:off x="7990800" y="6360669"/>
              <a:ext cx="35640" cy="32544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1AC7D042-F3EE-4937-09D4-DF2E089069C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981800" y="6352029"/>
                <a:ext cx="532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42E8B6F9-7FA8-4882-80A9-F644C0E6816A}"/>
                  </a:ext>
                </a:extLst>
              </p14:cNvPr>
              <p14:cNvContentPartPr/>
              <p14:nvPr/>
            </p14:nvContentPartPr>
            <p14:xfrm>
              <a:off x="7854360" y="6383349"/>
              <a:ext cx="157680" cy="14220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42E8B6F9-7FA8-4882-80A9-F644C0E6816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845720" y="6374349"/>
                <a:ext cx="175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73A107AC-D1A5-230A-D61D-2CB67753ECAC}"/>
                  </a:ext>
                </a:extLst>
              </p14:cNvPr>
              <p14:cNvContentPartPr/>
              <p14:nvPr/>
            </p14:nvContentPartPr>
            <p14:xfrm>
              <a:off x="4937280" y="5912109"/>
              <a:ext cx="69840" cy="6264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73A107AC-D1A5-230A-D61D-2CB67753ECAC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4928640" y="5903469"/>
                <a:ext cx="87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722837F6-7B5B-708A-C377-148680AD11A7}"/>
                  </a:ext>
                </a:extLst>
              </p14:cNvPr>
              <p14:cNvContentPartPr/>
              <p14:nvPr/>
            </p14:nvContentPartPr>
            <p14:xfrm>
              <a:off x="4957080" y="6126669"/>
              <a:ext cx="7200" cy="3708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722837F6-7B5B-708A-C377-148680AD11A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4948440" y="6117669"/>
                <a:ext cx="24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93AB5528-FAB6-EFB2-543E-A9F982568EAD}"/>
                  </a:ext>
                </a:extLst>
              </p14:cNvPr>
              <p14:cNvContentPartPr/>
              <p14:nvPr/>
            </p14:nvContentPartPr>
            <p14:xfrm>
              <a:off x="5126280" y="5540229"/>
              <a:ext cx="3934080" cy="121608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93AB5528-FAB6-EFB2-543E-A9F982568EAD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5117640" y="5531589"/>
                <a:ext cx="3951720" cy="12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1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0922C59-6683-474E-38D4-02C70924FD08}"/>
              </a:ext>
            </a:extLst>
          </p:cNvPr>
          <p:cNvGrpSpPr/>
          <p:nvPr/>
        </p:nvGrpSpPr>
        <p:grpSpPr>
          <a:xfrm>
            <a:off x="680156" y="314805"/>
            <a:ext cx="1299600" cy="353880"/>
            <a:chOff x="680156" y="314805"/>
            <a:chExt cx="12996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3CA6C1-40C3-EAF0-8345-602AA73C3A5F}"/>
                    </a:ext>
                  </a:extLst>
                </p14:cNvPr>
                <p14:cNvContentPartPr/>
                <p14:nvPr/>
              </p14:nvContentPartPr>
              <p14:xfrm>
                <a:off x="680156" y="350805"/>
                <a:ext cx="287280" cy="19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3CA6C1-40C3-EAF0-8345-602AA73C3A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1156" y="341805"/>
                  <a:ext cx="30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F5711C-3DD2-9C10-1017-FA83890CCA18}"/>
                    </a:ext>
                  </a:extLst>
                </p14:cNvPr>
                <p14:cNvContentPartPr/>
                <p14:nvPr/>
              </p14:nvContentPartPr>
              <p14:xfrm>
                <a:off x="693836" y="325605"/>
                <a:ext cx="290520" cy="27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F5711C-3DD2-9C10-1017-FA83890CCA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5196" y="316605"/>
                  <a:ext cx="308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46E10E-ED71-FBF7-2365-43F4A184A874}"/>
                    </a:ext>
                  </a:extLst>
                </p14:cNvPr>
                <p14:cNvContentPartPr/>
                <p14:nvPr/>
              </p14:nvContentPartPr>
              <p14:xfrm>
                <a:off x="1129076" y="435045"/>
                <a:ext cx="193320" cy="3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46E10E-ED71-FBF7-2365-43F4A184A8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0436" y="426045"/>
                  <a:ext cx="21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80E635-93C5-7CD9-BCE6-1C488B3104C0}"/>
                    </a:ext>
                  </a:extLst>
                </p14:cNvPr>
                <p14:cNvContentPartPr/>
                <p14:nvPr/>
              </p14:nvContentPartPr>
              <p14:xfrm>
                <a:off x="1468196" y="343605"/>
                <a:ext cx="296280" cy="19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80E635-93C5-7CD9-BCE6-1C488B3104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9196" y="334965"/>
                  <a:ext cx="313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D1DC75-DF6B-99EA-45A0-538C4BD19A2C}"/>
                    </a:ext>
                  </a:extLst>
                </p14:cNvPr>
                <p14:cNvContentPartPr/>
                <p14:nvPr/>
              </p14:nvContentPartPr>
              <p14:xfrm>
                <a:off x="1536596" y="314805"/>
                <a:ext cx="328680" cy="30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D1DC75-DF6B-99EA-45A0-538C4BD19A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7956" y="305805"/>
                  <a:ext cx="346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12CC6F-4C0E-8B09-CF3B-6C16DB814A74}"/>
                    </a:ext>
                  </a:extLst>
                </p14:cNvPr>
                <p14:cNvContentPartPr/>
                <p14:nvPr/>
              </p14:nvContentPartPr>
              <p14:xfrm>
                <a:off x="1814876" y="589485"/>
                <a:ext cx="164880" cy="79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12CC6F-4C0E-8B09-CF3B-6C16DB814A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5876" y="580845"/>
                  <a:ext cx="1825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97CC03-14FA-B358-8F3B-2CDA76590EEE}"/>
              </a:ext>
            </a:extLst>
          </p:cNvPr>
          <p:cNvGrpSpPr/>
          <p:nvPr/>
        </p:nvGrpSpPr>
        <p:grpSpPr>
          <a:xfrm>
            <a:off x="6634916" y="332805"/>
            <a:ext cx="1542240" cy="498960"/>
            <a:chOff x="6634916" y="332805"/>
            <a:chExt cx="15422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105547-243F-5AA7-F0D9-BF23F16A4739}"/>
                    </a:ext>
                  </a:extLst>
                </p14:cNvPr>
                <p14:cNvContentPartPr/>
                <p14:nvPr/>
              </p14:nvContentPartPr>
              <p14:xfrm>
                <a:off x="6634916" y="332805"/>
                <a:ext cx="237600" cy="40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105547-243F-5AA7-F0D9-BF23F16A47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25916" y="323805"/>
                  <a:ext cx="2552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FD33A3-01E9-0E5B-3539-90DC3EDAEB7C}"/>
                    </a:ext>
                  </a:extLst>
                </p14:cNvPr>
                <p14:cNvContentPartPr/>
                <p14:nvPr/>
              </p14:nvContentPartPr>
              <p14:xfrm>
                <a:off x="7002116" y="430005"/>
                <a:ext cx="195480" cy="2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FD33A3-01E9-0E5B-3539-90DC3EDAEB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93476" y="421365"/>
                  <a:ext cx="21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FE0C28-1B9A-3237-23B8-8CD591D18A2A}"/>
                    </a:ext>
                  </a:extLst>
                </p14:cNvPr>
                <p14:cNvContentPartPr/>
                <p14:nvPr/>
              </p14:nvContentPartPr>
              <p14:xfrm>
                <a:off x="7371116" y="371325"/>
                <a:ext cx="175680" cy="46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FE0C28-1B9A-3237-23B8-8CD591D18A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2476" y="362325"/>
                  <a:ext cx="193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6FAE6B-10DB-BBD9-61BB-FCE1E37D7AEE}"/>
                    </a:ext>
                  </a:extLst>
                </p14:cNvPr>
                <p14:cNvContentPartPr/>
                <p14:nvPr/>
              </p14:nvContentPartPr>
              <p14:xfrm>
                <a:off x="7515476" y="652485"/>
                <a:ext cx="196560" cy="10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6FAE6B-10DB-BBD9-61BB-FCE1E37D7A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6476" y="643485"/>
                  <a:ext cx="21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113387-E587-EA1F-7B9A-8E2D65C23411}"/>
                    </a:ext>
                  </a:extLst>
                </p14:cNvPr>
                <p14:cNvContentPartPr/>
                <p14:nvPr/>
              </p14:nvContentPartPr>
              <p14:xfrm>
                <a:off x="7935236" y="441885"/>
                <a:ext cx="241920" cy="1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113387-E587-EA1F-7B9A-8E2D65C234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26236" y="432885"/>
                  <a:ext cx="259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67CB4B-B563-97A0-1F9A-440D81D89A8E}"/>
                    </a:ext>
                  </a:extLst>
                </p14:cNvPr>
                <p14:cNvContentPartPr/>
                <p14:nvPr/>
              </p14:nvContentPartPr>
              <p14:xfrm>
                <a:off x="7918316" y="558165"/>
                <a:ext cx="248400" cy="1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67CB4B-B563-97A0-1F9A-440D81D89A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09676" y="549165"/>
                  <a:ext cx="2660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68B788-F90D-D007-AC28-ED10115CC763}"/>
              </a:ext>
            </a:extLst>
          </p:cNvPr>
          <p:cNvGrpSpPr/>
          <p:nvPr/>
        </p:nvGrpSpPr>
        <p:grpSpPr>
          <a:xfrm>
            <a:off x="511316" y="1087725"/>
            <a:ext cx="1681560" cy="367200"/>
            <a:chOff x="511316" y="1087725"/>
            <a:chExt cx="16815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7A548B-E601-E69D-7C62-8EE974ECDC79}"/>
                    </a:ext>
                  </a:extLst>
                </p14:cNvPr>
                <p14:cNvContentPartPr/>
                <p14:nvPr/>
              </p14:nvContentPartPr>
              <p14:xfrm>
                <a:off x="511316" y="1087725"/>
                <a:ext cx="1681560" cy="367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7A548B-E601-E69D-7C62-8EE974ECDC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316" y="1079085"/>
                  <a:ext cx="1699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ADF8B2-C485-3786-6EC0-841581FF17CD}"/>
                    </a:ext>
                  </a:extLst>
                </p14:cNvPr>
                <p14:cNvContentPartPr/>
                <p14:nvPr/>
              </p14:nvContentPartPr>
              <p14:xfrm>
                <a:off x="806516" y="1114725"/>
                <a:ext cx="25200" cy="1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ADF8B2-C485-3786-6EC0-841581FF17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516" y="1106085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5492FD5-3EF7-1297-7312-5111BAE16891}"/>
                  </a:ext>
                </a:extLst>
              </p14:cNvPr>
              <p14:cNvContentPartPr/>
              <p14:nvPr/>
            </p14:nvContentPartPr>
            <p14:xfrm>
              <a:off x="2387996" y="1011045"/>
              <a:ext cx="1322280" cy="451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5492FD5-3EF7-1297-7312-5111BAE1689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996" y="1002405"/>
                <a:ext cx="133992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2E29B9-F97A-82AC-1087-610AC057B42F}"/>
                  </a:ext>
                </a:extLst>
              </p14:cNvPr>
              <p14:cNvContentPartPr/>
              <p14:nvPr/>
            </p14:nvContentPartPr>
            <p14:xfrm>
              <a:off x="3343436" y="1160445"/>
              <a:ext cx="48240" cy="3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2E29B9-F97A-82AC-1087-610AC057B4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796" y="1151805"/>
                <a:ext cx="65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7143354-3D55-C77B-C54D-EDCE1BD609F4}"/>
                  </a:ext>
                </a:extLst>
              </p14:cNvPr>
              <p14:cNvContentPartPr/>
              <p14:nvPr/>
            </p14:nvContentPartPr>
            <p14:xfrm>
              <a:off x="2898836" y="1078725"/>
              <a:ext cx="515520" cy="83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7143354-3D55-C77B-C54D-EDCE1BD609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89836" y="1069725"/>
                <a:ext cx="5331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292E9E7-954D-4BA3-DAF5-9ADAD4BAAAAF}"/>
              </a:ext>
            </a:extLst>
          </p:cNvPr>
          <p:cNvGrpSpPr/>
          <p:nvPr/>
        </p:nvGrpSpPr>
        <p:grpSpPr>
          <a:xfrm>
            <a:off x="3971276" y="940845"/>
            <a:ext cx="2534040" cy="605160"/>
            <a:chOff x="3971276" y="940845"/>
            <a:chExt cx="253404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BFA9FB-0D46-26DE-A5AF-C25115EA4627}"/>
                    </a:ext>
                  </a:extLst>
                </p14:cNvPr>
                <p14:cNvContentPartPr/>
                <p14:nvPr/>
              </p14:nvContentPartPr>
              <p14:xfrm>
                <a:off x="3971276" y="940845"/>
                <a:ext cx="1103760" cy="47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BFA9FB-0D46-26DE-A5AF-C25115EA46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2276" y="931845"/>
                  <a:ext cx="11214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52743E-80CD-A2D5-39E8-331DCBC2D0DB}"/>
                    </a:ext>
                  </a:extLst>
                </p14:cNvPr>
                <p14:cNvContentPartPr/>
                <p14:nvPr/>
              </p14:nvContentPartPr>
              <p14:xfrm>
                <a:off x="4904036" y="1152525"/>
                <a:ext cx="27252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52743E-80CD-A2D5-39E8-331DCBC2D0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95036" y="1143885"/>
                  <a:ext cx="29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B72631-4085-B4CB-2FB9-6F0C35F8AEF6}"/>
                    </a:ext>
                  </a:extLst>
                </p14:cNvPr>
                <p14:cNvContentPartPr/>
                <p14:nvPr/>
              </p14:nvContentPartPr>
              <p14:xfrm>
                <a:off x="5457716" y="996285"/>
                <a:ext cx="577800" cy="54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B72631-4085-B4CB-2FB9-6F0C35F8AE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48716" y="987285"/>
                  <a:ext cx="5954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1E5087-B58D-2150-5AC4-A8FFEB0C6E12}"/>
                    </a:ext>
                  </a:extLst>
                </p14:cNvPr>
                <p14:cNvContentPartPr/>
                <p14:nvPr/>
              </p14:nvContentPartPr>
              <p14:xfrm>
                <a:off x="5854796" y="1178805"/>
                <a:ext cx="275760" cy="257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1E5087-B58D-2150-5AC4-A8FFEB0C6E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5796" y="1169805"/>
                  <a:ext cx="293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612C3E-FC93-86AC-103D-0216BA858E67}"/>
                    </a:ext>
                  </a:extLst>
                </p14:cNvPr>
                <p14:cNvContentPartPr/>
                <p14:nvPr/>
              </p14:nvContentPartPr>
              <p14:xfrm>
                <a:off x="6080876" y="1044165"/>
                <a:ext cx="424440" cy="38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612C3E-FC93-86AC-103D-0216BA858E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1876" y="1035165"/>
                  <a:ext cx="4420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4EF945C-624C-8E46-1E47-1F205D0BEBF7}"/>
                    </a:ext>
                  </a:extLst>
                </p14:cNvPr>
                <p14:cNvContentPartPr/>
                <p14:nvPr/>
              </p14:nvContentPartPr>
              <p14:xfrm>
                <a:off x="5876036" y="960285"/>
                <a:ext cx="77400" cy="3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4EF945C-624C-8E46-1E47-1F205D0BEB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67396" y="951645"/>
                  <a:ext cx="95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4E9C74-C9DF-195B-F6EF-5C313ED053A5}"/>
              </a:ext>
            </a:extLst>
          </p:cNvPr>
          <p:cNvGrpSpPr/>
          <p:nvPr/>
        </p:nvGrpSpPr>
        <p:grpSpPr>
          <a:xfrm>
            <a:off x="6858476" y="976485"/>
            <a:ext cx="1736640" cy="767160"/>
            <a:chOff x="6858476" y="976485"/>
            <a:chExt cx="173664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F87135-A159-458F-CBE3-E7ED14454E79}"/>
                    </a:ext>
                  </a:extLst>
                </p14:cNvPr>
                <p14:cNvContentPartPr/>
                <p14:nvPr/>
              </p14:nvContentPartPr>
              <p14:xfrm>
                <a:off x="6858476" y="976485"/>
                <a:ext cx="1736640" cy="767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F87135-A159-458F-CBE3-E7ED14454E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9476" y="967845"/>
                  <a:ext cx="175428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CD8E2D-AE11-64F9-F9D4-573713BC622A}"/>
                    </a:ext>
                  </a:extLst>
                </p14:cNvPr>
                <p14:cNvContentPartPr/>
                <p14:nvPr/>
              </p14:nvContentPartPr>
              <p14:xfrm>
                <a:off x="8144036" y="1103925"/>
                <a:ext cx="25200" cy="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CD8E2D-AE11-64F9-F9D4-573713BC62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35396" y="1095285"/>
                  <a:ext cx="42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601B76-484D-56E8-6FAA-DF0902DEEF17}"/>
                    </a:ext>
                  </a:extLst>
                </p14:cNvPr>
                <p14:cNvContentPartPr/>
                <p14:nvPr/>
              </p14:nvContentPartPr>
              <p14:xfrm>
                <a:off x="7521596" y="1090965"/>
                <a:ext cx="54720" cy="1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601B76-484D-56E8-6FAA-DF0902DEEF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2956" y="1081965"/>
                  <a:ext cx="72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524676-74C9-7A6F-7085-E2DA415D3B78}"/>
              </a:ext>
            </a:extLst>
          </p:cNvPr>
          <p:cNvGrpSpPr/>
          <p:nvPr/>
        </p:nvGrpSpPr>
        <p:grpSpPr>
          <a:xfrm>
            <a:off x="9041156" y="860925"/>
            <a:ext cx="1519200" cy="475200"/>
            <a:chOff x="9041156" y="860925"/>
            <a:chExt cx="151920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1D3304-61E8-4A86-021B-E308E518D0EF}"/>
                    </a:ext>
                  </a:extLst>
                </p14:cNvPr>
                <p14:cNvContentPartPr/>
                <p14:nvPr/>
              </p14:nvContentPartPr>
              <p14:xfrm>
                <a:off x="9041156" y="860925"/>
                <a:ext cx="1519200" cy="47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1D3304-61E8-4A86-021B-E308E518D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32516" y="851925"/>
                  <a:ext cx="15368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4A2345-3F12-F09E-85EB-DF3A0117EEFB}"/>
                    </a:ext>
                  </a:extLst>
                </p14:cNvPr>
                <p14:cNvContentPartPr/>
                <p14:nvPr/>
              </p14:nvContentPartPr>
              <p14:xfrm>
                <a:off x="9786716" y="957405"/>
                <a:ext cx="635760" cy="66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4A2345-3F12-F09E-85EB-DF3A0117EE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7716" y="948765"/>
                  <a:ext cx="653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FB7A67-FEC2-D2AA-2736-1B849045DC0B}"/>
              </a:ext>
            </a:extLst>
          </p:cNvPr>
          <p:cNvGrpSpPr/>
          <p:nvPr/>
        </p:nvGrpSpPr>
        <p:grpSpPr>
          <a:xfrm>
            <a:off x="10850156" y="852285"/>
            <a:ext cx="1158480" cy="939240"/>
            <a:chOff x="10850156" y="852285"/>
            <a:chExt cx="1158480" cy="9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BF530E-2D24-B739-DD6C-8ECB472B0E68}"/>
                    </a:ext>
                  </a:extLst>
                </p14:cNvPr>
                <p14:cNvContentPartPr/>
                <p14:nvPr/>
              </p14:nvContentPartPr>
              <p14:xfrm>
                <a:off x="10850156" y="904485"/>
                <a:ext cx="156960" cy="578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BF530E-2D24-B739-DD6C-8ECB472B0E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41516" y="895485"/>
                  <a:ext cx="1746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74F827-E464-AC9E-1199-92B33EC602F8}"/>
                    </a:ext>
                  </a:extLst>
                </p14:cNvPr>
                <p14:cNvContentPartPr/>
                <p14:nvPr/>
              </p14:nvContentPartPr>
              <p14:xfrm>
                <a:off x="10959236" y="1154685"/>
                <a:ext cx="226440" cy="147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74F827-E464-AC9E-1199-92B33EC602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50236" y="1146045"/>
                  <a:ext cx="244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1F5950-8A01-1919-E21F-A09DA1AC20F7}"/>
                    </a:ext>
                  </a:extLst>
                </p14:cNvPr>
                <p14:cNvContentPartPr/>
                <p14:nvPr/>
              </p14:nvContentPartPr>
              <p14:xfrm>
                <a:off x="10921796" y="1106085"/>
                <a:ext cx="326520" cy="27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1F5950-8A01-1919-E21F-A09DA1AC20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13156" y="1097445"/>
                  <a:ext cx="344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629F33-3EF0-8FAE-158E-5E5CF4D6A5F7}"/>
                    </a:ext>
                  </a:extLst>
                </p14:cNvPr>
                <p14:cNvContentPartPr/>
                <p14:nvPr/>
              </p14:nvContentPartPr>
              <p14:xfrm>
                <a:off x="11247236" y="1323885"/>
                <a:ext cx="87120" cy="11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629F33-3EF0-8FAE-158E-5E5CF4D6A5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38236" y="1314885"/>
                  <a:ext cx="104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9C1B8C-176A-BB9B-A8E6-FCB4C014F370}"/>
                    </a:ext>
                  </a:extLst>
                </p14:cNvPr>
                <p14:cNvContentPartPr/>
                <p14:nvPr/>
              </p14:nvContentPartPr>
              <p14:xfrm>
                <a:off x="11361356" y="1341165"/>
                <a:ext cx="146880" cy="27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9C1B8C-176A-BB9B-A8E6-FCB4C014F37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52356" y="1332525"/>
                  <a:ext cx="164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CDF19F-DBAF-FE8E-D29A-6BA122DEEA15}"/>
                    </a:ext>
                  </a:extLst>
                </p14:cNvPr>
                <p14:cNvContentPartPr/>
                <p14:nvPr/>
              </p14:nvContentPartPr>
              <p14:xfrm>
                <a:off x="11607596" y="1101045"/>
                <a:ext cx="168120" cy="46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CDF19F-DBAF-FE8E-D29A-6BA122DEEA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98956" y="1092045"/>
                  <a:ext cx="1857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F0CD62-2D63-C11C-06D4-0BB85BB9C12A}"/>
                    </a:ext>
                  </a:extLst>
                </p14:cNvPr>
                <p14:cNvContentPartPr/>
                <p14:nvPr/>
              </p14:nvContentPartPr>
              <p14:xfrm>
                <a:off x="11837996" y="1352685"/>
                <a:ext cx="95040" cy="17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F0CD62-2D63-C11C-06D4-0BB85BB9C1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29356" y="1344045"/>
                  <a:ext cx="112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3F35CD-A248-B415-04B5-BC9026321381}"/>
                    </a:ext>
                  </a:extLst>
                </p14:cNvPr>
                <p14:cNvContentPartPr/>
                <p14:nvPr/>
              </p14:nvContentPartPr>
              <p14:xfrm>
                <a:off x="11850596" y="852285"/>
                <a:ext cx="158040" cy="93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3F35CD-A248-B415-04B5-BC90263213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841956" y="843285"/>
                  <a:ext cx="175680" cy="9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547B2F-B69B-85D0-EFCA-D22AD1211EFB}"/>
                    </a:ext>
                  </a:extLst>
                </p14:cNvPr>
                <p14:cNvContentPartPr/>
                <p14:nvPr/>
              </p14:nvContentPartPr>
              <p14:xfrm>
                <a:off x="11816036" y="1417845"/>
                <a:ext cx="5760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547B2F-B69B-85D0-EFCA-D22AD1211E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807036" y="1409205"/>
                  <a:ext cx="752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722824-1264-5838-1DA9-1264FBAA001B}"/>
              </a:ext>
            </a:extLst>
          </p:cNvPr>
          <p:cNvGrpSpPr/>
          <p:nvPr/>
        </p:nvGrpSpPr>
        <p:grpSpPr>
          <a:xfrm>
            <a:off x="6165836" y="1972605"/>
            <a:ext cx="933480" cy="441000"/>
            <a:chOff x="6165836" y="1972605"/>
            <a:chExt cx="93348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0181FE-CE7B-DFA8-B814-06062E034FAD}"/>
                    </a:ext>
                  </a:extLst>
                </p14:cNvPr>
                <p14:cNvContentPartPr/>
                <p14:nvPr/>
              </p14:nvContentPartPr>
              <p14:xfrm>
                <a:off x="6165836" y="2110125"/>
                <a:ext cx="370080" cy="226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0181FE-CE7B-DFA8-B814-06062E034F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7196" y="2101125"/>
                  <a:ext cx="387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7C6B87-5F43-D8C8-D2B7-CC17B84D8ABA}"/>
                    </a:ext>
                  </a:extLst>
                </p14:cNvPr>
                <p14:cNvContentPartPr/>
                <p14:nvPr/>
              </p14:nvContentPartPr>
              <p14:xfrm>
                <a:off x="6530516" y="2325045"/>
                <a:ext cx="164520" cy="88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7C6B87-5F43-D8C8-D2B7-CC17B84D8A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1876" y="2316045"/>
                  <a:ext cx="182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2C0F87-448C-A3B2-7E4C-C842F257A3D6}"/>
                    </a:ext>
                  </a:extLst>
                </p14:cNvPr>
                <p14:cNvContentPartPr/>
                <p14:nvPr/>
              </p14:nvContentPartPr>
              <p14:xfrm>
                <a:off x="6888356" y="1972605"/>
                <a:ext cx="170280" cy="33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2C0F87-448C-A3B2-7E4C-C842F257A3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79716" y="1963965"/>
                  <a:ext cx="187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BE2F6A-4408-8030-83CE-FC868FD56664}"/>
                    </a:ext>
                  </a:extLst>
                </p14:cNvPr>
                <p14:cNvContentPartPr/>
                <p14:nvPr/>
              </p14:nvContentPartPr>
              <p14:xfrm>
                <a:off x="6764156" y="2098245"/>
                <a:ext cx="335160" cy="48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BE2F6A-4408-8030-83CE-FC868FD566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55516" y="2089245"/>
                  <a:ext cx="3528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C1AB8C8-7885-9AA6-3823-83A85CB9E8B8}"/>
              </a:ext>
            </a:extLst>
          </p:cNvPr>
          <p:cNvGrpSpPr/>
          <p:nvPr/>
        </p:nvGrpSpPr>
        <p:grpSpPr>
          <a:xfrm>
            <a:off x="6089516" y="2496765"/>
            <a:ext cx="1115640" cy="396000"/>
            <a:chOff x="6089516" y="2496765"/>
            <a:chExt cx="11156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9CC7716-12CA-4A25-8CE2-C6D0A4239A31}"/>
                    </a:ext>
                  </a:extLst>
                </p14:cNvPr>
                <p14:cNvContentPartPr/>
                <p14:nvPr/>
              </p14:nvContentPartPr>
              <p14:xfrm>
                <a:off x="6089516" y="2496765"/>
                <a:ext cx="1115640" cy="10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9CC7716-12CA-4A25-8CE2-C6D0A4239A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0516" y="2487765"/>
                  <a:ext cx="113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B8B10C-A79E-C039-E3FB-5CBD44D385D9}"/>
                    </a:ext>
                  </a:extLst>
                </p14:cNvPr>
                <p14:cNvContentPartPr/>
                <p14:nvPr/>
              </p14:nvContentPartPr>
              <p14:xfrm>
                <a:off x="6470036" y="2629245"/>
                <a:ext cx="305280" cy="26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B8B10C-A79E-C039-E3FB-5CBD44D385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61036" y="2620605"/>
                  <a:ext cx="3229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6E0B2B4-7BB4-2BAE-44AC-2A18438A5D61}"/>
              </a:ext>
            </a:extLst>
          </p:cNvPr>
          <p:cNvGrpSpPr/>
          <p:nvPr/>
        </p:nvGrpSpPr>
        <p:grpSpPr>
          <a:xfrm>
            <a:off x="6178796" y="3096885"/>
            <a:ext cx="614160" cy="409680"/>
            <a:chOff x="6178796" y="3096885"/>
            <a:chExt cx="6141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97C058-D884-17D9-0CDB-671693584D35}"/>
                    </a:ext>
                  </a:extLst>
                </p14:cNvPr>
                <p14:cNvContentPartPr/>
                <p14:nvPr/>
              </p14:nvContentPartPr>
              <p14:xfrm>
                <a:off x="6264476" y="3200565"/>
                <a:ext cx="65160" cy="19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97C058-D884-17D9-0CDB-671693584D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5476" y="3191925"/>
                  <a:ext cx="82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AFE04C-E517-EEDE-1A09-E92AEF5760A9}"/>
                    </a:ext>
                  </a:extLst>
                </p14:cNvPr>
                <p14:cNvContentPartPr/>
                <p14:nvPr/>
              </p14:nvContentPartPr>
              <p14:xfrm>
                <a:off x="6367436" y="3172485"/>
                <a:ext cx="64800" cy="24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AFE04C-E517-EEDE-1A09-E92AEF5760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58436" y="3163485"/>
                  <a:ext cx="82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49F39E-907A-1E1C-9807-D83C5E7F9077}"/>
                    </a:ext>
                  </a:extLst>
                </p14:cNvPr>
                <p14:cNvContentPartPr/>
                <p14:nvPr/>
              </p14:nvContentPartPr>
              <p14:xfrm>
                <a:off x="6178796" y="3181845"/>
                <a:ext cx="311040" cy="9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49F39E-907A-1E1C-9807-D83C5E7F90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9796" y="3173205"/>
                  <a:ext cx="328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B30174-20E0-DF2A-0F74-B076388DA94C}"/>
                    </a:ext>
                  </a:extLst>
                </p14:cNvPr>
                <p14:cNvContentPartPr/>
                <p14:nvPr/>
              </p14:nvContentPartPr>
              <p14:xfrm>
                <a:off x="6394076" y="3096885"/>
                <a:ext cx="278280" cy="35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B30174-20E0-DF2A-0F74-B076388DA9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5436" y="3087885"/>
                  <a:ext cx="295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7FB4EC9-906D-F1B8-28EA-92CD4CD7622D}"/>
                    </a:ext>
                  </a:extLst>
                </p14:cNvPr>
                <p14:cNvContentPartPr/>
                <p14:nvPr/>
              </p14:nvContentPartPr>
              <p14:xfrm>
                <a:off x="6597476" y="3326205"/>
                <a:ext cx="195480" cy="180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7FB4EC9-906D-F1B8-28EA-92CD4CD762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88476" y="3317565"/>
                  <a:ext cx="21312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F01103F-5B81-C1C6-6E88-5930FAABF034}"/>
              </a:ext>
            </a:extLst>
          </p:cNvPr>
          <p:cNvGrpSpPr/>
          <p:nvPr/>
        </p:nvGrpSpPr>
        <p:grpSpPr>
          <a:xfrm>
            <a:off x="6341156" y="3907605"/>
            <a:ext cx="360720" cy="285840"/>
            <a:chOff x="6341156" y="3907605"/>
            <a:chExt cx="3607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E8065E-A687-636C-30D2-E4A466D2180C}"/>
                    </a:ext>
                  </a:extLst>
                </p14:cNvPr>
                <p14:cNvContentPartPr/>
                <p14:nvPr/>
              </p14:nvContentPartPr>
              <p14:xfrm>
                <a:off x="6468236" y="3957285"/>
                <a:ext cx="19800" cy="23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E8065E-A687-636C-30D2-E4A466D218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59236" y="3948645"/>
                  <a:ext cx="37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50576E-08D4-3828-C7E6-C0204875EC63}"/>
                    </a:ext>
                  </a:extLst>
                </p14:cNvPr>
                <p14:cNvContentPartPr/>
                <p14:nvPr/>
              </p14:nvContentPartPr>
              <p14:xfrm>
                <a:off x="6577316" y="3949365"/>
                <a:ext cx="12240" cy="23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50576E-08D4-3828-C7E6-C0204875E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8316" y="3940365"/>
                  <a:ext cx="2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7B5C80-3591-F45D-0AC2-DF41EAE2AD9C}"/>
                    </a:ext>
                  </a:extLst>
                </p14:cNvPr>
                <p14:cNvContentPartPr/>
                <p14:nvPr/>
              </p14:nvContentPartPr>
              <p14:xfrm>
                <a:off x="6341156" y="3907605"/>
                <a:ext cx="360720" cy="90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7B5C80-3591-F45D-0AC2-DF41EAE2AD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2516" y="3898605"/>
                  <a:ext cx="378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23C3AE6-D9A4-A37E-BBA0-6A7CAABD7654}"/>
              </a:ext>
            </a:extLst>
          </p:cNvPr>
          <p:cNvGrpSpPr/>
          <p:nvPr/>
        </p:nvGrpSpPr>
        <p:grpSpPr>
          <a:xfrm>
            <a:off x="6083756" y="4554525"/>
            <a:ext cx="479880" cy="671040"/>
            <a:chOff x="6083756" y="4554525"/>
            <a:chExt cx="47988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1392008-8E90-BC59-4534-B43901BACA9F}"/>
                    </a:ext>
                  </a:extLst>
                </p14:cNvPr>
                <p14:cNvContentPartPr/>
                <p14:nvPr/>
              </p14:nvContentPartPr>
              <p14:xfrm>
                <a:off x="6083756" y="4563165"/>
                <a:ext cx="148680" cy="249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1392008-8E90-BC59-4534-B43901BACA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74756" y="4554525"/>
                  <a:ext cx="166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22D431E-9779-CEE2-7950-B72F274ABEC9}"/>
                    </a:ext>
                  </a:extLst>
                </p14:cNvPr>
                <p14:cNvContentPartPr/>
                <p14:nvPr/>
              </p14:nvContentPartPr>
              <p14:xfrm>
                <a:off x="6367436" y="4635525"/>
                <a:ext cx="18720" cy="167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22D431E-9779-CEE2-7950-B72F274ABE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58436" y="4626885"/>
                  <a:ext cx="36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A22AC5-ACA0-A53A-5925-95FD1BB54FCF}"/>
                    </a:ext>
                  </a:extLst>
                </p14:cNvPr>
                <p14:cNvContentPartPr/>
                <p14:nvPr/>
              </p14:nvContentPartPr>
              <p14:xfrm>
                <a:off x="6443036" y="4609605"/>
                <a:ext cx="29160" cy="241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A22AC5-ACA0-A53A-5925-95FD1BB54F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34396" y="4600605"/>
                  <a:ext cx="46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0E2955D-A37B-5B99-7BCC-FF2060AEC77E}"/>
                    </a:ext>
                  </a:extLst>
                </p14:cNvPr>
                <p14:cNvContentPartPr/>
                <p14:nvPr/>
              </p14:nvContentPartPr>
              <p14:xfrm>
                <a:off x="6301916" y="4554525"/>
                <a:ext cx="261720" cy="106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0E2955D-A37B-5B99-7BCC-FF2060AEC7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93276" y="4545885"/>
                  <a:ext cx="279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DECBB0-097A-A297-E24F-B51EB8F8D048}"/>
                    </a:ext>
                  </a:extLst>
                </p14:cNvPr>
                <p14:cNvContentPartPr/>
                <p14:nvPr/>
              </p14:nvContentPartPr>
              <p14:xfrm>
                <a:off x="6087356" y="4903005"/>
                <a:ext cx="437760" cy="91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DECBB0-097A-A297-E24F-B51EB8F8D0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8356" y="4894365"/>
                  <a:ext cx="455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D1A753-697E-07F7-105E-06CE4B683100}"/>
                    </a:ext>
                  </a:extLst>
                </p14:cNvPr>
                <p14:cNvContentPartPr/>
                <p14:nvPr/>
              </p14:nvContentPartPr>
              <p14:xfrm>
                <a:off x="6237476" y="5045205"/>
                <a:ext cx="253800" cy="180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D1A753-697E-07F7-105E-06CE4B6831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28836" y="5036205"/>
                  <a:ext cx="2714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D1E1060-14A9-DF82-124C-8CBC23718562}"/>
              </a:ext>
            </a:extLst>
          </p:cNvPr>
          <p:cNvGrpSpPr/>
          <p:nvPr/>
        </p:nvGrpSpPr>
        <p:grpSpPr>
          <a:xfrm>
            <a:off x="7497116" y="2110485"/>
            <a:ext cx="1304640" cy="460080"/>
            <a:chOff x="7497116" y="2110485"/>
            <a:chExt cx="13046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369D7A-AF6D-07FE-52E1-DEC31DEA2F3A}"/>
                    </a:ext>
                  </a:extLst>
                </p14:cNvPr>
                <p14:cNvContentPartPr/>
                <p14:nvPr/>
              </p14:nvContentPartPr>
              <p14:xfrm>
                <a:off x="7804556" y="2110485"/>
                <a:ext cx="214920" cy="18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369D7A-AF6D-07FE-52E1-DEC31DEA2F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95916" y="2101845"/>
                  <a:ext cx="23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4E4C55-BBC1-2F38-8920-31DB39D417E2}"/>
                    </a:ext>
                  </a:extLst>
                </p14:cNvPr>
                <p14:cNvContentPartPr/>
                <p14:nvPr/>
              </p14:nvContentPartPr>
              <p14:xfrm>
                <a:off x="7776116" y="2145045"/>
                <a:ext cx="285120" cy="207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4E4C55-BBC1-2F38-8920-31DB39D417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7116" y="2136045"/>
                  <a:ext cx="302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8F8198C-EBC3-1CB7-112F-F6D479D3189F}"/>
                    </a:ext>
                  </a:extLst>
                </p14:cNvPr>
                <p14:cNvContentPartPr/>
                <p14:nvPr/>
              </p14:nvContentPartPr>
              <p14:xfrm>
                <a:off x="8097596" y="2242965"/>
                <a:ext cx="18504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8F8198C-EBC3-1CB7-112F-F6D479D318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88956" y="2234325"/>
                  <a:ext cx="20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0FC5CB-BCF4-B72F-893D-405803CE359C}"/>
                    </a:ext>
                  </a:extLst>
                </p14:cNvPr>
                <p14:cNvContentPartPr/>
                <p14:nvPr/>
              </p14:nvContentPartPr>
              <p14:xfrm>
                <a:off x="8405396" y="2131365"/>
                <a:ext cx="187200" cy="207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0FC5CB-BCF4-B72F-893D-405803CE35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96396" y="2122365"/>
                  <a:ext cx="204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C6F216-CEFB-2B76-06DD-88380FF92419}"/>
                    </a:ext>
                  </a:extLst>
                </p14:cNvPr>
                <p14:cNvContentPartPr/>
                <p14:nvPr/>
              </p14:nvContentPartPr>
              <p14:xfrm>
                <a:off x="8301356" y="2174925"/>
                <a:ext cx="313920" cy="178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C6F216-CEFB-2B76-06DD-88380FF924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92716" y="2165925"/>
                  <a:ext cx="331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60092A-BA50-404E-DE27-EE20E94D8C1A}"/>
                    </a:ext>
                  </a:extLst>
                </p14:cNvPr>
                <p14:cNvContentPartPr/>
                <p14:nvPr/>
              </p14:nvContentPartPr>
              <p14:xfrm>
                <a:off x="8628956" y="2289405"/>
                <a:ext cx="153000" cy="10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60092A-BA50-404E-DE27-EE20E94D8C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20316" y="2280405"/>
                  <a:ext cx="170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CF6309-13AE-CF74-26FD-00D84EAF83C7}"/>
                    </a:ext>
                  </a:extLst>
                </p14:cNvPr>
                <p14:cNvContentPartPr/>
                <p14:nvPr/>
              </p14:nvContentPartPr>
              <p14:xfrm>
                <a:off x="7497116" y="2413245"/>
                <a:ext cx="1304640" cy="157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CF6309-13AE-CF74-26FD-00D84EAF83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88116" y="2404245"/>
                  <a:ext cx="13222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9284AF6-4E0F-6581-D6DC-B05AF3DC6041}"/>
              </a:ext>
            </a:extLst>
          </p:cNvPr>
          <p:cNvGrpSpPr/>
          <p:nvPr/>
        </p:nvGrpSpPr>
        <p:grpSpPr>
          <a:xfrm>
            <a:off x="9164276" y="2127045"/>
            <a:ext cx="1240200" cy="477000"/>
            <a:chOff x="9164276" y="2127045"/>
            <a:chExt cx="124020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590678-7327-EB27-0CF6-3A0E04282892}"/>
                    </a:ext>
                  </a:extLst>
                </p14:cNvPr>
                <p14:cNvContentPartPr/>
                <p14:nvPr/>
              </p14:nvContentPartPr>
              <p14:xfrm>
                <a:off x="9442556" y="2127045"/>
                <a:ext cx="171000" cy="361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590678-7327-EB27-0CF6-3A0E042828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3916" y="2118405"/>
                  <a:ext cx="188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0F5606A-FC5E-DD7E-9DAF-4D333ADA29E2}"/>
                    </a:ext>
                  </a:extLst>
                </p14:cNvPr>
                <p14:cNvContentPartPr/>
                <p14:nvPr/>
              </p14:nvContentPartPr>
              <p14:xfrm>
                <a:off x="9677996" y="2298405"/>
                <a:ext cx="161640" cy="29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0F5606A-FC5E-DD7E-9DAF-4D333ADA29E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68996" y="2289405"/>
                  <a:ext cx="179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401C15-0815-C822-3E68-3550A0572A1F}"/>
                    </a:ext>
                  </a:extLst>
                </p14:cNvPr>
                <p14:cNvContentPartPr/>
                <p14:nvPr/>
              </p14:nvContentPartPr>
              <p14:xfrm>
                <a:off x="9913436" y="2203005"/>
                <a:ext cx="183240" cy="342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401C15-0815-C822-3E68-3550A0572A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04436" y="2194365"/>
                  <a:ext cx="2008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C0EDA2-DD59-3E91-B805-27FCA9E09B01}"/>
                    </a:ext>
                  </a:extLst>
                </p14:cNvPr>
                <p14:cNvContentPartPr/>
                <p14:nvPr/>
              </p14:nvContentPartPr>
              <p14:xfrm>
                <a:off x="10147796" y="2323965"/>
                <a:ext cx="143640" cy="12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C0EDA2-DD59-3E91-B805-27FCA9E09B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39156" y="2315325"/>
                  <a:ext cx="161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B17E0AD-76ED-7B8B-29FB-A78972A3359D}"/>
                    </a:ext>
                  </a:extLst>
                </p14:cNvPr>
                <p14:cNvContentPartPr/>
                <p14:nvPr/>
              </p14:nvContentPartPr>
              <p14:xfrm>
                <a:off x="9164276" y="2458965"/>
                <a:ext cx="1240200" cy="14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B17E0AD-76ED-7B8B-29FB-A78972A335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55276" y="2449965"/>
                  <a:ext cx="125784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4B2ECE6-A68D-4698-1D31-BCADB434CB50}"/>
                  </a:ext>
                </a:extLst>
              </p14:cNvPr>
              <p14:cNvContentPartPr/>
              <p14:nvPr/>
            </p14:nvContentPartPr>
            <p14:xfrm>
              <a:off x="1646396" y="2562285"/>
              <a:ext cx="2740680" cy="2440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4B2ECE6-A68D-4698-1D31-BCADB434CB5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637756" y="2553285"/>
                <a:ext cx="2758320" cy="24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0E102DA-4C93-3A3A-FA8F-377E4CDAA972}"/>
                  </a:ext>
                </a:extLst>
              </p14:cNvPr>
              <p14:cNvContentPartPr/>
              <p14:nvPr/>
            </p14:nvContentPartPr>
            <p14:xfrm>
              <a:off x="1450916" y="5130885"/>
              <a:ext cx="142560" cy="124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0E102DA-4C93-3A3A-FA8F-377E4CDAA9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442276" y="5122245"/>
                <a:ext cx="1602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E50D5B1-8C6E-1F77-7886-4BE7B3756586}"/>
                  </a:ext>
                </a:extLst>
              </p14:cNvPr>
              <p14:cNvContentPartPr/>
              <p14:nvPr/>
            </p14:nvContentPartPr>
            <p14:xfrm>
              <a:off x="1556756" y="5329245"/>
              <a:ext cx="86400" cy="92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E50D5B1-8C6E-1F77-7886-4BE7B375658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548116" y="5320245"/>
                <a:ext cx="104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A37BF3D-4C0E-5CCD-2851-39F1C203D854}"/>
                  </a:ext>
                </a:extLst>
              </p14:cNvPr>
              <p14:cNvContentPartPr/>
              <p14:nvPr/>
            </p14:nvContentPartPr>
            <p14:xfrm>
              <a:off x="1761956" y="5198565"/>
              <a:ext cx="90720" cy="86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A37BF3D-4C0E-5CCD-2851-39F1C203D85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53316" y="5189925"/>
                <a:ext cx="108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BACCDA1-FFFE-2521-D843-5C2230D5AEC3}"/>
                  </a:ext>
                </a:extLst>
              </p14:cNvPr>
              <p14:cNvContentPartPr/>
              <p14:nvPr/>
            </p14:nvContentPartPr>
            <p14:xfrm>
              <a:off x="1305476" y="5054205"/>
              <a:ext cx="102240" cy="398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BACCDA1-FFFE-2521-D843-5C2230D5AE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296476" y="5045565"/>
                <a:ext cx="1198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FE7F7EA-7D80-EFBB-52E1-78F71A69B532}"/>
                  </a:ext>
                </a:extLst>
              </p14:cNvPr>
              <p14:cNvContentPartPr/>
              <p14:nvPr/>
            </p14:nvContentPartPr>
            <p14:xfrm>
              <a:off x="1894076" y="5068605"/>
              <a:ext cx="138240" cy="377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FE7F7EA-7D80-EFBB-52E1-78F71A69B53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85076" y="5059965"/>
                <a:ext cx="1558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02F455A-5078-92EC-206E-C235C1722995}"/>
                  </a:ext>
                </a:extLst>
              </p14:cNvPr>
              <p14:cNvContentPartPr/>
              <p14:nvPr/>
            </p14:nvContentPartPr>
            <p14:xfrm>
              <a:off x="4500476" y="4940805"/>
              <a:ext cx="273960" cy="158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02F455A-5078-92EC-206E-C235C172299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91836" y="4932165"/>
                <a:ext cx="291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076F1B0-774F-E991-9FDF-699DEE0C2E79}"/>
                  </a:ext>
                </a:extLst>
              </p14:cNvPr>
              <p14:cNvContentPartPr/>
              <p14:nvPr/>
            </p14:nvContentPartPr>
            <p14:xfrm>
              <a:off x="4588316" y="4917045"/>
              <a:ext cx="269640" cy="204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076F1B0-774F-E991-9FDF-699DEE0C2E7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579676" y="4908405"/>
                <a:ext cx="287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D13AF09-D534-32D9-899A-7D1C153CA7A1}"/>
                  </a:ext>
                </a:extLst>
              </p14:cNvPr>
              <p14:cNvContentPartPr/>
              <p14:nvPr/>
            </p14:nvContentPartPr>
            <p14:xfrm>
              <a:off x="1364516" y="2361405"/>
              <a:ext cx="142200" cy="314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D13AF09-D534-32D9-899A-7D1C153CA7A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55876" y="2352405"/>
                <a:ext cx="1598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0FF839F-074F-2B72-EC40-836A5978AFE8}"/>
                  </a:ext>
                </a:extLst>
              </p14:cNvPr>
              <p14:cNvContentPartPr/>
              <p14:nvPr/>
            </p14:nvContentPartPr>
            <p14:xfrm>
              <a:off x="1607876" y="4937205"/>
              <a:ext cx="99720" cy="1036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0FF839F-074F-2B72-EC40-836A5978AF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599236" y="4928205"/>
                <a:ext cx="1173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11DA5E3-5C61-08A1-4FF1-53E776D80C92}"/>
                  </a:ext>
                </a:extLst>
              </p14:cNvPr>
              <p14:cNvContentPartPr/>
              <p14:nvPr/>
            </p14:nvContentPartPr>
            <p14:xfrm>
              <a:off x="1483316" y="4880325"/>
              <a:ext cx="353160" cy="254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11DA5E3-5C61-08A1-4FF1-53E776D80C9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74676" y="4871685"/>
                <a:ext cx="370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CE48B0E-D597-E4CC-0D2B-4A65E7BB2C8D}"/>
                  </a:ext>
                </a:extLst>
              </p14:cNvPr>
              <p14:cNvContentPartPr/>
              <p14:nvPr/>
            </p14:nvContentPartPr>
            <p14:xfrm>
              <a:off x="1833596" y="4652445"/>
              <a:ext cx="178920" cy="176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CE48B0E-D597-E4CC-0D2B-4A65E7BB2C8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24956" y="4643445"/>
                <a:ext cx="196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E20DE66-1C0D-6B18-8894-969DB1514B8C}"/>
                  </a:ext>
                </a:extLst>
              </p14:cNvPr>
              <p14:cNvContentPartPr/>
              <p14:nvPr/>
            </p14:nvContentPartPr>
            <p14:xfrm>
              <a:off x="1810556" y="4752885"/>
              <a:ext cx="218520" cy="30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E20DE66-1C0D-6B18-8894-969DB1514B8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01556" y="4744245"/>
                <a:ext cx="236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682A33A-C592-D58D-C946-204FD754D558}"/>
                  </a:ext>
                </a:extLst>
              </p14:cNvPr>
              <p14:cNvContentPartPr/>
              <p14:nvPr/>
            </p14:nvContentPartPr>
            <p14:xfrm>
              <a:off x="9620396" y="1595685"/>
              <a:ext cx="3168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682A33A-C592-D58D-C946-204FD754D55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611756" y="1587045"/>
                <a:ext cx="4932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B053A7F-8476-8E51-07D7-894689D7BE6F}"/>
              </a:ext>
            </a:extLst>
          </p:cNvPr>
          <p:cNvGrpSpPr/>
          <p:nvPr/>
        </p:nvGrpSpPr>
        <p:grpSpPr>
          <a:xfrm>
            <a:off x="9522476" y="1808445"/>
            <a:ext cx="547560" cy="206280"/>
            <a:chOff x="9522476" y="1808445"/>
            <a:chExt cx="54756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8ADC16-F0C0-8F03-CF15-C055E51B6D19}"/>
                    </a:ext>
                  </a:extLst>
                </p14:cNvPr>
                <p14:cNvContentPartPr/>
                <p14:nvPr/>
              </p14:nvContentPartPr>
              <p14:xfrm>
                <a:off x="9522476" y="1811325"/>
                <a:ext cx="123120" cy="16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8ADC16-F0C0-8F03-CF15-C055E51B6D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13476" y="1802325"/>
                  <a:ext cx="140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A02702F-521F-01A2-F0A6-316CC04BE5B0}"/>
                    </a:ext>
                  </a:extLst>
                </p14:cNvPr>
                <p14:cNvContentPartPr/>
                <p14:nvPr/>
              </p14:nvContentPartPr>
              <p14:xfrm>
                <a:off x="9715796" y="1808445"/>
                <a:ext cx="125640" cy="13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A02702F-521F-01A2-F0A6-316CC04BE5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07156" y="1799445"/>
                  <a:ext cx="14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DB5F74-4DF2-B163-C5E3-C3272C9FFAF4}"/>
                    </a:ext>
                  </a:extLst>
                </p14:cNvPr>
                <p14:cNvContentPartPr/>
                <p14:nvPr/>
              </p14:nvContentPartPr>
              <p14:xfrm>
                <a:off x="9883196" y="1855965"/>
                <a:ext cx="186840" cy="158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DB5F74-4DF2-B163-C5E3-C3272C9FFA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74196" y="1847325"/>
                  <a:ext cx="2044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011F5A7-36C3-7C08-81F7-37544B042786}"/>
                  </a:ext>
                </a:extLst>
              </p14:cNvPr>
              <p14:cNvContentPartPr/>
              <p14:nvPr/>
            </p14:nvContentPartPr>
            <p14:xfrm>
              <a:off x="3640796" y="4158885"/>
              <a:ext cx="90000" cy="838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011F5A7-36C3-7C08-81F7-37544B04278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632156" y="4150245"/>
                <a:ext cx="107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B48C458-6657-9154-AB9D-537938FC27C1}"/>
                  </a:ext>
                </a:extLst>
              </p14:cNvPr>
              <p14:cNvContentPartPr/>
              <p14:nvPr/>
            </p14:nvContentPartPr>
            <p14:xfrm>
              <a:off x="3648356" y="481485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B48C458-6657-9154-AB9D-537938FC27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639356" y="4728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B4886EB-822B-DBF7-D9B6-62751368E27F}"/>
              </a:ext>
            </a:extLst>
          </p:cNvPr>
          <p:cNvGrpSpPr/>
          <p:nvPr/>
        </p:nvGrpSpPr>
        <p:grpSpPr>
          <a:xfrm>
            <a:off x="2316716" y="303645"/>
            <a:ext cx="2605680" cy="489240"/>
            <a:chOff x="2316716" y="303645"/>
            <a:chExt cx="26056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B48E18F-1FAF-7D08-2D05-826F9BA70931}"/>
                    </a:ext>
                  </a:extLst>
                </p14:cNvPr>
                <p14:cNvContentPartPr/>
                <p14:nvPr/>
              </p14:nvContentPartPr>
              <p14:xfrm>
                <a:off x="2316716" y="440805"/>
                <a:ext cx="238320" cy="4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B48E18F-1FAF-7D08-2D05-826F9BA709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08076" y="431805"/>
                  <a:ext cx="255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FF9DB9-8F0F-1E92-B48E-8224CB9442EE}"/>
                    </a:ext>
                  </a:extLst>
                </p14:cNvPr>
                <p14:cNvContentPartPr/>
                <p14:nvPr/>
              </p14:nvContentPartPr>
              <p14:xfrm>
                <a:off x="2336516" y="565005"/>
                <a:ext cx="159120" cy="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FF9DB9-8F0F-1E92-B48E-8224CB9442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27516" y="556365"/>
                  <a:ext cx="17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BE3AB8-B5D1-EE77-B449-FEB52C46AE69}"/>
                    </a:ext>
                  </a:extLst>
                </p14:cNvPr>
                <p14:cNvContentPartPr/>
                <p14:nvPr/>
              </p14:nvContentPartPr>
              <p14:xfrm>
                <a:off x="2818196" y="390045"/>
                <a:ext cx="205920" cy="21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BE3AB8-B5D1-EE77-B449-FEB52C46AE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09556" y="381405"/>
                  <a:ext cx="223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F1B8FD-18C4-AE54-C498-561009242135}"/>
                    </a:ext>
                  </a:extLst>
                </p14:cNvPr>
                <p14:cNvContentPartPr/>
                <p14:nvPr/>
              </p14:nvContentPartPr>
              <p14:xfrm>
                <a:off x="3063356" y="659325"/>
                <a:ext cx="131760" cy="133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F1B8FD-18C4-AE54-C498-5610092421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54356" y="650325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11AD93-BA37-8FBA-588C-56FEE35E8DF9}"/>
                    </a:ext>
                  </a:extLst>
                </p14:cNvPr>
                <p14:cNvContentPartPr/>
                <p14:nvPr/>
              </p14:nvContentPartPr>
              <p14:xfrm>
                <a:off x="4100156" y="451605"/>
                <a:ext cx="2797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11AD93-BA37-8FBA-588C-56FEE35E8D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1516" y="442605"/>
                  <a:ext cx="297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E246C0-91B0-1076-87FE-15F31D266C77}"/>
                    </a:ext>
                  </a:extLst>
                </p14:cNvPr>
                <p14:cNvContentPartPr/>
                <p14:nvPr/>
              </p14:nvContentPartPr>
              <p14:xfrm>
                <a:off x="4433516" y="665805"/>
                <a:ext cx="133200" cy="9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E246C0-91B0-1076-87FE-15F31D266C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24876" y="656805"/>
                  <a:ext cx="150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99C268-9B53-DBF3-6AA9-05D31DF234EA}"/>
                    </a:ext>
                  </a:extLst>
                </p14:cNvPr>
                <p14:cNvContentPartPr/>
                <p14:nvPr/>
              </p14:nvContentPartPr>
              <p14:xfrm>
                <a:off x="4727636" y="303645"/>
                <a:ext cx="151920" cy="31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99C268-9B53-DBF3-6AA9-05D31DF234E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18636" y="295005"/>
                  <a:ext cx="169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B47A93-F289-17D7-FCAD-1D5004CAC48D}"/>
                    </a:ext>
                  </a:extLst>
                </p14:cNvPr>
                <p14:cNvContentPartPr/>
                <p14:nvPr/>
              </p14:nvContentPartPr>
              <p14:xfrm>
                <a:off x="4605956" y="394725"/>
                <a:ext cx="31644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B47A93-F289-17D7-FCAD-1D5004CAC4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96956" y="386085"/>
                  <a:ext cx="334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7C0EC5-FB09-4F4B-3D7E-014E6E8EA552}"/>
                    </a:ext>
                  </a:extLst>
                </p14:cNvPr>
                <p14:cNvContentPartPr/>
                <p14:nvPr/>
              </p14:nvContentPartPr>
              <p14:xfrm>
                <a:off x="3462236" y="514965"/>
                <a:ext cx="131760" cy="217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7C0EC5-FB09-4F4B-3D7E-014E6E8EA5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53596" y="505965"/>
                  <a:ext cx="149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BCF457-27F2-CB9C-362C-7576E890BAA1}"/>
                    </a:ext>
                  </a:extLst>
                </p14:cNvPr>
                <p14:cNvContentPartPr/>
                <p14:nvPr/>
              </p14:nvContentPartPr>
              <p14:xfrm>
                <a:off x="3651236" y="562845"/>
                <a:ext cx="6840" cy="151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BCF457-27F2-CB9C-362C-7576E890BA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42596" y="553845"/>
                  <a:ext cx="2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4FE53E-E881-EB33-5B82-DC40D450F1CB}"/>
                    </a:ext>
                  </a:extLst>
                </p14:cNvPr>
                <p14:cNvContentPartPr/>
                <p14:nvPr/>
              </p14:nvContentPartPr>
              <p14:xfrm>
                <a:off x="3662036" y="509205"/>
                <a:ext cx="36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4FE53E-E881-EB33-5B82-DC40D450F1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53036" y="50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FB15A7E-46DF-F4A7-0F1A-A63D97881A4E}"/>
                    </a:ext>
                  </a:extLst>
                </p14:cNvPr>
                <p14:cNvContentPartPr/>
                <p14:nvPr/>
              </p14:nvContentPartPr>
              <p14:xfrm>
                <a:off x="3747716" y="536205"/>
                <a:ext cx="162720" cy="167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FB15A7E-46DF-F4A7-0F1A-A63D97881A4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38716" y="527205"/>
                  <a:ext cx="1803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B2C17CB-E6E7-2B12-DC5C-D418968E31DE}"/>
              </a:ext>
            </a:extLst>
          </p:cNvPr>
          <p:cNvGrpSpPr/>
          <p:nvPr/>
        </p:nvGrpSpPr>
        <p:grpSpPr>
          <a:xfrm>
            <a:off x="8483516" y="284925"/>
            <a:ext cx="2753640" cy="515880"/>
            <a:chOff x="8483516" y="284925"/>
            <a:chExt cx="27536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F799D2-5E81-4C49-B5F3-7EFB0176D4F2}"/>
                    </a:ext>
                  </a:extLst>
                </p14:cNvPr>
                <p14:cNvContentPartPr/>
                <p14:nvPr/>
              </p14:nvContentPartPr>
              <p14:xfrm>
                <a:off x="8611676" y="327765"/>
                <a:ext cx="14760" cy="18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F799D2-5E81-4C49-B5F3-7EFB0176D4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2676" y="318765"/>
                  <a:ext cx="32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A3A01D-60EA-55CA-CDAB-E0458B3E966E}"/>
                    </a:ext>
                  </a:extLst>
                </p14:cNvPr>
                <p14:cNvContentPartPr/>
                <p14:nvPr/>
              </p14:nvContentPartPr>
              <p14:xfrm>
                <a:off x="8493956" y="401565"/>
                <a:ext cx="260640" cy="5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A3A01D-60EA-55CA-CDAB-E0458B3E96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84956" y="392925"/>
                  <a:ext cx="27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839620-8478-D9FB-59B2-9036C795D67F}"/>
                    </a:ext>
                  </a:extLst>
                </p14:cNvPr>
                <p14:cNvContentPartPr/>
                <p14:nvPr/>
              </p14:nvContentPartPr>
              <p14:xfrm>
                <a:off x="8483516" y="607125"/>
                <a:ext cx="249840" cy="3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839620-8478-D9FB-59B2-9036C795D6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74876" y="598125"/>
                  <a:ext cx="267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0A84E0-2257-DEE7-C347-962C83594A53}"/>
                    </a:ext>
                  </a:extLst>
                </p14:cNvPr>
                <p14:cNvContentPartPr/>
                <p14:nvPr/>
              </p14:nvContentPartPr>
              <p14:xfrm>
                <a:off x="9017756" y="362685"/>
                <a:ext cx="171000" cy="24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0A84E0-2257-DEE7-C347-962C83594A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08756" y="354045"/>
                  <a:ext cx="188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E58BF4-56C8-7EC1-0779-D264B011107D}"/>
                    </a:ext>
                  </a:extLst>
                </p14:cNvPr>
                <p14:cNvContentPartPr/>
                <p14:nvPr/>
              </p14:nvContentPartPr>
              <p14:xfrm>
                <a:off x="9169316" y="636645"/>
                <a:ext cx="146520" cy="164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E58BF4-56C8-7EC1-0779-D264B01110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60316" y="628005"/>
                  <a:ext cx="164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CA643C-4477-D498-BF3A-93AEB17D9ED4}"/>
                    </a:ext>
                  </a:extLst>
                </p14:cNvPr>
                <p14:cNvContentPartPr/>
                <p14:nvPr/>
              </p14:nvContentPartPr>
              <p14:xfrm>
                <a:off x="9789596" y="36772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CA643C-4477-D498-BF3A-93AEB17D9E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80596" y="35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183304-080F-463E-E74C-D7F23EE450CA}"/>
                    </a:ext>
                  </a:extLst>
                </p14:cNvPr>
                <p14:cNvContentPartPr/>
                <p14:nvPr/>
              </p14:nvContentPartPr>
              <p14:xfrm>
                <a:off x="10228076" y="410205"/>
                <a:ext cx="293400" cy="21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183304-080F-463E-E74C-D7F23EE450C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19076" y="401565"/>
                  <a:ext cx="311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987D25-8D71-CEE2-AD8E-889F74E7DF4E}"/>
                    </a:ext>
                  </a:extLst>
                </p14:cNvPr>
                <p14:cNvContentPartPr/>
                <p14:nvPr/>
              </p14:nvContentPartPr>
              <p14:xfrm>
                <a:off x="10513916" y="676245"/>
                <a:ext cx="170280" cy="7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987D25-8D71-CEE2-AD8E-889F74E7DF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4916" y="667245"/>
                  <a:ext cx="187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CC334A-BA9D-B9A4-6FE8-073ED656E569}"/>
                    </a:ext>
                  </a:extLst>
                </p14:cNvPr>
                <p14:cNvContentPartPr/>
                <p14:nvPr/>
              </p14:nvContentPartPr>
              <p14:xfrm>
                <a:off x="10898396" y="284925"/>
                <a:ext cx="262800" cy="32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CC334A-BA9D-B9A4-6FE8-073ED656E5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89396" y="275925"/>
                  <a:ext cx="280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B3472C-AAAC-67E6-D7D0-DF0E9D0E76CC}"/>
                    </a:ext>
                  </a:extLst>
                </p14:cNvPr>
                <p14:cNvContentPartPr/>
                <p14:nvPr/>
              </p14:nvContentPartPr>
              <p14:xfrm>
                <a:off x="10802996" y="420285"/>
                <a:ext cx="434160" cy="1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B3472C-AAAC-67E6-D7D0-DF0E9D0E76C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94356" y="411285"/>
                  <a:ext cx="45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AE58C98-73C8-0630-E380-4386EFA6EEA3}"/>
                    </a:ext>
                  </a:extLst>
                </p14:cNvPr>
                <p14:cNvContentPartPr/>
                <p14:nvPr/>
              </p14:nvContentPartPr>
              <p14:xfrm>
                <a:off x="9505196" y="471405"/>
                <a:ext cx="595440" cy="254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AE58C98-73C8-0630-E380-4386EFA6EEA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96556" y="462405"/>
                  <a:ext cx="61308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081CA92-C154-5476-2888-5A137981BAB3}"/>
                  </a:ext>
                </a:extLst>
              </p14:cNvPr>
              <p14:cNvContentPartPr/>
              <p14:nvPr/>
            </p14:nvContentPartPr>
            <p14:xfrm>
              <a:off x="7921196" y="2713125"/>
              <a:ext cx="282240" cy="2480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081CA92-C154-5476-2888-5A137981BAB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912196" y="2704125"/>
                <a:ext cx="2998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DE7BD79-0FF1-E76E-61A3-CF46CB71C9FD}"/>
                  </a:ext>
                </a:extLst>
              </p14:cNvPr>
              <p14:cNvContentPartPr/>
              <p14:nvPr/>
            </p14:nvContentPartPr>
            <p14:xfrm>
              <a:off x="7853876" y="3909405"/>
              <a:ext cx="290160" cy="280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DE7BD79-0FF1-E76E-61A3-CF46CB71C9F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845236" y="3900765"/>
                <a:ext cx="3078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01F9D5D-E877-376A-BE37-42D12ABC9D59}"/>
                  </a:ext>
                </a:extLst>
              </p14:cNvPr>
              <p14:cNvContentPartPr/>
              <p14:nvPr/>
            </p14:nvContentPartPr>
            <p14:xfrm>
              <a:off x="9640196" y="3184365"/>
              <a:ext cx="331920" cy="2761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01F9D5D-E877-376A-BE37-42D12ABC9D5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631196" y="3175725"/>
                <a:ext cx="349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A652349-949E-F150-257F-5AB5ACAD2C5F}"/>
                  </a:ext>
                </a:extLst>
              </p14:cNvPr>
              <p14:cNvContentPartPr/>
              <p14:nvPr/>
            </p14:nvContentPartPr>
            <p14:xfrm>
              <a:off x="9630476" y="4660365"/>
              <a:ext cx="353520" cy="3139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A652349-949E-F150-257F-5AB5ACAD2C5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621476" y="4651365"/>
                <a:ext cx="37116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F0D5670-6E21-333D-16DE-38CC5E789523}"/>
              </a:ext>
            </a:extLst>
          </p:cNvPr>
          <p:cNvGrpSpPr/>
          <p:nvPr/>
        </p:nvGrpSpPr>
        <p:grpSpPr>
          <a:xfrm>
            <a:off x="7817516" y="3227565"/>
            <a:ext cx="369360" cy="394920"/>
            <a:chOff x="7817516" y="3227565"/>
            <a:chExt cx="3693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C629399-1B81-7C08-7F3D-33CE04C64A5A}"/>
                    </a:ext>
                  </a:extLst>
                </p14:cNvPr>
                <p14:cNvContentPartPr/>
                <p14:nvPr/>
              </p14:nvContentPartPr>
              <p14:xfrm>
                <a:off x="7817516" y="3227565"/>
                <a:ext cx="186840" cy="247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C629399-1B81-7C08-7F3D-33CE04C64A5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08876" y="3218925"/>
                  <a:ext cx="204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460CE8-106F-9695-74C5-0CE73DFF7845}"/>
                    </a:ext>
                  </a:extLst>
                </p14:cNvPr>
                <p14:cNvContentPartPr/>
                <p14:nvPr/>
              </p14:nvContentPartPr>
              <p14:xfrm>
                <a:off x="8005796" y="3431325"/>
                <a:ext cx="181080" cy="191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460CE8-106F-9695-74C5-0CE73DFF784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96796" y="3422685"/>
                  <a:ext cx="1987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41FA69E-5D8A-332D-777B-80FA4AF90916}"/>
              </a:ext>
            </a:extLst>
          </p:cNvPr>
          <p:cNvGrpSpPr/>
          <p:nvPr/>
        </p:nvGrpSpPr>
        <p:grpSpPr>
          <a:xfrm>
            <a:off x="7425836" y="4775205"/>
            <a:ext cx="914400" cy="321840"/>
            <a:chOff x="7425836" y="4775205"/>
            <a:chExt cx="9144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F1EB983-1F16-EBCD-4406-4F684287943A}"/>
                    </a:ext>
                  </a:extLst>
                </p14:cNvPr>
                <p14:cNvContentPartPr/>
                <p14:nvPr/>
              </p14:nvContentPartPr>
              <p14:xfrm>
                <a:off x="7425836" y="4858365"/>
                <a:ext cx="287640" cy="14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F1EB983-1F16-EBCD-4406-4F68428794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17196" y="4849365"/>
                  <a:ext cx="305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7B74DB0-1E2F-9B7C-C919-01E3382C9769}"/>
                    </a:ext>
                  </a:extLst>
                </p14:cNvPr>
                <p14:cNvContentPartPr/>
                <p14:nvPr/>
              </p14:nvContentPartPr>
              <p14:xfrm>
                <a:off x="7854596" y="4775205"/>
                <a:ext cx="163800" cy="180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7B74DB0-1E2F-9B7C-C919-01E3382C976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45956" y="4766565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60BF363-C317-1421-9352-05A708DF1CD0}"/>
                    </a:ext>
                  </a:extLst>
                </p14:cNvPr>
                <p14:cNvContentPartPr/>
                <p14:nvPr/>
              </p14:nvContentPartPr>
              <p14:xfrm>
                <a:off x="8093276" y="4975725"/>
                <a:ext cx="246960" cy="12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60BF363-C317-1421-9352-05A708DF1CD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84636" y="4967085"/>
                  <a:ext cx="2646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D96A9DC-3403-8200-7A5D-3399F4BDE53E}"/>
              </a:ext>
            </a:extLst>
          </p:cNvPr>
          <p:cNvGrpSpPr/>
          <p:nvPr/>
        </p:nvGrpSpPr>
        <p:grpSpPr>
          <a:xfrm>
            <a:off x="9648836" y="2712765"/>
            <a:ext cx="393840" cy="331200"/>
            <a:chOff x="9648836" y="2712765"/>
            <a:chExt cx="3938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9202AE-FE0E-45FF-226F-499663592A31}"/>
                    </a:ext>
                  </a:extLst>
                </p14:cNvPr>
                <p14:cNvContentPartPr/>
                <p14:nvPr/>
              </p14:nvContentPartPr>
              <p14:xfrm>
                <a:off x="9648836" y="2712765"/>
                <a:ext cx="168480" cy="225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9202AE-FE0E-45FF-226F-499663592A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39836" y="2703765"/>
                  <a:ext cx="186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2B35FB-707A-FFAB-7F97-66270AB1D04A}"/>
                    </a:ext>
                  </a:extLst>
                </p14:cNvPr>
                <p14:cNvContentPartPr/>
                <p14:nvPr/>
              </p14:nvContentPartPr>
              <p14:xfrm>
                <a:off x="9903356" y="2889525"/>
                <a:ext cx="139320" cy="154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2B35FB-707A-FFAB-7F97-66270AB1D0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94716" y="2880525"/>
                  <a:ext cx="156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F432C19-1BC5-603D-8CCA-BB0CE728117E}"/>
              </a:ext>
            </a:extLst>
          </p:cNvPr>
          <p:cNvGrpSpPr/>
          <p:nvPr/>
        </p:nvGrpSpPr>
        <p:grpSpPr>
          <a:xfrm>
            <a:off x="9206396" y="3949365"/>
            <a:ext cx="939960" cy="352080"/>
            <a:chOff x="9206396" y="3949365"/>
            <a:chExt cx="93996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EBE41D-6C41-FAB2-B0A2-9CCBFAC13024}"/>
                    </a:ext>
                  </a:extLst>
                </p14:cNvPr>
                <p14:cNvContentPartPr/>
                <p14:nvPr/>
              </p14:nvContentPartPr>
              <p14:xfrm>
                <a:off x="9206396" y="4078605"/>
                <a:ext cx="248760" cy="2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EBE41D-6C41-FAB2-B0A2-9CCBFAC130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97396" y="4069605"/>
                  <a:ext cx="266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0872F87-57CC-8295-D019-FD421BF7F21B}"/>
                    </a:ext>
                  </a:extLst>
                </p14:cNvPr>
                <p14:cNvContentPartPr/>
                <p14:nvPr/>
              </p14:nvContentPartPr>
              <p14:xfrm>
                <a:off x="9653876" y="3949365"/>
                <a:ext cx="191880" cy="23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0872F87-57CC-8295-D019-FD421BF7F21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45236" y="3940365"/>
                  <a:ext cx="209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C034A1-99C7-D113-C272-56D8B75D019D}"/>
                    </a:ext>
                  </a:extLst>
                </p14:cNvPr>
                <p14:cNvContentPartPr/>
                <p14:nvPr/>
              </p14:nvContentPartPr>
              <p14:xfrm>
                <a:off x="9958436" y="4122885"/>
                <a:ext cx="187920" cy="178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C034A1-99C7-D113-C272-56D8B75D019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49796" y="4113885"/>
                  <a:ext cx="2055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1DC765C-01E1-B1F7-F302-BC6114F8E98F}"/>
                  </a:ext>
                </a:extLst>
              </p14:cNvPr>
              <p14:cNvContentPartPr/>
              <p14:nvPr/>
            </p14:nvContentPartPr>
            <p14:xfrm>
              <a:off x="3793796" y="2587485"/>
              <a:ext cx="980280" cy="6926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1DC765C-01E1-B1F7-F302-BC6114F8E98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784796" y="2578845"/>
                <a:ext cx="997920" cy="71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D9B523F-92F7-1A88-0515-62D23CFDBE63}"/>
              </a:ext>
            </a:extLst>
          </p:cNvPr>
          <p:cNvGrpSpPr/>
          <p:nvPr/>
        </p:nvGrpSpPr>
        <p:grpSpPr>
          <a:xfrm>
            <a:off x="3744836" y="3162765"/>
            <a:ext cx="1072440" cy="1172880"/>
            <a:chOff x="3744836" y="3162765"/>
            <a:chExt cx="107244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C90AE45-AC0F-574E-CC88-621F70B9E0AD}"/>
                    </a:ext>
                  </a:extLst>
                </p14:cNvPr>
                <p14:cNvContentPartPr/>
                <p14:nvPr/>
              </p14:nvContentPartPr>
              <p14:xfrm>
                <a:off x="3744836" y="3304245"/>
                <a:ext cx="1072440" cy="107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C90AE45-AC0F-574E-CC88-621F70B9E0A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35836" y="3295605"/>
                  <a:ext cx="1090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E046C42-FA85-A311-E91C-3F61BF1F2250}"/>
                    </a:ext>
                  </a:extLst>
                </p14:cNvPr>
                <p14:cNvContentPartPr/>
                <p14:nvPr/>
              </p14:nvContentPartPr>
              <p14:xfrm>
                <a:off x="4104476" y="3162765"/>
                <a:ext cx="181440" cy="18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E046C42-FA85-A311-E91C-3F61BF1F225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95836" y="3153765"/>
                  <a:ext cx="199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07117F7-3432-F56F-AF40-B16C2547161D}"/>
                    </a:ext>
                  </a:extLst>
                </p14:cNvPr>
                <p14:cNvContentPartPr/>
                <p14:nvPr/>
              </p14:nvContentPartPr>
              <p14:xfrm>
                <a:off x="4355396" y="3254925"/>
                <a:ext cx="113760" cy="10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07117F7-3432-F56F-AF40-B16C2547161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46756" y="3246285"/>
                  <a:ext cx="131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04A4C64-2FFE-A608-39D7-B5732C46A559}"/>
                    </a:ext>
                  </a:extLst>
                </p14:cNvPr>
                <p14:cNvContentPartPr/>
                <p14:nvPr/>
              </p14:nvContentPartPr>
              <p14:xfrm>
                <a:off x="3800276" y="3456165"/>
                <a:ext cx="956880" cy="879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04A4C64-2FFE-A608-39D7-B5732C46A55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91636" y="3447165"/>
                  <a:ext cx="974520" cy="89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8D498AA-4CC0-3827-7054-2EA419EA9AC4}"/>
                  </a:ext>
                </a:extLst>
              </p14:cNvPr>
              <p14:cNvContentPartPr/>
              <p14:nvPr/>
            </p14:nvContentPartPr>
            <p14:xfrm>
              <a:off x="2781476" y="3667125"/>
              <a:ext cx="751680" cy="527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8D498AA-4CC0-3827-7054-2EA419EA9AC4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772476" y="3658125"/>
                <a:ext cx="76932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32972BD-5435-5A7E-98BE-65FBB521BFF9}"/>
              </a:ext>
            </a:extLst>
          </p:cNvPr>
          <p:cNvGrpSpPr/>
          <p:nvPr/>
        </p:nvGrpSpPr>
        <p:grpSpPr>
          <a:xfrm>
            <a:off x="2695436" y="2536725"/>
            <a:ext cx="1018800" cy="1067400"/>
            <a:chOff x="2695436" y="2536725"/>
            <a:chExt cx="1018800" cy="10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25CB881-858B-77F2-2C8B-4A2FCAAA131D}"/>
                    </a:ext>
                  </a:extLst>
                </p14:cNvPr>
                <p14:cNvContentPartPr/>
                <p14:nvPr/>
              </p14:nvContentPartPr>
              <p14:xfrm>
                <a:off x="3626036" y="2536725"/>
                <a:ext cx="88200" cy="119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25CB881-858B-77F2-2C8B-4A2FCAAA13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617396" y="2527725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389098-236D-F92F-63AE-2749FC44540D}"/>
                    </a:ext>
                  </a:extLst>
                </p14:cNvPr>
                <p14:cNvContentPartPr/>
                <p14:nvPr/>
              </p14:nvContentPartPr>
              <p14:xfrm>
                <a:off x="2695436" y="3463005"/>
                <a:ext cx="85680" cy="14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389098-236D-F92F-63AE-2749FC44540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86796" y="3454005"/>
                  <a:ext cx="103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E37F495-37A3-BAD8-46C0-E22AA50ADEB4}"/>
                    </a:ext>
                  </a:extLst>
                </p14:cNvPr>
                <p14:cNvContentPartPr/>
                <p14:nvPr/>
              </p14:nvContentPartPr>
              <p14:xfrm>
                <a:off x="2763836" y="2640405"/>
                <a:ext cx="770760" cy="744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E37F495-37A3-BAD8-46C0-E22AA50ADEB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54836" y="2631765"/>
                  <a:ext cx="788400" cy="76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2833983-2887-874A-D1EE-5552D635596E}"/>
                  </a:ext>
                </a:extLst>
              </p14:cNvPr>
              <p14:cNvContentPartPr/>
              <p14:nvPr/>
            </p14:nvContentPartPr>
            <p14:xfrm>
              <a:off x="2963276" y="4398645"/>
              <a:ext cx="224280" cy="277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2833983-2887-874A-D1EE-5552D635596E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954636" y="4389645"/>
                <a:ext cx="241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E80DF93-ECBB-7086-DD01-CA66C965E48E}"/>
                  </a:ext>
                </a:extLst>
              </p14:cNvPr>
              <p14:cNvContentPartPr/>
              <p14:nvPr/>
            </p14:nvContentPartPr>
            <p14:xfrm>
              <a:off x="4033252" y="5919409"/>
              <a:ext cx="190564" cy="336306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E80DF93-ECBB-7086-DD01-CA66C965E48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024246" y="5910407"/>
                <a:ext cx="208215" cy="353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519F5C1-14F3-00A1-CFDD-034DD3763EA1}"/>
                  </a:ext>
                </a:extLst>
              </p14:cNvPr>
              <p14:cNvContentPartPr/>
              <p14:nvPr/>
            </p14:nvContentPartPr>
            <p14:xfrm>
              <a:off x="7861442" y="5803266"/>
              <a:ext cx="282" cy="282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519F5C1-14F3-00A1-CFDD-034DD3763EA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854674" y="5796216"/>
                <a:ext cx="14100" cy="1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7DD4281-58A3-8326-68C6-34A6372A13C0}"/>
                  </a:ext>
                </a:extLst>
              </p14:cNvPr>
              <p14:cNvContentPartPr/>
              <p14:nvPr/>
            </p14:nvContentPartPr>
            <p14:xfrm>
              <a:off x="11108636" y="5983725"/>
              <a:ext cx="27000" cy="324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7DD4281-58A3-8326-68C6-34A6372A13C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099636" y="5974725"/>
                <a:ext cx="44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479C42B9-F78B-3B10-CF16-6121B5B77D2C}"/>
                  </a:ext>
                </a:extLst>
              </p14:cNvPr>
              <p14:cNvContentPartPr/>
              <p14:nvPr/>
            </p14:nvContentPartPr>
            <p14:xfrm>
              <a:off x="10122596" y="5669085"/>
              <a:ext cx="1091160" cy="36972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479C42B9-F78B-3B10-CF16-6121B5B77D2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113596" y="5660085"/>
                <a:ext cx="110880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40FE9A8-AE5A-B579-6490-14898B0D7E7A}"/>
              </a:ext>
            </a:extLst>
          </p:cNvPr>
          <p:cNvGrpSpPr/>
          <p:nvPr/>
        </p:nvGrpSpPr>
        <p:grpSpPr>
          <a:xfrm>
            <a:off x="3363956" y="2154405"/>
            <a:ext cx="758160" cy="198000"/>
            <a:chOff x="3363956" y="2154405"/>
            <a:chExt cx="7581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D18E26A-8963-BEB8-6F57-A0711584333B}"/>
                    </a:ext>
                  </a:extLst>
                </p14:cNvPr>
                <p14:cNvContentPartPr/>
                <p14:nvPr/>
              </p14:nvContentPartPr>
              <p14:xfrm>
                <a:off x="3446756" y="2154405"/>
                <a:ext cx="129240" cy="198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D18E26A-8963-BEB8-6F57-A0711584333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38116" y="2145765"/>
                  <a:ext cx="14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F1F8312-B91E-4ACB-1D92-F51B216F7798}"/>
                    </a:ext>
                  </a:extLst>
                </p14:cNvPr>
                <p14:cNvContentPartPr/>
                <p14:nvPr/>
              </p14:nvContentPartPr>
              <p14:xfrm>
                <a:off x="3363956" y="2208765"/>
                <a:ext cx="209160" cy="35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F1F8312-B91E-4ACB-1D92-F51B216F779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54956" y="2200125"/>
                  <a:ext cx="226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4606866-9332-1A90-3DFD-F0E92008C0B9}"/>
                    </a:ext>
                  </a:extLst>
                </p14:cNvPr>
                <p14:cNvContentPartPr/>
                <p14:nvPr/>
              </p14:nvContentPartPr>
              <p14:xfrm>
                <a:off x="3649076" y="2215605"/>
                <a:ext cx="152280" cy="21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4606866-9332-1A90-3DFD-F0E92008C0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40076" y="2206605"/>
                  <a:ext cx="169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49EA749-9242-3AD8-414D-7391167BF33A}"/>
                    </a:ext>
                  </a:extLst>
                </p14:cNvPr>
                <p14:cNvContentPartPr/>
                <p14:nvPr/>
              </p14:nvContentPartPr>
              <p14:xfrm>
                <a:off x="3659156" y="2287965"/>
                <a:ext cx="164160" cy="34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49EA749-9242-3AD8-414D-7391167BF3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50156" y="2278965"/>
                  <a:ext cx="18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83DCA6-3BD6-4D28-E168-093CAC810556}"/>
                    </a:ext>
                  </a:extLst>
                </p14:cNvPr>
                <p14:cNvContentPartPr/>
                <p14:nvPr/>
              </p14:nvContentPartPr>
              <p14:xfrm>
                <a:off x="3942116" y="2161965"/>
                <a:ext cx="180000" cy="162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83DCA6-3BD6-4D28-E168-093CAC81055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33116" y="2153325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0C23FE3-EF1F-6CFD-2E78-5C2A2F886C29}"/>
                  </a:ext>
                </a:extLst>
              </p14:cNvPr>
              <p14:cNvContentPartPr/>
              <p14:nvPr/>
            </p14:nvContentPartPr>
            <p14:xfrm>
              <a:off x="2735036" y="4627605"/>
              <a:ext cx="97920" cy="907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0C23FE3-EF1F-6CFD-2E78-5C2A2F886C29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726036" y="4618605"/>
                <a:ext cx="11556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1BD13B0-A612-47B9-4156-F4318A3FBC61}"/>
              </a:ext>
            </a:extLst>
          </p:cNvPr>
          <p:cNvGrpSpPr/>
          <p:nvPr/>
        </p:nvGrpSpPr>
        <p:grpSpPr>
          <a:xfrm>
            <a:off x="2673476" y="4483965"/>
            <a:ext cx="486360" cy="325800"/>
            <a:chOff x="2673476" y="4483965"/>
            <a:chExt cx="4863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9E52DA-9112-4D98-09B4-BFC7B0171DE3}"/>
                    </a:ext>
                  </a:extLst>
                </p14:cNvPr>
                <p14:cNvContentPartPr/>
                <p14:nvPr/>
              </p14:nvContentPartPr>
              <p14:xfrm>
                <a:off x="2768156" y="4575405"/>
                <a:ext cx="80280" cy="87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9E52DA-9112-4D98-09B4-BFC7B0171D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59516" y="4566765"/>
                  <a:ext cx="97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D684E54-1384-5206-88CC-687BE3E2F098}"/>
                    </a:ext>
                  </a:extLst>
                </p14:cNvPr>
                <p14:cNvContentPartPr/>
                <p14:nvPr/>
              </p14:nvContentPartPr>
              <p14:xfrm>
                <a:off x="2997116" y="4483965"/>
                <a:ext cx="162720" cy="325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D684E54-1384-5206-88CC-687BE3E2F09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88116" y="4475325"/>
                  <a:ext cx="180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65C0E3B-CCDA-946D-1759-1394E2AE9CC5}"/>
                    </a:ext>
                  </a:extLst>
                </p14:cNvPr>
                <p14:cNvContentPartPr/>
                <p14:nvPr/>
              </p14:nvContentPartPr>
              <p14:xfrm>
                <a:off x="2673476" y="4496925"/>
                <a:ext cx="259920" cy="28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65C0E3B-CCDA-946D-1759-1394E2AE9CC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64476" y="4488285"/>
                  <a:ext cx="277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2577310-63E1-49BA-1B96-D93DB9BCF9A9}"/>
                    </a:ext>
                  </a:extLst>
                </p14:cNvPr>
                <p14:cNvContentPartPr/>
                <p14:nvPr/>
              </p14:nvContentPartPr>
              <p14:xfrm>
                <a:off x="2756636" y="4600605"/>
                <a:ext cx="118440" cy="115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2577310-63E1-49BA-1B96-D93DB9BCF9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47996" y="4591605"/>
                  <a:ext cx="136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4145FC2-2FDE-10B4-EB7A-5BE930F7A0F0}"/>
              </a:ext>
            </a:extLst>
          </p:cNvPr>
          <p:cNvGrpSpPr/>
          <p:nvPr/>
        </p:nvGrpSpPr>
        <p:grpSpPr>
          <a:xfrm>
            <a:off x="3467276" y="3339885"/>
            <a:ext cx="955080" cy="598320"/>
            <a:chOff x="3467276" y="3339885"/>
            <a:chExt cx="95508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234576-B169-C20F-46AE-A474CCB44674}"/>
                    </a:ext>
                  </a:extLst>
                </p14:cNvPr>
                <p14:cNvContentPartPr/>
                <p14:nvPr/>
              </p14:nvContentPartPr>
              <p14:xfrm>
                <a:off x="3624596" y="3339885"/>
                <a:ext cx="69840" cy="11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234576-B169-C20F-46AE-A474CCB4467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615596" y="3331245"/>
                  <a:ext cx="87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B8C16-BAE2-7EF7-3945-EBFF0CB75C65}"/>
                    </a:ext>
                  </a:extLst>
                </p14:cNvPr>
                <p14:cNvContentPartPr/>
                <p14:nvPr/>
              </p14:nvContentPartPr>
              <p14:xfrm>
                <a:off x="3588596" y="3639045"/>
                <a:ext cx="160560" cy="11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B8C16-BAE2-7EF7-3945-EBFF0CB75C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579956" y="3630045"/>
                  <a:ext cx="178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6E322D-9267-5331-96BB-A30160CF9D39}"/>
                    </a:ext>
                  </a:extLst>
                </p14:cNvPr>
                <p14:cNvContentPartPr/>
                <p14:nvPr/>
              </p14:nvContentPartPr>
              <p14:xfrm>
                <a:off x="3586436" y="3599805"/>
                <a:ext cx="176760" cy="19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6E322D-9267-5331-96BB-A30160CF9D3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77796" y="3590805"/>
                  <a:ext cx="194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78DDF7-AFE7-402A-45D1-165064210A84}"/>
                    </a:ext>
                  </a:extLst>
                </p14:cNvPr>
                <p14:cNvContentPartPr/>
                <p14:nvPr/>
              </p14:nvContentPartPr>
              <p14:xfrm>
                <a:off x="3779756" y="3736605"/>
                <a:ext cx="78120" cy="94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78DDF7-AFE7-402A-45D1-165064210A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70756" y="3727965"/>
                  <a:ext cx="95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5649D7-58A7-01CA-49D0-17FD8E4C7241}"/>
                    </a:ext>
                  </a:extLst>
                </p14:cNvPr>
                <p14:cNvContentPartPr/>
                <p14:nvPr/>
              </p14:nvContentPartPr>
              <p14:xfrm>
                <a:off x="3886316" y="3722925"/>
                <a:ext cx="102600" cy="148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5649D7-58A7-01CA-49D0-17FD8E4C724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77676" y="3714285"/>
                  <a:ext cx="120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A5528C-1AE4-4AC4-8800-8044217D090B}"/>
                    </a:ext>
                  </a:extLst>
                </p14:cNvPr>
                <p14:cNvContentPartPr/>
                <p14:nvPr/>
              </p14:nvContentPartPr>
              <p14:xfrm>
                <a:off x="4064876" y="3546165"/>
                <a:ext cx="113760" cy="350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A5528C-1AE4-4AC4-8800-8044217D09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55876" y="3537165"/>
                  <a:ext cx="131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EFA47E-1517-F366-49AA-B7F664462C44}"/>
                    </a:ext>
                  </a:extLst>
                </p14:cNvPr>
                <p14:cNvContentPartPr/>
                <p14:nvPr/>
              </p14:nvContentPartPr>
              <p14:xfrm>
                <a:off x="4259276" y="3730125"/>
                <a:ext cx="75960" cy="10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EFA47E-1517-F366-49AA-B7F664462C4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250636" y="3721485"/>
                  <a:ext cx="93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D0B2214-D450-A009-FFAA-7DF6A829B219}"/>
                    </a:ext>
                  </a:extLst>
                </p14:cNvPr>
                <p14:cNvContentPartPr/>
                <p14:nvPr/>
              </p14:nvContentPartPr>
              <p14:xfrm>
                <a:off x="3467276" y="3585045"/>
                <a:ext cx="75600" cy="347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D0B2214-D450-A009-FFAA-7DF6A829B21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458276" y="3576405"/>
                  <a:ext cx="93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0C82AC8-FA49-A98D-5756-3C4DC18CA946}"/>
                    </a:ext>
                  </a:extLst>
                </p14:cNvPr>
                <p14:cNvContentPartPr/>
                <p14:nvPr/>
              </p14:nvContentPartPr>
              <p14:xfrm>
                <a:off x="4315076" y="3555525"/>
                <a:ext cx="107280" cy="382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0C82AC8-FA49-A98D-5756-3C4DC18CA94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06076" y="3546525"/>
                  <a:ext cx="12492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EDE06FC1-119C-1FDF-1A2A-B2761EFEB05A}"/>
                  </a:ext>
                </a:extLst>
              </p14:cNvPr>
              <p14:cNvContentPartPr/>
              <p14:nvPr/>
            </p14:nvContentPartPr>
            <p14:xfrm>
              <a:off x="3540210" y="6146338"/>
              <a:ext cx="5074" cy="44258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EDE06FC1-119C-1FDF-1A2A-B2761EFEB05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531149" y="6137342"/>
                <a:ext cx="22833" cy="61889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D33D7AE-71B1-53BB-6D1A-5C83AE6B17AD}"/>
              </a:ext>
            </a:extLst>
          </p:cNvPr>
          <p:cNvGrpSpPr/>
          <p:nvPr/>
        </p:nvGrpSpPr>
        <p:grpSpPr>
          <a:xfrm>
            <a:off x="10624436" y="5127285"/>
            <a:ext cx="931320" cy="460080"/>
            <a:chOff x="10624436" y="5127285"/>
            <a:chExt cx="9313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852E63B-5178-7891-0FB7-6651321F9A50}"/>
                    </a:ext>
                  </a:extLst>
                </p14:cNvPr>
                <p14:cNvContentPartPr/>
                <p14:nvPr/>
              </p14:nvContentPartPr>
              <p14:xfrm>
                <a:off x="10624436" y="5127285"/>
                <a:ext cx="783360" cy="460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852E63B-5178-7891-0FB7-6651321F9A5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15796" y="5118285"/>
                  <a:ext cx="8010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5259EC2-55C2-0357-F306-0B222630A166}"/>
                    </a:ext>
                  </a:extLst>
                </p14:cNvPr>
                <p14:cNvContentPartPr/>
                <p14:nvPr/>
              </p14:nvContentPartPr>
              <p14:xfrm>
                <a:off x="11528756" y="5432925"/>
                <a:ext cx="27000" cy="1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5259EC2-55C2-0357-F306-0B222630A16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19756" y="5424285"/>
                  <a:ext cx="446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C10FB55F-1B55-5BE3-63A2-32BE9140F338}"/>
                  </a:ext>
                </a:extLst>
              </p14:cNvPr>
              <p14:cNvContentPartPr/>
              <p14:nvPr/>
            </p14:nvContentPartPr>
            <p14:xfrm>
              <a:off x="159596" y="6037365"/>
              <a:ext cx="132480" cy="276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C10FB55F-1B55-5BE3-63A2-32BE9140F33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50596" y="6028365"/>
                <a:ext cx="15012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A069FCAD-4236-C3D4-727E-E1ACB0923050}"/>
              </a:ext>
            </a:extLst>
          </p:cNvPr>
          <p:cNvGrpSpPr/>
          <p:nvPr/>
        </p:nvGrpSpPr>
        <p:grpSpPr>
          <a:xfrm>
            <a:off x="189116" y="5224845"/>
            <a:ext cx="10330920" cy="1557000"/>
            <a:chOff x="189116" y="5224845"/>
            <a:chExt cx="10330920" cy="15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FDF360D-26D4-AE23-7185-E0E1A080051F}"/>
                    </a:ext>
                  </a:extLst>
                </p14:cNvPr>
                <p14:cNvContentPartPr/>
                <p14:nvPr/>
              </p14:nvContentPartPr>
              <p14:xfrm>
                <a:off x="4459765" y="5389721"/>
                <a:ext cx="1117730" cy="307834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FDF360D-26D4-AE23-7185-E0E1A08005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450766" y="5381080"/>
                  <a:ext cx="1135369" cy="325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3511C10-130E-30B6-6953-DF3988C659CA}"/>
                    </a:ext>
                  </a:extLst>
                </p14:cNvPr>
                <p14:cNvContentPartPr/>
                <p14:nvPr/>
              </p14:nvContentPartPr>
              <p14:xfrm>
                <a:off x="5397080" y="5432851"/>
                <a:ext cx="239332" cy="31573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3511C10-130E-30B6-6953-DF3988C659C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88083" y="5423881"/>
                  <a:ext cx="256967" cy="49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BF731D-8C6E-CFC9-A6FB-DF4B7ABFFA3B}"/>
                    </a:ext>
                  </a:extLst>
                </p14:cNvPr>
                <p14:cNvContentPartPr/>
                <p14:nvPr/>
              </p14:nvContentPartPr>
              <p14:xfrm>
                <a:off x="5787228" y="5486130"/>
                <a:ext cx="291766" cy="143487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BF731D-8C6E-CFC9-A6FB-DF4B7ABFFA3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78594" y="5477499"/>
                  <a:ext cx="309394" cy="161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053991A-A433-9931-AC19-1DAAE313C50A}"/>
                    </a:ext>
                  </a:extLst>
                </p14:cNvPr>
                <p14:cNvContentPartPr/>
                <p14:nvPr/>
              </p14:nvContentPartPr>
              <p14:xfrm>
                <a:off x="5930433" y="5423830"/>
                <a:ext cx="16632" cy="22552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053991A-A433-9931-AC19-1DAAE313C50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21940" y="5414881"/>
                  <a:ext cx="33972" cy="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2D732AC-E9E9-AA2E-E07A-01A02A6410C2}"/>
                    </a:ext>
                  </a:extLst>
                </p14:cNvPr>
                <p14:cNvContentPartPr/>
                <p14:nvPr/>
              </p14:nvContentPartPr>
              <p14:xfrm>
                <a:off x="6336368" y="5316709"/>
                <a:ext cx="1163962" cy="443145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2D732AC-E9E9-AA2E-E07A-01A02A6410C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27367" y="5307709"/>
                  <a:ext cx="1181603" cy="460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296EDD7-4609-6C47-75A8-8C68B477CE5F}"/>
                    </a:ext>
                  </a:extLst>
                </p14:cNvPr>
                <p14:cNvContentPartPr/>
                <p14:nvPr/>
              </p14:nvContentPartPr>
              <p14:xfrm>
                <a:off x="7192214" y="5439335"/>
                <a:ext cx="195356" cy="30163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296EDD7-4609-6C47-75A8-8C68B477CE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183579" y="5430358"/>
                  <a:ext cx="212985" cy="47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8461113-8182-CFE1-62BC-3670325FCD0C}"/>
                    </a:ext>
                  </a:extLst>
                </p14:cNvPr>
                <p14:cNvContentPartPr/>
                <p14:nvPr/>
              </p14:nvContentPartPr>
              <p14:xfrm>
                <a:off x="7141754" y="5339261"/>
                <a:ext cx="51306" cy="2537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8461113-8182-CFE1-62BC-3670325FCD0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32784" y="5330200"/>
                  <a:ext cx="68886" cy="20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9FC1927-CD40-0CB9-3280-04022D3F2976}"/>
                    </a:ext>
                  </a:extLst>
                </p14:cNvPr>
                <p14:cNvContentPartPr/>
                <p14:nvPr/>
              </p14:nvContentPartPr>
              <p14:xfrm>
                <a:off x="7659884" y="5232139"/>
                <a:ext cx="421439" cy="306142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9FC1927-CD40-0CB9-3280-04022D3F29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50887" y="5223145"/>
                  <a:ext cx="439074" cy="323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EE8FB43-F39A-0FA1-F894-B3737344ABEB}"/>
                    </a:ext>
                  </a:extLst>
                </p14:cNvPr>
                <p14:cNvContentPartPr/>
                <p14:nvPr/>
              </p14:nvContentPartPr>
              <p14:xfrm>
                <a:off x="7626902" y="5353919"/>
                <a:ext cx="385920" cy="23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EE8FB43-F39A-0FA1-F894-B3737344ABE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17910" y="5344949"/>
                  <a:ext cx="403544" cy="41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9CA897-2C6A-6F99-9835-9E74FAEDBA37}"/>
                    </a:ext>
                  </a:extLst>
                </p14:cNvPr>
                <p14:cNvContentPartPr/>
                <p14:nvPr/>
              </p14:nvContentPartPr>
              <p14:xfrm>
                <a:off x="4171664" y="5901085"/>
                <a:ext cx="1242611" cy="364777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9CA897-2C6A-6F99-9835-9E74FAEDBA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62665" y="5892451"/>
                  <a:ext cx="1260249" cy="38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61F8F49-ADED-501B-7A08-35BF3AB5EED2}"/>
                    </a:ext>
                  </a:extLst>
                </p14:cNvPr>
                <p14:cNvContentPartPr/>
                <p14:nvPr/>
              </p14:nvContentPartPr>
              <p14:xfrm>
                <a:off x="4665270" y="5954646"/>
                <a:ext cx="293739" cy="33546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61F8F49-ADED-501B-7A08-35BF3AB5EE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56631" y="5945989"/>
                  <a:ext cx="311378" cy="51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C5F8C9A-EF6E-90E4-93B2-437DC8C73EAA}"/>
                    </a:ext>
                  </a:extLst>
                </p14:cNvPr>
                <p14:cNvContentPartPr/>
                <p14:nvPr/>
              </p14:nvContentPartPr>
              <p14:xfrm>
                <a:off x="5545359" y="5854572"/>
                <a:ext cx="500653" cy="365905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C5F8C9A-EF6E-90E4-93B2-437DC8C73EA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36361" y="5845937"/>
                  <a:ext cx="518289" cy="383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4EA70DB-30C0-CC4F-F2C5-8C13D00A0504}"/>
                    </a:ext>
                  </a:extLst>
                </p14:cNvPr>
                <p14:cNvContentPartPr/>
                <p14:nvPr/>
              </p14:nvContentPartPr>
              <p14:xfrm>
                <a:off x="5770878" y="5951545"/>
                <a:ext cx="257656" cy="2819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4EA70DB-30C0-CC4F-F2C5-8C13D00A050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61882" y="5942510"/>
                  <a:ext cx="275289" cy="45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25F494-5E03-562C-6CDB-120DA9983CD0}"/>
                    </a:ext>
                  </a:extLst>
                </p14:cNvPr>
                <p14:cNvContentPartPr/>
                <p14:nvPr/>
              </p14:nvContentPartPr>
              <p14:xfrm>
                <a:off x="6028252" y="5885863"/>
                <a:ext cx="390430" cy="282463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25F494-5E03-562C-6CDB-120DA9983C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19256" y="5876867"/>
                  <a:ext cx="408062" cy="30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AC1B56D-139D-CDAD-62BF-5B63209192F1}"/>
                    </a:ext>
                  </a:extLst>
                </p14:cNvPr>
                <p14:cNvContentPartPr/>
                <p14:nvPr/>
              </p14:nvContentPartPr>
              <p14:xfrm>
                <a:off x="6124380" y="5959720"/>
                <a:ext cx="243279" cy="52997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AC1B56D-139D-CDAD-62BF-5B63209192F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15383" y="5950707"/>
                  <a:ext cx="260913" cy="70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6E6BE4B-C3D0-044C-97A8-7CA1B24387CF}"/>
                    </a:ext>
                  </a:extLst>
                </p14:cNvPr>
                <p14:cNvContentPartPr/>
                <p14:nvPr/>
              </p14:nvContentPartPr>
              <p14:xfrm>
                <a:off x="6104928" y="6098415"/>
                <a:ext cx="42849" cy="12685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6E6BE4B-C3D0-044C-97A8-7CA1B24387C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95926" y="6089354"/>
                  <a:ext cx="60493" cy="30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903225B-E2AF-BE74-DD0F-6874DDFF00BB}"/>
                    </a:ext>
                  </a:extLst>
                </p14:cNvPr>
                <p14:cNvContentPartPr/>
                <p14:nvPr/>
              </p14:nvContentPartPr>
              <p14:xfrm>
                <a:off x="6585567" y="5824409"/>
                <a:ext cx="452166" cy="339125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903225B-E2AF-BE74-DD0F-6874DDFF00B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76567" y="5815778"/>
                  <a:ext cx="469806" cy="35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3C59CD8-090F-83FA-77D2-5F5DB35309B3}"/>
                    </a:ext>
                  </a:extLst>
                </p14:cNvPr>
                <p14:cNvContentPartPr/>
                <p14:nvPr/>
              </p14:nvContentPartPr>
              <p14:xfrm>
                <a:off x="6577110" y="5940833"/>
                <a:ext cx="317982" cy="75267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3C59CD8-090F-83FA-77D2-5F5DB35309B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68107" y="5931830"/>
                  <a:ext cx="335628" cy="92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CC36CEB-5566-BC6D-BE80-B0D90A899CAD}"/>
                    </a:ext>
                  </a:extLst>
                </p14:cNvPr>
                <p14:cNvContentPartPr/>
                <p14:nvPr/>
              </p14:nvContentPartPr>
              <p14:xfrm>
                <a:off x="7214202" y="5780433"/>
                <a:ext cx="935905" cy="4245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CC36CEB-5566-BC6D-BE80-B0D90A899CA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205563" y="5771439"/>
                  <a:ext cx="953543" cy="442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FBBBC07-37E1-FBAF-5BE3-ABD10FDA221B}"/>
                    </a:ext>
                  </a:extLst>
                </p14:cNvPr>
                <p14:cNvContentPartPr/>
                <p14:nvPr/>
              </p14:nvContentPartPr>
              <p14:xfrm>
                <a:off x="7959261" y="5883608"/>
                <a:ext cx="202404" cy="13249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FBBBC07-37E1-FBAF-5BE3-ABD10FDA221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50257" y="5874656"/>
                  <a:ext cx="220051" cy="30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77A7C48-3631-4636-C38F-1F3EDDC88970}"/>
                    </a:ext>
                  </a:extLst>
                </p14:cNvPr>
                <p14:cNvContentPartPr/>
                <p14:nvPr/>
              </p14:nvContentPartPr>
              <p14:xfrm>
                <a:off x="8145033" y="5934631"/>
                <a:ext cx="138412" cy="109941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77A7C48-3631-4636-C38F-1F3EDDC8897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36045" y="5925649"/>
                  <a:ext cx="156028" cy="127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D9CE87E-E1A8-8D65-C93D-DE9C6736371F}"/>
                    </a:ext>
                  </a:extLst>
                </p14:cNvPr>
                <p14:cNvContentPartPr/>
                <p14:nvPr/>
              </p14:nvContentPartPr>
              <p14:xfrm>
                <a:off x="8446665" y="5869795"/>
                <a:ext cx="608620" cy="330949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D9CE87E-E1A8-8D65-C93D-DE9C6736371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37667" y="5860802"/>
                  <a:ext cx="626256" cy="348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58EC40A-B63D-3CDE-FC16-2D41212A5AC5}"/>
                    </a:ext>
                  </a:extLst>
                </p14:cNvPr>
                <p14:cNvContentPartPr/>
                <p14:nvPr/>
              </p14:nvContentPartPr>
              <p14:xfrm>
                <a:off x="9255356" y="5632725"/>
                <a:ext cx="657000" cy="400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58EC40A-B63D-3CDE-FC16-2D41212A5AC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246716" y="5624085"/>
                  <a:ext cx="6746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30E90E1-ED3B-0018-79AB-56B7F22D5EA7}"/>
                    </a:ext>
                  </a:extLst>
                </p14:cNvPr>
                <p14:cNvContentPartPr/>
                <p14:nvPr/>
              </p14:nvContentPartPr>
              <p14:xfrm>
                <a:off x="9553076" y="5745765"/>
                <a:ext cx="205200" cy="33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30E90E1-ED3B-0018-79AB-56B7F22D5EA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544076" y="5736765"/>
                  <a:ext cx="22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12B0807-34D7-1867-8FAC-F998A1C2D45F}"/>
                    </a:ext>
                  </a:extLst>
                </p14:cNvPr>
                <p14:cNvContentPartPr/>
                <p14:nvPr/>
              </p14:nvContentPartPr>
              <p14:xfrm>
                <a:off x="9451556" y="5675205"/>
                <a:ext cx="360" cy="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12B0807-34D7-1867-8FAC-F998A1C2D45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42556" y="566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1069A49-BB53-FDEA-477A-64CB965518BC}"/>
                    </a:ext>
                  </a:extLst>
                </p14:cNvPr>
                <p14:cNvContentPartPr/>
                <p14:nvPr/>
              </p14:nvContentPartPr>
              <p14:xfrm>
                <a:off x="250729" y="5468089"/>
                <a:ext cx="651187" cy="403679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1069A49-BB53-FDEA-477A-64CB965518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2090" y="5459094"/>
                  <a:ext cx="668826" cy="42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36E5C89-5B8F-4A1C-3EC7-A64C73433304}"/>
                    </a:ext>
                  </a:extLst>
                </p14:cNvPr>
                <p14:cNvContentPartPr/>
                <p14:nvPr/>
              </p14:nvContentPartPr>
              <p14:xfrm>
                <a:off x="521070" y="5565344"/>
                <a:ext cx="31573" cy="16632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36E5C89-5B8F-4A1C-3EC7-A64C7343330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2100" y="5556497"/>
                  <a:ext cx="49153" cy="33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20B876B-2586-A635-5EDC-B816C803D731}"/>
                    </a:ext>
                  </a:extLst>
                </p14:cNvPr>
                <p14:cNvContentPartPr/>
                <p14:nvPr/>
              </p14:nvContentPartPr>
              <p14:xfrm>
                <a:off x="1069364" y="5480774"/>
                <a:ext cx="1106454" cy="344481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20B876B-2586-A635-5EDC-B816C803D7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0366" y="5471775"/>
                  <a:ext cx="1124091" cy="362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DC246DE-FACF-65E9-A3DA-11234C74F5E0}"/>
                    </a:ext>
                  </a:extLst>
                </p14:cNvPr>
                <p14:cNvContentPartPr/>
                <p14:nvPr/>
              </p14:nvContentPartPr>
              <p14:xfrm>
                <a:off x="2415996" y="5457376"/>
                <a:ext cx="353783" cy="377463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DC246DE-FACF-65E9-A3DA-11234C74F5E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07358" y="5448380"/>
                  <a:ext cx="371418" cy="395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B831FD9-E484-D68C-E27E-4B38EF85E33C}"/>
                    </a:ext>
                  </a:extLst>
                </p14:cNvPr>
                <p14:cNvContentPartPr/>
                <p14:nvPr/>
              </p14:nvContentPartPr>
              <p14:xfrm>
                <a:off x="2966263" y="5370551"/>
                <a:ext cx="548294" cy="36365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B831FD9-E484-D68C-E27E-4B38EF85E33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57269" y="5361910"/>
                  <a:ext cx="565923" cy="381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50D7934-064C-CCA6-875B-5F1B1BCF9CAD}"/>
                    </a:ext>
                  </a:extLst>
                </p14:cNvPr>
                <p14:cNvContentPartPr/>
                <p14:nvPr/>
              </p14:nvContentPartPr>
              <p14:xfrm>
                <a:off x="3013904" y="5541946"/>
                <a:ext cx="255964" cy="41721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50D7934-064C-CCA6-875B-5F1B1BCF9CA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04904" y="5532954"/>
                  <a:ext cx="273604" cy="59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11F5AF-01F7-B8A3-5BE9-E63C137C55EF}"/>
                    </a:ext>
                  </a:extLst>
                </p14:cNvPr>
                <p14:cNvContentPartPr/>
                <p14:nvPr/>
              </p14:nvContentPartPr>
              <p14:xfrm>
                <a:off x="3688207" y="5548994"/>
                <a:ext cx="495297" cy="130237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11F5AF-01F7-B8A3-5BE9-E63C137C55E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679208" y="5540000"/>
                  <a:ext cx="512935" cy="147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24AF7A4-E722-A3E1-4FE4-691A6F02C032}"/>
                    </a:ext>
                  </a:extLst>
                </p14:cNvPr>
                <p14:cNvContentPartPr/>
                <p14:nvPr/>
              </p14:nvContentPartPr>
              <p14:xfrm>
                <a:off x="3859320" y="5456813"/>
                <a:ext cx="282" cy="282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24AF7A4-E722-A3E1-4FE4-691A6F02C03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52270" y="5449763"/>
                  <a:ext cx="14100" cy="14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16B645D-A618-2794-A186-47C4DE9DF4DA}"/>
                    </a:ext>
                  </a:extLst>
                </p14:cNvPr>
                <p14:cNvContentPartPr/>
                <p14:nvPr/>
              </p14:nvContentPartPr>
              <p14:xfrm>
                <a:off x="189116" y="6336525"/>
                <a:ext cx="1663560" cy="445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16B645D-A618-2794-A186-47C4DE9DF4D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0116" y="6327885"/>
                  <a:ext cx="16812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636867A-1D8C-CB8F-1A2E-151FF93FEF4F}"/>
                    </a:ext>
                  </a:extLst>
                </p14:cNvPr>
                <p14:cNvContentPartPr/>
                <p14:nvPr/>
              </p14:nvContentPartPr>
              <p14:xfrm>
                <a:off x="2147156" y="6442005"/>
                <a:ext cx="156240" cy="196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636867A-1D8C-CB8F-1A2E-151FF93FEF4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38156" y="6433365"/>
                  <a:ext cx="173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47B231E-BE1F-45A0-4355-642BDDFA439F}"/>
                    </a:ext>
                  </a:extLst>
                </p14:cNvPr>
                <p14:cNvContentPartPr/>
                <p14:nvPr/>
              </p14:nvContentPartPr>
              <p14:xfrm>
                <a:off x="2310236" y="6650445"/>
                <a:ext cx="126720" cy="111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47B231E-BE1F-45A0-4355-642BDDFA439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01596" y="6641445"/>
                  <a:ext cx="144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BC8E0C9-612E-7D60-32F9-AF59869E5AB3}"/>
                    </a:ext>
                  </a:extLst>
                </p14:cNvPr>
                <p14:cNvContentPartPr/>
                <p14:nvPr/>
              </p14:nvContentPartPr>
              <p14:xfrm>
                <a:off x="2861396" y="6340845"/>
                <a:ext cx="839880" cy="33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BC8E0C9-612E-7D60-32F9-AF59869E5A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52396" y="6332205"/>
                  <a:ext cx="8575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FC226B3-F157-970F-DF9C-E98362AB8E69}"/>
                    </a:ext>
                  </a:extLst>
                </p14:cNvPr>
                <p14:cNvContentPartPr/>
                <p14:nvPr/>
              </p14:nvContentPartPr>
              <p14:xfrm>
                <a:off x="4038596" y="6546765"/>
                <a:ext cx="268200" cy="129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FC226B3-F157-970F-DF9C-E98362AB8E6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29596" y="6538125"/>
                  <a:ext cx="28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1CE514E-1D9E-0E0B-3729-D7FF847C2520}"/>
                    </a:ext>
                  </a:extLst>
                </p14:cNvPr>
                <p14:cNvContentPartPr/>
                <p14:nvPr/>
              </p14:nvContentPartPr>
              <p14:xfrm>
                <a:off x="4433156" y="6438405"/>
                <a:ext cx="703080" cy="258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1CE514E-1D9E-0E0B-3729-D7FF847C252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24516" y="6429765"/>
                  <a:ext cx="720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190BBB5-2778-C3CC-6D79-AEC511829D89}"/>
                    </a:ext>
                  </a:extLst>
                </p14:cNvPr>
                <p14:cNvContentPartPr/>
                <p14:nvPr/>
              </p14:nvContentPartPr>
              <p14:xfrm>
                <a:off x="5289956" y="6324645"/>
                <a:ext cx="1358640" cy="434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190BBB5-2778-C3CC-6D79-AEC511829D8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81316" y="6315645"/>
                  <a:ext cx="13762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9BE9ED9-382B-D687-4692-6B1B492C8429}"/>
                    </a:ext>
                  </a:extLst>
                </p14:cNvPr>
                <p14:cNvContentPartPr/>
                <p14:nvPr/>
              </p14:nvContentPartPr>
              <p14:xfrm>
                <a:off x="7025516" y="6386925"/>
                <a:ext cx="414720" cy="209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9BE9ED9-382B-D687-4692-6B1B492C842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16516" y="6377925"/>
                  <a:ext cx="432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14CD348-CB73-E709-D0C7-CA6390AB4B6C}"/>
                    </a:ext>
                  </a:extLst>
                </p14:cNvPr>
                <p14:cNvContentPartPr/>
                <p14:nvPr/>
              </p14:nvContentPartPr>
              <p14:xfrm>
                <a:off x="7492796" y="6592125"/>
                <a:ext cx="155160" cy="86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14CD348-CB73-E709-D0C7-CA6390AB4B6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84156" y="6583485"/>
                  <a:ext cx="17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32B35F3-CC95-2512-0D05-318B1D75BB0A}"/>
                    </a:ext>
                  </a:extLst>
                </p14:cNvPr>
                <p14:cNvContentPartPr/>
                <p14:nvPr/>
              </p14:nvContentPartPr>
              <p14:xfrm>
                <a:off x="8163116" y="5241765"/>
                <a:ext cx="592920" cy="362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32B35F3-CC95-2512-0D05-318B1D75BB0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54116" y="5232765"/>
                  <a:ext cx="610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22B5B75-EC87-FC0A-D0CD-E9F4352E0521}"/>
                    </a:ext>
                  </a:extLst>
                </p14:cNvPr>
                <p14:cNvContentPartPr/>
                <p14:nvPr/>
              </p14:nvContentPartPr>
              <p14:xfrm>
                <a:off x="8213876" y="5389725"/>
                <a:ext cx="291960" cy="22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22B5B75-EC87-FC0A-D0CD-E9F4352E052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204876" y="5381085"/>
                  <a:ext cx="309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82313E1-387F-6399-6436-50397CF14828}"/>
                    </a:ext>
                  </a:extLst>
                </p14:cNvPr>
                <p14:cNvContentPartPr/>
                <p14:nvPr/>
              </p14:nvContentPartPr>
              <p14:xfrm>
                <a:off x="8923436" y="5473605"/>
                <a:ext cx="398880" cy="114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82313E1-387F-6399-6436-50397CF1482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14436" y="5464605"/>
                  <a:ext cx="41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B5686DD-1AF5-22DF-9D44-5B9698054931}"/>
                    </a:ext>
                  </a:extLst>
                </p14:cNvPr>
                <p14:cNvContentPartPr/>
                <p14:nvPr/>
              </p14:nvContentPartPr>
              <p14:xfrm>
                <a:off x="9141956" y="5441565"/>
                <a:ext cx="185040" cy="174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B5686DD-1AF5-22DF-9D44-5B969805493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32956" y="5432925"/>
                  <a:ext cx="202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B27986C-E3B0-67B4-1C0A-055C35BA2121}"/>
                    </a:ext>
                  </a:extLst>
                </p14:cNvPr>
                <p14:cNvContentPartPr/>
                <p14:nvPr/>
              </p14:nvContentPartPr>
              <p14:xfrm>
                <a:off x="9265796" y="5224845"/>
                <a:ext cx="1254240" cy="397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B27986C-E3B0-67B4-1C0A-055C35BA212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256796" y="5215845"/>
                  <a:ext cx="12718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D557DB5-9D34-A71A-76E4-6A313D3A3014}"/>
                    </a:ext>
                  </a:extLst>
                </p14:cNvPr>
                <p14:cNvContentPartPr/>
                <p14:nvPr/>
              </p14:nvContentPartPr>
              <p14:xfrm>
                <a:off x="9316556" y="5363805"/>
                <a:ext cx="376200" cy="18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D557DB5-9D34-A71A-76E4-6A313D3A301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07556" y="5354805"/>
                  <a:ext cx="39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4B8B223-4421-B985-AEF8-FCB6FBE3D1C6}"/>
                    </a:ext>
                  </a:extLst>
                </p14:cNvPr>
                <p14:cNvContentPartPr/>
                <p14:nvPr/>
              </p14:nvContentPartPr>
              <p14:xfrm>
                <a:off x="223676" y="5989485"/>
                <a:ext cx="1017360" cy="395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4B8B223-4421-B985-AEF8-FCB6FBE3D1C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15036" y="5980845"/>
                  <a:ext cx="1035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1645F11-8BA2-B75F-0F0B-D8390DB9D411}"/>
                    </a:ext>
                  </a:extLst>
                </p14:cNvPr>
                <p14:cNvContentPartPr/>
                <p14:nvPr/>
              </p14:nvContentPartPr>
              <p14:xfrm>
                <a:off x="1480436" y="6108285"/>
                <a:ext cx="454320" cy="132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1645F11-8BA2-B75F-0F0B-D8390DB9D41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71796" y="6099645"/>
                  <a:ext cx="47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31C4ED0-8BBD-2CA2-D022-0E1E39185CB4}"/>
                    </a:ext>
                  </a:extLst>
                </p14:cNvPr>
                <p14:cNvContentPartPr/>
                <p14:nvPr/>
              </p14:nvContentPartPr>
              <p14:xfrm>
                <a:off x="2136716" y="5848005"/>
                <a:ext cx="1481760" cy="464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31C4ED0-8BBD-2CA2-D022-0E1E39185CB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28076" y="5839005"/>
                  <a:ext cx="14994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F53C007-B56F-82C0-D0AA-D7EE22333362}"/>
                    </a:ext>
                  </a:extLst>
                </p14:cNvPr>
                <p14:cNvContentPartPr/>
                <p14:nvPr/>
              </p14:nvContentPartPr>
              <p14:xfrm>
                <a:off x="3476996" y="5985885"/>
                <a:ext cx="360" cy="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F53C007-B56F-82C0-D0AA-D7EE223333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67996" y="597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C92CAA0-A8B3-4949-9385-651BAF651CBC}"/>
                    </a:ext>
                  </a:extLst>
                </p14:cNvPr>
                <p14:cNvContentPartPr/>
                <p14:nvPr/>
              </p14:nvContentPartPr>
              <p14:xfrm>
                <a:off x="3201956" y="5935125"/>
                <a:ext cx="353880" cy="39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C92CAA0-A8B3-4949-9385-651BAF651CB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93316" y="5926125"/>
                  <a:ext cx="371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07A2093-00FA-77B6-D250-93E0BA7C5D65}"/>
                    </a:ext>
                  </a:extLst>
                </p14:cNvPr>
                <p14:cNvContentPartPr/>
                <p14:nvPr/>
              </p14:nvContentPartPr>
              <p14:xfrm>
                <a:off x="3734756" y="6182805"/>
                <a:ext cx="15120" cy="2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07A2093-00FA-77B6-D250-93E0BA7C5D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26116" y="6173805"/>
                  <a:ext cx="3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C028B24-D458-8B6A-1560-4CF16DB7C7CE}"/>
                    </a:ext>
                  </a:extLst>
                </p14:cNvPr>
                <p14:cNvContentPartPr/>
                <p14:nvPr/>
              </p14:nvContentPartPr>
              <p14:xfrm>
                <a:off x="2425796" y="5931885"/>
                <a:ext cx="9000" cy="42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C028B24-D458-8B6A-1560-4CF16DB7C7C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16796" y="5922885"/>
                  <a:ext cx="26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3F845A6-6066-89CF-1C1C-8F6DA54F9745}"/>
                    </a:ext>
                  </a:extLst>
                </p14:cNvPr>
                <p14:cNvContentPartPr/>
                <p14:nvPr/>
              </p14:nvContentPartPr>
              <p14:xfrm>
                <a:off x="3480236" y="6092805"/>
                <a:ext cx="151560" cy="118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3F845A6-6066-89CF-1C1C-8F6DA54F974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471236" y="6083805"/>
                  <a:ext cx="169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BAD8522-0F5C-69BF-D4D3-EAA1CBDC3FC9}"/>
                    </a:ext>
                  </a:extLst>
                </p14:cNvPr>
                <p14:cNvContentPartPr/>
                <p14:nvPr/>
              </p14:nvContentPartPr>
              <p14:xfrm>
                <a:off x="3519836" y="6013965"/>
                <a:ext cx="360" cy="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BAD8522-0F5C-69BF-D4D3-EAA1CBDC3FC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10836" y="6005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EABBFB19-597D-C4D5-0C86-3CC5D19BBD61}"/>
                  </a:ext>
                </a:extLst>
              </p14:cNvPr>
              <p14:cNvContentPartPr/>
              <p14:nvPr/>
            </p14:nvContentPartPr>
            <p14:xfrm>
              <a:off x="7848116" y="6634245"/>
              <a:ext cx="360" cy="3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EABBFB19-597D-C4D5-0C86-3CC5D19BBD6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839116" y="66256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5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11</Words>
  <Application>Microsoft Office PowerPoint</Application>
  <PresentationFormat>Widescreen</PresentationFormat>
  <Paragraphs>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Plasma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10</cp:revision>
  <dcterms:created xsi:type="dcterms:W3CDTF">2025-05-11T14:15:51Z</dcterms:created>
  <dcterms:modified xsi:type="dcterms:W3CDTF">2025-06-28T14:55:09Z</dcterms:modified>
</cp:coreProperties>
</file>